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5.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6.xml" ContentType="application/vnd.openxmlformats-officedocument.theme+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7.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theme/theme8.xml" ContentType="application/vnd.openxmlformats-officedocument.theme+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theme/theme9.xml" ContentType="application/vnd.openxmlformats-officedocument.theme+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6" r:id="rId3"/>
    <p:sldMasterId id="2147483692" r:id="rId4"/>
    <p:sldMasterId id="2147483708" r:id="rId5"/>
    <p:sldMasterId id="2147483724" r:id="rId6"/>
    <p:sldMasterId id="2147483740" r:id="rId7"/>
    <p:sldMasterId id="2147483756" r:id="rId8"/>
    <p:sldMasterId id="2147483772" r:id="rId9"/>
    <p:sldMasterId id="2147483788" r:id="rId10"/>
  </p:sldMasterIdLst>
  <p:notesMasterIdLst>
    <p:notesMasterId r:id="rId31"/>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14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 Type="http://schemas.openxmlformats.org/officeDocument/2006/relationships/slideMaster" Target="slideMasters/slideMaster3.xml"/><Relationship Id="rId21" Type="http://schemas.openxmlformats.org/officeDocument/2006/relationships/slide" Target="slides/slide11.xml"/><Relationship Id="rId34"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10" Type="http://schemas.openxmlformats.org/officeDocument/2006/relationships/slideMaster" Target="slideMasters/slideMaster10.xml"/><Relationship Id="rId19" Type="http://schemas.openxmlformats.org/officeDocument/2006/relationships/slide" Target="slides/slide9.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tableStyles" Target="tableStyles.xml"/><Relationship Id="rId8" Type="http://schemas.openxmlformats.org/officeDocument/2006/relationships/slideMaster" Target="slideMasters/slideMaster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1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4" Type="http://schemas.openxmlformats.org/officeDocument/2006/relationships/image" Target="../media/image2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5" Type="http://schemas.openxmlformats.org/officeDocument/2006/relationships/image" Target="../media/image30.wmf"/><Relationship Id="rId4" Type="http://schemas.openxmlformats.org/officeDocument/2006/relationships/image" Target="../media/image2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299C2E-7E83-4243-9E6D-F80D1781EFE6}" type="datetimeFigureOut">
              <a:rPr lang="zh-CN" altLang="en-US" smtClean="0"/>
              <a:t>2020/3/27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AD0F28-51E3-489B-B39F-B78CC55D5085}" type="slidenum">
              <a:rPr lang="zh-CN" altLang="en-US" smtClean="0"/>
              <a:t>‹#›</a:t>
            </a:fld>
            <a:endParaRPr lang="zh-CN" altLang="en-US"/>
          </a:p>
        </p:txBody>
      </p:sp>
    </p:spTree>
    <p:extLst>
      <p:ext uri="{BB962C8B-B14F-4D97-AF65-F5344CB8AC3E}">
        <p14:creationId xmlns:p14="http://schemas.microsoft.com/office/powerpoint/2010/main" val="3009694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67D85-7737-4C8D-9B77-D7B23FC65795}"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015593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67D85-7737-4C8D-9B77-D7B23FC65795}"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8482005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67D85-7737-4C8D-9B77-D7B23FC65795}"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8792791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67D85-7737-4C8D-9B77-D7B23FC65795}"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714546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67D85-7737-4C8D-9B77-D7B23FC65795}"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889957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67D85-7737-4C8D-9B77-D7B23FC65795}"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258787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67D85-7737-4C8D-9B77-D7B23FC65795}"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871498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67D85-7737-4C8D-9B77-D7B23FC65795}"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89433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67D85-7737-4C8D-9B77-D7B23FC65795}"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90624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67D85-7737-4C8D-9B77-D7B23FC65795}"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324054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67D85-7737-4C8D-9B77-D7B23FC65795}"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872016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67D85-7737-4C8D-9B77-D7B23FC65795}"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60389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67D85-7737-4C8D-9B77-D7B23FC65795}"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1935159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67D85-7737-4C8D-9B77-D7B23FC65795}"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72978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7.xml"/><Relationship Id="rId4" Type="http://schemas.openxmlformats.org/officeDocument/2006/relationships/image" Target="../media/image2.svg"/></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8.xml"/><Relationship Id="rId4" Type="http://schemas.openxmlformats.org/officeDocument/2006/relationships/image" Target="../media/image2.svg"/></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9.xml"/><Relationship Id="rId4" Type="http://schemas.openxmlformats.org/officeDocument/2006/relationships/image" Target="../media/image2.svg"/></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3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3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4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4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4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4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0.xml"/><Relationship Id="rId4" Type="http://schemas.openxmlformats.org/officeDocument/2006/relationships/image" Target="../media/image2.svg"/></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2.sv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2.sv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4.xml"/><Relationship Id="rId4" Type="http://schemas.openxmlformats.org/officeDocument/2006/relationships/image" Target="../media/image2.sv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5.xml"/><Relationship Id="rId4" Type="http://schemas.openxmlformats.org/officeDocument/2006/relationships/image" Target="../media/image2.svg"/></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6.xml"/><Relationship Id="rId4" Type="http://schemas.openxmlformats.org/officeDocument/2006/relationships/image" Target="../media/image2.svg"/></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8FE2A05C-019A-4ACC-A32A-28A03074565B}" type="datetimeFigureOut">
              <a:rPr lang="zh-CN" altLang="en-US" smtClean="0"/>
              <a:t>2020/3/27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7A5948-B0ED-4181-9819-318C10814F35}" type="slidenum">
              <a:rPr lang="zh-CN" altLang="en-US" smtClean="0"/>
              <a:t>‹#›</a:t>
            </a:fld>
            <a:endParaRPr lang="zh-CN" altLang="en-US"/>
          </a:p>
        </p:txBody>
      </p:sp>
    </p:spTree>
    <p:extLst>
      <p:ext uri="{BB962C8B-B14F-4D97-AF65-F5344CB8AC3E}">
        <p14:creationId xmlns:p14="http://schemas.microsoft.com/office/powerpoint/2010/main" val="396146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FE2A05C-019A-4ACC-A32A-28A03074565B}" type="datetimeFigureOut">
              <a:rPr lang="zh-CN" altLang="en-US" smtClean="0"/>
              <a:t>2020/3/27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7A5948-B0ED-4181-9819-318C10814F35}" type="slidenum">
              <a:rPr lang="zh-CN" altLang="en-US" smtClean="0"/>
              <a:t>‹#›</a:t>
            </a:fld>
            <a:endParaRPr lang="zh-CN" altLang="en-US"/>
          </a:p>
        </p:txBody>
      </p:sp>
    </p:spTree>
    <p:extLst>
      <p:ext uri="{BB962C8B-B14F-4D97-AF65-F5344CB8AC3E}">
        <p14:creationId xmlns:p14="http://schemas.microsoft.com/office/powerpoint/2010/main" val="421034704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userDrawn="1">
  <p:cSld name="11_仅标题">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46E52C39-DB42-499A-91C5-961303B1B8CB}"/>
              </a:ext>
            </a:extLst>
          </p:cNvPr>
          <p:cNvSpPr/>
          <p:nvPr userDrawn="1"/>
        </p:nvSpPr>
        <p:spPr>
          <a:xfrm>
            <a:off x="-11062" y="1625803"/>
            <a:ext cx="3797563" cy="5232195"/>
          </a:xfrm>
          <a:custGeom>
            <a:avLst/>
            <a:gdLst>
              <a:gd name="connsiteX0" fmla="*/ 0 w 4204896"/>
              <a:gd name="connsiteY0" fmla="*/ 0 h 4324347"/>
              <a:gd name="connsiteX1" fmla="*/ 4204896 w 4204896"/>
              <a:gd name="connsiteY1" fmla="*/ 0 h 4324347"/>
              <a:gd name="connsiteX2" fmla="*/ 4204896 w 4204896"/>
              <a:gd name="connsiteY2" fmla="*/ 4324347 h 4324347"/>
              <a:gd name="connsiteX3" fmla="*/ 0 w 4204896"/>
              <a:gd name="connsiteY3" fmla="*/ 4324347 h 4324347"/>
              <a:gd name="connsiteX4" fmla="*/ 0 w 4204896"/>
              <a:gd name="connsiteY4" fmla="*/ 0 h 4324347"/>
              <a:gd name="connsiteX0" fmla="*/ 0 w 4204896"/>
              <a:gd name="connsiteY0" fmla="*/ 0 h 4324347"/>
              <a:gd name="connsiteX1" fmla="*/ 2623746 w 4204896"/>
              <a:gd name="connsiteY1" fmla="*/ 2724150 h 4324347"/>
              <a:gd name="connsiteX2" fmla="*/ 4204896 w 4204896"/>
              <a:gd name="connsiteY2" fmla="*/ 4324347 h 4324347"/>
              <a:gd name="connsiteX3" fmla="*/ 0 w 4204896"/>
              <a:gd name="connsiteY3" fmla="*/ 4324347 h 4324347"/>
              <a:gd name="connsiteX4" fmla="*/ 0 w 4204896"/>
              <a:gd name="connsiteY4" fmla="*/ 0 h 4324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4896" h="4324347">
                <a:moveTo>
                  <a:pt x="0" y="0"/>
                </a:moveTo>
                <a:lnTo>
                  <a:pt x="2623746" y="2724150"/>
                </a:lnTo>
                <a:lnTo>
                  <a:pt x="4204896" y="4324347"/>
                </a:lnTo>
                <a:lnTo>
                  <a:pt x="0" y="4324347"/>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pic>
        <p:nvPicPr>
          <p:cNvPr id="14" name="图片 13">
            <a:extLst>
              <a:ext uri="{FF2B5EF4-FFF2-40B4-BE49-F238E27FC236}">
                <a16:creationId xmlns:a16="http://schemas.microsoft.com/office/drawing/2014/main" id="{96D6E07F-D7C8-4D65-8B0C-72399672F04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5300" y="1799451"/>
            <a:ext cx="4223314" cy="3672447"/>
          </a:xfrm>
          <a:prstGeom prst="rect">
            <a:avLst/>
          </a:prstGeom>
        </p:spPr>
      </p:pic>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5" name="图片占位符 4">
            <a:extLst>
              <a:ext uri="{FF2B5EF4-FFF2-40B4-BE49-F238E27FC236}">
                <a16:creationId xmlns:a16="http://schemas.microsoft.com/office/drawing/2014/main" id="{E0516297-9565-4966-A031-A9CA507FFAB6}"/>
              </a:ext>
            </a:extLst>
          </p:cNvPr>
          <p:cNvSpPr>
            <a:spLocks noGrp="1"/>
          </p:cNvSpPr>
          <p:nvPr>
            <p:ph type="pic" sz="quarter" idx="10"/>
          </p:nvPr>
        </p:nvSpPr>
        <p:spPr>
          <a:xfrm>
            <a:off x="627851" y="1949908"/>
            <a:ext cx="3944149" cy="2326818"/>
          </a:xfrm>
        </p:spPr>
        <p:txBody>
          <a:bodyPr/>
          <a:lstStyle/>
          <a:p>
            <a:endParaRPr lang="zh-CN" altLang="en-US"/>
          </a:p>
        </p:txBody>
      </p:sp>
      <p:sp>
        <p:nvSpPr>
          <p:cNvPr id="11" name="Title 1">
            <a:extLst>
              <a:ext uri="{FF2B5EF4-FFF2-40B4-BE49-F238E27FC236}">
                <a16:creationId xmlns:a16="http://schemas.microsoft.com/office/drawing/2014/main" id="{02AB1FF8-30D3-4DB2-9D7B-7EE9A0814954}"/>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2" name="矩形 11">
            <a:extLst>
              <a:ext uri="{FF2B5EF4-FFF2-40B4-BE49-F238E27FC236}">
                <a16:creationId xmlns:a16="http://schemas.microsoft.com/office/drawing/2014/main" id="{94E777B6-4F8D-401C-BE1D-1A7B44E7E54F}"/>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3" name="直接连接符 12">
            <a:extLst>
              <a:ext uri="{FF2B5EF4-FFF2-40B4-BE49-F238E27FC236}">
                <a16:creationId xmlns:a16="http://schemas.microsoft.com/office/drawing/2014/main" id="{A9E425FB-DFB0-4E1F-AD56-F38D3F84246F}"/>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5" name="图形 14">
            <a:extLst>
              <a:ext uri="{FF2B5EF4-FFF2-40B4-BE49-F238E27FC236}">
                <a16:creationId xmlns:a16="http://schemas.microsoft.com/office/drawing/2014/main" id="{03A96B94-31D6-4DBA-8D9E-276813E8BCCC}"/>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421561150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70261289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C764DE79-268F-4C1A-8933-263129D2AF90}" type="datetimeFigureOut">
              <a:rPr kumimoji="0" lang="en-US" sz="1200" b="0" i="0" u="none" strike="noStrike" kern="1200" cap="none" spc="0" normalizeH="0" baseline="0" noProof="0" dirty="0">
                <a:ln>
                  <a:noFill/>
                </a:ln>
                <a:solidFill>
                  <a:prstClr val="black">
                    <a:tint val="75000"/>
                  </a:prstClr>
                </a:solidFill>
                <a:effectLst/>
                <a:uLnTx/>
                <a:uFillTx/>
                <a:latin typeface="Arial"/>
                <a:ea typeface="微软雅黑"/>
                <a:cs typeface="+mn-cs"/>
              </a:rPr>
              <a:pPr marL="0" marR="0" lvl="0" indent="0" algn="l" defTabSz="457200" rtl="0" eaLnBrk="1" fontAlgn="auto" latinLnBrk="0" hangingPunct="1">
                <a:lnSpc>
                  <a:spcPct val="100000"/>
                </a:lnSpc>
                <a:spcBef>
                  <a:spcPts val="0"/>
                </a:spcBef>
                <a:spcAft>
                  <a:spcPts val="0"/>
                </a:spcAft>
                <a:buClrTx/>
                <a:buSzTx/>
                <a:buFontTx/>
                <a:buNone/>
                <a:tabLst/>
                <a:defRPr/>
              </a:pPr>
              <a:t>3/27/2020</a:t>
            </a:fld>
            <a:endParaRPr kumimoji="0" 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3" name="Footer Placeholder 2"/>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dirty="0">
                <a:ln>
                  <a:noFill/>
                </a:ln>
                <a:solidFill>
                  <a:prstClr val="black">
                    <a:tint val="75000"/>
                  </a:prstClr>
                </a:solidFill>
                <a:effectLst/>
                <a:uLnTx/>
                <a:uFillTx/>
                <a:latin typeface="Arial"/>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1185258109"/>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4" name="图片占位符 3">
            <a:extLst>
              <a:ext uri="{FF2B5EF4-FFF2-40B4-BE49-F238E27FC236}">
                <a16:creationId xmlns:a16="http://schemas.microsoft.com/office/drawing/2014/main" id="{C05822D9-4209-4A5C-82F3-87816DE6236E}"/>
              </a:ext>
            </a:extLst>
          </p:cNvPr>
          <p:cNvSpPr>
            <a:spLocks noGrp="1"/>
          </p:cNvSpPr>
          <p:nvPr>
            <p:ph type="pic" sz="quarter" idx="10"/>
          </p:nvPr>
        </p:nvSpPr>
        <p:spPr>
          <a:xfrm>
            <a:off x="5257800" y="1363980"/>
            <a:ext cx="3128963" cy="4762500"/>
          </a:xfrm>
        </p:spPr>
        <p:txBody>
          <a:bodyPr/>
          <a:lstStyle/>
          <a:p>
            <a:endParaRPr lang="zh-CN" altLang="en-US"/>
          </a:p>
        </p:txBody>
      </p:sp>
      <p:sp>
        <p:nvSpPr>
          <p:cNvPr id="5" name="Title 1">
            <a:extLst>
              <a:ext uri="{FF2B5EF4-FFF2-40B4-BE49-F238E27FC236}">
                <a16:creationId xmlns:a16="http://schemas.microsoft.com/office/drawing/2014/main" id="{FA5AB458-ABAE-4453-BF90-718FC86F0982}"/>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7" name="矩形 6">
            <a:extLst>
              <a:ext uri="{FF2B5EF4-FFF2-40B4-BE49-F238E27FC236}">
                <a16:creationId xmlns:a16="http://schemas.microsoft.com/office/drawing/2014/main" id="{47C81EEB-6748-47ED-AE53-78B92C418312}"/>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sp>
        <p:nvSpPr>
          <p:cNvPr id="10" name="文本框 9">
            <a:extLst>
              <a:ext uri="{FF2B5EF4-FFF2-40B4-BE49-F238E27FC236}">
                <a16:creationId xmlns:a16="http://schemas.microsoft.com/office/drawing/2014/main" id="{FEF9CB5F-C543-49D9-A8D6-8FDE1F125ACB}"/>
              </a:ext>
            </a:extLst>
          </p:cNvPr>
          <p:cNvSpPr txBox="1"/>
          <p:nvPr userDrawn="1"/>
        </p:nvSpPr>
        <p:spPr>
          <a:xfrm>
            <a:off x="67935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cxnSp>
        <p:nvCxnSpPr>
          <p:cNvPr id="11" name="直接连接符 10">
            <a:extLst>
              <a:ext uri="{FF2B5EF4-FFF2-40B4-BE49-F238E27FC236}">
                <a16:creationId xmlns:a16="http://schemas.microsoft.com/office/drawing/2014/main" id="{FD67D9C2-CCEC-40CE-97AF-91DD5D2D5986}"/>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图形 2">
            <a:extLst>
              <a:ext uri="{FF2B5EF4-FFF2-40B4-BE49-F238E27FC236}">
                <a16:creationId xmlns:a16="http://schemas.microsoft.com/office/drawing/2014/main" id="{3437E826-5E18-423C-A5A2-A98403CB2E88}"/>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1636852786"/>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4" name="图片占位符 2">
            <a:extLst>
              <a:ext uri="{FF2B5EF4-FFF2-40B4-BE49-F238E27FC236}">
                <a16:creationId xmlns:a16="http://schemas.microsoft.com/office/drawing/2014/main" id="{74732B8F-B2C7-4786-AB5E-114D066250C8}"/>
              </a:ext>
            </a:extLst>
          </p:cNvPr>
          <p:cNvSpPr>
            <a:spLocks noGrp="1"/>
          </p:cNvSpPr>
          <p:nvPr>
            <p:ph type="pic" sz="quarter" idx="11"/>
          </p:nvPr>
        </p:nvSpPr>
        <p:spPr>
          <a:xfrm>
            <a:off x="5128260" y="1130300"/>
            <a:ext cx="3206432" cy="2099590"/>
          </a:xfrm>
        </p:spPr>
        <p:txBody>
          <a:bodyPr/>
          <a:lstStyle/>
          <a:p>
            <a:endParaRPr lang="zh-CN" altLang="en-US"/>
          </a:p>
        </p:txBody>
      </p:sp>
      <p:sp>
        <p:nvSpPr>
          <p:cNvPr id="11" name="文本框 10">
            <a:extLst>
              <a:ext uri="{FF2B5EF4-FFF2-40B4-BE49-F238E27FC236}">
                <a16:creationId xmlns:a16="http://schemas.microsoft.com/office/drawing/2014/main" id="{141194D3-8946-4F6B-83FB-FD2D9404AC89}"/>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12" name="Title 1">
            <a:extLst>
              <a:ext uri="{FF2B5EF4-FFF2-40B4-BE49-F238E27FC236}">
                <a16:creationId xmlns:a16="http://schemas.microsoft.com/office/drawing/2014/main" id="{FAB4BC7C-B344-4C1B-9FA6-F4FEC0450A53}"/>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3" name="矩形 12">
            <a:extLst>
              <a:ext uri="{FF2B5EF4-FFF2-40B4-BE49-F238E27FC236}">
                <a16:creationId xmlns:a16="http://schemas.microsoft.com/office/drawing/2014/main" id="{C6CFD713-A0F7-4397-88CA-D5ED5FCD53E7}"/>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4" name="直接连接符 13">
            <a:extLst>
              <a:ext uri="{FF2B5EF4-FFF2-40B4-BE49-F238E27FC236}">
                <a16:creationId xmlns:a16="http://schemas.microsoft.com/office/drawing/2014/main" id="{906A20D8-EFD7-4400-81BE-00947A624BBD}"/>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8" name="图片占位符 2">
            <a:extLst>
              <a:ext uri="{FF2B5EF4-FFF2-40B4-BE49-F238E27FC236}">
                <a16:creationId xmlns:a16="http://schemas.microsoft.com/office/drawing/2014/main" id="{B43BEF5A-CC3E-46A4-9C44-130A9B3BF956}"/>
              </a:ext>
            </a:extLst>
          </p:cNvPr>
          <p:cNvSpPr>
            <a:spLocks noGrp="1"/>
          </p:cNvSpPr>
          <p:nvPr>
            <p:ph type="pic" sz="quarter" idx="12"/>
          </p:nvPr>
        </p:nvSpPr>
        <p:spPr>
          <a:xfrm>
            <a:off x="809308" y="1130300"/>
            <a:ext cx="3206432" cy="2099590"/>
          </a:xfrm>
        </p:spPr>
        <p:txBody>
          <a:bodyPr/>
          <a:lstStyle/>
          <a:p>
            <a:endParaRPr lang="zh-CN" altLang="en-US"/>
          </a:p>
        </p:txBody>
      </p:sp>
      <p:pic>
        <p:nvPicPr>
          <p:cNvPr id="19" name="图形 18">
            <a:extLst>
              <a:ext uri="{FF2B5EF4-FFF2-40B4-BE49-F238E27FC236}">
                <a16:creationId xmlns:a16="http://schemas.microsoft.com/office/drawing/2014/main" id="{8D2003CB-999B-4732-B78B-311AB3C66058}"/>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646637404"/>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7" name="图片占位符 6">
            <a:extLst>
              <a:ext uri="{FF2B5EF4-FFF2-40B4-BE49-F238E27FC236}">
                <a16:creationId xmlns:a16="http://schemas.microsoft.com/office/drawing/2014/main" id="{F8BC570A-6301-43F4-B515-BB5681EA6DB8}"/>
              </a:ext>
            </a:extLst>
          </p:cNvPr>
          <p:cNvSpPr>
            <a:spLocks noGrp="1"/>
          </p:cNvSpPr>
          <p:nvPr>
            <p:ph type="pic" sz="quarter" idx="10"/>
          </p:nvPr>
        </p:nvSpPr>
        <p:spPr>
          <a:xfrm>
            <a:off x="7662526" y="2503497"/>
            <a:ext cx="973078" cy="876894"/>
          </a:xfrm>
        </p:spPr>
        <p:txBody>
          <a:bodyPr/>
          <a:lstStyle/>
          <a:p>
            <a:endParaRPr lang="zh-CN" altLang="en-US"/>
          </a:p>
        </p:txBody>
      </p:sp>
      <p:sp>
        <p:nvSpPr>
          <p:cNvPr id="13" name="图片占位符 6">
            <a:extLst>
              <a:ext uri="{FF2B5EF4-FFF2-40B4-BE49-F238E27FC236}">
                <a16:creationId xmlns:a16="http://schemas.microsoft.com/office/drawing/2014/main" id="{DB755E96-D303-413C-B477-0F0EF43614F2}"/>
              </a:ext>
            </a:extLst>
          </p:cNvPr>
          <p:cNvSpPr>
            <a:spLocks noGrp="1"/>
          </p:cNvSpPr>
          <p:nvPr>
            <p:ph type="pic" sz="quarter" idx="11"/>
          </p:nvPr>
        </p:nvSpPr>
        <p:spPr>
          <a:xfrm>
            <a:off x="5667374" y="3544837"/>
            <a:ext cx="1905000" cy="1836737"/>
          </a:xfrm>
        </p:spPr>
        <p:txBody>
          <a:bodyPr/>
          <a:lstStyle/>
          <a:p>
            <a:endParaRPr lang="zh-CN" altLang="en-US"/>
          </a:p>
        </p:txBody>
      </p:sp>
      <p:sp>
        <p:nvSpPr>
          <p:cNvPr id="16" name="图片占位符 6">
            <a:extLst>
              <a:ext uri="{FF2B5EF4-FFF2-40B4-BE49-F238E27FC236}">
                <a16:creationId xmlns:a16="http://schemas.microsoft.com/office/drawing/2014/main" id="{1994F40C-0091-4D3C-86C5-3C7612951C03}"/>
              </a:ext>
            </a:extLst>
          </p:cNvPr>
          <p:cNvSpPr>
            <a:spLocks noGrp="1"/>
          </p:cNvSpPr>
          <p:nvPr>
            <p:ph type="pic" sz="quarter" idx="12"/>
          </p:nvPr>
        </p:nvSpPr>
        <p:spPr>
          <a:xfrm>
            <a:off x="6219198" y="1788495"/>
            <a:ext cx="1353176" cy="1591897"/>
          </a:xfrm>
        </p:spPr>
        <p:txBody>
          <a:bodyPr/>
          <a:lstStyle/>
          <a:p>
            <a:endParaRPr lang="zh-CN" altLang="en-US"/>
          </a:p>
        </p:txBody>
      </p:sp>
      <p:sp>
        <p:nvSpPr>
          <p:cNvPr id="17" name="图片占位符 6">
            <a:extLst>
              <a:ext uri="{FF2B5EF4-FFF2-40B4-BE49-F238E27FC236}">
                <a16:creationId xmlns:a16="http://schemas.microsoft.com/office/drawing/2014/main" id="{CA991981-6B9E-4240-8B7D-01C824DD7D64}"/>
              </a:ext>
            </a:extLst>
          </p:cNvPr>
          <p:cNvSpPr>
            <a:spLocks noGrp="1"/>
          </p:cNvSpPr>
          <p:nvPr>
            <p:ph type="pic" sz="quarter" idx="13"/>
          </p:nvPr>
        </p:nvSpPr>
        <p:spPr>
          <a:xfrm>
            <a:off x="4723170" y="3544836"/>
            <a:ext cx="849262" cy="799894"/>
          </a:xfrm>
        </p:spPr>
        <p:txBody>
          <a:bodyPr/>
          <a:lstStyle/>
          <a:p>
            <a:endParaRPr lang="zh-CN" altLang="en-US"/>
          </a:p>
        </p:txBody>
      </p:sp>
      <p:sp>
        <p:nvSpPr>
          <p:cNvPr id="18" name="图片占位符 6">
            <a:extLst>
              <a:ext uri="{FF2B5EF4-FFF2-40B4-BE49-F238E27FC236}">
                <a16:creationId xmlns:a16="http://schemas.microsoft.com/office/drawing/2014/main" id="{48E69694-F317-4B5F-82B4-1BCF8E36DFBD}"/>
              </a:ext>
            </a:extLst>
          </p:cNvPr>
          <p:cNvSpPr>
            <a:spLocks noGrp="1"/>
          </p:cNvSpPr>
          <p:nvPr>
            <p:ph type="pic" sz="quarter" idx="14"/>
          </p:nvPr>
        </p:nvSpPr>
        <p:spPr>
          <a:xfrm>
            <a:off x="7664667" y="3544836"/>
            <a:ext cx="849262" cy="1071409"/>
          </a:xfrm>
        </p:spPr>
        <p:txBody>
          <a:bodyPr/>
          <a:lstStyle/>
          <a:p>
            <a:endParaRPr lang="zh-CN" altLang="en-US"/>
          </a:p>
        </p:txBody>
      </p:sp>
      <p:sp>
        <p:nvSpPr>
          <p:cNvPr id="19" name="图片占位符 6">
            <a:extLst>
              <a:ext uri="{FF2B5EF4-FFF2-40B4-BE49-F238E27FC236}">
                <a16:creationId xmlns:a16="http://schemas.microsoft.com/office/drawing/2014/main" id="{88D255A3-D546-4FDF-ADB0-E24B584F96EE}"/>
              </a:ext>
            </a:extLst>
          </p:cNvPr>
          <p:cNvSpPr>
            <a:spLocks noGrp="1"/>
          </p:cNvSpPr>
          <p:nvPr>
            <p:ph type="pic" sz="quarter" idx="15"/>
          </p:nvPr>
        </p:nvSpPr>
        <p:spPr>
          <a:xfrm>
            <a:off x="5583526" y="2916064"/>
            <a:ext cx="549515" cy="512937"/>
          </a:xfrm>
        </p:spPr>
        <p:txBody>
          <a:bodyPr/>
          <a:lstStyle/>
          <a:p>
            <a:endParaRPr lang="zh-CN" altLang="en-US"/>
          </a:p>
        </p:txBody>
      </p:sp>
      <p:sp>
        <p:nvSpPr>
          <p:cNvPr id="14" name="Title 1">
            <a:extLst>
              <a:ext uri="{FF2B5EF4-FFF2-40B4-BE49-F238E27FC236}">
                <a16:creationId xmlns:a16="http://schemas.microsoft.com/office/drawing/2014/main" id="{FF1CCBAB-B8F9-4FD6-BF26-31904EDD41FC}"/>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21" name="矩形 20">
            <a:extLst>
              <a:ext uri="{FF2B5EF4-FFF2-40B4-BE49-F238E27FC236}">
                <a16:creationId xmlns:a16="http://schemas.microsoft.com/office/drawing/2014/main" id="{1B7FB292-78E8-4F61-820E-BF6D5EAA83C2}"/>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22" name="直接连接符 21">
            <a:extLst>
              <a:ext uri="{FF2B5EF4-FFF2-40B4-BE49-F238E27FC236}">
                <a16:creationId xmlns:a16="http://schemas.microsoft.com/office/drawing/2014/main" id="{B67571B6-409B-4073-8545-F0BCF2E63E17}"/>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4" name="图形 23">
            <a:extLst>
              <a:ext uri="{FF2B5EF4-FFF2-40B4-BE49-F238E27FC236}">
                <a16:creationId xmlns:a16="http://schemas.microsoft.com/office/drawing/2014/main" id="{46E8850C-331B-44C6-B9C0-B8568F7AFF49}"/>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3268537021"/>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2_仅标题">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14290A49-D64B-491C-9105-6608CB582884}"/>
              </a:ext>
            </a:extLst>
          </p:cNvPr>
          <p:cNvSpPr/>
          <p:nvPr userDrawn="1"/>
        </p:nvSpPr>
        <p:spPr>
          <a:xfrm>
            <a:off x="517422" y="4129548"/>
            <a:ext cx="8096060" cy="2004552"/>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7" name="图片占位符 6">
            <a:extLst>
              <a:ext uri="{FF2B5EF4-FFF2-40B4-BE49-F238E27FC236}">
                <a16:creationId xmlns:a16="http://schemas.microsoft.com/office/drawing/2014/main" id="{76FB8FCF-BC00-48F5-B1E1-9D7F6E155B32}"/>
              </a:ext>
            </a:extLst>
          </p:cNvPr>
          <p:cNvSpPr>
            <a:spLocks noGrp="1"/>
          </p:cNvSpPr>
          <p:nvPr>
            <p:ph type="pic" sz="quarter" idx="10"/>
          </p:nvPr>
        </p:nvSpPr>
        <p:spPr>
          <a:xfrm>
            <a:off x="495300" y="1130301"/>
            <a:ext cx="8140304" cy="3130955"/>
          </a:xfrm>
        </p:spPr>
        <p:txBody>
          <a:bodyPr/>
          <a:lstStyle/>
          <a:p>
            <a:endParaRPr lang="zh-CN" altLang="en-US"/>
          </a:p>
        </p:txBody>
      </p:sp>
      <p:sp>
        <p:nvSpPr>
          <p:cNvPr id="12" name="Title 1">
            <a:extLst>
              <a:ext uri="{FF2B5EF4-FFF2-40B4-BE49-F238E27FC236}">
                <a16:creationId xmlns:a16="http://schemas.microsoft.com/office/drawing/2014/main" id="{536F8B86-02CB-4AFC-B326-BC07C12DB234}"/>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3" name="矩形 12">
            <a:extLst>
              <a:ext uri="{FF2B5EF4-FFF2-40B4-BE49-F238E27FC236}">
                <a16:creationId xmlns:a16="http://schemas.microsoft.com/office/drawing/2014/main" id="{960826B6-C232-47A4-BBDD-2CCF4D3B2EC1}"/>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4" name="直接连接符 13">
            <a:extLst>
              <a:ext uri="{FF2B5EF4-FFF2-40B4-BE49-F238E27FC236}">
                <a16:creationId xmlns:a16="http://schemas.microsoft.com/office/drawing/2014/main" id="{6B1477B2-2FE4-476E-98B0-A86B80707D49}"/>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6" name="图形 15">
            <a:extLst>
              <a:ext uri="{FF2B5EF4-FFF2-40B4-BE49-F238E27FC236}">
                <a16:creationId xmlns:a16="http://schemas.microsoft.com/office/drawing/2014/main" id="{3D9CDE73-ACAC-45BA-A5CE-B3DB993B65DD}"/>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405880327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3_仅标题">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7" name="图片占位符 6">
            <a:extLst>
              <a:ext uri="{FF2B5EF4-FFF2-40B4-BE49-F238E27FC236}">
                <a16:creationId xmlns:a16="http://schemas.microsoft.com/office/drawing/2014/main" id="{77CCA08D-6DB5-4BA0-9E69-B3D51201C814}"/>
              </a:ext>
            </a:extLst>
          </p:cNvPr>
          <p:cNvSpPr>
            <a:spLocks noGrp="1"/>
          </p:cNvSpPr>
          <p:nvPr>
            <p:ph type="pic" sz="quarter" idx="10"/>
          </p:nvPr>
        </p:nvSpPr>
        <p:spPr>
          <a:xfrm>
            <a:off x="956495" y="1248287"/>
            <a:ext cx="2800964" cy="1966861"/>
          </a:xfrm>
        </p:spPr>
        <p:txBody>
          <a:bodyPr/>
          <a:lstStyle/>
          <a:p>
            <a:endParaRPr lang="zh-CN" altLang="en-US"/>
          </a:p>
        </p:txBody>
      </p:sp>
      <p:sp>
        <p:nvSpPr>
          <p:cNvPr id="9" name="图片占位符 6">
            <a:extLst>
              <a:ext uri="{FF2B5EF4-FFF2-40B4-BE49-F238E27FC236}">
                <a16:creationId xmlns:a16="http://schemas.microsoft.com/office/drawing/2014/main" id="{9644F576-6ED1-414E-81A1-1215DE137F38}"/>
              </a:ext>
            </a:extLst>
          </p:cNvPr>
          <p:cNvSpPr>
            <a:spLocks noGrp="1"/>
          </p:cNvSpPr>
          <p:nvPr>
            <p:ph type="pic" sz="quarter" idx="11"/>
          </p:nvPr>
        </p:nvSpPr>
        <p:spPr>
          <a:xfrm>
            <a:off x="5386542" y="1248287"/>
            <a:ext cx="2800964" cy="1966861"/>
          </a:xfrm>
        </p:spPr>
        <p:txBody>
          <a:bodyPr/>
          <a:lstStyle/>
          <a:p>
            <a:endParaRPr lang="zh-CN" altLang="en-US"/>
          </a:p>
        </p:txBody>
      </p:sp>
      <p:sp>
        <p:nvSpPr>
          <p:cNvPr id="13" name="Title 1">
            <a:extLst>
              <a:ext uri="{FF2B5EF4-FFF2-40B4-BE49-F238E27FC236}">
                <a16:creationId xmlns:a16="http://schemas.microsoft.com/office/drawing/2014/main" id="{F2D3167A-7041-4F95-BC4F-863B368E1987}"/>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4" name="矩形 13">
            <a:extLst>
              <a:ext uri="{FF2B5EF4-FFF2-40B4-BE49-F238E27FC236}">
                <a16:creationId xmlns:a16="http://schemas.microsoft.com/office/drawing/2014/main" id="{E1C199A3-D8C4-41C4-847D-131B28C5159B}"/>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5" name="直接连接符 14">
            <a:extLst>
              <a:ext uri="{FF2B5EF4-FFF2-40B4-BE49-F238E27FC236}">
                <a16:creationId xmlns:a16="http://schemas.microsoft.com/office/drawing/2014/main" id="{2F7A6C92-AE5E-4CF4-AD4A-8B65994C0FD0}"/>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7" name="图形 16">
            <a:extLst>
              <a:ext uri="{FF2B5EF4-FFF2-40B4-BE49-F238E27FC236}">
                <a16:creationId xmlns:a16="http://schemas.microsoft.com/office/drawing/2014/main" id="{FBB53D68-DA49-4F83-B01A-70227F9FFEF7}"/>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3504424309"/>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4_仅标题">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9" name="图片占位符 6">
            <a:extLst>
              <a:ext uri="{FF2B5EF4-FFF2-40B4-BE49-F238E27FC236}">
                <a16:creationId xmlns:a16="http://schemas.microsoft.com/office/drawing/2014/main" id="{9644F576-6ED1-414E-81A1-1215DE137F38}"/>
              </a:ext>
            </a:extLst>
          </p:cNvPr>
          <p:cNvSpPr>
            <a:spLocks noGrp="1"/>
          </p:cNvSpPr>
          <p:nvPr>
            <p:ph type="pic" sz="quarter" idx="11"/>
          </p:nvPr>
        </p:nvSpPr>
        <p:spPr>
          <a:xfrm>
            <a:off x="495300" y="1977350"/>
            <a:ext cx="2981325" cy="3309700"/>
          </a:xfrm>
        </p:spPr>
        <p:txBody>
          <a:bodyPr/>
          <a:lstStyle/>
          <a:p>
            <a:endParaRPr lang="zh-CN" altLang="en-US"/>
          </a:p>
        </p:txBody>
      </p:sp>
      <p:sp>
        <p:nvSpPr>
          <p:cNvPr id="12" name="Title 1">
            <a:extLst>
              <a:ext uri="{FF2B5EF4-FFF2-40B4-BE49-F238E27FC236}">
                <a16:creationId xmlns:a16="http://schemas.microsoft.com/office/drawing/2014/main" id="{4896197F-D777-4CB9-9342-9558F4580601}"/>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3" name="矩形 12">
            <a:extLst>
              <a:ext uri="{FF2B5EF4-FFF2-40B4-BE49-F238E27FC236}">
                <a16:creationId xmlns:a16="http://schemas.microsoft.com/office/drawing/2014/main" id="{9084AF80-75B9-4717-AEE2-FEBCD70CBBD7}"/>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4" name="直接连接符 13">
            <a:extLst>
              <a:ext uri="{FF2B5EF4-FFF2-40B4-BE49-F238E27FC236}">
                <a16:creationId xmlns:a16="http://schemas.microsoft.com/office/drawing/2014/main" id="{E479AA64-EDA1-4C86-9F06-265EBB38C4AC}"/>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6" name="图形 15">
            <a:extLst>
              <a:ext uri="{FF2B5EF4-FFF2-40B4-BE49-F238E27FC236}">
                <a16:creationId xmlns:a16="http://schemas.microsoft.com/office/drawing/2014/main" id="{4368892C-52E4-4E8B-A1D9-0CCD3AA2AD4D}"/>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3425246790"/>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10_仅标题">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5" name="图片占位符 4">
            <a:extLst>
              <a:ext uri="{FF2B5EF4-FFF2-40B4-BE49-F238E27FC236}">
                <a16:creationId xmlns:a16="http://schemas.microsoft.com/office/drawing/2014/main" id="{0CEC494B-504B-4EDB-9373-6A5FE50F307B}"/>
              </a:ext>
            </a:extLst>
          </p:cNvPr>
          <p:cNvSpPr>
            <a:spLocks noGrp="1"/>
          </p:cNvSpPr>
          <p:nvPr>
            <p:ph type="pic" sz="quarter" idx="10"/>
          </p:nvPr>
        </p:nvSpPr>
        <p:spPr>
          <a:xfrm>
            <a:off x="501848" y="3775591"/>
            <a:ext cx="8140304" cy="2358500"/>
          </a:xfrm>
        </p:spPr>
        <p:txBody>
          <a:bodyPr/>
          <a:lstStyle/>
          <a:p>
            <a:endParaRPr lang="zh-CN" altLang="en-US"/>
          </a:p>
        </p:txBody>
      </p:sp>
      <p:sp>
        <p:nvSpPr>
          <p:cNvPr id="9" name="Title 1">
            <a:extLst>
              <a:ext uri="{FF2B5EF4-FFF2-40B4-BE49-F238E27FC236}">
                <a16:creationId xmlns:a16="http://schemas.microsoft.com/office/drawing/2014/main" id="{57F2FA4B-6558-4DE0-B295-1149120B97B4}"/>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1" name="矩形 10">
            <a:extLst>
              <a:ext uri="{FF2B5EF4-FFF2-40B4-BE49-F238E27FC236}">
                <a16:creationId xmlns:a16="http://schemas.microsoft.com/office/drawing/2014/main" id="{2AE36041-8171-49C9-B156-1012A47B8D7F}"/>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2" name="直接连接符 11">
            <a:extLst>
              <a:ext uri="{FF2B5EF4-FFF2-40B4-BE49-F238E27FC236}">
                <a16:creationId xmlns:a16="http://schemas.microsoft.com/office/drawing/2014/main" id="{5424759B-E068-455A-B97D-256E992FBC0F}"/>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4" name="图形 13">
            <a:extLst>
              <a:ext uri="{FF2B5EF4-FFF2-40B4-BE49-F238E27FC236}">
                <a16:creationId xmlns:a16="http://schemas.microsoft.com/office/drawing/2014/main" id="{2115EB5B-6F39-48CA-A599-6A5916E902AC}"/>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2220021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FE2A05C-019A-4ACC-A32A-28A03074565B}" type="datetimeFigureOut">
              <a:rPr lang="zh-CN" altLang="en-US" smtClean="0"/>
              <a:t>2020/3/27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7A5948-B0ED-4181-9819-318C10814F35}" type="slidenum">
              <a:rPr lang="zh-CN" altLang="en-US" smtClean="0"/>
              <a:t>‹#›</a:t>
            </a:fld>
            <a:endParaRPr lang="zh-CN" altLang="en-US"/>
          </a:p>
        </p:txBody>
      </p:sp>
    </p:spTree>
    <p:extLst>
      <p:ext uri="{BB962C8B-B14F-4D97-AF65-F5344CB8AC3E}">
        <p14:creationId xmlns:p14="http://schemas.microsoft.com/office/powerpoint/2010/main" val="3885488766"/>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userDrawn="1">
  <p:cSld name="6_仅标题">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5" name="图片占位符 4">
            <a:extLst>
              <a:ext uri="{FF2B5EF4-FFF2-40B4-BE49-F238E27FC236}">
                <a16:creationId xmlns:a16="http://schemas.microsoft.com/office/drawing/2014/main" id="{5F17B345-0E74-44B3-93F6-933CD63CBF36}"/>
              </a:ext>
            </a:extLst>
          </p:cNvPr>
          <p:cNvSpPr>
            <a:spLocks noGrp="1"/>
          </p:cNvSpPr>
          <p:nvPr>
            <p:ph type="pic" sz="quarter" idx="10"/>
          </p:nvPr>
        </p:nvSpPr>
        <p:spPr>
          <a:xfrm>
            <a:off x="495300" y="1130300"/>
            <a:ext cx="2411016" cy="1898650"/>
          </a:xfrm>
        </p:spPr>
        <p:txBody>
          <a:bodyPr/>
          <a:lstStyle/>
          <a:p>
            <a:endParaRPr lang="zh-CN" altLang="en-US"/>
          </a:p>
        </p:txBody>
      </p:sp>
      <p:sp>
        <p:nvSpPr>
          <p:cNvPr id="9" name="图片占位符 4">
            <a:extLst>
              <a:ext uri="{FF2B5EF4-FFF2-40B4-BE49-F238E27FC236}">
                <a16:creationId xmlns:a16="http://schemas.microsoft.com/office/drawing/2014/main" id="{671BE8A8-362F-4EE4-B787-C9A23B50FF97}"/>
              </a:ext>
            </a:extLst>
          </p:cNvPr>
          <p:cNvSpPr>
            <a:spLocks noGrp="1"/>
          </p:cNvSpPr>
          <p:nvPr>
            <p:ph type="pic" sz="quarter" idx="11"/>
          </p:nvPr>
        </p:nvSpPr>
        <p:spPr>
          <a:xfrm>
            <a:off x="6224588" y="1130300"/>
            <a:ext cx="2411016" cy="1898650"/>
          </a:xfrm>
        </p:spPr>
        <p:txBody>
          <a:bodyPr/>
          <a:lstStyle/>
          <a:p>
            <a:endParaRPr lang="zh-CN" altLang="en-US"/>
          </a:p>
        </p:txBody>
      </p:sp>
      <p:sp>
        <p:nvSpPr>
          <p:cNvPr id="11" name="图片占位符 4">
            <a:extLst>
              <a:ext uri="{FF2B5EF4-FFF2-40B4-BE49-F238E27FC236}">
                <a16:creationId xmlns:a16="http://schemas.microsoft.com/office/drawing/2014/main" id="{ACAD5DF2-ED86-4FBC-B704-4488BB4620B1}"/>
              </a:ext>
            </a:extLst>
          </p:cNvPr>
          <p:cNvSpPr>
            <a:spLocks noGrp="1"/>
          </p:cNvSpPr>
          <p:nvPr>
            <p:ph type="pic" sz="quarter" idx="12"/>
          </p:nvPr>
        </p:nvSpPr>
        <p:spPr>
          <a:xfrm>
            <a:off x="3366492" y="1130300"/>
            <a:ext cx="2411016" cy="1898650"/>
          </a:xfrm>
        </p:spPr>
        <p:txBody>
          <a:bodyPr/>
          <a:lstStyle/>
          <a:p>
            <a:endParaRPr lang="zh-CN" altLang="en-US"/>
          </a:p>
        </p:txBody>
      </p:sp>
      <p:sp>
        <p:nvSpPr>
          <p:cNvPr id="12" name="Title 1">
            <a:extLst>
              <a:ext uri="{FF2B5EF4-FFF2-40B4-BE49-F238E27FC236}">
                <a16:creationId xmlns:a16="http://schemas.microsoft.com/office/drawing/2014/main" id="{4D4F7BA2-3F0A-438D-84B8-509FEDFB1BFF}"/>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3" name="矩形 12">
            <a:extLst>
              <a:ext uri="{FF2B5EF4-FFF2-40B4-BE49-F238E27FC236}">
                <a16:creationId xmlns:a16="http://schemas.microsoft.com/office/drawing/2014/main" id="{7E4D832F-59E0-47DC-9DA9-92C71F77BB60}"/>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4" name="直接连接符 13">
            <a:extLst>
              <a:ext uri="{FF2B5EF4-FFF2-40B4-BE49-F238E27FC236}">
                <a16:creationId xmlns:a16="http://schemas.microsoft.com/office/drawing/2014/main" id="{707C5E7F-80BD-4EA6-BB04-2217A040754A}"/>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6" name="图形 15">
            <a:extLst>
              <a:ext uri="{FF2B5EF4-FFF2-40B4-BE49-F238E27FC236}">
                <a16:creationId xmlns:a16="http://schemas.microsoft.com/office/drawing/2014/main" id="{EC11DE2A-2C37-416A-BEB5-21B207951F08}"/>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4143497173"/>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5_仅标题">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9" name="Title 1">
            <a:extLst>
              <a:ext uri="{FF2B5EF4-FFF2-40B4-BE49-F238E27FC236}">
                <a16:creationId xmlns:a16="http://schemas.microsoft.com/office/drawing/2014/main" id="{7EAF9BBA-A009-42FA-B7C3-F70778D7FA8B}"/>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1" name="矩形 10">
            <a:extLst>
              <a:ext uri="{FF2B5EF4-FFF2-40B4-BE49-F238E27FC236}">
                <a16:creationId xmlns:a16="http://schemas.microsoft.com/office/drawing/2014/main" id="{7E84E3C6-7FC4-43A7-BDBF-9959F0705341}"/>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2" name="直接连接符 11">
            <a:extLst>
              <a:ext uri="{FF2B5EF4-FFF2-40B4-BE49-F238E27FC236}">
                <a16:creationId xmlns:a16="http://schemas.microsoft.com/office/drawing/2014/main" id="{04D4C613-8B8A-46A0-9EB9-EEA863084372}"/>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3" name="图形 12">
            <a:extLst>
              <a:ext uri="{FF2B5EF4-FFF2-40B4-BE49-F238E27FC236}">
                <a16:creationId xmlns:a16="http://schemas.microsoft.com/office/drawing/2014/main" id="{05763025-6F1B-4153-830D-92CC774C875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264208" y="417840"/>
            <a:ext cx="1592569" cy="306060"/>
          </a:xfrm>
          <a:prstGeom prst="rect">
            <a:avLst/>
          </a:prstGeom>
        </p:spPr>
      </p:pic>
    </p:spTree>
    <p:extLst>
      <p:ext uri="{BB962C8B-B14F-4D97-AF65-F5344CB8AC3E}">
        <p14:creationId xmlns:p14="http://schemas.microsoft.com/office/powerpoint/2010/main" val="2083539416"/>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7_仅标题">
    <p:spTree>
      <p:nvGrpSpPr>
        <p:cNvPr id="1" name=""/>
        <p:cNvGrpSpPr/>
        <p:nvPr/>
      </p:nvGrpSpPr>
      <p:grpSpPr>
        <a:xfrm>
          <a:off x="0" y="0"/>
          <a:ext cx="0" cy="0"/>
          <a:chOff x="0" y="0"/>
          <a:chExt cx="0" cy="0"/>
        </a:xfrm>
      </p:grpSpPr>
      <p:sp>
        <p:nvSpPr>
          <p:cNvPr id="11" name="图片占位符 10">
            <a:extLst>
              <a:ext uri="{FF2B5EF4-FFF2-40B4-BE49-F238E27FC236}">
                <a16:creationId xmlns:a16="http://schemas.microsoft.com/office/drawing/2014/main" id="{DFABE27D-46BA-4C3B-81A8-AA3C12AD6228}"/>
              </a:ext>
            </a:extLst>
          </p:cNvPr>
          <p:cNvSpPr>
            <a:spLocks noGrp="1"/>
          </p:cNvSpPr>
          <p:nvPr>
            <p:ph type="pic" sz="quarter" idx="10"/>
          </p:nvPr>
        </p:nvSpPr>
        <p:spPr>
          <a:xfrm>
            <a:off x="3401646" y="2412574"/>
            <a:ext cx="2340708" cy="2347324"/>
          </a:xfrm>
          <a:custGeom>
            <a:avLst/>
            <a:gdLst>
              <a:gd name="connsiteX0" fmla="*/ 1206327 w 2347324"/>
              <a:gd name="connsiteY0" fmla="*/ 120 h 2347324"/>
              <a:gd name="connsiteX1" fmla="*/ 1420585 w 2347324"/>
              <a:gd name="connsiteY1" fmla="*/ 95937 h 2347324"/>
              <a:gd name="connsiteX2" fmla="*/ 2263455 w 2347324"/>
              <a:gd name="connsiteY2" fmla="*/ 987071 h 2347324"/>
              <a:gd name="connsiteX3" fmla="*/ 2251388 w 2347324"/>
              <a:gd name="connsiteY3" fmla="*/ 1420585 h 2347324"/>
              <a:gd name="connsiteX4" fmla="*/ 1360254 w 2347324"/>
              <a:gd name="connsiteY4" fmla="*/ 2263455 h 2347324"/>
              <a:gd name="connsiteX5" fmla="*/ 926741 w 2347324"/>
              <a:gd name="connsiteY5" fmla="*/ 2251388 h 2347324"/>
              <a:gd name="connsiteX6" fmla="*/ 83871 w 2347324"/>
              <a:gd name="connsiteY6" fmla="*/ 1360254 h 2347324"/>
              <a:gd name="connsiteX7" fmla="*/ 95937 w 2347324"/>
              <a:gd name="connsiteY7" fmla="*/ 926740 h 2347324"/>
              <a:gd name="connsiteX8" fmla="*/ 987072 w 2347324"/>
              <a:gd name="connsiteY8" fmla="*/ 83871 h 2347324"/>
              <a:gd name="connsiteX9" fmla="*/ 1206327 w 2347324"/>
              <a:gd name="connsiteY9" fmla="*/ 120 h 2347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47324" h="2347324">
                <a:moveTo>
                  <a:pt x="1206327" y="120"/>
                </a:moveTo>
                <a:cubicBezTo>
                  <a:pt x="1284778" y="2304"/>
                  <a:pt x="1362395" y="34415"/>
                  <a:pt x="1420585" y="95937"/>
                </a:cubicBezTo>
                <a:lnTo>
                  <a:pt x="2263455" y="987071"/>
                </a:lnTo>
                <a:cubicBezTo>
                  <a:pt x="2379834" y="1110115"/>
                  <a:pt x="2374432" y="1304206"/>
                  <a:pt x="2251388" y="1420585"/>
                </a:cubicBezTo>
                <a:lnTo>
                  <a:pt x="1360254" y="2263455"/>
                </a:lnTo>
                <a:cubicBezTo>
                  <a:pt x="1237211" y="2379834"/>
                  <a:pt x="1043120" y="2374432"/>
                  <a:pt x="926741" y="2251388"/>
                </a:cubicBezTo>
                <a:lnTo>
                  <a:pt x="83871" y="1360254"/>
                </a:lnTo>
                <a:cubicBezTo>
                  <a:pt x="-32509" y="1237210"/>
                  <a:pt x="-27106" y="1043120"/>
                  <a:pt x="95937" y="926740"/>
                </a:cubicBezTo>
                <a:lnTo>
                  <a:pt x="987072" y="83871"/>
                </a:lnTo>
                <a:cubicBezTo>
                  <a:pt x="1048593" y="25681"/>
                  <a:pt x="1127877" y="-2063"/>
                  <a:pt x="1206327" y="120"/>
                </a:cubicBezTo>
                <a:close/>
              </a:path>
            </a:pathLst>
          </a:custGeom>
        </p:spPr>
        <p:txBody>
          <a:bodyPr wrap="square">
            <a:noAutofit/>
          </a:bodyPr>
          <a:lstStyle/>
          <a:p>
            <a:endParaRPr lang="zh-CN" altLang="en-US"/>
          </a:p>
        </p:txBody>
      </p:sp>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12" name="Title 1">
            <a:extLst>
              <a:ext uri="{FF2B5EF4-FFF2-40B4-BE49-F238E27FC236}">
                <a16:creationId xmlns:a16="http://schemas.microsoft.com/office/drawing/2014/main" id="{6E68BAC9-D18E-4D9F-ADE6-929B071A11E2}"/>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3" name="矩形 12">
            <a:extLst>
              <a:ext uri="{FF2B5EF4-FFF2-40B4-BE49-F238E27FC236}">
                <a16:creationId xmlns:a16="http://schemas.microsoft.com/office/drawing/2014/main" id="{D8C6DCAF-FF9B-4942-8795-9067E4F78CC4}"/>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4" name="直接连接符 13">
            <a:extLst>
              <a:ext uri="{FF2B5EF4-FFF2-40B4-BE49-F238E27FC236}">
                <a16:creationId xmlns:a16="http://schemas.microsoft.com/office/drawing/2014/main" id="{4E0E4D63-3003-4767-BF7D-1ED1E2947CDA}"/>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6" name="图形 15">
            <a:extLst>
              <a:ext uri="{FF2B5EF4-FFF2-40B4-BE49-F238E27FC236}">
                <a16:creationId xmlns:a16="http://schemas.microsoft.com/office/drawing/2014/main" id="{FD5533A8-93EE-4F0F-B447-EF261FF5BFA0}"/>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1012772640"/>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8_仅标题">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7" name="图片占位符 6">
            <a:extLst>
              <a:ext uri="{FF2B5EF4-FFF2-40B4-BE49-F238E27FC236}">
                <a16:creationId xmlns:a16="http://schemas.microsoft.com/office/drawing/2014/main" id="{B68715A5-1D97-40BC-A7A4-0E2CD995C1D2}"/>
              </a:ext>
            </a:extLst>
          </p:cNvPr>
          <p:cNvSpPr>
            <a:spLocks noGrp="1"/>
          </p:cNvSpPr>
          <p:nvPr>
            <p:ph type="pic" sz="quarter" idx="10"/>
          </p:nvPr>
        </p:nvSpPr>
        <p:spPr>
          <a:xfrm>
            <a:off x="2861956" y="1176794"/>
            <a:ext cx="2115164" cy="2298700"/>
          </a:xfrm>
        </p:spPr>
        <p:txBody>
          <a:bodyPr/>
          <a:lstStyle/>
          <a:p>
            <a:endParaRPr lang="zh-CN" altLang="en-US"/>
          </a:p>
        </p:txBody>
      </p:sp>
      <p:sp>
        <p:nvSpPr>
          <p:cNvPr id="11" name="图片占位符 6">
            <a:extLst>
              <a:ext uri="{FF2B5EF4-FFF2-40B4-BE49-F238E27FC236}">
                <a16:creationId xmlns:a16="http://schemas.microsoft.com/office/drawing/2014/main" id="{87B1EE05-A440-4D80-A977-1FE1C62C6C87}"/>
              </a:ext>
            </a:extLst>
          </p:cNvPr>
          <p:cNvSpPr>
            <a:spLocks noGrp="1"/>
          </p:cNvSpPr>
          <p:nvPr>
            <p:ph type="pic" sz="quarter" idx="11"/>
          </p:nvPr>
        </p:nvSpPr>
        <p:spPr>
          <a:xfrm>
            <a:off x="495300" y="1176794"/>
            <a:ext cx="2115164" cy="2298700"/>
          </a:xfrm>
        </p:spPr>
        <p:txBody>
          <a:bodyPr/>
          <a:lstStyle/>
          <a:p>
            <a:endParaRPr lang="zh-CN" altLang="en-US"/>
          </a:p>
        </p:txBody>
      </p:sp>
      <p:sp>
        <p:nvSpPr>
          <p:cNvPr id="13" name="图片占位符 6">
            <a:extLst>
              <a:ext uri="{FF2B5EF4-FFF2-40B4-BE49-F238E27FC236}">
                <a16:creationId xmlns:a16="http://schemas.microsoft.com/office/drawing/2014/main" id="{E70414AC-7F02-4CCD-8CF7-7B5ADF0D329B}"/>
              </a:ext>
            </a:extLst>
          </p:cNvPr>
          <p:cNvSpPr>
            <a:spLocks noGrp="1"/>
          </p:cNvSpPr>
          <p:nvPr>
            <p:ph type="pic" sz="quarter" idx="12"/>
          </p:nvPr>
        </p:nvSpPr>
        <p:spPr>
          <a:xfrm>
            <a:off x="2861956" y="3792080"/>
            <a:ext cx="2115164" cy="2298700"/>
          </a:xfrm>
        </p:spPr>
        <p:txBody>
          <a:bodyPr/>
          <a:lstStyle/>
          <a:p>
            <a:endParaRPr lang="zh-CN" altLang="en-US"/>
          </a:p>
        </p:txBody>
      </p:sp>
      <p:sp>
        <p:nvSpPr>
          <p:cNvPr id="14" name="图片占位符 6">
            <a:extLst>
              <a:ext uri="{FF2B5EF4-FFF2-40B4-BE49-F238E27FC236}">
                <a16:creationId xmlns:a16="http://schemas.microsoft.com/office/drawing/2014/main" id="{50F66C45-3A01-4AB4-8666-BB79C18BDC4E}"/>
              </a:ext>
            </a:extLst>
          </p:cNvPr>
          <p:cNvSpPr>
            <a:spLocks noGrp="1"/>
          </p:cNvSpPr>
          <p:nvPr>
            <p:ph type="pic" sz="quarter" idx="13"/>
          </p:nvPr>
        </p:nvSpPr>
        <p:spPr>
          <a:xfrm>
            <a:off x="495300" y="3792080"/>
            <a:ext cx="2115164" cy="2298700"/>
          </a:xfrm>
        </p:spPr>
        <p:txBody>
          <a:bodyPr/>
          <a:lstStyle/>
          <a:p>
            <a:endParaRPr lang="zh-CN" altLang="en-US"/>
          </a:p>
        </p:txBody>
      </p:sp>
      <p:sp>
        <p:nvSpPr>
          <p:cNvPr id="12" name="Title 1">
            <a:extLst>
              <a:ext uri="{FF2B5EF4-FFF2-40B4-BE49-F238E27FC236}">
                <a16:creationId xmlns:a16="http://schemas.microsoft.com/office/drawing/2014/main" id="{EA941306-E601-44D4-9B5C-0A583ACB3A17}"/>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7" name="矩形 16">
            <a:extLst>
              <a:ext uri="{FF2B5EF4-FFF2-40B4-BE49-F238E27FC236}">
                <a16:creationId xmlns:a16="http://schemas.microsoft.com/office/drawing/2014/main" id="{AEF7273F-5A7A-4633-8C8A-B8A68B1CCB80}"/>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8" name="直接连接符 17">
            <a:extLst>
              <a:ext uri="{FF2B5EF4-FFF2-40B4-BE49-F238E27FC236}">
                <a16:creationId xmlns:a16="http://schemas.microsoft.com/office/drawing/2014/main" id="{655B949C-4072-48D8-8375-500ACFABB456}"/>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0" name="图形 19">
            <a:extLst>
              <a:ext uri="{FF2B5EF4-FFF2-40B4-BE49-F238E27FC236}">
                <a16:creationId xmlns:a16="http://schemas.microsoft.com/office/drawing/2014/main" id="{7057D6F2-CE02-47E6-AACD-8B9904C45335}"/>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3572564582"/>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9_仅标题">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11" name="图片占位符 6">
            <a:extLst>
              <a:ext uri="{FF2B5EF4-FFF2-40B4-BE49-F238E27FC236}">
                <a16:creationId xmlns:a16="http://schemas.microsoft.com/office/drawing/2014/main" id="{87B1EE05-A440-4D80-A977-1FE1C62C6C87}"/>
              </a:ext>
            </a:extLst>
          </p:cNvPr>
          <p:cNvSpPr>
            <a:spLocks noGrp="1"/>
          </p:cNvSpPr>
          <p:nvPr>
            <p:ph type="pic" sz="quarter" idx="11"/>
          </p:nvPr>
        </p:nvSpPr>
        <p:spPr>
          <a:xfrm>
            <a:off x="495300" y="1306742"/>
            <a:ext cx="2037382" cy="2325458"/>
          </a:xfrm>
        </p:spPr>
        <p:txBody>
          <a:bodyPr/>
          <a:lstStyle/>
          <a:p>
            <a:endParaRPr lang="zh-CN" altLang="en-US"/>
          </a:p>
        </p:txBody>
      </p:sp>
      <p:sp>
        <p:nvSpPr>
          <p:cNvPr id="16" name="图片占位符 6">
            <a:extLst>
              <a:ext uri="{FF2B5EF4-FFF2-40B4-BE49-F238E27FC236}">
                <a16:creationId xmlns:a16="http://schemas.microsoft.com/office/drawing/2014/main" id="{7A97EDE7-8555-4CE7-849F-2077B2BB2B31}"/>
              </a:ext>
            </a:extLst>
          </p:cNvPr>
          <p:cNvSpPr>
            <a:spLocks noGrp="1"/>
          </p:cNvSpPr>
          <p:nvPr>
            <p:ph type="pic" sz="quarter" idx="12"/>
          </p:nvPr>
        </p:nvSpPr>
        <p:spPr>
          <a:xfrm>
            <a:off x="2533327" y="3632200"/>
            <a:ext cx="2038673" cy="2298700"/>
          </a:xfrm>
        </p:spPr>
        <p:txBody>
          <a:bodyPr/>
          <a:lstStyle/>
          <a:p>
            <a:endParaRPr lang="zh-CN" altLang="en-US"/>
          </a:p>
        </p:txBody>
      </p:sp>
      <p:sp>
        <p:nvSpPr>
          <p:cNvPr id="17" name="图片占位符 6">
            <a:extLst>
              <a:ext uri="{FF2B5EF4-FFF2-40B4-BE49-F238E27FC236}">
                <a16:creationId xmlns:a16="http://schemas.microsoft.com/office/drawing/2014/main" id="{04172309-1964-41C2-AFF5-B35E58D46144}"/>
              </a:ext>
            </a:extLst>
          </p:cNvPr>
          <p:cNvSpPr>
            <a:spLocks noGrp="1"/>
          </p:cNvSpPr>
          <p:nvPr>
            <p:ph type="pic" sz="quarter" idx="13"/>
          </p:nvPr>
        </p:nvSpPr>
        <p:spPr>
          <a:xfrm>
            <a:off x="4572001" y="1306742"/>
            <a:ext cx="2038028" cy="2325458"/>
          </a:xfrm>
        </p:spPr>
        <p:txBody>
          <a:bodyPr/>
          <a:lstStyle/>
          <a:p>
            <a:endParaRPr lang="zh-CN" altLang="en-US"/>
          </a:p>
        </p:txBody>
      </p:sp>
      <p:sp>
        <p:nvSpPr>
          <p:cNvPr id="18" name="图片占位符 6">
            <a:extLst>
              <a:ext uri="{FF2B5EF4-FFF2-40B4-BE49-F238E27FC236}">
                <a16:creationId xmlns:a16="http://schemas.microsoft.com/office/drawing/2014/main" id="{263B4E36-2DCC-493B-BCDA-DBDA62F03701}"/>
              </a:ext>
            </a:extLst>
          </p:cNvPr>
          <p:cNvSpPr>
            <a:spLocks noGrp="1"/>
          </p:cNvSpPr>
          <p:nvPr>
            <p:ph type="pic" sz="quarter" idx="14"/>
          </p:nvPr>
        </p:nvSpPr>
        <p:spPr>
          <a:xfrm>
            <a:off x="6610674" y="3632200"/>
            <a:ext cx="2024930" cy="2298700"/>
          </a:xfrm>
        </p:spPr>
        <p:txBody>
          <a:bodyPr/>
          <a:lstStyle/>
          <a:p>
            <a:endParaRPr lang="zh-CN" altLang="en-US"/>
          </a:p>
        </p:txBody>
      </p:sp>
      <p:sp>
        <p:nvSpPr>
          <p:cNvPr id="12" name="Title 1">
            <a:extLst>
              <a:ext uri="{FF2B5EF4-FFF2-40B4-BE49-F238E27FC236}">
                <a16:creationId xmlns:a16="http://schemas.microsoft.com/office/drawing/2014/main" id="{C34E6E16-107E-42FF-87FE-798024FECAA2}"/>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3" name="矩形 12">
            <a:extLst>
              <a:ext uri="{FF2B5EF4-FFF2-40B4-BE49-F238E27FC236}">
                <a16:creationId xmlns:a16="http://schemas.microsoft.com/office/drawing/2014/main" id="{36FC3894-AA7F-4186-8FAE-D8B2CB804E32}"/>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4" name="直接连接符 13">
            <a:extLst>
              <a:ext uri="{FF2B5EF4-FFF2-40B4-BE49-F238E27FC236}">
                <a16:creationId xmlns:a16="http://schemas.microsoft.com/office/drawing/2014/main" id="{E5B11968-D8C9-4BFA-BC80-0ACCBEB19D12}"/>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1" name="图形 20">
            <a:extLst>
              <a:ext uri="{FF2B5EF4-FFF2-40B4-BE49-F238E27FC236}">
                <a16:creationId xmlns:a16="http://schemas.microsoft.com/office/drawing/2014/main" id="{D74C1A77-4F22-4224-A324-8D72F47C9CC0}"/>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2866277682"/>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userDrawn="1">
  <p:cSld name="11_仅标题">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46E52C39-DB42-499A-91C5-961303B1B8CB}"/>
              </a:ext>
            </a:extLst>
          </p:cNvPr>
          <p:cNvSpPr/>
          <p:nvPr userDrawn="1"/>
        </p:nvSpPr>
        <p:spPr>
          <a:xfrm>
            <a:off x="-11062" y="1625803"/>
            <a:ext cx="3797563" cy="5232195"/>
          </a:xfrm>
          <a:custGeom>
            <a:avLst/>
            <a:gdLst>
              <a:gd name="connsiteX0" fmla="*/ 0 w 4204896"/>
              <a:gd name="connsiteY0" fmla="*/ 0 h 4324347"/>
              <a:gd name="connsiteX1" fmla="*/ 4204896 w 4204896"/>
              <a:gd name="connsiteY1" fmla="*/ 0 h 4324347"/>
              <a:gd name="connsiteX2" fmla="*/ 4204896 w 4204896"/>
              <a:gd name="connsiteY2" fmla="*/ 4324347 h 4324347"/>
              <a:gd name="connsiteX3" fmla="*/ 0 w 4204896"/>
              <a:gd name="connsiteY3" fmla="*/ 4324347 h 4324347"/>
              <a:gd name="connsiteX4" fmla="*/ 0 w 4204896"/>
              <a:gd name="connsiteY4" fmla="*/ 0 h 4324347"/>
              <a:gd name="connsiteX0" fmla="*/ 0 w 4204896"/>
              <a:gd name="connsiteY0" fmla="*/ 0 h 4324347"/>
              <a:gd name="connsiteX1" fmla="*/ 2623746 w 4204896"/>
              <a:gd name="connsiteY1" fmla="*/ 2724150 h 4324347"/>
              <a:gd name="connsiteX2" fmla="*/ 4204896 w 4204896"/>
              <a:gd name="connsiteY2" fmla="*/ 4324347 h 4324347"/>
              <a:gd name="connsiteX3" fmla="*/ 0 w 4204896"/>
              <a:gd name="connsiteY3" fmla="*/ 4324347 h 4324347"/>
              <a:gd name="connsiteX4" fmla="*/ 0 w 4204896"/>
              <a:gd name="connsiteY4" fmla="*/ 0 h 4324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4896" h="4324347">
                <a:moveTo>
                  <a:pt x="0" y="0"/>
                </a:moveTo>
                <a:lnTo>
                  <a:pt x="2623746" y="2724150"/>
                </a:lnTo>
                <a:lnTo>
                  <a:pt x="4204896" y="4324347"/>
                </a:lnTo>
                <a:lnTo>
                  <a:pt x="0" y="4324347"/>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pic>
        <p:nvPicPr>
          <p:cNvPr id="14" name="图片 13">
            <a:extLst>
              <a:ext uri="{FF2B5EF4-FFF2-40B4-BE49-F238E27FC236}">
                <a16:creationId xmlns:a16="http://schemas.microsoft.com/office/drawing/2014/main" id="{96D6E07F-D7C8-4D65-8B0C-72399672F04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5300" y="1799451"/>
            <a:ext cx="4223314" cy="3672447"/>
          </a:xfrm>
          <a:prstGeom prst="rect">
            <a:avLst/>
          </a:prstGeom>
        </p:spPr>
      </p:pic>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5" name="图片占位符 4">
            <a:extLst>
              <a:ext uri="{FF2B5EF4-FFF2-40B4-BE49-F238E27FC236}">
                <a16:creationId xmlns:a16="http://schemas.microsoft.com/office/drawing/2014/main" id="{E0516297-9565-4966-A031-A9CA507FFAB6}"/>
              </a:ext>
            </a:extLst>
          </p:cNvPr>
          <p:cNvSpPr>
            <a:spLocks noGrp="1"/>
          </p:cNvSpPr>
          <p:nvPr>
            <p:ph type="pic" sz="quarter" idx="10"/>
          </p:nvPr>
        </p:nvSpPr>
        <p:spPr>
          <a:xfrm>
            <a:off x="627851" y="1949908"/>
            <a:ext cx="3944149" cy="2326818"/>
          </a:xfrm>
        </p:spPr>
        <p:txBody>
          <a:bodyPr/>
          <a:lstStyle/>
          <a:p>
            <a:endParaRPr lang="zh-CN" altLang="en-US"/>
          </a:p>
        </p:txBody>
      </p:sp>
      <p:sp>
        <p:nvSpPr>
          <p:cNvPr id="11" name="Title 1">
            <a:extLst>
              <a:ext uri="{FF2B5EF4-FFF2-40B4-BE49-F238E27FC236}">
                <a16:creationId xmlns:a16="http://schemas.microsoft.com/office/drawing/2014/main" id="{02AB1FF8-30D3-4DB2-9D7B-7EE9A0814954}"/>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2" name="矩形 11">
            <a:extLst>
              <a:ext uri="{FF2B5EF4-FFF2-40B4-BE49-F238E27FC236}">
                <a16:creationId xmlns:a16="http://schemas.microsoft.com/office/drawing/2014/main" id="{94E777B6-4F8D-401C-BE1D-1A7B44E7E54F}"/>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3" name="直接连接符 12">
            <a:extLst>
              <a:ext uri="{FF2B5EF4-FFF2-40B4-BE49-F238E27FC236}">
                <a16:creationId xmlns:a16="http://schemas.microsoft.com/office/drawing/2014/main" id="{A9E425FB-DFB0-4E1F-AD56-F38D3F84246F}"/>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5" name="图形 14">
            <a:extLst>
              <a:ext uri="{FF2B5EF4-FFF2-40B4-BE49-F238E27FC236}">
                <a16:creationId xmlns:a16="http://schemas.microsoft.com/office/drawing/2014/main" id="{03A96B94-31D6-4DBA-8D9E-276813E8BCCC}"/>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2833189658"/>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3176956"/>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C764DE79-268F-4C1A-8933-263129D2AF90}" type="datetimeFigureOut">
              <a:rPr kumimoji="0" lang="en-US" sz="1200" b="0" i="0" u="none" strike="noStrike" kern="1200" cap="none" spc="0" normalizeH="0" baseline="0" noProof="0" dirty="0">
                <a:ln>
                  <a:noFill/>
                </a:ln>
                <a:solidFill>
                  <a:prstClr val="black">
                    <a:tint val="75000"/>
                  </a:prstClr>
                </a:solidFill>
                <a:effectLst/>
                <a:uLnTx/>
                <a:uFillTx/>
                <a:latin typeface="Arial"/>
                <a:ea typeface="微软雅黑"/>
                <a:cs typeface="+mn-cs"/>
              </a:rPr>
              <a:pPr marL="0" marR="0" lvl="0" indent="0" algn="l" defTabSz="457200" rtl="0" eaLnBrk="1" fontAlgn="auto" latinLnBrk="0" hangingPunct="1">
                <a:lnSpc>
                  <a:spcPct val="100000"/>
                </a:lnSpc>
                <a:spcBef>
                  <a:spcPts val="0"/>
                </a:spcBef>
                <a:spcAft>
                  <a:spcPts val="0"/>
                </a:spcAft>
                <a:buClrTx/>
                <a:buSzTx/>
                <a:buFontTx/>
                <a:buNone/>
                <a:tabLst/>
                <a:defRPr/>
              </a:pPr>
              <a:t>3/27/2020</a:t>
            </a:fld>
            <a:endParaRPr kumimoji="0" 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3" name="Footer Placeholder 2"/>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dirty="0">
                <a:ln>
                  <a:noFill/>
                </a:ln>
                <a:solidFill>
                  <a:prstClr val="black">
                    <a:tint val="75000"/>
                  </a:prstClr>
                </a:solidFill>
                <a:effectLst/>
                <a:uLnTx/>
                <a:uFillTx/>
                <a:latin typeface="Arial"/>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4032181931"/>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4" name="图片占位符 3">
            <a:extLst>
              <a:ext uri="{FF2B5EF4-FFF2-40B4-BE49-F238E27FC236}">
                <a16:creationId xmlns:a16="http://schemas.microsoft.com/office/drawing/2014/main" id="{C05822D9-4209-4A5C-82F3-87816DE6236E}"/>
              </a:ext>
            </a:extLst>
          </p:cNvPr>
          <p:cNvSpPr>
            <a:spLocks noGrp="1"/>
          </p:cNvSpPr>
          <p:nvPr>
            <p:ph type="pic" sz="quarter" idx="10"/>
          </p:nvPr>
        </p:nvSpPr>
        <p:spPr>
          <a:xfrm>
            <a:off x="5257800" y="1363980"/>
            <a:ext cx="3128963" cy="4762500"/>
          </a:xfrm>
        </p:spPr>
        <p:txBody>
          <a:bodyPr/>
          <a:lstStyle/>
          <a:p>
            <a:endParaRPr lang="zh-CN" altLang="en-US"/>
          </a:p>
        </p:txBody>
      </p:sp>
      <p:sp>
        <p:nvSpPr>
          <p:cNvPr id="5" name="Title 1">
            <a:extLst>
              <a:ext uri="{FF2B5EF4-FFF2-40B4-BE49-F238E27FC236}">
                <a16:creationId xmlns:a16="http://schemas.microsoft.com/office/drawing/2014/main" id="{FA5AB458-ABAE-4453-BF90-718FC86F0982}"/>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7" name="矩形 6">
            <a:extLst>
              <a:ext uri="{FF2B5EF4-FFF2-40B4-BE49-F238E27FC236}">
                <a16:creationId xmlns:a16="http://schemas.microsoft.com/office/drawing/2014/main" id="{47C81EEB-6748-47ED-AE53-78B92C418312}"/>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sp>
        <p:nvSpPr>
          <p:cNvPr id="10" name="文本框 9">
            <a:extLst>
              <a:ext uri="{FF2B5EF4-FFF2-40B4-BE49-F238E27FC236}">
                <a16:creationId xmlns:a16="http://schemas.microsoft.com/office/drawing/2014/main" id="{FEF9CB5F-C543-49D9-A8D6-8FDE1F125ACB}"/>
              </a:ext>
            </a:extLst>
          </p:cNvPr>
          <p:cNvSpPr txBox="1"/>
          <p:nvPr userDrawn="1"/>
        </p:nvSpPr>
        <p:spPr>
          <a:xfrm>
            <a:off x="67935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cxnSp>
        <p:nvCxnSpPr>
          <p:cNvPr id="11" name="直接连接符 10">
            <a:extLst>
              <a:ext uri="{FF2B5EF4-FFF2-40B4-BE49-F238E27FC236}">
                <a16:creationId xmlns:a16="http://schemas.microsoft.com/office/drawing/2014/main" id="{FD67D9C2-CCEC-40CE-97AF-91DD5D2D5986}"/>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图形 2">
            <a:extLst>
              <a:ext uri="{FF2B5EF4-FFF2-40B4-BE49-F238E27FC236}">
                <a16:creationId xmlns:a16="http://schemas.microsoft.com/office/drawing/2014/main" id="{3437E826-5E18-423C-A5A2-A98403CB2E88}"/>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913921217"/>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4" name="图片占位符 2">
            <a:extLst>
              <a:ext uri="{FF2B5EF4-FFF2-40B4-BE49-F238E27FC236}">
                <a16:creationId xmlns:a16="http://schemas.microsoft.com/office/drawing/2014/main" id="{74732B8F-B2C7-4786-AB5E-114D066250C8}"/>
              </a:ext>
            </a:extLst>
          </p:cNvPr>
          <p:cNvSpPr>
            <a:spLocks noGrp="1"/>
          </p:cNvSpPr>
          <p:nvPr>
            <p:ph type="pic" sz="quarter" idx="11"/>
          </p:nvPr>
        </p:nvSpPr>
        <p:spPr>
          <a:xfrm>
            <a:off x="5128260" y="1130300"/>
            <a:ext cx="3206432" cy="2099590"/>
          </a:xfrm>
        </p:spPr>
        <p:txBody>
          <a:bodyPr/>
          <a:lstStyle/>
          <a:p>
            <a:endParaRPr lang="zh-CN" altLang="en-US"/>
          </a:p>
        </p:txBody>
      </p:sp>
      <p:sp>
        <p:nvSpPr>
          <p:cNvPr id="11" name="文本框 10">
            <a:extLst>
              <a:ext uri="{FF2B5EF4-FFF2-40B4-BE49-F238E27FC236}">
                <a16:creationId xmlns:a16="http://schemas.microsoft.com/office/drawing/2014/main" id="{141194D3-8946-4F6B-83FB-FD2D9404AC89}"/>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12" name="Title 1">
            <a:extLst>
              <a:ext uri="{FF2B5EF4-FFF2-40B4-BE49-F238E27FC236}">
                <a16:creationId xmlns:a16="http://schemas.microsoft.com/office/drawing/2014/main" id="{FAB4BC7C-B344-4C1B-9FA6-F4FEC0450A53}"/>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3" name="矩形 12">
            <a:extLst>
              <a:ext uri="{FF2B5EF4-FFF2-40B4-BE49-F238E27FC236}">
                <a16:creationId xmlns:a16="http://schemas.microsoft.com/office/drawing/2014/main" id="{C6CFD713-A0F7-4397-88CA-D5ED5FCD53E7}"/>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4" name="直接连接符 13">
            <a:extLst>
              <a:ext uri="{FF2B5EF4-FFF2-40B4-BE49-F238E27FC236}">
                <a16:creationId xmlns:a16="http://schemas.microsoft.com/office/drawing/2014/main" id="{906A20D8-EFD7-4400-81BE-00947A624BBD}"/>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8" name="图片占位符 2">
            <a:extLst>
              <a:ext uri="{FF2B5EF4-FFF2-40B4-BE49-F238E27FC236}">
                <a16:creationId xmlns:a16="http://schemas.microsoft.com/office/drawing/2014/main" id="{B43BEF5A-CC3E-46A4-9C44-130A9B3BF956}"/>
              </a:ext>
            </a:extLst>
          </p:cNvPr>
          <p:cNvSpPr>
            <a:spLocks noGrp="1"/>
          </p:cNvSpPr>
          <p:nvPr>
            <p:ph type="pic" sz="quarter" idx="12"/>
          </p:nvPr>
        </p:nvSpPr>
        <p:spPr>
          <a:xfrm>
            <a:off x="809308" y="1130300"/>
            <a:ext cx="3206432" cy="2099590"/>
          </a:xfrm>
        </p:spPr>
        <p:txBody>
          <a:bodyPr/>
          <a:lstStyle/>
          <a:p>
            <a:endParaRPr lang="zh-CN" altLang="en-US"/>
          </a:p>
        </p:txBody>
      </p:sp>
      <p:pic>
        <p:nvPicPr>
          <p:cNvPr id="19" name="图形 18">
            <a:extLst>
              <a:ext uri="{FF2B5EF4-FFF2-40B4-BE49-F238E27FC236}">
                <a16:creationId xmlns:a16="http://schemas.microsoft.com/office/drawing/2014/main" id="{8D2003CB-999B-4732-B78B-311AB3C66058}"/>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1473630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C764DE79-268F-4C1A-8933-263129D2AF90}" type="datetimeFigureOut">
              <a:rPr kumimoji="0" lang="en-US" sz="1200" b="0" i="0" u="none" strike="noStrike" kern="1200" cap="none" spc="0" normalizeH="0" baseline="0" noProof="0" dirty="0">
                <a:ln>
                  <a:noFill/>
                </a:ln>
                <a:solidFill>
                  <a:prstClr val="black">
                    <a:tint val="75000"/>
                  </a:prstClr>
                </a:solidFill>
                <a:effectLst/>
                <a:uLnTx/>
                <a:uFillTx/>
                <a:latin typeface="Arial"/>
                <a:ea typeface="微软雅黑"/>
                <a:cs typeface="+mn-cs"/>
              </a:rPr>
              <a:pPr marL="0" marR="0" lvl="0" indent="0" algn="l" defTabSz="457200" rtl="0" eaLnBrk="1" fontAlgn="auto" latinLnBrk="0" hangingPunct="1">
                <a:lnSpc>
                  <a:spcPct val="100000"/>
                </a:lnSpc>
                <a:spcBef>
                  <a:spcPts val="0"/>
                </a:spcBef>
                <a:spcAft>
                  <a:spcPts val="0"/>
                </a:spcAft>
                <a:buClrTx/>
                <a:buSzTx/>
                <a:buFontTx/>
                <a:buNone/>
                <a:tabLst/>
                <a:defRPr/>
              </a:pPr>
              <a:t>3/27/2020</a:t>
            </a:fld>
            <a:endParaRPr kumimoji="0" 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3" name="Footer Placeholder 2"/>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dirty="0">
                <a:ln>
                  <a:noFill/>
                </a:ln>
                <a:solidFill>
                  <a:prstClr val="black">
                    <a:tint val="75000"/>
                  </a:prstClr>
                </a:solidFill>
                <a:effectLst/>
                <a:uLnTx/>
                <a:uFillTx/>
                <a:latin typeface="Arial"/>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3820132488"/>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7" name="图片占位符 6">
            <a:extLst>
              <a:ext uri="{FF2B5EF4-FFF2-40B4-BE49-F238E27FC236}">
                <a16:creationId xmlns:a16="http://schemas.microsoft.com/office/drawing/2014/main" id="{F8BC570A-6301-43F4-B515-BB5681EA6DB8}"/>
              </a:ext>
            </a:extLst>
          </p:cNvPr>
          <p:cNvSpPr>
            <a:spLocks noGrp="1"/>
          </p:cNvSpPr>
          <p:nvPr>
            <p:ph type="pic" sz="quarter" idx="10"/>
          </p:nvPr>
        </p:nvSpPr>
        <p:spPr>
          <a:xfrm>
            <a:off x="7662526" y="2503497"/>
            <a:ext cx="973078" cy="876894"/>
          </a:xfrm>
        </p:spPr>
        <p:txBody>
          <a:bodyPr/>
          <a:lstStyle/>
          <a:p>
            <a:endParaRPr lang="zh-CN" altLang="en-US"/>
          </a:p>
        </p:txBody>
      </p:sp>
      <p:sp>
        <p:nvSpPr>
          <p:cNvPr id="13" name="图片占位符 6">
            <a:extLst>
              <a:ext uri="{FF2B5EF4-FFF2-40B4-BE49-F238E27FC236}">
                <a16:creationId xmlns:a16="http://schemas.microsoft.com/office/drawing/2014/main" id="{DB755E96-D303-413C-B477-0F0EF43614F2}"/>
              </a:ext>
            </a:extLst>
          </p:cNvPr>
          <p:cNvSpPr>
            <a:spLocks noGrp="1"/>
          </p:cNvSpPr>
          <p:nvPr>
            <p:ph type="pic" sz="quarter" idx="11"/>
          </p:nvPr>
        </p:nvSpPr>
        <p:spPr>
          <a:xfrm>
            <a:off x="5667374" y="3544837"/>
            <a:ext cx="1905000" cy="1836737"/>
          </a:xfrm>
        </p:spPr>
        <p:txBody>
          <a:bodyPr/>
          <a:lstStyle/>
          <a:p>
            <a:endParaRPr lang="zh-CN" altLang="en-US"/>
          </a:p>
        </p:txBody>
      </p:sp>
      <p:sp>
        <p:nvSpPr>
          <p:cNvPr id="16" name="图片占位符 6">
            <a:extLst>
              <a:ext uri="{FF2B5EF4-FFF2-40B4-BE49-F238E27FC236}">
                <a16:creationId xmlns:a16="http://schemas.microsoft.com/office/drawing/2014/main" id="{1994F40C-0091-4D3C-86C5-3C7612951C03}"/>
              </a:ext>
            </a:extLst>
          </p:cNvPr>
          <p:cNvSpPr>
            <a:spLocks noGrp="1"/>
          </p:cNvSpPr>
          <p:nvPr>
            <p:ph type="pic" sz="quarter" idx="12"/>
          </p:nvPr>
        </p:nvSpPr>
        <p:spPr>
          <a:xfrm>
            <a:off x="6219198" y="1788495"/>
            <a:ext cx="1353176" cy="1591897"/>
          </a:xfrm>
        </p:spPr>
        <p:txBody>
          <a:bodyPr/>
          <a:lstStyle/>
          <a:p>
            <a:endParaRPr lang="zh-CN" altLang="en-US"/>
          </a:p>
        </p:txBody>
      </p:sp>
      <p:sp>
        <p:nvSpPr>
          <p:cNvPr id="17" name="图片占位符 6">
            <a:extLst>
              <a:ext uri="{FF2B5EF4-FFF2-40B4-BE49-F238E27FC236}">
                <a16:creationId xmlns:a16="http://schemas.microsoft.com/office/drawing/2014/main" id="{CA991981-6B9E-4240-8B7D-01C824DD7D64}"/>
              </a:ext>
            </a:extLst>
          </p:cNvPr>
          <p:cNvSpPr>
            <a:spLocks noGrp="1"/>
          </p:cNvSpPr>
          <p:nvPr>
            <p:ph type="pic" sz="quarter" idx="13"/>
          </p:nvPr>
        </p:nvSpPr>
        <p:spPr>
          <a:xfrm>
            <a:off x="4723170" y="3544836"/>
            <a:ext cx="849262" cy="799894"/>
          </a:xfrm>
        </p:spPr>
        <p:txBody>
          <a:bodyPr/>
          <a:lstStyle/>
          <a:p>
            <a:endParaRPr lang="zh-CN" altLang="en-US"/>
          </a:p>
        </p:txBody>
      </p:sp>
      <p:sp>
        <p:nvSpPr>
          <p:cNvPr id="18" name="图片占位符 6">
            <a:extLst>
              <a:ext uri="{FF2B5EF4-FFF2-40B4-BE49-F238E27FC236}">
                <a16:creationId xmlns:a16="http://schemas.microsoft.com/office/drawing/2014/main" id="{48E69694-F317-4B5F-82B4-1BCF8E36DFBD}"/>
              </a:ext>
            </a:extLst>
          </p:cNvPr>
          <p:cNvSpPr>
            <a:spLocks noGrp="1"/>
          </p:cNvSpPr>
          <p:nvPr>
            <p:ph type="pic" sz="quarter" idx="14"/>
          </p:nvPr>
        </p:nvSpPr>
        <p:spPr>
          <a:xfrm>
            <a:off x="7664667" y="3544836"/>
            <a:ext cx="849262" cy="1071409"/>
          </a:xfrm>
        </p:spPr>
        <p:txBody>
          <a:bodyPr/>
          <a:lstStyle/>
          <a:p>
            <a:endParaRPr lang="zh-CN" altLang="en-US"/>
          </a:p>
        </p:txBody>
      </p:sp>
      <p:sp>
        <p:nvSpPr>
          <p:cNvPr id="19" name="图片占位符 6">
            <a:extLst>
              <a:ext uri="{FF2B5EF4-FFF2-40B4-BE49-F238E27FC236}">
                <a16:creationId xmlns:a16="http://schemas.microsoft.com/office/drawing/2014/main" id="{88D255A3-D546-4FDF-ADB0-E24B584F96EE}"/>
              </a:ext>
            </a:extLst>
          </p:cNvPr>
          <p:cNvSpPr>
            <a:spLocks noGrp="1"/>
          </p:cNvSpPr>
          <p:nvPr>
            <p:ph type="pic" sz="quarter" idx="15"/>
          </p:nvPr>
        </p:nvSpPr>
        <p:spPr>
          <a:xfrm>
            <a:off x="5583526" y="2916064"/>
            <a:ext cx="549515" cy="512937"/>
          </a:xfrm>
        </p:spPr>
        <p:txBody>
          <a:bodyPr/>
          <a:lstStyle/>
          <a:p>
            <a:endParaRPr lang="zh-CN" altLang="en-US"/>
          </a:p>
        </p:txBody>
      </p:sp>
      <p:sp>
        <p:nvSpPr>
          <p:cNvPr id="14" name="Title 1">
            <a:extLst>
              <a:ext uri="{FF2B5EF4-FFF2-40B4-BE49-F238E27FC236}">
                <a16:creationId xmlns:a16="http://schemas.microsoft.com/office/drawing/2014/main" id="{FF1CCBAB-B8F9-4FD6-BF26-31904EDD41FC}"/>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21" name="矩形 20">
            <a:extLst>
              <a:ext uri="{FF2B5EF4-FFF2-40B4-BE49-F238E27FC236}">
                <a16:creationId xmlns:a16="http://schemas.microsoft.com/office/drawing/2014/main" id="{1B7FB292-78E8-4F61-820E-BF6D5EAA83C2}"/>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22" name="直接连接符 21">
            <a:extLst>
              <a:ext uri="{FF2B5EF4-FFF2-40B4-BE49-F238E27FC236}">
                <a16:creationId xmlns:a16="http://schemas.microsoft.com/office/drawing/2014/main" id="{B67571B6-409B-4073-8545-F0BCF2E63E17}"/>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4" name="图形 23">
            <a:extLst>
              <a:ext uri="{FF2B5EF4-FFF2-40B4-BE49-F238E27FC236}">
                <a16:creationId xmlns:a16="http://schemas.microsoft.com/office/drawing/2014/main" id="{46E8850C-331B-44C6-B9C0-B8568F7AFF49}"/>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2299976991"/>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userDrawn="1">
  <p:cSld name="2_仅标题">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14290A49-D64B-491C-9105-6608CB582884}"/>
              </a:ext>
            </a:extLst>
          </p:cNvPr>
          <p:cNvSpPr/>
          <p:nvPr userDrawn="1"/>
        </p:nvSpPr>
        <p:spPr>
          <a:xfrm>
            <a:off x="517422" y="4129548"/>
            <a:ext cx="8096060" cy="2004552"/>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7" name="图片占位符 6">
            <a:extLst>
              <a:ext uri="{FF2B5EF4-FFF2-40B4-BE49-F238E27FC236}">
                <a16:creationId xmlns:a16="http://schemas.microsoft.com/office/drawing/2014/main" id="{76FB8FCF-BC00-48F5-B1E1-9D7F6E155B32}"/>
              </a:ext>
            </a:extLst>
          </p:cNvPr>
          <p:cNvSpPr>
            <a:spLocks noGrp="1"/>
          </p:cNvSpPr>
          <p:nvPr>
            <p:ph type="pic" sz="quarter" idx="10"/>
          </p:nvPr>
        </p:nvSpPr>
        <p:spPr>
          <a:xfrm>
            <a:off x="495300" y="1130301"/>
            <a:ext cx="8140304" cy="3130955"/>
          </a:xfrm>
        </p:spPr>
        <p:txBody>
          <a:bodyPr/>
          <a:lstStyle/>
          <a:p>
            <a:endParaRPr lang="zh-CN" altLang="en-US"/>
          </a:p>
        </p:txBody>
      </p:sp>
      <p:sp>
        <p:nvSpPr>
          <p:cNvPr id="12" name="Title 1">
            <a:extLst>
              <a:ext uri="{FF2B5EF4-FFF2-40B4-BE49-F238E27FC236}">
                <a16:creationId xmlns:a16="http://schemas.microsoft.com/office/drawing/2014/main" id="{536F8B86-02CB-4AFC-B326-BC07C12DB234}"/>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3" name="矩形 12">
            <a:extLst>
              <a:ext uri="{FF2B5EF4-FFF2-40B4-BE49-F238E27FC236}">
                <a16:creationId xmlns:a16="http://schemas.microsoft.com/office/drawing/2014/main" id="{960826B6-C232-47A4-BBDD-2CCF4D3B2EC1}"/>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4" name="直接连接符 13">
            <a:extLst>
              <a:ext uri="{FF2B5EF4-FFF2-40B4-BE49-F238E27FC236}">
                <a16:creationId xmlns:a16="http://schemas.microsoft.com/office/drawing/2014/main" id="{6B1477B2-2FE4-476E-98B0-A86B80707D49}"/>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6" name="图形 15">
            <a:extLst>
              <a:ext uri="{FF2B5EF4-FFF2-40B4-BE49-F238E27FC236}">
                <a16:creationId xmlns:a16="http://schemas.microsoft.com/office/drawing/2014/main" id="{3D9CDE73-ACAC-45BA-A5CE-B3DB993B65DD}"/>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1376025436"/>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userDrawn="1">
  <p:cSld name="3_仅标题">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7" name="图片占位符 6">
            <a:extLst>
              <a:ext uri="{FF2B5EF4-FFF2-40B4-BE49-F238E27FC236}">
                <a16:creationId xmlns:a16="http://schemas.microsoft.com/office/drawing/2014/main" id="{77CCA08D-6DB5-4BA0-9E69-B3D51201C814}"/>
              </a:ext>
            </a:extLst>
          </p:cNvPr>
          <p:cNvSpPr>
            <a:spLocks noGrp="1"/>
          </p:cNvSpPr>
          <p:nvPr>
            <p:ph type="pic" sz="quarter" idx="10"/>
          </p:nvPr>
        </p:nvSpPr>
        <p:spPr>
          <a:xfrm>
            <a:off x="956495" y="1248287"/>
            <a:ext cx="2800964" cy="1966861"/>
          </a:xfrm>
        </p:spPr>
        <p:txBody>
          <a:bodyPr/>
          <a:lstStyle/>
          <a:p>
            <a:endParaRPr lang="zh-CN" altLang="en-US"/>
          </a:p>
        </p:txBody>
      </p:sp>
      <p:sp>
        <p:nvSpPr>
          <p:cNvPr id="9" name="图片占位符 6">
            <a:extLst>
              <a:ext uri="{FF2B5EF4-FFF2-40B4-BE49-F238E27FC236}">
                <a16:creationId xmlns:a16="http://schemas.microsoft.com/office/drawing/2014/main" id="{9644F576-6ED1-414E-81A1-1215DE137F38}"/>
              </a:ext>
            </a:extLst>
          </p:cNvPr>
          <p:cNvSpPr>
            <a:spLocks noGrp="1"/>
          </p:cNvSpPr>
          <p:nvPr>
            <p:ph type="pic" sz="quarter" idx="11"/>
          </p:nvPr>
        </p:nvSpPr>
        <p:spPr>
          <a:xfrm>
            <a:off x="5386542" y="1248287"/>
            <a:ext cx="2800964" cy="1966861"/>
          </a:xfrm>
        </p:spPr>
        <p:txBody>
          <a:bodyPr/>
          <a:lstStyle/>
          <a:p>
            <a:endParaRPr lang="zh-CN" altLang="en-US"/>
          </a:p>
        </p:txBody>
      </p:sp>
      <p:sp>
        <p:nvSpPr>
          <p:cNvPr id="13" name="Title 1">
            <a:extLst>
              <a:ext uri="{FF2B5EF4-FFF2-40B4-BE49-F238E27FC236}">
                <a16:creationId xmlns:a16="http://schemas.microsoft.com/office/drawing/2014/main" id="{F2D3167A-7041-4F95-BC4F-863B368E1987}"/>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4" name="矩形 13">
            <a:extLst>
              <a:ext uri="{FF2B5EF4-FFF2-40B4-BE49-F238E27FC236}">
                <a16:creationId xmlns:a16="http://schemas.microsoft.com/office/drawing/2014/main" id="{E1C199A3-D8C4-41C4-847D-131B28C5159B}"/>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5" name="直接连接符 14">
            <a:extLst>
              <a:ext uri="{FF2B5EF4-FFF2-40B4-BE49-F238E27FC236}">
                <a16:creationId xmlns:a16="http://schemas.microsoft.com/office/drawing/2014/main" id="{2F7A6C92-AE5E-4CF4-AD4A-8B65994C0FD0}"/>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7" name="图形 16">
            <a:extLst>
              <a:ext uri="{FF2B5EF4-FFF2-40B4-BE49-F238E27FC236}">
                <a16:creationId xmlns:a16="http://schemas.microsoft.com/office/drawing/2014/main" id="{FBB53D68-DA49-4F83-B01A-70227F9FFEF7}"/>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1876209020"/>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userDrawn="1">
  <p:cSld name="4_仅标题">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9" name="图片占位符 6">
            <a:extLst>
              <a:ext uri="{FF2B5EF4-FFF2-40B4-BE49-F238E27FC236}">
                <a16:creationId xmlns:a16="http://schemas.microsoft.com/office/drawing/2014/main" id="{9644F576-6ED1-414E-81A1-1215DE137F38}"/>
              </a:ext>
            </a:extLst>
          </p:cNvPr>
          <p:cNvSpPr>
            <a:spLocks noGrp="1"/>
          </p:cNvSpPr>
          <p:nvPr>
            <p:ph type="pic" sz="quarter" idx="11"/>
          </p:nvPr>
        </p:nvSpPr>
        <p:spPr>
          <a:xfrm>
            <a:off x="495300" y="1977350"/>
            <a:ext cx="2981325" cy="3309700"/>
          </a:xfrm>
        </p:spPr>
        <p:txBody>
          <a:bodyPr/>
          <a:lstStyle/>
          <a:p>
            <a:endParaRPr lang="zh-CN" altLang="en-US"/>
          </a:p>
        </p:txBody>
      </p:sp>
      <p:sp>
        <p:nvSpPr>
          <p:cNvPr id="12" name="Title 1">
            <a:extLst>
              <a:ext uri="{FF2B5EF4-FFF2-40B4-BE49-F238E27FC236}">
                <a16:creationId xmlns:a16="http://schemas.microsoft.com/office/drawing/2014/main" id="{4896197F-D777-4CB9-9342-9558F4580601}"/>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3" name="矩形 12">
            <a:extLst>
              <a:ext uri="{FF2B5EF4-FFF2-40B4-BE49-F238E27FC236}">
                <a16:creationId xmlns:a16="http://schemas.microsoft.com/office/drawing/2014/main" id="{9084AF80-75B9-4717-AEE2-FEBCD70CBBD7}"/>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4" name="直接连接符 13">
            <a:extLst>
              <a:ext uri="{FF2B5EF4-FFF2-40B4-BE49-F238E27FC236}">
                <a16:creationId xmlns:a16="http://schemas.microsoft.com/office/drawing/2014/main" id="{E479AA64-EDA1-4C86-9F06-265EBB38C4AC}"/>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6" name="图形 15">
            <a:extLst>
              <a:ext uri="{FF2B5EF4-FFF2-40B4-BE49-F238E27FC236}">
                <a16:creationId xmlns:a16="http://schemas.microsoft.com/office/drawing/2014/main" id="{4368892C-52E4-4E8B-A1D9-0CCD3AA2AD4D}"/>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2766099755"/>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10_仅标题">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5" name="图片占位符 4">
            <a:extLst>
              <a:ext uri="{FF2B5EF4-FFF2-40B4-BE49-F238E27FC236}">
                <a16:creationId xmlns:a16="http://schemas.microsoft.com/office/drawing/2014/main" id="{0CEC494B-504B-4EDB-9373-6A5FE50F307B}"/>
              </a:ext>
            </a:extLst>
          </p:cNvPr>
          <p:cNvSpPr>
            <a:spLocks noGrp="1"/>
          </p:cNvSpPr>
          <p:nvPr>
            <p:ph type="pic" sz="quarter" idx="10"/>
          </p:nvPr>
        </p:nvSpPr>
        <p:spPr>
          <a:xfrm>
            <a:off x="501848" y="3775591"/>
            <a:ext cx="8140304" cy="2358500"/>
          </a:xfrm>
        </p:spPr>
        <p:txBody>
          <a:bodyPr/>
          <a:lstStyle/>
          <a:p>
            <a:endParaRPr lang="zh-CN" altLang="en-US"/>
          </a:p>
        </p:txBody>
      </p:sp>
      <p:sp>
        <p:nvSpPr>
          <p:cNvPr id="9" name="Title 1">
            <a:extLst>
              <a:ext uri="{FF2B5EF4-FFF2-40B4-BE49-F238E27FC236}">
                <a16:creationId xmlns:a16="http://schemas.microsoft.com/office/drawing/2014/main" id="{57F2FA4B-6558-4DE0-B295-1149120B97B4}"/>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1" name="矩形 10">
            <a:extLst>
              <a:ext uri="{FF2B5EF4-FFF2-40B4-BE49-F238E27FC236}">
                <a16:creationId xmlns:a16="http://schemas.microsoft.com/office/drawing/2014/main" id="{2AE36041-8171-49C9-B156-1012A47B8D7F}"/>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2" name="直接连接符 11">
            <a:extLst>
              <a:ext uri="{FF2B5EF4-FFF2-40B4-BE49-F238E27FC236}">
                <a16:creationId xmlns:a16="http://schemas.microsoft.com/office/drawing/2014/main" id="{5424759B-E068-455A-B97D-256E992FBC0F}"/>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4" name="图形 13">
            <a:extLst>
              <a:ext uri="{FF2B5EF4-FFF2-40B4-BE49-F238E27FC236}">
                <a16:creationId xmlns:a16="http://schemas.microsoft.com/office/drawing/2014/main" id="{2115EB5B-6F39-48CA-A599-6A5916E902AC}"/>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1132365730"/>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6_仅标题">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5" name="图片占位符 4">
            <a:extLst>
              <a:ext uri="{FF2B5EF4-FFF2-40B4-BE49-F238E27FC236}">
                <a16:creationId xmlns:a16="http://schemas.microsoft.com/office/drawing/2014/main" id="{5F17B345-0E74-44B3-93F6-933CD63CBF36}"/>
              </a:ext>
            </a:extLst>
          </p:cNvPr>
          <p:cNvSpPr>
            <a:spLocks noGrp="1"/>
          </p:cNvSpPr>
          <p:nvPr>
            <p:ph type="pic" sz="quarter" idx="10"/>
          </p:nvPr>
        </p:nvSpPr>
        <p:spPr>
          <a:xfrm>
            <a:off x="495300" y="1130300"/>
            <a:ext cx="2411016" cy="1898650"/>
          </a:xfrm>
        </p:spPr>
        <p:txBody>
          <a:bodyPr/>
          <a:lstStyle/>
          <a:p>
            <a:endParaRPr lang="zh-CN" altLang="en-US"/>
          </a:p>
        </p:txBody>
      </p:sp>
      <p:sp>
        <p:nvSpPr>
          <p:cNvPr id="9" name="图片占位符 4">
            <a:extLst>
              <a:ext uri="{FF2B5EF4-FFF2-40B4-BE49-F238E27FC236}">
                <a16:creationId xmlns:a16="http://schemas.microsoft.com/office/drawing/2014/main" id="{671BE8A8-362F-4EE4-B787-C9A23B50FF97}"/>
              </a:ext>
            </a:extLst>
          </p:cNvPr>
          <p:cNvSpPr>
            <a:spLocks noGrp="1"/>
          </p:cNvSpPr>
          <p:nvPr>
            <p:ph type="pic" sz="quarter" idx="11"/>
          </p:nvPr>
        </p:nvSpPr>
        <p:spPr>
          <a:xfrm>
            <a:off x="6224588" y="1130300"/>
            <a:ext cx="2411016" cy="1898650"/>
          </a:xfrm>
        </p:spPr>
        <p:txBody>
          <a:bodyPr/>
          <a:lstStyle/>
          <a:p>
            <a:endParaRPr lang="zh-CN" altLang="en-US"/>
          </a:p>
        </p:txBody>
      </p:sp>
      <p:sp>
        <p:nvSpPr>
          <p:cNvPr id="11" name="图片占位符 4">
            <a:extLst>
              <a:ext uri="{FF2B5EF4-FFF2-40B4-BE49-F238E27FC236}">
                <a16:creationId xmlns:a16="http://schemas.microsoft.com/office/drawing/2014/main" id="{ACAD5DF2-ED86-4FBC-B704-4488BB4620B1}"/>
              </a:ext>
            </a:extLst>
          </p:cNvPr>
          <p:cNvSpPr>
            <a:spLocks noGrp="1"/>
          </p:cNvSpPr>
          <p:nvPr>
            <p:ph type="pic" sz="quarter" idx="12"/>
          </p:nvPr>
        </p:nvSpPr>
        <p:spPr>
          <a:xfrm>
            <a:off x="3366492" y="1130300"/>
            <a:ext cx="2411016" cy="1898650"/>
          </a:xfrm>
        </p:spPr>
        <p:txBody>
          <a:bodyPr/>
          <a:lstStyle/>
          <a:p>
            <a:endParaRPr lang="zh-CN" altLang="en-US"/>
          </a:p>
        </p:txBody>
      </p:sp>
      <p:sp>
        <p:nvSpPr>
          <p:cNvPr id="12" name="Title 1">
            <a:extLst>
              <a:ext uri="{FF2B5EF4-FFF2-40B4-BE49-F238E27FC236}">
                <a16:creationId xmlns:a16="http://schemas.microsoft.com/office/drawing/2014/main" id="{4D4F7BA2-3F0A-438D-84B8-509FEDFB1BFF}"/>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3" name="矩形 12">
            <a:extLst>
              <a:ext uri="{FF2B5EF4-FFF2-40B4-BE49-F238E27FC236}">
                <a16:creationId xmlns:a16="http://schemas.microsoft.com/office/drawing/2014/main" id="{7E4D832F-59E0-47DC-9DA9-92C71F77BB60}"/>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4" name="直接连接符 13">
            <a:extLst>
              <a:ext uri="{FF2B5EF4-FFF2-40B4-BE49-F238E27FC236}">
                <a16:creationId xmlns:a16="http://schemas.microsoft.com/office/drawing/2014/main" id="{707C5E7F-80BD-4EA6-BB04-2217A040754A}"/>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6" name="图形 15">
            <a:extLst>
              <a:ext uri="{FF2B5EF4-FFF2-40B4-BE49-F238E27FC236}">
                <a16:creationId xmlns:a16="http://schemas.microsoft.com/office/drawing/2014/main" id="{EC11DE2A-2C37-416A-BEB5-21B207951F08}"/>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2257637557"/>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5_仅标题">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9" name="Title 1">
            <a:extLst>
              <a:ext uri="{FF2B5EF4-FFF2-40B4-BE49-F238E27FC236}">
                <a16:creationId xmlns:a16="http://schemas.microsoft.com/office/drawing/2014/main" id="{7EAF9BBA-A009-42FA-B7C3-F70778D7FA8B}"/>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1" name="矩形 10">
            <a:extLst>
              <a:ext uri="{FF2B5EF4-FFF2-40B4-BE49-F238E27FC236}">
                <a16:creationId xmlns:a16="http://schemas.microsoft.com/office/drawing/2014/main" id="{7E84E3C6-7FC4-43A7-BDBF-9959F0705341}"/>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2" name="直接连接符 11">
            <a:extLst>
              <a:ext uri="{FF2B5EF4-FFF2-40B4-BE49-F238E27FC236}">
                <a16:creationId xmlns:a16="http://schemas.microsoft.com/office/drawing/2014/main" id="{04D4C613-8B8A-46A0-9EB9-EEA863084372}"/>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3" name="图形 12">
            <a:extLst>
              <a:ext uri="{FF2B5EF4-FFF2-40B4-BE49-F238E27FC236}">
                <a16:creationId xmlns:a16="http://schemas.microsoft.com/office/drawing/2014/main" id="{05763025-6F1B-4153-830D-92CC774C875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264208" y="417840"/>
            <a:ext cx="1592569" cy="306060"/>
          </a:xfrm>
          <a:prstGeom prst="rect">
            <a:avLst/>
          </a:prstGeom>
        </p:spPr>
      </p:pic>
    </p:spTree>
    <p:extLst>
      <p:ext uri="{BB962C8B-B14F-4D97-AF65-F5344CB8AC3E}">
        <p14:creationId xmlns:p14="http://schemas.microsoft.com/office/powerpoint/2010/main" val="1744903092"/>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7_仅标题">
    <p:spTree>
      <p:nvGrpSpPr>
        <p:cNvPr id="1" name=""/>
        <p:cNvGrpSpPr/>
        <p:nvPr/>
      </p:nvGrpSpPr>
      <p:grpSpPr>
        <a:xfrm>
          <a:off x="0" y="0"/>
          <a:ext cx="0" cy="0"/>
          <a:chOff x="0" y="0"/>
          <a:chExt cx="0" cy="0"/>
        </a:xfrm>
      </p:grpSpPr>
      <p:sp>
        <p:nvSpPr>
          <p:cNvPr id="11" name="图片占位符 10">
            <a:extLst>
              <a:ext uri="{FF2B5EF4-FFF2-40B4-BE49-F238E27FC236}">
                <a16:creationId xmlns:a16="http://schemas.microsoft.com/office/drawing/2014/main" id="{DFABE27D-46BA-4C3B-81A8-AA3C12AD6228}"/>
              </a:ext>
            </a:extLst>
          </p:cNvPr>
          <p:cNvSpPr>
            <a:spLocks noGrp="1"/>
          </p:cNvSpPr>
          <p:nvPr>
            <p:ph type="pic" sz="quarter" idx="10"/>
          </p:nvPr>
        </p:nvSpPr>
        <p:spPr>
          <a:xfrm>
            <a:off x="3401646" y="2412574"/>
            <a:ext cx="2340708" cy="2347324"/>
          </a:xfrm>
          <a:custGeom>
            <a:avLst/>
            <a:gdLst>
              <a:gd name="connsiteX0" fmla="*/ 1206327 w 2347324"/>
              <a:gd name="connsiteY0" fmla="*/ 120 h 2347324"/>
              <a:gd name="connsiteX1" fmla="*/ 1420585 w 2347324"/>
              <a:gd name="connsiteY1" fmla="*/ 95937 h 2347324"/>
              <a:gd name="connsiteX2" fmla="*/ 2263455 w 2347324"/>
              <a:gd name="connsiteY2" fmla="*/ 987071 h 2347324"/>
              <a:gd name="connsiteX3" fmla="*/ 2251388 w 2347324"/>
              <a:gd name="connsiteY3" fmla="*/ 1420585 h 2347324"/>
              <a:gd name="connsiteX4" fmla="*/ 1360254 w 2347324"/>
              <a:gd name="connsiteY4" fmla="*/ 2263455 h 2347324"/>
              <a:gd name="connsiteX5" fmla="*/ 926741 w 2347324"/>
              <a:gd name="connsiteY5" fmla="*/ 2251388 h 2347324"/>
              <a:gd name="connsiteX6" fmla="*/ 83871 w 2347324"/>
              <a:gd name="connsiteY6" fmla="*/ 1360254 h 2347324"/>
              <a:gd name="connsiteX7" fmla="*/ 95937 w 2347324"/>
              <a:gd name="connsiteY7" fmla="*/ 926740 h 2347324"/>
              <a:gd name="connsiteX8" fmla="*/ 987072 w 2347324"/>
              <a:gd name="connsiteY8" fmla="*/ 83871 h 2347324"/>
              <a:gd name="connsiteX9" fmla="*/ 1206327 w 2347324"/>
              <a:gd name="connsiteY9" fmla="*/ 120 h 2347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47324" h="2347324">
                <a:moveTo>
                  <a:pt x="1206327" y="120"/>
                </a:moveTo>
                <a:cubicBezTo>
                  <a:pt x="1284778" y="2304"/>
                  <a:pt x="1362395" y="34415"/>
                  <a:pt x="1420585" y="95937"/>
                </a:cubicBezTo>
                <a:lnTo>
                  <a:pt x="2263455" y="987071"/>
                </a:lnTo>
                <a:cubicBezTo>
                  <a:pt x="2379834" y="1110115"/>
                  <a:pt x="2374432" y="1304206"/>
                  <a:pt x="2251388" y="1420585"/>
                </a:cubicBezTo>
                <a:lnTo>
                  <a:pt x="1360254" y="2263455"/>
                </a:lnTo>
                <a:cubicBezTo>
                  <a:pt x="1237211" y="2379834"/>
                  <a:pt x="1043120" y="2374432"/>
                  <a:pt x="926741" y="2251388"/>
                </a:cubicBezTo>
                <a:lnTo>
                  <a:pt x="83871" y="1360254"/>
                </a:lnTo>
                <a:cubicBezTo>
                  <a:pt x="-32509" y="1237210"/>
                  <a:pt x="-27106" y="1043120"/>
                  <a:pt x="95937" y="926740"/>
                </a:cubicBezTo>
                <a:lnTo>
                  <a:pt x="987072" y="83871"/>
                </a:lnTo>
                <a:cubicBezTo>
                  <a:pt x="1048593" y="25681"/>
                  <a:pt x="1127877" y="-2063"/>
                  <a:pt x="1206327" y="120"/>
                </a:cubicBezTo>
                <a:close/>
              </a:path>
            </a:pathLst>
          </a:custGeom>
        </p:spPr>
        <p:txBody>
          <a:bodyPr wrap="square">
            <a:noAutofit/>
          </a:bodyPr>
          <a:lstStyle/>
          <a:p>
            <a:endParaRPr lang="zh-CN" altLang="en-US"/>
          </a:p>
        </p:txBody>
      </p:sp>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12" name="Title 1">
            <a:extLst>
              <a:ext uri="{FF2B5EF4-FFF2-40B4-BE49-F238E27FC236}">
                <a16:creationId xmlns:a16="http://schemas.microsoft.com/office/drawing/2014/main" id="{6E68BAC9-D18E-4D9F-ADE6-929B071A11E2}"/>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3" name="矩形 12">
            <a:extLst>
              <a:ext uri="{FF2B5EF4-FFF2-40B4-BE49-F238E27FC236}">
                <a16:creationId xmlns:a16="http://schemas.microsoft.com/office/drawing/2014/main" id="{D8C6DCAF-FF9B-4942-8795-9067E4F78CC4}"/>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4" name="直接连接符 13">
            <a:extLst>
              <a:ext uri="{FF2B5EF4-FFF2-40B4-BE49-F238E27FC236}">
                <a16:creationId xmlns:a16="http://schemas.microsoft.com/office/drawing/2014/main" id="{4E0E4D63-3003-4767-BF7D-1ED1E2947CDA}"/>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6" name="图形 15">
            <a:extLst>
              <a:ext uri="{FF2B5EF4-FFF2-40B4-BE49-F238E27FC236}">
                <a16:creationId xmlns:a16="http://schemas.microsoft.com/office/drawing/2014/main" id="{FD5533A8-93EE-4F0F-B447-EF261FF5BFA0}"/>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1659311146"/>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8_仅标题">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7" name="图片占位符 6">
            <a:extLst>
              <a:ext uri="{FF2B5EF4-FFF2-40B4-BE49-F238E27FC236}">
                <a16:creationId xmlns:a16="http://schemas.microsoft.com/office/drawing/2014/main" id="{B68715A5-1D97-40BC-A7A4-0E2CD995C1D2}"/>
              </a:ext>
            </a:extLst>
          </p:cNvPr>
          <p:cNvSpPr>
            <a:spLocks noGrp="1"/>
          </p:cNvSpPr>
          <p:nvPr>
            <p:ph type="pic" sz="quarter" idx="10"/>
          </p:nvPr>
        </p:nvSpPr>
        <p:spPr>
          <a:xfrm>
            <a:off x="2861956" y="1176794"/>
            <a:ext cx="2115164" cy="2298700"/>
          </a:xfrm>
        </p:spPr>
        <p:txBody>
          <a:bodyPr/>
          <a:lstStyle/>
          <a:p>
            <a:endParaRPr lang="zh-CN" altLang="en-US"/>
          </a:p>
        </p:txBody>
      </p:sp>
      <p:sp>
        <p:nvSpPr>
          <p:cNvPr id="11" name="图片占位符 6">
            <a:extLst>
              <a:ext uri="{FF2B5EF4-FFF2-40B4-BE49-F238E27FC236}">
                <a16:creationId xmlns:a16="http://schemas.microsoft.com/office/drawing/2014/main" id="{87B1EE05-A440-4D80-A977-1FE1C62C6C87}"/>
              </a:ext>
            </a:extLst>
          </p:cNvPr>
          <p:cNvSpPr>
            <a:spLocks noGrp="1"/>
          </p:cNvSpPr>
          <p:nvPr>
            <p:ph type="pic" sz="quarter" idx="11"/>
          </p:nvPr>
        </p:nvSpPr>
        <p:spPr>
          <a:xfrm>
            <a:off x="495300" y="1176794"/>
            <a:ext cx="2115164" cy="2298700"/>
          </a:xfrm>
        </p:spPr>
        <p:txBody>
          <a:bodyPr/>
          <a:lstStyle/>
          <a:p>
            <a:endParaRPr lang="zh-CN" altLang="en-US"/>
          </a:p>
        </p:txBody>
      </p:sp>
      <p:sp>
        <p:nvSpPr>
          <p:cNvPr id="13" name="图片占位符 6">
            <a:extLst>
              <a:ext uri="{FF2B5EF4-FFF2-40B4-BE49-F238E27FC236}">
                <a16:creationId xmlns:a16="http://schemas.microsoft.com/office/drawing/2014/main" id="{E70414AC-7F02-4CCD-8CF7-7B5ADF0D329B}"/>
              </a:ext>
            </a:extLst>
          </p:cNvPr>
          <p:cNvSpPr>
            <a:spLocks noGrp="1"/>
          </p:cNvSpPr>
          <p:nvPr>
            <p:ph type="pic" sz="quarter" idx="12"/>
          </p:nvPr>
        </p:nvSpPr>
        <p:spPr>
          <a:xfrm>
            <a:off x="2861956" y="3792080"/>
            <a:ext cx="2115164" cy="2298700"/>
          </a:xfrm>
        </p:spPr>
        <p:txBody>
          <a:bodyPr/>
          <a:lstStyle/>
          <a:p>
            <a:endParaRPr lang="zh-CN" altLang="en-US"/>
          </a:p>
        </p:txBody>
      </p:sp>
      <p:sp>
        <p:nvSpPr>
          <p:cNvPr id="14" name="图片占位符 6">
            <a:extLst>
              <a:ext uri="{FF2B5EF4-FFF2-40B4-BE49-F238E27FC236}">
                <a16:creationId xmlns:a16="http://schemas.microsoft.com/office/drawing/2014/main" id="{50F66C45-3A01-4AB4-8666-BB79C18BDC4E}"/>
              </a:ext>
            </a:extLst>
          </p:cNvPr>
          <p:cNvSpPr>
            <a:spLocks noGrp="1"/>
          </p:cNvSpPr>
          <p:nvPr>
            <p:ph type="pic" sz="quarter" idx="13"/>
          </p:nvPr>
        </p:nvSpPr>
        <p:spPr>
          <a:xfrm>
            <a:off x="495300" y="3792080"/>
            <a:ext cx="2115164" cy="2298700"/>
          </a:xfrm>
        </p:spPr>
        <p:txBody>
          <a:bodyPr/>
          <a:lstStyle/>
          <a:p>
            <a:endParaRPr lang="zh-CN" altLang="en-US"/>
          </a:p>
        </p:txBody>
      </p:sp>
      <p:sp>
        <p:nvSpPr>
          <p:cNvPr id="12" name="Title 1">
            <a:extLst>
              <a:ext uri="{FF2B5EF4-FFF2-40B4-BE49-F238E27FC236}">
                <a16:creationId xmlns:a16="http://schemas.microsoft.com/office/drawing/2014/main" id="{EA941306-E601-44D4-9B5C-0A583ACB3A17}"/>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7" name="矩形 16">
            <a:extLst>
              <a:ext uri="{FF2B5EF4-FFF2-40B4-BE49-F238E27FC236}">
                <a16:creationId xmlns:a16="http://schemas.microsoft.com/office/drawing/2014/main" id="{AEF7273F-5A7A-4633-8C8A-B8A68B1CCB80}"/>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8" name="直接连接符 17">
            <a:extLst>
              <a:ext uri="{FF2B5EF4-FFF2-40B4-BE49-F238E27FC236}">
                <a16:creationId xmlns:a16="http://schemas.microsoft.com/office/drawing/2014/main" id="{655B949C-4072-48D8-8375-500ACFABB456}"/>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0" name="图形 19">
            <a:extLst>
              <a:ext uri="{FF2B5EF4-FFF2-40B4-BE49-F238E27FC236}">
                <a16:creationId xmlns:a16="http://schemas.microsoft.com/office/drawing/2014/main" id="{7057D6F2-CE02-47E6-AACD-8B9904C45335}"/>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3927898985"/>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9_仅标题">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11" name="图片占位符 6">
            <a:extLst>
              <a:ext uri="{FF2B5EF4-FFF2-40B4-BE49-F238E27FC236}">
                <a16:creationId xmlns:a16="http://schemas.microsoft.com/office/drawing/2014/main" id="{87B1EE05-A440-4D80-A977-1FE1C62C6C87}"/>
              </a:ext>
            </a:extLst>
          </p:cNvPr>
          <p:cNvSpPr>
            <a:spLocks noGrp="1"/>
          </p:cNvSpPr>
          <p:nvPr>
            <p:ph type="pic" sz="quarter" idx="11"/>
          </p:nvPr>
        </p:nvSpPr>
        <p:spPr>
          <a:xfrm>
            <a:off x="495300" y="1306742"/>
            <a:ext cx="2037382" cy="2325458"/>
          </a:xfrm>
        </p:spPr>
        <p:txBody>
          <a:bodyPr/>
          <a:lstStyle/>
          <a:p>
            <a:endParaRPr lang="zh-CN" altLang="en-US"/>
          </a:p>
        </p:txBody>
      </p:sp>
      <p:sp>
        <p:nvSpPr>
          <p:cNvPr id="16" name="图片占位符 6">
            <a:extLst>
              <a:ext uri="{FF2B5EF4-FFF2-40B4-BE49-F238E27FC236}">
                <a16:creationId xmlns:a16="http://schemas.microsoft.com/office/drawing/2014/main" id="{7A97EDE7-8555-4CE7-849F-2077B2BB2B31}"/>
              </a:ext>
            </a:extLst>
          </p:cNvPr>
          <p:cNvSpPr>
            <a:spLocks noGrp="1"/>
          </p:cNvSpPr>
          <p:nvPr>
            <p:ph type="pic" sz="quarter" idx="12"/>
          </p:nvPr>
        </p:nvSpPr>
        <p:spPr>
          <a:xfrm>
            <a:off x="2533327" y="3632200"/>
            <a:ext cx="2038673" cy="2298700"/>
          </a:xfrm>
        </p:spPr>
        <p:txBody>
          <a:bodyPr/>
          <a:lstStyle/>
          <a:p>
            <a:endParaRPr lang="zh-CN" altLang="en-US"/>
          </a:p>
        </p:txBody>
      </p:sp>
      <p:sp>
        <p:nvSpPr>
          <p:cNvPr id="17" name="图片占位符 6">
            <a:extLst>
              <a:ext uri="{FF2B5EF4-FFF2-40B4-BE49-F238E27FC236}">
                <a16:creationId xmlns:a16="http://schemas.microsoft.com/office/drawing/2014/main" id="{04172309-1964-41C2-AFF5-B35E58D46144}"/>
              </a:ext>
            </a:extLst>
          </p:cNvPr>
          <p:cNvSpPr>
            <a:spLocks noGrp="1"/>
          </p:cNvSpPr>
          <p:nvPr>
            <p:ph type="pic" sz="quarter" idx="13"/>
          </p:nvPr>
        </p:nvSpPr>
        <p:spPr>
          <a:xfrm>
            <a:off x="4572001" y="1306742"/>
            <a:ext cx="2038028" cy="2325458"/>
          </a:xfrm>
        </p:spPr>
        <p:txBody>
          <a:bodyPr/>
          <a:lstStyle/>
          <a:p>
            <a:endParaRPr lang="zh-CN" altLang="en-US"/>
          </a:p>
        </p:txBody>
      </p:sp>
      <p:sp>
        <p:nvSpPr>
          <p:cNvPr id="18" name="图片占位符 6">
            <a:extLst>
              <a:ext uri="{FF2B5EF4-FFF2-40B4-BE49-F238E27FC236}">
                <a16:creationId xmlns:a16="http://schemas.microsoft.com/office/drawing/2014/main" id="{263B4E36-2DCC-493B-BCDA-DBDA62F03701}"/>
              </a:ext>
            </a:extLst>
          </p:cNvPr>
          <p:cNvSpPr>
            <a:spLocks noGrp="1"/>
          </p:cNvSpPr>
          <p:nvPr>
            <p:ph type="pic" sz="quarter" idx="14"/>
          </p:nvPr>
        </p:nvSpPr>
        <p:spPr>
          <a:xfrm>
            <a:off x="6610674" y="3632200"/>
            <a:ext cx="2024930" cy="2298700"/>
          </a:xfrm>
        </p:spPr>
        <p:txBody>
          <a:bodyPr/>
          <a:lstStyle/>
          <a:p>
            <a:endParaRPr lang="zh-CN" altLang="en-US"/>
          </a:p>
        </p:txBody>
      </p:sp>
      <p:sp>
        <p:nvSpPr>
          <p:cNvPr id="12" name="Title 1">
            <a:extLst>
              <a:ext uri="{FF2B5EF4-FFF2-40B4-BE49-F238E27FC236}">
                <a16:creationId xmlns:a16="http://schemas.microsoft.com/office/drawing/2014/main" id="{C34E6E16-107E-42FF-87FE-798024FECAA2}"/>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3" name="矩形 12">
            <a:extLst>
              <a:ext uri="{FF2B5EF4-FFF2-40B4-BE49-F238E27FC236}">
                <a16:creationId xmlns:a16="http://schemas.microsoft.com/office/drawing/2014/main" id="{36FC3894-AA7F-4186-8FAE-D8B2CB804E32}"/>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4" name="直接连接符 13">
            <a:extLst>
              <a:ext uri="{FF2B5EF4-FFF2-40B4-BE49-F238E27FC236}">
                <a16:creationId xmlns:a16="http://schemas.microsoft.com/office/drawing/2014/main" id="{E5B11968-D8C9-4BFA-BC80-0ACCBEB19D12}"/>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1" name="图形 20">
            <a:extLst>
              <a:ext uri="{FF2B5EF4-FFF2-40B4-BE49-F238E27FC236}">
                <a16:creationId xmlns:a16="http://schemas.microsoft.com/office/drawing/2014/main" id="{D74C1A77-4F22-4224-A324-8D72F47C9CC0}"/>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32384457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4" name="图片占位符 3">
            <a:extLst>
              <a:ext uri="{FF2B5EF4-FFF2-40B4-BE49-F238E27FC236}">
                <a16:creationId xmlns:a16="http://schemas.microsoft.com/office/drawing/2014/main" id="{C05822D9-4209-4A5C-82F3-87816DE6236E}"/>
              </a:ext>
            </a:extLst>
          </p:cNvPr>
          <p:cNvSpPr>
            <a:spLocks noGrp="1"/>
          </p:cNvSpPr>
          <p:nvPr>
            <p:ph type="pic" sz="quarter" idx="10"/>
          </p:nvPr>
        </p:nvSpPr>
        <p:spPr>
          <a:xfrm>
            <a:off x="5257800" y="1363980"/>
            <a:ext cx="3128963" cy="4762500"/>
          </a:xfrm>
        </p:spPr>
        <p:txBody>
          <a:bodyPr/>
          <a:lstStyle/>
          <a:p>
            <a:endParaRPr lang="zh-CN" altLang="en-US"/>
          </a:p>
        </p:txBody>
      </p:sp>
      <p:sp>
        <p:nvSpPr>
          <p:cNvPr id="5" name="Title 1">
            <a:extLst>
              <a:ext uri="{FF2B5EF4-FFF2-40B4-BE49-F238E27FC236}">
                <a16:creationId xmlns:a16="http://schemas.microsoft.com/office/drawing/2014/main" id="{FA5AB458-ABAE-4453-BF90-718FC86F0982}"/>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7" name="矩形 6">
            <a:extLst>
              <a:ext uri="{FF2B5EF4-FFF2-40B4-BE49-F238E27FC236}">
                <a16:creationId xmlns:a16="http://schemas.microsoft.com/office/drawing/2014/main" id="{47C81EEB-6748-47ED-AE53-78B92C418312}"/>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sp>
        <p:nvSpPr>
          <p:cNvPr id="10" name="文本框 9">
            <a:extLst>
              <a:ext uri="{FF2B5EF4-FFF2-40B4-BE49-F238E27FC236}">
                <a16:creationId xmlns:a16="http://schemas.microsoft.com/office/drawing/2014/main" id="{FEF9CB5F-C543-49D9-A8D6-8FDE1F125ACB}"/>
              </a:ext>
            </a:extLst>
          </p:cNvPr>
          <p:cNvSpPr txBox="1"/>
          <p:nvPr userDrawn="1"/>
        </p:nvSpPr>
        <p:spPr>
          <a:xfrm>
            <a:off x="67935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cxnSp>
        <p:nvCxnSpPr>
          <p:cNvPr id="11" name="直接连接符 10">
            <a:extLst>
              <a:ext uri="{FF2B5EF4-FFF2-40B4-BE49-F238E27FC236}">
                <a16:creationId xmlns:a16="http://schemas.microsoft.com/office/drawing/2014/main" id="{FD67D9C2-CCEC-40CE-97AF-91DD5D2D5986}"/>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图形 2">
            <a:extLst>
              <a:ext uri="{FF2B5EF4-FFF2-40B4-BE49-F238E27FC236}">
                <a16:creationId xmlns:a16="http://schemas.microsoft.com/office/drawing/2014/main" id="{3437E826-5E18-423C-A5A2-A98403CB2E88}"/>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3400373878"/>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userDrawn="1">
  <p:cSld name="11_仅标题">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46E52C39-DB42-499A-91C5-961303B1B8CB}"/>
              </a:ext>
            </a:extLst>
          </p:cNvPr>
          <p:cNvSpPr/>
          <p:nvPr userDrawn="1"/>
        </p:nvSpPr>
        <p:spPr>
          <a:xfrm>
            <a:off x="-11062" y="1625803"/>
            <a:ext cx="3797563" cy="5232195"/>
          </a:xfrm>
          <a:custGeom>
            <a:avLst/>
            <a:gdLst>
              <a:gd name="connsiteX0" fmla="*/ 0 w 4204896"/>
              <a:gd name="connsiteY0" fmla="*/ 0 h 4324347"/>
              <a:gd name="connsiteX1" fmla="*/ 4204896 w 4204896"/>
              <a:gd name="connsiteY1" fmla="*/ 0 h 4324347"/>
              <a:gd name="connsiteX2" fmla="*/ 4204896 w 4204896"/>
              <a:gd name="connsiteY2" fmla="*/ 4324347 h 4324347"/>
              <a:gd name="connsiteX3" fmla="*/ 0 w 4204896"/>
              <a:gd name="connsiteY3" fmla="*/ 4324347 h 4324347"/>
              <a:gd name="connsiteX4" fmla="*/ 0 w 4204896"/>
              <a:gd name="connsiteY4" fmla="*/ 0 h 4324347"/>
              <a:gd name="connsiteX0" fmla="*/ 0 w 4204896"/>
              <a:gd name="connsiteY0" fmla="*/ 0 h 4324347"/>
              <a:gd name="connsiteX1" fmla="*/ 2623746 w 4204896"/>
              <a:gd name="connsiteY1" fmla="*/ 2724150 h 4324347"/>
              <a:gd name="connsiteX2" fmla="*/ 4204896 w 4204896"/>
              <a:gd name="connsiteY2" fmla="*/ 4324347 h 4324347"/>
              <a:gd name="connsiteX3" fmla="*/ 0 w 4204896"/>
              <a:gd name="connsiteY3" fmla="*/ 4324347 h 4324347"/>
              <a:gd name="connsiteX4" fmla="*/ 0 w 4204896"/>
              <a:gd name="connsiteY4" fmla="*/ 0 h 4324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4896" h="4324347">
                <a:moveTo>
                  <a:pt x="0" y="0"/>
                </a:moveTo>
                <a:lnTo>
                  <a:pt x="2623746" y="2724150"/>
                </a:lnTo>
                <a:lnTo>
                  <a:pt x="4204896" y="4324347"/>
                </a:lnTo>
                <a:lnTo>
                  <a:pt x="0" y="4324347"/>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pic>
        <p:nvPicPr>
          <p:cNvPr id="14" name="图片 13">
            <a:extLst>
              <a:ext uri="{FF2B5EF4-FFF2-40B4-BE49-F238E27FC236}">
                <a16:creationId xmlns:a16="http://schemas.microsoft.com/office/drawing/2014/main" id="{96D6E07F-D7C8-4D65-8B0C-72399672F04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5300" y="1799451"/>
            <a:ext cx="4223314" cy="3672447"/>
          </a:xfrm>
          <a:prstGeom prst="rect">
            <a:avLst/>
          </a:prstGeom>
        </p:spPr>
      </p:pic>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5" name="图片占位符 4">
            <a:extLst>
              <a:ext uri="{FF2B5EF4-FFF2-40B4-BE49-F238E27FC236}">
                <a16:creationId xmlns:a16="http://schemas.microsoft.com/office/drawing/2014/main" id="{E0516297-9565-4966-A031-A9CA507FFAB6}"/>
              </a:ext>
            </a:extLst>
          </p:cNvPr>
          <p:cNvSpPr>
            <a:spLocks noGrp="1"/>
          </p:cNvSpPr>
          <p:nvPr>
            <p:ph type="pic" sz="quarter" idx="10"/>
          </p:nvPr>
        </p:nvSpPr>
        <p:spPr>
          <a:xfrm>
            <a:off x="627851" y="1949908"/>
            <a:ext cx="3944149" cy="2326818"/>
          </a:xfrm>
        </p:spPr>
        <p:txBody>
          <a:bodyPr/>
          <a:lstStyle/>
          <a:p>
            <a:endParaRPr lang="zh-CN" altLang="en-US"/>
          </a:p>
        </p:txBody>
      </p:sp>
      <p:sp>
        <p:nvSpPr>
          <p:cNvPr id="11" name="Title 1">
            <a:extLst>
              <a:ext uri="{FF2B5EF4-FFF2-40B4-BE49-F238E27FC236}">
                <a16:creationId xmlns:a16="http://schemas.microsoft.com/office/drawing/2014/main" id="{02AB1FF8-30D3-4DB2-9D7B-7EE9A0814954}"/>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2" name="矩形 11">
            <a:extLst>
              <a:ext uri="{FF2B5EF4-FFF2-40B4-BE49-F238E27FC236}">
                <a16:creationId xmlns:a16="http://schemas.microsoft.com/office/drawing/2014/main" id="{94E777B6-4F8D-401C-BE1D-1A7B44E7E54F}"/>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3" name="直接连接符 12">
            <a:extLst>
              <a:ext uri="{FF2B5EF4-FFF2-40B4-BE49-F238E27FC236}">
                <a16:creationId xmlns:a16="http://schemas.microsoft.com/office/drawing/2014/main" id="{A9E425FB-DFB0-4E1F-AD56-F38D3F84246F}"/>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5" name="图形 14">
            <a:extLst>
              <a:ext uri="{FF2B5EF4-FFF2-40B4-BE49-F238E27FC236}">
                <a16:creationId xmlns:a16="http://schemas.microsoft.com/office/drawing/2014/main" id="{03A96B94-31D6-4DBA-8D9E-276813E8BCCC}"/>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1577264206"/>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0036244"/>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C764DE79-268F-4C1A-8933-263129D2AF90}" type="datetimeFigureOut">
              <a:rPr kumimoji="0" lang="en-US" sz="1200" b="0" i="0" u="none" strike="noStrike" kern="1200" cap="none" spc="0" normalizeH="0" baseline="0" noProof="0" dirty="0">
                <a:ln>
                  <a:noFill/>
                </a:ln>
                <a:solidFill>
                  <a:prstClr val="black">
                    <a:tint val="75000"/>
                  </a:prstClr>
                </a:solidFill>
                <a:effectLst/>
                <a:uLnTx/>
                <a:uFillTx/>
                <a:latin typeface="Arial"/>
                <a:ea typeface="微软雅黑"/>
                <a:cs typeface="+mn-cs"/>
              </a:rPr>
              <a:pPr marL="0" marR="0" lvl="0" indent="0" algn="l" defTabSz="457200" rtl="0" eaLnBrk="1" fontAlgn="auto" latinLnBrk="0" hangingPunct="1">
                <a:lnSpc>
                  <a:spcPct val="100000"/>
                </a:lnSpc>
                <a:spcBef>
                  <a:spcPts val="0"/>
                </a:spcBef>
                <a:spcAft>
                  <a:spcPts val="0"/>
                </a:spcAft>
                <a:buClrTx/>
                <a:buSzTx/>
                <a:buFontTx/>
                <a:buNone/>
                <a:tabLst/>
                <a:defRPr/>
              </a:pPr>
              <a:t>3/27/2020</a:t>
            </a:fld>
            <a:endParaRPr kumimoji="0" 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3" name="Footer Placeholder 2"/>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dirty="0">
                <a:ln>
                  <a:noFill/>
                </a:ln>
                <a:solidFill>
                  <a:prstClr val="black">
                    <a:tint val="75000"/>
                  </a:prstClr>
                </a:solidFill>
                <a:effectLst/>
                <a:uLnTx/>
                <a:uFillTx/>
                <a:latin typeface="Arial"/>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4036629389"/>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4" name="图片占位符 3">
            <a:extLst>
              <a:ext uri="{FF2B5EF4-FFF2-40B4-BE49-F238E27FC236}">
                <a16:creationId xmlns:a16="http://schemas.microsoft.com/office/drawing/2014/main" id="{C05822D9-4209-4A5C-82F3-87816DE6236E}"/>
              </a:ext>
            </a:extLst>
          </p:cNvPr>
          <p:cNvSpPr>
            <a:spLocks noGrp="1"/>
          </p:cNvSpPr>
          <p:nvPr>
            <p:ph type="pic" sz="quarter" idx="10"/>
          </p:nvPr>
        </p:nvSpPr>
        <p:spPr>
          <a:xfrm>
            <a:off x="5257800" y="1363980"/>
            <a:ext cx="3128963" cy="4762500"/>
          </a:xfrm>
        </p:spPr>
        <p:txBody>
          <a:bodyPr/>
          <a:lstStyle/>
          <a:p>
            <a:endParaRPr lang="zh-CN" altLang="en-US"/>
          </a:p>
        </p:txBody>
      </p:sp>
      <p:sp>
        <p:nvSpPr>
          <p:cNvPr id="5" name="Title 1">
            <a:extLst>
              <a:ext uri="{FF2B5EF4-FFF2-40B4-BE49-F238E27FC236}">
                <a16:creationId xmlns:a16="http://schemas.microsoft.com/office/drawing/2014/main" id="{FA5AB458-ABAE-4453-BF90-718FC86F0982}"/>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7" name="矩形 6">
            <a:extLst>
              <a:ext uri="{FF2B5EF4-FFF2-40B4-BE49-F238E27FC236}">
                <a16:creationId xmlns:a16="http://schemas.microsoft.com/office/drawing/2014/main" id="{47C81EEB-6748-47ED-AE53-78B92C418312}"/>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sp>
        <p:nvSpPr>
          <p:cNvPr id="10" name="文本框 9">
            <a:extLst>
              <a:ext uri="{FF2B5EF4-FFF2-40B4-BE49-F238E27FC236}">
                <a16:creationId xmlns:a16="http://schemas.microsoft.com/office/drawing/2014/main" id="{FEF9CB5F-C543-49D9-A8D6-8FDE1F125ACB}"/>
              </a:ext>
            </a:extLst>
          </p:cNvPr>
          <p:cNvSpPr txBox="1"/>
          <p:nvPr userDrawn="1"/>
        </p:nvSpPr>
        <p:spPr>
          <a:xfrm>
            <a:off x="67935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cxnSp>
        <p:nvCxnSpPr>
          <p:cNvPr id="11" name="直接连接符 10">
            <a:extLst>
              <a:ext uri="{FF2B5EF4-FFF2-40B4-BE49-F238E27FC236}">
                <a16:creationId xmlns:a16="http://schemas.microsoft.com/office/drawing/2014/main" id="{FD67D9C2-CCEC-40CE-97AF-91DD5D2D5986}"/>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图形 2">
            <a:extLst>
              <a:ext uri="{FF2B5EF4-FFF2-40B4-BE49-F238E27FC236}">
                <a16:creationId xmlns:a16="http://schemas.microsoft.com/office/drawing/2014/main" id="{3437E826-5E18-423C-A5A2-A98403CB2E88}"/>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3935394255"/>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4" name="图片占位符 2">
            <a:extLst>
              <a:ext uri="{FF2B5EF4-FFF2-40B4-BE49-F238E27FC236}">
                <a16:creationId xmlns:a16="http://schemas.microsoft.com/office/drawing/2014/main" id="{74732B8F-B2C7-4786-AB5E-114D066250C8}"/>
              </a:ext>
            </a:extLst>
          </p:cNvPr>
          <p:cNvSpPr>
            <a:spLocks noGrp="1"/>
          </p:cNvSpPr>
          <p:nvPr>
            <p:ph type="pic" sz="quarter" idx="11"/>
          </p:nvPr>
        </p:nvSpPr>
        <p:spPr>
          <a:xfrm>
            <a:off x="5128260" y="1130300"/>
            <a:ext cx="3206432" cy="2099590"/>
          </a:xfrm>
        </p:spPr>
        <p:txBody>
          <a:bodyPr/>
          <a:lstStyle/>
          <a:p>
            <a:endParaRPr lang="zh-CN" altLang="en-US"/>
          </a:p>
        </p:txBody>
      </p:sp>
      <p:sp>
        <p:nvSpPr>
          <p:cNvPr id="11" name="文本框 10">
            <a:extLst>
              <a:ext uri="{FF2B5EF4-FFF2-40B4-BE49-F238E27FC236}">
                <a16:creationId xmlns:a16="http://schemas.microsoft.com/office/drawing/2014/main" id="{141194D3-8946-4F6B-83FB-FD2D9404AC89}"/>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12" name="Title 1">
            <a:extLst>
              <a:ext uri="{FF2B5EF4-FFF2-40B4-BE49-F238E27FC236}">
                <a16:creationId xmlns:a16="http://schemas.microsoft.com/office/drawing/2014/main" id="{FAB4BC7C-B344-4C1B-9FA6-F4FEC0450A53}"/>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3" name="矩形 12">
            <a:extLst>
              <a:ext uri="{FF2B5EF4-FFF2-40B4-BE49-F238E27FC236}">
                <a16:creationId xmlns:a16="http://schemas.microsoft.com/office/drawing/2014/main" id="{C6CFD713-A0F7-4397-88CA-D5ED5FCD53E7}"/>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4" name="直接连接符 13">
            <a:extLst>
              <a:ext uri="{FF2B5EF4-FFF2-40B4-BE49-F238E27FC236}">
                <a16:creationId xmlns:a16="http://schemas.microsoft.com/office/drawing/2014/main" id="{906A20D8-EFD7-4400-81BE-00947A624BBD}"/>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8" name="图片占位符 2">
            <a:extLst>
              <a:ext uri="{FF2B5EF4-FFF2-40B4-BE49-F238E27FC236}">
                <a16:creationId xmlns:a16="http://schemas.microsoft.com/office/drawing/2014/main" id="{B43BEF5A-CC3E-46A4-9C44-130A9B3BF956}"/>
              </a:ext>
            </a:extLst>
          </p:cNvPr>
          <p:cNvSpPr>
            <a:spLocks noGrp="1"/>
          </p:cNvSpPr>
          <p:nvPr>
            <p:ph type="pic" sz="quarter" idx="12"/>
          </p:nvPr>
        </p:nvSpPr>
        <p:spPr>
          <a:xfrm>
            <a:off x="809308" y="1130300"/>
            <a:ext cx="3206432" cy="2099590"/>
          </a:xfrm>
        </p:spPr>
        <p:txBody>
          <a:bodyPr/>
          <a:lstStyle/>
          <a:p>
            <a:endParaRPr lang="zh-CN" altLang="en-US"/>
          </a:p>
        </p:txBody>
      </p:sp>
      <p:pic>
        <p:nvPicPr>
          <p:cNvPr id="19" name="图形 18">
            <a:extLst>
              <a:ext uri="{FF2B5EF4-FFF2-40B4-BE49-F238E27FC236}">
                <a16:creationId xmlns:a16="http://schemas.microsoft.com/office/drawing/2014/main" id="{8D2003CB-999B-4732-B78B-311AB3C66058}"/>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2914681475"/>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7" name="图片占位符 6">
            <a:extLst>
              <a:ext uri="{FF2B5EF4-FFF2-40B4-BE49-F238E27FC236}">
                <a16:creationId xmlns:a16="http://schemas.microsoft.com/office/drawing/2014/main" id="{F8BC570A-6301-43F4-B515-BB5681EA6DB8}"/>
              </a:ext>
            </a:extLst>
          </p:cNvPr>
          <p:cNvSpPr>
            <a:spLocks noGrp="1"/>
          </p:cNvSpPr>
          <p:nvPr>
            <p:ph type="pic" sz="quarter" idx="10"/>
          </p:nvPr>
        </p:nvSpPr>
        <p:spPr>
          <a:xfrm>
            <a:off x="7662526" y="2503497"/>
            <a:ext cx="973078" cy="876894"/>
          </a:xfrm>
        </p:spPr>
        <p:txBody>
          <a:bodyPr/>
          <a:lstStyle/>
          <a:p>
            <a:endParaRPr lang="zh-CN" altLang="en-US"/>
          </a:p>
        </p:txBody>
      </p:sp>
      <p:sp>
        <p:nvSpPr>
          <p:cNvPr id="13" name="图片占位符 6">
            <a:extLst>
              <a:ext uri="{FF2B5EF4-FFF2-40B4-BE49-F238E27FC236}">
                <a16:creationId xmlns:a16="http://schemas.microsoft.com/office/drawing/2014/main" id="{DB755E96-D303-413C-B477-0F0EF43614F2}"/>
              </a:ext>
            </a:extLst>
          </p:cNvPr>
          <p:cNvSpPr>
            <a:spLocks noGrp="1"/>
          </p:cNvSpPr>
          <p:nvPr>
            <p:ph type="pic" sz="quarter" idx="11"/>
          </p:nvPr>
        </p:nvSpPr>
        <p:spPr>
          <a:xfrm>
            <a:off x="5667374" y="3544837"/>
            <a:ext cx="1905000" cy="1836737"/>
          </a:xfrm>
        </p:spPr>
        <p:txBody>
          <a:bodyPr/>
          <a:lstStyle/>
          <a:p>
            <a:endParaRPr lang="zh-CN" altLang="en-US"/>
          </a:p>
        </p:txBody>
      </p:sp>
      <p:sp>
        <p:nvSpPr>
          <p:cNvPr id="16" name="图片占位符 6">
            <a:extLst>
              <a:ext uri="{FF2B5EF4-FFF2-40B4-BE49-F238E27FC236}">
                <a16:creationId xmlns:a16="http://schemas.microsoft.com/office/drawing/2014/main" id="{1994F40C-0091-4D3C-86C5-3C7612951C03}"/>
              </a:ext>
            </a:extLst>
          </p:cNvPr>
          <p:cNvSpPr>
            <a:spLocks noGrp="1"/>
          </p:cNvSpPr>
          <p:nvPr>
            <p:ph type="pic" sz="quarter" idx="12"/>
          </p:nvPr>
        </p:nvSpPr>
        <p:spPr>
          <a:xfrm>
            <a:off x="6219198" y="1788495"/>
            <a:ext cx="1353176" cy="1591897"/>
          </a:xfrm>
        </p:spPr>
        <p:txBody>
          <a:bodyPr/>
          <a:lstStyle/>
          <a:p>
            <a:endParaRPr lang="zh-CN" altLang="en-US"/>
          </a:p>
        </p:txBody>
      </p:sp>
      <p:sp>
        <p:nvSpPr>
          <p:cNvPr id="17" name="图片占位符 6">
            <a:extLst>
              <a:ext uri="{FF2B5EF4-FFF2-40B4-BE49-F238E27FC236}">
                <a16:creationId xmlns:a16="http://schemas.microsoft.com/office/drawing/2014/main" id="{CA991981-6B9E-4240-8B7D-01C824DD7D64}"/>
              </a:ext>
            </a:extLst>
          </p:cNvPr>
          <p:cNvSpPr>
            <a:spLocks noGrp="1"/>
          </p:cNvSpPr>
          <p:nvPr>
            <p:ph type="pic" sz="quarter" idx="13"/>
          </p:nvPr>
        </p:nvSpPr>
        <p:spPr>
          <a:xfrm>
            <a:off x="4723170" y="3544836"/>
            <a:ext cx="849262" cy="799894"/>
          </a:xfrm>
        </p:spPr>
        <p:txBody>
          <a:bodyPr/>
          <a:lstStyle/>
          <a:p>
            <a:endParaRPr lang="zh-CN" altLang="en-US"/>
          </a:p>
        </p:txBody>
      </p:sp>
      <p:sp>
        <p:nvSpPr>
          <p:cNvPr id="18" name="图片占位符 6">
            <a:extLst>
              <a:ext uri="{FF2B5EF4-FFF2-40B4-BE49-F238E27FC236}">
                <a16:creationId xmlns:a16="http://schemas.microsoft.com/office/drawing/2014/main" id="{48E69694-F317-4B5F-82B4-1BCF8E36DFBD}"/>
              </a:ext>
            </a:extLst>
          </p:cNvPr>
          <p:cNvSpPr>
            <a:spLocks noGrp="1"/>
          </p:cNvSpPr>
          <p:nvPr>
            <p:ph type="pic" sz="quarter" idx="14"/>
          </p:nvPr>
        </p:nvSpPr>
        <p:spPr>
          <a:xfrm>
            <a:off x="7664667" y="3544836"/>
            <a:ext cx="849262" cy="1071409"/>
          </a:xfrm>
        </p:spPr>
        <p:txBody>
          <a:bodyPr/>
          <a:lstStyle/>
          <a:p>
            <a:endParaRPr lang="zh-CN" altLang="en-US"/>
          </a:p>
        </p:txBody>
      </p:sp>
      <p:sp>
        <p:nvSpPr>
          <p:cNvPr id="19" name="图片占位符 6">
            <a:extLst>
              <a:ext uri="{FF2B5EF4-FFF2-40B4-BE49-F238E27FC236}">
                <a16:creationId xmlns:a16="http://schemas.microsoft.com/office/drawing/2014/main" id="{88D255A3-D546-4FDF-ADB0-E24B584F96EE}"/>
              </a:ext>
            </a:extLst>
          </p:cNvPr>
          <p:cNvSpPr>
            <a:spLocks noGrp="1"/>
          </p:cNvSpPr>
          <p:nvPr>
            <p:ph type="pic" sz="quarter" idx="15"/>
          </p:nvPr>
        </p:nvSpPr>
        <p:spPr>
          <a:xfrm>
            <a:off x="5583526" y="2916064"/>
            <a:ext cx="549515" cy="512937"/>
          </a:xfrm>
        </p:spPr>
        <p:txBody>
          <a:bodyPr/>
          <a:lstStyle/>
          <a:p>
            <a:endParaRPr lang="zh-CN" altLang="en-US"/>
          </a:p>
        </p:txBody>
      </p:sp>
      <p:sp>
        <p:nvSpPr>
          <p:cNvPr id="14" name="Title 1">
            <a:extLst>
              <a:ext uri="{FF2B5EF4-FFF2-40B4-BE49-F238E27FC236}">
                <a16:creationId xmlns:a16="http://schemas.microsoft.com/office/drawing/2014/main" id="{FF1CCBAB-B8F9-4FD6-BF26-31904EDD41FC}"/>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21" name="矩形 20">
            <a:extLst>
              <a:ext uri="{FF2B5EF4-FFF2-40B4-BE49-F238E27FC236}">
                <a16:creationId xmlns:a16="http://schemas.microsoft.com/office/drawing/2014/main" id="{1B7FB292-78E8-4F61-820E-BF6D5EAA83C2}"/>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22" name="直接连接符 21">
            <a:extLst>
              <a:ext uri="{FF2B5EF4-FFF2-40B4-BE49-F238E27FC236}">
                <a16:creationId xmlns:a16="http://schemas.microsoft.com/office/drawing/2014/main" id="{B67571B6-409B-4073-8545-F0BCF2E63E17}"/>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4" name="图形 23">
            <a:extLst>
              <a:ext uri="{FF2B5EF4-FFF2-40B4-BE49-F238E27FC236}">
                <a16:creationId xmlns:a16="http://schemas.microsoft.com/office/drawing/2014/main" id="{46E8850C-331B-44C6-B9C0-B8568F7AFF49}"/>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3022476165"/>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userDrawn="1">
  <p:cSld name="2_仅标题">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14290A49-D64B-491C-9105-6608CB582884}"/>
              </a:ext>
            </a:extLst>
          </p:cNvPr>
          <p:cNvSpPr/>
          <p:nvPr userDrawn="1"/>
        </p:nvSpPr>
        <p:spPr>
          <a:xfrm>
            <a:off x="517422" y="4129548"/>
            <a:ext cx="8096060" cy="2004552"/>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7" name="图片占位符 6">
            <a:extLst>
              <a:ext uri="{FF2B5EF4-FFF2-40B4-BE49-F238E27FC236}">
                <a16:creationId xmlns:a16="http://schemas.microsoft.com/office/drawing/2014/main" id="{76FB8FCF-BC00-48F5-B1E1-9D7F6E155B32}"/>
              </a:ext>
            </a:extLst>
          </p:cNvPr>
          <p:cNvSpPr>
            <a:spLocks noGrp="1"/>
          </p:cNvSpPr>
          <p:nvPr>
            <p:ph type="pic" sz="quarter" idx="10"/>
          </p:nvPr>
        </p:nvSpPr>
        <p:spPr>
          <a:xfrm>
            <a:off x="495300" y="1130301"/>
            <a:ext cx="8140304" cy="3130955"/>
          </a:xfrm>
        </p:spPr>
        <p:txBody>
          <a:bodyPr/>
          <a:lstStyle/>
          <a:p>
            <a:endParaRPr lang="zh-CN" altLang="en-US"/>
          </a:p>
        </p:txBody>
      </p:sp>
      <p:sp>
        <p:nvSpPr>
          <p:cNvPr id="12" name="Title 1">
            <a:extLst>
              <a:ext uri="{FF2B5EF4-FFF2-40B4-BE49-F238E27FC236}">
                <a16:creationId xmlns:a16="http://schemas.microsoft.com/office/drawing/2014/main" id="{536F8B86-02CB-4AFC-B326-BC07C12DB234}"/>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3" name="矩形 12">
            <a:extLst>
              <a:ext uri="{FF2B5EF4-FFF2-40B4-BE49-F238E27FC236}">
                <a16:creationId xmlns:a16="http://schemas.microsoft.com/office/drawing/2014/main" id="{960826B6-C232-47A4-BBDD-2CCF4D3B2EC1}"/>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4" name="直接连接符 13">
            <a:extLst>
              <a:ext uri="{FF2B5EF4-FFF2-40B4-BE49-F238E27FC236}">
                <a16:creationId xmlns:a16="http://schemas.microsoft.com/office/drawing/2014/main" id="{6B1477B2-2FE4-476E-98B0-A86B80707D49}"/>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6" name="图形 15">
            <a:extLst>
              <a:ext uri="{FF2B5EF4-FFF2-40B4-BE49-F238E27FC236}">
                <a16:creationId xmlns:a16="http://schemas.microsoft.com/office/drawing/2014/main" id="{3D9CDE73-ACAC-45BA-A5CE-B3DB993B65DD}"/>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3240446745"/>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userDrawn="1">
  <p:cSld name="3_仅标题">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7" name="图片占位符 6">
            <a:extLst>
              <a:ext uri="{FF2B5EF4-FFF2-40B4-BE49-F238E27FC236}">
                <a16:creationId xmlns:a16="http://schemas.microsoft.com/office/drawing/2014/main" id="{77CCA08D-6DB5-4BA0-9E69-B3D51201C814}"/>
              </a:ext>
            </a:extLst>
          </p:cNvPr>
          <p:cNvSpPr>
            <a:spLocks noGrp="1"/>
          </p:cNvSpPr>
          <p:nvPr>
            <p:ph type="pic" sz="quarter" idx="10"/>
          </p:nvPr>
        </p:nvSpPr>
        <p:spPr>
          <a:xfrm>
            <a:off x="956495" y="1248287"/>
            <a:ext cx="2800964" cy="1966861"/>
          </a:xfrm>
        </p:spPr>
        <p:txBody>
          <a:bodyPr/>
          <a:lstStyle/>
          <a:p>
            <a:endParaRPr lang="zh-CN" altLang="en-US"/>
          </a:p>
        </p:txBody>
      </p:sp>
      <p:sp>
        <p:nvSpPr>
          <p:cNvPr id="9" name="图片占位符 6">
            <a:extLst>
              <a:ext uri="{FF2B5EF4-FFF2-40B4-BE49-F238E27FC236}">
                <a16:creationId xmlns:a16="http://schemas.microsoft.com/office/drawing/2014/main" id="{9644F576-6ED1-414E-81A1-1215DE137F38}"/>
              </a:ext>
            </a:extLst>
          </p:cNvPr>
          <p:cNvSpPr>
            <a:spLocks noGrp="1"/>
          </p:cNvSpPr>
          <p:nvPr>
            <p:ph type="pic" sz="quarter" idx="11"/>
          </p:nvPr>
        </p:nvSpPr>
        <p:spPr>
          <a:xfrm>
            <a:off x="5386542" y="1248287"/>
            <a:ext cx="2800964" cy="1966861"/>
          </a:xfrm>
        </p:spPr>
        <p:txBody>
          <a:bodyPr/>
          <a:lstStyle/>
          <a:p>
            <a:endParaRPr lang="zh-CN" altLang="en-US"/>
          </a:p>
        </p:txBody>
      </p:sp>
      <p:sp>
        <p:nvSpPr>
          <p:cNvPr id="13" name="Title 1">
            <a:extLst>
              <a:ext uri="{FF2B5EF4-FFF2-40B4-BE49-F238E27FC236}">
                <a16:creationId xmlns:a16="http://schemas.microsoft.com/office/drawing/2014/main" id="{F2D3167A-7041-4F95-BC4F-863B368E1987}"/>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4" name="矩形 13">
            <a:extLst>
              <a:ext uri="{FF2B5EF4-FFF2-40B4-BE49-F238E27FC236}">
                <a16:creationId xmlns:a16="http://schemas.microsoft.com/office/drawing/2014/main" id="{E1C199A3-D8C4-41C4-847D-131B28C5159B}"/>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5" name="直接连接符 14">
            <a:extLst>
              <a:ext uri="{FF2B5EF4-FFF2-40B4-BE49-F238E27FC236}">
                <a16:creationId xmlns:a16="http://schemas.microsoft.com/office/drawing/2014/main" id="{2F7A6C92-AE5E-4CF4-AD4A-8B65994C0FD0}"/>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7" name="图形 16">
            <a:extLst>
              <a:ext uri="{FF2B5EF4-FFF2-40B4-BE49-F238E27FC236}">
                <a16:creationId xmlns:a16="http://schemas.microsoft.com/office/drawing/2014/main" id="{FBB53D68-DA49-4F83-B01A-70227F9FFEF7}"/>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3304772906"/>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userDrawn="1">
  <p:cSld name="4_仅标题">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9" name="图片占位符 6">
            <a:extLst>
              <a:ext uri="{FF2B5EF4-FFF2-40B4-BE49-F238E27FC236}">
                <a16:creationId xmlns:a16="http://schemas.microsoft.com/office/drawing/2014/main" id="{9644F576-6ED1-414E-81A1-1215DE137F38}"/>
              </a:ext>
            </a:extLst>
          </p:cNvPr>
          <p:cNvSpPr>
            <a:spLocks noGrp="1"/>
          </p:cNvSpPr>
          <p:nvPr>
            <p:ph type="pic" sz="quarter" idx="11"/>
          </p:nvPr>
        </p:nvSpPr>
        <p:spPr>
          <a:xfrm>
            <a:off x="495300" y="1977350"/>
            <a:ext cx="2981325" cy="3309700"/>
          </a:xfrm>
        </p:spPr>
        <p:txBody>
          <a:bodyPr/>
          <a:lstStyle/>
          <a:p>
            <a:endParaRPr lang="zh-CN" altLang="en-US"/>
          </a:p>
        </p:txBody>
      </p:sp>
      <p:sp>
        <p:nvSpPr>
          <p:cNvPr id="12" name="Title 1">
            <a:extLst>
              <a:ext uri="{FF2B5EF4-FFF2-40B4-BE49-F238E27FC236}">
                <a16:creationId xmlns:a16="http://schemas.microsoft.com/office/drawing/2014/main" id="{4896197F-D777-4CB9-9342-9558F4580601}"/>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3" name="矩形 12">
            <a:extLst>
              <a:ext uri="{FF2B5EF4-FFF2-40B4-BE49-F238E27FC236}">
                <a16:creationId xmlns:a16="http://schemas.microsoft.com/office/drawing/2014/main" id="{9084AF80-75B9-4717-AEE2-FEBCD70CBBD7}"/>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4" name="直接连接符 13">
            <a:extLst>
              <a:ext uri="{FF2B5EF4-FFF2-40B4-BE49-F238E27FC236}">
                <a16:creationId xmlns:a16="http://schemas.microsoft.com/office/drawing/2014/main" id="{E479AA64-EDA1-4C86-9F06-265EBB38C4AC}"/>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6" name="图形 15">
            <a:extLst>
              <a:ext uri="{FF2B5EF4-FFF2-40B4-BE49-F238E27FC236}">
                <a16:creationId xmlns:a16="http://schemas.microsoft.com/office/drawing/2014/main" id="{4368892C-52E4-4E8B-A1D9-0CCD3AA2AD4D}"/>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1161725530"/>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userDrawn="1">
  <p:cSld name="10_仅标题">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5" name="图片占位符 4">
            <a:extLst>
              <a:ext uri="{FF2B5EF4-FFF2-40B4-BE49-F238E27FC236}">
                <a16:creationId xmlns:a16="http://schemas.microsoft.com/office/drawing/2014/main" id="{0CEC494B-504B-4EDB-9373-6A5FE50F307B}"/>
              </a:ext>
            </a:extLst>
          </p:cNvPr>
          <p:cNvSpPr>
            <a:spLocks noGrp="1"/>
          </p:cNvSpPr>
          <p:nvPr>
            <p:ph type="pic" sz="quarter" idx="10"/>
          </p:nvPr>
        </p:nvSpPr>
        <p:spPr>
          <a:xfrm>
            <a:off x="501848" y="3775591"/>
            <a:ext cx="8140304" cy="2358500"/>
          </a:xfrm>
        </p:spPr>
        <p:txBody>
          <a:bodyPr/>
          <a:lstStyle/>
          <a:p>
            <a:endParaRPr lang="zh-CN" altLang="en-US"/>
          </a:p>
        </p:txBody>
      </p:sp>
      <p:sp>
        <p:nvSpPr>
          <p:cNvPr id="9" name="Title 1">
            <a:extLst>
              <a:ext uri="{FF2B5EF4-FFF2-40B4-BE49-F238E27FC236}">
                <a16:creationId xmlns:a16="http://schemas.microsoft.com/office/drawing/2014/main" id="{57F2FA4B-6558-4DE0-B295-1149120B97B4}"/>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1" name="矩形 10">
            <a:extLst>
              <a:ext uri="{FF2B5EF4-FFF2-40B4-BE49-F238E27FC236}">
                <a16:creationId xmlns:a16="http://schemas.microsoft.com/office/drawing/2014/main" id="{2AE36041-8171-49C9-B156-1012A47B8D7F}"/>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2" name="直接连接符 11">
            <a:extLst>
              <a:ext uri="{FF2B5EF4-FFF2-40B4-BE49-F238E27FC236}">
                <a16:creationId xmlns:a16="http://schemas.microsoft.com/office/drawing/2014/main" id="{5424759B-E068-455A-B97D-256E992FBC0F}"/>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4" name="图形 13">
            <a:extLst>
              <a:ext uri="{FF2B5EF4-FFF2-40B4-BE49-F238E27FC236}">
                <a16:creationId xmlns:a16="http://schemas.microsoft.com/office/drawing/2014/main" id="{2115EB5B-6F39-48CA-A599-6A5916E902AC}"/>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13634793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4" name="图片占位符 2">
            <a:extLst>
              <a:ext uri="{FF2B5EF4-FFF2-40B4-BE49-F238E27FC236}">
                <a16:creationId xmlns:a16="http://schemas.microsoft.com/office/drawing/2014/main" id="{74732B8F-B2C7-4786-AB5E-114D066250C8}"/>
              </a:ext>
            </a:extLst>
          </p:cNvPr>
          <p:cNvSpPr>
            <a:spLocks noGrp="1"/>
          </p:cNvSpPr>
          <p:nvPr>
            <p:ph type="pic" sz="quarter" idx="11"/>
          </p:nvPr>
        </p:nvSpPr>
        <p:spPr>
          <a:xfrm>
            <a:off x="5128260" y="1130300"/>
            <a:ext cx="3206432" cy="2099590"/>
          </a:xfrm>
        </p:spPr>
        <p:txBody>
          <a:bodyPr/>
          <a:lstStyle/>
          <a:p>
            <a:endParaRPr lang="zh-CN" altLang="en-US"/>
          </a:p>
        </p:txBody>
      </p:sp>
      <p:sp>
        <p:nvSpPr>
          <p:cNvPr id="11" name="文本框 10">
            <a:extLst>
              <a:ext uri="{FF2B5EF4-FFF2-40B4-BE49-F238E27FC236}">
                <a16:creationId xmlns:a16="http://schemas.microsoft.com/office/drawing/2014/main" id="{141194D3-8946-4F6B-83FB-FD2D9404AC89}"/>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12" name="Title 1">
            <a:extLst>
              <a:ext uri="{FF2B5EF4-FFF2-40B4-BE49-F238E27FC236}">
                <a16:creationId xmlns:a16="http://schemas.microsoft.com/office/drawing/2014/main" id="{FAB4BC7C-B344-4C1B-9FA6-F4FEC0450A53}"/>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3" name="矩形 12">
            <a:extLst>
              <a:ext uri="{FF2B5EF4-FFF2-40B4-BE49-F238E27FC236}">
                <a16:creationId xmlns:a16="http://schemas.microsoft.com/office/drawing/2014/main" id="{C6CFD713-A0F7-4397-88CA-D5ED5FCD53E7}"/>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4" name="直接连接符 13">
            <a:extLst>
              <a:ext uri="{FF2B5EF4-FFF2-40B4-BE49-F238E27FC236}">
                <a16:creationId xmlns:a16="http://schemas.microsoft.com/office/drawing/2014/main" id="{906A20D8-EFD7-4400-81BE-00947A624BBD}"/>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8" name="图片占位符 2">
            <a:extLst>
              <a:ext uri="{FF2B5EF4-FFF2-40B4-BE49-F238E27FC236}">
                <a16:creationId xmlns:a16="http://schemas.microsoft.com/office/drawing/2014/main" id="{B43BEF5A-CC3E-46A4-9C44-130A9B3BF956}"/>
              </a:ext>
            </a:extLst>
          </p:cNvPr>
          <p:cNvSpPr>
            <a:spLocks noGrp="1"/>
          </p:cNvSpPr>
          <p:nvPr>
            <p:ph type="pic" sz="quarter" idx="12"/>
          </p:nvPr>
        </p:nvSpPr>
        <p:spPr>
          <a:xfrm>
            <a:off x="809308" y="1130300"/>
            <a:ext cx="3206432" cy="2099590"/>
          </a:xfrm>
        </p:spPr>
        <p:txBody>
          <a:bodyPr/>
          <a:lstStyle/>
          <a:p>
            <a:endParaRPr lang="zh-CN" altLang="en-US"/>
          </a:p>
        </p:txBody>
      </p:sp>
      <p:pic>
        <p:nvPicPr>
          <p:cNvPr id="19" name="图形 18">
            <a:extLst>
              <a:ext uri="{FF2B5EF4-FFF2-40B4-BE49-F238E27FC236}">
                <a16:creationId xmlns:a16="http://schemas.microsoft.com/office/drawing/2014/main" id="{8D2003CB-999B-4732-B78B-311AB3C66058}"/>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2177807545"/>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userDrawn="1">
  <p:cSld name="6_仅标题">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5" name="图片占位符 4">
            <a:extLst>
              <a:ext uri="{FF2B5EF4-FFF2-40B4-BE49-F238E27FC236}">
                <a16:creationId xmlns:a16="http://schemas.microsoft.com/office/drawing/2014/main" id="{5F17B345-0E74-44B3-93F6-933CD63CBF36}"/>
              </a:ext>
            </a:extLst>
          </p:cNvPr>
          <p:cNvSpPr>
            <a:spLocks noGrp="1"/>
          </p:cNvSpPr>
          <p:nvPr>
            <p:ph type="pic" sz="quarter" idx="10"/>
          </p:nvPr>
        </p:nvSpPr>
        <p:spPr>
          <a:xfrm>
            <a:off x="495300" y="1130300"/>
            <a:ext cx="2411016" cy="1898650"/>
          </a:xfrm>
        </p:spPr>
        <p:txBody>
          <a:bodyPr/>
          <a:lstStyle/>
          <a:p>
            <a:endParaRPr lang="zh-CN" altLang="en-US"/>
          </a:p>
        </p:txBody>
      </p:sp>
      <p:sp>
        <p:nvSpPr>
          <p:cNvPr id="9" name="图片占位符 4">
            <a:extLst>
              <a:ext uri="{FF2B5EF4-FFF2-40B4-BE49-F238E27FC236}">
                <a16:creationId xmlns:a16="http://schemas.microsoft.com/office/drawing/2014/main" id="{671BE8A8-362F-4EE4-B787-C9A23B50FF97}"/>
              </a:ext>
            </a:extLst>
          </p:cNvPr>
          <p:cNvSpPr>
            <a:spLocks noGrp="1"/>
          </p:cNvSpPr>
          <p:nvPr>
            <p:ph type="pic" sz="quarter" idx="11"/>
          </p:nvPr>
        </p:nvSpPr>
        <p:spPr>
          <a:xfrm>
            <a:off x="6224588" y="1130300"/>
            <a:ext cx="2411016" cy="1898650"/>
          </a:xfrm>
        </p:spPr>
        <p:txBody>
          <a:bodyPr/>
          <a:lstStyle/>
          <a:p>
            <a:endParaRPr lang="zh-CN" altLang="en-US"/>
          </a:p>
        </p:txBody>
      </p:sp>
      <p:sp>
        <p:nvSpPr>
          <p:cNvPr id="11" name="图片占位符 4">
            <a:extLst>
              <a:ext uri="{FF2B5EF4-FFF2-40B4-BE49-F238E27FC236}">
                <a16:creationId xmlns:a16="http://schemas.microsoft.com/office/drawing/2014/main" id="{ACAD5DF2-ED86-4FBC-B704-4488BB4620B1}"/>
              </a:ext>
            </a:extLst>
          </p:cNvPr>
          <p:cNvSpPr>
            <a:spLocks noGrp="1"/>
          </p:cNvSpPr>
          <p:nvPr>
            <p:ph type="pic" sz="quarter" idx="12"/>
          </p:nvPr>
        </p:nvSpPr>
        <p:spPr>
          <a:xfrm>
            <a:off x="3366492" y="1130300"/>
            <a:ext cx="2411016" cy="1898650"/>
          </a:xfrm>
        </p:spPr>
        <p:txBody>
          <a:bodyPr/>
          <a:lstStyle/>
          <a:p>
            <a:endParaRPr lang="zh-CN" altLang="en-US"/>
          </a:p>
        </p:txBody>
      </p:sp>
      <p:sp>
        <p:nvSpPr>
          <p:cNvPr id="12" name="Title 1">
            <a:extLst>
              <a:ext uri="{FF2B5EF4-FFF2-40B4-BE49-F238E27FC236}">
                <a16:creationId xmlns:a16="http://schemas.microsoft.com/office/drawing/2014/main" id="{4D4F7BA2-3F0A-438D-84B8-509FEDFB1BFF}"/>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3" name="矩形 12">
            <a:extLst>
              <a:ext uri="{FF2B5EF4-FFF2-40B4-BE49-F238E27FC236}">
                <a16:creationId xmlns:a16="http://schemas.microsoft.com/office/drawing/2014/main" id="{7E4D832F-59E0-47DC-9DA9-92C71F77BB60}"/>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4" name="直接连接符 13">
            <a:extLst>
              <a:ext uri="{FF2B5EF4-FFF2-40B4-BE49-F238E27FC236}">
                <a16:creationId xmlns:a16="http://schemas.microsoft.com/office/drawing/2014/main" id="{707C5E7F-80BD-4EA6-BB04-2217A040754A}"/>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6" name="图形 15">
            <a:extLst>
              <a:ext uri="{FF2B5EF4-FFF2-40B4-BE49-F238E27FC236}">
                <a16:creationId xmlns:a16="http://schemas.microsoft.com/office/drawing/2014/main" id="{EC11DE2A-2C37-416A-BEB5-21B207951F08}"/>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3242514230"/>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userDrawn="1">
  <p:cSld name="5_仅标题">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9" name="Title 1">
            <a:extLst>
              <a:ext uri="{FF2B5EF4-FFF2-40B4-BE49-F238E27FC236}">
                <a16:creationId xmlns:a16="http://schemas.microsoft.com/office/drawing/2014/main" id="{7EAF9BBA-A009-42FA-B7C3-F70778D7FA8B}"/>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1" name="矩形 10">
            <a:extLst>
              <a:ext uri="{FF2B5EF4-FFF2-40B4-BE49-F238E27FC236}">
                <a16:creationId xmlns:a16="http://schemas.microsoft.com/office/drawing/2014/main" id="{7E84E3C6-7FC4-43A7-BDBF-9959F0705341}"/>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2" name="直接连接符 11">
            <a:extLst>
              <a:ext uri="{FF2B5EF4-FFF2-40B4-BE49-F238E27FC236}">
                <a16:creationId xmlns:a16="http://schemas.microsoft.com/office/drawing/2014/main" id="{04D4C613-8B8A-46A0-9EB9-EEA863084372}"/>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3" name="图形 12">
            <a:extLst>
              <a:ext uri="{FF2B5EF4-FFF2-40B4-BE49-F238E27FC236}">
                <a16:creationId xmlns:a16="http://schemas.microsoft.com/office/drawing/2014/main" id="{05763025-6F1B-4153-830D-92CC774C875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264208" y="417840"/>
            <a:ext cx="1592569" cy="306060"/>
          </a:xfrm>
          <a:prstGeom prst="rect">
            <a:avLst/>
          </a:prstGeom>
        </p:spPr>
      </p:pic>
    </p:spTree>
    <p:extLst>
      <p:ext uri="{BB962C8B-B14F-4D97-AF65-F5344CB8AC3E}">
        <p14:creationId xmlns:p14="http://schemas.microsoft.com/office/powerpoint/2010/main" val="2604363707"/>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userDrawn="1">
  <p:cSld name="7_仅标题">
    <p:spTree>
      <p:nvGrpSpPr>
        <p:cNvPr id="1" name=""/>
        <p:cNvGrpSpPr/>
        <p:nvPr/>
      </p:nvGrpSpPr>
      <p:grpSpPr>
        <a:xfrm>
          <a:off x="0" y="0"/>
          <a:ext cx="0" cy="0"/>
          <a:chOff x="0" y="0"/>
          <a:chExt cx="0" cy="0"/>
        </a:xfrm>
      </p:grpSpPr>
      <p:sp>
        <p:nvSpPr>
          <p:cNvPr id="11" name="图片占位符 10">
            <a:extLst>
              <a:ext uri="{FF2B5EF4-FFF2-40B4-BE49-F238E27FC236}">
                <a16:creationId xmlns:a16="http://schemas.microsoft.com/office/drawing/2014/main" id="{DFABE27D-46BA-4C3B-81A8-AA3C12AD6228}"/>
              </a:ext>
            </a:extLst>
          </p:cNvPr>
          <p:cNvSpPr>
            <a:spLocks noGrp="1"/>
          </p:cNvSpPr>
          <p:nvPr>
            <p:ph type="pic" sz="quarter" idx="10"/>
          </p:nvPr>
        </p:nvSpPr>
        <p:spPr>
          <a:xfrm>
            <a:off x="3401646" y="2412574"/>
            <a:ext cx="2340708" cy="2347324"/>
          </a:xfrm>
          <a:custGeom>
            <a:avLst/>
            <a:gdLst>
              <a:gd name="connsiteX0" fmla="*/ 1206327 w 2347324"/>
              <a:gd name="connsiteY0" fmla="*/ 120 h 2347324"/>
              <a:gd name="connsiteX1" fmla="*/ 1420585 w 2347324"/>
              <a:gd name="connsiteY1" fmla="*/ 95937 h 2347324"/>
              <a:gd name="connsiteX2" fmla="*/ 2263455 w 2347324"/>
              <a:gd name="connsiteY2" fmla="*/ 987071 h 2347324"/>
              <a:gd name="connsiteX3" fmla="*/ 2251388 w 2347324"/>
              <a:gd name="connsiteY3" fmla="*/ 1420585 h 2347324"/>
              <a:gd name="connsiteX4" fmla="*/ 1360254 w 2347324"/>
              <a:gd name="connsiteY4" fmla="*/ 2263455 h 2347324"/>
              <a:gd name="connsiteX5" fmla="*/ 926741 w 2347324"/>
              <a:gd name="connsiteY5" fmla="*/ 2251388 h 2347324"/>
              <a:gd name="connsiteX6" fmla="*/ 83871 w 2347324"/>
              <a:gd name="connsiteY6" fmla="*/ 1360254 h 2347324"/>
              <a:gd name="connsiteX7" fmla="*/ 95937 w 2347324"/>
              <a:gd name="connsiteY7" fmla="*/ 926740 h 2347324"/>
              <a:gd name="connsiteX8" fmla="*/ 987072 w 2347324"/>
              <a:gd name="connsiteY8" fmla="*/ 83871 h 2347324"/>
              <a:gd name="connsiteX9" fmla="*/ 1206327 w 2347324"/>
              <a:gd name="connsiteY9" fmla="*/ 120 h 2347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47324" h="2347324">
                <a:moveTo>
                  <a:pt x="1206327" y="120"/>
                </a:moveTo>
                <a:cubicBezTo>
                  <a:pt x="1284778" y="2304"/>
                  <a:pt x="1362395" y="34415"/>
                  <a:pt x="1420585" y="95937"/>
                </a:cubicBezTo>
                <a:lnTo>
                  <a:pt x="2263455" y="987071"/>
                </a:lnTo>
                <a:cubicBezTo>
                  <a:pt x="2379834" y="1110115"/>
                  <a:pt x="2374432" y="1304206"/>
                  <a:pt x="2251388" y="1420585"/>
                </a:cubicBezTo>
                <a:lnTo>
                  <a:pt x="1360254" y="2263455"/>
                </a:lnTo>
                <a:cubicBezTo>
                  <a:pt x="1237211" y="2379834"/>
                  <a:pt x="1043120" y="2374432"/>
                  <a:pt x="926741" y="2251388"/>
                </a:cubicBezTo>
                <a:lnTo>
                  <a:pt x="83871" y="1360254"/>
                </a:lnTo>
                <a:cubicBezTo>
                  <a:pt x="-32509" y="1237210"/>
                  <a:pt x="-27106" y="1043120"/>
                  <a:pt x="95937" y="926740"/>
                </a:cubicBezTo>
                <a:lnTo>
                  <a:pt x="987072" y="83871"/>
                </a:lnTo>
                <a:cubicBezTo>
                  <a:pt x="1048593" y="25681"/>
                  <a:pt x="1127877" y="-2063"/>
                  <a:pt x="1206327" y="120"/>
                </a:cubicBezTo>
                <a:close/>
              </a:path>
            </a:pathLst>
          </a:custGeom>
        </p:spPr>
        <p:txBody>
          <a:bodyPr wrap="square">
            <a:noAutofit/>
          </a:bodyPr>
          <a:lstStyle/>
          <a:p>
            <a:endParaRPr lang="zh-CN" altLang="en-US"/>
          </a:p>
        </p:txBody>
      </p:sp>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12" name="Title 1">
            <a:extLst>
              <a:ext uri="{FF2B5EF4-FFF2-40B4-BE49-F238E27FC236}">
                <a16:creationId xmlns:a16="http://schemas.microsoft.com/office/drawing/2014/main" id="{6E68BAC9-D18E-4D9F-ADE6-929B071A11E2}"/>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3" name="矩形 12">
            <a:extLst>
              <a:ext uri="{FF2B5EF4-FFF2-40B4-BE49-F238E27FC236}">
                <a16:creationId xmlns:a16="http://schemas.microsoft.com/office/drawing/2014/main" id="{D8C6DCAF-FF9B-4942-8795-9067E4F78CC4}"/>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4" name="直接连接符 13">
            <a:extLst>
              <a:ext uri="{FF2B5EF4-FFF2-40B4-BE49-F238E27FC236}">
                <a16:creationId xmlns:a16="http://schemas.microsoft.com/office/drawing/2014/main" id="{4E0E4D63-3003-4767-BF7D-1ED1E2947CDA}"/>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6" name="图形 15">
            <a:extLst>
              <a:ext uri="{FF2B5EF4-FFF2-40B4-BE49-F238E27FC236}">
                <a16:creationId xmlns:a16="http://schemas.microsoft.com/office/drawing/2014/main" id="{FD5533A8-93EE-4F0F-B447-EF261FF5BFA0}"/>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1029697420"/>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userDrawn="1">
  <p:cSld name="8_仅标题">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7" name="图片占位符 6">
            <a:extLst>
              <a:ext uri="{FF2B5EF4-FFF2-40B4-BE49-F238E27FC236}">
                <a16:creationId xmlns:a16="http://schemas.microsoft.com/office/drawing/2014/main" id="{B68715A5-1D97-40BC-A7A4-0E2CD995C1D2}"/>
              </a:ext>
            </a:extLst>
          </p:cNvPr>
          <p:cNvSpPr>
            <a:spLocks noGrp="1"/>
          </p:cNvSpPr>
          <p:nvPr>
            <p:ph type="pic" sz="quarter" idx="10"/>
          </p:nvPr>
        </p:nvSpPr>
        <p:spPr>
          <a:xfrm>
            <a:off x="2861956" y="1176794"/>
            <a:ext cx="2115164" cy="2298700"/>
          </a:xfrm>
        </p:spPr>
        <p:txBody>
          <a:bodyPr/>
          <a:lstStyle/>
          <a:p>
            <a:endParaRPr lang="zh-CN" altLang="en-US"/>
          </a:p>
        </p:txBody>
      </p:sp>
      <p:sp>
        <p:nvSpPr>
          <p:cNvPr id="11" name="图片占位符 6">
            <a:extLst>
              <a:ext uri="{FF2B5EF4-FFF2-40B4-BE49-F238E27FC236}">
                <a16:creationId xmlns:a16="http://schemas.microsoft.com/office/drawing/2014/main" id="{87B1EE05-A440-4D80-A977-1FE1C62C6C87}"/>
              </a:ext>
            </a:extLst>
          </p:cNvPr>
          <p:cNvSpPr>
            <a:spLocks noGrp="1"/>
          </p:cNvSpPr>
          <p:nvPr>
            <p:ph type="pic" sz="quarter" idx="11"/>
          </p:nvPr>
        </p:nvSpPr>
        <p:spPr>
          <a:xfrm>
            <a:off x="495300" y="1176794"/>
            <a:ext cx="2115164" cy="2298700"/>
          </a:xfrm>
        </p:spPr>
        <p:txBody>
          <a:bodyPr/>
          <a:lstStyle/>
          <a:p>
            <a:endParaRPr lang="zh-CN" altLang="en-US"/>
          </a:p>
        </p:txBody>
      </p:sp>
      <p:sp>
        <p:nvSpPr>
          <p:cNvPr id="13" name="图片占位符 6">
            <a:extLst>
              <a:ext uri="{FF2B5EF4-FFF2-40B4-BE49-F238E27FC236}">
                <a16:creationId xmlns:a16="http://schemas.microsoft.com/office/drawing/2014/main" id="{E70414AC-7F02-4CCD-8CF7-7B5ADF0D329B}"/>
              </a:ext>
            </a:extLst>
          </p:cNvPr>
          <p:cNvSpPr>
            <a:spLocks noGrp="1"/>
          </p:cNvSpPr>
          <p:nvPr>
            <p:ph type="pic" sz="quarter" idx="12"/>
          </p:nvPr>
        </p:nvSpPr>
        <p:spPr>
          <a:xfrm>
            <a:off x="2861956" y="3792080"/>
            <a:ext cx="2115164" cy="2298700"/>
          </a:xfrm>
        </p:spPr>
        <p:txBody>
          <a:bodyPr/>
          <a:lstStyle/>
          <a:p>
            <a:endParaRPr lang="zh-CN" altLang="en-US"/>
          </a:p>
        </p:txBody>
      </p:sp>
      <p:sp>
        <p:nvSpPr>
          <p:cNvPr id="14" name="图片占位符 6">
            <a:extLst>
              <a:ext uri="{FF2B5EF4-FFF2-40B4-BE49-F238E27FC236}">
                <a16:creationId xmlns:a16="http://schemas.microsoft.com/office/drawing/2014/main" id="{50F66C45-3A01-4AB4-8666-BB79C18BDC4E}"/>
              </a:ext>
            </a:extLst>
          </p:cNvPr>
          <p:cNvSpPr>
            <a:spLocks noGrp="1"/>
          </p:cNvSpPr>
          <p:nvPr>
            <p:ph type="pic" sz="quarter" idx="13"/>
          </p:nvPr>
        </p:nvSpPr>
        <p:spPr>
          <a:xfrm>
            <a:off x="495300" y="3792080"/>
            <a:ext cx="2115164" cy="2298700"/>
          </a:xfrm>
        </p:spPr>
        <p:txBody>
          <a:bodyPr/>
          <a:lstStyle/>
          <a:p>
            <a:endParaRPr lang="zh-CN" altLang="en-US"/>
          </a:p>
        </p:txBody>
      </p:sp>
      <p:sp>
        <p:nvSpPr>
          <p:cNvPr id="12" name="Title 1">
            <a:extLst>
              <a:ext uri="{FF2B5EF4-FFF2-40B4-BE49-F238E27FC236}">
                <a16:creationId xmlns:a16="http://schemas.microsoft.com/office/drawing/2014/main" id="{EA941306-E601-44D4-9B5C-0A583ACB3A17}"/>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7" name="矩形 16">
            <a:extLst>
              <a:ext uri="{FF2B5EF4-FFF2-40B4-BE49-F238E27FC236}">
                <a16:creationId xmlns:a16="http://schemas.microsoft.com/office/drawing/2014/main" id="{AEF7273F-5A7A-4633-8C8A-B8A68B1CCB80}"/>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8" name="直接连接符 17">
            <a:extLst>
              <a:ext uri="{FF2B5EF4-FFF2-40B4-BE49-F238E27FC236}">
                <a16:creationId xmlns:a16="http://schemas.microsoft.com/office/drawing/2014/main" id="{655B949C-4072-48D8-8375-500ACFABB456}"/>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0" name="图形 19">
            <a:extLst>
              <a:ext uri="{FF2B5EF4-FFF2-40B4-BE49-F238E27FC236}">
                <a16:creationId xmlns:a16="http://schemas.microsoft.com/office/drawing/2014/main" id="{7057D6F2-CE02-47E6-AACD-8B9904C45335}"/>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3559757796"/>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userDrawn="1">
  <p:cSld name="9_仅标题">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11" name="图片占位符 6">
            <a:extLst>
              <a:ext uri="{FF2B5EF4-FFF2-40B4-BE49-F238E27FC236}">
                <a16:creationId xmlns:a16="http://schemas.microsoft.com/office/drawing/2014/main" id="{87B1EE05-A440-4D80-A977-1FE1C62C6C87}"/>
              </a:ext>
            </a:extLst>
          </p:cNvPr>
          <p:cNvSpPr>
            <a:spLocks noGrp="1"/>
          </p:cNvSpPr>
          <p:nvPr>
            <p:ph type="pic" sz="quarter" idx="11"/>
          </p:nvPr>
        </p:nvSpPr>
        <p:spPr>
          <a:xfrm>
            <a:off x="495300" y="1306742"/>
            <a:ext cx="2037382" cy="2325458"/>
          </a:xfrm>
        </p:spPr>
        <p:txBody>
          <a:bodyPr/>
          <a:lstStyle/>
          <a:p>
            <a:endParaRPr lang="zh-CN" altLang="en-US"/>
          </a:p>
        </p:txBody>
      </p:sp>
      <p:sp>
        <p:nvSpPr>
          <p:cNvPr id="16" name="图片占位符 6">
            <a:extLst>
              <a:ext uri="{FF2B5EF4-FFF2-40B4-BE49-F238E27FC236}">
                <a16:creationId xmlns:a16="http://schemas.microsoft.com/office/drawing/2014/main" id="{7A97EDE7-8555-4CE7-849F-2077B2BB2B31}"/>
              </a:ext>
            </a:extLst>
          </p:cNvPr>
          <p:cNvSpPr>
            <a:spLocks noGrp="1"/>
          </p:cNvSpPr>
          <p:nvPr>
            <p:ph type="pic" sz="quarter" idx="12"/>
          </p:nvPr>
        </p:nvSpPr>
        <p:spPr>
          <a:xfrm>
            <a:off x="2533327" y="3632200"/>
            <a:ext cx="2038673" cy="2298700"/>
          </a:xfrm>
        </p:spPr>
        <p:txBody>
          <a:bodyPr/>
          <a:lstStyle/>
          <a:p>
            <a:endParaRPr lang="zh-CN" altLang="en-US"/>
          </a:p>
        </p:txBody>
      </p:sp>
      <p:sp>
        <p:nvSpPr>
          <p:cNvPr id="17" name="图片占位符 6">
            <a:extLst>
              <a:ext uri="{FF2B5EF4-FFF2-40B4-BE49-F238E27FC236}">
                <a16:creationId xmlns:a16="http://schemas.microsoft.com/office/drawing/2014/main" id="{04172309-1964-41C2-AFF5-B35E58D46144}"/>
              </a:ext>
            </a:extLst>
          </p:cNvPr>
          <p:cNvSpPr>
            <a:spLocks noGrp="1"/>
          </p:cNvSpPr>
          <p:nvPr>
            <p:ph type="pic" sz="quarter" idx="13"/>
          </p:nvPr>
        </p:nvSpPr>
        <p:spPr>
          <a:xfrm>
            <a:off x="4572001" y="1306742"/>
            <a:ext cx="2038028" cy="2325458"/>
          </a:xfrm>
        </p:spPr>
        <p:txBody>
          <a:bodyPr/>
          <a:lstStyle/>
          <a:p>
            <a:endParaRPr lang="zh-CN" altLang="en-US"/>
          </a:p>
        </p:txBody>
      </p:sp>
      <p:sp>
        <p:nvSpPr>
          <p:cNvPr id="18" name="图片占位符 6">
            <a:extLst>
              <a:ext uri="{FF2B5EF4-FFF2-40B4-BE49-F238E27FC236}">
                <a16:creationId xmlns:a16="http://schemas.microsoft.com/office/drawing/2014/main" id="{263B4E36-2DCC-493B-BCDA-DBDA62F03701}"/>
              </a:ext>
            </a:extLst>
          </p:cNvPr>
          <p:cNvSpPr>
            <a:spLocks noGrp="1"/>
          </p:cNvSpPr>
          <p:nvPr>
            <p:ph type="pic" sz="quarter" idx="14"/>
          </p:nvPr>
        </p:nvSpPr>
        <p:spPr>
          <a:xfrm>
            <a:off x="6610674" y="3632200"/>
            <a:ext cx="2024930" cy="2298700"/>
          </a:xfrm>
        </p:spPr>
        <p:txBody>
          <a:bodyPr/>
          <a:lstStyle/>
          <a:p>
            <a:endParaRPr lang="zh-CN" altLang="en-US"/>
          </a:p>
        </p:txBody>
      </p:sp>
      <p:sp>
        <p:nvSpPr>
          <p:cNvPr id="12" name="Title 1">
            <a:extLst>
              <a:ext uri="{FF2B5EF4-FFF2-40B4-BE49-F238E27FC236}">
                <a16:creationId xmlns:a16="http://schemas.microsoft.com/office/drawing/2014/main" id="{C34E6E16-107E-42FF-87FE-798024FECAA2}"/>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3" name="矩形 12">
            <a:extLst>
              <a:ext uri="{FF2B5EF4-FFF2-40B4-BE49-F238E27FC236}">
                <a16:creationId xmlns:a16="http://schemas.microsoft.com/office/drawing/2014/main" id="{36FC3894-AA7F-4186-8FAE-D8B2CB804E32}"/>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4" name="直接连接符 13">
            <a:extLst>
              <a:ext uri="{FF2B5EF4-FFF2-40B4-BE49-F238E27FC236}">
                <a16:creationId xmlns:a16="http://schemas.microsoft.com/office/drawing/2014/main" id="{E5B11968-D8C9-4BFA-BC80-0ACCBEB19D12}"/>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1" name="图形 20">
            <a:extLst>
              <a:ext uri="{FF2B5EF4-FFF2-40B4-BE49-F238E27FC236}">
                <a16:creationId xmlns:a16="http://schemas.microsoft.com/office/drawing/2014/main" id="{D74C1A77-4F22-4224-A324-8D72F47C9CC0}"/>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2908218726"/>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userDrawn="1">
  <p:cSld name="11_仅标题">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46E52C39-DB42-499A-91C5-961303B1B8CB}"/>
              </a:ext>
            </a:extLst>
          </p:cNvPr>
          <p:cNvSpPr/>
          <p:nvPr userDrawn="1"/>
        </p:nvSpPr>
        <p:spPr>
          <a:xfrm>
            <a:off x="-11062" y="1625803"/>
            <a:ext cx="3797563" cy="5232195"/>
          </a:xfrm>
          <a:custGeom>
            <a:avLst/>
            <a:gdLst>
              <a:gd name="connsiteX0" fmla="*/ 0 w 4204896"/>
              <a:gd name="connsiteY0" fmla="*/ 0 h 4324347"/>
              <a:gd name="connsiteX1" fmla="*/ 4204896 w 4204896"/>
              <a:gd name="connsiteY1" fmla="*/ 0 h 4324347"/>
              <a:gd name="connsiteX2" fmla="*/ 4204896 w 4204896"/>
              <a:gd name="connsiteY2" fmla="*/ 4324347 h 4324347"/>
              <a:gd name="connsiteX3" fmla="*/ 0 w 4204896"/>
              <a:gd name="connsiteY3" fmla="*/ 4324347 h 4324347"/>
              <a:gd name="connsiteX4" fmla="*/ 0 w 4204896"/>
              <a:gd name="connsiteY4" fmla="*/ 0 h 4324347"/>
              <a:gd name="connsiteX0" fmla="*/ 0 w 4204896"/>
              <a:gd name="connsiteY0" fmla="*/ 0 h 4324347"/>
              <a:gd name="connsiteX1" fmla="*/ 2623746 w 4204896"/>
              <a:gd name="connsiteY1" fmla="*/ 2724150 h 4324347"/>
              <a:gd name="connsiteX2" fmla="*/ 4204896 w 4204896"/>
              <a:gd name="connsiteY2" fmla="*/ 4324347 h 4324347"/>
              <a:gd name="connsiteX3" fmla="*/ 0 w 4204896"/>
              <a:gd name="connsiteY3" fmla="*/ 4324347 h 4324347"/>
              <a:gd name="connsiteX4" fmla="*/ 0 w 4204896"/>
              <a:gd name="connsiteY4" fmla="*/ 0 h 4324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4896" h="4324347">
                <a:moveTo>
                  <a:pt x="0" y="0"/>
                </a:moveTo>
                <a:lnTo>
                  <a:pt x="2623746" y="2724150"/>
                </a:lnTo>
                <a:lnTo>
                  <a:pt x="4204896" y="4324347"/>
                </a:lnTo>
                <a:lnTo>
                  <a:pt x="0" y="4324347"/>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pic>
        <p:nvPicPr>
          <p:cNvPr id="14" name="图片 13">
            <a:extLst>
              <a:ext uri="{FF2B5EF4-FFF2-40B4-BE49-F238E27FC236}">
                <a16:creationId xmlns:a16="http://schemas.microsoft.com/office/drawing/2014/main" id="{96D6E07F-D7C8-4D65-8B0C-72399672F04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5300" y="1799451"/>
            <a:ext cx="4223314" cy="3672447"/>
          </a:xfrm>
          <a:prstGeom prst="rect">
            <a:avLst/>
          </a:prstGeom>
        </p:spPr>
      </p:pic>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5" name="图片占位符 4">
            <a:extLst>
              <a:ext uri="{FF2B5EF4-FFF2-40B4-BE49-F238E27FC236}">
                <a16:creationId xmlns:a16="http://schemas.microsoft.com/office/drawing/2014/main" id="{E0516297-9565-4966-A031-A9CA507FFAB6}"/>
              </a:ext>
            </a:extLst>
          </p:cNvPr>
          <p:cNvSpPr>
            <a:spLocks noGrp="1"/>
          </p:cNvSpPr>
          <p:nvPr>
            <p:ph type="pic" sz="quarter" idx="10"/>
          </p:nvPr>
        </p:nvSpPr>
        <p:spPr>
          <a:xfrm>
            <a:off x="627851" y="1949908"/>
            <a:ext cx="3944149" cy="2326818"/>
          </a:xfrm>
        </p:spPr>
        <p:txBody>
          <a:bodyPr/>
          <a:lstStyle/>
          <a:p>
            <a:endParaRPr lang="zh-CN" altLang="en-US"/>
          </a:p>
        </p:txBody>
      </p:sp>
      <p:sp>
        <p:nvSpPr>
          <p:cNvPr id="11" name="Title 1">
            <a:extLst>
              <a:ext uri="{FF2B5EF4-FFF2-40B4-BE49-F238E27FC236}">
                <a16:creationId xmlns:a16="http://schemas.microsoft.com/office/drawing/2014/main" id="{02AB1FF8-30D3-4DB2-9D7B-7EE9A0814954}"/>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2" name="矩形 11">
            <a:extLst>
              <a:ext uri="{FF2B5EF4-FFF2-40B4-BE49-F238E27FC236}">
                <a16:creationId xmlns:a16="http://schemas.microsoft.com/office/drawing/2014/main" id="{94E777B6-4F8D-401C-BE1D-1A7B44E7E54F}"/>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3" name="直接连接符 12">
            <a:extLst>
              <a:ext uri="{FF2B5EF4-FFF2-40B4-BE49-F238E27FC236}">
                <a16:creationId xmlns:a16="http://schemas.microsoft.com/office/drawing/2014/main" id="{A9E425FB-DFB0-4E1F-AD56-F38D3F84246F}"/>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5" name="图形 14">
            <a:extLst>
              <a:ext uri="{FF2B5EF4-FFF2-40B4-BE49-F238E27FC236}">
                <a16:creationId xmlns:a16="http://schemas.microsoft.com/office/drawing/2014/main" id="{03A96B94-31D6-4DBA-8D9E-276813E8BCCC}"/>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967283711"/>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26082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7" name="图片占位符 6">
            <a:extLst>
              <a:ext uri="{FF2B5EF4-FFF2-40B4-BE49-F238E27FC236}">
                <a16:creationId xmlns:a16="http://schemas.microsoft.com/office/drawing/2014/main" id="{F8BC570A-6301-43F4-B515-BB5681EA6DB8}"/>
              </a:ext>
            </a:extLst>
          </p:cNvPr>
          <p:cNvSpPr>
            <a:spLocks noGrp="1"/>
          </p:cNvSpPr>
          <p:nvPr>
            <p:ph type="pic" sz="quarter" idx="10"/>
          </p:nvPr>
        </p:nvSpPr>
        <p:spPr>
          <a:xfrm>
            <a:off x="7662526" y="2503497"/>
            <a:ext cx="973078" cy="876894"/>
          </a:xfrm>
        </p:spPr>
        <p:txBody>
          <a:bodyPr/>
          <a:lstStyle/>
          <a:p>
            <a:endParaRPr lang="zh-CN" altLang="en-US"/>
          </a:p>
        </p:txBody>
      </p:sp>
      <p:sp>
        <p:nvSpPr>
          <p:cNvPr id="13" name="图片占位符 6">
            <a:extLst>
              <a:ext uri="{FF2B5EF4-FFF2-40B4-BE49-F238E27FC236}">
                <a16:creationId xmlns:a16="http://schemas.microsoft.com/office/drawing/2014/main" id="{DB755E96-D303-413C-B477-0F0EF43614F2}"/>
              </a:ext>
            </a:extLst>
          </p:cNvPr>
          <p:cNvSpPr>
            <a:spLocks noGrp="1"/>
          </p:cNvSpPr>
          <p:nvPr>
            <p:ph type="pic" sz="quarter" idx="11"/>
          </p:nvPr>
        </p:nvSpPr>
        <p:spPr>
          <a:xfrm>
            <a:off x="5667374" y="3544837"/>
            <a:ext cx="1905000" cy="1836737"/>
          </a:xfrm>
        </p:spPr>
        <p:txBody>
          <a:bodyPr/>
          <a:lstStyle/>
          <a:p>
            <a:endParaRPr lang="zh-CN" altLang="en-US"/>
          </a:p>
        </p:txBody>
      </p:sp>
      <p:sp>
        <p:nvSpPr>
          <p:cNvPr id="16" name="图片占位符 6">
            <a:extLst>
              <a:ext uri="{FF2B5EF4-FFF2-40B4-BE49-F238E27FC236}">
                <a16:creationId xmlns:a16="http://schemas.microsoft.com/office/drawing/2014/main" id="{1994F40C-0091-4D3C-86C5-3C7612951C03}"/>
              </a:ext>
            </a:extLst>
          </p:cNvPr>
          <p:cNvSpPr>
            <a:spLocks noGrp="1"/>
          </p:cNvSpPr>
          <p:nvPr>
            <p:ph type="pic" sz="quarter" idx="12"/>
          </p:nvPr>
        </p:nvSpPr>
        <p:spPr>
          <a:xfrm>
            <a:off x="6219198" y="1788495"/>
            <a:ext cx="1353176" cy="1591897"/>
          </a:xfrm>
        </p:spPr>
        <p:txBody>
          <a:bodyPr/>
          <a:lstStyle/>
          <a:p>
            <a:endParaRPr lang="zh-CN" altLang="en-US"/>
          </a:p>
        </p:txBody>
      </p:sp>
      <p:sp>
        <p:nvSpPr>
          <p:cNvPr id="17" name="图片占位符 6">
            <a:extLst>
              <a:ext uri="{FF2B5EF4-FFF2-40B4-BE49-F238E27FC236}">
                <a16:creationId xmlns:a16="http://schemas.microsoft.com/office/drawing/2014/main" id="{CA991981-6B9E-4240-8B7D-01C824DD7D64}"/>
              </a:ext>
            </a:extLst>
          </p:cNvPr>
          <p:cNvSpPr>
            <a:spLocks noGrp="1"/>
          </p:cNvSpPr>
          <p:nvPr>
            <p:ph type="pic" sz="quarter" idx="13"/>
          </p:nvPr>
        </p:nvSpPr>
        <p:spPr>
          <a:xfrm>
            <a:off x="4723170" y="3544836"/>
            <a:ext cx="849262" cy="799894"/>
          </a:xfrm>
        </p:spPr>
        <p:txBody>
          <a:bodyPr/>
          <a:lstStyle/>
          <a:p>
            <a:endParaRPr lang="zh-CN" altLang="en-US"/>
          </a:p>
        </p:txBody>
      </p:sp>
      <p:sp>
        <p:nvSpPr>
          <p:cNvPr id="18" name="图片占位符 6">
            <a:extLst>
              <a:ext uri="{FF2B5EF4-FFF2-40B4-BE49-F238E27FC236}">
                <a16:creationId xmlns:a16="http://schemas.microsoft.com/office/drawing/2014/main" id="{48E69694-F317-4B5F-82B4-1BCF8E36DFBD}"/>
              </a:ext>
            </a:extLst>
          </p:cNvPr>
          <p:cNvSpPr>
            <a:spLocks noGrp="1"/>
          </p:cNvSpPr>
          <p:nvPr>
            <p:ph type="pic" sz="quarter" idx="14"/>
          </p:nvPr>
        </p:nvSpPr>
        <p:spPr>
          <a:xfrm>
            <a:off x="7664667" y="3544836"/>
            <a:ext cx="849262" cy="1071409"/>
          </a:xfrm>
        </p:spPr>
        <p:txBody>
          <a:bodyPr/>
          <a:lstStyle/>
          <a:p>
            <a:endParaRPr lang="zh-CN" altLang="en-US"/>
          </a:p>
        </p:txBody>
      </p:sp>
      <p:sp>
        <p:nvSpPr>
          <p:cNvPr id="19" name="图片占位符 6">
            <a:extLst>
              <a:ext uri="{FF2B5EF4-FFF2-40B4-BE49-F238E27FC236}">
                <a16:creationId xmlns:a16="http://schemas.microsoft.com/office/drawing/2014/main" id="{88D255A3-D546-4FDF-ADB0-E24B584F96EE}"/>
              </a:ext>
            </a:extLst>
          </p:cNvPr>
          <p:cNvSpPr>
            <a:spLocks noGrp="1"/>
          </p:cNvSpPr>
          <p:nvPr>
            <p:ph type="pic" sz="quarter" idx="15"/>
          </p:nvPr>
        </p:nvSpPr>
        <p:spPr>
          <a:xfrm>
            <a:off x="5583526" y="2916064"/>
            <a:ext cx="549515" cy="512937"/>
          </a:xfrm>
        </p:spPr>
        <p:txBody>
          <a:bodyPr/>
          <a:lstStyle/>
          <a:p>
            <a:endParaRPr lang="zh-CN" altLang="en-US"/>
          </a:p>
        </p:txBody>
      </p:sp>
      <p:sp>
        <p:nvSpPr>
          <p:cNvPr id="14" name="Title 1">
            <a:extLst>
              <a:ext uri="{FF2B5EF4-FFF2-40B4-BE49-F238E27FC236}">
                <a16:creationId xmlns:a16="http://schemas.microsoft.com/office/drawing/2014/main" id="{FF1CCBAB-B8F9-4FD6-BF26-31904EDD41FC}"/>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21" name="矩形 20">
            <a:extLst>
              <a:ext uri="{FF2B5EF4-FFF2-40B4-BE49-F238E27FC236}">
                <a16:creationId xmlns:a16="http://schemas.microsoft.com/office/drawing/2014/main" id="{1B7FB292-78E8-4F61-820E-BF6D5EAA83C2}"/>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22" name="直接连接符 21">
            <a:extLst>
              <a:ext uri="{FF2B5EF4-FFF2-40B4-BE49-F238E27FC236}">
                <a16:creationId xmlns:a16="http://schemas.microsoft.com/office/drawing/2014/main" id="{B67571B6-409B-4073-8545-F0BCF2E63E17}"/>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4" name="图形 23">
            <a:extLst>
              <a:ext uri="{FF2B5EF4-FFF2-40B4-BE49-F238E27FC236}">
                <a16:creationId xmlns:a16="http://schemas.microsoft.com/office/drawing/2014/main" id="{46E8850C-331B-44C6-B9C0-B8568F7AFF49}"/>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8832702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仅标题">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14290A49-D64B-491C-9105-6608CB582884}"/>
              </a:ext>
            </a:extLst>
          </p:cNvPr>
          <p:cNvSpPr/>
          <p:nvPr userDrawn="1"/>
        </p:nvSpPr>
        <p:spPr>
          <a:xfrm>
            <a:off x="517422" y="4129548"/>
            <a:ext cx="8096060" cy="2004552"/>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7" name="图片占位符 6">
            <a:extLst>
              <a:ext uri="{FF2B5EF4-FFF2-40B4-BE49-F238E27FC236}">
                <a16:creationId xmlns:a16="http://schemas.microsoft.com/office/drawing/2014/main" id="{76FB8FCF-BC00-48F5-B1E1-9D7F6E155B32}"/>
              </a:ext>
            </a:extLst>
          </p:cNvPr>
          <p:cNvSpPr>
            <a:spLocks noGrp="1"/>
          </p:cNvSpPr>
          <p:nvPr>
            <p:ph type="pic" sz="quarter" idx="10"/>
          </p:nvPr>
        </p:nvSpPr>
        <p:spPr>
          <a:xfrm>
            <a:off x="495300" y="1130301"/>
            <a:ext cx="8140304" cy="3130955"/>
          </a:xfrm>
        </p:spPr>
        <p:txBody>
          <a:bodyPr/>
          <a:lstStyle/>
          <a:p>
            <a:endParaRPr lang="zh-CN" altLang="en-US"/>
          </a:p>
        </p:txBody>
      </p:sp>
      <p:sp>
        <p:nvSpPr>
          <p:cNvPr id="12" name="Title 1">
            <a:extLst>
              <a:ext uri="{FF2B5EF4-FFF2-40B4-BE49-F238E27FC236}">
                <a16:creationId xmlns:a16="http://schemas.microsoft.com/office/drawing/2014/main" id="{536F8B86-02CB-4AFC-B326-BC07C12DB234}"/>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3" name="矩形 12">
            <a:extLst>
              <a:ext uri="{FF2B5EF4-FFF2-40B4-BE49-F238E27FC236}">
                <a16:creationId xmlns:a16="http://schemas.microsoft.com/office/drawing/2014/main" id="{960826B6-C232-47A4-BBDD-2CCF4D3B2EC1}"/>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4" name="直接连接符 13">
            <a:extLst>
              <a:ext uri="{FF2B5EF4-FFF2-40B4-BE49-F238E27FC236}">
                <a16:creationId xmlns:a16="http://schemas.microsoft.com/office/drawing/2014/main" id="{6B1477B2-2FE4-476E-98B0-A86B80707D49}"/>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6" name="图形 15">
            <a:extLst>
              <a:ext uri="{FF2B5EF4-FFF2-40B4-BE49-F238E27FC236}">
                <a16:creationId xmlns:a16="http://schemas.microsoft.com/office/drawing/2014/main" id="{3D9CDE73-ACAC-45BA-A5CE-B3DB993B65DD}"/>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13467255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_仅标题">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7" name="图片占位符 6">
            <a:extLst>
              <a:ext uri="{FF2B5EF4-FFF2-40B4-BE49-F238E27FC236}">
                <a16:creationId xmlns:a16="http://schemas.microsoft.com/office/drawing/2014/main" id="{77CCA08D-6DB5-4BA0-9E69-B3D51201C814}"/>
              </a:ext>
            </a:extLst>
          </p:cNvPr>
          <p:cNvSpPr>
            <a:spLocks noGrp="1"/>
          </p:cNvSpPr>
          <p:nvPr>
            <p:ph type="pic" sz="quarter" idx="10"/>
          </p:nvPr>
        </p:nvSpPr>
        <p:spPr>
          <a:xfrm>
            <a:off x="956495" y="1248287"/>
            <a:ext cx="2800964" cy="1966861"/>
          </a:xfrm>
        </p:spPr>
        <p:txBody>
          <a:bodyPr/>
          <a:lstStyle/>
          <a:p>
            <a:endParaRPr lang="zh-CN" altLang="en-US"/>
          </a:p>
        </p:txBody>
      </p:sp>
      <p:sp>
        <p:nvSpPr>
          <p:cNvPr id="9" name="图片占位符 6">
            <a:extLst>
              <a:ext uri="{FF2B5EF4-FFF2-40B4-BE49-F238E27FC236}">
                <a16:creationId xmlns:a16="http://schemas.microsoft.com/office/drawing/2014/main" id="{9644F576-6ED1-414E-81A1-1215DE137F38}"/>
              </a:ext>
            </a:extLst>
          </p:cNvPr>
          <p:cNvSpPr>
            <a:spLocks noGrp="1"/>
          </p:cNvSpPr>
          <p:nvPr>
            <p:ph type="pic" sz="quarter" idx="11"/>
          </p:nvPr>
        </p:nvSpPr>
        <p:spPr>
          <a:xfrm>
            <a:off x="5386542" y="1248287"/>
            <a:ext cx="2800964" cy="1966861"/>
          </a:xfrm>
        </p:spPr>
        <p:txBody>
          <a:bodyPr/>
          <a:lstStyle/>
          <a:p>
            <a:endParaRPr lang="zh-CN" altLang="en-US"/>
          </a:p>
        </p:txBody>
      </p:sp>
      <p:sp>
        <p:nvSpPr>
          <p:cNvPr id="13" name="Title 1">
            <a:extLst>
              <a:ext uri="{FF2B5EF4-FFF2-40B4-BE49-F238E27FC236}">
                <a16:creationId xmlns:a16="http://schemas.microsoft.com/office/drawing/2014/main" id="{F2D3167A-7041-4F95-BC4F-863B368E1987}"/>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4" name="矩形 13">
            <a:extLst>
              <a:ext uri="{FF2B5EF4-FFF2-40B4-BE49-F238E27FC236}">
                <a16:creationId xmlns:a16="http://schemas.microsoft.com/office/drawing/2014/main" id="{E1C199A3-D8C4-41C4-847D-131B28C5159B}"/>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5" name="直接连接符 14">
            <a:extLst>
              <a:ext uri="{FF2B5EF4-FFF2-40B4-BE49-F238E27FC236}">
                <a16:creationId xmlns:a16="http://schemas.microsoft.com/office/drawing/2014/main" id="{2F7A6C92-AE5E-4CF4-AD4A-8B65994C0FD0}"/>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7" name="图形 16">
            <a:extLst>
              <a:ext uri="{FF2B5EF4-FFF2-40B4-BE49-F238E27FC236}">
                <a16:creationId xmlns:a16="http://schemas.microsoft.com/office/drawing/2014/main" id="{FBB53D68-DA49-4F83-B01A-70227F9FFEF7}"/>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35830565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_仅标题">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9" name="图片占位符 6">
            <a:extLst>
              <a:ext uri="{FF2B5EF4-FFF2-40B4-BE49-F238E27FC236}">
                <a16:creationId xmlns:a16="http://schemas.microsoft.com/office/drawing/2014/main" id="{9644F576-6ED1-414E-81A1-1215DE137F38}"/>
              </a:ext>
            </a:extLst>
          </p:cNvPr>
          <p:cNvSpPr>
            <a:spLocks noGrp="1"/>
          </p:cNvSpPr>
          <p:nvPr>
            <p:ph type="pic" sz="quarter" idx="11"/>
          </p:nvPr>
        </p:nvSpPr>
        <p:spPr>
          <a:xfrm>
            <a:off x="495300" y="1977350"/>
            <a:ext cx="2981325" cy="3309700"/>
          </a:xfrm>
        </p:spPr>
        <p:txBody>
          <a:bodyPr/>
          <a:lstStyle/>
          <a:p>
            <a:endParaRPr lang="zh-CN" altLang="en-US"/>
          </a:p>
        </p:txBody>
      </p:sp>
      <p:sp>
        <p:nvSpPr>
          <p:cNvPr id="12" name="Title 1">
            <a:extLst>
              <a:ext uri="{FF2B5EF4-FFF2-40B4-BE49-F238E27FC236}">
                <a16:creationId xmlns:a16="http://schemas.microsoft.com/office/drawing/2014/main" id="{4896197F-D777-4CB9-9342-9558F4580601}"/>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3" name="矩形 12">
            <a:extLst>
              <a:ext uri="{FF2B5EF4-FFF2-40B4-BE49-F238E27FC236}">
                <a16:creationId xmlns:a16="http://schemas.microsoft.com/office/drawing/2014/main" id="{9084AF80-75B9-4717-AEE2-FEBCD70CBBD7}"/>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4" name="直接连接符 13">
            <a:extLst>
              <a:ext uri="{FF2B5EF4-FFF2-40B4-BE49-F238E27FC236}">
                <a16:creationId xmlns:a16="http://schemas.microsoft.com/office/drawing/2014/main" id="{E479AA64-EDA1-4C86-9F06-265EBB38C4AC}"/>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6" name="图形 15">
            <a:extLst>
              <a:ext uri="{FF2B5EF4-FFF2-40B4-BE49-F238E27FC236}">
                <a16:creationId xmlns:a16="http://schemas.microsoft.com/office/drawing/2014/main" id="{4368892C-52E4-4E8B-A1D9-0CCD3AA2AD4D}"/>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20803896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0_仅标题">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5" name="图片占位符 4">
            <a:extLst>
              <a:ext uri="{FF2B5EF4-FFF2-40B4-BE49-F238E27FC236}">
                <a16:creationId xmlns:a16="http://schemas.microsoft.com/office/drawing/2014/main" id="{0CEC494B-504B-4EDB-9373-6A5FE50F307B}"/>
              </a:ext>
            </a:extLst>
          </p:cNvPr>
          <p:cNvSpPr>
            <a:spLocks noGrp="1"/>
          </p:cNvSpPr>
          <p:nvPr>
            <p:ph type="pic" sz="quarter" idx="10"/>
          </p:nvPr>
        </p:nvSpPr>
        <p:spPr>
          <a:xfrm>
            <a:off x="501848" y="3775591"/>
            <a:ext cx="8140304" cy="2358500"/>
          </a:xfrm>
        </p:spPr>
        <p:txBody>
          <a:bodyPr/>
          <a:lstStyle/>
          <a:p>
            <a:endParaRPr lang="zh-CN" altLang="en-US"/>
          </a:p>
        </p:txBody>
      </p:sp>
      <p:sp>
        <p:nvSpPr>
          <p:cNvPr id="9" name="Title 1">
            <a:extLst>
              <a:ext uri="{FF2B5EF4-FFF2-40B4-BE49-F238E27FC236}">
                <a16:creationId xmlns:a16="http://schemas.microsoft.com/office/drawing/2014/main" id="{57F2FA4B-6558-4DE0-B295-1149120B97B4}"/>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1" name="矩形 10">
            <a:extLst>
              <a:ext uri="{FF2B5EF4-FFF2-40B4-BE49-F238E27FC236}">
                <a16:creationId xmlns:a16="http://schemas.microsoft.com/office/drawing/2014/main" id="{2AE36041-8171-49C9-B156-1012A47B8D7F}"/>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2" name="直接连接符 11">
            <a:extLst>
              <a:ext uri="{FF2B5EF4-FFF2-40B4-BE49-F238E27FC236}">
                <a16:creationId xmlns:a16="http://schemas.microsoft.com/office/drawing/2014/main" id="{5424759B-E068-455A-B97D-256E992FBC0F}"/>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4" name="图形 13">
            <a:extLst>
              <a:ext uri="{FF2B5EF4-FFF2-40B4-BE49-F238E27FC236}">
                <a16:creationId xmlns:a16="http://schemas.microsoft.com/office/drawing/2014/main" id="{2115EB5B-6F39-48CA-A599-6A5916E902AC}"/>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832887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FE2A05C-019A-4ACC-A32A-28A03074565B}" type="datetimeFigureOut">
              <a:rPr lang="zh-CN" altLang="en-US" smtClean="0"/>
              <a:t>2020/3/27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7A5948-B0ED-4181-9819-318C10814F35}" type="slidenum">
              <a:rPr lang="zh-CN" altLang="en-US" smtClean="0"/>
              <a:t>‹#›</a:t>
            </a:fld>
            <a:endParaRPr lang="zh-CN" altLang="en-US"/>
          </a:p>
        </p:txBody>
      </p:sp>
    </p:spTree>
    <p:extLst>
      <p:ext uri="{BB962C8B-B14F-4D97-AF65-F5344CB8AC3E}">
        <p14:creationId xmlns:p14="http://schemas.microsoft.com/office/powerpoint/2010/main" val="8810446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6_仅标题">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5" name="图片占位符 4">
            <a:extLst>
              <a:ext uri="{FF2B5EF4-FFF2-40B4-BE49-F238E27FC236}">
                <a16:creationId xmlns:a16="http://schemas.microsoft.com/office/drawing/2014/main" id="{5F17B345-0E74-44B3-93F6-933CD63CBF36}"/>
              </a:ext>
            </a:extLst>
          </p:cNvPr>
          <p:cNvSpPr>
            <a:spLocks noGrp="1"/>
          </p:cNvSpPr>
          <p:nvPr>
            <p:ph type="pic" sz="quarter" idx="10"/>
          </p:nvPr>
        </p:nvSpPr>
        <p:spPr>
          <a:xfrm>
            <a:off x="495300" y="1130300"/>
            <a:ext cx="2411016" cy="1898650"/>
          </a:xfrm>
        </p:spPr>
        <p:txBody>
          <a:bodyPr/>
          <a:lstStyle/>
          <a:p>
            <a:endParaRPr lang="zh-CN" altLang="en-US"/>
          </a:p>
        </p:txBody>
      </p:sp>
      <p:sp>
        <p:nvSpPr>
          <p:cNvPr id="9" name="图片占位符 4">
            <a:extLst>
              <a:ext uri="{FF2B5EF4-FFF2-40B4-BE49-F238E27FC236}">
                <a16:creationId xmlns:a16="http://schemas.microsoft.com/office/drawing/2014/main" id="{671BE8A8-362F-4EE4-B787-C9A23B50FF97}"/>
              </a:ext>
            </a:extLst>
          </p:cNvPr>
          <p:cNvSpPr>
            <a:spLocks noGrp="1"/>
          </p:cNvSpPr>
          <p:nvPr>
            <p:ph type="pic" sz="quarter" idx="11"/>
          </p:nvPr>
        </p:nvSpPr>
        <p:spPr>
          <a:xfrm>
            <a:off x="6224588" y="1130300"/>
            <a:ext cx="2411016" cy="1898650"/>
          </a:xfrm>
        </p:spPr>
        <p:txBody>
          <a:bodyPr/>
          <a:lstStyle/>
          <a:p>
            <a:endParaRPr lang="zh-CN" altLang="en-US"/>
          </a:p>
        </p:txBody>
      </p:sp>
      <p:sp>
        <p:nvSpPr>
          <p:cNvPr id="11" name="图片占位符 4">
            <a:extLst>
              <a:ext uri="{FF2B5EF4-FFF2-40B4-BE49-F238E27FC236}">
                <a16:creationId xmlns:a16="http://schemas.microsoft.com/office/drawing/2014/main" id="{ACAD5DF2-ED86-4FBC-B704-4488BB4620B1}"/>
              </a:ext>
            </a:extLst>
          </p:cNvPr>
          <p:cNvSpPr>
            <a:spLocks noGrp="1"/>
          </p:cNvSpPr>
          <p:nvPr>
            <p:ph type="pic" sz="quarter" idx="12"/>
          </p:nvPr>
        </p:nvSpPr>
        <p:spPr>
          <a:xfrm>
            <a:off x="3366492" y="1130300"/>
            <a:ext cx="2411016" cy="1898650"/>
          </a:xfrm>
        </p:spPr>
        <p:txBody>
          <a:bodyPr/>
          <a:lstStyle/>
          <a:p>
            <a:endParaRPr lang="zh-CN" altLang="en-US"/>
          </a:p>
        </p:txBody>
      </p:sp>
      <p:sp>
        <p:nvSpPr>
          <p:cNvPr id="12" name="Title 1">
            <a:extLst>
              <a:ext uri="{FF2B5EF4-FFF2-40B4-BE49-F238E27FC236}">
                <a16:creationId xmlns:a16="http://schemas.microsoft.com/office/drawing/2014/main" id="{4D4F7BA2-3F0A-438D-84B8-509FEDFB1BFF}"/>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3" name="矩形 12">
            <a:extLst>
              <a:ext uri="{FF2B5EF4-FFF2-40B4-BE49-F238E27FC236}">
                <a16:creationId xmlns:a16="http://schemas.microsoft.com/office/drawing/2014/main" id="{7E4D832F-59E0-47DC-9DA9-92C71F77BB60}"/>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4" name="直接连接符 13">
            <a:extLst>
              <a:ext uri="{FF2B5EF4-FFF2-40B4-BE49-F238E27FC236}">
                <a16:creationId xmlns:a16="http://schemas.microsoft.com/office/drawing/2014/main" id="{707C5E7F-80BD-4EA6-BB04-2217A040754A}"/>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6" name="图形 15">
            <a:extLst>
              <a:ext uri="{FF2B5EF4-FFF2-40B4-BE49-F238E27FC236}">
                <a16:creationId xmlns:a16="http://schemas.microsoft.com/office/drawing/2014/main" id="{EC11DE2A-2C37-416A-BEB5-21B207951F08}"/>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27919338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5_仅标题">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9" name="Title 1">
            <a:extLst>
              <a:ext uri="{FF2B5EF4-FFF2-40B4-BE49-F238E27FC236}">
                <a16:creationId xmlns:a16="http://schemas.microsoft.com/office/drawing/2014/main" id="{7EAF9BBA-A009-42FA-B7C3-F70778D7FA8B}"/>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1" name="矩形 10">
            <a:extLst>
              <a:ext uri="{FF2B5EF4-FFF2-40B4-BE49-F238E27FC236}">
                <a16:creationId xmlns:a16="http://schemas.microsoft.com/office/drawing/2014/main" id="{7E84E3C6-7FC4-43A7-BDBF-9959F0705341}"/>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2" name="直接连接符 11">
            <a:extLst>
              <a:ext uri="{FF2B5EF4-FFF2-40B4-BE49-F238E27FC236}">
                <a16:creationId xmlns:a16="http://schemas.microsoft.com/office/drawing/2014/main" id="{04D4C613-8B8A-46A0-9EB9-EEA863084372}"/>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3" name="图形 12">
            <a:extLst>
              <a:ext uri="{FF2B5EF4-FFF2-40B4-BE49-F238E27FC236}">
                <a16:creationId xmlns:a16="http://schemas.microsoft.com/office/drawing/2014/main" id="{05763025-6F1B-4153-830D-92CC774C875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264208" y="417840"/>
            <a:ext cx="1592569" cy="306060"/>
          </a:xfrm>
          <a:prstGeom prst="rect">
            <a:avLst/>
          </a:prstGeom>
        </p:spPr>
      </p:pic>
    </p:spTree>
    <p:extLst>
      <p:ext uri="{BB962C8B-B14F-4D97-AF65-F5344CB8AC3E}">
        <p14:creationId xmlns:p14="http://schemas.microsoft.com/office/powerpoint/2010/main" val="23091304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7_仅标题">
    <p:spTree>
      <p:nvGrpSpPr>
        <p:cNvPr id="1" name=""/>
        <p:cNvGrpSpPr/>
        <p:nvPr/>
      </p:nvGrpSpPr>
      <p:grpSpPr>
        <a:xfrm>
          <a:off x="0" y="0"/>
          <a:ext cx="0" cy="0"/>
          <a:chOff x="0" y="0"/>
          <a:chExt cx="0" cy="0"/>
        </a:xfrm>
      </p:grpSpPr>
      <p:sp>
        <p:nvSpPr>
          <p:cNvPr id="11" name="图片占位符 10">
            <a:extLst>
              <a:ext uri="{FF2B5EF4-FFF2-40B4-BE49-F238E27FC236}">
                <a16:creationId xmlns:a16="http://schemas.microsoft.com/office/drawing/2014/main" id="{DFABE27D-46BA-4C3B-81A8-AA3C12AD6228}"/>
              </a:ext>
            </a:extLst>
          </p:cNvPr>
          <p:cNvSpPr>
            <a:spLocks noGrp="1"/>
          </p:cNvSpPr>
          <p:nvPr>
            <p:ph type="pic" sz="quarter" idx="10"/>
          </p:nvPr>
        </p:nvSpPr>
        <p:spPr>
          <a:xfrm>
            <a:off x="3401646" y="2412574"/>
            <a:ext cx="2340708" cy="2347324"/>
          </a:xfrm>
          <a:custGeom>
            <a:avLst/>
            <a:gdLst>
              <a:gd name="connsiteX0" fmla="*/ 1206327 w 2347324"/>
              <a:gd name="connsiteY0" fmla="*/ 120 h 2347324"/>
              <a:gd name="connsiteX1" fmla="*/ 1420585 w 2347324"/>
              <a:gd name="connsiteY1" fmla="*/ 95937 h 2347324"/>
              <a:gd name="connsiteX2" fmla="*/ 2263455 w 2347324"/>
              <a:gd name="connsiteY2" fmla="*/ 987071 h 2347324"/>
              <a:gd name="connsiteX3" fmla="*/ 2251388 w 2347324"/>
              <a:gd name="connsiteY3" fmla="*/ 1420585 h 2347324"/>
              <a:gd name="connsiteX4" fmla="*/ 1360254 w 2347324"/>
              <a:gd name="connsiteY4" fmla="*/ 2263455 h 2347324"/>
              <a:gd name="connsiteX5" fmla="*/ 926741 w 2347324"/>
              <a:gd name="connsiteY5" fmla="*/ 2251388 h 2347324"/>
              <a:gd name="connsiteX6" fmla="*/ 83871 w 2347324"/>
              <a:gd name="connsiteY6" fmla="*/ 1360254 h 2347324"/>
              <a:gd name="connsiteX7" fmla="*/ 95937 w 2347324"/>
              <a:gd name="connsiteY7" fmla="*/ 926740 h 2347324"/>
              <a:gd name="connsiteX8" fmla="*/ 987072 w 2347324"/>
              <a:gd name="connsiteY8" fmla="*/ 83871 h 2347324"/>
              <a:gd name="connsiteX9" fmla="*/ 1206327 w 2347324"/>
              <a:gd name="connsiteY9" fmla="*/ 120 h 2347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47324" h="2347324">
                <a:moveTo>
                  <a:pt x="1206327" y="120"/>
                </a:moveTo>
                <a:cubicBezTo>
                  <a:pt x="1284778" y="2304"/>
                  <a:pt x="1362395" y="34415"/>
                  <a:pt x="1420585" y="95937"/>
                </a:cubicBezTo>
                <a:lnTo>
                  <a:pt x="2263455" y="987071"/>
                </a:lnTo>
                <a:cubicBezTo>
                  <a:pt x="2379834" y="1110115"/>
                  <a:pt x="2374432" y="1304206"/>
                  <a:pt x="2251388" y="1420585"/>
                </a:cubicBezTo>
                <a:lnTo>
                  <a:pt x="1360254" y="2263455"/>
                </a:lnTo>
                <a:cubicBezTo>
                  <a:pt x="1237211" y="2379834"/>
                  <a:pt x="1043120" y="2374432"/>
                  <a:pt x="926741" y="2251388"/>
                </a:cubicBezTo>
                <a:lnTo>
                  <a:pt x="83871" y="1360254"/>
                </a:lnTo>
                <a:cubicBezTo>
                  <a:pt x="-32509" y="1237210"/>
                  <a:pt x="-27106" y="1043120"/>
                  <a:pt x="95937" y="926740"/>
                </a:cubicBezTo>
                <a:lnTo>
                  <a:pt x="987072" y="83871"/>
                </a:lnTo>
                <a:cubicBezTo>
                  <a:pt x="1048593" y="25681"/>
                  <a:pt x="1127877" y="-2063"/>
                  <a:pt x="1206327" y="120"/>
                </a:cubicBezTo>
                <a:close/>
              </a:path>
            </a:pathLst>
          </a:custGeom>
        </p:spPr>
        <p:txBody>
          <a:bodyPr wrap="square">
            <a:noAutofit/>
          </a:bodyPr>
          <a:lstStyle/>
          <a:p>
            <a:endParaRPr lang="zh-CN" altLang="en-US"/>
          </a:p>
        </p:txBody>
      </p:sp>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12" name="Title 1">
            <a:extLst>
              <a:ext uri="{FF2B5EF4-FFF2-40B4-BE49-F238E27FC236}">
                <a16:creationId xmlns:a16="http://schemas.microsoft.com/office/drawing/2014/main" id="{6E68BAC9-D18E-4D9F-ADE6-929B071A11E2}"/>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3" name="矩形 12">
            <a:extLst>
              <a:ext uri="{FF2B5EF4-FFF2-40B4-BE49-F238E27FC236}">
                <a16:creationId xmlns:a16="http://schemas.microsoft.com/office/drawing/2014/main" id="{D8C6DCAF-FF9B-4942-8795-9067E4F78CC4}"/>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4" name="直接连接符 13">
            <a:extLst>
              <a:ext uri="{FF2B5EF4-FFF2-40B4-BE49-F238E27FC236}">
                <a16:creationId xmlns:a16="http://schemas.microsoft.com/office/drawing/2014/main" id="{4E0E4D63-3003-4767-BF7D-1ED1E2947CDA}"/>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6" name="图形 15">
            <a:extLst>
              <a:ext uri="{FF2B5EF4-FFF2-40B4-BE49-F238E27FC236}">
                <a16:creationId xmlns:a16="http://schemas.microsoft.com/office/drawing/2014/main" id="{FD5533A8-93EE-4F0F-B447-EF261FF5BFA0}"/>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9863622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8_仅标题">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7" name="图片占位符 6">
            <a:extLst>
              <a:ext uri="{FF2B5EF4-FFF2-40B4-BE49-F238E27FC236}">
                <a16:creationId xmlns:a16="http://schemas.microsoft.com/office/drawing/2014/main" id="{B68715A5-1D97-40BC-A7A4-0E2CD995C1D2}"/>
              </a:ext>
            </a:extLst>
          </p:cNvPr>
          <p:cNvSpPr>
            <a:spLocks noGrp="1"/>
          </p:cNvSpPr>
          <p:nvPr>
            <p:ph type="pic" sz="quarter" idx="10"/>
          </p:nvPr>
        </p:nvSpPr>
        <p:spPr>
          <a:xfrm>
            <a:off x="2861956" y="1176794"/>
            <a:ext cx="2115164" cy="2298700"/>
          </a:xfrm>
        </p:spPr>
        <p:txBody>
          <a:bodyPr/>
          <a:lstStyle/>
          <a:p>
            <a:endParaRPr lang="zh-CN" altLang="en-US"/>
          </a:p>
        </p:txBody>
      </p:sp>
      <p:sp>
        <p:nvSpPr>
          <p:cNvPr id="11" name="图片占位符 6">
            <a:extLst>
              <a:ext uri="{FF2B5EF4-FFF2-40B4-BE49-F238E27FC236}">
                <a16:creationId xmlns:a16="http://schemas.microsoft.com/office/drawing/2014/main" id="{87B1EE05-A440-4D80-A977-1FE1C62C6C87}"/>
              </a:ext>
            </a:extLst>
          </p:cNvPr>
          <p:cNvSpPr>
            <a:spLocks noGrp="1"/>
          </p:cNvSpPr>
          <p:nvPr>
            <p:ph type="pic" sz="quarter" idx="11"/>
          </p:nvPr>
        </p:nvSpPr>
        <p:spPr>
          <a:xfrm>
            <a:off x="495300" y="1176794"/>
            <a:ext cx="2115164" cy="2298700"/>
          </a:xfrm>
        </p:spPr>
        <p:txBody>
          <a:bodyPr/>
          <a:lstStyle/>
          <a:p>
            <a:endParaRPr lang="zh-CN" altLang="en-US"/>
          </a:p>
        </p:txBody>
      </p:sp>
      <p:sp>
        <p:nvSpPr>
          <p:cNvPr id="13" name="图片占位符 6">
            <a:extLst>
              <a:ext uri="{FF2B5EF4-FFF2-40B4-BE49-F238E27FC236}">
                <a16:creationId xmlns:a16="http://schemas.microsoft.com/office/drawing/2014/main" id="{E70414AC-7F02-4CCD-8CF7-7B5ADF0D329B}"/>
              </a:ext>
            </a:extLst>
          </p:cNvPr>
          <p:cNvSpPr>
            <a:spLocks noGrp="1"/>
          </p:cNvSpPr>
          <p:nvPr>
            <p:ph type="pic" sz="quarter" idx="12"/>
          </p:nvPr>
        </p:nvSpPr>
        <p:spPr>
          <a:xfrm>
            <a:off x="2861956" y="3792080"/>
            <a:ext cx="2115164" cy="2298700"/>
          </a:xfrm>
        </p:spPr>
        <p:txBody>
          <a:bodyPr/>
          <a:lstStyle/>
          <a:p>
            <a:endParaRPr lang="zh-CN" altLang="en-US"/>
          </a:p>
        </p:txBody>
      </p:sp>
      <p:sp>
        <p:nvSpPr>
          <p:cNvPr id="14" name="图片占位符 6">
            <a:extLst>
              <a:ext uri="{FF2B5EF4-FFF2-40B4-BE49-F238E27FC236}">
                <a16:creationId xmlns:a16="http://schemas.microsoft.com/office/drawing/2014/main" id="{50F66C45-3A01-4AB4-8666-BB79C18BDC4E}"/>
              </a:ext>
            </a:extLst>
          </p:cNvPr>
          <p:cNvSpPr>
            <a:spLocks noGrp="1"/>
          </p:cNvSpPr>
          <p:nvPr>
            <p:ph type="pic" sz="quarter" idx="13"/>
          </p:nvPr>
        </p:nvSpPr>
        <p:spPr>
          <a:xfrm>
            <a:off x="495300" y="3792080"/>
            <a:ext cx="2115164" cy="2298700"/>
          </a:xfrm>
        </p:spPr>
        <p:txBody>
          <a:bodyPr/>
          <a:lstStyle/>
          <a:p>
            <a:endParaRPr lang="zh-CN" altLang="en-US"/>
          </a:p>
        </p:txBody>
      </p:sp>
      <p:sp>
        <p:nvSpPr>
          <p:cNvPr id="12" name="Title 1">
            <a:extLst>
              <a:ext uri="{FF2B5EF4-FFF2-40B4-BE49-F238E27FC236}">
                <a16:creationId xmlns:a16="http://schemas.microsoft.com/office/drawing/2014/main" id="{EA941306-E601-44D4-9B5C-0A583ACB3A17}"/>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7" name="矩形 16">
            <a:extLst>
              <a:ext uri="{FF2B5EF4-FFF2-40B4-BE49-F238E27FC236}">
                <a16:creationId xmlns:a16="http://schemas.microsoft.com/office/drawing/2014/main" id="{AEF7273F-5A7A-4633-8C8A-B8A68B1CCB80}"/>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8" name="直接连接符 17">
            <a:extLst>
              <a:ext uri="{FF2B5EF4-FFF2-40B4-BE49-F238E27FC236}">
                <a16:creationId xmlns:a16="http://schemas.microsoft.com/office/drawing/2014/main" id="{655B949C-4072-48D8-8375-500ACFABB456}"/>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0" name="图形 19">
            <a:extLst>
              <a:ext uri="{FF2B5EF4-FFF2-40B4-BE49-F238E27FC236}">
                <a16:creationId xmlns:a16="http://schemas.microsoft.com/office/drawing/2014/main" id="{7057D6F2-CE02-47E6-AACD-8B9904C45335}"/>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37925304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9_仅标题">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11" name="图片占位符 6">
            <a:extLst>
              <a:ext uri="{FF2B5EF4-FFF2-40B4-BE49-F238E27FC236}">
                <a16:creationId xmlns:a16="http://schemas.microsoft.com/office/drawing/2014/main" id="{87B1EE05-A440-4D80-A977-1FE1C62C6C87}"/>
              </a:ext>
            </a:extLst>
          </p:cNvPr>
          <p:cNvSpPr>
            <a:spLocks noGrp="1"/>
          </p:cNvSpPr>
          <p:nvPr>
            <p:ph type="pic" sz="quarter" idx="11"/>
          </p:nvPr>
        </p:nvSpPr>
        <p:spPr>
          <a:xfrm>
            <a:off x="495300" y="1306742"/>
            <a:ext cx="2037382" cy="2325458"/>
          </a:xfrm>
        </p:spPr>
        <p:txBody>
          <a:bodyPr/>
          <a:lstStyle/>
          <a:p>
            <a:endParaRPr lang="zh-CN" altLang="en-US"/>
          </a:p>
        </p:txBody>
      </p:sp>
      <p:sp>
        <p:nvSpPr>
          <p:cNvPr id="16" name="图片占位符 6">
            <a:extLst>
              <a:ext uri="{FF2B5EF4-FFF2-40B4-BE49-F238E27FC236}">
                <a16:creationId xmlns:a16="http://schemas.microsoft.com/office/drawing/2014/main" id="{7A97EDE7-8555-4CE7-849F-2077B2BB2B31}"/>
              </a:ext>
            </a:extLst>
          </p:cNvPr>
          <p:cNvSpPr>
            <a:spLocks noGrp="1"/>
          </p:cNvSpPr>
          <p:nvPr>
            <p:ph type="pic" sz="quarter" idx="12"/>
          </p:nvPr>
        </p:nvSpPr>
        <p:spPr>
          <a:xfrm>
            <a:off x="2533327" y="3632200"/>
            <a:ext cx="2038673" cy="2298700"/>
          </a:xfrm>
        </p:spPr>
        <p:txBody>
          <a:bodyPr/>
          <a:lstStyle/>
          <a:p>
            <a:endParaRPr lang="zh-CN" altLang="en-US"/>
          </a:p>
        </p:txBody>
      </p:sp>
      <p:sp>
        <p:nvSpPr>
          <p:cNvPr id="17" name="图片占位符 6">
            <a:extLst>
              <a:ext uri="{FF2B5EF4-FFF2-40B4-BE49-F238E27FC236}">
                <a16:creationId xmlns:a16="http://schemas.microsoft.com/office/drawing/2014/main" id="{04172309-1964-41C2-AFF5-B35E58D46144}"/>
              </a:ext>
            </a:extLst>
          </p:cNvPr>
          <p:cNvSpPr>
            <a:spLocks noGrp="1"/>
          </p:cNvSpPr>
          <p:nvPr>
            <p:ph type="pic" sz="quarter" idx="13"/>
          </p:nvPr>
        </p:nvSpPr>
        <p:spPr>
          <a:xfrm>
            <a:off x="4572001" y="1306742"/>
            <a:ext cx="2038028" cy="2325458"/>
          </a:xfrm>
        </p:spPr>
        <p:txBody>
          <a:bodyPr/>
          <a:lstStyle/>
          <a:p>
            <a:endParaRPr lang="zh-CN" altLang="en-US"/>
          </a:p>
        </p:txBody>
      </p:sp>
      <p:sp>
        <p:nvSpPr>
          <p:cNvPr id="18" name="图片占位符 6">
            <a:extLst>
              <a:ext uri="{FF2B5EF4-FFF2-40B4-BE49-F238E27FC236}">
                <a16:creationId xmlns:a16="http://schemas.microsoft.com/office/drawing/2014/main" id="{263B4E36-2DCC-493B-BCDA-DBDA62F03701}"/>
              </a:ext>
            </a:extLst>
          </p:cNvPr>
          <p:cNvSpPr>
            <a:spLocks noGrp="1"/>
          </p:cNvSpPr>
          <p:nvPr>
            <p:ph type="pic" sz="quarter" idx="14"/>
          </p:nvPr>
        </p:nvSpPr>
        <p:spPr>
          <a:xfrm>
            <a:off x="6610674" y="3632200"/>
            <a:ext cx="2024930" cy="2298700"/>
          </a:xfrm>
        </p:spPr>
        <p:txBody>
          <a:bodyPr/>
          <a:lstStyle/>
          <a:p>
            <a:endParaRPr lang="zh-CN" altLang="en-US"/>
          </a:p>
        </p:txBody>
      </p:sp>
      <p:sp>
        <p:nvSpPr>
          <p:cNvPr id="12" name="Title 1">
            <a:extLst>
              <a:ext uri="{FF2B5EF4-FFF2-40B4-BE49-F238E27FC236}">
                <a16:creationId xmlns:a16="http://schemas.microsoft.com/office/drawing/2014/main" id="{C34E6E16-107E-42FF-87FE-798024FECAA2}"/>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3" name="矩形 12">
            <a:extLst>
              <a:ext uri="{FF2B5EF4-FFF2-40B4-BE49-F238E27FC236}">
                <a16:creationId xmlns:a16="http://schemas.microsoft.com/office/drawing/2014/main" id="{36FC3894-AA7F-4186-8FAE-D8B2CB804E32}"/>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4" name="直接连接符 13">
            <a:extLst>
              <a:ext uri="{FF2B5EF4-FFF2-40B4-BE49-F238E27FC236}">
                <a16:creationId xmlns:a16="http://schemas.microsoft.com/office/drawing/2014/main" id="{E5B11968-D8C9-4BFA-BC80-0ACCBEB19D12}"/>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1" name="图形 20">
            <a:extLst>
              <a:ext uri="{FF2B5EF4-FFF2-40B4-BE49-F238E27FC236}">
                <a16:creationId xmlns:a16="http://schemas.microsoft.com/office/drawing/2014/main" id="{D74C1A77-4F22-4224-A324-8D72F47C9CC0}"/>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25091869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1_仅标题">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46E52C39-DB42-499A-91C5-961303B1B8CB}"/>
              </a:ext>
            </a:extLst>
          </p:cNvPr>
          <p:cNvSpPr/>
          <p:nvPr userDrawn="1"/>
        </p:nvSpPr>
        <p:spPr>
          <a:xfrm>
            <a:off x="-11062" y="1625803"/>
            <a:ext cx="3797563" cy="5232195"/>
          </a:xfrm>
          <a:custGeom>
            <a:avLst/>
            <a:gdLst>
              <a:gd name="connsiteX0" fmla="*/ 0 w 4204896"/>
              <a:gd name="connsiteY0" fmla="*/ 0 h 4324347"/>
              <a:gd name="connsiteX1" fmla="*/ 4204896 w 4204896"/>
              <a:gd name="connsiteY1" fmla="*/ 0 h 4324347"/>
              <a:gd name="connsiteX2" fmla="*/ 4204896 w 4204896"/>
              <a:gd name="connsiteY2" fmla="*/ 4324347 h 4324347"/>
              <a:gd name="connsiteX3" fmla="*/ 0 w 4204896"/>
              <a:gd name="connsiteY3" fmla="*/ 4324347 h 4324347"/>
              <a:gd name="connsiteX4" fmla="*/ 0 w 4204896"/>
              <a:gd name="connsiteY4" fmla="*/ 0 h 4324347"/>
              <a:gd name="connsiteX0" fmla="*/ 0 w 4204896"/>
              <a:gd name="connsiteY0" fmla="*/ 0 h 4324347"/>
              <a:gd name="connsiteX1" fmla="*/ 2623746 w 4204896"/>
              <a:gd name="connsiteY1" fmla="*/ 2724150 h 4324347"/>
              <a:gd name="connsiteX2" fmla="*/ 4204896 w 4204896"/>
              <a:gd name="connsiteY2" fmla="*/ 4324347 h 4324347"/>
              <a:gd name="connsiteX3" fmla="*/ 0 w 4204896"/>
              <a:gd name="connsiteY3" fmla="*/ 4324347 h 4324347"/>
              <a:gd name="connsiteX4" fmla="*/ 0 w 4204896"/>
              <a:gd name="connsiteY4" fmla="*/ 0 h 4324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4896" h="4324347">
                <a:moveTo>
                  <a:pt x="0" y="0"/>
                </a:moveTo>
                <a:lnTo>
                  <a:pt x="2623746" y="2724150"/>
                </a:lnTo>
                <a:lnTo>
                  <a:pt x="4204896" y="4324347"/>
                </a:lnTo>
                <a:lnTo>
                  <a:pt x="0" y="4324347"/>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pic>
        <p:nvPicPr>
          <p:cNvPr id="14" name="图片 13">
            <a:extLst>
              <a:ext uri="{FF2B5EF4-FFF2-40B4-BE49-F238E27FC236}">
                <a16:creationId xmlns:a16="http://schemas.microsoft.com/office/drawing/2014/main" id="{96D6E07F-D7C8-4D65-8B0C-72399672F04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5300" y="1799451"/>
            <a:ext cx="4223314" cy="3672447"/>
          </a:xfrm>
          <a:prstGeom prst="rect">
            <a:avLst/>
          </a:prstGeom>
        </p:spPr>
      </p:pic>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5" name="图片占位符 4">
            <a:extLst>
              <a:ext uri="{FF2B5EF4-FFF2-40B4-BE49-F238E27FC236}">
                <a16:creationId xmlns:a16="http://schemas.microsoft.com/office/drawing/2014/main" id="{E0516297-9565-4966-A031-A9CA507FFAB6}"/>
              </a:ext>
            </a:extLst>
          </p:cNvPr>
          <p:cNvSpPr>
            <a:spLocks noGrp="1"/>
          </p:cNvSpPr>
          <p:nvPr>
            <p:ph type="pic" sz="quarter" idx="10"/>
          </p:nvPr>
        </p:nvSpPr>
        <p:spPr>
          <a:xfrm>
            <a:off x="627851" y="1949908"/>
            <a:ext cx="3944149" cy="2326818"/>
          </a:xfrm>
        </p:spPr>
        <p:txBody>
          <a:bodyPr/>
          <a:lstStyle/>
          <a:p>
            <a:endParaRPr lang="zh-CN" altLang="en-US"/>
          </a:p>
        </p:txBody>
      </p:sp>
      <p:sp>
        <p:nvSpPr>
          <p:cNvPr id="11" name="Title 1">
            <a:extLst>
              <a:ext uri="{FF2B5EF4-FFF2-40B4-BE49-F238E27FC236}">
                <a16:creationId xmlns:a16="http://schemas.microsoft.com/office/drawing/2014/main" id="{02AB1FF8-30D3-4DB2-9D7B-7EE9A0814954}"/>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2" name="矩形 11">
            <a:extLst>
              <a:ext uri="{FF2B5EF4-FFF2-40B4-BE49-F238E27FC236}">
                <a16:creationId xmlns:a16="http://schemas.microsoft.com/office/drawing/2014/main" id="{94E777B6-4F8D-401C-BE1D-1A7B44E7E54F}"/>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3" name="直接连接符 12">
            <a:extLst>
              <a:ext uri="{FF2B5EF4-FFF2-40B4-BE49-F238E27FC236}">
                <a16:creationId xmlns:a16="http://schemas.microsoft.com/office/drawing/2014/main" id="{A9E425FB-DFB0-4E1F-AD56-F38D3F84246F}"/>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5" name="图形 14">
            <a:extLst>
              <a:ext uri="{FF2B5EF4-FFF2-40B4-BE49-F238E27FC236}">
                <a16:creationId xmlns:a16="http://schemas.microsoft.com/office/drawing/2014/main" id="{03A96B94-31D6-4DBA-8D9E-276813E8BCCC}"/>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9758372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24719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C764DE79-268F-4C1A-8933-263129D2AF90}" type="datetimeFigureOut">
              <a:rPr kumimoji="0" lang="en-US" sz="1200" b="0" i="0" u="none" strike="noStrike" kern="1200" cap="none" spc="0" normalizeH="0" baseline="0" noProof="0" dirty="0">
                <a:ln>
                  <a:noFill/>
                </a:ln>
                <a:solidFill>
                  <a:prstClr val="black">
                    <a:tint val="75000"/>
                  </a:prstClr>
                </a:solidFill>
                <a:effectLst/>
                <a:uLnTx/>
                <a:uFillTx/>
                <a:latin typeface="Arial"/>
                <a:ea typeface="微软雅黑"/>
                <a:cs typeface="+mn-cs"/>
              </a:rPr>
              <a:pPr marL="0" marR="0" lvl="0" indent="0" algn="l" defTabSz="457200" rtl="0" eaLnBrk="1" fontAlgn="auto" latinLnBrk="0" hangingPunct="1">
                <a:lnSpc>
                  <a:spcPct val="100000"/>
                </a:lnSpc>
                <a:spcBef>
                  <a:spcPts val="0"/>
                </a:spcBef>
                <a:spcAft>
                  <a:spcPts val="0"/>
                </a:spcAft>
                <a:buClrTx/>
                <a:buSzTx/>
                <a:buFontTx/>
                <a:buNone/>
                <a:tabLst/>
                <a:defRPr/>
              </a:pPr>
              <a:t>3/27/2020</a:t>
            </a:fld>
            <a:endParaRPr kumimoji="0" 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3" name="Footer Placeholder 2"/>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dirty="0">
                <a:ln>
                  <a:noFill/>
                </a:ln>
                <a:solidFill>
                  <a:prstClr val="black">
                    <a:tint val="75000"/>
                  </a:prstClr>
                </a:solidFill>
                <a:effectLst/>
                <a:uLnTx/>
                <a:uFillTx/>
                <a:latin typeface="Arial"/>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33005407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4" name="图片占位符 3">
            <a:extLst>
              <a:ext uri="{FF2B5EF4-FFF2-40B4-BE49-F238E27FC236}">
                <a16:creationId xmlns:a16="http://schemas.microsoft.com/office/drawing/2014/main" id="{C05822D9-4209-4A5C-82F3-87816DE6236E}"/>
              </a:ext>
            </a:extLst>
          </p:cNvPr>
          <p:cNvSpPr>
            <a:spLocks noGrp="1"/>
          </p:cNvSpPr>
          <p:nvPr>
            <p:ph type="pic" sz="quarter" idx="10"/>
          </p:nvPr>
        </p:nvSpPr>
        <p:spPr>
          <a:xfrm>
            <a:off x="5257800" y="1363980"/>
            <a:ext cx="3128963" cy="4762500"/>
          </a:xfrm>
        </p:spPr>
        <p:txBody>
          <a:bodyPr/>
          <a:lstStyle/>
          <a:p>
            <a:endParaRPr lang="zh-CN" altLang="en-US"/>
          </a:p>
        </p:txBody>
      </p:sp>
      <p:sp>
        <p:nvSpPr>
          <p:cNvPr id="5" name="Title 1">
            <a:extLst>
              <a:ext uri="{FF2B5EF4-FFF2-40B4-BE49-F238E27FC236}">
                <a16:creationId xmlns:a16="http://schemas.microsoft.com/office/drawing/2014/main" id="{FA5AB458-ABAE-4453-BF90-718FC86F0982}"/>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7" name="矩形 6">
            <a:extLst>
              <a:ext uri="{FF2B5EF4-FFF2-40B4-BE49-F238E27FC236}">
                <a16:creationId xmlns:a16="http://schemas.microsoft.com/office/drawing/2014/main" id="{47C81EEB-6748-47ED-AE53-78B92C418312}"/>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sp>
        <p:nvSpPr>
          <p:cNvPr id="10" name="文本框 9">
            <a:extLst>
              <a:ext uri="{FF2B5EF4-FFF2-40B4-BE49-F238E27FC236}">
                <a16:creationId xmlns:a16="http://schemas.microsoft.com/office/drawing/2014/main" id="{FEF9CB5F-C543-49D9-A8D6-8FDE1F125ACB}"/>
              </a:ext>
            </a:extLst>
          </p:cNvPr>
          <p:cNvSpPr txBox="1"/>
          <p:nvPr userDrawn="1"/>
        </p:nvSpPr>
        <p:spPr>
          <a:xfrm>
            <a:off x="67935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cxnSp>
        <p:nvCxnSpPr>
          <p:cNvPr id="11" name="直接连接符 10">
            <a:extLst>
              <a:ext uri="{FF2B5EF4-FFF2-40B4-BE49-F238E27FC236}">
                <a16:creationId xmlns:a16="http://schemas.microsoft.com/office/drawing/2014/main" id="{FD67D9C2-CCEC-40CE-97AF-91DD5D2D5986}"/>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图形 2">
            <a:extLst>
              <a:ext uri="{FF2B5EF4-FFF2-40B4-BE49-F238E27FC236}">
                <a16:creationId xmlns:a16="http://schemas.microsoft.com/office/drawing/2014/main" id="{3437E826-5E18-423C-A5A2-A98403CB2E88}"/>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224520756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4" name="图片占位符 2">
            <a:extLst>
              <a:ext uri="{FF2B5EF4-FFF2-40B4-BE49-F238E27FC236}">
                <a16:creationId xmlns:a16="http://schemas.microsoft.com/office/drawing/2014/main" id="{74732B8F-B2C7-4786-AB5E-114D066250C8}"/>
              </a:ext>
            </a:extLst>
          </p:cNvPr>
          <p:cNvSpPr>
            <a:spLocks noGrp="1"/>
          </p:cNvSpPr>
          <p:nvPr>
            <p:ph type="pic" sz="quarter" idx="11"/>
          </p:nvPr>
        </p:nvSpPr>
        <p:spPr>
          <a:xfrm>
            <a:off x="5128260" y="1130300"/>
            <a:ext cx="3206432" cy="2099590"/>
          </a:xfrm>
        </p:spPr>
        <p:txBody>
          <a:bodyPr/>
          <a:lstStyle/>
          <a:p>
            <a:endParaRPr lang="zh-CN" altLang="en-US"/>
          </a:p>
        </p:txBody>
      </p:sp>
      <p:sp>
        <p:nvSpPr>
          <p:cNvPr id="11" name="文本框 10">
            <a:extLst>
              <a:ext uri="{FF2B5EF4-FFF2-40B4-BE49-F238E27FC236}">
                <a16:creationId xmlns:a16="http://schemas.microsoft.com/office/drawing/2014/main" id="{141194D3-8946-4F6B-83FB-FD2D9404AC89}"/>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12" name="Title 1">
            <a:extLst>
              <a:ext uri="{FF2B5EF4-FFF2-40B4-BE49-F238E27FC236}">
                <a16:creationId xmlns:a16="http://schemas.microsoft.com/office/drawing/2014/main" id="{FAB4BC7C-B344-4C1B-9FA6-F4FEC0450A53}"/>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3" name="矩形 12">
            <a:extLst>
              <a:ext uri="{FF2B5EF4-FFF2-40B4-BE49-F238E27FC236}">
                <a16:creationId xmlns:a16="http://schemas.microsoft.com/office/drawing/2014/main" id="{C6CFD713-A0F7-4397-88CA-D5ED5FCD53E7}"/>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4" name="直接连接符 13">
            <a:extLst>
              <a:ext uri="{FF2B5EF4-FFF2-40B4-BE49-F238E27FC236}">
                <a16:creationId xmlns:a16="http://schemas.microsoft.com/office/drawing/2014/main" id="{906A20D8-EFD7-4400-81BE-00947A624BBD}"/>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8" name="图片占位符 2">
            <a:extLst>
              <a:ext uri="{FF2B5EF4-FFF2-40B4-BE49-F238E27FC236}">
                <a16:creationId xmlns:a16="http://schemas.microsoft.com/office/drawing/2014/main" id="{B43BEF5A-CC3E-46A4-9C44-130A9B3BF956}"/>
              </a:ext>
            </a:extLst>
          </p:cNvPr>
          <p:cNvSpPr>
            <a:spLocks noGrp="1"/>
          </p:cNvSpPr>
          <p:nvPr>
            <p:ph type="pic" sz="quarter" idx="12"/>
          </p:nvPr>
        </p:nvSpPr>
        <p:spPr>
          <a:xfrm>
            <a:off x="809308" y="1130300"/>
            <a:ext cx="3206432" cy="2099590"/>
          </a:xfrm>
        </p:spPr>
        <p:txBody>
          <a:bodyPr/>
          <a:lstStyle/>
          <a:p>
            <a:endParaRPr lang="zh-CN" altLang="en-US"/>
          </a:p>
        </p:txBody>
      </p:sp>
      <p:pic>
        <p:nvPicPr>
          <p:cNvPr id="19" name="图形 18">
            <a:extLst>
              <a:ext uri="{FF2B5EF4-FFF2-40B4-BE49-F238E27FC236}">
                <a16:creationId xmlns:a16="http://schemas.microsoft.com/office/drawing/2014/main" id="{8D2003CB-999B-4732-B78B-311AB3C66058}"/>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1188144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8FE2A05C-019A-4ACC-A32A-28A03074565B}" type="datetimeFigureOut">
              <a:rPr lang="zh-CN" altLang="en-US" smtClean="0"/>
              <a:t>2020/3/27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7A5948-B0ED-4181-9819-318C10814F35}" type="slidenum">
              <a:rPr lang="zh-CN" altLang="en-US" smtClean="0"/>
              <a:t>‹#›</a:t>
            </a:fld>
            <a:endParaRPr lang="zh-CN" altLang="en-US"/>
          </a:p>
        </p:txBody>
      </p:sp>
    </p:spTree>
    <p:extLst>
      <p:ext uri="{BB962C8B-B14F-4D97-AF65-F5344CB8AC3E}">
        <p14:creationId xmlns:p14="http://schemas.microsoft.com/office/powerpoint/2010/main" val="222447302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7" name="图片占位符 6">
            <a:extLst>
              <a:ext uri="{FF2B5EF4-FFF2-40B4-BE49-F238E27FC236}">
                <a16:creationId xmlns:a16="http://schemas.microsoft.com/office/drawing/2014/main" id="{F8BC570A-6301-43F4-B515-BB5681EA6DB8}"/>
              </a:ext>
            </a:extLst>
          </p:cNvPr>
          <p:cNvSpPr>
            <a:spLocks noGrp="1"/>
          </p:cNvSpPr>
          <p:nvPr>
            <p:ph type="pic" sz="quarter" idx="10"/>
          </p:nvPr>
        </p:nvSpPr>
        <p:spPr>
          <a:xfrm>
            <a:off x="7662526" y="2503497"/>
            <a:ext cx="973078" cy="876894"/>
          </a:xfrm>
        </p:spPr>
        <p:txBody>
          <a:bodyPr/>
          <a:lstStyle/>
          <a:p>
            <a:endParaRPr lang="zh-CN" altLang="en-US"/>
          </a:p>
        </p:txBody>
      </p:sp>
      <p:sp>
        <p:nvSpPr>
          <p:cNvPr id="13" name="图片占位符 6">
            <a:extLst>
              <a:ext uri="{FF2B5EF4-FFF2-40B4-BE49-F238E27FC236}">
                <a16:creationId xmlns:a16="http://schemas.microsoft.com/office/drawing/2014/main" id="{DB755E96-D303-413C-B477-0F0EF43614F2}"/>
              </a:ext>
            </a:extLst>
          </p:cNvPr>
          <p:cNvSpPr>
            <a:spLocks noGrp="1"/>
          </p:cNvSpPr>
          <p:nvPr>
            <p:ph type="pic" sz="quarter" idx="11"/>
          </p:nvPr>
        </p:nvSpPr>
        <p:spPr>
          <a:xfrm>
            <a:off x="5667374" y="3544837"/>
            <a:ext cx="1905000" cy="1836737"/>
          </a:xfrm>
        </p:spPr>
        <p:txBody>
          <a:bodyPr/>
          <a:lstStyle/>
          <a:p>
            <a:endParaRPr lang="zh-CN" altLang="en-US"/>
          </a:p>
        </p:txBody>
      </p:sp>
      <p:sp>
        <p:nvSpPr>
          <p:cNvPr id="16" name="图片占位符 6">
            <a:extLst>
              <a:ext uri="{FF2B5EF4-FFF2-40B4-BE49-F238E27FC236}">
                <a16:creationId xmlns:a16="http://schemas.microsoft.com/office/drawing/2014/main" id="{1994F40C-0091-4D3C-86C5-3C7612951C03}"/>
              </a:ext>
            </a:extLst>
          </p:cNvPr>
          <p:cNvSpPr>
            <a:spLocks noGrp="1"/>
          </p:cNvSpPr>
          <p:nvPr>
            <p:ph type="pic" sz="quarter" idx="12"/>
          </p:nvPr>
        </p:nvSpPr>
        <p:spPr>
          <a:xfrm>
            <a:off x="6219198" y="1788495"/>
            <a:ext cx="1353176" cy="1591897"/>
          </a:xfrm>
        </p:spPr>
        <p:txBody>
          <a:bodyPr/>
          <a:lstStyle/>
          <a:p>
            <a:endParaRPr lang="zh-CN" altLang="en-US"/>
          </a:p>
        </p:txBody>
      </p:sp>
      <p:sp>
        <p:nvSpPr>
          <p:cNvPr id="17" name="图片占位符 6">
            <a:extLst>
              <a:ext uri="{FF2B5EF4-FFF2-40B4-BE49-F238E27FC236}">
                <a16:creationId xmlns:a16="http://schemas.microsoft.com/office/drawing/2014/main" id="{CA991981-6B9E-4240-8B7D-01C824DD7D64}"/>
              </a:ext>
            </a:extLst>
          </p:cNvPr>
          <p:cNvSpPr>
            <a:spLocks noGrp="1"/>
          </p:cNvSpPr>
          <p:nvPr>
            <p:ph type="pic" sz="quarter" idx="13"/>
          </p:nvPr>
        </p:nvSpPr>
        <p:spPr>
          <a:xfrm>
            <a:off x="4723170" y="3544836"/>
            <a:ext cx="849262" cy="799894"/>
          </a:xfrm>
        </p:spPr>
        <p:txBody>
          <a:bodyPr/>
          <a:lstStyle/>
          <a:p>
            <a:endParaRPr lang="zh-CN" altLang="en-US"/>
          </a:p>
        </p:txBody>
      </p:sp>
      <p:sp>
        <p:nvSpPr>
          <p:cNvPr id="18" name="图片占位符 6">
            <a:extLst>
              <a:ext uri="{FF2B5EF4-FFF2-40B4-BE49-F238E27FC236}">
                <a16:creationId xmlns:a16="http://schemas.microsoft.com/office/drawing/2014/main" id="{48E69694-F317-4B5F-82B4-1BCF8E36DFBD}"/>
              </a:ext>
            </a:extLst>
          </p:cNvPr>
          <p:cNvSpPr>
            <a:spLocks noGrp="1"/>
          </p:cNvSpPr>
          <p:nvPr>
            <p:ph type="pic" sz="quarter" idx="14"/>
          </p:nvPr>
        </p:nvSpPr>
        <p:spPr>
          <a:xfrm>
            <a:off x="7664667" y="3544836"/>
            <a:ext cx="849262" cy="1071409"/>
          </a:xfrm>
        </p:spPr>
        <p:txBody>
          <a:bodyPr/>
          <a:lstStyle/>
          <a:p>
            <a:endParaRPr lang="zh-CN" altLang="en-US"/>
          </a:p>
        </p:txBody>
      </p:sp>
      <p:sp>
        <p:nvSpPr>
          <p:cNvPr id="19" name="图片占位符 6">
            <a:extLst>
              <a:ext uri="{FF2B5EF4-FFF2-40B4-BE49-F238E27FC236}">
                <a16:creationId xmlns:a16="http://schemas.microsoft.com/office/drawing/2014/main" id="{88D255A3-D546-4FDF-ADB0-E24B584F96EE}"/>
              </a:ext>
            </a:extLst>
          </p:cNvPr>
          <p:cNvSpPr>
            <a:spLocks noGrp="1"/>
          </p:cNvSpPr>
          <p:nvPr>
            <p:ph type="pic" sz="quarter" idx="15"/>
          </p:nvPr>
        </p:nvSpPr>
        <p:spPr>
          <a:xfrm>
            <a:off x="5583526" y="2916064"/>
            <a:ext cx="549515" cy="512937"/>
          </a:xfrm>
        </p:spPr>
        <p:txBody>
          <a:bodyPr/>
          <a:lstStyle/>
          <a:p>
            <a:endParaRPr lang="zh-CN" altLang="en-US"/>
          </a:p>
        </p:txBody>
      </p:sp>
      <p:sp>
        <p:nvSpPr>
          <p:cNvPr id="14" name="Title 1">
            <a:extLst>
              <a:ext uri="{FF2B5EF4-FFF2-40B4-BE49-F238E27FC236}">
                <a16:creationId xmlns:a16="http://schemas.microsoft.com/office/drawing/2014/main" id="{FF1CCBAB-B8F9-4FD6-BF26-31904EDD41FC}"/>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21" name="矩形 20">
            <a:extLst>
              <a:ext uri="{FF2B5EF4-FFF2-40B4-BE49-F238E27FC236}">
                <a16:creationId xmlns:a16="http://schemas.microsoft.com/office/drawing/2014/main" id="{1B7FB292-78E8-4F61-820E-BF6D5EAA83C2}"/>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22" name="直接连接符 21">
            <a:extLst>
              <a:ext uri="{FF2B5EF4-FFF2-40B4-BE49-F238E27FC236}">
                <a16:creationId xmlns:a16="http://schemas.microsoft.com/office/drawing/2014/main" id="{B67571B6-409B-4073-8545-F0BCF2E63E17}"/>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4" name="图形 23">
            <a:extLst>
              <a:ext uri="{FF2B5EF4-FFF2-40B4-BE49-F238E27FC236}">
                <a16:creationId xmlns:a16="http://schemas.microsoft.com/office/drawing/2014/main" id="{46E8850C-331B-44C6-B9C0-B8568F7AFF49}"/>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241970199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_仅标题">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14290A49-D64B-491C-9105-6608CB582884}"/>
              </a:ext>
            </a:extLst>
          </p:cNvPr>
          <p:cNvSpPr/>
          <p:nvPr userDrawn="1"/>
        </p:nvSpPr>
        <p:spPr>
          <a:xfrm>
            <a:off x="517422" y="4129548"/>
            <a:ext cx="8096060" cy="2004552"/>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7" name="图片占位符 6">
            <a:extLst>
              <a:ext uri="{FF2B5EF4-FFF2-40B4-BE49-F238E27FC236}">
                <a16:creationId xmlns:a16="http://schemas.microsoft.com/office/drawing/2014/main" id="{76FB8FCF-BC00-48F5-B1E1-9D7F6E155B32}"/>
              </a:ext>
            </a:extLst>
          </p:cNvPr>
          <p:cNvSpPr>
            <a:spLocks noGrp="1"/>
          </p:cNvSpPr>
          <p:nvPr>
            <p:ph type="pic" sz="quarter" idx="10"/>
          </p:nvPr>
        </p:nvSpPr>
        <p:spPr>
          <a:xfrm>
            <a:off x="495300" y="1130301"/>
            <a:ext cx="8140304" cy="3130955"/>
          </a:xfrm>
        </p:spPr>
        <p:txBody>
          <a:bodyPr/>
          <a:lstStyle/>
          <a:p>
            <a:endParaRPr lang="zh-CN" altLang="en-US"/>
          </a:p>
        </p:txBody>
      </p:sp>
      <p:sp>
        <p:nvSpPr>
          <p:cNvPr id="12" name="Title 1">
            <a:extLst>
              <a:ext uri="{FF2B5EF4-FFF2-40B4-BE49-F238E27FC236}">
                <a16:creationId xmlns:a16="http://schemas.microsoft.com/office/drawing/2014/main" id="{536F8B86-02CB-4AFC-B326-BC07C12DB234}"/>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3" name="矩形 12">
            <a:extLst>
              <a:ext uri="{FF2B5EF4-FFF2-40B4-BE49-F238E27FC236}">
                <a16:creationId xmlns:a16="http://schemas.microsoft.com/office/drawing/2014/main" id="{960826B6-C232-47A4-BBDD-2CCF4D3B2EC1}"/>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4" name="直接连接符 13">
            <a:extLst>
              <a:ext uri="{FF2B5EF4-FFF2-40B4-BE49-F238E27FC236}">
                <a16:creationId xmlns:a16="http://schemas.microsoft.com/office/drawing/2014/main" id="{6B1477B2-2FE4-476E-98B0-A86B80707D49}"/>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6" name="图形 15">
            <a:extLst>
              <a:ext uri="{FF2B5EF4-FFF2-40B4-BE49-F238E27FC236}">
                <a16:creationId xmlns:a16="http://schemas.microsoft.com/office/drawing/2014/main" id="{3D9CDE73-ACAC-45BA-A5CE-B3DB993B65DD}"/>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119292932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3_仅标题">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7" name="图片占位符 6">
            <a:extLst>
              <a:ext uri="{FF2B5EF4-FFF2-40B4-BE49-F238E27FC236}">
                <a16:creationId xmlns:a16="http://schemas.microsoft.com/office/drawing/2014/main" id="{77CCA08D-6DB5-4BA0-9E69-B3D51201C814}"/>
              </a:ext>
            </a:extLst>
          </p:cNvPr>
          <p:cNvSpPr>
            <a:spLocks noGrp="1"/>
          </p:cNvSpPr>
          <p:nvPr>
            <p:ph type="pic" sz="quarter" idx="10"/>
          </p:nvPr>
        </p:nvSpPr>
        <p:spPr>
          <a:xfrm>
            <a:off x="956495" y="1248287"/>
            <a:ext cx="2800964" cy="1966861"/>
          </a:xfrm>
        </p:spPr>
        <p:txBody>
          <a:bodyPr/>
          <a:lstStyle/>
          <a:p>
            <a:endParaRPr lang="zh-CN" altLang="en-US"/>
          </a:p>
        </p:txBody>
      </p:sp>
      <p:sp>
        <p:nvSpPr>
          <p:cNvPr id="9" name="图片占位符 6">
            <a:extLst>
              <a:ext uri="{FF2B5EF4-FFF2-40B4-BE49-F238E27FC236}">
                <a16:creationId xmlns:a16="http://schemas.microsoft.com/office/drawing/2014/main" id="{9644F576-6ED1-414E-81A1-1215DE137F38}"/>
              </a:ext>
            </a:extLst>
          </p:cNvPr>
          <p:cNvSpPr>
            <a:spLocks noGrp="1"/>
          </p:cNvSpPr>
          <p:nvPr>
            <p:ph type="pic" sz="quarter" idx="11"/>
          </p:nvPr>
        </p:nvSpPr>
        <p:spPr>
          <a:xfrm>
            <a:off x="5386542" y="1248287"/>
            <a:ext cx="2800964" cy="1966861"/>
          </a:xfrm>
        </p:spPr>
        <p:txBody>
          <a:bodyPr/>
          <a:lstStyle/>
          <a:p>
            <a:endParaRPr lang="zh-CN" altLang="en-US"/>
          </a:p>
        </p:txBody>
      </p:sp>
      <p:sp>
        <p:nvSpPr>
          <p:cNvPr id="13" name="Title 1">
            <a:extLst>
              <a:ext uri="{FF2B5EF4-FFF2-40B4-BE49-F238E27FC236}">
                <a16:creationId xmlns:a16="http://schemas.microsoft.com/office/drawing/2014/main" id="{F2D3167A-7041-4F95-BC4F-863B368E1987}"/>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4" name="矩形 13">
            <a:extLst>
              <a:ext uri="{FF2B5EF4-FFF2-40B4-BE49-F238E27FC236}">
                <a16:creationId xmlns:a16="http://schemas.microsoft.com/office/drawing/2014/main" id="{E1C199A3-D8C4-41C4-847D-131B28C5159B}"/>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5" name="直接连接符 14">
            <a:extLst>
              <a:ext uri="{FF2B5EF4-FFF2-40B4-BE49-F238E27FC236}">
                <a16:creationId xmlns:a16="http://schemas.microsoft.com/office/drawing/2014/main" id="{2F7A6C92-AE5E-4CF4-AD4A-8B65994C0FD0}"/>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7" name="图形 16">
            <a:extLst>
              <a:ext uri="{FF2B5EF4-FFF2-40B4-BE49-F238E27FC236}">
                <a16:creationId xmlns:a16="http://schemas.microsoft.com/office/drawing/2014/main" id="{FBB53D68-DA49-4F83-B01A-70227F9FFEF7}"/>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36144935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4_仅标题">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9" name="图片占位符 6">
            <a:extLst>
              <a:ext uri="{FF2B5EF4-FFF2-40B4-BE49-F238E27FC236}">
                <a16:creationId xmlns:a16="http://schemas.microsoft.com/office/drawing/2014/main" id="{9644F576-6ED1-414E-81A1-1215DE137F38}"/>
              </a:ext>
            </a:extLst>
          </p:cNvPr>
          <p:cNvSpPr>
            <a:spLocks noGrp="1"/>
          </p:cNvSpPr>
          <p:nvPr>
            <p:ph type="pic" sz="quarter" idx="11"/>
          </p:nvPr>
        </p:nvSpPr>
        <p:spPr>
          <a:xfrm>
            <a:off x="495300" y="1977350"/>
            <a:ext cx="2981325" cy="3309700"/>
          </a:xfrm>
        </p:spPr>
        <p:txBody>
          <a:bodyPr/>
          <a:lstStyle/>
          <a:p>
            <a:endParaRPr lang="zh-CN" altLang="en-US"/>
          </a:p>
        </p:txBody>
      </p:sp>
      <p:sp>
        <p:nvSpPr>
          <p:cNvPr id="12" name="Title 1">
            <a:extLst>
              <a:ext uri="{FF2B5EF4-FFF2-40B4-BE49-F238E27FC236}">
                <a16:creationId xmlns:a16="http://schemas.microsoft.com/office/drawing/2014/main" id="{4896197F-D777-4CB9-9342-9558F4580601}"/>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3" name="矩形 12">
            <a:extLst>
              <a:ext uri="{FF2B5EF4-FFF2-40B4-BE49-F238E27FC236}">
                <a16:creationId xmlns:a16="http://schemas.microsoft.com/office/drawing/2014/main" id="{9084AF80-75B9-4717-AEE2-FEBCD70CBBD7}"/>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4" name="直接连接符 13">
            <a:extLst>
              <a:ext uri="{FF2B5EF4-FFF2-40B4-BE49-F238E27FC236}">
                <a16:creationId xmlns:a16="http://schemas.microsoft.com/office/drawing/2014/main" id="{E479AA64-EDA1-4C86-9F06-265EBB38C4AC}"/>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6" name="图形 15">
            <a:extLst>
              <a:ext uri="{FF2B5EF4-FFF2-40B4-BE49-F238E27FC236}">
                <a16:creationId xmlns:a16="http://schemas.microsoft.com/office/drawing/2014/main" id="{4368892C-52E4-4E8B-A1D9-0CCD3AA2AD4D}"/>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13044165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0_仅标题">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5" name="图片占位符 4">
            <a:extLst>
              <a:ext uri="{FF2B5EF4-FFF2-40B4-BE49-F238E27FC236}">
                <a16:creationId xmlns:a16="http://schemas.microsoft.com/office/drawing/2014/main" id="{0CEC494B-504B-4EDB-9373-6A5FE50F307B}"/>
              </a:ext>
            </a:extLst>
          </p:cNvPr>
          <p:cNvSpPr>
            <a:spLocks noGrp="1"/>
          </p:cNvSpPr>
          <p:nvPr>
            <p:ph type="pic" sz="quarter" idx="10"/>
          </p:nvPr>
        </p:nvSpPr>
        <p:spPr>
          <a:xfrm>
            <a:off x="501848" y="3775591"/>
            <a:ext cx="8140304" cy="2358500"/>
          </a:xfrm>
        </p:spPr>
        <p:txBody>
          <a:bodyPr/>
          <a:lstStyle/>
          <a:p>
            <a:endParaRPr lang="zh-CN" altLang="en-US"/>
          </a:p>
        </p:txBody>
      </p:sp>
      <p:sp>
        <p:nvSpPr>
          <p:cNvPr id="9" name="Title 1">
            <a:extLst>
              <a:ext uri="{FF2B5EF4-FFF2-40B4-BE49-F238E27FC236}">
                <a16:creationId xmlns:a16="http://schemas.microsoft.com/office/drawing/2014/main" id="{57F2FA4B-6558-4DE0-B295-1149120B97B4}"/>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1" name="矩形 10">
            <a:extLst>
              <a:ext uri="{FF2B5EF4-FFF2-40B4-BE49-F238E27FC236}">
                <a16:creationId xmlns:a16="http://schemas.microsoft.com/office/drawing/2014/main" id="{2AE36041-8171-49C9-B156-1012A47B8D7F}"/>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2" name="直接连接符 11">
            <a:extLst>
              <a:ext uri="{FF2B5EF4-FFF2-40B4-BE49-F238E27FC236}">
                <a16:creationId xmlns:a16="http://schemas.microsoft.com/office/drawing/2014/main" id="{5424759B-E068-455A-B97D-256E992FBC0F}"/>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4" name="图形 13">
            <a:extLst>
              <a:ext uri="{FF2B5EF4-FFF2-40B4-BE49-F238E27FC236}">
                <a16:creationId xmlns:a16="http://schemas.microsoft.com/office/drawing/2014/main" id="{2115EB5B-6F39-48CA-A599-6A5916E902AC}"/>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373415403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6_仅标题">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5" name="图片占位符 4">
            <a:extLst>
              <a:ext uri="{FF2B5EF4-FFF2-40B4-BE49-F238E27FC236}">
                <a16:creationId xmlns:a16="http://schemas.microsoft.com/office/drawing/2014/main" id="{5F17B345-0E74-44B3-93F6-933CD63CBF36}"/>
              </a:ext>
            </a:extLst>
          </p:cNvPr>
          <p:cNvSpPr>
            <a:spLocks noGrp="1"/>
          </p:cNvSpPr>
          <p:nvPr>
            <p:ph type="pic" sz="quarter" idx="10"/>
          </p:nvPr>
        </p:nvSpPr>
        <p:spPr>
          <a:xfrm>
            <a:off x="495300" y="1130300"/>
            <a:ext cx="2411016" cy="1898650"/>
          </a:xfrm>
        </p:spPr>
        <p:txBody>
          <a:bodyPr/>
          <a:lstStyle/>
          <a:p>
            <a:endParaRPr lang="zh-CN" altLang="en-US"/>
          </a:p>
        </p:txBody>
      </p:sp>
      <p:sp>
        <p:nvSpPr>
          <p:cNvPr id="9" name="图片占位符 4">
            <a:extLst>
              <a:ext uri="{FF2B5EF4-FFF2-40B4-BE49-F238E27FC236}">
                <a16:creationId xmlns:a16="http://schemas.microsoft.com/office/drawing/2014/main" id="{671BE8A8-362F-4EE4-B787-C9A23B50FF97}"/>
              </a:ext>
            </a:extLst>
          </p:cNvPr>
          <p:cNvSpPr>
            <a:spLocks noGrp="1"/>
          </p:cNvSpPr>
          <p:nvPr>
            <p:ph type="pic" sz="quarter" idx="11"/>
          </p:nvPr>
        </p:nvSpPr>
        <p:spPr>
          <a:xfrm>
            <a:off x="6224588" y="1130300"/>
            <a:ext cx="2411016" cy="1898650"/>
          </a:xfrm>
        </p:spPr>
        <p:txBody>
          <a:bodyPr/>
          <a:lstStyle/>
          <a:p>
            <a:endParaRPr lang="zh-CN" altLang="en-US"/>
          </a:p>
        </p:txBody>
      </p:sp>
      <p:sp>
        <p:nvSpPr>
          <p:cNvPr id="11" name="图片占位符 4">
            <a:extLst>
              <a:ext uri="{FF2B5EF4-FFF2-40B4-BE49-F238E27FC236}">
                <a16:creationId xmlns:a16="http://schemas.microsoft.com/office/drawing/2014/main" id="{ACAD5DF2-ED86-4FBC-B704-4488BB4620B1}"/>
              </a:ext>
            </a:extLst>
          </p:cNvPr>
          <p:cNvSpPr>
            <a:spLocks noGrp="1"/>
          </p:cNvSpPr>
          <p:nvPr>
            <p:ph type="pic" sz="quarter" idx="12"/>
          </p:nvPr>
        </p:nvSpPr>
        <p:spPr>
          <a:xfrm>
            <a:off x="3366492" y="1130300"/>
            <a:ext cx="2411016" cy="1898650"/>
          </a:xfrm>
        </p:spPr>
        <p:txBody>
          <a:bodyPr/>
          <a:lstStyle/>
          <a:p>
            <a:endParaRPr lang="zh-CN" altLang="en-US"/>
          </a:p>
        </p:txBody>
      </p:sp>
      <p:sp>
        <p:nvSpPr>
          <p:cNvPr id="12" name="Title 1">
            <a:extLst>
              <a:ext uri="{FF2B5EF4-FFF2-40B4-BE49-F238E27FC236}">
                <a16:creationId xmlns:a16="http://schemas.microsoft.com/office/drawing/2014/main" id="{4D4F7BA2-3F0A-438D-84B8-509FEDFB1BFF}"/>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3" name="矩形 12">
            <a:extLst>
              <a:ext uri="{FF2B5EF4-FFF2-40B4-BE49-F238E27FC236}">
                <a16:creationId xmlns:a16="http://schemas.microsoft.com/office/drawing/2014/main" id="{7E4D832F-59E0-47DC-9DA9-92C71F77BB60}"/>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4" name="直接连接符 13">
            <a:extLst>
              <a:ext uri="{FF2B5EF4-FFF2-40B4-BE49-F238E27FC236}">
                <a16:creationId xmlns:a16="http://schemas.microsoft.com/office/drawing/2014/main" id="{707C5E7F-80BD-4EA6-BB04-2217A040754A}"/>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6" name="图形 15">
            <a:extLst>
              <a:ext uri="{FF2B5EF4-FFF2-40B4-BE49-F238E27FC236}">
                <a16:creationId xmlns:a16="http://schemas.microsoft.com/office/drawing/2014/main" id="{EC11DE2A-2C37-416A-BEB5-21B207951F08}"/>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60601601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5_仅标题">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9" name="Title 1">
            <a:extLst>
              <a:ext uri="{FF2B5EF4-FFF2-40B4-BE49-F238E27FC236}">
                <a16:creationId xmlns:a16="http://schemas.microsoft.com/office/drawing/2014/main" id="{7EAF9BBA-A009-42FA-B7C3-F70778D7FA8B}"/>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1" name="矩形 10">
            <a:extLst>
              <a:ext uri="{FF2B5EF4-FFF2-40B4-BE49-F238E27FC236}">
                <a16:creationId xmlns:a16="http://schemas.microsoft.com/office/drawing/2014/main" id="{7E84E3C6-7FC4-43A7-BDBF-9959F0705341}"/>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2" name="直接连接符 11">
            <a:extLst>
              <a:ext uri="{FF2B5EF4-FFF2-40B4-BE49-F238E27FC236}">
                <a16:creationId xmlns:a16="http://schemas.microsoft.com/office/drawing/2014/main" id="{04D4C613-8B8A-46A0-9EB9-EEA863084372}"/>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3" name="图形 12">
            <a:extLst>
              <a:ext uri="{FF2B5EF4-FFF2-40B4-BE49-F238E27FC236}">
                <a16:creationId xmlns:a16="http://schemas.microsoft.com/office/drawing/2014/main" id="{05763025-6F1B-4153-830D-92CC774C875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264208" y="417840"/>
            <a:ext cx="1592569" cy="306060"/>
          </a:xfrm>
          <a:prstGeom prst="rect">
            <a:avLst/>
          </a:prstGeom>
        </p:spPr>
      </p:pic>
    </p:spTree>
    <p:extLst>
      <p:ext uri="{BB962C8B-B14F-4D97-AF65-F5344CB8AC3E}">
        <p14:creationId xmlns:p14="http://schemas.microsoft.com/office/powerpoint/2010/main" val="10697841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7_仅标题">
    <p:spTree>
      <p:nvGrpSpPr>
        <p:cNvPr id="1" name=""/>
        <p:cNvGrpSpPr/>
        <p:nvPr/>
      </p:nvGrpSpPr>
      <p:grpSpPr>
        <a:xfrm>
          <a:off x="0" y="0"/>
          <a:ext cx="0" cy="0"/>
          <a:chOff x="0" y="0"/>
          <a:chExt cx="0" cy="0"/>
        </a:xfrm>
      </p:grpSpPr>
      <p:sp>
        <p:nvSpPr>
          <p:cNvPr id="11" name="图片占位符 10">
            <a:extLst>
              <a:ext uri="{FF2B5EF4-FFF2-40B4-BE49-F238E27FC236}">
                <a16:creationId xmlns:a16="http://schemas.microsoft.com/office/drawing/2014/main" id="{DFABE27D-46BA-4C3B-81A8-AA3C12AD6228}"/>
              </a:ext>
            </a:extLst>
          </p:cNvPr>
          <p:cNvSpPr>
            <a:spLocks noGrp="1"/>
          </p:cNvSpPr>
          <p:nvPr>
            <p:ph type="pic" sz="quarter" idx="10"/>
          </p:nvPr>
        </p:nvSpPr>
        <p:spPr>
          <a:xfrm>
            <a:off x="3401646" y="2412574"/>
            <a:ext cx="2340708" cy="2347324"/>
          </a:xfrm>
          <a:custGeom>
            <a:avLst/>
            <a:gdLst>
              <a:gd name="connsiteX0" fmla="*/ 1206327 w 2347324"/>
              <a:gd name="connsiteY0" fmla="*/ 120 h 2347324"/>
              <a:gd name="connsiteX1" fmla="*/ 1420585 w 2347324"/>
              <a:gd name="connsiteY1" fmla="*/ 95937 h 2347324"/>
              <a:gd name="connsiteX2" fmla="*/ 2263455 w 2347324"/>
              <a:gd name="connsiteY2" fmla="*/ 987071 h 2347324"/>
              <a:gd name="connsiteX3" fmla="*/ 2251388 w 2347324"/>
              <a:gd name="connsiteY3" fmla="*/ 1420585 h 2347324"/>
              <a:gd name="connsiteX4" fmla="*/ 1360254 w 2347324"/>
              <a:gd name="connsiteY4" fmla="*/ 2263455 h 2347324"/>
              <a:gd name="connsiteX5" fmla="*/ 926741 w 2347324"/>
              <a:gd name="connsiteY5" fmla="*/ 2251388 h 2347324"/>
              <a:gd name="connsiteX6" fmla="*/ 83871 w 2347324"/>
              <a:gd name="connsiteY6" fmla="*/ 1360254 h 2347324"/>
              <a:gd name="connsiteX7" fmla="*/ 95937 w 2347324"/>
              <a:gd name="connsiteY7" fmla="*/ 926740 h 2347324"/>
              <a:gd name="connsiteX8" fmla="*/ 987072 w 2347324"/>
              <a:gd name="connsiteY8" fmla="*/ 83871 h 2347324"/>
              <a:gd name="connsiteX9" fmla="*/ 1206327 w 2347324"/>
              <a:gd name="connsiteY9" fmla="*/ 120 h 2347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47324" h="2347324">
                <a:moveTo>
                  <a:pt x="1206327" y="120"/>
                </a:moveTo>
                <a:cubicBezTo>
                  <a:pt x="1284778" y="2304"/>
                  <a:pt x="1362395" y="34415"/>
                  <a:pt x="1420585" y="95937"/>
                </a:cubicBezTo>
                <a:lnTo>
                  <a:pt x="2263455" y="987071"/>
                </a:lnTo>
                <a:cubicBezTo>
                  <a:pt x="2379834" y="1110115"/>
                  <a:pt x="2374432" y="1304206"/>
                  <a:pt x="2251388" y="1420585"/>
                </a:cubicBezTo>
                <a:lnTo>
                  <a:pt x="1360254" y="2263455"/>
                </a:lnTo>
                <a:cubicBezTo>
                  <a:pt x="1237211" y="2379834"/>
                  <a:pt x="1043120" y="2374432"/>
                  <a:pt x="926741" y="2251388"/>
                </a:cubicBezTo>
                <a:lnTo>
                  <a:pt x="83871" y="1360254"/>
                </a:lnTo>
                <a:cubicBezTo>
                  <a:pt x="-32509" y="1237210"/>
                  <a:pt x="-27106" y="1043120"/>
                  <a:pt x="95937" y="926740"/>
                </a:cubicBezTo>
                <a:lnTo>
                  <a:pt x="987072" y="83871"/>
                </a:lnTo>
                <a:cubicBezTo>
                  <a:pt x="1048593" y="25681"/>
                  <a:pt x="1127877" y="-2063"/>
                  <a:pt x="1206327" y="120"/>
                </a:cubicBezTo>
                <a:close/>
              </a:path>
            </a:pathLst>
          </a:custGeom>
        </p:spPr>
        <p:txBody>
          <a:bodyPr wrap="square">
            <a:noAutofit/>
          </a:bodyPr>
          <a:lstStyle/>
          <a:p>
            <a:endParaRPr lang="zh-CN" altLang="en-US"/>
          </a:p>
        </p:txBody>
      </p:sp>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12" name="Title 1">
            <a:extLst>
              <a:ext uri="{FF2B5EF4-FFF2-40B4-BE49-F238E27FC236}">
                <a16:creationId xmlns:a16="http://schemas.microsoft.com/office/drawing/2014/main" id="{6E68BAC9-D18E-4D9F-ADE6-929B071A11E2}"/>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3" name="矩形 12">
            <a:extLst>
              <a:ext uri="{FF2B5EF4-FFF2-40B4-BE49-F238E27FC236}">
                <a16:creationId xmlns:a16="http://schemas.microsoft.com/office/drawing/2014/main" id="{D8C6DCAF-FF9B-4942-8795-9067E4F78CC4}"/>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4" name="直接连接符 13">
            <a:extLst>
              <a:ext uri="{FF2B5EF4-FFF2-40B4-BE49-F238E27FC236}">
                <a16:creationId xmlns:a16="http://schemas.microsoft.com/office/drawing/2014/main" id="{4E0E4D63-3003-4767-BF7D-1ED1E2947CDA}"/>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6" name="图形 15">
            <a:extLst>
              <a:ext uri="{FF2B5EF4-FFF2-40B4-BE49-F238E27FC236}">
                <a16:creationId xmlns:a16="http://schemas.microsoft.com/office/drawing/2014/main" id="{FD5533A8-93EE-4F0F-B447-EF261FF5BFA0}"/>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407530612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8_仅标题">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7" name="图片占位符 6">
            <a:extLst>
              <a:ext uri="{FF2B5EF4-FFF2-40B4-BE49-F238E27FC236}">
                <a16:creationId xmlns:a16="http://schemas.microsoft.com/office/drawing/2014/main" id="{B68715A5-1D97-40BC-A7A4-0E2CD995C1D2}"/>
              </a:ext>
            </a:extLst>
          </p:cNvPr>
          <p:cNvSpPr>
            <a:spLocks noGrp="1"/>
          </p:cNvSpPr>
          <p:nvPr>
            <p:ph type="pic" sz="quarter" idx="10"/>
          </p:nvPr>
        </p:nvSpPr>
        <p:spPr>
          <a:xfrm>
            <a:off x="2861956" y="1176794"/>
            <a:ext cx="2115164" cy="2298700"/>
          </a:xfrm>
        </p:spPr>
        <p:txBody>
          <a:bodyPr/>
          <a:lstStyle/>
          <a:p>
            <a:endParaRPr lang="zh-CN" altLang="en-US"/>
          </a:p>
        </p:txBody>
      </p:sp>
      <p:sp>
        <p:nvSpPr>
          <p:cNvPr id="11" name="图片占位符 6">
            <a:extLst>
              <a:ext uri="{FF2B5EF4-FFF2-40B4-BE49-F238E27FC236}">
                <a16:creationId xmlns:a16="http://schemas.microsoft.com/office/drawing/2014/main" id="{87B1EE05-A440-4D80-A977-1FE1C62C6C87}"/>
              </a:ext>
            </a:extLst>
          </p:cNvPr>
          <p:cNvSpPr>
            <a:spLocks noGrp="1"/>
          </p:cNvSpPr>
          <p:nvPr>
            <p:ph type="pic" sz="quarter" idx="11"/>
          </p:nvPr>
        </p:nvSpPr>
        <p:spPr>
          <a:xfrm>
            <a:off x="495300" y="1176794"/>
            <a:ext cx="2115164" cy="2298700"/>
          </a:xfrm>
        </p:spPr>
        <p:txBody>
          <a:bodyPr/>
          <a:lstStyle/>
          <a:p>
            <a:endParaRPr lang="zh-CN" altLang="en-US"/>
          </a:p>
        </p:txBody>
      </p:sp>
      <p:sp>
        <p:nvSpPr>
          <p:cNvPr id="13" name="图片占位符 6">
            <a:extLst>
              <a:ext uri="{FF2B5EF4-FFF2-40B4-BE49-F238E27FC236}">
                <a16:creationId xmlns:a16="http://schemas.microsoft.com/office/drawing/2014/main" id="{E70414AC-7F02-4CCD-8CF7-7B5ADF0D329B}"/>
              </a:ext>
            </a:extLst>
          </p:cNvPr>
          <p:cNvSpPr>
            <a:spLocks noGrp="1"/>
          </p:cNvSpPr>
          <p:nvPr>
            <p:ph type="pic" sz="quarter" idx="12"/>
          </p:nvPr>
        </p:nvSpPr>
        <p:spPr>
          <a:xfrm>
            <a:off x="2861956" y="3792080"/>
            <a:ext cx="2115164" cy="2298700"/>
          </a:xfrm>
        </p:spPr>
        <p:txBody>
          <a:bodyPr/>
          <a:lstStyle/>
          <a:p>
            <a:endParaRPr lang="zh-CN" altLang="en-US"/>
          </a:p>
        </p:txBody>
      </p:sp>
      <p:sp>
        <p:nvSpPr>
          <p:cNvPr id="14" name="图片占位符 6">
            <a:extLst>
              <a:ext uri="{FF2B5EF4-FFF2-40B4-BE49-F238E27FC236}">
                <a16:creationId xmlns:a16="http://schemas.microsoft.com/office/drawing/2014/main" id="{50F66C45-3A01-4AB4-8666-BB79C18BDC4E}"/>
              </a:ext>
            </a:extLst>
          </p:cNvPr>
          <p:cNvSpPr>
            <a:spLocks noGrp="1"/>
          </p:cNvSpPr>
          <p:nvPr>
            <p:ph type="pic" sz="quarter" idx="13"/>
          </p:nvPr>
        </p:nvSpPr>
        <p:spPr>
          <a:xfrm>
            <a:off x="495300" y="3792080"/>
            <a:ext cx="2115164" cy="2298700"/>
          </a:xfrm>
        </p:spPr>
        <p:txBody>
          <a:bodyPr/>
          <a:lstStyle/>
          <a:p>
            <a:endParaRPr lang="zh-CN" altLang="en-US"/>
          </a:p>
        </p:txBody>
      </p:sp>
      <p:sp>
        <p:nvSpPr>
          <p:cNvPr id="12" name="Title 1">
            <a:extLst>
              <a:ext uri="{FF2B5EF4-FFF2-40B4-BE49-F238E27FC236}">
                <a16:creationId xmlns:a16="http://schemas.microsoft.com/office/drawing/2014/main" id="{EA941306-E601-44D4-9B5C-0A583ACB3A17}"/>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7" name="矩形 16">
            <a:extLst>
              <a:ext uri="{FF2B5EF4-FFF2-40B4-BE49-F238E27FC236}">
                <a16:creationId xmlns:a16="http://schemas.microsoft.com/office/drawing/2014/main" id="{AEF7273F-5A7A-4633-8C8A-B8A68B1CCB80}"/>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8" name="直接连接符 17">
            <a:extLst>
              <a:ext uri="{FF2B5EF4-FFF2-40B4-BE49-F238E27FC236}">
                <a16:creationId xmlns:a16="http://schemas.microsoft.com/office/drawing/2014/main" id="{655B949C-4072-48D8-8375-500ACFABB456}"/>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0" name="图形 19">
            <a:extLst>
              <a:ext uri="{FF2B5EF4-FFF2-40B4-BE49-F238E27FC236}">
                <a16:creationId xmlns:a16="http://schemas.microsoft.com/office/drawing/2014/main" id="{7057D6F2-CE02-47E6-AACD-8B9904C45335}"/>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65774452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9_仅标题">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11" name="图片占位符 6">
            <a:extLst>
              <a:ext uri="{FF2B5EF4-FFF2-40B4-BE49-F238E27FC236}">
                <a16:creationId xmlns:a16="http://schemas.microsoft.com/office/drawing/2014/main" id="{87B1EE05-A440-4D80-A977-1FE1C62C6C87}"/>
              </a:ext>
            </a:extLst>
          </p:cNvPr>
          <p:cNvSpPr>
            <a:spLocks noGrp="1"/>
          </p:cNvSpPr>
          <p:nvPr>
            <p:ph type="pic" sz="quarter" idx="11"/>
          </p:nvPr>
        </p:nvSpPr>
        <p:spPr>
          <a:xfrm>
            <a:off x="495300" y="1306742"/>
            <a:ext cx="2037382" cy="2325458"/>
          </a:xfrm>
        </p:spPr>
        <p:txBody>
          <a:bodyPr/>
          <a:lstStyle/>
          <a:p>
            <a:endParaRPr lang="zh-CN" altLang="en-US"/>
          </a:p>
        </p:txBody>
      </p:sp>
      <p:sp>
        <p:nvSpPr>
          <p:cNvPr id="16" name="图片占位符 6">
            <a:extLst>
              <a:ext uri="{FF2B5EF4-FFF2-40B4-BE49-F238E27FC236}">
                <a16:creationId xmlns:a16="http://schemas.microsoft.com/office/drawing/2014/main" id="{7A97EDE7-8555-4CE7-849F-2077B2BB2B31}"/>
              </a:ext>
            </a:extLst>
          </p:cNvPr>
          <p:cNvSpPr>
            <a:spLocks noGrp="1"/>
          </p:cNvSpPr>
          <p:nvPr>
            <p:ph type="pic" sz="quarter" idx="12"/>
          </p:nvPr>
        </p:nvSpPr>
        <p:spPr>
          <a:xfrm>
            <a:off x="2533327" y="3632200"/>
            <a:ext cx="2038673" cy="2298700"/>
          </a:xfrm>
        </p:spPr>
        <p:txBody>
          <a:bodyPr/>
          <a:lstStyle/>
          <a:p>
            <a:endParaRPr lang="zh-CN" altLang="en-US"/>
          </a:p>
        </p:txBody>
      </p:sp>
      <p:sp>
        <p:nvSpPr>
          <p:cNvPr id="17" name="图片占位符 6">
            <a:extLst>
              <a:ext uri="{FF2B5EF4-FFF2-40B4-BE49-F238E27FC236}">
                <a16:creationId xmlns:a16="http://schemas.microsoft.com/office/drawing/2014/main" id="{04172309-1964-41C2-AFF5-B35E58D46144}"/>
              </a:ext>
            </a:extLst>
          </p:cNvPr>
          <p:cNvSpPr>
            <a:spLocks noGrp="1"/>
          </p:cNvSpPr>
          <p:nvPr>
            <p:ph type="pic" sz="quarter" idx="13"/>
          </p:nvPr>
        </p:nvSpPr>
        <p:spPr>
          <a:xfrm>
            <a:off x="4572001" y="1306742"/>
            <a:ext cx="2038028" cy="2325458"/>
          </a:xfrm>
        </p:spPr>
        <p:txBody>
          <a:bodyPr/>
          <a:lstStyle/>
          <a:p>
            <a:endParaRPr lang="zh-CN" altLang="en-US"/>
          </a:p>
        </p:txBody>
      </p:sp>
      <p:sp>
        <p:nvSpPr>
          <p:cNvPr id="18" name="图片占位符 6">
            <a:extLst>
              <a:ext uri="{FF2B5EF4-FFF2-40B4-BE49-F238E27FC236}">
                <a16:creationId xmlns:a16="http://schemas.microsoft.com/office/drawing/2014/main" id="{263B4E36-2DCC-493B-BCDA-DBDA62F03701}"/>
              </a:ext>
            </a:extLst>
          </p:cNvPr>
          <p:cNvSpPr>
            <a:spLocks noGrp="1"/>
          </p:cNvSpPr>
          <p:nvPr>
            <p:ph type="pic" sz="quarter" idx="14"/>
          </p:nvPr>
        </p:nvSpPr>
        <p:spPr>
          <a:xfrm>
            <a:off x="6610674" y="3632200"/>
            <a:ext cx="2024930" cy="2298700"/>
          </a:xfrm>
        </p:spPr>
        <p:txBody>
          <a:bodyPr/>
          <a:lstStyle/>
          <a:p>
            <a:endParaRPr lang="zh-CN" altLang="en-US"/>
          </a:p>
        </p:txBody>
      </p:sp>
      <p:sp>
        <p:nvSpPr>
          <p:cNvPr id="12" name="Title 1">
            <a:extLst>
              <a:ext uri="{FF2B5EF4-FFF2-40B4-BE49-F238E27FC236}">
                <a16:creationId xmlns:a16="http://schemas.microsoft.com/office/drawing/2014/main" id="{C34E6E16-107E-42FF-87FE-798024FECAA2}"/>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3" name="矩形 12">
            <a:extLst>
              <a:ext uri="{FF2B5EF4-FFF2-40B4-BE49-F238E27FC236}">
                <a16:creationId xmlns:a16="http://schemas.microsoft.com/office/drawing/2014/main" id="{36FC3894-AA7F-4186-8FAE-D8B2CB804E32}"/>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4" name="直接连接符 13">
            <a:extLst>
              <a:ext uri="{FF2B5EF4-FFF2-40B4-BE49-F238E27FC236}">
                <a16:creationId xmlns:a16="http://schemas.microsoft.com/office/drawing/2014/main" id="{E5B11968-D8C9-4BFA-BC80-0ACCBEB19D12}"/>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1" name="图形 20">
            <a:extLst>
              <a:ext uri="{FF2B5EF4-FFF2-40B4-BE49-F238E27FC236}">
                <a16:creationId xmlns:a16="http://schemas.microsoft.com/office/drawing/2014/main" id="{D74C1A77-4F22-4224-A324-8D72F47C9CC0}"/>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3588813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FE2A05C-019A-4ACC-A32A-28A03074565B}" type="datetimeFigureOut">
              <a:rPr lang="zh-CN" altLang="en-US" smtClean="0"/>
              <a:t>2020/3/27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07A5948-B0ED-4181-9819-318C10814F35}" type="slidenum">
              <a:rPr lang="zh-CN" altLang="en-US" smtClean="0"/>
              <a:t>‹#›</a:t>
            </a:fld>
            <a:endParaRPr lang="zh-CN" altLang="en-US"/>
          </a:p>
        </p:txBody>
      </p:sp>
    </p:spTree>
    <p:extLst>
      <p:ext uri="{BB962C8B-B14F-4D97-AF65-F5344CB8AC3E}">
        <p14:creationId xmlns:p14="http://schemas.microsoft.com/office/powerpoint/2010/main" val="135246747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1_仅标题">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46E52C39-DB42-499A-91C5-961303B1B8CB}"/>
              </a:ext>
            </a:extLst>
          </p:cNvPr>
          <p:cNvSpPr/>
          <p:nvPr userDrawn="1"/>
        </p:nvSpPr>
        <p:spPr>
          <a:xfrm>
            <a:off x="-11062" y="1625803"/>
            <a:ext cx="3797563" cy="5232195"/>
          </a:xfrm>
          <a:custGeom>
            <a:avLst/>
            <a:gdLst>
              <a:gd name="connsiteX0" fmla="*/ 0 w 4204896"/>
              <a:gd name="connsiteY0" fmla="*/ 0 h 4324347"/>
              <a:gd name="connsiteX1" fmla="*/ 4204896 w 4204896"/>
              <a:gd name="connsiteY1" fmla="*/ 0 h 4324347"/>
              <a:gd name="connsiteX2" fmla="*/ 4204896 w 4204896"/>
              <a:gd name="connsiteY2" fmla="*/ 4324347 h 4324347"/>
              <a:gd name="connsiteX3" fmla="*/ 0 w 4204896"/>
              <a:gd name="connsiteY3" fmla="*/ 4324347 h 4324347"/>
              <a:gd name="connsiteX4" fmla="*/ 0 w 4204896"/>
              <a:gd name="connsiteY4" fmla="*/ 0 h 4324347"/>
              <a:gd name="connsiteX0" fmla="*/ 0 w 4204896"/>
              <a:gd name="connsiteY0" fmla="*/ 0 h 4324347"/>
              <a:gd name="connsiteX1" fmla="*/ 2623746 w 4204896"/>
              <a:gd name="connsiteY1" fmla="*/ 2724150 h 4324347"/>
              <a:gd name="connsiteX2" fmla="*/ 4204896 w 4204896"/>
              <a:gd name="connsiteY2" fmla="*/ 4324347 h 4324347"/>
              <a:gd name="connsiteX3" fmla="*/ 0 w 4204896"/>
              <a:gd name="connsiteY3" fmla="*/ 4324347 h 4324347"/>
              <a:gd name="connsiteX4" fmla="*/ 0 w 4204896"/>
              <a:gd name="connsiteY4" fmla="*/ 0 h 4324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4896" h="4324347">
                <a:moveTo>
                  <a:pt x="0" y="0"/>
                </a:moveTo>
                <a:lnTo>
                  <a:pt x="2623746" y="2724150"/>
                </a:lnTo>
                <a:lnTo>
                  <a:pt x="4204896" y="4324347"/>
                </a:lnTo>
                <a:lnTo>
                  <a:pt x="0" y="4324347"/>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pic>
        <p:nvPicPr>
          <p:cNvPr id="14" name="图片 13">
            <a:extLst>
              <a:ext uri="{FF2B5EF4-FFF2-40B4-BE49-F238E27FC236}">
                <a16:creationId xmlns:a16="http://schemas.microsoft.com/office/drawing/2014/main" id="{96D6E07F-D7C8-4D65-8B0C-72399672F04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5300" y="1799451"/>
            <a:ext cx="4223314" cy="3672447"/>
          </a:xfrm>
          <a:prstGeom prst="rect">
            <a:avLst/>
          </a:prstGeom>
        </p:spPr>
      </p:pic>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5" name="图片占位符 4">
            <a:extLst>
              <a:ext uri="{FF2B5EF4-FFF2-40B4-BE49-F238E27FC236}">
                <a16:creationId xmlns:a16="http://schemas.microsoft.com/office/drawing/2014/main" id="{E0516297-9565-4966-A031-A9CA507FFAB6}"/>
              </a:ext>
            </a:extLst>
          </p:cNvPr>
          <p:cNvSpPr>
            <a:spLocks noGrp="1"/>
          </p:cNvSpPr>
          <p:nvPr>
            <p:ph type="pic" sz="quarter" idx="10"/>
          </p:nvPr>
        </p:nvSpPr>
        <p:spPr>
          <a:xfrm>
            <a:off x="627851" y="1949908"/>
            <a:ext cx="3944149" cy="2326818"/>
          </a:xfrm>
        </p:spPr>
        <p:txBody>
          <a:bodyPr/>
          <a:lstStyle/>
          <a:p>
            <a:endParaRPr lang="zh-CN" altLang="en-US"/>
          </a:p>
        </p:txBody>
      </p:sp>
      <p:sp>
        <p:nvSpPr>
          <p:cNvPr id="11" name="Title 1">
            <a:extLst>
              <a:ext uri="{FF2B5EF4-FFF2-40B4-BE49-F238E27FC236}">
                <a16:creationId xmlns:a16="http://schemas.microsoft.com/office/drawing/2014/main" id="{02AB1FF8-30D3-4DB2-9D7B-7EE9A0814954}"/>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2" name="矩形 11">
            <a:extLst>
              <a:ext uri="{FF2B5EF4-FFF2-40B4-BE49-F238E27FC236}">
                <a16:creationId xmlns:a16="http://schemas.microsoft.com/office/drawing/2014/main" id="{94E777B6-4F8D-401C-BE1D-1A7B44E7E54F}"/>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3" name="直接连接符 12">
            <a:extLst>
              <a:ext uri="{FF2B5EF4-FFF2-40B4-BE49-F238E27FC236}">
                <a16:creationId xmlns:a16="http://schemas.microsoft.com/office/drawing/2014/main" id="{A9E425FB-DFB0-4E1F-AD56-F38D3F84246F}"/>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5" name="图形 14">
            <a:extLst>
              <a:ext uri="{FF2B5EF4-FFF2-40B4-BE49-F238E27FC236}">
                <a16:creationId xmlns:a16="http://schemas.microsoft.com/office/drawing/2014/main" id="{03A96B94-31D6-4DBA-8D9E-276813E8BCCC}"/>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105329019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16321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C764DE79-268F-4C1A-8933-263129D2AF90}" type="datetimeFigureOut">
              <a:rPr kumimoji="0" lang="en-US" sz="1200" b="0" i="0" u="none" strike="noStrike" kern="1200" cap="none" spc="0" normalizeH="0" baseline="0" noProof="0" dirty="0">
                <a:ln>
                  <a:noFill/>
                </a:ln>
                <a:solidFill>
                  <a:prstClr val="black">
                    <a:tint val="75000"/>
                  </a:prstClr>
                </a:solidFill>
                <a:effectLst/>
                <a:uLnTx/>
                <a:uFillTx/>
                <a:latin typeface="Arial"/>
                <a:ea typeface="微软雅黑"/>
                <a:cs typeface="+mn-cs"/>
              </a:rPr>
              <a:pPr marL="0" marR="0" lvl="0" indent="0" algn="l" defTabSz="457200" rtl="0" eaLnBrk="1" fontAlgn="auto" latinLnBrk="0" hangingPunct="1">
                <a:lnSpc>
                  <a:spcPct val="100000"/>
                </a:lnSpc>
                <a:spcBef>
                  <a:spcPts val="0"/>
                </a:spcBef>
                <a:spcAft>
                  <a:spcPts val="0"/>
                </a:spcAft>
                <a:buClrTx/>
                <a:buSzTx/>
                <a:buFontTx/>
                <a:buNone/>
                <a:tabLst/>
                <a:defRPr/>
              </a:pPr>
              <a:t>3/27/2020</a:t>
            </a:fld>
            <a:endParaRPr kumimoji="0" 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3" name="Footer Placeholder 2"/>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dirty="0">
                <a:ln>
                  <a:noFill/>
                </a:ln>
                <a:solidFill>
                  <a:prstClr val="black">
                    <a:tint val="75000"/>
                  </a:prstClr>
                </a:solidFill>
                <a:effectLst/>
                <a:uLnTx/>
                <a:uFillTx/>
                <a:latin typeface="Arial"/>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203965744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4" name="图片占位符 3">
            <a:extLst>
              <a:ext uri="{FF2B5EF4-FFF2-40B4-BE49-F238E27FC236}">
                <a16:creationId xmlns:a16="http://schemas.microsoft.com/office/drawing/2014/main" id="{C05822D9-4209-4A5C-82F3-87816DE6236E}"/>
              </a:ext>
            </a:extLst>
          </p:cNvPr>
          <p:cNvSpPr>
            <a:spLocks noGrp="1"/>
          </p:cNvSpPr>
          <p:nvPr>
            <p:ph type="pic" sz="quarter" idx="10"/>
          </p:nvPr>
        </p:nvSpPr>
        <p:spPr>
          <a:xfrm>
            <a:off x="5257800" y="1363980"/>
            <a:ext cx="3128963" cy="4762500"/>
          </a:xfrm>
        </p:spPr>
        <p:txBody>
          <a:bodyPr/>
          <a:lstStyle/>
          <a:p>
            <a:endParaRPr lang="zh-CN" altLang="en-US"/>
          </a:p>
        </p:txBody>
      </p:sp>
      <p:sp>
        <p:nvSpPr>
          <p:cNvPr id="5" name="Title 1">
            <a:extLst>
              <a:ext uri="{FF2B5EF4-FFF2-40B4-BE49-F238E27FC236}">
                <a16:creationId xmlns:a16="http://schemas.microsoft.com/office/drawing/2014/main" id="{FA5AB458-ABAE-4453-BF90-718FC86F0982}"/>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7" name="矩形 6">
            <a:extLst>
              <a:ext uri="{FF2B5EF4-FFF2-40B4-BE49-F238E27FC236}">
                <a16:creationId xmlns:a16="http://schemas.microsoft.com/office/drawing/2014/main" id="{47C81EEB-6748-47ED-AE53-78B92C418312}"/>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sp>
        <p:nvSpPr>
          <p:cNvPr id="10" name="文本框 9">
            <a:extLst>
              <a:ext uri="{FF2B5EF4-FFF2-40B4-BE49-F238E27FC236}">
                <a16:creationId xmlns:a16="http://schemas.microsoft.com/office/drawing/2014/main" id="{FEF9CB5F-C543-49D9-A8D6-8FDE1F125ACB}"/>
              </a:ext>
            </a:extLst>
          </p:cNvPr>
          <p:cNvSpPr txBox="1"/>
          <p:nvPr userDrawn="1"/>
        </p:nvSpPr>
        <p:spPr>
          <a:xfrm>
            <a:off x="67935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cxnSp>
        <p:nvCxnSpPr>
          <p:cNvPr id="11" name="直接连接符 10">
            <a:extLst>
              <a:ext uri="{FF2B5EF4-FFF2-40B4-BE49-F238E27FC236}">
                <a16:creationId xmlns:a16="http://schemas.microsoft.com/office/drawing/2014/main" id="{FD67D9C2-CCEC-40CE-97AF-91DD5D2D5986}"/>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图形 2">
            <a:extLst>
              <a:ext uri="{FF2B5EF4-FFF2-40B4-BE49-F238E27FC236}">
                <a16:creationId xmlns:a16="http://schemas.microsoft.com/office/drawing/2014/main" id="{3437E826-5E18-423C-A5A2-A98403CB2E88}"/>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314069864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4" name="图片占位符 2">
            <a:extLst>
              <a:ext uri="{FF2B5EF4-FFF2-40B4-BE49-F238E27FC236}">
                <a16:creationId xmlns:a16="http://schemas.microsoft.com/office/drawing/2014/main" id="{74732B8F-B2C7-4786-AB5E-114D066250C8}"/>
              </a:ext>
            </a:extLst>
          </p:cNvPr>
          <p:cNvSpPr>
            <a:spLocks noGrp="1"/>
          </p:cNvSpPr>
          <p:nvPr>
            <p:ph type="pic" sz="quarter" idx="11"/>
          </p:nvPr>
        </p:nvSpPr>
        <p:spPr>
          <a:xfrm>
            <a:off x="5128260" y="1130300"/>
            <a:ext cx="3206432" cy="2099590"/>
          </a:xfrm>
        </p:spPr>
        <p:txBody>
          <a:bodyPr/>
          <a:lstStyle/>
          <a:p>
            <a:endParaRPr lang="zh-CN" altLang="en-US"/>
          </a:p>
        </p:txBody>
      </p:sp>
      <p:sp>
        <p:nvSpPr>
          <p:cNvPr id="11" name="文本框 10">
            <a:extLst>
              <a:ext uri="{FF2B5EF4-FFF2-40B4-BE49-F238E27FC236}">
                <a16:creationId xmlns:a16="http://schemas.microsoft.com/office/drawing/2014/main" id="{141194D3-8946-4F6B-83FB-FD2D9404AC89}"/>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12" name="Title 1">
            <a:extLst>
              <a:ext uri="{FF2B5EF4-FFF2-40B4-BE49-F238E27FC236}">
                <a16:creationId xmlns:a16="http://schemas.microsoft.com/office/drawing/2014/main" id="{FAB4BC7C-B344-4C1B-9FA6-F4FEC0450A53}"/>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3" name="矩形 12">
            <a:extLst>
              <a:ext uri="{FF2B5EF4-FFF2-40B4-BE49-F238E27FC236}">
                <a16:creationId xmlns:a16="http://schemas.microsoft.com/office/drawing/2014/main" id="{C6CFD713-A0F7-4397-88CA-D5ED5FCD53E7}"/>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4" name="直接连接符 13">
            <a:extLst>
              <a:ext uri="{FF2B5EF4-FFF2-40B4-BE49-F238E27FC236}">
                <a16:creationId xmlns:a16="http://schemas.microsoft.com/office/drawing/2014/main" id="{906A20D8-EFD7-4400-81BE-00947A624BBD}"/>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8" name="图片占位符 2">
            <a:extLst>
              <a:ext uri="{FF2B5EF4-FFF2-40B4-BE49-F238E27FC236}">
                <a16:creationId xmlns:a16="http://schemas.microsoft.com/office/drawing/2014/main" id="{B43BEF5A-CC3E-46A4-9C44-130A9B3BF956}"/>
              </a:ext>
            </a:extLst>
          </p:cNvPr>
          <p:cNvSpPr>
            <a:spLocks noGrp="1"/>
          </p:cNvSpPr>
          <p:nvPr>
            <p:ph type="pic" sz="quarter" idx="12"/>
          </p:nvPr>
        </p:nvSpPr>
        <p:spPr>
          <a:xfrm>
            <a:off x="809308" y="1130300"/>
            <a:ext cx="3206432" cy="2099590"/>
          </a:xfrm>
        </p:spPr>
        <p:txBody>
          <a:bodyPr/>
          <a:lstStyle/>
          <a:p>
            <a:endParaRPr lang="zh-CN" altLang="en-US"/>
          </a:p>
        </p:txBody>
      </p:sp>
      <p:pic>
        <p:nvPicPr>
          <p:cNvPr id="19" name="图形 18">
            <a:extLst>
              <a:ext uri="{FF2B5EF4-FFF2-40B4-BE49-F238E27FC236}">
                <a16:creationId xmlns:a16="http://schemas.microsoft.com/office/drawing/2014/main" id="{8D2003CB-999B-4732-B78B-311AB3C66058}"/>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336108015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7" name="图片占位符 6">
            <a:extLst>
              <a:ext uri="{FF2B5EF4-FFF2-40B4-BE49-F238E27FC236}">
                <a16:creationId xmlns:a16="http://schemas.microsoft.com/office/drawing/2014/main" id="{F8BC570A-6301-43F4-B515-BB5681EA6DB8}"/>
              </a:ext>
            </a:extLst>
          </p:cNvPr>
          <p:cNvSpPr>
            <a:spLocks noGrp="1"/>
          </p:cNvSpPr>
          <p:nvPr>
            <p:ph type="pic" sz="quarter" idx="10"/>
          </p:nvPr>
        </p:nvSpPr>
        <p:spPr>
          <a:xfrm>
            <a:off x="7662526" y="2503497"/>
            <a:ext cx="973078" cy="876894"/>
          </a:xfrm>
        </p:spPr>
        <p:txBody>
          <a:bodyPr/>
          <a:lstStyle/>
          <a:p>
            <a:endParaRPr lang="zh-CN" altLang="en-US"/>
          </a:p>
        </p:txBody>
      </p:sp>
      <p:sp>
        <p:nvSpPr>
          <p:cNvPr id="13" name="图片占位符 6">
            <a:extLst>
              <a:ext uri="{FF2B5EF4-FFF2-40B4-BE49-F238E27FC236}">
                <a16:creationId xmlns:a16="http://schemas.microsoft.com/office/drawing/2014/main" id="{DB755E96-D303-413C-B477-0F0EF43614F2}"/>
              </a:ext>
            </a:extLst>
          </p:cNvPr>
          <p:cNvSpPr>
            <a:spLocks noGrp="1"/>
          </p:cNvSpPr>
          <p:nvPr>
            <p:ph type="pic" sz="quarter" idx="11"/>
          </p:nvPr>
        </p:nvSpPr>
        <p:spPr>
          <a:xfrm>
            <a:off x="5667374" y="3544837"/>
            <a:ext cx="1905000" cy="1836737"/>
          </a:xfrm>
        </p:spPr>
        <p:txBody>
          <a:bodyPr/>
          <a:lstStyle/>
          <a:p>
            <a:endParaRPr lang="zh-CN" altLang="en-US"/>
          </a:p>
        </p:txBody>
      </p:sp>
      <p:sp>
        <p:nvSpPr>
          <p:cNvPr id="16" name="图片占位符 6">
            <a:extLst>
              <a:ext uri="{FF2B5EF4-FFF2-40B4-BE49-F238E27FC236}">
                <a16:creationId xmlns:a16="http://schemas.microsoft.com/office/drawing/2014/main" id="{1994F40C-0091-4D3C-86C5-3C7612951C03}"/>
              </a:ext>
            </a:extLst>
          </p:cNvPr>
          <p:cNvSpPr>
            <a:spLocks noGrp="1"/>
          </p:cNvSpPr>
          <p:nvPr>
            <p:ph type="pic" sz="quarter" idx="12"/>
          </p:nvPr>
        </p:nvSpPr>
        <p:spPr>
          <a:xfrm>
            <a:off x="6219198" y="1788495"/>
            <a:ext cx="1353176" cy="1591897"/>
          </a:xfrm>
        </p:spPr>
        <p:txBody>
          <a:bodyPr/>
          <a:lstStyle/>
          <a:p>
            <a:endParaRPr lang="zh-CN" altLang="en-US"/>
          </a:p>
        </p:txBody>
      </p:sp>
      <p:sp>
        <p:nvSpPr>
          <p:cNvPr id="17" name="图片占位符 6">
            <a:extLst>
              <a:ext uri="{FF2B5EF4-FFF2-40B4-BE49-F238E27FC236}">
                <a16:creationId xmlns:a16="http://schemas.microsoft.com/office/drawing/2014/main" id="{CA991981-6B9E-4240-8B7D-01C824DD7D64}"/>
              </a:ext>
            </a:extLst>
          </p:cNvPr>
          <p:cNvSpPr>
            <a:spLocks noGrp="1"/>
          </p:cNvSpPr>
          <p:nvPr>
            <p:ph type="pic" sz="quarter" idx="13"/>
          </p:nvPr>
        </p:nvSpPr>
        <p:spPr>
          <a:xfrm>
            <a:off x="4723170" y="3544836"/>
            <a:ext cx="849262" cy="799894"/>
          </a:xfrm>
        </p:spPr>
        <p:txBody>
          <a:bodyPr/>
          <a:lstStyle/>
          <a:p>
            <a:endParaRPr lang="zh-CN" altLang="en-US"/>
          </a:p>
        </p:txBody>
      </p:sp>
      <p:sp>
        <p:nvSpPr>
          <p:cNvPr id="18" name="图片占位符 6">
            <a:extLst>
              <a:ext uri="{FF2B5EF4-FFF2-40B4-BE49-F238E27FC236}">
                <a16:creationId xmlns:a16="http://schemas.microsoft.com/office/drawing/2014/main" id="{48E69694-F317-4B5F-82B4-1BCF8E36DFBD}"/>
              </a:ext>
            </a:extLst>
          </p:cNvPr>
          <p:cNvSpPr>
            <a:spLocks noGrp="1"/>
          </p:cNvSpPr>
          <p:nvPr>
            <p:ph type="pic" sz="quarter" idx="14"/>
          </p:nvPr>
        </p:nvSpPr>
        <p:spPr>
          <a:xfrm>
            <a:off x="7664667" y="3544836"/>
            <a:ext cx="849262" cy="1071409"/>
          </a:xfrm>
        </p:spPr>
        <p:txBody>
          <a:bodyPr/>
          <a:lstStyle/>
          <a:p>
            <a:endParaRPr lang="zh-CN" altLang="en-US"/>
          </a:p>
        </p:txBody>
      </p:sp>
      <p:sp>
        <p:nvSpPr>
          <p:cNvPr id="19" name="图片占位符 6">
            <a:extLst>
              <a:ext uri="{FF2B5EF4-FFF2-40B4-BE49-F238E27FC236}">
                <a16:creationId xmlns:a16="http://schemas.microsoft.com/office/drawing/2014/main" id="{88D255A3-D546-4FDF-ADB0-E24B584F96EE}"/>
              </a:ext>
            </a:extLst>
          </p:cNvPr>
          <p:cNvSpPr>
            <a:spLocks noGrp="1"/>
          </p:cNvSpPr>
          <p:nvPr>
            <p:ph type="pic" sz="quarter" idx="15"/>
          </p:nvPr>
        </p:nvSpPr>
        <p:spPr>
          <a:xfrm>
            <a:off x="5583526" y="2916064"/>
            <a:ext cx="549515" cy="512937"/>
          </a:xfrm>
        </p:spPr>
        <p:txBody>
          <a:bodyPr/>
          <a:lstStyle/>
          <a:p>
            <a:endParaRPr lang="zh-CN" altLang="en-US"/>
          </a:p>
        </p:txBody>
      </p:sp>
      <p:sp>
        <p:nvSpPr>
          <p:cNvPr id="14" name="Title 1">
            <a:extLst>
              <a:ext uri="{FF2B5EF4-FFF2-40B4-BE49-F238E27FC236}">
                <a16:creationId xmlns:a16="http://schemas.microsoft.com/office/drawing/2014/main" id="{FF1CCBAB-B8F9-4FD6-BF26-31904EDD41FC}"/>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21" name="矩形 20">
            <a:extLst>
              <a:ext uri="{FF2B5EF4-FFF2-40B4-BE49-F238E27FC236}">
                <a16:creationId xmlns:a16="http://schemas.microsoft.com/office/drawing/2014/main" id="{1B7FB292-78E8-4F61-820E-BF6D5EAA83C2}"/>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22" name="直接连接符 21">
            <a:extLst>
              <a:ext uri="{FF2B5EF4-FFF2-40B4-BE49-F238E27FC236}">
                <a16:creationId xmlns:a16="http://schemas.microsoft.com/office/drawing/2014/main" id="{B67571B6-409B-4073-8545-F0BCF2E63E17}"/>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4" name="图形 23">
            <a:extLst>
              <a:ext uri="{FF2B5EF4-FFF2-40B4-BE49-F238E27FC236}">
                <a16:creationId xmlns:a16="http://schemas.microsoft.com/office/drawing/2014/main" id="{46E8850C-331B-44C6-B9C0-B8568F7AFF49}"/>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261044692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2_仅标题">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14290A49-D64B-491C-9105-6608CB582884}"/>
              </a:ext>
            </a:extLst>
          </p:cNvPr>
          <p:cNvSpPr/>
          <p:nvPr userDrawn="1"/>
        </p:nvSpPr>
        <p:spPr>
          <a:xfrm>
            <a:off x="517422" y="4129548"/>
            <a:ext cx="8096060" cy="2004552"/>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7" name="图片占位符 6">
            <a:extLst>
              <a:ext uri="{FF2B5EF4-FFF2-40B4-BE49-F238E27FC236}">
                <a16:creationId xmlns:a16="http://schemas.microsoft.com/office/drawing/2014/main" id="{76FB8FCF-BC00-48F5-B1E1-9D7F6E155B32}"/>
              </a:ext>
            </a:extLst>
          </p:cNvPr>
          <p:cNvSpPr>
            <a:spLocks noGrp="1"/>
          </p:cNvSpPr>
          <p:nvPr>
            <p:ph type="pic" sz="quarter" idx="10"/>
          </p:nvPr>
        </p:nvSpPr>
        <p:spPr>
          <a:xfrm>
            <a:off x="495300" y="1130301"/>
            <a:ext cx="8140304" cy="3130955"/>
          </a:xfrm>
        </p:spPr>
        <p:txBody>
          <a:bodyPr/>
          <a:lstStyle/>
          <a:p>
            <a:endParaRPr lang="zh-CN" altLang="en-US"/>
          </a:p>
        </p:txBody>
      </p:sp>
      <p:sp>
        <p:nvSpPr>
          <p:cNvPr id="12" name="Title 1">
            <a:extLst>
              <a:ext uri="{FF2B5EF4-FFF2-40B4-BE49-F238E27FC236}">
                <a16:creationId xmlns:a16="http://schemas.microsoft.com/office/drawing/2014/main" id="{536F8B86-02CB-4AFC-B326-BC07C12DB234}"/>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3" name="矩形 12">
            <a:extLst>
              <a:ext uri="{FF2B5EF4-FFF2-40B4-BE49-F238E27FC236}">
                <a16:creationId xmlns:a16="http://schemas.microsoft.com/office/drawing/2014/main" id="{960826B6-C232-47A4-BBDD-2CCF4D3B2EC1}"/>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4" name="直接连接符 13">
            <a:extLst>
              <a:ext uri="{FF2B5EF4-FFF2-40B4-BE49-F238E27FC236}">
                <a16:creationId xmlns:a16="http://schemas.microsoft.com/office/drawing/2014/main" id="{6B1477B2-2FE4-476E-98B0-A86B80707D49}"/>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6" name="图形 15">
            <a:extLst>
              <a:ext uri="{FF2B5EF4-FFF2-40B4-BE49-F238E27FC236}">
                <a16:creationId xmlns:a16="http://schemas.microsoft.com/office/drawing/2014/main" id="{3D9CDE73-ACAC-45BA-A5CE-B3DB993B65DD}"/>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421550289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3_仅标题">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7" name="图片占位符 6">
            <a:extLst>
              <a:ext uri="{FF2B5EF4-FFF2-40B4-BE49-F238E27FC236}">
                <a16:creationId xmlns:a16="http://schemas.microsoft.com/office/drawing/2014/main" id="{77CCA08D-6DB5-4BA0-9E69-B3D51201C814}"/>
              </a:ext>
            </a:extLst>
          </p:cNvPr>
          <p:cNvSpPr>
            <a:spLocks noGrp="1"/>
          </p:cNvSpPr>
          <p:nvPr>
            <p:ph type="pic" sz="quarter" idx="10"/>
          </p:nvPr>
        </p:nvSpPr>
        <p:spPr>
          <a:xfrm>
            <a:off x="956495" y="1248287"/>
            <a:ext cx="2800964" cy="1966861"/>
          </a:xfrm>
        </p:spPr>
        <p:txBody>
          <a:bodyPr/>
          <a:lstStyle/>
          <a:p>
            <a:endParaRPr lang="zh-CN" altLang="en-US"/>
          </a:p>
        </p:txBody>
      </p:sp>
      <p:sp>
        <p:nvSpPr>
          <p:cNvPr id="9" name="图片占位符 6">
            <a:extLst>
              <a:ext uri="{FF2B5EF4-FFF2-40B4-BE49-F238E27FC236}">
                <a16:creationId xmlns:a16="http://schemas.microsoft.com/office/drawing/2014/main" id="{9644F576-6ED1-414E-81A1-1215DE137F38}"/>
              </a:ext>
            </a:extLst>
          </p:cNvPr>
          <p:cNvSpPr>
            <a:spLocks noGrp="1"/>
          </p:cNvSpPr>
          <p:nvPr>
            <p:ph type="pic" sz="quarter" idx="11"/>
          </p:nvPr>
        </p:nvSpPr>
        <p:spPr>
          <a:xfrm>
            <a:off x="5386542" y="1248287"/>
            <a:ext cx="2800964" cy="1966861"/>
          </a:xfrm>
        </p:spPr>
        <p:txBody>
          <a:bodyPr/>
          <a:lstStyle/>
          <a:p>
            <a:endParaRPr lang="zh-CN" altLang="en-US"/>
          </a:p>
        </p:txBody>
      </p:sp>
      <p:sp>
        <p:nvSpPr>
          <p:cNvPr id="13" name="Title 1">
            <a:extLst>
              <a:ext uri="{FF2B5EF4-FFF2-40B4-BE49-F238E27FC236}">
                <a16:creationId xmlns:a16="http://schemas.microsoft.com/office/drawing/2014/main" id="{F2D3167A-7041-4F95-BC4F-863B368E1987}"/>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4" name="矩形 13">
            <a:extLst>
              <a:ext uri="{FF2B5EF4-FFF2-40B4-BE49-F238E27FC236}">
                <a16:creationId xmlns:a16="http://schemas.microsoft.com/office/drawing/2014/main" id="{E1C199A3-D8C4-41C4-847D-131B28C5159B}"/>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5" name="直接连接符 14">
            <a:extLst>
              <a:ext uri="{FF2B5EF4-FFF2-40B4-BE49-F238E27FC236}">
                <a16:creationId xmlns:a16="http://schemas.microsoft.com/office/drawing/2014/main" id="{2F7A6C92-AE5E-4CF4-AD4A-8B65994C0FD0}"/>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7" name="图形 16">
            <a:extLst>
              <a:ext uri="{FF2B5EF4-FFF2-40B4-BE49-F238E27FC236}">
                <a16:creationId xmlns:a16="http://schemas.microsoft.com/office/drawing/2014/main" id="{FBB53D68-DA49-4F83-B01A-70227F9FFEF7}"/>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315128017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4_仅标题">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9" name="图片占位符 6">
            <a:extLst>
              <a:ext uri="{FF2B5EF4-FFF2-40B4-BE49-F238E27FC236}">
                <a16:creationId xmlns:a16="http://schemas.microsoft.com/office/drawing/2014/main" id="{9644F576-6ED1-414E-81A1-1215DE137F38}"/>
              </a:ext>
            </a:extLst>
          </p:cNvPr>
          <p:cNvSpPr>
            <a:spLocks noGrp="1"/>
          </p:cNvSpPr>
          <p:nvPr>
            <p:ph type="pic" sz="quarter" idx="11"/>
          </p:nvPr>
        </p:nvSpPr>
        <p:spPr>
          <a:xfrm>
            <a:off x="495300" y="1977350"/>
            <a:ext cx="2981325" cy="3309700"/>
          </a:xfrm>
        </p:spPr>
        <p:txBody>
          <a:bodyPr/>
          <a:lstStyle/>
          <a:p>
            <a:endParaRPr lang="zh-CN" altLang="en-US"/>
          </a:p>
        </p:txBody>
      </p:sp>
      <p:sp>
        <p:nvSpPr>
          <p:cNvPr id="12" name="Title 1">
            <a:extLst>
              <a:ext uri="{FF2B5EF4-FFF2-40B4-BE49-F238E27FC236}">
                <a16:creationId xmlns:a16="http://schemas.microsoft.com/office/drawing/2014/main" id="{4896197F-D777-4CB9-9342-9558F4580601}"/>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3" name="矩形 12">
            <a:extLst>
              <a:ext uri="{FF2B5EF4-FFF2-40B4-BE49-F238E27FC236}">
                <a16:creationId xmlns:a16="http://schemas.microsoft.com/office/drawing/2014/main" id="{9084AF80-75B9-4717-AEE2-FEBCD70CBBD7}"/>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4" name="直接连接符 13">
            <a:extLst>
              <a:ext uri="{FF2B5EF4-FFF2-40B4-BE49-F238E27FC236}">
                <a16:creationId xmlns:a16="http://schemas.microsoft.com/office/drawing/2014/main" id="{E479AA64-EDA1-4C86-9F06-265EBB38C4AC}"/>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6" name="图形 15">
            <a:extLst>
              <a:ext uri="{FF2B5EF4-FFF2-40B4-BE49-F238E27FC236}">
                <a16:creationId xmlns:a16="http://schemas.microsoft.com/office/drawing/2014/main" id="{4368892C-52E4-4E8B-A1D9-0CCD3AA2AD4D}"/>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372022993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0_仅标题">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5" name="图片占位符 4">
            <a:extLst>
              <a:ext uri="{FF2B5EF4-FFF2-40B4-BE49-F238E27FC236}">
                <a16:creationId xmlns:a16="http://schemas.microsoft.com/office/drawing/2014/main" id="{0CEC494B-504B-4EDB-9373-6A5FE50F307B}"/>
              </a:ext>
            </a:extLst>
          </p:cNvPr>
          <p:cNvSpPr>
            <a:spLocks noGrp="1"/>
          </p:cNvSpPr>
          <p:nvPr>
            <p:ph type="pic" sz="quarter" idx="10"/>
          </p:nvPr>
        </p:nvSpPr>
        <p:spPr>
          <a:xfrm>
            <a:off x="501848" y="3775591"/>
            <a:ext cx="8140304" cy="2358500"/>
          </a:xfrm>
        </p:spPr>
        <p:txBody>
          <a:bodyPr/>
          <a:lstStyle/>
          <a:p>
            <a:endParaRPr lang="zh-CN" altLang="en-US"/>
          </a:p>
        </p:txBody>
      </p:sp>
      <p:sp>
        <p:nvSpPr>
          <p:cNvPr id="9" name="Title 1">
            <a:extLst>
              <a:ext uri="{FF2B5EF4-FFF2-40B4-BE49-F238E27FC236}">
                <a16:creationId xmlns:a16="http://schemas.microsoft.com/office/drawing/2014/main" id="{57F2FA4B-6558-4DE0-B295-1149120B97B4}"/>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1" name="矩形 10">
            <a:extLst>
              <a:ext uri="{FF2B5EF4-FFF2-40B4-BE49-F238E27FC236}">
                <a16:creationId xmlns:a16="http://schemas.microsoft.com/office/drawing/2014/main" id="{2AE36041-8171-49C9-B156-1012A47B8D7F}"/>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2" name="直接连接符 11">
            <a:extLst>
              <a:ext uri="{FF2B5EF4-FFF2-40B4-BE49-F238E27FC236}">
                <a16:creationId xmlns:a16="http://schemas.microsoft.com/office/drawing/2014/main" id="{5424759B-E068-455A-B97D-256E992FBC0F}"/>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4" name="图形 13">
            <a:extLst>
              <a:ext uri="{FF2B5EF4-FFF2-40B4-BE49-F238E27FC236}">
                <a16:creationId xmlns:a16="http://schemas.microsoft.com/office/drawing/2014/main" id="{2115EB5B-6F39-48CA-A599-6A5916E902AC}"/>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3173484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FE2A05C-019A-4ACC-A32A-28A03074565B}" type="datetimeFigureOut">
              <a:rPr lang="zh-CN" altLang="en-US" smtClean="0"/>
              <a:t>2020/3/27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07A5948-B0ED-4181-9819-318C10814F35}" type="slidenum">
              <a:rPr lang="zh-CN" altLang="en-US" smtClean="0"/>
              <a:t>‹#›</a:t>
            </a:fld>
            <a:endParaRPr lang="zh-CN" altLang="en-US"/>
          </a:p>
        </p:txBody>
      </p:sp>
    </p:spTree>
    <p:extLst>
      <p:ext uri="{BB962C8B-B14F-4D97-AF65-F5344CB8AC3E}">
        <p14:creationId xmlns:p14="http://schemas.microsoft.com/office/powerpoint/2010/main" val="48178750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6_仅标题">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5" name="图片占位符 4">
            <a:extLst>
              <a:ext uri="{FF2B5EF4-FFF2-40B4-BE49-F238E27FC236}">
                <a16:creationId xmlns:a16="http://schemas.microsoft.com/office/drawing/2014/main" id="{5F17B345-0E74-44B3-93F6-933CD63CBF36}"/>
              </a:ext>
            </a:extLst>
          </p:cNvPr>
          <p:cNvSpPr>
            <a:spLocks noGrp="1"/>
          </p:cNvSpPr>
          <p:nvPr>
            <p:ph type="pic" sz="quarter" idx="10"/>
          </p:nvPr>
        </p:nvSpPr>
        <p:spPr>
          <a:xfrm>
            <a:off x="495300" y="1130300"/>
            <a:ext cx="2411016" cy="1898650"/>
          </a:xfrm>
        </p:spPr>
        <p:txBody>
          <a:bodyPr/>
          <a:lstStyle/>
          <a:p>
            <a:endParaRPr lang="zh-CN" altLang="en-US"/>
          </a:p>
        </p:txBody>
      </p:sp>
      <p:sp>
        <p:nvSpPr>
          <p:cNvPr id="9" name="图片占位符 4">
            <a:extLst>
              <a:ext uri="{FF2B5EF4-FFF2-40B4-BE49-F238E27FC236}">
                <a16:creationId xmlns:a16="http://schemas.microsoft.com/office/drawing/2014/main" id="{671BE8A8-362F-4EE4-B787-C9A23B50FF97}"/>
              </a:ext>
            </a:extLst>
          </p:cNvPr>
          <p:cNvSpPr>
            <a:spLocks noGrp="1"/>
          </p:cNvSpPr>
          <p:nvPr>
            <p:ph type="pic" sz="quarter" idx="11"/>
          </p:nvPr>
        </p:nvSpPr>
        <p:spPr>
          <a:xfrm>
            <a:off x="6224588" y="1130300"/>
            <a:ext cx="2411016" cy="1898650"/>
          </a:xfrm>
        </p:spPr>
        <p:txBody>
          <a:bodyPr/>
          <a:lstStyle/>
          <a:p>
            <a:endParaRPr lang="zh-CN" altLang="en-US"/>
          </a:p>
        </p:txBody>
      </p:sp>
      <p:sp>
        <p:nvSpPr>
          <p:cNvPr id="11" name="图片占位符 4">
            <a:extLst>
              <a:ext uri="{FF2B5EF4-FFF2-40B4-BE49-F238E27FC236}">
                <a16:creationId xmlns:a16="http://schemas.microsoft.com/office/drawing/2014/main" id="{ACAD5DF2-ED86-4FBC-B704-4488BB4620B1}"/>
              </a:ext>
            </a:extLst>
          </p:cNvPr>
          <p:cNvSpPr>
            <a:spLocks noGrp="1"/>
          </p:cNvSpPr>
          <p:nvPr>
            <p:ph type="pic" sz="quarter" idx="12"/>
          </p:nvPr>
        </p:nvSpPr>
        <p:spPr>
          <a:xfrm>
            <a:off x="3366492" y="1130300"/>
            <a:ext cx="2411016" cy="1898650"/>
          </a:xfrm>
        </p:spPr>
        <p:txBody>
          <a:bodyPr/>
          <a:lstStyle/>
          <a:p>
            <a:endParaRPr lang="zh-CN" altLang="en-US"/>
          </a:p>
        </p:txBody>
      </p:sp>
      <p:sp>
        <p:nvSpPr>
          <p:cNvPr id="12" name="Title 1">
            <a:extLst>
              <a:ext uri="{FF2B5EF4-FFF2-40B4-BE49-F238E27FC236}">
                <a16:creationId xmlns:a16="http://schemas.microsoft.com/office/drawing/2014/main" id="{4D4F7BA2-3F0A-438D-84B8-509FEDFB1BFF}"/>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3" name="矩形 12">
            <a:extLst>
              <a:ext uri="{FF2B5EF4-FFF2-40B4-BE49-F238E27FC236}">
                <a16:creationId xmlns:a16="http://schemas.microsoft.com/office/drawing/2014/main" id="{7E4D832F-59E0-47DC-9DA9-92C71F77BB60}"/>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4" name="直接连接符 13">
            <a:extLst>
              <a:ext uri="{FF2B5EF4-FFF2-40B4-BE49-F238E27FC236}">
                <a16:creationId xmlns:a16="http://schemas.microsoft.com/office/drawing/2014/main" id="{707C5E7F-80BD-4EA6-BB04-2217A040754A}"/>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6" name="图形 15">
            <a:extLst>
              <a:ext uri="{FF2B5EF4-FFF2-40B4-BE49-F238E27FC236}">
                <a16:creationId xmlns:a16="http://schemas.microsoft.com/office/drawing/2014/main" id="{EC11DE2A-2C37-416A-BEB5-21B207951F08}"/>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526311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5_仅标题">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9" name="Title 1">
            <a:extLst>
              <a:ext uri="{FF2B5EF4-FFF2-40B4-BE49-F238E27FC236}">
                <a16:creationId xmlns:a16="http://schemas.microsoft.com/office/drawing/2014/main" id="{7EAF9BBA-A009-42FA-B7C3-F70778D7FA8B}"/>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1" name="矩形 10">
            <a:extLst>
              <a:ext uri="{FF2B5EF4-FFF2-40B4-BE49-F238E27FC236}">
                <a16:creationId xmlns:a16="http://schemas.microsoft.com/office/drawing/2014/main" id="{7E84E3C6-7FC4-43A7-BDBF-9959F0705341}"/>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2" name="直接连接符 11">
            <a:extLst>
              <a:ext uri="{FF2B5EF4-FFF2-40B4-BE49-F238E27FC236}">
                <a16:creationId xmlns:a16="http://schemas.microsoft.com/office/drawing/2014/main" id="{04D4C613-8B8A-46A0-9EB9-EEA863084372}"/>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3" name="图形 12">
            <a:extLst>
              <a:ext uri="{FF2B5EF4-FFF2-40B4-BE49-F238E27FC236}">
                <a16:creationId xmlns:a16="http://schemas.microsoft.com/office/drawing/2014/main" id="{05763025-6F1B-4153-830D-92CC774C875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264208" y="417840"/>
            <a:ext cx="1592569" cy="306060"/>
          </a:xfrm>
          <a:prstGeom prst="rect">
            <a:avLst/>
          </a:prstGeom>
        </p:spPr>
      </p:pic>
    </p:spTree>
    <p:extLst>
      <p:ext uri="{BB962C8B-B14F-4D97-AF65-F5344CB8AC3E}">
        <p14:creationId xmlns:p14="http://schemas.microsoft.com/office/powerpoint/2010/main" val="340394785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7_仅标题">
    <p:spTree>
      <p:nvGrpSpPr>
        <p:cNvPr id="1" name=""/>
        <p:cNvGrpSpPr/>
        <p:nvPr/>
      </p:nvGrpSpPr>
      <p:grpSpPr>
        <a:xfrm>
          <a:off x="0" y="0"/>
          <a:ext cx="0" cy="0"/>
          <a:chOff x="0" y="0"/>
          <a:chExt cx="0" cy="0"/>
        </a:xfrm>
      </p:grpSpPr>
      <p:sp>
        <p:nvSpPr>
          <p:cNvPr id="11" name="图片占位符 10">
            <a:extLst>
              <a:ext uri="{FF2B5EF4-FFF2-40B4-BE49-F238E27FC236}">
                <a16:creationId xmlns:a16="http://schemas.microsoft.com/office/drawing/2014/main" id="{DFABE27D-46BA-4C3B-81A8-AA3C12AD6228}"/>
              </a:ext>
            </a:extLst>
          </p:cNvPr>
          <p:cNvSpPr>
            <a:spLocks noGrp="1"/>
          </p:cNvSpPr>
          <p:nvPr>
            <p:ph type="pic" sz="quarter" idx="10"/>
          </p:nvPr>
        </p:nvSpPr>
        <p:spPr>
          <a:xfrm>
            <a:off x="3401646" y="2412574"/>
            <a:ext cx="2340708" cy="2347324"/>
          </a:xfrm>
          <a:custGeom>
            <a:avLst/>
            <a:gdLst>
              <a:gd name="connsiteX0" fmla="*/ 1206327 w 2347324"/>
              <a:gd name="connsiteY0" fmla="*/ 120 h 2347324"/>
              <a:gd name="connsiteX1" fmla="*/ 1420585 w 2347324"/>
              <a:gd name="connsiteY1" fmla="*/ 95937 h 2347324"/>
              <a:gd name="connsiteX2" fmla="*/ 2263455 w 2347324"/>
              <a:gd name="connsiteY2" fmla="*/ 987071 h 2347324"/>
              <a:gd name="connsiteX3" fmla="*/ 2251388 w 2347324"/>
              <a:gd name="connsiteY3" fmla="*/ 1420585 h 2347324"/>
              <a:gd name="connsiteX4" fmla="*/ 1360254 w 2347324"/>
              <a:gd name="connsiteY4" fmla="*/ 2263455 h 2347324"/>
              <a:gd name="connsiteX5" fmla="*/ 926741 w 2347324"/>
              <a:gd name="connsiteY5" fmla="*/ 2251388 h 2347324"/>
              <a:gd name="connsiteX6" fmla="*/ 83871 w 2347324"/>
              <a:gd name="connsiteY6" fmla="*/ 1360254 h 2347324"/>
              <a:gd name="connsiteX7" fmla="*/ 95937 w 2347324"/>
              <a:gd name="connsiteY7" fmla="*/ 926740 h 2347324"/>
              <a:gd name="connsiteX8" fmla="*/ 987072 w 2347324"/>
              <a:gd name="connsiteY8" fmla="*/ 83871 h 2347324"/>
              <a:gd name="connsiteX9" fmla="*/ 1206327 w 2347324"/>
              <a:gd name="connsiteY9" fmla="*/ 120 h 2347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47324" h="2347324">
                <a:moveTo>
                  <a:pt x="1206327" y="120"/>
                </a:moveTo>
                <a:cubicBezTo>
                  <a:pt x="1284778" y="2304"/>
                  <a:pt x="1362395" y="34415"/>
                  <a:pt x="1420585" y="95937"/>
                </a:cubicBezTo>
                <a:lnTo>
                  <a:pt x="2263455" y="987071"/>
                </a:lnTo>
                <a:cubicBezTo>
                  <a:pt x="2379834" y="1110115"/>
                  <a:pt x="2374432" y="1304206"/>
                  <a:pt x="2251388" y="1420585"/>
                </a:cubicBezTo>
                <a:lnTo>
                  <a:pt x="1360254" y="2263455"/>
                </a:lnTo>
                <a:cubicBezTo>
                  <a:pt x="1237211" y="2379834"/>
                  <a:pt x="1043120" y="2374432"/>
                  <a:pt x="926741" y="2251388"/>
                </a:cubicBezTo>
                <a:lnTo>
                  <a:pt x="83871" y="1360254"/>
                </a:lnTo>
                <a:cubicBezTo>
                  <a:pt x="-32509" y="1237210"/>
                  <a:pt x="-27106" y="1043120"/>
                  <a:pt x="95937" y="926740"/>
                </a:cubicBezTo>
                <a:lnTo>
                  <a:pt x="987072" y="83871"/>
                </a:lnTo>
                <a:cubicBezTo>
                  <a:pt x="1048593" y="25681"/>
                  <a:pt x="1127877" y="-2063"/>
                  <a:pt x="1206327" y="120"/>
                </a:cubicBezTo>
                <a:close/>
              </a:path>
            </a:pathLst>
          </a:custGeom>
        </p:spPr>
        <p:txBody>
          <a:bodyPr wrap="square">
            <a:noAutofit/>
          </a:bodyPr>
          <a:lstStyle/>
          <a:p>
            <a:endParaRPr lang="zh-CN" altLang="en-US"/>
          </a:p>
        </p:txBody>
      </p:sp>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12" name="Title 1">
            <a:extLst>
              <a:ext uri="{FF2B5EF4-FFF2-40B4-BE49-F238E27FC236}">
                <a16:creationId xmlns:a16="http://schemas.microsoft.com/office/drawing/2014/main" id="{6E68BAC9-D18E-4D9F-ADE6-929B071A11E2}"/>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3" name="矩形 12">
            <a:extLst>
              <a:ext uri="{FF2B5EF4-FFF2-40B4-BE49-F238E27FC236}">
                <a16:creationId xmlns:a16="http://schemas.microsoft.com/office/drawing/2014/main" id="{D8C6DCAF-FF9B-4942-8795-9067E4F78CC4}"/>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4" name="直接连接符 13">
            <a:extLst>
              <a:ext uri="{FF2B5EF4-FFF2-40B4-BE49-F238E27FC236}">
                <a16:creationId xmlns:a16="http://schemas.microsoft.com/office/drawing/2014/main" id="{4E0E4D63-3003-4767-BF7D-1ED1E2947CDA}"/>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6" name="图形 15">
            <a:extLst>
              <a:ext uri="{FF2B5EF4-FFF2-40B4-BE49-F238E27FC236}">
                <a16:creationId xmlns:a16="http://schemas.microsoft.com/office/drawing/2014/main" id="{FD5533A8-93EE-4F0F-B447-EF261FF5BFA0}"/>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16175190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8_仅标题">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7" name="图片占位符 6">
            <a:extLst>
              <a:ext uri="{FF2B5EF4-FFF2-40B4-BE49-F238E27FC236}">
                <a16:creationId xmlns:a16="http://schemas.microsoft.com/office/drawing/2014/main" id="{B68715A5-1D97-40BC-A7A4-0E2CD995C1D2}"/>
              </a:ext>
            </a:extLst>
          </p:cNvPr>
          <p:cNvSpPr>
            <a:spLocks noGrp="1"/>
          </p:cNvSpPr>
          <p:nvPr>
            <p:ph type="pic" sz="quarter" idx="10"/>
          </p:nvPr>
        </p:nvSpPr>
        <p:spPr>
          <a:xfrm>
            <a:off x="2861956" y="1176794"/>
            <a:ext cx="2115164" cy="2298700"/>
          </a:xfrm>
        </p:spPr>
        <p:txBody>
          <a:bodyPr/>
          <a:lstStyle/>
          <a:p>
            <a:endParaRPr lang="zh-CN" altLang="en-US"/>
          </a:p>
        </p:txBody>
      </p:sp>
      <p:sp>
        <p:nvSpPr>
          <p:cNvPr id="11" name="图片占位符 6">
            <a:extLst>
              <a:ext uri="{FF2B5EF4-FFF2-40B4-BE49-F238E27FC236}">
                <a16:creationId xmlns:a16="http://schemas.microsoft.com/office/drawing/2014/main" id="{87B1EE05-A440-4D80-A977-1FE1C62C6C87}"/>
              </a:ext>
            </a:extLst>
          </p:cNvPr>
          <p:cNvSpPr>
            <a:spLocks noGrp="1"/>
          </p:cNvSpPr>
          <p:nvPr>
            <p:ph type="pic" sz="quarter" idx="11"/>
          </p:nvPr>
        </p:nvSpPr>
        <p:spPr>
          <a:xfrm>
            <a:off x="495300" y="1176794"/>
            <a:ext cx="2115164" cy="2298700"/>
          </a:xfrm>
        </p:spPr>
        <p:txBody>
          <a:bodyPr/>
          <a:lstStyle/>
          <a:p>
            <a:endParaRPr lang="zh-CN" altLang="en-US"/>
          </a:p>
        </p:txBody>
      </p:sp>
      <p:sp>
        <p:nvSpPr>
          <p:cNvPr id="13" name="图片占位符 6">
            <a:extLst>
              <a:ext uri="{FF2B5EF4-FFF2-40B4-BE49-F238E27FC236}">
                <a16:creationId xmlns:a16="http://schemas.microsoft.com/office/drawing/2014/main" id="{E70414AC-7F02-4CCD-8CF7-7B5ADF0D329B}"/>
              </a:ext>
            </a:extLst>
          </p:cNvPr>
          <p:cNvSpPr>
            <a:spLocks noGrp="1"/>
          </p:cNvSpPr>
          <p:nvPr>
            <p:ph type="pic" sz="quarter" idx="12"/>
          </p:nvPr>
        </p:nvSpPr>
        <p:spPr>
          <a:xfrm>
            <a:off x="2861956" y="3792080"/>
            <a:ext cx="2115164" cy="2298700"/>
          </a:xfrm>
        </p:spPr>
        <p:txBody>
          <a:bodyPr/>
          <a:lstStyle/>
          <a:p>
            <a:endParaRPr lang="zh-CN" altLang="en-US"/>
          </a:p>
        </p:txBody>
      </p:sp>
      <p:sp>
        <p:nvSpPr>
          <p:cNvPr id="14" name="图片占位符 6">
            <a:extLst>
              <a:ext uri="{FF2B5EF4-FFF2-40B4-BE49-F238E27FC236}">
                <a16:creationId xmlns:a16="http://schemas.microsoft.com/office/drawing/2014/main" id="{50F66C45-3A01-4AB4-8666-BB79C18BDC4E}"/>
              </a:ext>
            </a:extLst>
          </p:cNvPr>
          <p:cNvSpPr>
            <a:spLocks noGrp="1"/>
          </p:cNvSpPr>
          <p:nvPr>
            <p:ph type="pic" sz="quarter" idx="13"/>
          </p:nvPr>
        </p:nvSpPr>
        <p:spPr>
          <a:xfrm>
            <a:off x="495300" y="3792080"/>
            <a:ext cx="2115164" cy="2298700"/>
          </a:xfrm>
        </p:spPr>
        <p:txBody>
          <a:bodyPr/>
          <a:lstStyle/>
          <a:p>
            <a:endParaRPr lang="zh-CN" altLang="en-US"/>
          </a:p>
        </p:txBody>
      </p:sp>
      <p:sp>
        <p:nvSpPr>
          <p:cNvPr id="12" name="Title 1">
            <a:extLst>
              <a:ext uri="{FF2B5EF4-FFF2-40B4-BE49-F238E27FC236}">
                <a16:creationId xmlns:a16="http://schemas.microsoft.com/office/drawing/2014/main" id="{EA941306-E601-44D4-9B5C-0A583ACB3A17}"/>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7" name="矩形 16">
            <a:extLst>
              <a:ext uri="{FF2B5EF4-FFF2-40B4-BE49-F238E27FC236}">
                <a16:creationId xmlns:a16="http://schemas.microsoft.com/office/drawing/2014/main" id="{AEF7273F-5A7A-4633-8C8A-B8A68B1CCB80}"/>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8" name="直接连接符 17">
            <a:extLst>
              <a:ext uri="{FF2B5EF4-FFF2-40B4-BE49-F238E27FC236}">
                <a16:creationId xmlns:a16="http://schemas.microsoft.com/office/drawing/2014/main" id="{655B949C-4072-48D8-8375-500ACFABB456}"/>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0" name="图形 19">
            <a:extLst>
              <a:ext uri="{FF2B5EF4-FFF2-40B4-BE49-F238E27FC236}">
                <a16:creationId xmlns:a16="http://schemas.microsoft.com/office/drawing/2014/main" id="{7057D6F2-CE02-47E6-AACD-8B9904C45335}"/>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291327012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9_仅标题">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11" name="图片占位符 6">
            <a:extLst>
              <a:ext uri="{FF2B5EF4-FFF2-40B4-BE49-F238E27FC236}">
                <a16:creationId xmlns:a16="http://schemas.microsoft.com/office/drawing/2014/main" id="{87B1EE05-A440-4D80-A977-1FE1C62C6C87}"/>
              </a:ext>
            </a:extLst>
          </p:cNvPr>
          <p:cNvSpPr>
            <a:spLocks noGrp="1"/>
          </p:cNvSpPr>
          <p:nvPr>
            <p:ph type="pic" sz="quarter" idx="11"/>
          </p:nvPr>
        </p:nvSpPr>
        <p:spPr>
          <a:xfrm>
            <a:off x="495300" y="1306742"/>
            <a:ext cx="2037382" cy="2325458"/>
          </a:xfrm>
        </p:spPr>
        <p:txBody>
          <a:bodyPr/>
          <a:lstStyle/>
          <a:p>
            <a:endParaRPr lang="zh-CN" altLang="en-US"/>
          </a:p>
        </p:txBody>
      </p:sp>
      <p:sp>
        <p:nvSpPr>
          <p:cNvPr id="16" name="图片占位符 6">
            <a:extLst>
              <a:ext uri="{FF2B5EF4-FFF2-40B4-BE49-F238E27FC236}">
                <a16:creationId xmlns:a16="http://schemas.microsoft.com/office/drawing/2014/main" id="{7A97EDE7-8555-4CE7-849F-2077B2BB2B31}"/>
              </a:ext>
            </a:extLst>
          </p:cNvPr>
          <p:cNvSpPr>
            <a:spLocks noGrp="1"/>
          </p:cNvSpPr>
          <p:nvPr>
            <p:ph type="pic" sz="quarter" idx="12"/>
          </p:nvPr>
        </p:nvSpPr>
        <p:spPr>
          <a:xfrm>
            <a:off x="2533327" y="3632200"/>
            <a:ext cx="2038673" cy="2298700"/>
          </a:xfrm>
        </p:spPr>
        <p:txBody>
          <a:bodyPr/>
          <a:lstStyle/>
          <a:p>
            <a:endParaRPr lang="zh-CN" altLang="en-US"/>
          </a:p>
        </p:txBody>
      </p:sp>
      <p:sp>
        <p:nvSpPr>
          <p:cNvPr id="17" name="图片占位符 6">
            <a:extLst>
              <a:ext uri="{FF2B5EF4-FFF2-40B4-BE49-F238E27FC236}">
                <a16:creationId xmlns:a16="http://schemas.microsoft.com/office/drawing/2014/main" id="{04172309-1964-41C2-AFF5-B35E58D46144}"/>
              </a:ext>
            </a:extLst>
          </p:cNvPr>
          <p:cNvSpPr>
            <a:spLocks noGrp="1"/>
          </p:cNvSpPr>
          <p:nvPr>
            <p:ph type="pic" sz="quarter" idx="13"/>
          </p:nvPr>
        </p:nvSpPr>
        <p:spPr>
          <a:xfrm>
            <a:off x="4572001" y="1306742"/>
            <a:ext cx="2038028" cy="2325458"/>
          </a:xfrm>
        </p:spPr>
        <p:txBody>
          <a:bodyPr/>
          <a:lstStyle/>
          <a:p>
            <a:endParaRPr lang="zh-CN" altLang="en-US"/>
          </a:p>
        </p:txBody>
      </p:sp>
      <p:sp>
        <p:nvSpPr>
          <p:cNvPr id="18" name="图片占位符 6">
            <a:extLst>
              <a:ext uri="{FF2B5EF4-FFF2-40B4-BE49-F238E27FC236}">
                <a16:creationId xmlns:a16="http://schemas.microsoft.com/office/drawing/2014/main" id="{263B4E36-2DCC-493B-BCDA-DBDA62F03701}"/>
              </a:ext>
            </a:extLst>
          </p:cNvPr>
          <p:cNvSpPr>
            <a:spLocks noGrp="1"/>
          </p:cNvSpPr>
          <p:nvPr>
            <p:ph type="pic" sz="quarter" idx="14"/>
          </p:nvPr>
        </p:nvSpPr>
        <p:spPr>
          <a:xfrm>
            <a:off x="6610674" y="3632200"/>
            <a:ext cx="2024930" cy="2298700"/>
          </a:xfrm>
        </p:spPr>
        <p:txBody>
          <a:bodyPr/>
          <a:lstStyle/>
          <a:p>
            <a:endParaRPr lang="zh-CN" altLang="en-US"/>
          </a:p>
        </p:txBody>
      </p:sp>
      <p:sp>
        <p:nvSpPr>
          <p:cNvPr id="12" name="Title 1">
            <a:extLst>
              <a:ext uri="{FF2B5EF4-FFF2-40B4-BE49-F238E27FC236}">
                <a16:creationId xmlns:a16="http://schemas.microsoft.com/office/drawing/2014/main" id="{C34E6E16-107E-42FF-87FE-798024FECAA2}"/>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3" name="矩形 12">
            <a:extLst>
              <a:ext uri="{FF2B5EF4-FFF2-40B4-BE49-F238E27FC236}">
                <a16:creationId xmlns:a16="http://schemas.microsoft.com/office/drawing/2014/main" id="{36FC3894-AA7F-4186-8FAE-D8B2CB804E32}"/>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4" name="直接连接符 13">
            <a:extLst>
              <a:ext uri="{FF2B5EF4-FFF2-40B4-BE49-F238E27FC236}">
                <a16:creationId xmlns:a16="http://schemas.microsoft.com/office/drawing/2014/main" id="{E5B11968-D8C9-4BFA-BC80-0ACCBEB19D12}"/>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1" name="图形 20">
            <a:extLst>
              <a:ext uri="{FF2B5EF4-FFF2-40B4-BE49-F238E27FC236}">
                <a16:creationId xmlns:a16="http://schemas.microsoft.com/office/drawing/2014/main" id="{D74C1A77-4F22-4224-A324-8D72F47C9CC0}"/>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157405888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11_仅标题">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46E52C39-DB42-499A-91C5-961303B1B8CB}"/>
              </a:ext>
            </a:extLst>
          </p:cNvPr>
          <p:cNvSpPr/>
          <p:nvPr userDrawn="1"/>
        </p:nvSpPr>
        <p:spPr>
          <a:xfrm>
            <a:off x="-11062" y="1625803"/>
            <a:ext cx="3797563" cy="5232195"/>
          </a:xfrm>
          <a:custGeom>
            <a:avLst/>
            <a:gdLst>
              <a:gd name="connsiteX0" fmla="*/ 0 w 4204896"/>
              <a:gd name="connsiteY0" fmla="*/ 0 h 4324347"/>
              <a:gd name="connsiteX1" fmla="*/ 4204896 w 4204896"/>
              <a:gd name="connsiteY1" fmla="*/ 0 h 4324347"/>
              <a:gd name="connsiteX2" fmla="*/ 4204896 w 4204896"/>
              <a:gd name="connsiteY2" fmla="*/ 4324347 h 4324347"/>
              <a:gd name="connsiteX3" fmla="*/ 0 w 4204896"/>
              <a:gd name="connsiteY3" fmla="*/ 4324347 h 4324347"/>
              <a:gd name="connsiteX4" fmla="*/ 0 w 4204896"/>
              <a:gd name="connsiteY4" fmla="*/ 0 h 4324347"/>
              <a:gd name="connsiteX0" fmla="*/ 0 w 4204896"/>
              <a:gd name="connsiteY0" fmla="*/ 0 h 4324347"/>
              <a:gd name="connsiteX1" fmla="*/ 2623746 w 4204896"/>
              <a:gd name="connsiteY1" fmla="*/ 2724150 h 4324347"/>
              <a:gd name="connsiteX2" fmla="*/ 4204896 w 4204896"/>
              <a:gd name="connsiteY2" fmla="*/ 4324347 h 4324347"/>
              <a:gd name="connsiteX3" fmla="*/ 0 w 4204896"/>
              <a:gd name="connsiteY3" fmla="*/ 4324347 h 4324347"/>
              <a:gd name="connsiteX4" fmla="*/ 0 w 4204896"/>
              <a:gd name="connsiteY4" fmla="*/ 0 h 4324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4896" h="4324347">
                <a:moveTo>
                  <a:pt x="0" y="0"/>
                </a:moveTo>
                <a:lnTo>
                  <a:pt x="2623746" y="2724150"/>
                </a:lnTo>
                <a:lnTo>
                  <a:pt x="4204896" y="4324347"/>
                </a:lnTo>
                <a:lnTo>
                  <a:pt x="0" y="4324347"/>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pic>
        <p:nvPicPr>
          <p:cNvPr id="14" name="图片 13">
            <a:extLst>
              <a:ext uri="{FF2B5EF4-FFF2-40B4-BE49-F238E27FC236}">
                <a16:creationId xmlns:a16="http://schemas.microsoft.com/office/drawing/2014/main" id="{96D6E07F-D7C8-4D65-8B0C-72399672F04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5300" y="1799451"/>
            <a:ext cx="4223314" cy="3672447"/>
          </a:xfrm>
          <a:prstGeom prst="rect">
            <a:avLst/>
          </a:prstGeom>
        </p:spPr>
      </p:pic>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5" name="图片占位符 4">
            <a:extLst>
              <a:ext uri="{FF2B5EF4-FFF2-40B4-BE49-F238E27FC236}">
                <a16:creationId xmlns:a16="http://schemas.microsoft.com/office/drawing/2014/main" id="{E0516297-9565-4966-A031-A9CA507FFAB6}"/>
              </a:ext>
            </a:extLst>
          </p:cNvPr>
          <p:cNvSpPr>
            <a:spLocks noGrp="1"/>
          </p:cNvSpPr>
          <p:nvPr>
            <p:ph type="pic" sz="quarter" idx="10"/>
          </p:nvPr>
        </p:nvSpPr>
        <p:spPr>
          <a:xfrm>
            <a:off x="627851" y="1949908"/>
            <a:ext cx="3944149" cy="2326818"/>
          </a:xfrm>
        </p:spPr>
        <p:txBody>
          <a:bodyPr/>
          <a:lstStyle/>
          <a:p>
            <a:endParaRPr lang="zh-CN" altLang="en-US"/>
          </a:p>
        </p:txBody>
      </p:sp>
      <p:sp>
        <p:nvSpPr>
          <p:cNvPr id="11" name="Title 1">
            <a:extLst>
              <a:ext uri="{FF2B5EF4-FFF2-40B4-BE49-F238E27FC236}">
                <a16:creationId xmlns:a16="http://schemas.microsoft.com/office/drawing/2014/main" id="{02AB1FF8-30D3-4DB2-9D7B-7EE9A0814954}"/>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2" name="矩形 11">
            <a:extLst>
              <a:ext uri="{FF2B5EF4-FFF2-40B4-BE49-F238E27FC236}">
                <a16:creationId xmlns:a16="http://schemas.microsoft.com/office/drawing/2014/main" id="{94E777B6-4F8D-401C-BE1D-1A7B44E7E54F}"/>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3" name="直接连接符 12">
            <a:extLst>
              <a:ext uri="{FF2B5EF4-FFF2-40B4-BE49-F238E27FC236}">
                <a16:creationId xmlns:a16="http://schemas.microsoft.com/office/drawing/2014/main" id="{A9E425FB-DFB0-4E1F-AD56-F38D3F84246F}"/>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5" name="图形 14">
            <a:extLst>
              <a:ext uri="{FF2B5EF4-FFF2-40B4-BE49-F238E27FC236}">
                <a16:creationId xmlns:a16="http://schemas.microsoft.com/office/drawing/2014/main" id="{03A96B94-31D6-4DBA-8D9E-276813E8BCCC}"/>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324850740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56426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C764DE79-268F-4C1A-8933-263129D2AF90}" type="datetimeFigureOut">
              <a:rPr kumimoji="0" lang="en-US" sz="1200" b="0" i="0" u="none" strike="noStrike" kern="1200" cap="none" spc="0" normalizeH="0" baseline="0" noProof="0" dirty="0">
                <a:ln>
                  <a:noFill/>
                </a:ln>
                <a:solidFill>
                  <a:prstClr val="black">
                    <a:tint val="75000"/>
                  </a:prstClr>
                </a:solidFill>
                <a:effectLst/>
                <a:uLnTx/>
                <a:uFillTx/>
                <a:latin typeface="Arial"/>
                <a:ea typeface="微软雅黑"/>
                <a:cs typeface="+mn-cs"/>
              </a:rPr>
              <a:pPr marL="0" marR="0" lvl="0" indent="0" algn="l" defTabSz="457200" rtl="0" eaLnBrk="1" fontAlgn="auto" latinLnBrk="0" hangingPunct="1">
                <a:lnSpc>
                  <a:spcPct val="100000"/>
                </a:lnSpc>
                <a:spcBef>
                  <a:spcPts val="0"/>
                </a:spcBef>
                <a:spcAft>
                  <a:spcPts val="0"/>
                </a:spcAft>
                <a:buClrTx/>
                <a:buSzTx/>
                <a:buFontTx/>
                <a:buNone/>
                <a:tabLst/>
                <a:defRPr/>
              </a:pPr>
              <a:t>3/27/2020</a:t>
            </a:fld>
            <a:endParaRPr kumimoji="0" 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3" name="Footer Placeholder 2"/>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dirty="0">
                <a:ln>
                  <a:noFill/>
                </a:ln>
                <a:solidFill>
                  <a:prstClr val="black">
                    <a:tint val="75000"/>
                  </a:prstClr>
                </a:solidFill>
                <a:effectLst/>
                <a:uLnTx/>
                <a:uFillTx/>
                <a:latin typeface="Arial"/>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73893802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4" name="图片占位符 3">
            <a:extLst>
              <a:ext uri="{FF2B5EF4-FFF2-40B4-BE49-F238E27FC236}">
                <a16:creationId xmlns:a16="http://schemas.microsoft.com/office/drawing/2014/main" id="{C05822D9-4209-4A5C-82F3-87816DE6236E}"/>
              </a:ext>
            </a:extLst>
          </p:cNvPr>
          <p:cNvSpPr>
            <a:spLocks noGrp="1"/>
          </p:cNvSpPr>
          <p:nvPr>
            <p:ph type="pic" sz="quarter" idx="10"/>
          </p:nvPr>
        </p:nvSpPr>
        <p:spPr>
          <a:xfrm>
            <a:off x="5257800" y="1363980"/>
            <a:ext cx="3128963" cy="4762500"/>
          </a:xfrm>
        </p:spPr>
        <p:txBody>
          <a:bodyPr/>
          <a:lstStyle/>
          <a:p>
            <a:endParaRPr lang="zh-CN" altLang="en-US"/>
          </a:p>
        </p:txBody>
      </p:sp>
      <p:sp>
        <p:nvSpPr>
          <p:cNvPr id="5" name="Title 1">
            <a:extLst>
              <a:ext uri="{FF2B5EF4-FFF2-40B4-BE49-F238E27FC236}">
                <a16:creationId xmlns:a16="http://schemas.microsoft.com/office/drawing/2014/main" id="{FA5AB458-ABAE-4453-BF90-718FC86F0982}"/>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7" name="矩形 6">
            <a:extLst>
              <a:ext uri="{FF2B5EF4-FFF2-40B4-BE49-F238E27FC236}">
                <a16:creationId xmlns:a16="http://schemas.microsoft.com/office/drawing/2014/main" id="{47C81EEB-6748-47ED-AE53-78B92C418312}"/>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sp>
        <p:nvSpPr>
          <p:cNvPr id="10" name="文本框 9">
            <a:extLst>
              <a:ext uri="{FF2B5EF4-FFF2-40B4-BE49-F238E27FC236}">
                <a16:creationId xmlns:a16="http://schemas.microsoft.com/office/drawing/2014/main" id="{FEF9CB5F-C543-49D9-A8D6-8FDE1F125ACB}"/>
              </a:ext>
            </a:extLst>
          </p:cNvPr>
          <p:cNvSpPr txBox="1"/>
          <p:nvPr userDrawn="1"/>
        </p:nvSpPr>
        <p:spPr>
          <a:xfrm>
            <a:off x="67935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cxnSp>
        <p:nvCxnSpPr>
          <p:cNvPr id="11" name="直接连接符 10">
            <a:extLst>
              <a:ext uri="{FF2B5EF4-FFF2-40B4-BE49-F238E27FC236}">
                <a16:creationId xmlns:a16="http://schemas.microsoft.com/office/drawing/2014/main" id="{FD67D9C2-CCEC-40CE-97AF-91DD5D2D5986}"/>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图形 2">
            <a:extLst>
              <a:ext uri="{FF2B5EF4-FFF2-40B4-BE49-F238E27FC236}">
                <a16:creationId xmlns:a16="http://schemas.microsoft.com/office/drawing/2014/main" id="{3437E826-5E18-423C-A5A2-A98403CB2E88}"/>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289051282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4" name="图片占位符 2">
            <a:extLst>
              <a:ext uri="{FF2B5EF4-FFF2-40B4-BE49-F238E27FC236}">
                <a16:creationId xmlns:a16="http://schemas.microsoft.com/office/drawing/2014/main" id="{74732B8F-B2C7-4786-AB5E-114D066250C8}"/>
              </a:ext>
            </a:extLst>
          </p:cNvPr>
          <p:cNvSpPr>
            <a:spLocks noGrp="1"/>
          </p:cNvSpPr>
          <p:nvPr>
            <p:ph type="pic" sz="quarter" idx="11"/>
          </p:nvPr>
        </p:nvSpPr>
        <p:spPr>
          <a:xfrm>
            <a:off x="5128260" y="1130300"/>
            <a:ext cx="3206432" cy="2099590"/>
          </a:xfrm>
        </p:spPr>
        <p:txBody>
          <a:bodyPr/>
          <a:lstStyle/>
          <a:p>
            <a:endParaRPr lang="zh-CN" altLang="en-US"/>
          </a:p>
        </p:txBody>
      </p:sp>
      <p:sp>
        <p:nvSpPr>
          <p:cNvPr id="11" name="文本框 10">
            <a:extLst>
              <a:ext uri="{FF2B5EF4-FFF2-40B4-BE49-F238E27FC236}">
                <a16:creationId xmlns:a16="http://schemas.microsoft.com/office/drawing/2014/main" id="{141194D3-8946-4F6B-83FB-FD2D9404AC89}"/>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12" name="Title 1">
            <a:extLst>
              <a:ext uri="{FF2B5EF4-FFF2-40B4-BE49-F238E27FC236}">
                <a16:creationId xmlns:a16="http://schemas.microsoft.com/office/drawing/2014/main" id="{FAB4BC7C-B344-4C1B-9FA6-F4FEC0450A53}"/>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3" name="矩形 12">
            <a:extLst>
              <a:ext uri="{FF2B5EF4-FFF2-40B4-BE49-F238E27FC236}">
                <a16:creationId xmlns:a16="http://schemas.microsoft.com/office/drawing/2014/main" id="{C6CFD713-A0F7-4397-88CA-D5ED5FCD53E7}"/>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4" name="直接连接符 13">
            <a:extLst>
              <a:ext uri="{FF2B5EF4-FFF2-40B4-BE49-F238E27FC236}">
                <a16:creationId xmlns:a16="http://schemas.microsoft.com/office/drawing/2014/main" id="{906A20D8-EFD7-4400-81BE-00947A624BBD}"/>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8" name="图片占位符 2">
            <a:extLst>
              <a:ext uri="{FF2B5EF4-FFF2-40B4-BE49-F238E27FC236}">
                <a16:creationId xmlns:a16="http://schemas.microsoft.com/office/drawing/2014/main" id="{B43BEF5A-CC3E-46A4-9C44-130A9B3BF956}"/>
              </a:ext>
            </a:extLst>
          </p:cNvPr>
          <p:cNvSpPr>
            <a:spLocks noGrp="1"/>
          </p:cNvSpPr>
          <p:nvPr>
            <p:ph type="pic" sz="quarter" idx="12"/>
          </p:nvPr>
        </p:nvSpPr>
        <p:spPr>
          <a:xfrm>
            <a:off x="809308" y="1130300"/>
            <a:ext cx="3206432" cy="2099590"/>
          </a:xfrm>
        </p:spPr>
        <p:txBody>
          <a:bodyPr/>
          <a:lstStyle/>
          <a:p>
            <a:endParaRPr lang="zh-CN" altLang="en-US"/>
          </a:p>
        </p:txBody>
      </p:sp>
      <p:pic>
        <p:nvPicPr>
          <p:cNvPr id="19" name="图形 18">
            <a:extLst>
              <a:ext uri="{FF2B5EF4-FFF2-40B4-BE49-F238E27FC236}">
                <a16:creationId xmlns:a16="http://schemas.microsoft.com/office/drawing/2014/main" id="{8D2003CB-999B-4732-B78B-311AB3C66058}"/>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4230333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FE2A05C-019A-4ACC-A32A-28A03074565B}" type="datetimeFigureOut">
              <a:rPr lang="zh-CN" altLang="en-US" smtClean="0"/>
              <a:t>2020/3/27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07A5948-B0ED-4181-9819-318C10814F35}" type="slidenum">
              <a:rPr lang="zh-CN" altLang="en-US" smtClean="0"/>
              <a:t>‹#›</a:t>
            </a:fld>
            <a:endParaRPr lang="zh-CN" altLang="en-US"/>
          </a:p>
        </p:txBody>
      </p:sp>
    </p:spTree>
    <p:extLst>
      <p:ext uri="{BB962C8B-B14F-4D97-AF65-F5344CB8AC3E}">
        <p14:creationId xmlns:p14="http://schemas.microsoft.com/office/powerpoint/2010/main" val="239105800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7" name="图片占位符 6">
            <a:extLst>
              <a:ext uri="{FF2B5EF4-FFF2-40B4-BE49-F238E27FC236}">
                <a16:creationId xmlns:a16="http://schemas.microsoft.com/office/drawing/2014/main" id="{F8BC570A-6301-43F4-B515-BB5681EA6DB8}"/>
              </a:ext>
            </a:extLst>
          </p:cNvPr>
          <p:cNvSpPr>
            <a:spLocks noGrp="1"/>
          </p:cNvSpPr>
          <p:nvPr>
            <p:ph type="pic" sz="quarter" idx="10"/>
          </p:nvPr>
        </p:nvSpPr>
        <p:spPr>
          <a:xfrm>
            <a:off x="7662526" y="2503497"/>
            <a:ext cx="973078" cy="876894"/>
          </a:xfrm>
        </p:spPr>
        <p:txBody>
          <a:bodyPr/>
          <a:lstStyle/>
          <a:p>
            <a:endParaRPr lang="zh-CN" altLang="en-US"/>
          </a:p>
        </p:txBody>
      </p:sp>
      <p:sp>
        <p:nvSpPr>
          <p:cNvPr id="13" name="图片占位符 6">
            <a:extLst>
              <a:ext uri="{FF2B5EF4-FFF2-40B4-BE49-F238E27FC236}">
                <a16:creationId xmlns:a16="http://schemas.microsoft.com/office/drawing/2014/main" id="{DB755E96-D303-413C-B477-0F0EF43614F2}"/>
              </a:ext>
            </a:extLst>
          </p:cNvPr>
          <p:cNvSpPr>
            <a:spLocks noGrp="1"/>
          </p:cNvSpPr>
          <p:nvPr>
            <p:ph type="pic" sz="quarter" idx="11"/>
          </p:nvPr>
        </p:nvSpPr>
        <p:spPr>
          <a:xfrm>
            <a:off x="5667374" y="3544837"/>
            <a:ext cx="1905000" cy="1836737"/>
          </a:xfrm>
        </p:spPr>
        <p:txBody>
          <a:bodyPr/>
          <a:lstStyle/>
          <a:p>
            <a:endParaRPr lang="zh-CN" altLang="en-US"/>
          </a:p>
        </p:txBody>
      </p:sp>
      <p:sp>
        <p:nvSpPr>
          <p:cNvPr id="16" name="图片占位符 6">
            <a:extLst>
              <a:ext uri="{FF2B5EF4-FFF2-40B4-BE49-F238E27FC236}">
                <a16:creationId xmlns:a16="http://schemas.microsoft.com/office/drawing/2014/main" id="{1994F40C-0091-4D3C-86C5-3C7612951C03}"/>
              </a:ext>
            </a:extLst>
          </p:cNvPr>
          <p:cNvSpPr>
            <a:spLocks noGrp="1"/>
          </p:cNvSpPr>
          <p:nvPr>
            <p:ph type="pic" sz="quarter" idx="12"/>
          </p:nvPr>
        </p:nvSpPr>
        <p:spPr>
          <a:xfrm>
            <a:off x="6219198" y="1788495"/>
            <a:ext cx="1353176" cy="1591897"/>
          </a:xfrm>
        </p:spPr>
        <p:txBody>
          <a:bodyPr/>
          <a:lstStyle/>
          <a:p>
            <a:endParaRPr lang="zh-CN" altLang="en-US"/>
          </a:p>
        </p:txBody>
      </p:sp>
      <p:sp>
        <p:nvSpPr>
          <p:cNvPr id="17" name="图片占位符 6">
            <a:extLst>
              <a:ext uri="{FF2B5EF4-FFF2-40B4-BE49-F238E27FC236}">
                <a16:creationId xmlns:a16="http://schemas.microsoft.com/office/drawing/2014/main" id="{CA991981-6B9E-4240-8B7D-01C824DD7D64}"/>
              </a:ext>
            </a:extLst>
          </p:cNvPr>
          <p:cNvSpPr>
            <a:spLocks noGrp="1"/>
          </p:cNvSpPr>
          <p:nvPr>
            <p:ph type="pic" sz="quarter" idx="13"/>
          </p:nvPr>
        </p:nvSpPr>
        <p:spPr>
          <a:xfrm>
            <a:off x="4723170" y="3544836"/>
            <a:ext cx="849262" cy="799894"/>
          </a:xfrm>
        </p:spPr>
        <p:txBody>
          <a:bodyPr/>
          <a:lstStyle/>
          <a:p>
            <a:endParaRPr lang="zh-CN" altLang="en-US"/>
          </a:p>
        </p:txBody>
      </p:sp>
      <p:sp>
        <p:nvSpPr>
          <p:cNvPr id="18" name="图片占位符 6">
            <a:extLst>
              <a:ext uri="{FF2B5EF4-FFF2-40B4-BE49-F238E27FC236}">
                <a16:creationId xmlns:a16="http://schemas.microsoft.com/office/drawing/2014/main" id="{48E69694-F317-4B5F-82B4-1BCF8E36DFBD}"/>
              </a:ext>
            </a:extLst>
          </p:cNvPr>
          <p:cNvSpPr>
            <a:spLocks noGrp="1"/>
          </p:cNvSpPr>
          <p:nvPr>
            <p:ph type="pic" sz="quarter" idx="14"/>
          </p:nvPr>
        </p:nvSpPr>
        <p:spPr>
          <a:xfrm>
            <a:off x="7664667" y="3544836"/>
            <a:ext cx="849262" cy="1071409"/>
          </a:xfrm>
        </p:spPr>
        <p:txBody>
          <a:bodyPr/>
          <a:lstStyle/>
          <a:p>
            <a:endParaRPr lang="zh-CN" altLang="en-US"/>
          </a:p>
        </p:txBody>
      </p:sp>
      <p:sp>
        <p:nvSpPr>
          <p:cNvPr id="19" name="图片占位符 6">
            <a:extLst>
              <a:ext uri="{FF2B5EF4-FFF2-40B4-BE49-F238E27FC236}">
                <a16:creationId xmlns:a16="http://schemas.microsoft.com/office/drawing/2014/main" id="{88D255A3-D546-4FDF-ADB0-E24B584F96EE}"/>
              </a:ext>
            </a:extLst>
          </p:cNvPr>
          <p:cNvSpPr>
            <a:spLocks noGrp="1"/>
          </p:cNvSpPr>
          <p:nvPr>
            <p:ph type="pic" sz="quarter" idx="15"/>
          </p:nvPr>
        </p:nvSpPr>
        <p:spPr>
          <a:xfrm>
            <a:off x="5583526" y="2916064"/>
            <a:ext cx="549515" cy="512937"/>
          </a:xfrm>
        </p:spPr>
        <p:txBody>
          <a:bodyPr/>
          <a:lstStyle/>
          <a:p>
            <a:endParaRPr lang="zh-CN" altLang="en-US"/>
          </a:p>
        </p:txBody>
      </p:sp>
      <p:sp>
        <p:nvSpPr>
          <p:cNvPr id="14" name="Title 1">
            <a:extLst>
              <a:ext uri="{FF2B5EF4-FFF2-40B4-BE49-F238E27FC236}">
                <a16:creationId xmlns:a16="http://schemas.microsoft.com/office/drawing/2014/main" id="{FF1CCBAB-B8F9-4FD6-BF26-31904EDD41FC}"/>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21" name="矩形 20">
            <a:extLst>
              <a:ext uri="{FF2B5EF4-FFF2-40B4-BE49-F238E27FC236}">
                <a16:creationId xmlns:a16="http://schemas.microsoft.com/office/drawing/2014/main" id="{1B7FB292-78E8-4F61-820E-BF6D5EAA83C2}"/>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22" name="直接连接符 21">
            <a:extLst>
              <a:ext uri="{FF2B5EF4-FFF2-40B4-BE49-F238E27FC236}">
                <a16:creationId xmlns:a16="http://schemas.microsoft.com/office/drawing/2014/main" id="{B67571B6-409B-4073-8545-F0BCF2E63E17}"/>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4" name="图形 23">
            <a:extLst>
              <a:ext uri="{FF2B5EF4-FFF2-40B4-BE49-F238E27FC236}">
                <a16:creationId xmlns:a16="http://schemas.microsoft.com/office/drawing/2014/main" id="{46E8850C-331B-44C6-B9C0-B8568F7AFF49}"/>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246174836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2_仅标题">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14290A49-D64B-491C-9105-6608CB582884}"/>
              </a:ext>
            </a:extLst>
          </p:cNvPr>
          <p:cNvSpPr/>
          <p:nvPr userDrawn="1"/>
        </p:nvSpPr>
        <p:spPr>
          <a:xfrm>
            <a:off x="517422" y="4129548"/>
            <a:ext cx="8096060" cy="2004552"/>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7" name="图片占位符 6">
            <a:extLst>
              <a:ext uri="{FF2B5EF4-FFF2-40B4-BE49-F238E27FC236}">
                <a16:creationId xmlns:a16="http://schemas.microsoft.com/office/drawing/2014/main" id="{76FB8FCF-BC00-48F5-B1E1-9D7F6E155B32}"/>
              </a:ext>
            </a:extLst>
          </p:cNvPr>
          <p:cNvSpPr>
            <a:spLocks noGrp="1"/>
          </p:cNvSpPr>
          <p:nvPr>
            <p:ph type="pic" sz="quarter" idx="10"/>
          </p:nvPr>
        </p:nvSpPr>
        <p:spPr>
          <a:xfrm>
            <a:off x="495300" y="1130301"/>
            <a:ext cx="8140304" cy="3130955"/>
          </a:xfrm>
        </p:spPr>
        <p:txBody>
          <a:bodyPr/>
          <a:lstStyle/>
          <a:p>
            <a:endParaRPr lang="zh-CN" altLang="en-US"/>
          </a:p>
        </p:txBody>
      </p:sp>
      <p:sp>
        <p:nvSpPr>
          <p:cNvPr id="12" name="Title 1">
            <a:extLst>
              <a:ext uri="{FF2B5EF4-FFF2-40B4-BE49-F238E27FC236}">
                <a16:creationId xmlns:a16="http://schemas.microsoft.com/office/drawing/2014/main" id="{536F8B86-02CB-4AFC-B326-BC07C12DB234}"/>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3" name="矩形 12">
            <a:extLst>
              <a:ext uri="{FF2B5EF4-FFF2-40B4-BE49-F238E27FC236}">
                <a16:creationId xmlns:a16="http://schemas.microsoft.com/office/drawing/2014/main" id="{960826B6-C232-47A4-BBDD-2CCF4D3B2EC1}"/>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4" name="直接连接符 13">
            <a:extLst>
              <a:ext uri="{FF2B5EF4-FFF2-40B4-BE49-F238E27FC236}">
                <a16:creationId xmlns:a16="http://schemas.microsoft.com/office/drawing/2014/main" id="{6B1477B2-2FE4-476E-98B0-A86B80707D49}"/>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6" name="图形 15">
            <a:extLst>
              <a:ext uri="{FF2B5EF4-FFF2-40B4-BE49-F238E27FC236}">
                <a16:creationId xmlns:a16="http://schemas.microsoft.com/office/drawing/2014/main" id="{3D9CDE73-ACAC-45BA-A5CE-B3DB993B65DD}"/>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412589448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3_仅标题">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7" name="图片占位符 6">
            <a:extLst>
              <a:ext uri="{FF2B5EF4-FFF2-40B4-BE49-F238E27FC236}">
                <a16:creationId xmlns:a16="http://schemas.microsoft.com/office/drawing/2014/main" id="{77CCA08D-6DB5-4BA0-9E69-B3D51201C814}"/>
              </a:ext>
            </a:extLst>
          </p:cNvPr>
          <p:cNvSpPr>
            <a:spLocks noGrp="1"/>
          </p:cNvSpPr>
          <p:nvPr>
            <p:ph type="pic" sz="quarter" idx="10"/>
          </p:nvPr>
        </p:nvSpPr>
        <p:spPr>
          <a:xfrm>
            <a:off x="956495" y="1248287"/>
            <a:ext cx="2800964" cy="1966861"/>
          </a:xfrm>
        </p:spPr>
        <p:txBody>
          <a:bodyPr/>
          <a:lstStyle/>
          <a:p>
            <a:endParaRPr lang="zh-CN" altLang="en-US"/>
          </a:p>
        </p:txBody>
      </p:sp>
      <p:sp>
        <p:nvSpPr>
          <p:cNvPr id="9" name="图片占位符 6">
            <a:extLst>
              <a:ext uri="{FF2B5EF4-FFF2-40B4-BE49-F238E27FC236}">
                <a16:creationId xmlns:a16="http://schemas.microsoft.com/office/drawing/2014/main" id="{9644F576-6ED1-414E-81A1-1215DE137F38}"/>
              </a:ext>
            </a:extLst>
          </p:cNvPr>
          <p:cNvSpPr>
            <a:spLocks noGrp="1"/>
          </p:cNvSpPr>
          <p:nvPr>
            <p:ph type="pic" sz="quarter" idx="11"/>
          </p:nvPr>
        </p:nvSpPr>
        <p:spPr>
          <a:xfrm>
            <a:off x="5386542" y="1248287"/>
            <a:ext cx="2800964" cy="1966861"/>
          </a:xfrm>
        </p:spPr>
        <p:txBody>
          <a:bodyPr/>
          <a:lstStyle/>
          <a:p>
            <a:endParaRPr lang="zh-CN" altLang="en-US"/>
          </a:p>
        </p:txBody>
      </p:sp>
      <p:sp>
        <p:nvSpPr>
          <p:cNvPr id="13" name="Title 1">
            <a:extLst>
              <a:ext uri="{FF2B5EF4-FFF2-40B4-BE49-F238E27FC236}">
                <a16:creationId xmlns:a16="http://schemas.microsoft.com/office/drawing/2014/main" id="{F2D3167A-7041-4F95-BC4F-863B368E1987}"/>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4" name="矩形 13">
            <a:extLst>
              <a:ext uri="{FF2B5EF4-FFF2-40B4-BE49-F238E27FC236}">
                <a16:creationId xmlns:a16="http://schemas.microsoft.com/office/drawing/2014/main" id="{E1C199A3-D8C4-41C4-847D-131B28C5159B}"/>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5" name="直接连接符 14">
            <a:extLst>
              <a:ext uri="{FF2B5EF4-FFF2-40B4-BE49-F238E27FC236}">
                <a16:creationId xmlns:a16="http://schemas.microsoft.com/office/drawing/2014/main" id="{2F7A6C92-AE5E-4CF4-AD4A-8B65994C0FD0}"/>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7" name="图形 16">
            <a:extLst>
              <a:ext uri="{FF2B5EF4-FFF2-40B4-BE49-F238E27FC236}">
                <a16:creationId xmlns:a16="http://schemas.microsoft.com/office/drawing/2014/main" id="{FBB53D68-DA49-4F83-B01A-70227F9FFEF7}"/>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354615600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4_仅标题">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9" name="图片占位符 6">
            <a:extLst>
              <a:ext uri="{FF2B5EF4-FFF2-40B4-BE49-F238E27FC236}">
                <a16:creationId xmlns:a16="http://schemas.microsoft.com/office/drawing/2014/main" id="{9644F576-6ED1-414E-81A1-1215DE137F38}"/>
              </a:ext>
            </a:extLst>
          </p:cNvPr>
          <p:cNvSpPr>
            <a:spLocks noGrp="1"/>
          </p:cNvSpPr>
          <p:nvPr>
            <p:ph type="pic" sz="quarter" idx="11"/>
          </p:nvPr>
        </p:nvSpPr>
        <p:spPr>
          <a:xfrm>
            <a:off x="495300" y="1977350"/>
            <a:ext cx="2981325" cy="3309700"/>
          </a:xfrm>
        </p:spPr>
        <p:txBody>
          <a:bodyPr/>
          <a:lstStyle/>
          <a:p>
            <a:endParaRPr lang="zh-CN" altLang="en-US"/>
          </a:p>
        </p:txBody>
      </p:sp>
      <p:sp>
        <p:nvSpPr>
          <p:cNvPr id="12" name="Title 1">
            <a:extLst>
              <a:ext uri="{FF2B5EF4-FFF2-40B4-BE49-F238E27FC236}">
                <a16:creationId xmlns:a16="http://schemas.microsoft.com/office/drawing/2014/main" id="{4896197F-D777-4CB9-9342-9558F4580601}"/>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3" name="矩形 12">
            <a:extLst>
              <a:ext uri="{FF2B5EF4-FFF2-40B4-BE49-F238E27FC236}">
                <a16:creationId xmlns:a16="http://schemas.microsoft.com/office/drawing/2014/main" id="{9084AF80-75B9-4717-AEE2-FEBCD70CBBD7}"/>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4" name="直接连接符 13">
            <a:extLst>
              <a:ext uri="{FF2B5EF4-FFF2-40B4-BE49-F238E27FC236}">
                <a16:creationId xmlns:a16="http://schemas.microsoft.com/office/drawing/2014/main" id="{E479AA64-EDA1-4C86-9F06-265EBB38C4AC}"/>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6" name="图形 15">
            <a:extLst>
              <a:ext uri="{FF2B5EF4-FFF2-40B4-BE49-F238E27FC236}">
                <a16:creationId xmlns:a16="http://schemas.microsoft.com/office/drawing/2014/main" id="{4368892C-52E4-4E8B-A1D9-0CCD3AA2AD4D}"/>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98293462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10_仅标题">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5" name="图片占位符 4">
            <a:extLst>
              <a:ext uri="{FF2B5EF4-FFF2-40B4-BE49-F238E27FC236}">
                <a16:creationId xmlns:a16="http://schemas.microsoft.com/office/drawing/2014/main" id="{0CEC494B-504B-4EDB-9373-6A5FE50F307B}"/>
              </a:ext>
            </a:extLst>
          </p:cNvPr>
          <p:cNvSpPr>
            <a:spLocks noGrp="1"/>
          </p:cNvSpPr>
          <p:nvPr>
            <p:ph type="pic" sz="quarter" idx="10"/>
          </p:nvPr>
        </p:nvSpPr>
        <p:spPr>
          <a:xfrm>
            <a:off x="501848" y="3775591"/>
            <a:ext cx="8140304" cy="2358500"/>
          </a:xfrm>
        </p:spPr>
        <p:txBody>
          <a:bodyPr/>
          <a:lstStyle/>
          <a:p>
            <a:endParaRPr lang="zh-CN" altLang="en-US"/>
          </a:p>
        </p:txBody>
      </p:sp>
      <p:sp>
        <p:nvSpPr>
          <p:cNvPr id="9" name="Title 1">
            <a:extLst>
              <a:ext uri="{FF2B5EF4-FFF2-40B4-BE49-F238E27FC236}">
                <a16:creationId xmlns:a16="http://schemas.microsoft.com/office/drawing/2014/main" id="{57F2FA4B-6558-4DE0-B295-1149120B97B4}"/>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1" name="矩形 10">
            <a:extLst>
              <a:ext uri="{FF2B5EF4-FFF2-40B4-BE49-F238E27FC236}">
                <a16:creationId xmlns:a16="http://schemas.microsoft.com/office/drawing/2014/main" id="{2AE36041-8171-49C9-B156-1012A47B8D7F}"/>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2" name="直接连接符 11">
            <a:extLst>
              <a:ext uri="{FF2B5EF4-FFF2-40B4-BE49-F238E27FC236}">
                <a16:creationId xmlns:a16="http://schemas.microsoft.com/office/drawing/2014/main" id="{5424759B-E068-455A-B97D-256E992FBC0F}"/>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4" name="图形 13">
            <a:extLst>
              <a:ext uri="{FF2B5EF4-FFF2-40B4-BE49-F238E27FC236}">
                <a16:creationId xmlns:a16="http://schemas.microsoft.com/office/drawing/2014/main" id="{2115EB5B-6F39-48CA-A599-6A5916E902AC}"/>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140541389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6_仅标题">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5" name="图片占位符 4">
            <a:extLst>
              <a:ext uri="{FF2B5EF4-FFF2-40B4-BE49-F238E27FC236}">
                <a16:creationId xmlns:a16="http://schemas.microsoft.com/office/drawing/2014/main" id="{5F17B345-0E74-44B3-93F6-933CD63CBF36}"/>
              </a:ext>
            </a:extLst>
          </p:cNvPr>
          <p:cNvSpPr>
            <a:spLocks noGrp="1"/>
          </p:cNvSpPr>
          <p:nvPr>
            <p:ph type="pic" sz="quarter" idx="10"/>
          </p:nvPr>
        </p:nvSpPr>
        <p:spPr>
          <a:xfrm>
            <a:off x="495300" y="1130300"/>
            <a:ext cx="2411016" cy="1898650"/>
          </a:xfrm>
        </p:spPr>
        <p:txBody>
          <a:bodyPr/>
          <a:lstStyle/>
          <a:p>
            <a:endParaRPr lang="zh-CN" altLang="en-US"/>
          </a:p>
        </p:txBody>
      </p:sp>
      <p:sp>
        <p:nvSpPr>
          <p:cNvPr id="9" name="图片占位符 4">
            <a:extLst>
              <a:ext uri="{FF2B5EF4-FFF2-40B4-BE49-F238E27FC236}">
                <a16:creationId xmlns:a16="http://schemas.microsoft.com/office/drawing/2014/main" id="{671BE8A8-362F-4EE4-B787-C9A23B50FF97}"/>
              </a:ext>
            </a:extLst>
          </p:cNvPr>
          <p:cNvSpPr>
            <a:spLocks noGrp="1"/>
          </p:cNvSpPr>
          <p:nvPr>
            <p:ph type="pic" sz="quarter" idx="11"/>
          </p:nvPr>
        </p:nvSpPr>
        <p:spPr>
          <a:xfrm>
            <a:off x="6224588" y="1130300"/>
            <a:ext cx="2411016" cy="1898650"/>
          </a:xfrm>
        </p:spPr>
        <p:txBody>
          <a:bodyPr/>
          <a:lstStyle/>
          <a:p>
            <a:endParaRPr lang="zh-CN" altLang="en-US"/>
          </a:p>
        </p:txBody>
      </p:sp>
      <p:sp>
        <p:nvSpPr>
          <p:cNvPr id="11" name="图片占位符 4">
            <a:extLst>
              <a:ext uri="{FF2B5EF4-FFF2-40B4-BE49-F238E27FC236}">
                <a16:creationId xmlns:a16="http://schemas.microsoft.com/office/drawing/2014/main" id="{ACAD5DF2-ED86-4FBC-B704-4488BB4620B1}"/>
              </a:ext>
            </a:extLst>
          </p:cNvPr>
          <p:cNvSpPr>
            <a:spLocks noGrp="1"/>
          </p:cNvSpPr>
          <p:nvPr>
            <p:ph type="pic" sz="quarter" idx="12"/>
          </p:nvPr>
        </p:nvSpPr>
        <p:spPr>
          <a:xfrm>
            <a:off x="3366492" y="1130300"/>
            <a:ext cx="2411016" cy="1898650"/>
          </a:xfrm>
        </p:spPr>
        <p:txBody>
          <a:bodyPr/>
          <a:lstStyle/>
          <a:p>
            <a:endParaRPr lang="zh-CN" altLang="en-US"/>
          </a:p>
        </p:txBody>
      </p:sp>
      <p:sp>
        <p:nvSpPr>
          <p:cNvPr id="12" name="Title 1">
            <a:extLst>
              <a:ext uri="{FF2B5EF4-FFF2-40B4-BE49-F238E27FC236}">
                <a16:creationId xmlns:a16="http://schemas.microsoft.com/office/drawing/2014/main" id="{4D4F7BA2-3F0A-438D-84B8-509FEDFB1BFF}"/>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3" name="矩形 12">
            <a:extLst>
              <a:ext uri="{FF2B5EF4-FFF2-40B4-BE49-F238E27FC236}">
                <a16:creationId xmlns:a16="http://schemas.microsoft.com/office/drawing/2014/main" id="{7E4D832F-59E0-47DC-9DA9-92C71F77BB60}"/>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4" name="直接连接符 13">
            <a:extLst>
              <a:ext uri="{FF2B5EF4-FFF2-40B4-BE49-F238E27FC236}">
                <a16:creationId xmlns:a16="http://schemas.microsoft.com/office/drawing/2014/main" id="{707C5E7F-80BD-4EA6-BB04-2217A040754A}"/>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6" name="图形 15">
            <a:extLst>
              <a:ext uri="{FF2B5EF4-FFF2-40B4-BE49-F238E27FC236}">
                <a16:creationId xmlns:a16="http://schemas.microsoft.com/office/drawing/2014/main" id="{EC11DE2A-2C37-416A-BEB5-21B207951F08}"/>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106215464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5_仅标题">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9" name="Title 1">
            <a:extLst>
              <a:ext uri="{FF2B5EF4-FFF2-40B4-BE49-F238E27FC236}">
                <a16:creationId xmlns:a16="http://schemas.microsoft.com/office/drawing/2014/main" id="{7EAF9BBA-A009-42FA-B7C3-F70778D7FA8B}"/>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1" name="矩形 10">
            <a:extLst>
              <a:ext uri="{FF2B5EF4-FFF2-40B4-BE49-F238E27FC236}">
                <a16:creationId xmlns:a16="http://schemas.microsoft.com/office/drawing/2014/main" id="{7E84E3C6-7FC4-43A7-BDBF-9959F0705341}"/>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2" name="直接连接符 11">
            <a:extLst>
              <a:ext uri="{FF2B5EF4-FFF2-40B4-BE49-F238E27FC236}">
                <a16:creationId xmlns:a16="http://schemas.microsoft.com/office/drawing/2014/main" id="{04D4C613-8B8A-46A0-9EB9-EEA863084372}"/>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3" name="图形 12">
            <a:extLst>
              <a:ext uri="{FF2B5EF4-FFF2-40B4-BE49-F238E27FC236}">
                <a16:creationId xmlns:a16="http://schemas.microsoft.com/office/drawing/2014/main" id="{05763025-6F1B-4153-830D-92CC774C875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264208" y="417840"/>
            <a:ext cx="1592569" cy="306060"/>
          </a:xfrm>
          <a:prstGeom prst="rect">
            <a:avLst/>
          </a:prstGeom>
        </p:spPr>
      </p:pic>
    </p:spTree>
    <p:extLst>
      <p:ext uri="{BB962C8B-B14F-4D97-AF65-F5344CB8AC3E}">
        <p14:creationId xmlns:p14="http://schemas.microsoft.com/office/powerpoint/2010/main" val="40653060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7_仅标题">
    <p:spTree>
      <p:nvGrpSpPr>
        <p:cNvPr id="1" name=""/>
        <p:cNvGrpSpPr/>
        <p:nvPr/>
      </p:nvGrpSpPr>
      <p:grpSpPr>
        <a:xfrm>
          <a:off x="0" y="0"/>
          <a:ext cx="0" cy="0"/>
          <a:chOff x="0" y="0"/>
          <a:chExt cx="0" cy="0"/>
        </a:xfrm>
      </p:grpSpPr>
      <p:sp>
        <p:nvSpPr>
          <p:cNvPr id="11" name="图片占位符 10">
            <a:extLst>
              <a:ext uri="{FF2B5EF4-FFF2-40B4-BE49-F238E27FC236}">
                <a16:creationId xmlns:a16="http://schemas.microsoft.com/office/drawing/2014/main" id="{DFABE27D-46BA-4C3B-81A8-AA3C12AD6228}"/>
              </a:ext>
            </a:extLst>
          </p:cNvPr>
          <p:cNvSpPr>
            <a:spLocks noGrp="1"/>
          </p:cNvSpPr>
          <p:nvPr>
            <p:ph type="pic" sz="quarter" idx="10"/>
          </p:nvPr>
        </p:nvSpPr>
        <p:spPr>
          <a:xfrm>
            <a:off x="3401646" y="2412574"/>
            <a:ext cx="2340708" cy="2347324"/>
          </a:xfrm>
          <a:custGeom>
            <a:avLst/>
            <a:gdLst>
              <a:gd name="connsiteX0" fmla="*/ 1206327 w 2347324"/>
              <a:gd name="connsiteY0" fmla="*/ 120 h 2347324"/>
              <a:gd name="connsiteX1" fmla="*/ 1420585 w 2347324"/>
              <a:gd name="connsiteY1" fmla="*/ 95937 h 2347324"/>
              <a:gd name="connsiteX2" fmla="*/ 2263455 w 2347324"/>
              <a:gd name="connsiteY2" fmla="*/ 987071 h 2347324"/>
              <a:gd name="connsiteX3" fmla="*/ 2251388 w 2347324"/>
              <a:gd name="connsiteY3" fmla="*/ 1420585 h 2347324"/>
              <a:gd name="connsiteX4" fmla="*/ 1360254 w 2347324"/>
              <a:gd name="connsiteY4" fmla="*/ 2263455 h 2347324"/>
              <a:gd name="connsiteX5" fmla="*/ 926741 w 2347324"/>
              <a:gd name="connsiteY5" fmla="*/ 2251388 h 2347324"/>
              <a:gd name="connsiteX6" fmla="*/ 83871 w 2347324"/>
              <a:gd name="connsiteY6" fmla="*/ 1360254 h 2347324"/>
              <a:gd name="connsiteX7" fmla="*/ 95937 w 2347324"/>
              <a:gd name="connsiteY7" fmla="*/ 926740 h 2347324"/>
              <a:gd name="connsiteX8" fmla="*/ 987072 w 2347324"/>
              <a:gd name="connsiteY8" fmla="*/ 83871 h 2347324"/>
              <a:gd name="connsiteX9" fmla="*/ 1206327 w 2347324"/>
              <a:gd name="connsiteY9" fmla="*/ 120 h 2347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47324" h="2347324">
                <a:moveTo>
                  <a:pt x="1206327" y="120"/>
                </a:moveTo>
                <a:cubicBezTo>
                  <a:pt x="1284778" y="2304"/>
                  <a:pt x="1362395" y="34415"/>
                  <a:pt x="1420585" y="95937"/>
                </a:cubicBezTo>
                <a:lnTo>
                  <a:pt x="2263455" y="987071"/>
                </a:lnTo>
                <a:cubicBezTo>
                  <a:pt x="2379834" y="1110115"/>
                  <a:pt x="2374432" y="1304206"/>
                  <a:pt x="2251388" y="1420585"/>
                </a:cubicBezTo>
                <a:lnTo>
                  <a:pt x="1360254" y="2263455"/>
                </a:lnTo>
                <a:cubicBezTo>
                  <a:pt x="1237211" y="2379834"/>
                  <a:pt x="1043120" y="2374432"/>
                  <a:pt x="926741" y="2251388"/>
                </a:cubicBezTo>
                <a:lnTo>
                  <a:pt x="83871" y="1360254"/>
                </a:lnTo>
                <a:cubicBezTo>
                  <a:pt x="-32509" y="1237210"/>
                  <a:pt x="-27106" y="1043120"/>
                  <a:pt x="95937" y="926740"/>
                </a:cubicBezTo>
                <a:lnTo>
                  <a:pt x="987072" y="83871"/>
                </a:lnTo>
                <a:cubicBezTo>
                  <a:pt x="1048593" y="25681"/>
                  <a:pt x="1127877" y="-2063"/>
                  <a:pt x="1206327" y="120"/>
                </a:cubicBezTo>
                <a:close/>
              </a:path>
            </a:pathLst>
          </a:custGeom>
        </p:spPr>
        <p:txBody>
          <a:bodyPr wrap="square">
            <a:noAutofit/>
          </a:bodyPr>
          <a:lstStyle/>
          <a:p>
            <a:endParaRPr lang="zh-CN" altLang="en-US"/>
          </a:p>
        </p:txBody>
      </p:sp>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12" name="Title 1">
            <a:extLst>
              <a:ext uri="{FF2B5EF4-FFF2-40B4-BE49-F238E27FC236}">
                <a16:creationId xmlns:a16="http://schemas.microsoft.com/office/drawing/2014/main" id="{6E68BAC9-D18E-4D9F-ADE6-929B071A11E2}"/>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3" name="矩形 12">
            <a:extLst>
              <a:ext uri="{FF2B5EF4-FFF2-40B4-BE49-F238E27FC236}">
                <a16:creationId xmlns:a16="http://schemas.microsoft.com/office/drawing/2014/main" id="{D8C6DCAF-FF9B-4942-8795-9067E4F78CC4}"/>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4" name="直接连接符 13">
            <a:extLst>
              <a:ext uri="{FF2B5EF4-FFF2-40B4-BE49-F238E27FC236}">
                <a16:creationId xmlns:a16="http://schemas.microsoft.com/office/drawing/2014/main" id="{4E0E4D63-3003-4767-BF7D-1ED1E2947CDA}"/>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6" name="图形 15">
            <a:extLst>
              <a:ext uri="{FF2B5EF4-FFF2-40B4-BE49-F238E27FC236}">
                <a16:creationId xmlns:a16="http://schemas.microsoft.com/office/drawing/2014/main" id="{FD5533A8-93EE-4F0F-B447-EF261FF5BFA0}"/>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7288768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8_仅标题">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7" name="图片占位符 6">
            <a:extLst>
              <a:ext uri="{FF2B5EF4-FFF2-40B4-BE49-F238E27FC236}">
                <a16:creationId xmlns:a16="http://schemas.microsoft.com/office/drawing/2014/main" id="{B68715A5-1D97-40BC-A7A4-0E2CD995C1D2}"/>
              </a:ext>
            </a:extLst>
          </p:cNvPr>
          <p:cNvSpPr>
            <a:spLocks noGrp="1"/>
          </p:cNvSpPr>
          <p:nvPr>
            <p:ph type="pic" sz="quarter" idx="10"/>
          </p:nvPr>
        </p:nvSpPr>
        <p:spPr>
          <a:xfrm>
            <a:off x="2861956" y="1176794"/>
            <a:ext cx="2115164" cy="2298700"/>
          </a:xfrm>
        </p:spPr>
        <p:txBody>
          <a:bodyPr/>
          <a:lstStyle/>
          <a:p>
            <a:endParaRPr lang="zh-CN" altLang="en-US"/>
          </a:p>
        </p:txBody>
      </p:sp>
      <p:sp>
        <p:nvSpPr>
          <p:cNvPr id="11" name="图片占位符 6">
            <a:extLst>
              <a:ext uri="{FF2B5EF4-FFF2-40B4-BE49-F238E27FC236}">
                <a16:creationId xmlns:a16="http://schemas.microsoft.com/office/drawing/2014/main" id="{87B1EE05-A440-4D80-A977-1FE1C62C6C87}"/>
              </a:ext>
            </a:extLst>
          </p:cNvPr>
          <p:cNvSpPr>
            <a:spLocks noGrp="1"/>
          </p:cNvSpPr>
          <p:nvPr>
            <p:ph type="pic" sz="quarter" idx="11"/>
          </p:nvPr>
        </p:nvSpPr>
        <p:spPr>
          <a:xfrm>
            <a:off x="495300" y="1176794"/>
            <a:ext cx="2115164" cy="2298700"/>
          </a:xfrm>
        </p:spPr>
        <p:txBody>
          <a:bodyPr/>
          <a:lstStyle/>
          <a:p>
            <a:endParaRPr lang="zh-CN" altLang="en-US"/>
          </a:p>
        </p:txBody>
      </p:sp>
      <p:sp>
        <p:nvSpPr>
          <p:cNvPr id="13" name="图片占位符 6">
            <a:extLst>
              <a:ext uri="{FF2B5EF4-FFF2-40B4-BE49-F238E27FC236}">
                <a16:creationId xmlns:a16="http://schemas.microsoft.com/office/drawing/2014/main" id="{E70414AC-7F02-4CCD-8CF7-7B5ADF0D329B}"/>
              </a:ext>
            </a:extLst>
          </p:cNvPr>
          <p:cNvSpPr>
            <a:spLocks noGrp="1"/>
          </p:cNvSpPr>
          <p:nvPr>
            <p:ph type="pic" sz="quarter" idx="12"/>
          </p:nvPr>
        </p:nvSpPr>
        <p:spPr>
          <a:xfrm>
            <a:off x="2861956" y="3792080"/>
            <a:ext cx="2115164" cy="2298700"/>
          </a:xfrm>
        </p:spPr>
        <p:txBody>
          <a:bodyPr/>
          <a:lstStyle/>
          <a:p>
            <a:endParaRPr lang="zh-CN" altLang="en-US"/>
          </a:p>
        </p:txBody>
      </p:sp>
      <p:sp>
        <p:nvSpPr>
          <p:cNvPr id="14" name="图片占位符 6">
            <a:extLst>
              <a:ext uri="{FF2B5EF4-FFF2-40B4-BE49-F238E27FC236}">
                <a16:creationId xmlns:a16="http://schemas.microsoft.com/office/drawing/2014/main" id="{50F66C45-3A01-4AB4-8666-BB79C18BDC4E}"/>
              </a:ext>
            </a:extLst>
          </p:cNvPr>
          <p:cNvSpPr>
            <a:spLocks noGrp="1"/>
          </p:cNvSpPr>
          <p:nvPr>
            <p:ph type="pic" sz="quarter" idx="13"/>
          </p:nvPr>
        </p:nvSpPr>
        <p:spPr>
          <a:xfrm>
            <a:off x="495300" y="3792080"/>
            <a:ext cx="2115164" cy="2298700"/>
          </a:xfrm>
        </p:spPr>
        <p:txBody>
          <a:bodyPr/>
          <a:lstStyle/>
          <a:p>
            <a:endParaRPr lang="zh-CN" altLang="en-US"/>
          </a:p>
        </p:txBody>
      </p:sp>
      <p:sp>
        <p:nvSpPr>
          <p:cNvPr id="12" name="Title 1">
            <a:extLst>
              <a:ext uri="{FF2B5EF4-FFF2-40B4-BE49-F238E27FC236}">
                <a16:creationId xmlns:a16="http://schemas.microsoft.com/office/drawing/2014/main" id="{EA941306-E601-44D4-9B5C-0A583ACB3A17}"/>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7" name="矩形 16">
            <a:extLst>
              <a:ext uri="{FF2B5EF4-FFF2-40B4-BE49-F238E27FC236}">
                <a16:creationId xmlns:a16="http://schemas.microsoft.com/office/drawing/2014/main" id="{AEF7273F-5A7A-4633-8C8A-B8A68B1CCB80}"/>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8" name="直接连接符 17">
            <a:extLst>
              <a:ext uri="{FF2B5EF4-FFF2-40B4-BE49-F238E27FC236}">
                <a16:creationId xmlns:a16="http://schemas.microsoft.com/office/drawing/2014/main" id="{655B949C-4072-48D8-8375-500ACFABB456}"/>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0" name="图形 19">
            <a:extLst>
              <a:ext uri="{FF2B5EF4-FFF2-40B4-BE49-F238E27FC236}">
                <a16:creationId xmlns:a16="http://schemas.microsoft.com/office/drawing/2014/main" id="{7057D6F2-CE02-47E6-AACD-8B9904C45335}"/>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248367062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9_仅标题">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11" name="图片占位符 6">
            <a:extLst>
              <a:ext uri="{FF2B5EF4-FFF2-40B4-BE49-F238E27FC236}">
                <a16:creationId xmlns:a16="http://schemas.microsoft.com/office/drawing/2014/main" id="{87B1EE05-A440-4D80-A977-1FE1C62C6C87}"/>
              </a:ext>
            </a:extLst>
          </p:cNvPr>
          <p:cNvSpPr>
            <a:spLocks noGrp="1"/>
          </p:cNvSpPr>
          <p:nvPr>
            <p:ph type="pic" sz="quarter" idx="11"/>
          </p:nvPr>
        </p:nvSpPr>
        <p:spPr>
          <a:xfrm>
            <a:off x="495300" y="1306742"/>
            <a:ext cx="2037382" cy="2325458"/>
          </a:xfrm>
        </p:spPr>
        <p:txBody>
          <a:bodyPr/>
          <a:lstStyle/>
          <a:p>
            <a:endParaRPr lang="zh-CN" altLang="en-US"/>
          </a:p>
        </p:txBody>
      </p:sp>
      <p:sp>
        <p:nvSpPr>
          <p:cNvPr id="16" name="图片占位符 6">
            <a:extLst>
              <a:ext uri="{FF2B5EF4-FFF2-40B4-BE49-F238E27FC236}">
                <a16:creationId xmlns:a16="http://schemas.microsoft.com/office/drawing/2014/main" id="{7A97EDE7-8555-4CE7-849F-2077B2BB2B31}"/>
              </a:ext>
            </a:extLst>
          </p:cNvPr>
          <p:cNvSpPr>
            <a:spLocks noGrp="1"/>
          </p:cNvSpPr>
          <p:nvPr>
            <p:ph type="pic" sz="quarter" idx="12"/>
          </p:nvPr>
        </p:nvSpPr>
        <p:spPr>
          <a:xfrm>
            <a:off x="2533327" y="3632200"/>
            <a:ext cx="2038673" cy="2298700"/>
          </a:xfrm>
        </p:spPr>
        <p:txBody>
          <a:bodyPr/>
          <a:lstStyle/>
          <a:p>
            <a:endParaRPr lang="zh-CN" altLang="en-US"/>
          </a:p>
        </p:txBody>
      </p:sp>
      <p:sp>
        <p:nvSpPr>
          <p:cNvPr id="17" name="图片占位符 6">
            <a:extLst>
              <a:ext uri="{FF2B5EF4-FFF2-40B4-BE49-F238E27FC236}">
                <a16:creationId xmlns:a16="http://schemas.microsoft.com/office/drawing/2014/main" id="{04172309-1964-41C2-AFF5-B35E58D46144}"/>
              </a:ext>
            </a:extLst>
          </p:cNvPr>
          <p:cNvSpPr>
            <a:spLocks noGrp="1"/>
          </p:cNvSpPr>
          <p:nvPr>
            <p:ph type="pic" sz="quarter" idx="13"/>
          </p:nvPr>
        </p:nvSpPr>
        <p:spPr>
          <a:xfrm>
            <a:off x="4572001" y="1306742"/>
            <a:ext cx="2038028" cy="2325458"/>
          </a:xfrm>
        </p:spPr>
        <p:txBody>
          <a:bodyPr/>
          <a:lstStyle/>
          <a:p>
            <a:endParaRPr lang="zh-CN" altLang="en-US"/>
          </a:p>
        </p:txBody>
      </p:sp>
      <p:sp>
        <p:nvSpPr>
          <p:cNvPr id="18" name="图片占位符 6">
            <a:extLst>
              <a:ext uri="{FF2B5EF4-FFF2-40B4-BE49-F238E27FC236}">
                <a16:creationId xmlns:a16="http://schemas.microsoft.com/office/drawing/2014/main" id="{263B4E36-2DCC-493B-BCDA-DBDA62F03701}"/>
              </a:ext>
            </a:extLst>
          </p:cNvPr>
          <p:cNvSpPr>
            <a:spLocks noGrp="1"/>
          </p:cNvSpPr>
          <p:nvPr>
            <p:ph type="pic" sz="quarter" idx="14"/>
          </p:nvPr>
        </p:nvSpPr>
        <p:spPr>
          <a:xfrm>
            <a:off x="6610674" y="3632200"/>
            <a:ext cx="2024930" cy="2298700"/>
          </a:xfrm>
        </p:spPr>
        <p:txBody>
          <a:bodyPr/>
          <a:lstStyle/>
          <a:p>
            <a:endParaRPr lang="zh-CN" altLang="en-US"/>
          </a:p>
        </p:txBody>
      </p:sp>
      <p:sp>
        <p:nvSpPr>
          <p:cNvPr id="12" name="Title 1">
            <a:extLst>
              <a:ext uri="{FF2B5EF4-FFF2-40B4-BE49-F238E27FC236}">
                <a16:creationId xmlns:a16="http://schemas.microsoft.com/office/drawing/2014/main" id="{C34E6E16-107E-42FF-87FE-798024FECAA2}"/>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3" name="矩形 12">
            <a:extLst>
              <a:ext uri="{FF2B5EF4-FFF2-40B4-BE49-F238E27FC236}">
                <a16:creationId xmlns:a16="http://schemas.microsoft.com/office/drawing/2014/main" id="{36FC3894-AA7F-4186-8FAE-D8B2CB804E32}"/>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4" name="直接连接符 13">
            <a:extLst>
              <a:ext uri="{FF2B5EF4-FFF2-40B4-BE49-F238E27FC236}">
                <a16:creationId xmlns:a16="http://schemas.microsoft.com/office/drawing/2014/main" id="{E5B11968-D8C9-4BFA-BC80-0ACCBEB19D12}"/>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1" name="图形 20">
            <a:extLst>
              <a:ext uri="{FF2B5EF4-FFF2-40B4-BE49-F238E27FC236}">
                <a16:creationId xmlns:a16="http://schemas.microsoft.com/office/drawing/2014/main" id="{D74C1A77-4F22-4224-A324-8D72F47C9CC0}"/>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2539221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FE2A05C-019A-4ACC-A32A-28A03074565B}" type="datetimeFigureOut">
              <a:rPr lang="zh-CN" altLang="en-US" smtClean="0"/>
              <a:t>2020/3/27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07A5948-B0ED-4181-9819-318C10814F35}" type="slidenum">
              <a:rPr lang="zh-CN" altLang="en-US" smtClean="0"/>
              <a:t>‹#›</a:t>
            </a:fld>
            <a:endParaRPr lang="zh-CN" altLang="en-US"/>
          </a:p>
        </p:txBody>
      </p:sp>
    </p:spTree>
    <p:extLst>
      <p:ext uri="{BB962C8B-B14F-4D97-AF65-F5344CB8AC3E}">
        <p14:creationId xmlns:p14="http://schemas.microsoft.com/office/powerpoint/2010/main" val="313454621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11_仅标题">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46E52C39-DB42-499A-91C5-961303B1B8CB}"/>
              </a:ext>
            </a:extLst>
          </p:cNvPr>
          <p:cNvSpPr/>
          <p:nvPr userDrawn="1"/>
        </p:nvSpPr>
        <p:spPr>
          <a:xfrm>
            <a:off x="-11062" y="1625803"/>
            <a:ext cx="3797563" cy="5232195"/>
          </a:xfrm>
          <a:custGeom>
            <a:avLst/>
            <a:gdLst>
              <a:gd name="connsiteX0" fmla="*/ 0 w 4204896"/>
              <a:gd name="connsiteY0" fmla="*/ 0 h 4324347"/>
              <a:gd name="connsiteX1" fmla="*/ 4204896 w 4204896"/>
              <a:gd name="connsiteY1" fmla="*/ 0 h 4324347"/>
              <a:gd name="connsiteX2" fmla="*/ 4204896 w 4204896"/>
              <a:gd name="connsiteY2" fmla="*/ 4324347 h 4324347"/>
              <a:gd name="connsiteX3" fmla="*/ 0 w 4204896"/>
              <a:gd name="connsiteY3" fmla="*/ 4324347 h 4324347"/>
              <a:gd name="connsiteX4" fmla="*/ 0 w 4204896"/>
              <a:gd name="connsiteY4" fmla="*/ 0 h 4324347"/>
              <a:gd name="connsiteX0" fmla="*/ 0 w 4204896"/>
              <a:gd name="connsiteY0" fmla="*/ 0 h 4324347"/>
              <a:gd name="connsiteX1" fmla="*/ 2623746 w 4204896"/>
              <a:gd name="connsiteY1" fmla="*/ 2724150 h 4324347"/>
              <a:gd name="connsiteX2" fmla="*/ 4204896 w 4204896"/>
              <a:gd name="connsiteY2" fmla="*/ 4324347 h 4324347"/>
              <a:gd name="connsiteX3" fmla="*/ 0 w 4204896"/>
              <a:gd name="connsiteY3" fmla="*/ 4324347 h 4324347"/>
              <a:gd name="connsiteX4" fmla="*/ 0 w 4204896"/>
              <a:gd name="connsiteY4" fmla="*/ 0 h 4324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4896" h="4324347">
                <a:moveTo>
                  <a:pt x="0" y="0"/>
                </a:moveTo>
                <a:lnTo>
                  <a:pt x="2623746" y="2724150"/>
                </a:lnTo>
                <a:lnTo>
                  <a:pt x="4204896" y="4324347"/>
                </a:lnTo>
                <a:lnTo>
                  <a:pt x="0" y="4324347"/>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pic>
        <p:nvPicPr>
          <p:cNvPr id="14" name="图片 13">
            <a:extLst>
              <a:ext uri="{FF2B5EF4-FFF2-40B4-BE49-F238E27FC236}">
                <a16:creationId xmlns:a16="http://schemas.microsoft.com/office/drawing/2014/main" id="{96D6E07F-D7C8-4D65-8B0C-72399672F04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5300" y="1799451"/>
            <a:ext cx="4223314" cy="3672447"/>
          </a:xfrm>
          <a:prstGeom prst="rect">
            <a:avLst/>
          </a:prstGeom>
        </p:spPr>
      </p:pic>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5" name="图片占位符 4">
            <a:extLst>
              <a:ext uri="{FF2B5EF4-FFF2-40B4-BE49-F238E27FC236}">
                <a16:creationId xmlns:a16="http://schemas.microsoft.com/office/drawing/2014/main" id="{E0516297-9565-4966-A031-A9CA507FFAB6}"/>
              </a:ext>
            </a:extLst>
          </p:cNvPr>
          <p:cNvSpPr>
            <a:spLocks noGrp="1"/>
          </p:cNvSpPr>
          <p:nvPr>
            <p:ph type="pic" sz="quarter" idx="10"/>
          </p:nvPr>
        </p:nvSpPr>
        <p:spPr>
          <a:xfrm>
            <a:off x="627851" y="1949908"/>
            <a:ext cx="3944149" cy="2326818"/>
          </a:xfrm>
        </p:spPr>
        <p:txBody>
          <a:bodyPr/>
          <a:lstStyle/>
          <a:p>
            <a:endParaRPr lang="zh-CN" altLang="en-US"/>
          </a:p>
        </p:txBody>
      </p:sp>
      <p:sp>
        <p:nvSpPr>
          <p:cNvPr id="11" name="Title 1">
            <a:extLst>
              <a:ext uri="{FF2B5EF4-FFF2-40B4-BE49-F238E27FC236}">
                <a16:creationId xmlns:a16="http://schemas.microsoft.com/office/drawing/2014/main" id="{02AB1FF8-30D3-4DB2-9D7B-7EE9A0814954}"/>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2" name="矩形 11">
            <a:extLst>
              <a:ext uri="{FF2B5EF4-FFF2-40B4-BE49-F238E27FC236}">
                <a16:creationId xmlns:a16="http://schemas.microsoft.com/office/drawing/2014/main" id="{94E777B6-4F8D-401C-BE1D-1A7B44E7E54F}"/>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3" name="直接连接符 12">
            <a:extLst>
              <a:ext uri="{FF2B5EF4-FFF2-40B4-BE49-F238E27FC236}">
                <a16:creationId xmlns:a16="http://schemas.microsoft.com/office/drawing/2014/main" id="{A9E425FB-DFB0-4E1F-AD56-F38D3F84246F}"/>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5" name="图形 14">
            <a:extLst>
              <a:ext uri="{FF2B5EF4-FFF2-40B4-BE49-F238E27FC236}">
                <a16:creationId xmlns:a16="http://schemas.microsoft.com/office/drawing/2014/main" id="{03A96B94-31D6-4DBA-8D9E-276813E8BCCC}"/>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76020069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454920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C764DE79-268F-4C1A-8933-263129D2AF90}" type="datetimeFigureOut">
              <a:rPr kumimoji="0" lang="en-US" sz="1200" b="0" i="0" u="none" strike="noStrike" kern="1200" cap="none" spc="0" normalizeH="0" baseline="0" noProof="0" dirty="0">
                <a:ln>
                  <a:noFill/>
                </a:ln>
                <a:solidFill>
                  <a:prstClr val="black">
                    <a:tint val="75000"/>
                  </a:prstClr>
                </a:solidFill>
                <a:effectLst/>
                <a:uLnTx/>
                <a:uFillTx/>
                <a:latin typeface="Arial"/>
                <a:ea typeface="微软雅黑"/>
                <a:cs typeface="+mn-cs"/>
              </a:rPr>
              <a:pPr marL="0" marR="0" lvl="0" indent="0" algn="l" defTabSz="457200" rtl="0" eaLnBrk="1" fontAlgn="auto" latinLnBrk="0" hangingPunct="1">
                <a:lnSpc>
                  <a:spcPct val="100000"/>
                </a:lnSpc>
                <a:spcBef>
                  <a:spcPts val="0"/>
                </a:spcBef>
                <a:spcAft>
                  <a:spcPts val="0"/>
                </a:spcAft>
                <a:buClrTx/>
                <a:buSzTx/>
                <a:buFontTx/>
                <a:buNone/>
                <a:tabLst/>
                <a:defRPr/>
              </a:pPr>
              <a:t>3/27/2020</a:t>
            </a:fld>
            <a:endParaRPr kumimoji="0" 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3" name="Footer Placeholder 2"/>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dirty="0">
                <a:ln>
                  <a:noFill/>
                </a:ln>
                <a:solidFill>
                  <a:prstClr val="black">
                    <a:tint val="75000"/>
                  </a:prstClr>
                </a:solidFill>
                <a:effectLst/>
                <a:uLnTx/>
                <a:uFillTx/>
                <a:latin typeface="Arial"/>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396110188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4" name="图片占位符 3">
            <a:extLst>
              <a:ext uri="{FF2B5EF4-FFF2-40B4-BE49-F238E27FC236}">
                <a16:creationId xmlns:a16="http://schemas.microsoft.com/office/drawing/2014/main" id="{C05822D9-4209-4A5C-82F3-87816DE6236E}"/>
              </a:ext>
            </a:extLst>
          </p:cNvPr>
          <p:cNvSpPr>
            <a:spLocks noGrp="1"/>
          </p:cNvSpPr>
          <p:nvPr>
            <p:ph type="pic" sz="quarter" idx="10"/>
          </p:nvPr>
        </p:nvSpPr>
        <p:spPr>
          <a:xfrm>
            <a:off x="5257800" y="1363980"/>
            <a:ext cx="3128963" cy="4762500"/>
          </a:xfrm>
        </p:spPr>
        <p:txBody>
          <a:bodyPr/>
          <a:lstStyle/>
          <a:p>
            <a:endParaRPr lang="zh-CN" altLang="en-US"/>
          </a:p>
        </p:txBody>
      </p:sp>
      <p:sp>
        <p:nvSpPr>
          <p:cNvPr id="5" name="Title 1">
            <a:extLst>
              <a:ext uri="{FF2B5EF4-FFF2-40B4-BE49-F238E27FC236}">
                <a16:creationId xmlns:a16="http://schemas.microsoft.com/office/drawing/2014/main" id="{FA5AB458-ABAE-4453-BF90-718FC86F0982}"/>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7" name="矩形 6">
            <a:extLst>
              <a:ext uri="{FF2B5EF4-FFF2-40B4-BE49-F238E27FC236}">
                <a16:creationId xmlns:a16="http://schemas.microsoft.com/office/drawing/2014/main" id="{47C81EEB-6748-47ED-AE53-78B92C418312}"/>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sp>
        <p:nvSpPr>
          <p:cNvPr id="10" name="文本框 9">
            <a:extLst>
              <a:ext uri="{FF2B5EF4-FFF2-40B4-BE49-F238E27FC236}">
                <a16:creationId xmlns:a16="http://schemas.microsoft.com/office/drawing/2014/main" id="{FEF9CB5F-C543-49D9-A8D6-8FDE1F125ACB}"/>
              </a:ext>
            </a:extLst>
          </p:cNvPr>
          <p:cNvSpPr txBox="1"/>
          <p:nvPr userDrawn="1"/>
        </p:nvSpPr>
        <p:spPr>
          <a:xfrm>
            <a:off x="67935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cxnSp>
        <p:nvCxnSpPr>
          <p:cNvPr id="11" name="直接连接符 10">
            <a:extLst>
              <a:ext uri="{FF2B5EF4-FFF2-40B4-BE49-F238E27FC236}">
                <a16:creationId xmlns:a16="http://schemas.microsoft.com/office/drawing/2014/main" id="{FD67D9C2-CCEC-40CE-97AF-91DD5D2D5986}"/>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图形 2">
            <a:extLst>
              <a:ext uri="{FF2B5EF4-FFF2-40B4-BE49-F238E27FC236}">
                <a16:creationId xmlns:a16="http://schemas.microsoft.com/office/drawing/2014/main" id="{3437E826-5E18-423C-A5A2-A98403CB2E88}"/>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179368375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4" name="图片占位符 2">
            <a:extLst>
              <a:ext uri="{FF2B5EF4-FFF2-40B4-BE49-F238E27FC236}">
                <a16:creationId xmlns:a16="http://schemas.microsoft.com/office/drawing/2014/main" id="{74732B8F-B2C7-4786-AB5E-114D066250C8}"/>
              </a:ext>
            </a:extLst>
          </p:cNvPr>
          <p:cNvSpPr>
            <a:spLocks noGrp="1"/>
          </p:cNvSpPr>
          <p:nvPr>
            <p:ph type="pic" sz="quarter" idx="11"/>
          </p:nvPr>
        </p:nvSpPr>
        <p:spPr>
          <a:xfrm>
            <a:off x="5128260" y="1130300"/>
            <a:ext cx="3206432" cy="2099590"/>
          </a:xfrm>
        </p:spPr>
        <p:txBody>
          <a:bodyPr/>
          <a:lstStyle/>
          <a:p>
            <a:endParaRPr lang="zh-CN" altLang="en-US"/>
          </a:p>
        </p:txBody>
      </p:sp>
      <p:sp>
        <p:nvSpPr>
          <p:cNvPr id="11" name="文本框 10">
            <a:extLst>
              <a:ext uri="{FF2B5EF4-FFF2-40B4-BE49-F238E27FC236}">
                <a16:creationId xmlns:a16="http://schemas.microsoft.com/office/drawing/2014/main" id="{141194D3-8946-4F6B-83FB-FD2D9404AC89}"/>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12" name="Title 1">
            <a:extLst>
              <a:ext uri="{FF2B5EF4-FFF2-40B4-BE49-F238E27FC236}">
                <a16:creationId xmlns:a16="http://schemas.microsoft.com/office/drawing/2014/main" id="{FAB4BC7C-B344-4C1B-9FA6-F4FEC0450A53}"/>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3" name="矩形 12">
            <a:extLst>
              <a:ext uri="{FF2B5EF4-FFF2-40B4-BE49-F238E27FC236}">
                <a16:creationId xmlns:a16="http://schemas.microsoft.com/office/drawing/2014/main" id="{C6CFD713-A0F7-4397-88CA-D5ED5FCD53E7}"/>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4" name="直接连接符 13">
            <a:extLst>
              <a:ext uri="{FF2B5EF4-FFF2-40B4-BE49-F238E27FC236}">
                <a16:creationId xmlns:a16="http://schemas.microsoft.com/office/drawing/2014/main" id="{906A20D8-EFD7-4400-81BE-00947A624BBD}"/>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8" name="图片占位符 2">
            <a:extLst>
              <a:ext uri="{FF2B5EF4-FFF2-40B4-BE49-F238E27FC236}">
                <a16:creationId xmlns:a16="http://schemas.microsoft.com/office/drawing/2014/main" id="{B43BEF5A-CC3E-46A4-9C44-130A9B3BF956}"/>
              </a:ext>
            </a:extLst>
          </p:cNvPr>
          <p:cNvSpPr>
            <a:spLocks noGrp="1"/>
          </p:cNvSpPr>
          <p:nvPr>
            <p:ph type="pic" sz="quarter" idx="12"/>
          </p:nvPr>
        </p:nvSpPr>
        <p:spPr>
          <a:xfrm>
            <a:off x="809308" y="1130300"/>
            <a:ext cx="3206432" cy="2099590"/>
          </a:xfrm>
        </p:spPr>
        <p:txBody>
          <a:bodyPr/>
          <a:lstStyle/>
          <a:p>
            <a:endParaRPr lang="zh-CN" altLang="en-US"/>
          </a:p>
        </p:txBody>
      </p:sp>
      <p:pic>
        <p:nvPicPr>
          <p:cNvPr id="19" name="图形 18">
            <a:extLst>
              <a:ext uri="{FF2B5EF4-FFF2-40B4-BE49-F238E27FC236}">
                <a16:creationId xmlns:a16="http://schemas.microsoft.com/office/drawing/2014/main" id="{8D2003CB-999B-4732-B78B-311AB3C66058}"/>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170361124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7" name="图片占位符 6">
            <a:extLst>
              <a:ext uri="{FF2B5EF4-FFF2-40B4-BE49-F238E27FC236}">
                <a16:creationId xmlns:a16="http://schemas.microsoft.com/office/drawing/2014/main" id="{F8BC570A-6301-43F4-B515-BB5681EA6DB8}"/>
              </a:ext>
            </a:extLst>
          </p:cNvPr>
          <p:cNvSpPr>
            <a:spLocks noGrp="1"/>
          </p:cNvSpPr>
          <p:nvPr>
            <p:ph type="pic" sz="quarter" idx="10"/>
          </p:nvPr>
        </p:nvSpPr>
        <p:spPr>
          <a:xfrm>
            <a:off x="7662526" y="2503497"/>
            <a:ext cx="973078" cy="876894"/>
          </a:xfrm>
        </p:spPr>
        <p:txBody>
          <a:bodyPr/>
          <a:lstStyle/>
          <a:p>
            <a:endParaRPr lang="zh-CN" altLang="en-US"/>
          </a:p>
        </p:txBody>
      </p:sp>
      <p:sp>
        <p:nvSpPr>
          <p:cNvPr id="13" name="图片占位符 6">
            <a:extLst>
              <a:ext uri="{FF2B5EF4-FFF2-40B4-BE49-F238E27FC236}">
                <a16:creationId xmlns:a16="http://schemas.microsoft.com/office/drawing/2014/main" id="{DB755E96-D303-413C-B477-0F0EF43614F2}"/>
              </a:ext>
            </a:extLst>
          </p:cNvPr>
          <p:cNvSpPr>
            <a:spLocks noGrp="1"/>
          </p:cNvSpPr>
          <p:nvPr>
            <p:ph type="pic" sz="quarter" idx="11"/>
          </p:nvPr>
        </p:nvSpPr>
        <p:spPr>
          <a:xfrm>
            <a:off x="5667374" y="3544837"/>
            <a:ext cx="1905000" cy="1836737"/>
          </a:xfrm>
        </p:spPr>
        <p:txBody>
          <a:bodyPr/>
          <a:lstStyle/>
          <a:p>
            <a:endParaRPr lang="zh-CN" altLang="en-US"/>
          </a:p>
        </p:txBody>
      </p:sp>
      <p:sp>
        <p:nvSpPr>
          <p:cNvPr id="16" name="图片占位符 6">
            <a:extLst>
              <a:ext uri="{FF2B5EF4-FFF2-40B4-BE49-F238E27FC236}">
                <a16:creationId xmlns:a16="http://schemas.microsoft.com/office/drawing/2014/main" id="{1994F40C-0091-4D3C-86C5-3C7612951C03}"/>
              </a:ext>
            </a:extLst>
          </p:cNvPr>
          <p:cNvSpPr>
            <a:spLocks noGrp="1"/>
          </p:cNvSpPr>
          <p:nvPr>
            <p:ph type="pic" sz="quarter" idx="12"/>
          </p:nvPr>
        </p:nvSpPr>
        <p:spPr>
          <a:xfrm>
            <a:off x="6219198" y="1788495"/>
            <a:ext cx="1353176" cy="1591897"/>
          </a:xfrm>
        </p:spPr>
        <p:txBody>
          <a:bodyPr/>
          <a:lstStyle/>
          <a:p>
            <a:endParaRPr lang="zh-CN" altLang="en-US"/>
          </a:p>
        </p:txBody>
      </p:sp>
      <p:sp>
        <p:nvSpPr>
          <p:cNvPr id="17" name="图片占位符 6">
            <a:extLst>
              <a:ext uri="{FF2B5EF4-FFF2-40B4-BE49-F238E27FC236}">
                <a16:creationId xmlns:a16="http://schemas.microsoft.com/office/drawing/2014/main" id="{CA991981-6B9E-4240-8B7D-01C824DD7D64}"/>
              </a:ext>
            </a:extLst>
          </p:cNvPr>
          <p:cNvSpPr>
            <a:spLocks noGrp="1"/>
          </p:cNvSpPr>
          <p:nvPr>
            <p:ph type="pic" sz="quarter" idx="13"/>
          </p:nvPr>
        </p:nvSpPr>
        <p:spPr>
          <a:xfrm>
            <a:off x="4723170" y="3544836"/>
            <a:ext cx="849262" cy="799894"/>
          </a:xfrm>
        </p:spPr>
        <p:txBody>
          <a:bodyPr/>
          <a:lstStyle/>
          <a:p>
            <a:endParaRPr lang="zh-CN" altLang="en-US"/>
          </a:p>
        </p:txBody>
      </p:sp>
      <p:sp>
        <p:nvSpPr>
          <p:cNvPr id="18" name="图片占位符 6">
            <a:extLst>
              <a:ext uri="{FF2B5EF4-FFF2-40B4-BE49-F238E27FC236}">
                <a16:creationId xmlns:a16="http://schemas.microsoft.com/office/drawing/2014/main" id="{48E69694-F317-4B5F-82B4-1BCF8E36DFBD}"/>
              </a:ext>
            </a:extLst>
          </p:cNvPr>
          <p:cNvSpPr>
            <a:spLocks noGrp="1"/>
          </p:cNvSpPr>
          <p:nvPr>
            <p:ph type="pic" sz="quarter" idx="14"/>
          </p:nvPr>
        </p:nvSpPr>
        <p:spPr>
          <a:xfrm>
            <a:off x="7664667" y="3544836"/>
            <a:ext cx="849262" cy="1071409"/>
          </a:xfrm>
        </p:spPr>
        <p:txBody>
          <a:bodyPr/>
          <a:lstStyle/>
          <a:p>
            <a:endParaRPr lang="zh-CN" altLang="en-US"/>
          </a:p>
        </p:txBody>
      </p:sp>
      <p:sp>
        <p:nvSpPr>
          <p:cNvPr id="19" name="图片占位符 6">
            <a:extLst>
              <a:ext uri="{FF2B5EF4-FFF2-40B4-BE49-F238E27FC236}">
                <a16:creationId xmlns:a16="http://schemas.microsoft.com/office/drawing/2014/main" id="{88D255A3-D546-4FDF-ADB0-E24B584F96EE}"/>
              </a:ext>
            </a:extLst>
          </p:cNvPr>
          <p:cNvSpPr>
            <a:spLocks noGrp="1"/>
          </p:cNvSpPr>
          <p:nvPr>
            <p:ph type="pic" sz="quarter" idx="15"/>
          </p:nvPr>
        </p:nvSpPr>
        <p:spPr>
          <a:xfrm>
            <a:off x="5583526" y="2916064"/>
            <a:ext cx="549515" cy="512937"/>
          </a:xfrm>
        </p:spPr>
        <p:txBody>
          <a:bodyPr/>
          <a:lstStyle/>
          <a:p>
            <a:endParaRPr lang="zh-CN" altLang="en-US"/>
          </a:p>
        </p:txBody>
      </p:sp>
      <p:sp>
        <p:nvSpPr>
          <p:cNvPr id="14" name="Title 1">
            <a:extLst>
              <a:ext uri="{FF2B5EF4-FFF2-40B4-BE49-F238E27FC236}">
                <a16:creationId xmlns:a16="http://schemas.microsoft.com/office/drawing/2014/main" id="{FF1CCBAB-B8F9-4FD6-BF26-31904EDD41FC}"/>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21" name="矩形 20">
            <a:extLst>
              <a:ext uri="{FF2B5EF4-FFF2-40B4-BE49-F238E27FC236}">
                <a16:creationId xmlns:a16="http://schemas.microsoft.com/office/drawing/2014/main" id="{1B7FB292-78E8-4F61-820E-BF6D5EAA83C2}"/>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22" name="直接连接符 21">
            <a:extLst>
              <a:ext uri="{FF2B5EF4-FFF2-40B4-BE49-F238E27FC236}">
                <a16:creationId xmlns:a16="http://schemas.microsoft.com/office/drawing/2014/main" id="{B67571B6-409B-4073-8545-F0BCF2E63E17}"/>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4" name="图形 23">
            <a:extLst>
              <a:ext uri="{FF2B5EF4-FFF2-40B4-BE49-F238E27FC236}">
                <a16:creationId xmlns:a16="http://schemas.microsoft.com/office/drawing/2014/main" id="{46E8850C-331B-44C6-B9C0-B8568F7AFF49}"/>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423082703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2_仅标题">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14290A49-D64B-491C-9105-6608CB582884}"/>
              </a:ext>
            </a:extLst>
          </p:cNvPr>
          <p:cNvSpPr/>
          <p:nvPr userDrawn="1"/>
        </p:nvSpPr>
        <p:spPr>
          <a:xfrm>
            <a:off x="517422" y="4129548"/>
            <a:ext cx="8096060" cy="2004552"/>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7" name="图片占位符 6">
            <a:extLst>
              <a:ext uri="{FF2B5EF4-FFF2-40B4-BE49-F238E27FC236}">
                <a16:creationId xmlns:a16="http://schemas.microsoft.com/office/drawing/2014/main" id="{76FB8FCF-BC00-48F5-B1E1-9D7F6E155B32}"/>
              </a:ext>
            </a:extLst>
          </p:cNvPr>
          <p:cNvSpPr>
            <a:spLocks noGrp="1"/>
          </p:cNvSpPr>
          <p:nvPr>
            <p:ph type="pic" sz="quarter" idx="10"/>
          </p:nvPr>
        </p:nvSpPr>
        <p:spPr>
          <a:xfrm>
            <a:off x="495300" y="1130301"/>
            <a:ext cx="8140304" cy="3130955"/>
          </a:xfrm>
        </p:spPr>
        <p:txBody>
          <a:bodyPr/>
          <a:lstStyle/>
          <a:p>
            <a:endParaRPr lang="zh-CN" altLang="en-US"/>
          </a:p>
        </p:txBody>
      </p:sp>
      <p:sp>
        <p:nvSpPr>
          <p:cNvPr id="12" name="Title 1">
            <a:extLst>
              <a:ext uri="{FF2B5EF4-FFF2-40B4-BE49-F238E27FC236}">
                <a16:creationId xmlns:a16="http://schemas.microsoft.com/office/drawing/2014/main" id="{536F8B86-02CB-4AFC-B326-BC07C12DB234}"/>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3" name="矩形 12">
            <a:extLst>
              <a:ext uri="{FF2B5EF4-FFF2-40B4-BE49-F238E27FC236}">
                <a16:creationId xmlns:a16="http://schemas.microsoft.com/office/drawing/2014/main" id="{960826B6-C232-47A4-BBDD-2CCF4D3B2EC1}"/>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4" name="直接连接符 13">
            <a:extLst>
              <a:ext uri="{FF2B5EF4-FFF2-40B4-BE49-F238E27FC236}">
                <a16:creationId xmlns:a16="http://schemas.microsoft.com/office/drawing/2014/main" id="{6B1477B2-2FE4-476E-98B0-A86B80707D49}"/>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6" name="图形 15">
            <a:extLst>
              <a:ext uri="{FF2B5EF4-FFF2-40B4-BE49-F238E27FC236}">
                <a16:creationId xmlns:a16="http://schemas.microsoft.com/office/drawing/2014/main" id="{3D9CDE73-ACAC-45BA-A5CE-B3DB993B65DD}"/>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141066683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3_仅标题">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7" name="图片占位符 6">
            <a:extLst>
              <a:ext uri="{FF2B5EF4-FFF2-40B4-BE49-F238E27FC236}">
                <a16:creationId xmlns:a16="http://schemas.microsoft.com/office/drawing/2014/main" id="{77CCA08D-6DB5-4BA0-9E69-B3D51201C814}"/>
              </a:ext>
            </a:extLst>
          </p:cNvPr>
          <p:cNvSpPr>
            <a:spLocks noGrp="1"/>
          </p:cNvSpPr>
          <p:nvPr>
            <p:ph type="pic" sz="quarter" idx="10"/>
          </p:nvPr>
        </p:nvSpPr>
        <p:spPr>
          <a:xfrm>
            <a:off x="956495" y="1248287"/>
            <a:ext cx="2800964" cy="1966861"/>
          </a:xfrm>
        </p:spPr>
        <p:txBody>
          <a:bodyPr/>
          <a:lstStyle/>
          <a:p>
            <a:endParaRPr lang="zh-CN" altLang="en-US"/>
          </a:p>
        </p:txBody>
      </p:sp>
      <p:sp>
        <p:nvSpPr>
          <p:cNvPr id="9" name="图片占位符 6">
            <a:extLst>
              <a:ext uri="{FF2B5EF4-FFF2-40B4-BE49-F238E27FC236}">
                <a16:creationId xmlns:a16="http://schemas.microsoft.com/office/drawing/2014/main" id="{9644F576-6ED1-414E-81A1-1215DE137F38}"/>
              </a:ext>
            </a:extLst>
          </p:cNvPr>
          <p:cNvSpPr>
            <a:spLocks noGrp="1"/>
          </p:cNvSpPr>
          <p:nvPr>
            <p:ph type="pic" sz="quarter" idx="11"/>
          </p:nvPr>
        </p:nvSpPr>
        <p:spPr>
          <a:xfrm>
            <a:off x="5386542" y="1248287"/>
            <a:ext cx="2800964" cy="1966861"/>
          </a:xfrm>
        </p:spPr>
        <p:txBody>
          <a:bodyPr/>
          <a:lstStyle/>
          <a:p>
            <a:endParaRPr lang="zh-CN" altLang="en-US"/>
          </a:p>
        </p:txBody>
      </p:sp>
      <p:sp>
        <p:nvSpPr>
          <p:cNvPr id="13" name="Title 1">
            <a:extLst>
              <a:ext uri="{FF2B5EF4-FFF2-40B4-BE49-F238E27FC236}">
                <a16:creationId xmlns:a16="http://schemas.microsoft.com/office/drawing/2014/main" id="{F2D3167A-7041-4F95-BC4F-863B368E1987}"/>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4" name="矩形 13">
            <a:extLst>
              <a:ext uri="{FF2B5EF4-FFF2-40B4-BE49-F238E27FC236}">
                <a16:creationId xmlns:a16="http://schemas.microsoft.com/office/drawing/2014/main" id="{E1C199A3-D8C4-41C4-847D-131B28C5159B}"/>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5" name="直接连接符 14">
            <a:extLst>
              <a:ext uri="{FF2B5EF4-FFF2-40B4-BE49-F238E27FC236}">
                <a16:creationId xmlns:a16="http://schemas.microsoft.com/office/drawing/2014/main" id="{2F7A6C92-AE5E-4CF4-AD4A-8B65994C0FD0}"/>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7" name="图形 16">
            <a:extLst>
              <a:ext uri="{FF2B5EF4-FFF2-40B4-BE49-F238E27FC236}">
                <a16:creationId xmlns:a16="http://schemas.microsoft.com/office/drawing/2014/main" id="{FBB53D68-DA49-4F83-B01A-70227F9FFEF7}"/>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224855439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4_仅标题">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9" name="图片占位符 6">
            <a:extLst>
              <a:ext uri="{FF2B5EF4-FFF2-40B4-BE49-F238E27FC236}">
                <a16:creationId xmlns:a16="http://schemas.microsoft.com/office/drawing/2014/main" id="{9644F576-6ED1-414E-81A1-1215DE137F38}"/>
              </a:ext>
            </a:extLst>
          </p:cNvPr>
          <p:cNvSpPr>
            <a:spLocks noGrp="1"/>
          </p:cNvSpPr>
          <p:nvPr>
            <p:ph type="pic" sz="quarter" idx="11"/>
          </p:nvPr>
        </p:nvSpPr>
        <p:spPr>
          <a:xfrm>
            <a:off x="495300" y="1977350"/>
            <a:ext cx="2981325" cy="3309700"/>
          </a:xfrm>
        </p:spPr>
        <p:txBody>
          <a:bodyPr/>
          <a:lstStyle/>
          <a:p>
            <a:endParaRPr lang="zh-CN" altLang="en-US"/>
          </a:p>
        </p:txBody>
      </p:sp>
      <p:sp>
        <p:nvSpPr>
          <p:cNvPr id="12" name="Title 1">
            <a:extLst>
              <a:ext uri="{FF2B5EF4-FFF2-40B4-BE49-F238E27FC236}">
                <a16:creationId xmlns:a16="http://schemas.microsoft.com/office/drawing/2014/main" id="{4896197F-D777-4CB9-9342-9558F4580601}"/>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3" name="矩形 12">
            <a:extLst>
              <a:ext uri="{FF2B5EF4-FFF2-40B4-BE49-F238E27FC236}">
                <a16:creationId xmlns:a16="http://schemas.microsoft.com/office/drawing/2014/main" id="{9084AF80-75B9-4717-AEE2-FEBCD70CBBD7}"/>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4" name="直接连接符 13">
            <a:extLst>
              <a:ext uri="{FF2B5EF4-FFF2-40B4-BE49-F238E27FC236}">
                <a16:creationId xmlns:a16="http://schemas.microsoft.com/office/drawing/2014/main" id="{E479AA64-EDA1-4C86-9F06-265EBB38C4AC}"/>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6" name="图形 15">
            <a:extLst>
              <a:ext uri="{FF2B5EF4-FFF2-40B4-BE49-F238E27FC236}">
                <a16:creationId xmlns:a16="http://schemas.microsoft.com/office/drawing/2014/main" id="{4368892C-52E4-4E8B-A1D9-0CCD3AA2AD4D}"/>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346505337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10_仅标题">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5" name="图片占位符 4">
            <a:extLst>
              <a:ext uri="{FF2B5EF4-FFF2-40B4-BE49-F238E27FC236}">
                <a16:creationId xmlns:a16="http://schemas.microsoft.com/office/drawing/2014/main" id="{0CEC494B-504B-4EDB-9373-6A5FE50F307B}"/>
              </a:ext>
            </a:extLst>
          </p:cNvPr>
          <p:cNvSpPr>
            <a:spLocks noGrp="1"/>
          </p:cNvSpPr>
          <p:nvPr>
            <p:ph type="pic" sz="quarter" idx="10"/>
          </p:nvPr>
        </p:nvSpPr>
        <p:spPr>
          <a:xfrm>
            <a:off x="501848" y="3775591"/>
            <a:ext cx="8140304" cy="2358500"/>
          </a:xfrm>
        </p:spPr>
        <p:txBody>
          <a:bodyPr/>
          <a:lstStyle/>
          <a:p>
            <a:endParaRPr lang="zh-CN" altLang="en-US"/>
          </a:p>
        </p:txBody>
      </p:sp>
      <p:sp>
        <p:nvSpPr>
          <p:cNvPr id="9" name="Title 1">
            <a:extLst>
              <a:ext uri="{FF2B5EF4-FFF2-40B4-BE49-F238E27FC236}">
                <a16:creationId xmlns:a16="http://schemas.microsoft.com/office/drawing/2014/main" id="{57F2FA4B-6558-4DE0-B295-1149120B97B4}"/>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1" name="矩形 10">
            <a:extLst>
              <a:ext uri="{FF2B5EF4-FFF2-40B4-BE49-F238E27FC236}">
                <a16:creationId xmlns:a16="http://schemas.microsoft.com/office/drawing/2014/main" id="{2AE36041-8171-49C9-B156-1012A47B8D7F}"/>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2" name="直接连接符 11">
            <a:extLst>
              <a:ext uri="{FF2B5EF4-FFF2-40B4-BE49-F238E27FC236}">
                <a16:creationId xmlns:a16="http://schemas.microsoft.com/office/drawing/2014/main" id="{5424759B-E068-455A-B97D-256E992FBC0F}"/>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4" name="图形 13">
            <a:extLst>
              <a:ext uri="{FF2B5EF4-FFF2-40B4-BE49-F238E27FC236}">
                <a16:creationId xmlns:a16="http://schemas.microsoft.com/office/drawing/2014/main" id="{2115EB5B-6F39-48CA-A599-6A5916E902AC}"/>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1303213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8FE2A05C-019A-4ACC-A32A-28A03074565B}" type="datetimeFigureOut">
              <a:rPr lang="zh-CN" altLang="en-US" smtClean="0"/>
              <a:t>2020/3/27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07A5948-B0ED-4181-9819-318C10814F35}" type="slidenum">
              <a:rPr lang="zh-CN" altLang="en-US" smtClean="0"/>
              <a:t>‹#›</a:t>
            </a:fld>
            <a:endParaRPr lang="zh-CN" altLang="en-US"/>
          </a:p>
        </p:txBody>
      </p:sp>
    </p:spTree>
    <p:extLst>
      <p:ext uri="{BB962C8B-B14F-4D97-AF65-F5344CB8AC3E}">
        <p14:creationId xmlns:p14="http://schemas.microsoft.com/office/powerpoint/2010/main" val="189477674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6_仅标题">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5" name="图片占位符 4">
            <a:extLst>
              <a:ext uri="{FF2B5EF4-FFF2-40B4-BE49-F238E27FC236}">
                <a16:creationId xmlns:a16="http://schemas.microsoft.com/office/drawing/2014/main" id="{5F17B345-0E74-44B3-93F6-933CD63CBF36}"/>
              </a:ext>
            </a:extLst>
          </p:cNvPr>
          <p:cNvSpPr>
            <a:spLocks noGrp="1"/>
          </p:cNvSpPr>
          <p:nvPr>
            <p:ph type="pic" sz="quarter" idx="10"/>
          </p:nvPr>
        </p:nvSpPr>
        <p:spPr>
          <a:xfrm>
            <a:off x="495300" y="1130300"/>
            <a:ext cx="2411016" cy="1898650"/>
          </a:xfrm>
        </p:spPr>
        <p:txBody>
          <a:bodyPr/>
          <a:lstStyle/>
          <a:p>
            <a:endParaRPr lang="zh-CN" altLang="en-US"/>
          </a:p>
        </p:txBody>
      </p:sp>
      <p:sp>
        <p:nvSpPr>
          <p:cNvPr id="9" name="图片占位符 4">
            <a:extLst>
              <a:ext uri="{FF2B5EF4-FFF2-40B4-BE49-F238E27FC236}">
                <a16:creationId xmlns:a16="http://schemas.microsoft.com/office/drawing/2014/main" id="{671BE8A8-362F-4EE4-B787-C9A23B50FF97}"/>
              </a:ext>
            </a:extLst>
          </p:cNvPr>
          <p:cNvSpPr>
            <a:spLocks noGrp="1"/>
          </p:cNvSpPr>
          <p:nvPr>
            <p:ph type="pic" sz="quarter" idx="11"/>
          </p:nvPr>
        </p:nvSpPr>
        <p:spPr>
          <a:xfrm>
            <a:off x="6224588" y="1130300"/>
            <a:ext cx="2411016" cy="1898650"/>
          </a:xfrm>
        </p:spPr>
        <p:txBody>
          <a:bodyPr/>
          <a:lstStyle/>
          <a:p>
            <a:endParaRPr lang="zh-CN" altLang="en-US"/>
          </a:p>
        </p:txBody>
      </p:sp>
      <p:sp>
        <p:nvSpPr>
          <p:cNvPr id="11" name="图片占位符 4">
            <a:extLst>
              <a:ext uri="{FF2B5EF4-FFF2-40B4-BE49-F238E27FC236}">
                <a16:creationId xmlns:a16="http://schemas.microsoft.com/office/drawing/2014/main" id="{ACAD5DF2-ED86-4FBC-B704-4488BB4620B1}"/>
              </a:ext>
            </a:extLst>
          </p:cNvPr>
          <p:cNvSpPr>
            <a:spLocks noGrp="1"/>
          </p:cNvSpPr>
          <p:nvPr>
            <p:ph type="pic" sz="quarter" idx="12"/>
          </p:nvPr>
        </p:nvSpPr>
        <p:spPr>
          <a:xfrm>
            <a:off x="3366492" y="1130300"/>
            <a:ext cx="2411016" cy="1898650"/>
          </a:xfrm>
        </p:spPr>
        <p:txBody>
          <a:bodyPr/>
          <a:lstStyle/>
          <a:p>
            <a:endParaRPr lang="zh-CN" altLang="en-US"/>
          </a:p>
        </p:txBody>
      </p:sp>
      <p:sp>
        <p:nvSpPr>
          <p:cNvPr id="12" name="Title 1">
            <a:extLst>
              <a:ext uri="{FF2B5EF4-FFF2-40B4-BE49-F238E27FC236}">
                <a16:creationId xmlns:a16="http://schemas.microsoft.com/office/drawing/2014/main" id="{4D4F7BA2-3F0A-438D-84B8-509FEDFB1BFF}"/>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3" name="矩形 12">
            <a:extLst>
              <a:ext uri="{FF2B5EF4-FFF2-40B4-BE49-F238E27FC236}">
                <a16:creationId xmlns:a16="http://schemas.microsoft.com/office/drawing/2014/main" id="{7E4D832F-59E0-47DC-9DA9-92C71F77BB60}"/>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4" name="直接连接符 13">
            <a:extLst>
              <a:ext uri="{FF2B5EF4-FFF2-40B4-BE49-F238E27FC236}">
                <a16:creationId xmlns:a16="http://schemas.microsoft.com/office/drawing/2014/main" id="{707C5E7F-80BD-4EA6-BB04-2217A040754A}"/>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6" name="图形 15">
            <a:extLst>
              <a:ext uri="{FF2B5EF4-FFF2-40B4-BE49-F238E27FC236}">
                <a16:creationId xmlns:a16="http://schemas.microsoft.com/office/drawing/2014/main" id="{EC11DE2A-2C37-416A-BEB5-21B207951F08}"/>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350630125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5_仅标题">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9" name="Title 1">
            <a:extLst>
              <a:ext uri="{FF2B5EF4-FFF2-40B4-BE49-F238E27FC236}">
                <a16:creationId xmlns:a16="http://schemas.microsoft.com/office/drawing/2014/main" id="{7EAF9BBA-A009-42FA-B7C3-F70778D7FA8B}"/>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1" name="矩形 10">
            <a:extLst>
              <a:ext uri="{FF2B5EF4-FFF2-40B4-BE49-F238E27FC236}">
                <a16:creationId xmlns:a16="http://schemas.microsoft.com/office/drawing/2014/main" id="{7E84E3C6-7FC4-43A7-BDBF-9959F0705341}"/>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2" name="直接连接符 11">
            <a:extLst>
              <a:ext uri="{FF2B5EF4-FFF2-40B4-BE49-F238E27FC236}">
                <a16:creationId xmlns:a16="http://schemas.microsoft.com/office/drawing/2014/main" id="{04D4C613-8B8A-46A0-9EB9-EEA863084372}"/>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3" name="图形 12">
            <a:extLst>
              <a:ext uri="{FF2B5EF4-FFF2-40B4-BE49-F238E27FC236}">
                <a16:creationId xmlns:a16="http://schemas.microsoft.com/office/drawing/2014/main" id="{05763025-6F1B-4153-830D-92CC774C875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264208" y="417840"/>
            <a:ext cx="1592569" cy="306060"/>
          </a:xfrm>
          <a:prstGeom prst="rect">
            <a:avLst/>
          </a:prstGeom>
        </p:spPr>
      </p:pic>
    </p:spTree>
    <p:extLst>
      <p:ext uri="{BB962C8B-B14F-4D97-AF65-F5344CB8AC3E}">
        <p14:creationId xmlns:p14="http://schemas.microsoft.com/office/powerpoint/2010/main" val="375104037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7_仅标题">
    <p:spTree>
      <p:nvGrpSpPr>
        <p:cNvPr id="1" name=""/>
        <p:cNvGrpSpPr/>
        <p:nvPr/>
      </p:nvGrpSpPr>
      <p:grpSpPr>
        <a:xfrm>
          <a:off x="0" y="0"/>
          <a:ext cx="0" cy="0"/>
          <a:chOff x="0" y="0"/>
          <a:chExt cx="0" cy="0"/>
        </a:xfrm>
      </p:grpSpPr>
      <p:sp>
        <p:nvSpPr>
          <p:cNvPr id="11" name="图片占位符 10">
            <a:extLst>
              <a:ext uri="{FF2B5EF4-FFF2-40B4-BE49-F238E27FC236}">
                <a16:creationId xmlns:a16="http://schemas.microsoft.com/office/drawing/2014/main" id="{DFABE27D-46BA-4C3B-81A8-AA3C12AD6228}"/>
              </a:ext>
            </a:extLst>
          </p:cNvPr>
          <p:cNvSpPr>
            <a:spLocks noGrp="1"/>
          </p:cNvSpPr>
          <p:nvPr>
            <p:ph type="pic" sz="quarter" idx="10"/>
          </p:nvPr>
        </p:nvSpPr>
        <p:spPr>
          <a:xfrm>
            <a:off x="3401646" y="2412574"/>
            <a:ext cx="2340708" cy="2347324"/>
          </a:xfrm>
          <a:custGeom>
            <a:avLst/>
            <a:gdLst>
              <a:gd name="connsiteX0" fmla="*/ 1206327 w 2347324"/>
              <a:gd name="connsiteY0" fmla="*/ 120 h 2347324"/>
              <a:gd name="connsiteX1" fmla="*/ 1420585 w 2347324"/>
              <a:gd name="connsiteY1" fmla="*/ 95937 h 2347324"/>
              <a:gd name="connsiteX2" fmla="*/ 2263455 w 2347324"/>
              <a:gd name="connsiteY2" fmla="*/ 987071 h 2347324"/>
              <a:gd name="connsiteX3" fmla="*/ 2251388 w 2347324"/>
              <a:gd name="connsiteY3" fmla="*/ 1420585 h 2347324"/>
              <a:gd name="connsiteX4" fmla="*/ 1360254 w 2347324"/>
              <a:gd name="connsiteY4" fmla="*/ 2263455 h 2347324"/>
              <a:gd name="connsiteX5" fmla="*/ 926741 w 2347324"/>
              <a:gd name="connsiteY5" fmla="*/ 2251388 h 2347324"/>
              <a:gd name="connsiteX6" fmla="*/ 83871 w 2347324"/>
              <a:gd name="connsiteY6" fmla="*/ 1360254 h 2347324"/>
              <a:gd name="connsiteX7" fmla="*/ 95937 w 2347324"/>
              <a:gd name="connsiteY7" fmla="*/ 926740 h 2347324"/>
              <a:gd name="connsiteX8" fmla="*/ 987072 w 2347324"/>
              <a:gd name="connsiteY8" fmla="*/ 83871 h 2347324"/>
              <a:gd name="connsiteX9" fmla="*/ 1206327 w 2347324"/>
              <a:gd name="connsiteY9" fmla="*/ 120 h 2347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47324" h="2347324">
                <a:moveTo>
                  <a:pt x="1206327" y="120"/>
                </a:moveTo>
                <a:cubicBezTo>
                  <a:pt x="1284778" y="2304"/>
                  <a:pt x="1362395" y="34415"/>
                  <a:pt x="1420585" y="95937"/>
                </a:cubicBezTo>
                <a:lnTo>
                  <a:pt x="2263455" y="987071"/>
                </a:lnTo>
                <a:cubicBezTo>
                  <a:pt x="2379834" y="1110115"/>
                  <a:pt x="2374432" y="1304206"/>
                  <a:pt x="2251388" y="1420585"/>
                </a:cubicBezTo>
                <a:lnTo>
                  <a:pt x="1360254" y="2263455"/>
                </a:lnTo>
                <a:cubicBezTo>
                  <a:pt x="1237211" y="2379834"/>
                  <a:pt x="1043120" y="2374432"/>
                  <a:pt x="926741" y="2251388"/>
                </a:cubicBezTo>
                <a:lnTo>
                  <a:pt x="83871" y="1360254"/>
                </a:lnTo>
                <a:cubicBezTo>
                  <a:pt x="-32509" y="1237210"/>
                  <a:pt x="-27106" y="1043120"/>
                  <a:pt x="95937" y="926740"/>
                </a:cubicBezTo>
                <a:lnTo>
                  <a:pt x="987072" y="83871"/>
                </a:lnTo>
                <a:cubicBezTo>
                  <a:pt x="1048593" y="25681"/>
                  <a:pt x="1127877" y="-2063"/>
                  <a:pt x="1206327" y="120"/>
                </a:cubicBezTo>
                <a:close/>
              </a:path>
            </a:pathLst>
          </a:custGeom>
        </p:spPr>
        <p:txBody>
          <a:bodyPr wrap="square">
            <a:noAutofit/>
          </a:bodyPr>
          <a:lstStyle/>
          <a:p>
            <a:endParaRPr lang="zh-CN" altLang="en-US"/>
          </a:p>
        </p:txBody>
      </p:sp>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12" name="Title 1">
            <a:extLst>
              <a:ext uri="{FF2B5EF4-FFF2-40B4-BE49-F238E27FC236}">
                <a16:creationId xmlns:a16="http://schemas.microsoft.com/office/drawing/2014/main" id="{6E68BAC9-D18E-4D9F-ADE6-929B071A11E2}"/>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3" name="矩形 12">
            <a:extLst>
              <a:ext uri="{FF2B5EF4-FFF2-40B4-BE49-F238E27FC236}">
                <a16:creationId xmlns:a16="http://schemas.microsoft.com/office/drawing/2014/main" id="{D8C6DCAF-FF9B-4942-8795-9067E4F78CC4}"/>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4" name="直接连接符 13">
            <a:extLst>
              <a:ext uri="{FF2B5EF4-FFF2-40B4-BE49-F238E27FC236}">
                <a16:creationId xmlns:a16="http://schemas.microsoft.com/office/drawing/2014/main" id="{4E0E4D63-3003-4767-BF7D-1ED1E2947CDA}"/>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6" name="图形 15">
            <a:extLst>
              <a:ext uri="{FF2B5EF4-FFF2-40B4-BE49-F238E27FC236}">
                <a16:creationId xmlns:a16="http://schemas.microsoft.com/office/drawing/2014/main" id="{FD5533A8-93EE-4F0F-B447-EF261FF5BFA0}"/>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22365008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8_仅标题">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7" name="图片占位符 6">
            <a:extLst>
              <a:ext uri="{FF2B5EF4-FFF2-40B4-BE49-F238E27FC236}">
                <a16:creationId xmlns:a16="http://schemas.microsoft.com/office/drawing/2014/main" id="{B68715A5-1D97-40BC-A7A4-0E2CD995C1D2}"/>
              </a:ext>
            </a:extLst>
          </p:cNvPr>
          <p:cNvSpPr>
            <a:spLocks noGrp="1"/>
          </p:cNvSpPr>
          <p:nvPr>
            <p:ph type="pic" sz="quarter" idx="10"/>
          </p:nvPr>
        </p:nvSpPr>
        <p:spPr>
          <a:xfrm>
            <a:off x="2861956" y="1176794"/>
            <a:ext cx="2115164" cy="2298700"/>
          </a:xfrm>
        </p:spPr>
        <p:txBody>
          <a:bodyPr/>
          <a:lstStyle/>
          <a:p>
            <a:endParaRPr lang="zh-CN" altLang="en-US"/>
          </a:p>
        </p:txBody>
      </p:sp>
      <p:sp>
        <p:nvSpPr>
          <p:cNvPr id="11" name="图片占位符 6">
            <a:extLst>
              <a:ext uri="{FF2B5EF4-FFF2-40B4-BE49-F238E27FC236}">
                <a16:creationId xmlns:a16="http://schemas.microsoft.com/office/drawing/2014/main" id="{87B1EE05-A440-4D80-A977-1FE1C62C6C87}"/>
              </a:ext>
            </a:extLst>
          </p:cNvPr>
          <p:cNvSpPr>
            <a:spLocks noGrp="1"/>
          </p:cNvSpPr>
          <p:nvPr>
            <p:ph type="pic" sz="quarter" idx="11"/>
          </p:nvPr>
        </p:nvSpPr>
        <p:spPr>
          <a:xfrm>
            <a:off x="495300" y="1176794"/>
            <a:ext cx="2115164" cy="2298700"/>
          </a:xfrm>
        </p:spPr>
        <p:txBody>
          <a:bodyPr/>
          <a:lstStyle/>
          <a:p>
            <a:endParaRPr lang="zh-CN" altLang="en-US"/>
          </a:p>
        </p:txBody>
      </p:sp>
      <p:sp>
        <p:nvSpPr>
          <p:cNvPr id="13" name="图片占位符 6">
            <a:extLst>
              <a:ext uri="{FF2B5EF4-FFF2-40B4-BE49-F238E27FC236}">
                <a16:creationId xmlns:a16="http://schemas.microsoft.com/office/drawing/2014/main" id="{E70414AC-7F02-4CCD-8CF7-7B5ADF0D329B}"/>
              </a:ext>
            </a:extLst>
          </p:cNvPr>
          <p:cNvSpPr>
            <a:spLocks noGrp="1"/>
          </p:cNvSpPr>
          <p:nvPr>
            <p:ph type="pic" sz="quarter" idx="12"/>
          </p:nvPr>
        </p:nvSpPr>
        <p:spPr>
          <a:xfrm>
            <a:off x="2861956" y="3792080"/>
            <a:ext cx="2115164" cy="2298700"/>
          </a:xfrm>
        </p:spPr>
        <p:txBody>
          <a:bodyPr/>
          <a:lstStyle/>
          <a:p>
            <a:endParaRPr lang="zh-CN" altLang="en-US"/>
          </a:p>
        </p:txBody>
      </p:sp>
      <p:sp>
        <p:nvSpPr>
          <p:cNvPr id="14" name="图片占位符 6">
            <a:extLst>
              <a:ext uri="{FF2B5EF4-FFF2-40B4-BE49-F238E27FC236}">
                <a16:creationId xmlns:a16="http://schemas.microsoft.com/office/drawing/2014/main" id="{50F66C45-3A01-4AB4-8666-BB79C18BDC4E}"/>
              </a:ext>
            </a:extLst>
          </p:cNvPr>
          <p:cNvSpPr>
            <a:spLocks noGrp="1"/>
          </p:cNvSpPr>
          <p:nvPr>
            <p:ph type="pic" sz="quarter" idx="13"/>
          </p:nvPr>
        </p:nvSpPr>
        <p:spPr>
          <a:xfrm>
            <a:off x="495300" y="3792080"/>
            <a:ext cx="2115164" cy="2298700"/>
          </a:xfrm>
        </p:spPr>
        <p:txBody>
          <a:bodyPr/>
          <a:lstStyle/>
          <a:p>
            <a:endParaRPr lang="zh-CN" altLang="en-US"/>
          </a:p>
        </p:txBody>
      </p:sp>
      <p:sp>
        <p:nvSpPr>
          <p:cNvPr id="12" name="Title 1">
            <a:extLst>
              <a:ext uri="{FF2B5EF4-FFF2-40B4-BE49-F238E27FC236}">
                <a16:creationId xmlns:a16="http://schemas.microsoft.com/office/drawing/2014/main" id="{EA941306-E601-44D4-9B5C-0A583ACB3A17}"/>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7" name="矩形 16">
            <a:extLst>
              <a:ext uri="{FF2B5EF4-FFF2-40B4-BE49-F238E27FC236}">
                <a16:creationId xmlns:a16="http://schemas.microsoft.com/office/drawing/2014/main" id="{AEF7273F-5A7A-4633-8C8A-B8A68B1CCB80}"/>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8" name="直接连接符 17">
            <a:extLst>
              <a:ext uri="{FF2B5EF4-FFF2-40B4-BE49-F238E27FC236}">
                <a16:creationId xmlns:a16="http://schemas.microsoft.com/office/drawing/2014/main" id="{655B949C-4072-48D8-8375-500ACFABB456}"/>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0" name="图形 19">
            <a:extLst>
              <a:ext uri="{FF2B5EF4-FFF2-40B4-BE49-F238E27FC236}">
                <a16:creationId xmlns:a16="http://schemas.microsoft.com/office/drawing/2014/main" id="{7057D6F2-CE02-47E6-AACD-8B9904C45335}"/>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82931249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9_仅标题">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11" name="图片占位符 6">
            <a:extLst>
              <a:ext uri="{FF2B5EF4-FFF2-40B4-BE49-F238E27FC236}">
                <a16:creationId xmlns:a16="http://schemas.microsoft.com/office/drawing/2014/main" id="{87B1EE05-A440-4D80-A977-1FE1C62C6C87}"/>
              </a:ext>
            </a:extLst>
          </p:cNvPr>
          <p:cNvSpPr>
            <a:spLocks noGrp="1"/>
          </p:cNvSpPr>
          <p:nvPr>
            <p:ph type="pic" sz="quarter" idx="11"/>
          </p:nvPr>
        </p:nvSpPr>
        <p:spPr>
          <a:xfrm>
            <a:off x="495300" y="1306742"/>
            <a:ext cx="2037382" cy="2325458"/>
          </a:xfrm>
        </p:spPr>
        <p:txBody>
          <a:bodyPr/>
          <a:lstStyle/>
          <a:p>
            <a:endParaRPr lang="zh-CN" altLang="en-US"/>
          </a:p>
        </p:txBody>
      </p:sp>
      <p:sp>
        <p:nvSpPr>
          <p:cNvPr id="16" name="图片占位符 6">
            <a:extLst>
              <a:ext uri="{FF2B5EF4-FFF2-40B4-BE49-F238E27FC236}">
                <a16:creationId xmlns:a16="http://schemas.microsoft.com/office/drawing/2014/main" id="{7A97EDE7-8555-4CE7-849F-2077B2BB2B31}"/>
              </a:ext>
            </a:extLst>
          </p:cNvPr>
          <p:cNvSpPr>
            <a:spLocks noGrp="1"/>
          </p:cNvSpPr>
          <p:nvPr>
            <p:ph type="pic" sz="quarter" idx="12"/>
          </p:nvPr>
        </p:nvSpPr>
        <p:spPr>
          <a:xfrm>
            <a:off x="2533327" y="3632200"/>
            <a:ext cx="2038673" cy="2298700"/>
          </a:xfrm>
        </p:spPr>
        <p:txBody>
          <a:bodyPr/>
          <a:lstStyle/>
          <a:p>
            <a:endParaRPr lang="zh-CN" altLang="en-US"/>
          </a:p>
        </p:txBody>
      </p:sp>
      <p:sp>
        <p:nvSpPr>
          <p:cNvPr id="17" name="图片占位符 6">
            <a:extLst>
              <a:ext uri="{FF2B5EF4-FFF2-40B4-BE49-F238E27FC236}">
                <a16:creationId xmlns:a16="http://schemas.microsoft.com/office/drawing/2014/main" id="{04172309-1964-41C2-AFF5-B35E58D46144}"/>
              </a:ext>
            </a:extLst>
          </p:cNvPr>
          <p:cNvSpPr>
            <a:spLocks noGrp="1"/>
          </p:cNvSpPr>
          <p:nvPr>
            <p:ph type="pic" sz="quarter" idx="13"/>
          </p:nvPr>
        </p:nvSpPr>
        <p:spPr>
          <a:xfrm>
            <a:off x="4572001" y="1306742"/>
            <a:ext cx="2038028" cy="2325458"/>
          </a:xfrm>
        </p:spPr>
        <p:txBody>
          <a:bodyPr/>
          <a:lstStyle/>
          <a:p>
            <a:endParaRPr lang="zh-CN" altLang="en-US"/>
          </a:p>
        </p:txBody>
      </p:sp>
      <p:sp>
        <p:nvSpPr>
          <p:cNvPr id="18" name="图片占位符 6">
            <a:extLst>
              <a:ext uri="{FF2B5EF4-FFF2-40B4-BE49-F238E27FC236}">
                <a16:creationId xmlns:a16="http://schemas.microsoft.com/office/drawing/2014/main" id="{263B4E36-2DCC-493B-BCDA-DBDA62F03701}"/>
              </a:ext>
            </a:extLst>
          </p:cNvPr>
          <p:cNvSpPr>
            <a:spLocks noGrp="1"/>
          </p:cNvSpPr>
          <p:nvPr>
            <p:ph type="pic" sz="quarter" idx="14"/>
          </p:nvPr>
        </p:nvSpPr>
        <p:spPr>
          <a:xfrm>
            <a:off x="6610674" y="3632200"/>
            <a:ext cx="2024930" cy="2298700"/>
          </a:xfrm>
        </p:spPr>
        <p:txBody>
          <a:bodyPr/>
          <a:lstStyle/>
          <a:p>
            <a:endParaRPr lang="zh-CN" altLang="en-US"/>
          </a:p>
        </p:txBody>
      </p:sp>
      <p:sp>
        <p:nvSpPr>
          <p:cNvPr id="12" name="Title 1">
            <a:extLst>
              <a:ext uri="{FF2B5EF4-FFF2-40B4-BE49-F238E27FC236}">
                <a16:creationId xmlns:a16="http://schemas.microsoft.com/office/drawing/2014/main" id="{C34E6E16-107E-42FF-87FE-798024FECAA2}"/>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3" name="矩形 12">
            <a:extLst>
              <a:ext uri="{FF2B5EF4-FFF2-40B4-BE49-F238E27FC236}">
                <a16:creationId xmlns:a16="http://schemas.microsoft.com/office/drawing/2014/main" id="{36FC3894-AA7F-4186-8FAE-D8B2CB804E32}"/>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4" name="直接连接符 13">
            <a:extLst>
              <a:ext uri="{FF2B5EF4-FFF2-40B4-BE49-F238E27FC236}">
                <a16:creationId xmlns:a16="http://schemas.microsoft.com/office/drawing/2014/main" id="{E5B11968-D8C9-4BFA-BC80-0ACCBEB19D12}"/>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1" name="图形 20">
            <a:extLst>
              <a:ext uri="{FF2B5EF4-FFF2-40B4-BE49-F238E27FC236}">
                <a16:creationId xmlns:a16="http://schemas.microsoft.com/office/drawing/2014/main" id="{D74C1A77-4F22-4224-A324-8D72F47C9CC0}"/>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201385054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11_仅标题">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46E52C39-DB42-499A-91C5-961303B1B8CB}"/>
              </a:ext>
            </a:extLst>
          </p:cNvPr>
          <p:cNvSpPr/>
          <p:nvPr userDrawn="1"/>
        </p:nvSpPr>
        <p:spPr>
          <a:xfrm>
            <a:off x="-11062" y="1625803"/>
            <a:ext cx="3797563" cy="5232195"/>
          </a:xfrm>
          <a:custGeom>
            <a:avLst/>
            <a:gdLst>
              <a:gd name="connsiteX0" fmla="*/ 0 w 4204896"/>
              <a:gd name="connsiteY0" fmla="*/ 0 h 4324347"/>
              <a:gd name="connsiteX1" fmla="*/ 4204896 w 4204896"/>
              <a:gd name="connsiteY1" fmla="*/ 0 h 4324347"/>
              <a:gd name="connsiteX2" fmla="*/ 4204896 w 4204896"/>
              <a:gd name="connsiteY2" fmla="*/ 4324347 h 4324347"/>
              <a:gd name="connsiteX3" fmla="*/ 0 w 4204896"/>
              <a:gd name="connsiteY3" fmla="*/ 4324347 h 4324347"/>
              <a:gd name="connsiteX4" fmla="*/ 0 w 4204896"/>
              <a:gd name="connsiteY4" fmla="*/ 0 h 4324347"/>
              <a:gd name="connsiteX0" fmla="*/ 0 w 4204896"/>
              <a:gd name="connsiteY0" fmla="*/ 0 h 4324347"/>
              <a:gd name="connsiteX1" fmla="*/ 2623746 w 4204896"/>
              <a:gd name="connsiteY1" fmla="*/ 2724150 h 4324347"/>
              <a:gd name="connsiteX2" fmla="*/ 4204896 w 4204896"/>
              <a:gd name="connsiteY2" fmla="*/ 4324347 h 4324347"/>
              <a:gd name="connsiteX3" fmla="*/ 0 w 4204896"/>
              <a:gd name="connsiteY3" fmla="*/ 4324347 h 4324347"/>
              <a:gd name="connsiteX4" fmla="*/ 0 w 4204896"/>
              <a:gd name="connsiteY4" fmla="*/ 0 h 4324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4896" h="4324347">
                <a:moveTo>
                  <a:pt x="0" y="0"/>
                </a:moveTo>
                <a:lnTo>
                  <a:pt x="2623746" y="2724150"/>
                </a:lnTo>
                <a:lnTo>
                  <a:pt x="4204896" y="4324347"/>
                </a:lnTo>
                <a:lnTo>
                  <a:pt x="0" y="4324347"/>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pic>
        <p:nvPicPr>
          <p:cNvPr id="14" name="图片 13">
            <a:extLst>
              <a:ext uri="{FF2B5EF4-FFF2-40B4-BE49-F238E27FC236}">
                <a16:creationId xmlns:a16="http://schemas.microsoft.com/office/drawing/2014/main" id="{96D6E07F-D7C8-4D65-8B0C-72399672F04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5300" y="1799451"/>
            <a:ext cx="4223314" cy="3672447"/>
          </a:xfrm>
          <a:prstGeom prst="rect">
            <a:avLst/>
          </a:prstGeom>
        </p:spPr>
      </p:pic>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5" name="图片占位符 4">
            <a:extLst>
              <a:ext uri="{FF2B5EF4-FFF2-40B4-BE49-F238E27FC236}">
                <a16:creationId xmlns:a16="http://schemas.microsoft.com/office/drawing/2014/main" id="{E0516297-9565-4966-A031-A9CA507FFAB6}"/>
              </a:ext>
            </a:extLst>
          </p:cNvPr>
          <p:cNvSpPr>
            <a:spLocks noGrp="1"/>
          </p:cNvSpPr>
          <p:nvPr>
            <p:ph type="pic" sz="quarter" idx="10"/>
          </p:nvPr>
        </p:nvSpPr>
        <p:spPr>
          <a:xfrm>
            <a:off x="627851" y="1949908"/>
            <a:ext cx="3944149" cy="2326818"/>
          </a:xfrm>
        </p:spPr>
        <p:txBody>
          <a:bodyPr/>
          <a:lstStyle/>
          <a:p>
            <a:endParaRPr lang="zh-CN" altLang="en-US"/>
          </a:p>
        </p:txBody>
      </p:sp>
      <p:sp>
        <p:nvSpPr>
          <p:cNvPr id="11" name="Title 1">
            <a:extLst>
              <a:ext uri="{FF2B5EF4-FFF2-40B4-BE49-F238E27FC236}">
                <a16:creationId xmlns:a16="http://schemas.microsoft.com/office/drawing/2014/main" id="{02AB1FF8-30D3-4DB2-9D7B-7EE9A0814954}"/>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2" name="矩形 11">
            <a:extLst>
              <a:ext uri="{FF2B5EF4-FFF2-40B4-BE49-F238E27FC236}">
                <a16:creationId xmlns:a16="http://schemas.microsoft.com/office/drawing/2014/main" id="{94E777B6-4F8D-401C-BE1D-1A7B44E7E54F}"/>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3" name="直接连接符 12">
            <a:extLst>
              <a:ext uri="{FF2B5EF4-FFF2-40B4-BE49-F238E27FC236}">
                <a16:creationId xmlns:a16="http://schemas.microsoft.com/office/drawing/2014/main" id="{A9E425FB-DFB0-4E1F-AD56-F38D3F84246F}"/>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5" name="图形 14">
            <a:extLst>
              <a:ext uri="{FF2B5EF4-FFF2-40B4-BE49-F238E27FC236}">
                <a16:creationId xmlns:a16="http://schemas.microsoft.com/office/drawing/2014/main" id="{03A96B94-31D6-4DBA-8D9E-276813E8BCCC}"/>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246326030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486668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C764DE79-268F-4C1A-8933-263129D2AF90}" type="datetimeFigureOut">
              <a:rPr kumimoji="0" lang="en-US" sz="1200" b="0" i="0" u="none" strike="noStrike" kern="1200" cap="none" spc="0" normalizeH="0" baseline="0" noProof="0" dirty="0">
                <a:ln>
                  <a:noFill/>
                </a:ln>
                <a:solidFill>
                  <a:prstClr val="black">
                    <a:tint val="75000"/>
                  </a:prstClr>
                </a:solidFill>
                <a:effectLst/>
                <a:uLnTx/>
                <a:uFillTx/>
                <a:latin typeface="Arial"/>
                <a:ea typeface="微软雅黑"/>
                <a:cs typeface="+mn-cs"/>
              </a:rPr>
              <a:pPr marL="0" marR="0" lvl="0" indent="0" algn="l" defTabSz="457200" rtl="0" eaLnBrk="1" fontAlgn="auto" latinLnBrk="0" hangingPunct="1">
                <a:lnSpc>
                  <a:spcPct val="100000"/>
                </a:lnSpc>
                <a:spcBef>
                  <a:spcPts val="0"/>
                </a:spcBef>
                <a:spcAft>
                  <a:spcPts val="0"/>
                </a:spcAft>
                <a:buClrTx/>
                <a:buSzTx/>
                <a:buFontTx/>
                <a:buNone/>
                <a:tabLst/>
                <a:defRPr/>
              </a:pPr>
              <a:t>3/27/2020</a:t>
            </a:fld>
            <a:endParaRPr kumimoji="0" 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3" name="Footer Placeholder 2"/>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dirty="0">
                <a:ln>
                  <a:noFill/>
                </a:ln>
                <a:solidFill>
                  <a:prstClr val="black">
                    <a:tint val="75000"/>
                  </a:prstClr>
                </a:solidFill>
                <a:effectLst/>
                <a:uLnTx/>
                <a:uFillTx/>
                <a:latin typeface="Arial"/>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116430656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4" name="图片占位符 3">
            <a:extLst>
              <a:ext uri="{FF2B5EF4-FFF2-40B4-BE49-F238E27FC236}">
                <a16:creationId xmlns:a16="http://schemas.microsoft.com/office/drawing/2014/main" id="{C05822D9-4209-4A5C-82F3-87816DE6236E}"/>
              </a:ext>
            </a:extLst>
          </p:cNvPr>
          <p:cNvSpPr>
            <a:spLocks noGrp="1"/>
          </p:cNvSpPr>
          <p:nvPr>
            <p:ph type="pic" sz="quarter" idx="10"/>
          </p:nvPr>
        </p:nvSpPr>
        <p:spPr>
          <a:xfrm>
            <a:off x="5257800" y="1363980"/>
            <a:ext cx="3128963" cy="4762500"/>
          </a:xfrm>
        </p:spPr>
        <p:txBody>
          <a:bodyPr/>
          <a:lstStyle/>
          <a:p>
            <a:endParaRPr lang="zh-CN" altLang="en-US"/>
          </a:p>
        </p:txBody>
      </p:sp>
      <p:sp>
        <p:nvSpPr>
          <p:cNvPr id="5" name="Title 1">
            <a:extLst>
              <a:ext uri="{FF2B5EF4-FFF2-40B4-BE49-F238E27FC236}">
                <a16:creationId xmlns:a16="http://schemas.microsoft.com/office/drawing/2014/main" id="{FA5AB458-ABAE-4453-BF90-718FC86F0982}"/>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7" name="矩形 6">
            <a:extLst>
              <a:ext uri="{FF2B5EF4-FFF2-40B4-BE49-F238E27FC236}">
                <a16:creationId xmlns:a16="http://schemas.microsoft.com/office/drawing/2014/main" id="{47C81EEB-6748-47ED-AE53-78B92C418312}"/>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sp>
        <p:nvSpPr>
          <p:cNvPr id="10" name="文本框 9">
            <a:extLst>
              <a:ext uri="{FF2B5EF4-FFF2-40B4-BE49-F238E27FC236}">
                <a16:creationId xmlns:a16="http://schemas.microsoft.com/office/drawing/2014/main" id="{FEF9CB5F-C543-49D9-A8D6-8FDE1F125ACB}"/>
              </a:ext>
            </a:extLst>
          </p:cNvPr>
          <p:cNvSpPr txBox="1"/>
          <p:nvPr userDrawn="1"/>
        </p:nvSpPr>
        <p:spPr>
          <a:xfrm>
            <a:off x="67935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cxnSp>
        <p:nvCxnSpPr>
          <p:cNvPr id="11" name="直接连接符 10">
            <a:extLst>
              <a:ext uri="{FF2B5EF4-FFF2-40B4-BE49-F238E27FC236}">
                <a16:creationId xmlns:a16="http://schemas.microsoft.com/office/drawing/2014/main" id="{FD67D9C2-CCEC-40CE-97AF-91DD5D2D5986}"/>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图形 2">
            <a:extLst>
              <a:ext uri="{FF2B5EF4-FFF2-40B4-BE49-F238E27FC236}">
                <a16:creationId xmlns:a16="http://schemas.microsoft.com/office/drawing/2014/main" id="{3437E826-5E18-423C-A5A2-A98403CB2E88}"/>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54723765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4" name="图片占位符 2">
            <a:extLst>
              <a:ext uri="{FF2B5EF4-FFF2-40B4-BE49-F238E27FC236}">
                <a16:creationId xmlns:a16="http://schemas.microsoft.com/office/drawing/2014/main" id="{74732B8F-B2C7-4786-AB5E-114D066250C8}"/>
              </a:ext>
            </a:extLst>
          </p:cNvPr>
          <p:cNvSpPr>
            <a:spLocks noGrp="1"/>
          </p:cNvSpPr>
          <p:nvPr>
            <p:ph type="pic" sz="quarter" idx="11"/>
          </p:nvPr>
        </p:nvSpPr>
        <p:spPr>
          <a:xfrm>
            <a:off x="5128260" y="1130300"/>
            <a:ext cx="3206432" cy="2099590"/>
          </a:xfrm>
        </p:spPr>
        <p:txBody>
          <a:bodyPr/>
          <a:lstStyle/>
          <a:p>
            <a:endParaRPr lang="zh-CN" altLang="en-US"/>
          </a:p>
        </p:txBody>
      </p:sp>
      <p:sp>
        <p:nvSpPr>
          <p:cNvPr id="11" name="文本框 10">
            <a:extLst>
              <a:ext uri="{FF2B5EF4-FFF2-40B4-BE49-F238E27FC236}">
                <a16:creationId xmlns:a16="http://schemas.microsoft.com/office/drawing/2014/main" id="{141194D3-8946-4F6B-83FB-FD2D9404AC89}"/>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12" name="Title 1">
            <a:extLst>
              <a:ext uri="{FF2B5EF4-FFF2-40B4-BE49-F238E27FC236}">
                <a16:creationId xmlns:a16="http://schemas.microsoft.com/office/drawing/2014/main" id="{FAB4BC7C-B344-4C1B-9FA6-F4FEC0450A53}"/>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3" name="矩形 12">
            <a:extLst>
              <a:ext uri="{FF2B5EF4-FFF2-40B4-BE49-F238E27FC236}">
                <a16:creationId xmlns:a16="http://schemas.microsoft.com/office/drawing/2014/main" id="{C6CFD713-A0F7-4397-88CA-D5ED5FCD53E7}"/>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4" name="直接连接符 13">
            <a:extLst>
              <a:ext uri="{FF2B5EF4-FFF2-40B4-BE49-F238E27FC236}">
                <a16:creationId xmlns:a16="http://schemas.microsoft.com/office/drawing/2014/main" id="{906A20D8-EFD7-4400-81BE-00947A624BBD}"/>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8" name="图片占位符 2">
            <a:extLst>
              <a:ext uri="{FF2B5EF4-FFF2-40B4-BE49-F238E27FC236}">
                <a16:creationId xmlns:a16="http://schemas.microsoft.com/office/drawing/2014/main" id="{B43BEF5A-CC3E-46A4-9C44-130A9B3BF956}"/>
              </a:ext>
            </a:extLst>
          </p:cNvPr>
          <p:cNvSpPr>
            <a:spLocks noGrp="1"/>
          </p:cNvSpPr>
          <p:nvPr>
            <p:ph type="pic" sz="quarter" idx="12"/>
          </p:nvPr>
        </p:nvSpPr>
        <p:spPr>
          <a:xfrm>
            <a:off x="809308" y="1130300"/>
            <a:ext cx="3206432" cy="2099590"/>
          </a:xfrm>
        </p:spPr>
        <p:txBody>
          <a:bodyPr/>
          <a:lstStyle/>
          <a:p>
            <a:endParaRPr lang="zh-CN" altLang="en-US"/>
          </a:p>
        </p:txBody>
      </p:sp>
      <p:pic>
        <p:nvPicPr>
          <p:cNvPr id="19" name="图形 18">
            <a:extLst>
              <a:ext uri="{FF2B5EF4-FFF2-40B4-BE49-F238E27FC236}">
                <a16:creationId xmlns:a16="http://schemas.microsoft.com/office/drawing/2014/main" id="{8D2003CB-999B-4732-B78B-311AB3C66058}"/>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838995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8FE2A05C-019A-4ACC-A32A-28A03074565B}" type="datetimeFigureOut">
              <a:rPr lang="zh-CN" altLang="en-US" smtClean="0"/>
              <a:t>2020/3/27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07A5948-B0ED-4181-9819-318C10814F35}" type="slidenum">
              <a:rPr lang="zh-CN" altLang="en-US" smtClean="0"/>
              <a:t>‹#›</a:t>
            </a:fld>
            <a:endParaRPr lang="zh-CN" altLang="en-US"/>
          </a:p>
        </p:txBody>
      </p:sp>
    </p:spTree>
    <p:extLst>
      <p:ext uri="{BB962C8B-B14F-4D97-AF65-F5344CB8AC3E}">
        <p14:creationId xmlns:p14="http://schemas.microsoft.com/office/powerpoint/2010/main" val="103301356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7" name="图片占位符 6">
            <a:extLst>
              <a:ext uri="{FF2B5EF4-FFF2-40B4-BE49-F238E27FC236}">
                <a16:creationId xmlns:a16="http://schemas.microsoft.com/office/drawing/2014/main" id="{F8BC570A-6301-43F4-B515-BB5681EA6DB8}"/>
              </a:ext>
            </a:extLst>
          </p:cNvPr>
          <p:cNvSpPr>
            <a:spLocks noGrp="1"/>
          </p:cNvSpPr>
          <p:nvPr>
            <p:ph type="pic" sz="quarter" idx="10"/>
          </p:nvPr>
        </p:nvSpPr>
        <p:spPr>
          <a:xfrm>
            <a:off x="7662526" y="2503497"/>
            <a:ext cx="973078" cy="876894"/>
          </a:xfrm>
        </p:spPr>
        <p:txBody>
          <a:bodyPr/>
          <a:lstStyle/>
          <a:p>
            <a:endParaRPr lang="zh-CN" altLang="en-US"/>
          </a:p>
        </p:txBody>
      </p:sp>
      <p:sp>
        <p:nvSpPr>
          <p:cNvPr id="13" name="图片占位符 6">
            <a:extLst>
              <a:ext uri="{FF2B5EF4-FFF2-40B4-BE49-F238E27FC236}">
                <a16:creationId xmlns:a16="http://schemas.microsoft.com/office/drawing/2014/main" id="{DB755E96-D303-413C-B477-0F0EF43614F2}"/>
              </a:ext>
            </a:extLst>
          </p:cNvPr>
          <p:cNvSpPr>
            <a:spLocks noGrp="1"/>
          </p:cNvSpPr>
          <p:nvPr>
            <p:ph type="pic" sz="quarter" idx="11"/>
          </p:nvPr>
        </p:nvSpPr>
        <p:spPr>
          <a:xfrm>
            <a:off x="5667374" y="3544837"/>
            <a:ext cx="1905000" cy="1836737"/>
          </a:xfrm>
        </p:spPr>
        <p:txBody>
          <a:bodyPr/>
          <a:lstStyle/>
          <a:p>
            <a:endParaRPr lang="zh-CN" altLang="en-US"/>
          </a:p>
        </p:txBody>
      </p:sp>
      <p:sp>
        <p:nvSpPr>
          <p:cNvPr id="16" name="图片占位符 6">
            <a:extLst>
              <a:ext uri="{FF2B5EF4-FFF2-40B4-BE49-F238E27FC236}">
                <a16:creationId xmlns:a16="http://schemas.microsoft.com/office/drawing/2014/main" id="{1994F40C-0091-4D3C-86C5-3C7612951C03}"/>
              </a:ext>
            </a:extLst>
          </p:cNvPr>
          <p:cNvSpPr>
            <a:spLocks noGrp="1"/>
          </p:cNvSpPr>
          <p:nvPr>
            <p:ph type="pic" sz="quarter" idx="12"/>
          </p:nvPr>
        </p:nvSpPr>
        <p:spPr>
          <a:xfrm>
            <a:off x="6219198" y="1788495"/>
            <a:ext cx="1353176" cy="1591897"/>
          </a:xfrm>
        </p:spPr>
        <p:txBody>
          <a:bodyPr/>
          <a:lstStyle/>
          <a:p>
            <a:endParaRPr lang="zh-CN" altLang="en-US"/>
          </a:p>
        </p:txBody>
      </p:sp>
      <p:sp>
        <p:nvSpPr>
          <p:cNvPr id="17" name="图片占位符 6">
            <a:extLst>
              <a:ext uri="{FF2B5EF4-FFF2-40B4-BE49-F238E27FC236}">
                <a16:creationId xmlns:a16="http://schemas.microsoft.com/office/drawing/2014/main" id="{CA991981-6B9E-4240-8B7D-01C824DD7D64}"/>
              </a:ext>
            </a:extLst>
          </p:cNvPr>
          <p:cNvSpPr>
            <a:spLocks noGrp="1"/>
          </p:cNvSpPr>
          <p:nvPr>
            <p:ph type="pic" sz="quarter" idx="13"/>
          </p:nvPr>
        </p:nvSpPr>
        <p:spPr>
          <a:xfrm>
            <a:off x="4723170" y="3544836"/>
            <a:ext cx="849262" cy="799894"/>
          </a:xfrm>
        </p:spPr>
        <p:txBody>
          <a:bodyPr/>
          <a:lstStyle/>
          <a:p>
            <a:endParaRPr lang="zh-CN" altLang="en-US"/>
          </a:p>
        </p:txBody>
      </p:sp>
      <p:sp>
        <p:nvSpPr>
          <p:cNvPr id="18" name="图片占位符 6">
            <a:extLst>
              <a:ext uri="{FF2B5EF4-FFF2-40B4-BE49-F238E27FC236}">
                <a16:creationId xmlns:a16="http://schemas.microsoft.com/office/drawing/2014/main" id="{48E69694-F317-4B5F-82B4-1BCF8E36DFBD}"/>
              </a:ext>
            </a:extLst>
          </p:cNvPr>
          <p:cNvSpPr>
            <a:spLocks noGrp="1"/>
          </p:cNvSpPr>
          <p:nvPr>
            <p:ph type="pic" sz="quarter" idx="14"/>
          </p:nvPr>
        </p:nvSpPr>
        <p:spPr>
          <a:xfrm>
            <a:off x="7664667" y="3544836"/>
            <a:ext cx="849262" cy="1071409"/>
          </a:xfrm>
        </p:spPr>
        <p:txBody>
          <a:bodyPr/>
          <a:lstStyle/>
          <a:p>
            <a:endParaRPr lang="zh-CN" altLang="en-US"/>
          </a:p>
        </p:txBody>
      </p:sp>
      <p:sp>
        <p:nvSpPr>
          <p:cNvPr id="19" name="图片占位符 6">
            <a:extLst>
              <a:ext uri="{FF2B5EF4-FFF2-40B4-BE49-F238E27FC236}">
                <a16:creationId xmlns:a16="http://schemas.microsoft.com/office/drawing/2014/main" id="{88D255A3-D546-4FDF-ADB0-E24B584F96EE}"/>
              </a:ext>
            </a:extLst>
          </p:cNvPr>
          <p:cNvSpPr>
            <a:spLocks noGrp="1"/>
          </p:cNvSpPr>
          <p:nvPr>
            <p:ph type="pic" sz="quarter" idx="15"/>
          </p:nvPr>
        </p:nvSpPr>
        <p:spPr>
          <a:xfrm>
            <a:off x="5583526" y="2916064"/>
            <a:ext cx="549515" cy="512937"/>
          </a:xfrm>
        </p:spPr>
        <p:txBody>
          <a:bodyPr/>
          <a:lstStyle/>
          <a:p>
            <a:endParaRPr lang="zh-CN" altLang="en-US"/>
          </a:p>
        </p:txBody>
      </p:sp>
      <p:sp>
        <p:nvSpPr>
          <p:cNvPr id="14" name="Title 1">
            <a:extLst>
              <a:ext uri="{FF2B5EF4-FFF2-40B4-BE49-F238E27FC236}">
                <a16:creationId xmlns:a16="http://schemas.microsoft.com/office/drawing/2014/main" id="{FF1CCBAB-B8F9-4FD6-BF26-31904EDD41FC}"/>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21" name="矩形 20">
            <a:extLst>
              <a:ext uri="{FF2B5EF4-FFF2-40B4-BE49-F238E27FC236}">
                <a16:creationId xmlns:a16="http://schemas.microsoft.com/office/drawing/2014/main" id="{1B7FB292-78E8-4F61-820E-BF6D5EAA83C2}"/>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22" name="直接连接符 21">
            <a:extLst>
              <a:ext uri="{FF2B5EF4-FFF2-40B4-BE49-F238E27FC236}">
                <a16:creationId xmlns:a16="http://schemas.microsoft.com/office/drawing/2014/main" id="{B67571B6-409B-4073-8545-F0BCF2E63E17}"/>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4" name="图形 23">
            <a:extLst>
              <a:ext uri="{FF2B5EF4-FFF2-40B4-BE49-F238E27FC236}">
                <a16:creationId xmlns:a16="http://schemas.microsoft.com/office/drawing/2014/main" id="{46E8850C-331B-44C6-B9C0-B8568F7AFF49}"/>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2966543879"/>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2_仅标题">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14290A49-D64B-491C-9105-6608CB582884}"/>
              </a:ext>
            </a:extLst>
          </p:cNvPr>
          <p:cNvSpPr/>
          <p:nvPr userDrawn="1"/>
        </p:nvSpPr>
        <p:spPr>
          <a:xfrm>
            <a:off x="517422" y="4129548"/>
            <a:ext cx="8096060" cy="2004552"/>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7" name="图片占位符 6">
            <a:extLst>
              <a:ext uri="{FF2B5EF4-FFF2-40B4-BE49-F238E27FC236}">
                <a16:creationId xmlns:a16="http://schemas.microsoft.com/office/drawing/2014/main" id="{76FB8FCF-BC00-48F5-B1E1-9D7F6E155B32}"/>
              </a:ext>
            </a:extLst>
          </p:cNvPr>
          <p:cNvSpPr>
            <a:spLocks noGrp="1"/>
          </p:cNvSpPr>
          <p:nvPr>
            <p:ph type="pic" sz="quarter" idx="10"/>
          </p:nvPr>
        </p:nvSpPr>
        <p:spPr>
          <a:xfrm>
            <a:off x="495300" y="1130301"/>
            <a:ext cx="8140304" cy="3130955"/>
          </a:xfrm>
        </p:spPr>
        <p:txBody>
          <a:bodyPr/>
          <a:lstStyle/>
          <a:p>
            <a:endParaRPr lang="zh-CN" altLang="en-US"/>
          </a:p>
        </p:txBody>
      </p:sp>
      <p:sp>
        <p:nvSpPr>
          <p:cNvPr id="12" name="Title 1">
            <a:extLst>
              <a:ext uri="{FF2B5EF4-FFF2-40B4-BE49-F238E27FC236}">
                <a16:creationId xmlns:a16="http://schemas.microsoft.com/office/drawing/2014/main" id="{536F8B86-02CB-4AFC-B326-BC07C12DB234}"/>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3" name="矩形 12">
            <a:extLst>
              <a:ext uri="{FF2B5EF4-FFF2-40B4-BE49-F238E27FC236}">
                <a16:creationId xmlns:a16="http://schemas.microsoft.com/office/drawing/2014/main" id="{960826B6-C232-47A4-BBDD-2CCF4D3B2EC1}"/>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4" name="直接连接符 13">
            <a:extLst>
              <a:ext uri="{FF2B5EF4-FFF2-40B4-BE49-F238E27FC236}">
                <a16:creationId xmlns:a16="http://schemas.microsoft.com/office/drawing/2014/main" id="{6B1477B2-2FE4-476E-98B0-A86B80707D49}"/>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6" name="图形 15">
            <a:extLst>
              <a:ext uri="{FF2B5EF4-FFF2-40B4-BE49-F238E27FC236}">
                <a16:creationId xmlns:a16="http://schemas.microsoft.com/office/drawing/2014/main" id="{3D9CDE73-ACAC-45BA-A5CE-B3DB993B65DD}"/>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240368886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3_仅标题">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7" name="图片占位符 6">
            <a:extLst>
              <a:ext uri="{FF2B5EF4-FFF2-40B4-BE49-F238E27FC236}">
                <a16:creationId xmlns:a16="http://schemas.microsoft.com/office/drawing/2014/main" id="{77CCA08D-6DB5-4BA0-9E69-B3D51201C814}"/>
              </a:ext>
            </a:extLst>
          </p:cNvPr>
          <p:cNvSpPr>
            <a:spLocks noGrp="1"/>
          </p:cNvSpPr>
          <p:nvPr>
            <p:ph type="pic" sz="quarter" idx="10"/>
          </p:nvPr>
        </p:nvSpPr>
        <p:spPr>
          <a:xfrm>
            <a:off x="956495" y="1248287"/>
            <a:ext cx="2800964" cy="1966861"/>
          </a:xfrm>
        </p:spPr>
        <p:txBody>
          <a:bodyPr/>
          <a:lstStyle/>
          <a:p>
            <a:endParaRPr lang="zh-CN" altLang="en-US"/>
          </a:p>
        </p:txBody>
      </p:sp>
      <p:sp>
        <p:nvSpPr>
          <p:cNvPr id="9" name="图片占位符 6">
            <a:extLst>
              <a:ext uri="{FF2B5EF4-FFF2-40B4-BE49-F238E27FC236}">
                <a16:creationId xmlns:a16="http://schemas.microsoft.com/office/drawing/2014/main" id="{9644F576-6ED1-414E-81A1-1215DE137F38}"/>
              </a:ext>
            </a:extLst>
          </p:cNvPr>
          <p:cNvSpPr>
            <a:spLocks noGrp="1"/>
          </p:cNvSpPr>
          <p:nvPr>
            <p:ph type="pic" sz="quarter" idx="11"/>
          </p:nvPr>
        </p:nvSpPr>
        <p:spPr>
          <a:xfrm>
            <a:off x="5386542" y="1248287"/>
            <a:ext cx="2800964" cy="1966861"/>
          </a:xfrm>
        </p:spPr>
        <p:txBody>
          <a:bodyPr/>
          <a:lstStyle/>
          <a:p>
            <a:endParaRPr lang="zh-CN" altLang="en-US"/>
          </a:p>
        </p:txBody>
      </p:sp>
      <p:sp>
        <p:nvSpPr>
          <p:cNvPr id="13" name="Title 1">
            <a:extLst>
              <a:ext uri="{FF2B5EF4-FFF2-40B4-BE49-F238E27FC236}">
                <a16:creationId xmlns:a16="http://schemas.microsoft.com/office/drawing/2014/main" id="{F2D3167A-7041-4F95-BC4F-863B368E1987}"/>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4" name="矩形 13">
            <a:extLst>
              <a:ext uri="{FF2B5EF4-FFF2-40B4-BE49-F238E27FC236}">
                <a16:creationId xmlns:a16="http://schemas.microsoft.com/office/drawing/2014/main" id="{E1C199A3-D8C4-41C4-847D-131B28C5159B}"/>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5" name="直接连接符 14">
            <a:extLst>
              <a:ext uri="{FF2B5EF4-FFF2-40B4-BE49-F238E27FC236}">
                <a16:creationId xmlns:a16="http://schemas.microsoft.com/office/drawing/2014/main" id="{2F7A6C92-AE5E-4CF4-AD4A-8B65994C0FD0}"/>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7" name="图形 16">
            <a:extLst>
              <a:ext uri="{FF2B5EF4-FFF2-40B4-BE49-F238E27FC236}">
                <a16:creationId xmlns:a16="http://schemas.microsoft.com/office/drawing/2014/main" id="{FBB53D68-DA49-4F83-B01A-70227F9FFEF7}"/>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515390717"/>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4_仅标题">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9" name="图片占位符 6">
            <a:extLst>
              <a:ext uri="{FF2B5EF4-FFF2-40B4-BE49-F238E27FC236}">
                <a16:creationId xmlns:a16="http://schemas.microsoft.com/office/drawing/2014/main" id="{9644F576-6ED1-414E-81A1-1215DE137F38}"/>
              </a:ext>
            </a:extLst>
          </p:cNvPr>
          <p:cNvSpPr>
            <a:spLocks noGrp="1"/>
          </p:cNvSpPr>
          <p:nvPr>
            <p:ph type="pic" sz="quarter" idx="11"/>
          </p:nvPr>
        </p:nvSpPr>
        <p:spPr>
          <a:xfrm>
            <a:off x="495300" y="1977350"/>
            <a:ext cx="2981325" cy="3309700"/>
          </a:xfrm>
        </p:spPr>
        <p:txBody>
          <a:bodyPr/>
          <a:lstStyle/>
          <a:p>
            <a:endParaRPr lang="zh-CN" altLang="en-US"/>
          </a:p>
        </p:txBody>
      </p:sp>
      <p:sp>
        <p:nvSpPr>
          <p:cNvPr id="12" name="Title 1">
            <a:extLst>
              <a:ext uri="{FF2B5EF4-FFF2-40B4-BE49-F238E27FC236}">
                <a16:creationId xmlns:a16="http://schemas.microsoft.com/office/drawing/2014/main" id="{4896197F-D777-4CB9-9342-9558F4580601}"/>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3" name="矩形 12">
            <a:extLst>
              <a:ext uri="{FF2B5EF4-FFF2-40B4-BE49-F238E27FC236}">
                <a16:creationId xmlns:a16="http://schemas.microsoft.com/office/drawing/2014/main" id="{9084AF80-75B9-4717-AEE2-FEBCD70CBBD7}"/>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4" name="直接连接符 13">
            <a:extLst>
              <a:ext uri="{FF2B5EF4-FFF2-40B4-BE49-F238E27FC236}">
                <a16:creationId xmlns:a16="http://schemas.microsoft.com/office/drawing/2014/main" id="{E479AA64-EDA1-4C86-9F06-265EBB38C4AC}"/>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6" name="图形 15">
            <a:extLst>
              <a:ext uri="{FF2B5EF4-FFF2-40B4-BE49-F238E27FC236}">
                <a16:creationId xmlns:a16="http://schemas.microsoft.com/office/drawing/2014/main" id="{4368892C-52E4-4E8B-A1D9-0CCD3AA2AD4D}"/>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47423587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10_仅标题">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5" name="图片占位符 4">
            <a:extLst>
              <a:ext uri="{FF2B5EF4-FFF2-40B4-BE49-F238E27FC236}">
                <a16:creationId xmlns:a16="http://schemas.microsoft.com/office/drawing/2014/main" id="{0CEC494B-504B-4EDB-9373-6A5FE50F307B}"/>
              </a:ext>
            </a:extLst>
          </p:cNvPr>
          <p:cNvSpPr>
            <a:spLocks noGrp="1"/>
          </p:cNvSpPr>
          <p:nvPr>
            <p:ph type="pic" sz="quarter" idx="10"/>
          </p:nvPr>
        </p:nvSpPr>
        <p:spPr>
          <a:xfrm>
            <a:off x="501848" y="3775591"/>
            <a:ext cx="8140304" cy="2358500"/>
          </a:xfrm>
        </p:spPr>
        <p:txBody>
          <a:bodyPr/>
          <a:lstStyle/>
          <a:p>
            <a:endParaRPr lang="zh-CN" altLang="en-US"/>
          </a:p>
        </p:txBody>
      </p:sp>
      <p:sp>
        <p:nvSpPr>
          <p:cNvPr id="9" name="Title 1">
            <a:extLst>
              <a:ext uri="{FF2B5EF4-FFF2-40B4-BE49-F238E27FC236}">
                <a16:creationId xmlns:a16="http://schemas.microsoft.com/office/drawing/2014/main" id="{57F2FA4B-6558-4DE0-B295-1149120B97B4}"/>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1" name="矩形 10">
            <a:extLst>
              <a:ext uri="{FF2B5EF4-FFF2-40B4-BE49-F238E27FC236}">
                <a16:creationId xmlns:a16="http://schemas.microsoft.com/office/drawing/2014/main" id="{2AE36041-8171-49C9-B156-1012A47B8D7F}"/>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2" name="直接连接符 11">
            <a:extLst>
              <a:ext uri="{FF2B5EF4-FFF2-40B4-BE49-F238E27FC236}">
                <a16:creationId xmlns:a16="http://schemas.microsoft.com/office/drawing/2014/main" id="{5424759B-E068-455A-B97D-256E992FBC0F}"/>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4" name="图形 13">
            <a:extLst>
              <a:ext uri="{FF2B5EF4-FFF2-40B4-BE49-F238E27FC236}">
                <a16:creationId xmlns:a16="http://schemas.microsoft.com/office/drawing/2014/main" id="{2115EB5B-6F39-48CA-A599-6A5916E902AC}"/>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547952585"/>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userDrawn="1">
  <p:cSld name="6_仅标题">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5" name="图片占位符 4">
            <a:extLst>
              <a:ext uri="{FF2B5EF4-FFF2-40B4-BE49-F238E27FC236}">
                <a16:creationId xmlns:a16="http://schemas.microsoft.com/office/drawing/2014/main" id="{5F17B345-0E74-44B3-93F6-933CD63CBF36}"/>
              </a:ext>
            </a:extLst>
          </p:cNvPr>
          <p:cNvSpPr>
            <a:spLocks noGrp="1"/>
          </p:cNvSpPr>
          <p:nvPr>
            <p:ph type="pic" sz="quarter" idx="10"/>
          </p:nvPr>
        </p:nvSpPr>
        <p:spPr>
          <a:xfrm>
            <a:off x="495300" y="1130300"/>
            <a:ext cx="2411016" cy="1898650"/>
          </a:xfrm>
        </p:spPr>
        <p:txBody>
          <a:bodyPr/>
          <a:lstStyle/>
          <a:p>
            <a:endParaRPr lang="zh-CN" altLang="en-US"/>
          </a:p>
        </p:txBody>
      </p:sp>
      <p:sp>
        <p:nvSpPr>
          <p:cNvPr id="9" name="图片占位符 4">
            <a:extLst>
              <a:ext uri="{FF2B5EF4-FFF2-40B4-BE49-F238E27FC236}">
                <a16:creationId xmlns:a16="http://schemas.microsoft.com/office/drawing/2014/main" id="{671BE8A8-362F-4EE4-B787-C9A23B50FF97}"/>
              </a:ext>
            </a:extLst>
          </p:cNvPr>
          <p:cNvSpPr>
            <a:spLocks noGrp="1"/>
          </p:cNvSpPr>
          <p:nvPr>
            <p:ph type="pic" sz="quarter" idx="11"/>
          </p:nvPr>
        </p:nvSpPr>
        <p:spPr>
          <a:xfrm>
            <a:off x="6224588" y="1130300"/>
            <a:ext cx="2411016" cy="1898650"/>
          </a:xfrm>
        </p:spPr>
        <p:txBody>
          <a:bodyPr/>
          <a:lstStyle/>
          <a:p>
            <a:endParaRPr lang="zh-CN" altLang="en-US"/>
          </a:p>
        </p:txBody>
      </p:sp>
      <p:sp>
        <p:nvSpPr>
          <p:cNvPr id="11" name="图片占位符 4">
            <a:extLst>
              <a:ext uri="{FF2B5EF4-FFF2-40B4-BE49-F238E27FC236}">
                <a16:creationId xmlns:a16="http://schemas.microsoft.com/office/drawing/2014/main" id="{ACAD5DF2-ED86-4FBC-B704-4488BB4620B1}"/>
              </a:ext>
            </a:extLst>
          </p:cNvPr>
          <p:cNvSpPr>
            <a:spLocks noGrp="1"/>
          </p:cNvSpPr>
          <p:nvPr>
            <p:ph type="pic" sz="quarter" idx="12"/>
          </p:nvPr>
        </p:nvSpPr>
        <p:spPr>
          <a:xfrm>
            <a:off x="3366492" y="1130300"/>
            <a:ext cx="2411016" cy="1898650"/>
          </a:xfrm>
        </p:spPr>
        <p:txBody>
          <a:bodyPr/>
          <a:lstStyle/>
          <a:p>
            <a:endParaRPr lang="zh-CN" altLang="en-US"/>
          </a:p>
        </p:txBody>
      </p:sp>
      <p:sp>
        <p:nvSpPr>
          <p:cNvPr id="12" name="Title 1">
            <a:extLst>
              <a:ext uri="{FF2B5EF4-FFF2-40B4-BE49-F238E27FC236}">
                <a16:creationId xmlns:a16="http://schemas.microsoft.com/office/drawing/2014/main" id="{4D4F7BA2-3F0A-438D-84B8-509FEDFB1BFF}"/>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3" name="矩形 12">
            <a:extLst>
              <a:ext uri="{FF2B5EF4-FFF2-40B4-BE49-F238E27FC236}">
                <a16:creationId xmlns:a16="http://schemas.microsoft.com/office/drawing/2014/main" id="{7E4D832F-59E0-47DC-9DA9-92C71F77BB60}"/>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4" name="直接连接符 13">
            <a:extLst>
              <a:ext uri="{FF2B5EF4-FFF2-40B4-BE49-F238E27FC236}">
                <a16:creationId xmlns:a16="http://schemas.microsoft.com/office/drawing/2014/main" id="{707C5E7F-80BD-4EA6-BB04-2217A040754A}"/>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6" name="图形 15">
            <a:extLst>
              <a:ext uri="{FF2B5EF4-FFF2-40B4-BE49-F238E27FC236}">
                <a16:creationId xmlns:a16="http://schemas.microsoft.com/office/drawing/2014/main" id="{EC11DE2A-2C37-416A-BEB5-21B207951F08}"/>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48530333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userDrawn="1">
  <p:cSld name="5_仅标题">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9" name="Title 1">
            <a:extLst>
              <a:ext uri="{FF2B5EF4-FFF2-40B4-BE49-F238E27FC236}">
                <a16:creationId xmlns:a16="http://schemas.microsoft.com/office/drawing/2014/main" id="{7EAF9BBA-A009-42FA-B7C3-F70778D7FA8B}"/>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1" name="矩形 10">
            <a:extLst>
              <a:ext uri="{FF2B5EF4-FFF2-40B4-BE49-F238E27FC236}">
                <a16:creationId xmlns:a16="http://schemas.microsoft.com/office/drawing/2014/main" id="{7E84E3C6-7FC4-43A7-BDBF-9959F0705341}"/>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2" name="直接连接符 11">
            <a:extLst>
              <a:ext uri="{FF2B5EF4-FFF2-40B4-BE49-F238E27FC236}">
                <a16:creationId xmlns:a16="http://schemas.microsoft.com/office/drawing/2014/main" id="{04D4C613-8B8A-46A0-9EB9-EEA863084372}"/>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3" name="图形 12">
            <a:extLst>
              <a:ext uri="{FF2B5EF4-FFF2-40B4-BE49-F238E27FC236}">
                <a16:creationId xmlns:a16="http://schemas.microsoft.com/office/drawing/2014/main" id="{05763025-6F1B-4153-830D-92CC774C875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264208" y="417840"/>
            <a:ext cx="1592569" cy="306060"/>
          </a:xfrm>
          <a:prstGeom prst="rect">
            <a:avLst/>
          </a:prstGeom>
        </p:spPr>
      </p:pic>
    </p:spTree>
    <p:extLst>
      <p:ext uri="{BB962C8B-B14F-4D97-AF65-F5344CB8AC3E}">
        <p14:creationId xmlns:p14="http://schemas.microsoft.com/office/powerpoint/2010/main" val="4121230359"/>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userDrawn="1">
  <p:cSld name="7_仅标题">
    <p:spTree>
      <p:nvGrpSpPr>
        <p:cNvPr id="1" name=""/>
        <p:cNvGrpSpPr/>
        <p:nvPr/>
      </p:nvGrpSpPr>
      <p:grpSpPr>
        <a:xfrm>
          <a:off x="0" y="0"/>
          <a:ext cx="0" cy="0"/>
          <a:chOff x="0" y="0"/>
          <a:chExt cx="0" cy="0"/>
        </a:xfrm>
      </p:grpSpPr>
      <p:sp>
        <p:nvSpPr>
          <p:cNvPr id="11" name="图片占位符 10">
            <a:extLst>
              <a:ext uri="{FF2B5EF4-FFF2-40B4-BE49-F238E27FC236}">
                <a16:creationId xmlns:a16="http://schemas.microsoft.com/office/drawing/2014/main" id="{DFABE27D-46BA-4C3B-81A8-AA3C12AD6228}"/>
              </a:ext>
            </a:extLst>
          </p:cNvPr>
          <p:cNvSpPr>
            <a:spLocks noGrp="1"/>
          </p:cNvSpPr>
          <p:nvPr>
            <p:ph type="pic" sz="quarter" idx="10"/>
          </p:nvPr>
        </p:nvSpPr>
        <p:spPr>
          <a:xfrm>
            <a:off x="3401646" y="2412574"/>
            <a:ext cx="2340708" cy="2347324"/>
          </a:xfrm>
          <a:custGeom>
            <a:avLst/>
            <a:gdLst>
              <a:gd name="connsiteX0" fmla="*/ 1206327 w 2347324"/>
              <a:gd name="connsiteY0" fmla="*/ 120 h 2347324"/>
              <a:gd name="connsiteX1" fmla="*/ 1420585 w 2347324"/>
              <a:gd name="connsiteY1" fmla="*/ 95937 h 2347324"/>
              <a:gd name="connsiteX2" fmla="*/ 2263455 w 2347324"/>
              <a:gd name="connsiteY2" fmla="*/ 987071 h 2347324"/>
              <a:gd name="connsiteX3" fmla="*/ 2251388 w 2347324"/>
              <a:gd name="connsiteY3" fmla="*/ 1420585 h 2347324"/>
              <a:gd name="connsiteX4" fmla="*/ 1360254 w 2347324"/>
              <a:gd name="connsiteY4" fmla="*/ 2263455 h 2347324"/>
              <a:gd name="connsiteX5" fmla="*/ 926741 w 2347324"/>
              <a:gd name="connsiteY5" fmla="*/ 2251388 h 2347324"/>
              <a:gd name="connsiteX6" fmla="*/ 83871 w 2347324"/>
              <a:gd name="connsiteY6" fmla="*/ 1360254 h 2347324"/>
              <a:gd name="connsiteX7" fmla="*/ 95937 w 2347324"/>
              <a:gd name="connsiteY7" fmla="*/ 926740 h 2347324"/>
              <a:gd name="connsiteX8" fmla="*/ 987072 w 2347324"/>
              <a:gd name="connsiteY8" fmla="*/ 83871 h 2347324"/>
              <a:gd name="connsiteX9" fmla="*/ 1206327 w 2347324"/>
              <a:gd name="connsiteY9" fmla="*/ 120 h 2347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47324" h="2347324">
                <a:moveTo>
                  <a:pt x="1206327" y="120"/>
                </a:moveTo>
                <a:cubicBezTo>
                  <a:pt x="1284778" y="2304"/>
                  <a:pt x="1362395" y="34415"/>
                  <a:pt x="1420585" y="95937"/>
                </a:cubicBezTo>
                <a:lnTo>
                  <a:pt x="2263455" y="987071"/>
                </a:lnTo>
                <a:cubicBezTo>
                  <a:pt x="2379834" y="1110115"/>
                  <a:pt x="2374432" y="1304206"/>
                  <a:pt x="2251388" y="1420585"/>
                </a:cubicBezTo>
                <a:lnTo>
                  <a:pt x="1360254" y="2263455"/>
                </a:lnTo>
                <a:cubicBezTo>
                  <a:pt x="1237211" y="2379834"/>
                  <a:pt x="1043120" y="2374432"/>
                  <a:pt x="926741" y="2251388"/>
                </a:cubicBezTo>
                <a:lnTo>
                  <a:pt x="83871" y="1360254"/>
                </a:lnTo>
                <a:cubicBezTo>
                  <a:pt x="-32509" y="1237210"/>
                  <a:pt x="-27106" y="1043120"/>
                  <a:pt x="95937" y="926740"/>
                </a:cubicBezTo>
                <a:lnTo>
                  <a:pt x="987072" y="83871"/>
                </a:lnTo>
                <a:cubicBezTo>
                  <a:pt x="1048593" y="25681"/>
                  <a:pt x="1127877" y="-2063"/>
                  <a:pt x="1206327" y="120"/>
                </a:cubicBezTo>
                <a:close/>
              </a:path>
            </a:pathLst>
          </a:custGeom>
        </p:spPr>
        <p:txBody>
          <a:bodyPr wrap="square">
            <a:noAutofit/>
          </a:bodyPr>
          <a:lstStyle/>
          <a:p>
            <a:endParaRPr lang="zh-CN" altLang="en-US"/>
          </a:p>
        </p:txBody>
      </p:sp>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12" name="Title 1">
            <a:extLst>
              <a:ext uri="{FF2B5EF4-FFF2-40B4-BE49-F238E27FC236}">
                <a16:creationId xmlns:a16="http://schemas.microsoft.com/office/drawing/2014/main" id="{6E68BAC9-D18E-4D9F-ADE6-929B071A11E2}"/>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3" name="矩形 12">
            <a:extLst>
              <a:ext uri="{FF2B5EF4-FFF2-40B4-BE49-F238E27FC236}">
                <a16:creationId xmlns:a16="http://schemas.microsoft.com/office/drawing/2014/main" id="{D8C6DCAF-FF9B-4942-8795-9067E4F78CC4}"/>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4" name="直接连接符 13">
            <a:extLst>
              <a:ext uri="{FF2B5EF4-FFF2-40B4-BE49-F238E27FC236}">
                <a16:creationId xmlns:a16="http://schemas.microsoft.com/office/drawing/2014/main" id="{4E0E4D63-3003-4767-BF7D-1ED1E2947CDA}"/>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6" name="图形 15">
            <a:extLst>
              <a:ext uri="{FF2B5EF4-FFF2-40B4-BE49-F238E27FC236}">
                <a16:creationId xmlns:a16="http://schemas.microsoft.com/office/drawing/2014/main" id="{FD5533A8-93EE-4F0F-B447-EF261FF5BFA0}"/>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1509642199"/>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8_仅标题">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7" name="图片占位符 6">
            <a:extLst>
              <a:ext uri="{FF2B5EF4-FFF2-40B4-BE49-F238E27FC236}">
                <a16:creationId xmlns:a16="http://schemas.microsoft.com/office/drawing/2014/main" id="{B68715A5-1D97-40BC-A7A4-0E2CD995C1D2}"/>
              </a:ext>
            </a:extLst>
          </p:cNvPr>
          <p:cNvSpPr>
            <a:spLocks noGrp="1"/>
          </p:cNvSpPr>
          <p:nvPr>
            <p:ph type="pic" sz="quarter" idx="10"/>
          </p:nvPr>
        </p:nvSpPr>
        <p:spPr>
          <a:xfrm>
            <a:off x="2861956" y="1176794"/>
            <a:ext cx="2115164" cy="2298700"/>
          </a:xfrm>
        </p:spPr>
        <p:txBody>
          <a:bodyPr/>
          <a:lstStyle/>
          <a:p>
            <a:endParaRPr lang="zh-CN" altLang="en-US"/>
          </a:p>
        </p:txBody>
      </p:sp>
      <p:sp>
        <p:nvSpPr>
          <p:cNvPr id="11" name="图片占位符 6">
            <a:extLst>
              <a:ext uri="{FF2B5EF4-FFF2-40B4-BE49-F238E27FC236}">
                <a16:creationId xmlns:a16="http://schemas.microsoft.com/office/drawing/2014/main" id="{87B1EE05-A440-4D80-A977-1FE1C62C6C87}"/>
              </a:ext>
            </a:extLst>
          </p:cNvPr>
          <p:cNvSpPr>
            <a:spLocks noGrp="1"/>
          </p:cNvSpPr>
          <p:nvPr>
            <p:ph type="pic" sz="quarter" idx="11"/>
          </p:nvPr>
        </p:nvSpPr>
        <p:spPr>
          <a:xfrm>
            <a:off x="495300" y="1176794"/>
            <a:ext cx="2115164" cy="2298700"/>
          </a:xfrm>
        </p:spPr>
        <p:txBody>
          <a:bodyPr/>
          <a:lstStyle/>
          <a:p>
            <a:endParaRPr lang="zh-CN" altLang="en-US"/>
          </a:p>
        </p:txBody>
      </p:sp>
      <p:sp>
        <p:nvSpPr>
          <p:cNvPr id="13" name="图片占位符 6">
            <a:extLst>
              <a:ext uri="{FF2B5EF4-FFF2-40B4-BE49-F238E27FC236}">
                <a16:creationId xmlns:a16="http://schemas.microsoft.com/office/drawing/2014/main" id="{E70414AC-7F02-4CCD-8CF7-7B5ADF0D329B}"/>
              </a:ext>
            </a:extLst>
          </p:cNvPr>
          <p:cNvSpPr>
            <a:spLocks noGrp="1"/>
          </p:cNvSpPr>
          <p:nvPr>
            <p:ph type="pic" sz="quarter" idx="12"/>
          </p:nvPr>
        </p:nvSpPr>
        <p:spPr>
          <a:xfrm>
            <a:off x="2861956" y="3792080"/>
            <a:ext cx="2115164" cy="2298700"/>
          </a:xfrm>
        </p:spPr>
        <p:txBody>
          <a:bodyPr/>
          <a:lstStyle/>
          <a:p>
            <a:endParaRPr lang="zh-CN" altLang="en-US"/>
          </a:p>
        </p:txBody>
      </p:sp>
      <p:sp>
        <p:nvSpPr>
          <p:cNvPr id="14" name="图片占位符 6">
            <a:extLst>
              <a:ext uri="{FF2B5EF4-FFF2-40B4-BE49-F238E27FC236}">
                <a16:creationId xmlns:a16="http://schemas.microsoft.com/office/drawing/2014/main" id="{50F66C45-3A01-4AB4-8666-BB79C18BDC4E}"/>
              </a:ext>
            </a:extLst>
          </p:cNvPr>
          <p:cNvSpPr>
            <a:spLocks noGrp="1"/>
          </p:cNvSpPr>
          <p:nvPr>
            <p:ph type="pic" sz="quarter" idx="13"/>
          </p:nvPr>
        </p:nvSpPr>
        <p:spPr>
          <a:xfrm>
            <a:off x="495300" y="3792080"/>
            <a:ext cx="2115164" cy="2298700"/>
          </a:xfrm>
        </p:spPr>
        <p:txBody>
          <a:bodyPr/>
          <a:lstStyle/>
          <a:p>
            <a:endParaRPr lang="zh-CN" altLang="en-US"/>
          </a:p>
        </p:txBody>
      </p:sp>
      <p:sp>
        <p:nvSpPr>
          <p:cNvPr id="12" name="Title 1">
            <a:extLst>
              <a:ext uri="{FF2B5EF4-FFF2-40B4-BE49-F238E27FC236}">
                <a16:creationId xmlns:a16="http://schemas.microsoft.com/office/drawing/2014/main" id="{EA941306-E601-44D4-9B5C-0A583ACB3A17}"/>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7" name="矩形 16">
            <a:extLst>
              <a:ext uri="{FF2B5EF4-FFF2-40B4-BE49-F238E27FC236}">
                <a16:creationId xmlns:a16="http://schemas.microsoft.com/office/drawing/2014/main" id="{AEF7273F-5A7A-4633-8C8A-B8A68B1CCB80}"/>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8" name="直接连接符 17">
            <a:extLst>
              <a:ext uri="{FF2B5EF4-FFF2-40B4-BE49-F238E27FC236}">
                <a16:creationId xmlns:a16="http://schemas.microsoft.com/office/drawing/2014/main" id="{655B949C-4072-48D8-8375-500ACFABB456}"/>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0" name="图形 19">
            <a:extLst>
              <a:ext uri="{FF2B5EF4-FFF2-40B4-BE49-F238E27FC236}">
                <a16:creationId xmlns:a16="http://schemas.microsoft.com/office/drawing/2014/main" id="{7057D6F2-CE02-47E6-AACD-8B9904C45335}"/>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3069041032"/>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userDrawn="1">
  <p:cSld name="9_仅标题">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9F514B1C-2592-4C60-8E51-7C7C8C93BF80}"/>
              </a:ext>
            </a:extLst>
          </p:cNvPr>
          <p:cNvSpPr txBox="1"/>
          <p:nvPr userDrawn="1"/>
        </p:nvSpPr>
        <p:spPr>
          <a:xfrm>
            <a:off x="6831672" y="6356353"/>
            <a:ext cx="2206053" cy="21929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Anhui University Of Science &amp; Technology </a:t>
            </a:r>
            <a:endParaRPr kumimoji="0" lang="zh-CN" altLang="en-US" sz="825"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11" name="图片占位符 6">
            <a:extLst>
              <a:ext uri="{FF2B5EF4-FFF2-40B4-BE49-F238E27FC236}">
                <a16:creationId xmlns:a16="http://schemas.microsoft.com/office/drawing/2014/main" id="{87B1EE05-A440-4D80-A977-1FE1C62C6C87}"/>
              </a:ext>
            </a:extLst>
          </p:cNvPr>
          <p:cNvSpPr>
            <a:spLocks noGrp="1"/>
          </p:cNvSpPr>
          <p:nvPr>
            <p:ph type="pic" sz="quarter" idx="11"/>
          </p:nvPr>
        </p:nvSpPr>
        <p:spPr>
          <a:xfrm>
            <a:off x="495300" y="1306742"/>
            <a:ext cx="2037382" cy="2325458"/>
          </a:xfrm>
        </p:spPr>
        <p:txBody>
          <a:bodyPr/>
          <a:lstStyle/>
          <a:p>
            <a:endParaRPr lang="zh-CN" altLang="en-US"/>
          </a:p>
        </p:txBody>
      </p:sp>
      <p:sp>
        <p:nvSpPr>
          <p:cNvPr id="16" name="图片占位符 6">
            <a:extLst>
              <a:ext uri="{FF2B5EF4-FFF2-40B4-BE49-F238E27FC236}">
                <a16:creationId xmlns:a16="http://schemas.microsoft.com/office/drawing/2014/main" id="{7A97EDE7-8555-4CE7-849F-2077B2BB2B31}"/>
              </a:ext>
            </a:extLst>
          </p:cNvPr>
          <p:cNvSpPr>
            <a:spLocks noGrp="1"/>
          </p:cNvSpPr>
          <p:nvPr>
            <p:ph type="pic" sz="quarter" idx="12"/>
          </p:nvPr>
        </p:nvSpPr>
        <p:spPr>
          <a:xfrm>
            <a:off x="2533327" y="3632200"/>
            <a:ext cx="2038673" cy="2298700"/>
          </a:xfrm>
        </p:spPr>
        <p:txBody>
          <a:bodyPr/>
          <a:lstStyle/>
          <a:p>
            <a:endParaRPr lang="zh-CN" altLang="en-US"/>
          </a:p>
        </p:txBody>
      </p:sp>
      <p:sp>
        <p:nvSpPr>
          <p:cNvPr id="17" name="图片占位符 6">
            <a:extLst>
              <a:ext uri="{FF2B5EF4-FFF2-40B4-BE49-F238E27FC236}">
                <a16:creationId xmlns:a16="http://schemas.microsoft.com/office/drawing/2014/main" id="{04172309-1964-41C2-AFF5-B35E58D46144}"/>
              </a:ext>
            </a:extLst>
          </p:cNvPr>
          <p:cNvSpPr>
            <a:spLocks noGrp="1"/>
          </p:cNvSpPr>
          <p:nvPr>
            <p:ph type="pic" sz="quarter" idx="13"/>
          </p:nvPr>
        </p:nvSpPr>
        <p:spPr>
          <a:xfrm>
            <a:off x="4572001" y="1306742"/>
            <a:ext cx="2038028" cy="2325458"/>
          </a:xfrm>
        </p:spPr>
        <p:txBody>
          <a:bodyPr/>
          <a:lstStyle/>
          <a:p>
            <a:endParaRPr lang="zh-CN" altLang="en-US"/>
          </a:p>
        </p:txBody>
      </p:sp>
      <p:sp>
        <p:nvSpPr>
          <p:cNvPr id="18" name="图片占位符 6">
            <a:extLst>
              <a:ext uri="{FF2B5EF4-FFF2-40B4-BE49-F238E27FC236}">
                <a16:creationId xmlns:a16="http://schemas.microsoft.com/office/drawing/2014/main" id="{263B4E36-2DCC-493B-BCDA-DBDA62F03701}"/>
              </a:ext>
            </a:extLst>
          </p:cNvPr>
          <p:cNvSpPr>
            <a:spLocks noGrp="1"/>
          </p:cNvSpPr>
          <p:nvPr>
            <p:ph type="pic" sz="quarter" idx="14"/>
          </p:nvPr>
        </p:nvSpPr>
        <p:spPr>
          <a:xfrm>
            <a:off x="6610674" y="3632200"/>
            <a:ext cx="2024930" cy="2298700"/>
          </a:xfrm>
        </p:spPr>
        <p:txBody>
          <a:bodyPr/>
          <a:lstStyle/>
          <a:p>
            <a:endParaRPr lang="zh-CN" altLang="en-US"/>
          </a:p>
        </p:txBody>
      </p:sp>
      <p:sp>
        <p:nvSpPr>
          <p:cNvPr id="12" name="Title 1">
            <a:extLst>
              <a:ext uri="{FF2B5EF4-FFF2-40B4-BE49-F238E27FC236}">
                <a16:creationId xmlns:a16="http://schemas.microsoft.com/office/drawing/2014/main" id="{C34E6E16-107E-42FF-87FE-798024FECAA2}"/>
              </a:ext>
            </a:extLst>
          </p:cNvPr>
          <p:cNvSpPr>
            <a:spLocks noGrp="1"/>
          </p:cNvSpPr>
          <p:nvPr>
            <p:ph type="title"/>
          </p:nvPr>
        </p:nvSpPr>
        <p:spPr>
          <a:xfrm>
            <a:off x="495300" y="190958"/>
            <a:ext cx="6524318" cy="663574"/>
          </a:xfrm>
        </p:spPr>
        <p:txBody>
          <a:bodyPr lIns="0" tIns="0" rIns="0" bIns="0">
            <a:normAutofit/>
          </a:bodyPr>
          <a:lstStyle>
            <a:lvl1pPr>
              <a:defRPr sz="2800" b="1">
                <a:solidFill>
                  <a:schemeClr val="accent1"/>
                </a:solidFill>
              </a:defRPr>
            </a:lvl1pPr>
          </a:lstStyle>
          <a:p>
            <a:r>
              <a:rPr lang="zh-CN" altLang="en-US" dirty="0"/>
              <a:t>单击此处编辑母版标题样式</a:t>
            </a:r>
            <a:endParaRPr lang="en-US" dirty="0"/>
          </a:p>
        </p:txBody>
      </p:sp>
      <p:sp>
        <p:nvSpPr>
          <p:cNvPr id="13" name="矩形 12">
            <a:extLst>
              <a:ext uri="{FF2B5EF4-FFF2-40B4-BE49-F238E27FC236}">
                <a16:creationId xmlns:a16="http://schemas.microsoft.com/office/drawing/2014/main" id="{36FC3894-AA7F-4186-8FAE-D8B2CB804E32}"/>
              </a:ext>
            </a:extLst>
          </p:cNvPr>
          <p:cNvSpPr/>
          <p:nvPr userDrawn="1"/>
        </p:nvSpPr>
        <p:spPr>
          <a:xfrm>
            <a:off x="-11061" y="263033"/>
            <a:ext cx="347496" cy="4432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4" name="直接连接符 13">
            <a:extLst>
              <a:ext uri="{FF2B5EF4-FFF2-40B4-BE49-F238E27FC236}">
                <a16:creationId xmlns:a16="http://schemas.microsoft.com/office/drawing/2014/main" id="{E5B11968-D8C9-4BFA-BC80-0ACCBEB19D12}"/>
              </a:ext>
            </a:extLst>
          </p:cNvPr>
          <p:cNvCxnSpPr>
            <a:cxnSpLocks/>
          </p:cNvCxnSpPr>
          <p:nvPr userDrawn="1"/>
        </p:nvCxnSpPr>
        <p:spPr>
          <a:xfrm>
            <a:off x="495300" y="813714"/>
            <a:ext cx="6448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1" name="图形 20">
            <a:extLst>
              <a:ext uri="{FF2B5EF4-FFF2-40B4-BE49-F238E27FC236}">
                <a16:creationId xmlns:a16="http://schemas.microsoft.com/office/drawing/2014/main" id="{D74C1A77-4F22-4224-A324-8D72F47C9CC0}"/>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19618" y="417840"/>
            <a:ext cx="1837160" cy="353066"/>
          </a:xfrm>
          <a:prstGeom prst="rect">
            <a:avLst/>
          </a:prstGeom>
        </p:spPr>
      </p:pic>
    </p:spTree>
    <p:extLst>
      <p:ext uri="{BB962C8B-B14F-4D97-AF65-F5344CB8AC3E}">
        <p14:creationId xmlns:p14="http://schemas.microsoft.com/office/powerpoint/2010/main" val="1121017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39.xml"/><Relationship Id="rId13" Type="http://schemas.openxmlformats.org/officeDocument/2006/relationships/slideLayout" Target="../slideLayouts/slideLayout144.xml"/><Relationship Id="rId3" Type="http://schemas.openxmlformats.org/officeDocument/2006/relationships/slideLayout" Target="../slideLayouts/slideLayout134.xml"/><Relationship Id="rId7" Type="http://schemas.openxmlformats.org/officeDocument/2006/relationships/slideLayout" Target="../slideLayouts/slideLayout138.xml"/><Relationship Id="rId12" Type="http://schemas.openxmlformats.org/officeDocument/2006/relationships/slideLayout" Target="../slideLayouts/slideLayout143.xml"/><Relationship Id="rId2" Type="http://schemas.openxmlformats.org/officeDocument/2006/relationships/slideLayout" Target="../slideLayouts/slideLayout133.xml"/><Relationship Id="rId16" Type="http://schemas.openxmlformats.org/officeDocument/2006/relationships/theme" Target="../theme/theme10.xml"/><Relationship Id="rId1" Type="http://schemas.openxmlformats.org/officeDocument/2006/relationships/slideLayout" Target="../slideLayouts/slideLayout132.xml"/><Relationship Id="rId6" Type="http://schemas.openxmlformats.org/officeDocument/2006/relationships/slideLayout" Target="../slideLayouts/slideLayout137.xml"/><Relationship Id="rId11" Type="http://schemas.openxmlformats.org/officeDocument/2006/relationships/slideLayout" Target="../slideLayouts/slideLayout142.xml"/><Relationship Id="rId5" Type="http://schemas.openxmlformats.org/officeDocument/2006/relationships/slideLayout" Target="../slideLayouts/slideLayout136.xml"/><Relationship Id="rId15" Type="http://schemas.openxmlformats.org/officeDocument/2006/relationships/slideLayout" Target="../slideLayouts/slideLayout146.xml"/><Relationship Id="rId10" Type="http://schemas.openxmlformats.org/officeDocument/2006/relationships/slideLayout" Target="../slideLayouts/slideLayout141.xml"/><Relationship Id="rId4" Type="http://schemas.openxmlformats.org/officeDocument/2006/relationships/slideLayout" Target="../slideLayouts/slideLayout135.xml"/><Relationship Id="rId9" Type="http://schemas.openxmlformats.org/officeDocument/2006/relationships/slideLayout" Target="../slideLayouts/slideLayout140.xml"/><Relationship Id="rId14" Type="http://schemas.openxmlformats.org/officeDocument/2006/relationships/slideLayout" Target="../slideLayouts/slideLayout14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6" Type="http://schemas.openxmlformats.org/officeDocument/2006/relationships/theme" Target="../theme/theme3.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2" Type="http://schemas.openxmlformats.org/officeDocument/2006/relationships/slideLayout" Target="../slideLayouts/slideLayout43.xml"/><Relationship Id="rId16" Type="http://schemas.openxmlformats.org/officeDocument/2006/relationships/theme" Target="../theme/theme4.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2" Type="http://schemas.openxmlformats.org/officeDocument/2006/relationships/slideLayout" Target="../slideLayouts/slideLayout58.xml"/><Relationship Id="rId16" Type="http://schemas.openxmlformats.org/officeDocument/2006/relationships/theme" Target="../theme/theme5.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5" Type="http://schemas.openxmlformats.org/officeDocument/2006/relationships/slideLayout" Target="../slideLayouts/slideLayout7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9.xml"/><Relationship Id="rId13" Type="http://schemas.openxmlformats.org/officeDocument/2006/relationships/slideLayout" Target="../slideLayouts/slideLayout84.xml"/><Relationship Id="rId3" Type="http://schemas.openxmlformats.org/officeDocument/2006/relationships/slideLayout" Target="../slideLayouts/slideLayout74.xml"/><Relationship Id="rId7" Type="http://schemas.openxmlformats.org/officeDocument/2006/relationships/slideLayout" Target="../slideLayouts/slideLayout78.xml"/><Relationship Id="rId12" Type="http://schemas.openxmlformats.org/officeDocument/2006/relationships/slideLayout" Target="../slideLayouts/slideLayout83.xml"/><Relationship Id="rId2" Type="http://schemas.openxmlformats.org/officeDocument/2006/relationships/slideLayout" Target="../slideLayouts/slideLayout73.xml"/><Relationship Id="rId16" Type="http://schemas.openxmlformats.org/officeDocument/2006/relationships/theme" Target="../theme/theme6.xml"/><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slideLayout" Target="../slideLayouts/slideLayout82.xml"/><Relationship Id="rId5" Type="http://schemas.openxmlformats.org/officeDocument/2006/relationships/slideLayout" Target="../slideLayouts/slideLayout76.xml"/><Relationship Id="rId15" Type="http://schemas.openxmlformats.org/officeDocument/2006/relationships/slideLayout" Target="../slideLayouts/slideLayout86.xml"/><Relationship Id="rId10" Type="http://schemas.openxmlformats.org/officeDocument/2006/relationships/slideLayout" Target="../slideLayouts/slideLayout81.xml"/><Relationship Id="rId4" Type="http://schemas.openxmlformats.org/officeDocument/2006/relationships/slideLayout" Target="../slideLayouts/slideLayout75.xml"/><Relationship Id="rId9" Type="http://schemas.openxmlformats.org/officeDocument/2006/relationships/slideLayout" Target="../slideLayouts/slideLayout80.xml"/><Relationship Id="rId14" Type="http://schemas.openxmlformats.org/officeDocument/2006/relationships/slideLayout" Target="../slideLayouts/slideLayout8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94.xml"/><Relationship Id="rId13" Type="http://schemas.openxmlformats.org/officeDocument/2006/relationships/slideLayout" Target="../slideLayouts/slideLayout99.xml"/><Relationship Id="rId3" Type="http://schemas.openxmlformats.org/officeDocument/2006/relationships/slideLayout" Target="../slideLayouts/slideLayout89.xml"/><Relationship Id="rId7" Type="http://schemas.openxmlformats.org/officeDocument/2006/relationships/slideLayout" Target="../slideLayouts/slideLayout93.xml"/><Relationship Id="rId12" Type="http://schemas.openxmlformats.org/officeDocument/2006/relationships/slideLayout" Target="../slideLayouts/slideLayout98.xml"/><Relationship Id="rId2" Type="http://schemas.openxmlformats.org/officeDocument/2006/relationships/slideLayout" Target="../slideLayouts/slideLayout88.xml"/><Relationship Id="rId16" Type="http://schemas.openxmlformats.org/officeDocument/2006/relationships/theme" Target="../theme/theme7.xml"/><Relationship Id="rId1" Type="http://schemas.openxmlformats.org/officeDocument/2006/relationships/slideLayout" Target="../slideLayouts/slideLayout87.xml"/><Relationship Id="rId6" Type="http://schemas.openxmlformats.org/officeDocument/2006/relationships/slideLayout" Target="../slideLayouts/slideLayout92.xml"/><Relationship Id="rId11" Type="http://schemas.openxmlformats.org/officeDocument/2006/relationships/slideLayout" Target="../slideLayouts/slideLayout97.xml"/><Relationship Id="rId5" Type="http://schemas.openxmlformats.org/officeDocument/2006/relationships/slideLayout" Target="../slideLayouts/slideLayout91.xml"/><Relationship Id="rId15" Type="http://schemas.openxmlformats.org/officeDocument/2006/relationships/slideLayout" Target="../slideLayouts/slideLayout101.xml"/><Relationship Id="rId10" Type="http://schemas.openxmlformats.org/officeDocument/2006/relationships/slideLayout" Target="../slideLayouts/slideLayout96.xml"/><Relationship Id="rId4" Type="http://schemas.openxmlformats.org/officeDocument/2006/relationships/slideLayout" Target="../slideLayouts/slideLayout90.xml"/><Relationship Id="rId9" Type="http://schemas.openxmlformats.org/officeDocument/2006/relationships/slideLayout" Target="../slideLayouts/slideLayout95.xml"/><Relationship Id="rId14" Type="http://schemas.openxmlformats.org/officeDocument/2006/relationships/slideLayout" Target="../slideLayouts/slideLayout100.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09.xml"/><Relationship Id="rId13" Type="http://schemas.openxmlformats.org/officeDocument/2006/relationships/slideLayout" Target="../slideLayouts/slideLayout114.xml"/><Relationship Id="rId3" Type="http://schemas.openxmlformats.org/officeDocument/2006/relationships/slideLayout" Target="../slideLayouts/slideLayout104.xml"/><Relationship Id="rId7" Type="http://schemas.openxmlformats.org/officeDocument/2006/relationships/slideLayout" Target="../slideLayouts/slideLayout108.xml"/><Relationship Id="rId12" Type="http://schemas.openxmlformats.org/officeDocument/2006/relationships/slideLayout" Target="../slideLayouts/slideLayout113.xml"/><Relationship Id="rId2" Type="http://schemas.openxmlformats.org/officeDocument/2006/relationships/slideLayout" Target="../slideLayouts/slideLayout103.xml"/><Relationship Id="rId16" Type="http://schemas.openxmlformats.org/officeDocument/2006/relationships/theme" Target="../theme/theme8.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5" Type="http://schemas.openxmlformats.org/officeDocument/2006/relationships/slideLayout" Target="../slideLayouts/slideLayout106.xml"/><Relationship Id="rId15" Type="http://schemas.openxmlformats.org/officeDocument/2006/relationships/slideLayout" Target="../slideLayouts/slideLayout116.xml"/><Relationship Id="rId10" Type="http://schemas.openxmlformats.org/officeDocument/2006/relationships/slideLayout" Target="../slideLayouts/slideLayout111.xml"/><Relationship Id="rId4" Type="http://schemas.openxmlformats.org/officeDocument/2006/relationships/slideLayout" Target="../slideLayouts/slideLayout105.xml"/><Relationship Id="rId9" Type="http://schemas.openxmlformats.org/officeDocument/2006/relationships/slideLayout" Target="../slideLayouts/slideLayout110.xml"/><Relationship Id="rId14" Type="http://schemas.openxmlformats.org/officeDocument/2006/relationships/slideLayout" Target="../slideLayouts/slideLayout115.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24.xml"/><Relationship Id="rId13" Type="http://schemas.openxmlformats.org/officeDocument/2006/relationships/slideLayout" Target="../slideLayouts/slideLayout129.xml"/><Relationship Id="rId3" Type="http://schemas.openxmlformats.org/officeDocument/2006/relationships/slideLayout" Target="../slideLayouts/slideLayout119.xml"/><Relationship Id="rId7" Type="http://schemas.openxmlformats.org/officeDocument/2006/relationships/slideLayout" Target="../slideLayouts/slideLayout123.xml"/><Relationship Id="rId12" Type="http://schemas.openxmlformats.org/officeDocument/2006/relationships/slideLayout" Target="../slideLayouts/slideLayout128.xml"/><Relationship Id="rId2" Type="http://schemas.openxmlformats.org/officeDocument/2006/relationships/slideLayout" Target="../slideLayouts/slideLayout118.xml"/><Relationship Id="rId16" Type="http://schemas.openxmlformats.org/officeDocument/2006/relationships/theme" Target="../theme/theme9.xml"/><Relationship Id="rId1" Type="http://schemas.openxmlformats.org/officeDocument/2006/relationships/slideLayout" Target="../slideLayouts/slideLayout117.xml"/><Relationship Id="rId6" Type="http://schemas.openxmlformats.org/officeDocument/2006/relationships/slideLayout" Target="../slideLayouts/slideLayout122.xml"/><Relationship Id="rId11" Type="http://schemas.openxmlformats.org/officeDocument/2006/relationships/slideLayout" Target="../slideLayouts/slideLayout127.xml"/><Relationship Id="rId5" Type="http://schemas.openxmlformats.org/officeDocument/2006/relationships/slideLayout" Target="../slideLayouts/slideLayout121.xml"/><Relationship Id="rId15" Type="http://schemas.openxmlformats.org/officeDocument/2006/relationships/slideLayout" Target="../slideLayouts/slideLayout131.xml"/><Relationship Id="rId10" Type="http://schemas.openxmlformats.org/officeDocument/2006/relationships/slideLayout" Target="../slideLayouts/slideLayout126.xml"/><Relationship Id="rId4" Type="http://schemas.openxmlformats.org/officeDocument/2006/relationships/slideLayout" Target="../slideLayouts/slideLayout120.xml"/><Relationship Id="rId9" Type="http://schemas.openxmlformats.org/officeDocument/2006/relationships/slideLayout" Target="../slideLayouts/slideLayout125.xml"/><Relationship Id="rId14" Type="http://schemas.openxmlformats.org/officeDocument/2006/relationships/slideLayout" Target="../slideLayouts/slideLayout1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FE2A05C-019A-4ACC-A32A-28A03074565B}" type="datetimeFigureOut">
              <a:rPr lang="zh-CN" altLang="en-US" smtClean="0"/>
              <a:t>2020/3/27</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07A5948-B0ED-4181-9819-318C10814F35}" type="slidenum">
              <a:rPr lang="zh-CN" altLang="en-US" smtClean="0"/>
              <a:t>‹#›</a:t>
            </a:fld>
            <a:endParaRPr lang="zh-CN" altLang="en-US"/>
          </a:p>
        </p:txBody>
      </p:sp>
    </p:spTree>
    <p:extLst>
      <p:ext uri="{BB962C8B-B14F-4D97-AF65-F5344CB8AC3E}">
        <p14:creationId xmlns:p14="http://schemas.microsoft.com/office/powerpoint/2010/main" val="1255824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E435085E-9809-4AE7-83D9-EEEDC22B6B7B}"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457200" rtl="0" eaLnBrk="1" fontAlgn="auto" latinLnBrk="0" hangingPunct="1">
                <a:lnSpc>
                  <a:spcPct val="100000"/>
                </a:lnSpc>
                <a:spcBef>
                  <a:spcPts val="0"/>
                </a:spcBef>
                <a:spcAft>
                  <a:spcPts val="0"/>
                </a:spcAft>
                <a:buClrTx/>
                <a:buSzTx/>
                <a:buFontTx/>
                <a:buNone/>
                <a:tabLst/>
                <a:defRPr/>
              </a:pPr>
              <a:t>2020/3/27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2BC74E14-F1D6-436F-9D2F-E24E23321D57}"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7" name="矩形 6">
            <a:extLst>
              <a:ext uri="{FF2B5EF4-FFF2-40B4-BE49-F238E27FC236}">
                <a16:creationId xmlns:a16="http://schemas.microsoft.com/office/drawing/2014/main" id="{43DEE512-5AF9-4B70-9E3D-F8A80FDDAA69}"/>
              </a:ext>
            </a:extLst>
          </p:cNvPr>
          <p:cNvSpPr/>
          <p:nvPr userDrawn="1"/>
        </p:nvSpPr>
        <p:spPr>
          <a:xfrm>
            <a:off x="3343275" y="-16865600"/>
            <a:ext cx="2457450" cy="962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sp>
        <p:nvSpPr>
          <p:cNvPr id="8" name="矩形 7">
            <a:extLst>
              <a:ext uri="{FF2B5EF4-FFF2-40B4-BE49-F238E27FC236}">
                <a16:creationId xmlns:a16="http://schemas.microsoft.com/office/drawing/2014/main" id="{584A7616-85CA-4222-9284-FC6B98155C90}"/>
              </a:ext>
            </a:extLst>
          </p:cNvPr>
          <p:cNvSpPr/>
          <p:nvPr userDrawn="1"/>
        </p:nvSpPr>
        <p:spPr>
          <a:xfrm>
            <a:off x="3451431" y="21539200"/>
            <a:ext cx="2457450" cy="962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249349067"/>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288">
          <p15:clr>
            <a:srgbClr val="F26B43"/>
          </p15:clr>
        </p15:guide>
        <p15:guide id="2" pos="2880">
          <p15:clr>
            <a:srgbClr val="F26B43"/>
          </p15:clr>
        </p15:guide>
        <p15:guide id="3" pos="312">
          <p15:clr>
            <a:srgbClr val="F26B43"/>
          </p15:clr>
        </p15:guide>
        <p15:guide id="4" pos="5440">
          <p15:clr>
            <a:srgbClr val="F26B43"/>
          </p15:clr>
        </p15:guide>
        <p15:guide id="5" orient="horz" pos="648">
          <p15:clr>
            <a:srgbClr val="F26B43"/>
          </p15:clr>
        </p15:guide>
        <p15:guide id="6" orient="horz" pos="712">
          <p15:clr>
            <a:srgbClr val="F26B43"/>
          </p15:clr>
        </p15:guide>
        <p15:guide id="7" orient="horz" pos="3928">
          <p15:clr>
            <a:srgbClr val="F26B43"/>
          </p15:clr>
        </p15:guide>
        <p15:guide id="8" orient="horz" pos="38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E435085E-9809-4AE7-83D9-EEEDC22B6B7B}"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457200" rtl="0" eaLnBrk="1" fontAlgn="auto" latinLnBrk="0" hangingPunct="1">
                <a:lnSpc>
                  <a:spcPct val="100000"/>
                </a:lnSpc>
                <a:spcBef>
                  <a:spcPts val="0"/>
                </a:spcBef>
                <a:spcAft>
                  <a:spcPts val="0"/>
                </a:spcAft>
                <a:buClrTx/>
                <a:buSzTx/>
                <a:buFontTx/>
                <a:buNone/>
                <a:tabLst/>
                <a:defRPr/>
              </a:pPr>
              <a:t>2020/3/27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2BC74E14-F1D6-436F-9D2F-E24E23321D57}"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7" name="矩形 6">
            <a:extLst>
              <a:ext uri="{FF2B5EF4-FFF2-40B4-BE49-F238E27FC236}">
                <a16:creationId xmlns:a16="http://schemas.microsoft.com/office/drawing/2014/main" id="{43DEE512-5AF9-4B70-9E3D-F8A80FDDAA69}"/>
              </a:ext>
            </a:extLst>
          </p:cNvPr>
          <p:cNvSpPr/>
          <p:nvPr userDrawn="1"/>
        </p:nvSpPr>
        <p:spPr>
          <a:xfrm>
            <a:off x="3343275" y="-16865600"/>
            <a:ext cx="2457450" cy="962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sp>
        <p:nvSpPr>
          <p:cNvPr id="8" name="矩形 7">
            <a:extLst>
              <a:ext uri="{FF2B5EF4-FFF2-40B4-BE49-F238E27FC236}">
                <a16:creationId xmlns:a16="http://schemas.microsoft.com/office/drawing/2014/main" id="{584A7616-85CA-4222-9284-FC6B98155C90}"/>
              </a:ext>
            </a:extLst>
          </p:cNvPr>
          <p:cNvSpPr/>
          <p:nvPr userDrawn="1"/>
        </p:nvSpPr>
        <p:spPr>
          <a:xfrm>
            <a:off x="3451431" y="21539200"/>
            <a:ext cx="2457450" cy="962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19978147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288">
          <p15:clr>
            <a:srgbClr val="F26B43"/>
          </p15:clr>
        </p15:guide>
        <p15:guide id="2" pos="2880">
          <p15:clr>
            <a:srgbClr val="F26B43"/>
          </p15:clr>
        </p15:guide>
        <p15:guide id="3" pos="312">
          <p15:clr>
            <a:srgbClr val="F26B43"/>
          </p15:clr>
        </p15:guide>
        <p15:guide id="4" pos="5440">
          <p15:clr>
            <a:srgbClr val="F26B43"/>
          </p15:clr>
        </p15:guide>
        <p15:guide id="5" orient="horz" pos="648">
          <p15:clr>
            <a:srgbClr val="F26B43"/>
          </p15:clr>
        </p15:guide>
        <p15:guide id="6" orient="horz" pos="712">
          <p15:clr>
            <a:srgbClr val="F26B43"/>
          </p15:clr>
        </p15:guide>
        <p15:guide id="7" orient="horz" pos="3928">
          <p15:clr>
            <a:srgbClr val="F26B43"/>
          </p15:clr>
        </p15:guide>
        <p15:guide id="8" orient="horz" pos="386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E435085E-9809-4AE7-83D9-EEEDC22B6B7B}"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457200" rtl="0" eaLnBrk="1" fontAlgn="auto" latinLnBrk="0" hangingPunct="1">
                <a:lnSpc>
                  <a:spcPct val="100000"/>
                </a:lnSpc>
                <a:spcBef>
                  <a:spcPts val="0"/>
                </a:spcBef>
                <a:spcAft>
                  <a:spcPts val="0"/>
                </a:spcAft>
                <a:buClrTx/>
                <a:buSzTx/>
                <a:buFontTx/>
                <a:buNone/>
                <a:tabLst/>
                <a:defRPr/>
              </a:pPr>
              <a:t>2020/3/27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2BC74E14-F1D6-436F-9D2F-E24E23321D57}"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7" name="矩形 6">
            <a:extLst>
              <a:ext uri="{FF2B5EF4-FFF2-40B4-BE49-F238E27FC236}">
                <a16:creationId xmlns:a16="http://schemas.microsoft.com/office/drawing/2014/main" id="{43DEE512-5AF9-4B70-9E3D-F8A80FDDAA69}"/>
              </a:ext>
            </a:extLst>
          </p:cNvPr>
          <p:cNvSpPr/>
          <p:nvPr userDrawn="1"/>
        </p:nvSpPr>
        <p:spPr>
          <a:xfrm>
            <a:off x="3343275" y="-16865600"/>
            <a:ext cx="2457450" cy="962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sp>
        <p:nvSpPr>
          <p:cNvPr id="8" name="矩形 7">
            <a:extLst>
              <a:ext uri="{FF2B5EF4-FFF2-40B4-BE49-F238E27FC236}">
                <a16:creationId xmlns:a16="http://schemas.microsoft.com/office/drawing/2014/main" id="{584A7616-85CA-4222-9284-FC6B98155C90}"/>
              </a:ext>
            </a:extLst>
          </p:cNvPr>
          <p:cNvSpPr/>
          <p:nvPr userDrawn="1"/>
        </p:nvSpPr>
        <p:spPr>
          <a:xfrm>
            <a:off x="3451431" y="21539200"/>
            <a:ext cx="2457450" cy="962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3079479977"/>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288">
          <p15:clr>
            <a:srgbClr val="F26B43"/>
          </p15:clr>
        </p15:guide>
        <p15:guide id="2" pos="2880">
          <p15:clr>
            <a:srgbClr val="F26B43"/>
          </p15:clr>
        </p15:guide>
        <p15:guide id="3" pos="312">
          <p15:clr>
            <a:srgbClr val="F26B43"/>
          </p15:clr>
        </p15:guide>
        <p15:guide id="4" pos="5440">
          <p15:clr>
            <a:srgbClr val="F26B43"/>
          </p15:clr>
        </p15:guide>
        <p15:guide id="5" orient="horz" pos="648">
          <p15:clr>
            <a:srgbClr val="F26B43"/>
          </p15:clr>
        </p15:guide>
        <p15:guide id="6" orient="horz" pos="712">
          <p15:clr>
            <a:srgbClr val="F26B43"/>
          </p15:clr>
        </p15:guide>
        <p15:guide id="7" orient="horz" pos="3928">
          <p15:clr>
            <a:srgbClr val="F26B43"/>
          </p15:clr>
        </p15:guide>
        <p15:guide id="8" orient="horz" pos="3864">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E435085E-9809-4AE7-83D9-EEEDC22B6B7B}"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457200" rtl="0" eaLnBrk="1" fontAlgn="auto" latinLnBrk="0" hangingPunct="1">
                <a:lnSpc>
                  <a:spcPct val="100000"/>
                </a:lnSpc>
                <a:spcBef>
                  <a:spcPts val="0"/>
                </a:spcBef>
                <a:spcAft>
                  <a:spcPts val="0"/>
                </a:spcAft>
                <a:buClrTx/>
                <a:buSzTx/>
                <a:buFontTx/>
                <a:buNone/>
                <a:tabLst/>
                <a:defRPr/>
              </a:pPr>
              <a:t>2020/3/27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2BC74E14-F1D6-436F-9D2F-E24E23321D57}"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7" name="矩形 6">
            <a:extLst>
              <a:ext uri="{FF2B5EF4-FFF2-40B4-BE49-F238E27FC236}">
                <a16:creationId xmlns:a16="http://schemas.microsoft.com/office/drawing/2014/main" id="{43DEE512-5AF9-4B70-9E3D-F8A80FDDAA69}"/>
              </a:ext>
            </a:extLst>
          </p:cNvPr>
          <p:cNvSpPr/>
          <p:nvPr userDrawn="1"/>
        </p:nvSpPr>
        <p:spPr>
          <a:xfrm>
            <a:off x="3343275" y="-16865600"/>
            <a:ext cx="2457450" cy="962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sp>
        <p:nvSpPr>
          <p:cNvPr id="8" name="矩形 7">
            <a:extLst>
              <a:ext uri="{FF2B5EF4-FFF2-40B4-BE49-F238E27FC236}">
                <a16:creationId xmlns:a16="http://schemas.microsoft.com/office/drawing/2014/main" id="{584A7616-85CA-4222-9284-FC6B98155C90}"/>
              </a:ext>
            </a:extLst>
          </p:cNvPr>
          <p:cNvSpPr/>
          <p:nvPr userDrawn="1"/>
        </p:nvSpPr>
        <p:spPr>
          <a:xfrm>
            <a:off x="3451431" y="21539200"/>
            <a:ext cx="2457450" cy="962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785396493"/>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288">
          <p15:clr>
            <a:srgbClr val="F26B43"/>
          </p15:clr>
        </p15:guide>
        <p15:guide id="2" pos="2880">
          <p15:clr>
            <a:srgbClr val="F26B43"/>
          </p15:clr>
        </p15:guide>
        <p15:guide id="3" pos="312">
          <p15:clr>
            <a:srgbClr val="F26B43"/>
          </p15:clr>
        </p15:guide>
        <p15:guide id="4" pos="5440">
          <p15:clr>
            <a:srgbClr val="F26B43"/>
          </p15:clr>
        </p15:guide>
        <p15:guide id="5" orient="horz" pos="648">
          <p15:clr>
            <a:srgbClr val="F26B43"/>
          </p15:clr>
        </p15:guide>
        <p15:guide id="6" orient="horz" pos="712">
          <p15:clr>
            <a:srgbClr val="F26B43"/>
          </p15:clr>
        </p15:guide>
        <p15:guide id="7" orient="horz" pos="3928">
          <p15:clr>
            <a:srgbClr val="F26B43"/>
          </p15:clr>
        </p15:guide>
        <p15:guide id="8" orient="horz" pos="3864">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E435085E-9809-4AE7-83D9-EEEDC22B6B7B}"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457200" rtl="0" eaLnBrk="1" fontAlgn="auto" latinLnBrk="0" hangingPunct="1">
                <a:lnSpc>
                  <a:spcPct val="100000"/>
                </a:lnSpc>
                <a:spcBef>
                  <a:spcPts val="0"/>
                </a:spcBef>
                <a:spcAft>
                  <a:spcPts val="0"/>
                </a:spcAft>
                <a:buClrTx/>
                <a:buSzTx/>
                <a:buFontTx/>
                <a:buNone/>
                <a:tabLst/>
                <a:defRPr/>
              </a:pPr>
              <a:t>2020/3/27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2BC74E14-F1D6-436F-9D2F-E24E23321D57}"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7" name="矩形 6">
            <a:extLst>
              <a:ext uri="{FF2B5EF4-FFF2-40B4-BE49-F238E27FC236}">
                <a16:creationId xmlns:a16="http://schemas.microsoft.com/office/drawing/2014/main" id="{43DEE512-5AF9-4B70-9E3D-F8A80FDDAA69}"/>
              </a:ext>
            </a:extLst>
          </p:cNvPr>
          <p:cNvSpPr/>
          <p:nvPr userDrawn="1"/>
        </p:nvSpPr>
        <p:spPr>
          <a:xfrm>
            <a:off x="3343275" y="-16865600"/>
            <a:ext cx="2457450" cy="962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sp>
        <p:nvSpPr>
          <p:cNvPr id="8" name="矩形 7">
            <a:extLst>
              <a:ext uri="{FF2B5EF4-FFF2-40B4-BE49-F238E27FC236}">
                <a16:creationId xmlns:a16="http://schemas.microsoft.com/office/drawing/2014/main" id="{584A7616-85CA-4222-9284-FC6B98155C90}"/>
              </a:ext>
            </a:extLst>
          </p:cNvPr>
          <p:cNvSpPr/>
          <p:nvPr userDrawn="1"/>
        </p:nvSpPr>
        <p:spPr>
          <a:xfrm>
            <a:off x="3451431" y="21539200"/>
            <a:ext cx="2457450" cy="962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54946649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288">
          <p15:clr>
            <a:srgbClr val="F26B43"/>
          </p15:clr>
        </p15:guide>
        <p15:guide id="2" pos="2880">
          <p15:clr>
            <a:srgbClr val="F26B43"/>
          </p15:clr>
        </p15:guide>
        <p15:guide id="3" pos="312">
          <p15:clr>
            <a:srgbClr val="F26B43"/>
          </p15:clr>
        </p15:guide>
        <p15:guide id="4" pos="5440">
          <p15:clr>
            <a:srgbClr val="F26B43"/>
          </p15:clr>
        </p15:guide>
        <p15:guide id="5" orient="horz" pos="648">
          <p15:clr>
            <a:srgbClr val="F26B43"/>
          </p15:clr>
        </p15:guide>
        <p15:guide id="6" orient="horz" pos="712">
          <p15:clr>
            <a:srgbClr val="F26B43"/>
          </p15:clr>
        </p15:guide>
        <p15:guide id="7" orient="horz" pos="3928">
          <p15:clr>
            <a:srgbClr val="F26B43"/>
          </p15:clr>
        </p15:guide>
        <p15:guide id="8" orient="horz" pos="3864">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E435085E-9809-4AE7-83D9-EEEDC22B6B7B}"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457200" rtl="0" eaLnBrk="1" fontAlgn="auto" latinLnBrk="0" hangingPunct="1">
                <a:lnSpc>
                  <a:spcPct val="100000"/>
                </a:lnSpc>
                <a:spcBef>
                  <a:spcPts val="0"/>
                </a:spcBef>
                <a:spcAft>
                  <a:spcPts val="0"/>
                </a:spcAft>
                <a:buClrTx/>
                <a:buSzTx/>
                <a:buFontTx/>
                <a:buNone/>
                <a:tabLst/>
                <a:defRPr/>
              </a:pPr>
              <a:t>2020/3/27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2BC74E14-F1D6-436F-9D2F-E24E23321D57}"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7" name="矩形 6">
            <a:extLst>
              <a:ext uri="{FF2B5EF4-FFF2-40B4-BE49-F238E27FC236}">
                <a16:creationId xmlns:a16="http://schemas.microsoft.com/office/drawing/2014/main" id="{43DEE512-5AF9-4B70-9E3D-F8A80FDDAA69}"/>
              </a:ext>
            </a:extLst>
          </p:cNvPr>
          <p:cNvSpPr/>
          <p:nvPr userDrawn="1"/>
        </p:nvSpPr>
        <p:spPr>
          <a:xfrm>
            <a:off x="3343275" y="-16865600"/>
            <a:ext cx="2457450" cy="962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sp>
        <p:nvSpPr>
          <p:cNvPr id="8" name="矩形 7">
            <a:extLst>
              <a:ext uri="{FF2B5EF4-FFF2-40B4-BE49-F238E27FC236}">
                <a16:creationId xmlns:a16="http://schemas.microsoft.com/office/drawing/2014/main" id="{584A7616-85CA-4222-9284-FC6B98155C90}"/>
              </a:ext>
            </a:extLst>
          </p:cNvPr>
          <p:cNvSpPr/>
          <p:nvPr userDrawn="1"/>
        </p:nvSpPr>
        <p:spPr>
          <a:xfrm>
            <a:off x="3451431" y="21539200"/>
            <a:ext cx="2457450" cy="962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4244267663"/>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288">
          <p15:clr>
            <a:srgbClr val="F26B43"/>
          </p15:clr>
        </p15:guide>
        <p15:guide id="2" pos="2880">
          <p15:clr>
            <a:srgbClr val="F26B43"/>
          </p15:clr>
        </p15:guide>
        <p15:guide id="3" pos="312">
          <p15:clr>
            <a:srgbClr val="F26B43"/>
          </p15:clr>
        </p15:guide>
        <p15:guide id="4" pos="5440">
          <p15:clr>
            <a:srgbClr val="F26B43"/>
          </p15:clr>
        </p15:guide>
        <p15:guide id="5" orient="horz" pos="648">
          <p15:clr>
            <a:srgbClr val="F26B43"/>
          </p15:clr>
        </p15:guide>
        <p15:guide id="6" orient="horz" pos="712">
          <p15:clr>
            <a:srgbClr val="F26B43"/>
          </p15:clr>
        </p15:guide>
        <p15:guide id="7" orient="horz" pos="3928">
          <p15:clr>
            <a:srgbClr val="F26B43"/>
          </p15:clr>
        </p15:guide>
        <p15:guide id="8" orient="horz" pos="3864">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E435085E-9809-4AE7-83D9-EEEDC22B6B7B}"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457200" rtl="0" eaLnBrk="1" fontAlgn="auto" latinLnBrk="0" hangingPunct="1">
                <a:lnSpc>
                  <a:spcPct val="100000"/>
                </a:lnSpc>
                <a:spcBef>
                  <a:spcPts val="0"/>
                </a:spcBef>
                <a:spcAft>
                  <a:spcPts val="0"/>
                </a:spcAft>
                <a:buClrTx/>
                <a:buSzTx/>
                <a:buFontTx/>
                <a:buNone/>
                <a:tabLst/>
                <a:defRPr/>
              </a:pPr>
              <a:t>2020/3/27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2BC74E14-F1D6-436F-9D2F-E24E23321D57}"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7" name="矩形 6">
            <a:extLst>
              <a:ext uri="{FF2B5EF4-FFF2-40B4-BE49-F238E27FC236}">
                <a16:creationId xmlns:a16="http://schemas.microsoft.com/office/drawing/2014/main" id="{43DEE512-5AF9-4B70-9E3D-F8A80FDDAA69}"/>
              </a:ext>
            </a:extLst>
          </p:cNvPr>
          <p:cNvSpPr/>
          <p:nvPr userDrawn="1"/>
        </p:nvSpPr>
        <p:spPr>
          <a:xfrm>
            <a:off x="3343275" y="-16865600"/>
            <a:ext cx="2457450" cy="962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sp>
        <p:nvSpPr>
          <p:cNvPr id="8" name="矩形 7">
            <a:extLst>
              <a:ext uri="{FF2B5EF4-FFF2-40B4-BE49-F238E27FC236}">
                <a16:creationId xmlns:a16="http://schemas.microsoft.com/office/drawing/2014/main" id="{584A7616-85CA-4222-9284-FC6B98155C90}"/>
              </a:ext>
            </a:extLst>
          </p:cNvPr>
          <p:cNvSpPr/>
          <p:nvPr userDrawn="1"/>
        </p:nvSpPr>
        <p:spPr>
          <a:xfrm>
            <a:off x="3451431" y="21539200"/>
            <a:ext cx="2457450" cy="962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4124721752"/>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 id="2147483755"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288">
          <p15:clr>
            <a:srgbClr val="F26B43"/>
          </p15:clr>
        </p15:guide>
        <p15:guide id="2" pos="2880">
          <p15:clr>
            <a:srgbClr val="F26B43"/>
          </p15:clr>
        </p15:guide>
        <p15:guide id="3" pos="312">
          <p15:clr>
            <a:srgbClr val="F26B43"/>
          </p15:clr>
        </p15:guide>
        <p15:guide id="4" pos="5440">
          <p15:clr>
            <a:srgbClr val="F26B43"/>
          </p15:clr>
        </p15:guide>
        <p15:guide id="5" orient="horz" pos="648">
          <p15:clr>
            <a:srgbClr val="F26B43"/>
          </p15:clr>
        </p15:guide>
        <p15:guide id="6" orient="horz" pos="712">
          <p15:clr>
            <a:srgbClr val="F26B43"/>
          </p15:clr>
        </p15:guide>
        <p15:guide id="7" orient="horz" pos="3928">
          <p15:clr>
            <a:srgbClr val="F26B43"/>
          </p15:clr>
        </p15:guide>
        <p15:guide id="8" orient="horz" pos="3864">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E435085E-9809-4AE7-83D9-EEEDC22B6B7B}"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457200" rtl="0" eaLnBrk="1" fontAlgn="auto" latinLnBrk="0" hangingPunct="1">
                <a:lnSpc>
                  <a:spcPct val="100000"/>
                </a:lnSpc>
                <a:spcBef>
                  <a:spcPts val="0"/>
                </a:spcBef>
                <a:spcAft>
                  <a:spcPts val="0"/>
                </a:spcAft>
                <a:buClrTx/>
                <a:buSzTx/>
                <a:buFontTx/>
                <a:buNone/>
                <a:tabLst/>
                <a:defRPr/>
              </a:pPr>
              <a:t>2020/3/27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2BC74E14-F1D6-436F-9D2F-E24E23321D57}"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7" name="矩形 6">
            <a:extLst>
              <a:ext uri="{FF2B5EF4-FFF2-40B4-BE49-F238E27FC236}">
                <a16:creationId xmlns:a16="http://schemas.microsoft.com/office/drawing/2014/main" id="{43DEE512-5AF9-4B70-9E3D-F8A80FDDAA69}"/>
              </a:ext>
            </a:extLst>
          </p:cNvPr>
          <p:cNvSpPr/>
          <p:nvPr userDrawn="1"/>
        </p:nvSpPr>
        <p:spPr>
          <a:xfrm>
            <a:off x="3343275" y="-16865600"/>
            <a:ext cx="2457450" cy="962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sp>
        <p:nvSpPr>
          <p:cNvPr id="8" name="矩形 7">
            <a:extLst>
              <a:ext uri="{FF2B5EF4-FFF2-40B4-BE49-F238E27FC236}">
                <a16:creationId xmlns:a16="http://schemas.microsoft.com/office/drawing/2014/main" id="{584A7616-85CA-4222-9284-FC6B98155C90}"/>
              </a:ext>
            </a:extLst>
          </p:cNvPr>
          <p:cNvSpPr/>
          <p:nvPr userDrawn="1"/>
        </p:nvSpPr>
        <p:spPr>
          <a:xfrm>
            <a:off x="3451431" y="21539200"/>
            <a:ext cx="2457450" cy="962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326055292"/>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288">
          <p15:clr>
            <a:srgbClr val="F26B43"/>
          </p15:clr>
        </p15:guide>
        <p15:guide id="2" pos="2880">
          <p15:clr>
            <a:srgbClr val="F26B43"/>
          </p15:clr>
        </p15:guide>
        <p15:guide id="3" pos="312">
          <p15:clr>
            <a:srgbClr val="F26B43"/>
          </p15:clr>
        </p15:guide>
        <p15:guide id="4" pos="5440">
          <p15:clr>
            <a:srgbClr val="F26B43"/>
          </p15:clr>
        </p15:guide>
        <p15:guide id="5" orient="horz" pos="648">
          <p15:clr>
            <a:srgbClr val="F26B43"/>
          </p15:clr>
        </p15:guide>
        <p15:guide id="6" orient="horz" pos="712">
          <p15:clr>
            <a:srgbClr val="F26B43"/>
          </p15:clr>
        </p15:guide>
        <p15:guide id="7" orient="horz" pos="3928">
          <p15:clr>
            <a:srgbClr val="F26B43"/>
          </p15:clr>
        </p15:guide>
        <p15:guide id="8" orient="horz" pos="3864">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E435085E-9809-4AE7-83D9-EEEDC22B6B7B}"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457200" rtl="0" eaLnBrk="1" fontAlgn="auto" latinLnBrk="0" hangingPunct="1">
                <a:lnSpc>
                  <a:spcPct val="100000"/>
                </a:lnSpc>
                <a:spcBef>
                  <a:spcPts val="0"/>
                </a:spcBef>
                <a:spcAft>
                  <a:spcPts val="0"/>
                </a:spcAft>
                <a:buClrTx/>
                <a:buSzTx/>
                <a:buFontTx/>
                <a:buNone/>
                <a:tabLst/>
                <a:defRPr/>
              </a:pPr>
              <a:t>2020/3/27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2BC74E14-F1D6-436F-9D2F-E24E23321D57}"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7" name="矩形 6">
            <a:extLst>
              <a:ext uri="{FF2B5EF4-FFF2-40B4-BE49-F238E27FC236}">
                <a16:creationId xmlns:a16="http://schemas.microsoft.com/office/drawing/2014/main" id="{43DEE512-5AF9-4B70-9E3D-F8A80FDDAA69}"/>
              </a:ext>
            </a:extLst>
          </p:cNvPr>
          <p:cNvSpPr/>
          <p:nvPr userDrawn="1"/>
        </p:nvSpPr>
        <p:spPr>
          <a:xfrm>
            <a:off x="3343275" y="-16865600"/>
            <a:ext cx="2457450" cy="962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sp>
        <p:nvSpPr>
          <p:cNvPr id="8" name="矩形 7">
            <a:extLst>
              <a:ext uri="{FF2B5EF4-FFF2-40B4-BE49-F238E27FC236}">
                <a16:creationId xmlns:a16="http://schemas.microsoft.com/office/drawing/2014/main" id="{584A7616-85CA-4222-9284-FC6B98155C90}"/>
              </a:ext>
            </a:extLst>
          </p:cNvPr>
          <p:cNvSpPr/>
          <p:nvPr userDrawn="1"/>
        </p:nvSpPr>
        <p:spPr>
          <a:xfrm>
            <a:off x="3451431" y="21539200"/>
            <a:ext cx="2457450" cy="962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2742656975"/>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 id="2147483786" r:id="rId14"/>
    <p:sldLayoutId id="2147483787"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288">
          <p15:clr>
            <a:srgbClr val="F26B43"/>
          </p15:clr>
        </p15:guide>
        <p15:guide id="2" pos="2880">
          <p15:clr>
            <a:srgbClr val="F26B43"/>
          </p15:clr>
        </p15:guide>
        <p15:guide id="3" pos="312">
          <p15:clr>
            <a:srgbClr val="F26B43"/>
          </p15:clr>
        </p15:guide>
        <p15:guide id="4" pos="5440">
          <p15:clr>
            <a:srgbClr val="F26B43"/>
          </p15:clr>
        </p15:guide>
        <p15:guide id="5" orient="horz" pos="648">
          <p15:clr>
            <a:srgbClr val="F26B43"/>
          </p15:clr>
        </p15:guide>
        <p15:guide id="6" orient="horz" pos="712">
          <p15:clr>
            <a:srgbClr val="F26B43"/>
          </p15:clr>
        </p15:guide>
        <p15:guide id="7" orient="horz" pos="3928">
          <p15:clr>
            <a:srgbClr val="F26B43"/>
          </p15:clr>
        </p15:guide>
        <p15:guide id="8" orient="horz" pos="3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1.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notesSlide" Target="../notesSlides/notesSlide7.xml"/><Relationship Id="rId7" Type="http://schemas.openxmlformats.org/officeDocument/2006/relationships/oleObject" Target="../embeddings/oleObject1.bin"/><Relationship Id="rId2" Type="http://schemas.openxmlformats.org/officeDocument/2006/relationships/slideLayout" Target="../slideLayouts/slideLayout21.xml"/><Relationship Id="rId1" Type="http://schemas.openxmlformats.org/officeDocument/2006/relationships/vmlDrawing" Target="../drawings/vmlDrawing1.v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notesSlide" Target="../notesSlides/notesSlide8.xml"/><Relationship Id="rId7" Type="http://schemas.openxmlformats.org/officeDocument/2006/relationships/oleObject" Target="../embeddings/oleObject3.bin"/><Relationship Id="rId12" Type="http://schemas.openxmlformats.org/officeDocument/2006/relationships/image" Target="../media/image19.wmf"/><Relationship Id="rId2" Type="http://schemas.openxmlformats.org/officeDocument/2006/relationships/slideLayout" Target="../slideLayouts/slideLayout21.xml"/><Relationship Id="rId1" Type="http://schemas.openxmlformats.org/officeDocument/2006/relationships/vmlDrawing" Target="../drawings/vmlDrawing2.vml"/><Relationship Id="rId6" Type="http://schemas.openxmlformats.org/officeDocument/2006/relationships/image" Target="../media/image16.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18.wmf"/><Relationship Id="rId4" Type="http://schemas.openxmlformats.org/officeDocument/2006/relationships/image" Target="../media/image10.jpeg"/><Relationship Id="rId9" Type="http://schemas.openxmlformats.org/officeDocument/2006/relationships/oleObject" Target="../embeddings/oleObject4.bin"/></Relationships>
</file>

<file path=ppt/slides/_rels/slide13.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notesSlide" Target="../notesSlides/notesSlide9.xml"/><Relationship Id="rId7" Type="http://schemas.openxmlformats.org/officeDocument/2006/relationships/oleObject" Target="../embeddings/oleObject7.bin"/><Relationship Id="rId12" Type="http://schemas.openxmlformats.org/officeDocument/2006/relationships/image" Target="../media/image23.wmf"/><Relationship Id="rId2" Type="http://schemas.openxmlformats.org/officeDocument/2006/relationships/slideLayout" Target="../slideLayouts/slideLayout21.xml"/><Relationship Id="rId1" Type="http://schemas.openxmlformats.org/officeDocument/2006/relationships/vmlDrawing" Target="../drawings/vmlDrawing3.vml"/><Relationship Id="rId6" Type="http://schemas.openxmlformats.org/officeDocument/2006/relationships/image" Target="../media/image20.wmf"/><Relationship Id="rId11" Type="http://schemas.openxmlformats.org/officeDocument/2006/relationships/oleObject" Target="../embeddings/oleObject9.bin"/><Relationship Id="rId5" Type="http://schemas.openxmlformats.org/officeDocument/2006/relationships/oleObject" Target="../embeddings/oleObject6.bin"/><Relationship Id="rId10" Type="http://schemas.openxmlformats.org/officeDocument/2006/relationships/image" Target="../media/image22.wmf"/><Relationship Id="rId4" Type="http://schemas.openxmlformats.org/officeDocument/2006/relationships/image" Target="../media/image10.jpeg"/><Relationship Id="rId9" Type="http://schemas.openxmlformats.org/officeDocument/2006/relationships/oleObject" Target="../embeddings/oleObject8.bin"/></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21.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8" Type="http://schemas.openxmlformats.org/officeDocument/2006/relationships/image" Target="../media/image27.wmf"/><Relationship Id="rId13" Type="http://schemas.openxmlformats.org/officeDocument/2006/relationships/oleObject" Target="../embeddings/oleObject14.bin"/><Relationship Id="rId3" Type="http://schemas.openxmlformats.org/officeDocument/2006/relationships/notesSlide" Target="../notesSlides/notesSlide11.xml"/><Relationship Id="rId7" Type="http://schemas.openxmlformats.org/officeDocument/2006/relationships/oleObject" Target="../embeddings/oleObject11.bin"/><Relationship Id="rId12" Type="http://schemas.openxmlformats.org/officeDocument/2006/relationships/image" Target="../media/image29.wmf"/><Relationship Id="rId2" Type="http://schemas.openxmlformats.org/officeDocument/2006/relationships/slideLayout" Target="../slideLayouts/slideLayout21.xml"/><Relationship Id="rId1" Type="http://schemas.openxmlformats.org/officeDocument/2006/relationships/vmlDrawing" Target="../drawings/vmlDrawing4.vml"/><Relationship Id="rId6" Type="http://schemas.openxmlformats.org/officeDocument/2006/relationships/image" Target="../media/image26.wmf"/><Relationship Id="rId11" Type="http://schemas.openxmlformats.org/officeDocument/2006/relationships/oleObject" Target="../embeddings/oleObject13.bin"/><Relationship Id="rId5" Type="http://schemas.openxmlformats.org/officeDocument/2006/relationships/oleObject" Target="../embeddings/oleObject10.bin"/><Relationship Id="rId10" Type="http://schemas.openxmlformats.org/officeDocument/2006/relationships/image" Target="../media/image28.wmf"/><Relationship Id="rId4" Type="http://schemas.openxmlformats.org/officeDocument/2006/relationships/image" Target="../media/image10.jpeg"/><Relationship Id="rId9" Type="http://schemas.openxmlformats.org/officeDocument/2006/relationships/oleObject" Target="../embeddings/oleObject12.bin"/><Relationship Id="rId14" Type="http://schemas.openxmlformats.org/officeDocument/2006/relationships/image" Target="../media/image30.wmf"/></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92.xml"/><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108.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126.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13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63.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8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85680A5-8AC5-42C4-AEFF-9B6D7D5CA922}"/>
              </a:ext>
            </a:extLst>
          </p:cNvPr>
          <p:cNvPicPr>
            <a:picLocks noChangeAspect="1"/>
          </p:cNvPicPr>
          <p:nvPr/>
        </p:nvPicPr>
        <p:blipFill rotWithShape="1">
          <a:blip r:embed="rId3">
            <a:extLst>
              <a:ext uri="{28A0092B-C50C-407E-A947-70E740481C1C}">
                <a14:useLocalDpi xmlns:a14="http://schemas.microsoft.com/office/drawing/2010/main" val="0"/>
              </a:ext>
            </a:extLst>
          </a:blip>
          <a:srcRect l="15289" t="2021" r="16314" b="13131"/>
          <a:stretch/>
        </p:blipFill>
        <p:spPr>
          <a:xfrm>
            <a:off x="0" y="0"/>
            <a:ext cx="9144000" cy="6858000"/>
          </a:xfrm>
          <a:prstGeom prst="rect">
            <a:avLst/>
          </a:prstGeom>
        </p:spPr>
      </p:pic>
      <p:sp>
        <p:nvSpPr>
          <p:cNvPr id="4" name="矩形 3">
            <a:extLst>
              <a:ext uri="{FF2B5EF4-FFF2-40B4-BE49-F238E27FC236}">
                <a16:creationId xmlns:a16="http://schemas.microsoft.com/office/drawing/2014/main" id="{6932A76E-EC69-492F-B6F0-3482B88E0A9E}"/>
              </a:ext>
            </a:extLst>
          </p:cNvPr>
          <p:cNvSpPr/>
          <p:nvPr/>
        </p:nvSpPr>
        <p:spPr>
          <a:xfrm>
            <a:off x="0" y="-42210"/>
            <a:ext cx="9144000" cy="6900209"/>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Arial"/>
              <a:ea typeface="微软雅黑"/>
              <a:cs typeface="+mn-ea"/>
              <a:sym typeface="+mn-lt"/>
            </a:endParaRPr>
          </a:p>
        </p:txBody>
      </p:sp>
      <p:sp>
        <p:nvSpPr>
          <p:cNvPr id="43" name="任意多边形: 形状 42">
            <a:extLst>
              <a:ext uri="{FF2B5EF4-FFF2-40B4-BE49-F238E27FC236}">
                <a16:creationId xmlns:a16="http://schemas.microsoft.com/office/drawing/2014/main" id="{0E1EDEE5-5CDF-4D53-A4C3-E9DF9E8F3492}"/>
              </a:ext>
            </a:extLst>
          </p:cNvPr>
          <p:cNvSpPr/>
          <p:nvPr/>
        </p:nvSpPr>
        <p:spPr>
          <a:xfrm>
            <a:off x="495300" y="2163571"/>
            <a:ext cx="8140700" cy="2186497"/>
          </a:xfrm>
          <a:custGeom>
            <a:avLst/>
            <a:gdLst>
              <a:gd name="connsiteX0" fmla="*/ 0 w 8140700"/>
              <a:gd name="connsiteY0" fmla="*/ 0 h 2186497"/>
              <a:gd name="connsiteX1" fmla="*/ 3447453 w 8140700"/>
              <a:gd name="connsiteY1" fmla="*/ 0 h 2186497"/>
              <a:gd name="connsiteX2" fmla="*/ 3460634 w 8140700"/>
              <a:gd name="connsiteY2" fmla="*/ 24286 h 2186497"/>
              <a:gd name="connsiteX3" fmla="*/ 4076700 w 8140700"/>
              <a:gd name="connsiteY3" fmla="*/ 351845 h 2186497"/>
              <a:gd name="connsiteX4" fmla="*/ 4692766 w 8140700"/>
              <a:gd name="connsiteY4" fmla="*/ 24286 h 2186497"/>
              <a:gd name="connsiteX5" fmla="*/ 4705948 w 8140700"/>
              <a:gd name="connsiteY5" fmla="*/ 0 h 2186497"/>
              <a:gd name="connsiteX6" fmla="*/ 8140700 w 8140700"/>
              <a:gd name="connsiteY6" fmla="*/ 0 h 2186497"/>
              <a:gd name="connsiteX7" fmla="*/ 8140700 w 8140700"/>
              <a:gd name="connsiteY7" fmla="*/ 2186497 h 2186497"/>
              <a:gd name="connsiteX8" fmla="*/ 0 w 8140700"/>
              <a:gd name="connsiteY8" fmla="*/ 2186497 h 2186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40700" h="2186497">
                <a:moveTo>
                  <a:pt x="0" y="0"/>
                </a:moveTo>
                <a:lnTo>
                  <a:pt x="3447453" y="0"/>
                </a:lnTo>
                <a:lnTo>
                  <a:pt x="3460634" y="24286"/>
                </a:lnTo>
                <a:cubicBezTo>
                  <a:pt x="3594148" y="221912"/>
                  <a:pt x="3820250" y="351845"/>
                  <a:pt x="4076700" y="351845"/>
                </a:cubicBezTo>
                <a:cubicBezTo>
                  <a:pt x="4333150" y="351845"/>
                  <a:pt x="4559253" y="221912"/>
                  <a:pt x="4692766" y="24286"/>
                </a:cubicBezTo>
                <a:lnTo>
                  <a:pt x="4705948" y="0"/>
                </a:lnTo>
                <a:lnTo>
                  <a:pt x="8140700" y="0"/>
                </a:lnTo>
                <a:lnTo>
                  <a:pt x="8140700" y="2186497"/>
                </a:lnTo>
                <a:lnTo>
                  <a:pt x="0" y="218649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5" name="文本框 14">
            <a:extLst>
              <a:ext uri="{FF2B5EF4-FFF2-40B4-BE49-F238E27FC236}">
                <a16:creationId xmlns:a16="http://schemas.microsoft.com/office/drawing/2014/main" id="{46907459-F721-4EAC-A19A-AE261C6DFCD5}"/>
              </a:ext>
            </a:extLst>
          </p:cNvPr>
          <p:cNvSpPr txBox="1"/>
          <p:nvPr/>
        </p:nvSpPr>
        <p:spPr>
          <a:xfrm>
            <a:off x="3935715" y="2620419"/>
            <a:ext cx="1326004" cy="400110"/>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225" normalizeH="0" baseline="0" noProof="0" dirty="0">
                <a:ln>
                  <a:noFill/>
                </a:ln>
                <a:solidFill>
                  <a:srgbClr val="004E98">
                    <a:lumMod val="20000"/>
                    <a:lumOff val="80000"/>
                  </a:srgbClr>
                </a:solidFill>
                <a:effectLst/>
                <a:uLnTx/>
                <a:uFillTx/>
                <a:latin typeface="Microsoft YaHei"/>
                <a:ea typeface="Microsoft YaHei"/>
                <a:cs typeface="+mn-ea"/>
                <a:sym typeface="+mn-lt"/>
              </a:rPr>
              <a:t>学术</a:t>
            </a:r>
            <a:r>
              <a:rPr kumimoji="0" lang="zh-CN" altLang="en-US" sz="2000" b="1" i="0" u="none" strike="noStrike" kern="1200" cap="none" spc="225" normalizeH="0" baseline="0" noProof="0" dirty="0" smtClean="0">
                <a:ln>
                  <a:noFill/>
                </a:ln>
                <a:solidFill>
                  <a:srgbClr val="004E98">
                    <a:lumMod val="20000"/>
                    <a:lumOff val="80000"/>
                  </a:srgbClr>
                </a:solidFill>
                <a:effectLst/>
                <a:uLnTx/>
                <a:uFillTx/>
                <a:latin typeface="Microsoft YaHei"/>
                <a:ea typeface="Microsoft YaHei"/>
                <a:cs typeface="+mn-ea"/>
                <a:sym typeface="+mn-lt"/>
              </a:rPr>
              <a:t>报告</a:t>
            </a:r>
            <a:endParaRPr kumimoji="0" lang="zh-CN" altLang="en-US" sz="2000" b="1" i="0" u="none" strike="noStrike" kern="1200" cap="none" spc="225" normalizeH="0" baseline="0" noProof="0" dirty="0">
              <a:ln>
                <a:noFill/>
              </a:ln>
              <a:solidFill>
                <a:srgbClr val="004E98">
                  <a:lumMod val="20000"/>
                  <a:lumOff val="80000"/>
                </a:srgbClr>
              </a:solidFill>
              <a:effectLst/>
              <a:uLnTx/>
              <a:uFillTx/>
              <a:latin typeface="Microsoft YaHei"/>
              <a:ea typeface="Microsoft YaHei"/>
              <a:cs typeface="+mn-ea"/>
              <a:sym typeface="+mn-lt"/>
            </a:endParaRPr>
          </a:p>
        </p:txBody>
      </p:sp>
      <p:sp>
        <p:nvSpPr>
          <p:cNvPr id="16" name="文本框 15">
            <a:extLst>
              <a:ext uri="{FF2B5EF4-FFF2-40B4-BE49-F238E27FC236}">
                <a16:creationId xmlns:a16="http://schemas.microsoft.com/office/drawing/2014/main" id="{D4864D5F-11F0-4163-88D2-F84C3CABD679}"/>
              </a:ext>
            </a:extLst>
          </p:cNvPr>
          <p:cNvSpPr txBox="1"/>
          <p:nvPr/>
        </p:nvSpPr>
        <p:spPr>
          <a:xfrm>
            <a:off x="1151474" y="3074415"/>
            <a:ext cx="6917278" cy="461665"/>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225" normalizeH="0" baseline="0" noProof="0" dirty="0" smtClean="0">
                <a:ln>
                  <a:noFill/>
                </a:ln>
                <a:solidFill>
                  <a:prstClr val="white"/>
                </a:solidFill>
                <a:effectLst/>
                <a:uLnTx/>
                <a:uFillTx/>
                <a:latin typeface="Arial"/>
                <a:ea typeface="微软雅黑"/>
                <a:cs typeface="+mn-ea"/>
                <a:sym typeface="+mn-lt"/>
              </a:rPr>
              <a:t>基于滑模变结构控制的磁浮列车悬浮控制研究</a:t>
            </a:r>
            <a:endParaRPr kumimoji="0" lang="zh-CN" altLang="en-US" sz="2400" b="1" i="0" u="none" strike="noStrike" kern="1200" cap="none" spc="225" normalizeH="0" baseline="0" noProof="0" dirty="0">
              <a:ln>
                <a:noFill/>
              </a:ln>
              <a:solidFill>
                <a:prstClr val="white"/>
              </a:solidFill>
              <a:effectLst/>
              <a:uLnTx/>
              <a:uFillTx/>
              <a:latin typeface="Arial"/>
              <a:ea typeface="微软雅黑"/>
              <a:cs typeface="+mn-ea"/>
              <a:sym typeface="+mn-lt"/>
            </a:endParaRPr>
          </a:p>
        </p:txBody>
      </p:sp>
      <p:sp>
        <p:nvSpPr>
          <p:cNvPr id="12" name="矩形 11">
            <a:extLst>
              <a:ext uri="{FF2B5EF4-FFF2-40B4-BE49-F238E27FC236}">
                <a16:creationId xmlns:a16="http://schemas.microsoft.com/office/drawing/2014/main" id="{7F80D9F0-5D97-4EDE-955C-6A2049B82737}"/>
              </a:ext>
            </a:extLst>
          </p:cNvPr>
          <p:cNvSpPr/>
          <p:nvPr/>
        </p:nvSpPr>
        <p:spPr>
          <a:xfrm>
            <a:off x="9009742" y="2163571"/>
            <a:ext cx="141515" cy="2186497"/>
          </a:xfrm>
          <a:prstGeom prst="rect">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ea"/>
              <a:sym typeface="+mn-lt"/>
            </a:endParaRPr>
          </a:p>
        </p:txBody>
      </p:sp>
      <p:sp>
        <p:nvSpPr>
          <p:cNvPr id="28" name="矩形 27">
            <a:extLst>
              <a:ext uri="{FF2B5EF4-FFF2-40B4-BE49-F238E27FC236}">
                <a16:creationId xmlns:a16="http://schemas.microsoft.com/office/drawing/2014/main" id="{294C8B09-1055-4ACB-82B4-D98871119CC2}"/>
              </a:ext>
            </a:extLst>
          </p:cNvPr>
          <p:cNvSpPr/>
          <p:nvPr/>
        </p:nvSpPr>
        <p:spPr>
          <a:xfrm>
            <a:off x="-7257" y="2163571"/>
            <a:ext cx="141515" cy="2186497"/>
          </a:xfrm>
          <a:prstGeom prst="rect">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ea"/>
              <a:sym typeface="+mn-lt"/>
            </a:endParaRPr>
          </a:p>
        </p:txBody>
      </p:sp>
      <p:grpSp>
        <p:nvGrpSpPr>
          <p:cNvPr id="87" name="组合 86">
            <a:extLst>
              <a:ext uri="{FF2B5EF4-FFF2-40B4-BE49-F238E27FC236}">
                <a16:creationId xmlns:a16="http://schemas.microsoft.com/office/drawing/2014/main" id="{9E789F23-7152-4308-9BF4-A28B7B4EF77A}"/>
              </a:ext>
            </a:extLst>
          </p:cNvPr>
          <p:cNvGrpSpPr/>
          <p:nvPr/>
        </p:nvGrpSpPr>
        <p:grpSpPr>
          <a:xfrm>
            <a:off x="3966853" y="1185205"/>
            <a:ext cx="1210295" cy="1209374"/>
            <a:chOff x="100432" y="4373552"/>
            <a:chExt cx="2326855" cy="2325082"/>
          </a:xfrm>
        </p:grpSpPr>
        <p:sp>
          <p:nvSpPr>
            <p:cNvPr id="64" name="任意多边形: 形状 63">
              <a:extLst>
                <a:ext uri="{FF2B5EF4-FFF2-40B4-BE49-F238E27FC236}">
                  <a16:creationId xmlns:a16="http://schemas.microsoft.com/office/drawing/2014/main" id="{0CCA9965-BCE0-4968-9749-2A363C919F0B}"/>
                </a:ext>
              </a:extLst>
            </p:cNvPr>
            <p:cNvSpPr/>
            <p:nvPr/>
          </p:nvSpPr>
          <p:spPr>
            <a:xfrm>
              <a:off x="100432" y="4373552"/>
              <a:ext cx="2326855" cy="2325082"/>
            </a:xfrm>
            <a:custGeom>
              <a:avLst/>
              <a:gdLst>
                <a:gd name="connsiteX0" fmla="*/ 497155 w 2326854"/>
                <a:gd name="connsiteY0" fmla="*/ 214924 h 2325081"/>
                <a:gd name="connsiteX1" fmla="*/ 1161748 w 2326854"/>
                <a:gd name="connsiteY1" fmla="*/ 4528 h 2325081"/>
                <a:gd name="connsiteX2" fmla="*/ 1718094 w 2326854"/>
                <a:gd name="connsiteY2" fmla="*/ 143613 h 2325081"/>
                <a:gd name="connsiteX3" fmla="*/ 2162656 w 2326854"/>
                <a:gd name="connsiteY3" fmla="*/ 568900 h 2325081"/>
                <a:gd name="connsiteX4" fmla="*/ 2326195 w 2326854"/>
                <a:gd name="connsiteY4" fmla="*/ 1154784 h 2325081"/>
                <a:gd name="connsiteX5" fmla="*/ 2179088 w 2326854"/>
                <a:gd name="connsiteY5" fmla="*/ 1728145 h 2325081"/>
                <a:gd name="connsiteX6" fmla="*/ 1837976 w 2326854"/>
                <a:gd name="connsiteY6" fmla="*/ 2107169 h 2325081"/>
                <a:gd name="connsiteX7" fmla="*/ 1354074 w 2326854"/>
                <a:gd name="connsiteY7" fmla="*/ 2305880 h 2325081"/>
                <a:gd name="connsiteX8" fmla="*/ 1206126 w 2326854"/>
                <a:gd name="connsiteY8" fmla="*/ 2323677 h 2325081"/>
                <a:gd name="connsiteX9" fmla="*/ 1123427 w 2326854"/>
                <a:gd name="connsiteY9" fmla="*/ 2323677 h 2325081"/>
                <a:gd name="connsiteX10" fmla="*/ 976140 w 2326854"/>
                <a:gd name="connsiteY10" fmla="*/ 2305820 h 2325081"/>
                <a:gd name="connsiteX11" fmla="*/ 407559 w 2326854"/>
                <a:gd name="connsiteY11" fmla="*/ 2040652 h 2325081"/>
                <a:gd name="connsiteX12" fmla="*/ 59911 w 2326854"/>
                <a:gd name="connsiteY12" fmla="*/ 1518588 h 2325081"/>
                <a:gd name="connsiteX13" fmla="*/ 4498 w 2326854"/>
                <a:gd name="connsiteY13" fmla="*/ 1216926 h 2325081"/>
                <a:gd name="connsiteX14" fmla="*/ 4498 w 2326854"/>
                <a:gd name="connsiteY14" fmla="*/ 1121226 h 2325081"/>
                <a:gd name="connsiteX15" fmla="*/ 89476 w 2326854"/>
                <a:gd name="connsiteY15" fmla="*/ 725603 h 2325081"/>
                <a:gd name="connsiteX16" fmla="*/ 497155 w 2326854"/>
                <a:gd name="connsiteY16" fmla="*/ 214924 h 2325081"/>
                <a:gd name="connsiteX17" fmla="*/ 1050863 w 2326854"/>
                <a:gd name="connsiteY17" fmla="*/ 32693 h 2325081"/>
                <a:gd name="connsiteX18" fmla="*/ 669810 w 2326854"/>
                <a:gd name="connsiteY18" fmla="*/ 141456 h 2325081"/>
                <a:gd name="connsiteX19" fmla="*/ 188907 w 2326854"/>
                <a:gd name="connsiteY19" fmla="*/ 583881 h 2325081"/>
                <a:gd name="connsiteX20" fmla="*/ 30825 w 2326854"/>
                <a:gd name="connsiteY20" fmla="*/ 1203383 h 2325081"/>
                <a:gd name="connsiteX21" fmla="*/ 205879 w 2326854"/>
                <a:gd name="connsiteY21" fmla="*/ 1769073 h 2325081"/>
                <a:gd name="connsiteX22" fmla="*/ 711490 w 2326854"/>
                <a:gd name="connsiteY22" fmla="*/ 2203228 h 2325081"/>
                <a:gd name="connsiteX23" fmla="*/ 1304958 w 2326854"/>
                <a:gd name="connsiteY23" fmla="*/ 2290659 h 2325081"/>
                <a:gd name="connsiteX24" fmla="*/ 1841394 w 2326854"/>
                <a:gd name="connsiteY24" fmla="*/ 2079424 h 2325081"/>
                <a:gd name="connsiteX25" fmla="*/ 2162416 w 2326854"/>
                <a:gd name="connsiteY25" fmla="*/ 1718017 h 2325081"/>
                <a:gd name="connsiteX26" fmla="*/ 2307425 w 2326854"/>
                <a:gd name="connsiteY26" fmla="*/ 1155324 h 2325081"/>
                <a:gd name="connsiteX27" fmla="*/ 2120437 w 2326854"/>
                <a:gd name="connsiteY27" fmla="*/ 538578 h 2325081"/>
                <a:gd name="connsiteX28" fmla="*/ 1634016 w 2326854"/>
                <a:gd name="connsiteY28" fmla="*/ 125516 h 2325081"/>
                <a:gd name="connsiteX29" fmla="*/ 1050863 w 2326854"/>
                <a:gd name="connsiteY29" fmla="*/ 32693 h 2325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326854" h="2325081">
                  <a:moveTo>
                    <a:pt x="497155" y="214924"/>
                  </a:moveTo>
                  <a:cubicBezTo>
                    <a:pt x="690020" y="78775"/>
                    <a:pt x="925525" y="3869"/>
                    <a:pt x="1161748" y="4528"/>
                  </a:cubicBezTo>
                  <a:cubicBezTo>
                    <a:pt x="1354973" y="3030"/>
                    <a:pt x="1548318" y="51509"/>
                    <a:pt x="1718094" y="143613"/>
                  </a:cubicBezTo>
                  <a:cubicBezTo>
                    <a:pt x="1900885" y="242190"/>
                    <a:pt x="2056148" y="390743"/>
                    <a:pt x="2162656" y="568900"/>
                  </a:cubicBezTo>
                  <a:cubicBezTo>
                    <a:pt x="2268384" y="744839"/>
                    <a:pt x="2325835" y="949542"/>
                    <a:pt x="2326195" y="1154784"/>
                  </a:cubicBezTo>
                  <a:cubicBezTo>
                    <a:pt x="2328474" y="1354394"/>
                    <a:pt x="2277080" y="1554243"/>
                    <a:pt x="2179088" y="1728145"/>
                  </a:cubicBezTo>
                  <a:cubicBezTo>
                    <a:pt x="2095309" y="1877597"/>
                    <a:pt x="1977827" y="2007993"/>
                    <a:pt x="1837976" y="2107169"/>
                  </a:cubicBezTo>
                  <a:cubicBezTo>
                    <a:pt x="1694706" y="2209161"/>
                    <a:pt x="1527748" y="2277775"/>
                    <a:pt x="1354074" y="2305880"/>
                  </a:cubicBezTo>
                  <a:cubicBezTo>
                    <a:pt x="1305018" y="2314209"/>
                    <a:pt x="1255362" y="2317145"/>
                    <a:pt x="1206126" y="2323677"/>
                  </a:cubicBezTo>
                  <a:lnTo>
                    <a:pt x="1123427" y="2323677"/>
                  </a:lnTo>
                  <a:cubicBezTo>
                    <a:pt x="1074431" y="2316906"/>
                    <a:pt x="1024896" y="2314209"/>
                    <a:pt x="976140" y="2305820"/>
                  </a:cubicBezTo>
                  <a:cubicBezTo>
                    <a:pt x="766903" y="2272082"/>
                    <a:pt x="567921" y="2178959"/>
                    <a:pt x="407559" y="2040652"/>
                  </a:cubicBezTo>
                  <a:cubicBezTo>
                    <a:pt x="246779" y="1902766"/>
                    <a:pt x="124619" y="1720294"/>
                    <a:pt x="59911" y="1518588"/>
                  </a:cubicBezTo>
                  <a:cubicBezTo>
                    <a:pt x="27706" y="1421150"/>
                    <a:pt x="11095" y="1319218"/>
                    <a:pt x="4498" y="1216926"/>
                  </a:cubicBezTo>
                  <a:lnTo>
                    <a:pt x="4498" y="1121226"/>
                  </a:lnTo>
                  <a:cubicBezTo>
                    <a:pt x="9895" y="985796"/>
                    <a:pt x="37961" y="851085"/>
                    <a:pt x="89476" y="725603"/>
                  </a:cubicBezTo>
                  <a:cubicBezTo>
                    <a:pt x="172715" y="521020"/>
                    <a:pt x="316284" y="341725"/>
                    <a:pt x="497155" y="214924"/>
                  </a:cubicBezTo>
                  <a:moveTo>
                    <a:pt x="1050863" y="32693"/>
                  </a:moveTo>
                  <a:cubicBezTo>
                    <a:pt x="918808" y="46236"/>
                    <a:pt x="789092" y="83089"/>
                    <a:pt x="669810" y="141456"/>
                  </a:cubicBezTo>
                  <a:cubicBezTo>
                    <a:pt x="470948" y="237935"/>
                    <a:pt x="301652" y="393919"/>
                    <a:pt x="188907" y="583881"/>
                  </a:cubicBezTo>
                  <a:cubicBezTo>
                    <a:pt x="77962" y="769468"/>
                    <a:pt x="22609" y="987414"/>
                    <a:pt x="30825" y="1203383"/>
                  </a:cubicBezTo>
                  <a:cubicBezTo>
                    <a:pt x="37482" y="1403053"/>
                    <a:pt x="98532" y="1600505"/>
                    <a:pt x="205879" y="1769073"/>
                  </a:cubicBezTo>
                  <a:cubicBezTo>
                    <a:pt x="326359" y="1959634"/>
                    <a:pt x="504712" y="2113042"/>
                    <a:pt x="711490" y="2203228"/>
                  </a:cubicBezTo>
                  <a:cubicBezTo>
                    <a:pt x="896739" y="2284846"/>
                    <a:pt x="1104057" y="2314868"/>
                    <a:pt x="1304958" y="2290659"/>
                  </a:cubicBezTo>
                  <a:cubicBezTo>
                    <a:pt x="1498003" y="2268007"/>
                    <a:pt x="1684691" y="2194360"/>
                    <a:pt x="1841394" y="2079424"/>
                  </a:cubicBezTo>
                  <a:cubicBezTo>
                    <a:pt x="1972549" y="1983604"/>
                    <a:pt x="2082895" y="1859560"/>
                    <a:pt x="2162416" y="1718017"/>
                  </a:cubicBezTo>
                  <a:cubicBezTo>
                    <a:pt x="2258788" y="1547352"/>
                    <a:pt x="2309464" y="1351278"/>
                    <a:pt x="2307425" y="1155324"/>
                  </a:cubicBezTo>
                  <a:cubicBezTo>
                    <a:pt x="2307005" y="937377"/>
                    <a:pt x="2240857" y="720210"/>
                    <a:pt x="2120437" y="538578"/>
                  </a:cubicBezTo>
                  <a:cubicBezTo>
                    <a:pt x="2001815" y="358504"/>
                    <a:pt x="1831019" y="213366"/>
                    <a:pt x="1634016" y="125516"/>
                  </a:cubicBezTo>
                  <a:cubicBezTo>
                    <a:pt x="1452305" y="43959"/>
                    <a:pt x="1248945" y="12079"/>
                    <a:pt x="1050863" y="32693"/>
                  </a:cubicBezTo>
                  <a:close/>
                </a:path>
              </a:pathLst>
            </a:custGeom>
            <a:solidFill>
              <a:srgbClr val="004694"/>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Arial"/>
                <a:ea typeface="微软雅黑"/>
                <a:cs typeface="+mn-ea"/>
                <a:sym typeface="+mn-lt"/>
              </a:endParaRPr>
            </a:p>
          </p:txBody>
        </p:sp>
        <p:sp>
          <p:nvSpPr>
            <p:cNvPr id="65" name="任意多边形: 形状 64">
              <a:extLst>
                <a:ext uri="{FF2B5EF4-FFF2-40B4-BE49-F238E27FC236}">
                  <a16:creationId xmlns:a16="http://schemas.microsoft.com/office/drawing/2014/main" id="{938C0879-A764-4DA4-B5E7-B4A6653E14BE}"/>
                </a:ext>
              </a:extLst>
            </p:cNvPr>
            <p:cNvSpPr/>
            <p:nvPr/>
          </p:nvSpPr>
          <p:spPr>
            <a:xfrm>
              <a:off x="150486" y="4423599"/>
              <a:ext cx="2224905" cy="2223209"/>
            </a:xfrm>
            <a:custGeom>
              <a:avLst/>
              <a:gdLst>
                <a:gd name="connsiteX0" fmla="*/ 1031454 w 2224905"/>
                <a:gd name="connsiteY0" fmla="*/ 7634 h 2223209"/>
                <a:gd name="connsiteX1" fmla="*/ 1611248 w 2224905"/>
                <a:gd name="connsiteY1" fmla="*/ 120832 h 2223209"/>
                <a:gd name="connsiteX2" fmla="*/ 2080038 w 2224905"/>
                <a:gd name="connsiteY2" fmla="*/ 563137 h 2223209"/>
                <a:gd name="connsiteX3" fmla="*/ 2225886 w 2224905"/>
                <a:gd name="connsiteY3" fmla="*/ 1111209 h 2223209"/>
                <a:gd name="connsiteX4" fmla="*/ 2072362 w 2224905"/>
                <a:gd name="connsiteY4" fmla="*/ 1675341 h 2223209"/>
                <a:gd name="connsiteX5" fmla="*/ 1655927 w 2224905"/>
                <a:gd name="connsiteY5" fmla="*/ 2080852 h 2223209"/>
                <a:gd name="connsiteX6" fmla="*/ 1117811 w 2224905"/>
                <a:gd name="connsiteY6" fmla="*/ 2220537 h 2223209"/>
                <a:gd name="connsiteX7" fmla="*/ 589231 w 2224905"/>
                <a:gd name="connsiteY7" fmla="*/ 2088882 h 2223209"/>
                <a:gd name="connsiteX8" fmla="*/ 119782 w 2224905"/>
                <a:gd name="connsiteY8" fmla="*/ 1604810 h 2223209"/>
                <a:gd name="connsiteX9" fmla="*/ 13155 w 2224905"/>
                <a:gd name="connsiteY9" fmla="*/ 974041 h 2223209"/>
                <a:gd name="connsiteX10" fmla="*/ 260713 w 2224905"/>
                <a:gd name="connsiteY10" fmla="*/ 404576 h 2223209"/>
                <a:gd name="connsiteX11" fmla="*/ 1031454 w 2224905"/>
                <a:gd name="connsiteY11" fmla="*/ 7634 h 2223209"/>
                <a:gd name="connsiteX12" fmla="*/ 1027196 w 2224905"/>
                <a:gd name="connsiteY12" fmla="*/ 121731 h 2223209"/>
                <a:gd name="connsiteX13" fmla="*/ 1026596 w 2224905"/>
                <a:gd name="connsiteY13" fmla="*/ 177222 h 2223209"/>
                <a:gd name="connsiteX14" fmla="*/ 1073793 w 2224905"/>
                <a:gd name="connsiteY14" fmla="*/ 196817 h 2223209"/>
                <a:gd name="connsiteX15" fmla="*/ 1073253 w 2224905"/>
                <a:gd name="connsiteY15" fmla="*/ 221386 h 2223209"/>
                <a:gd name="connsiteX16" fmla="*/ 1015742 w 2224905"/>
                <a:gd name="connsiteY16" fmla="*/ 216352 h 2223209"/>
                <a:gd name="connsiteX17" fmla="*/ 1017541 w 2224905"/>
                <a:gd name="connsiteY17" fmla="*/ 241341 h 2223209"/>
                <a:gd name="connsiteX18" fmla="*/ 1091364 w 2224905"/>
                <a:gd name="connsiteY18" fmla="*/ 239843 h 2223209"/>
                <a:gd name="connsiteX19" fmla="*/ 1101619 w 2224905"/>
                <a:gd name="connsiteY19" fmla="*/ 185971 h 2223209"/>
                <a:gd name="connsiteX20" fmla="*/ 1045487 w 2224905"/>
                <a:gd name="connsiteY20" fmla="*/ 158046 h 2223209"/>
                <a:gd name="connsiteX21" fmla="*/ 1069835 w 2224905"/>
                <a:gd name="connsiteY21" fmla="*/ 132757 h 2223209"/>
                <a:gd name="connsiteX22" fmla="*/ 1092744 w 2224905"/>
                <a:gd name="connsiteY22" fmla="*/ 152652 h 2223209"/>
                <a:gd name="connsiteX23" fmla="*/ 1095682 w 2224905"/>
                <a:gd name="connsiteY23" fmla="*/ 116218 h 2223209"/>
                <a:gd name="connsiteX24" fmla="*/ 1027196 w 2224905"/>
                <a:gd name="connsiteY24" fmla="*/ 121731 h 2223209"/>
                <a:gd name="connsiteX25" fmla="*/ 1169626 w 2224905"/>
                <a:gd name="connsiteY25" fmla="*/ 120113 h 2223209"/>
                <a:gd name="connsiteX26" fmla="*/ 1149176 w 2224905"/>
                <a:gd name="connsiteY26" fmla="*/ 228038 h 2223209"/>
                <a:gd name="connsiteX27" fmla="*/ 1231156 w 2224905"/>
                <a:gd name="connsiteY27" fmla="*/ 246135 h 2223209"/>
                <a:gd name="connsiteX28" fmla="*/ 1234634 w 2224905"/>
                <a:gd name="connsiteY28" fmla="*/ 221686 h 2223209"/>
                <a:gd name="connsiteX29" fmla="*/ 1172924 w 2224905"/>
                <a:gd name="connsiteY29" fmla="*/ 210779 h 2223209"/>
                <a:gd name="connsiteX30" fmla="*/ 1189836 w 2224905"/>
                <a:gd name="connsiteY30" fmla="*/ 140008 h 2223209"/>
                <a:gd name="connsiteX31" fmla="*/ 1231395 w 2224905"/>
                <a:gd name="connsiteY31" fmla="*/ 162001 h 2223209"/>
                <a:gd name="connsiteX32" fmla="*/ 1243869 w 2224905"/>
                <a:gd name="connsiteY32" fmla="*/ 123349 h 2223209"/>
                <a:gd name="connsiteX33" fmla="*/ 1169626 w 2224905"/>
                <a:gd name="connsiteY33" fmla="*/ 120113 h 2223209"/>
                <a:gd name="connsiteX34" fmla="*/ 854481 w 2224905"/>
                <a:gd name="connsiteY34" fmla="*/ 143184 h 2223209"/>
                <a:gd name="connsiteX35" fmla="*/ 885246 w 2224905"/>
                <a:gd name="connsiteY35" fmla="*/ 274360 h 2223209"/>
                <a:gd name="connsiteX36" fmla="*/ 913492 w 2224905"/>
                <a:gd name="connsiteY36" fmla="*/ 268247 h 2223209"/>
                <a:gd name="connsiteX37" fmla="*/ 899519 w 2224905"/>
                <a:gd name="connsiteY37" fmla="*/ 208982 h 2223209"/>
                <a:gd name="connsiteX38" fmla="*/ 942098 w 2224905"/>
                <a:gd name="connsiteY38" fmla="*/ 198974 h 2223209"/>
                <a:gd name="connsiteX39" fmla="*/ 940119 w 2224905"/>
                <a:gd name="connsiteY39" fmla="*/ 184652 h 2223209"/>
                <a:gd name="connsiteX40" fmla="*/ 896400 w 2224905"/>
                <a:gd name="connsiteY40" fmla="*/ 194540 h 2223209"/>
                <a:gd name="connsiteX41" fmla="*/ 887825 w 2224905"/>
                <a:gd name="connsiteY41" fmla="*/ 158645 h 2223209"/>
                <a:gd name="connsiteX42" fmla="*/ 929084 w 2224905"/>
                <a:gd name="connsiteY42" fmla="*/ 148997 h 2223209"/>
                <a:gd name="connsiteX43" fmla="*/ 924227 w 2224905"/>
                <a:gd name="connsiteY43" fmla="*/ 127064 h 2223209"/>
                <a:gd name="connsiteX44" fmla="*/ 854481 w 2224905"/>
                <a:gd name="connsiteY44" fmla="*/ 143184 h 2223209"/>
                <a:gd name="connsiteX45" fmla="*/ 1265699 w 2224905"/>
                <a:gd name="connsiteY45" fmla="*/ 257461 h 2223209"/>
                <a:gd name="connsiteX46" fmla="*/ 1294424 w 2224905"/>
                <a:gd name="connsiteY46" fmla="*/ 263154 h 2223209"/>
                <a:gd name="connsiteX47" fmla="*/ 1319672 w 2224905"/>
                <a:gd name="connsiteY47" fmla="*/ 129761 h 2223209"/>
                <a:gd name="connsiteX48" fmla="*/ 1290946 w 2224905"/>
                <a:gd name="connsiteY48" fmla="*/ 125746 h 2223209"/>
                <a:gd name="connsiteX49" fmla="*/ 1265699 w 2224905"/>
                <a:gd name="connsiteY49" fmla="*/ 257461 h 2223209"/>
                <a:gd name="connsiteX50" fmla="*/ 1370647 w 2224905"/>
                <a:gd name="connsiteY50" fmla="*/ 142285 h 2223209"/>
                <a:gd name="connsiteX51" fmla="*/ 1332086 w 2224905"/>
                <a:gd name="connsiteY51" fmla="*/ 271124 h 2223209"/>
                <a:gd name="connsiteX52" fmla="*/ 1408608 w 2224905"/>
                <a:gd name="connsiteY52" fmla="*/ 294374 h 2223209"/>
                <a:gd name="connsiteX53" fmla="*/ 1414905 w 2224905"/>
                <a:gd name="connsiteY53" fmla="*/ 272262 h 2223209"/>
                <a:gd name="connsiteX54" fmla="*/ 1366929 w 2224905"/>
                <a:gd name="connsiteY54" fmla="*/ 258659 h 2223209"/>
                <a:gd name="connsiteX55" fmla="*/ 1378383 w 2224905"/>
                <a:gd name="connsiteY55" fmla="*/ 220667 h 2223209"/>
                <a:gd name="connsiteX56" fmla="*/ 1426659 w 2224905"/>
                <a:gd name="connsiteY56" fmla="*/ 235169 h 2223209"/>
                <a:gd name="connsiteX57" fmla="*/ 1428998 w 2224905"/>
                <a:gd name="connsiteY57" fmla="*/ 221626 h 2223209"/>
                <a:gd name="connsiteX58" fmla="*/ 1382161 w 2224905"/>
                <a:gd name="connsiteY58" fmla="*/ 208083 h 2223209"/>
                <a:gd name="connsiteX59" fmla="*/ 1392356 w 2224905"/>
                <a:gd name="connsiteY59" fmla="*/ 172068 h 2223209"/>
                <a:gd name="connsiteX60" fmla="*/ 1438593 w 2224905"/>
                <a:gd name="connsiteY60" fmla="*/ 185971 h 2223209"/>
                <a:gd name="connsiteX61" fmla="*/ 1444950 w 2224905"/>
                <a:gd name="connsiteY61" fmla="*/ 164218 h 2223209"/>
                <a:gd name="connsiteX62" fmla="*/ 1370647 w 2224905"/>
                <a:gd name="connsiteY62" fmla="*/ 142285 h 2223209"/>
                <a:gd name="connsiteX63" fmla="*/ 760567 w 2224905"/>
                <a:gd name="connsiteY63" fmla="*/ 173266 h 2223209"/>
                <a:gd name="connsiteX64" fmla="*/ 713250 w 2224905"/>
                <a:gd name="connsiteY64" fmla="*/ 224922 h 2223209"/>
                <a:gd name="connsiteX65" fmla="*/ 744735 w 2224905"/>
                <a:gd name="connsiteY65" fmla="*/ 298030 h 2223209"/>
                <a:gd name="connsiteX66" fmla="*/ 838709 w 2224905"/>
                <a:gd name="connsiteY66" fmla="*/ 263753 h 2223209"/>
                <a:gd name="connsiteX67" fmla="*/ 819758 w 2224905"/>
                <a:gd name="connsiteY67" fmla="*/ 192862 h 2223209"/>
                <a:gd name="connsiteX68" fmla="*/ 760567 w 2224905"/>
                <a:gd name="connsiteY68" fmla="*/ 173266 h 2223209"/>
                <a:gd name="connsiteX69" fmla="*/ 1491667 w 2224905"/>
                <a:gd name="connsiteY69" fmla="*/ 180038 h 2223209"/>
                <a:gd name="connsiteX70" fmla="*/ 1434456 w 2224905"/>
                <a:gd name="connsiteY70" fmla="*/ 303064 h 2223209"/>
                <a:gd name="connsiteX71" fmla="*/ 1459583 w 2224905"/>
                <a:gd name="connsiteY71" fmla="*/ 315168 h 2223209"/>
                <a:gd name="connsiteX72" fmla="*/ 1493167 w 2224905"/>
                <a:gd name="connsiteY72" fmla="*/ 242899 h 2223209"/>
                <a:gd name="connsiteX73" fmla="*/ 1516975 w 2224905"/>
                <a:gd name="connsiteY73" fmla="*/ 341056 h 2223209"/>
                <a:gd name="connsiteX74" fmla="*/ 1529149 w 2224905"/>
                <a:gd name="connsiteY74" fmla="*/ 344951 h 2223209"/>
                <a:gd name="connsiteX75" fmla="*/ 1584622 w 2224905"/>
                <a:gd name="connsiteY75" fmla="*/ 223843 h 2223209"/>
                <a:gd name="connsiteX76" fmla="*/ 1558834 w 2224905"/>
                <a:gd name="connsiteY76" fmla="*/ 212697 h 2223209"/>
                <a:gd name="connsiteX77" fmla="*/ 1526510 w 2224905"/>
                <a:gd name="connsiteY77" fmla="*/ 283468 h 2223209"/>
                <a:gd name="connsiteX78" fmla="*/ 1504441 w 2224905"/>
                <a:gd name="connsiteY78" fmla="*/ 194060 h 2223209"/>
                <a:gd name="connsiteX79" fmla="*/ 1491667 w 2224905"/>
                <a:gd name="connsiteY79" fmla="*/ 180038 h 2223209"/>
                <a:gd name="connsiteX80" fmla="*/ 594569 w 2224905"/>
                <a:gd name="connsiteY80" fmla="*/ 251588 h 2223209"/>
                <a:gd name="connsiteX81" fmla="*/ 594629 w 2224905"/>
                <a:gd name="connsiteY81" fmla="*/ 315288 h 2223209"/>
                <a:gd name="connsiteX82" fmla="*/ 533939 w 2224905"/>
                <a:gd name="connsiteY82" fmla="*/ 291079 h 2223209"/>
                <a:gd name="connsiteX83" fmla="*/ 519126 w 2224905"/>
                <a:gd name="connsiteY83" fmla="*/ 314569 h 2223209"/>
                <a:gd name="connsiteX84" fmla="*/ 594209 w 2224905"/>
                <a:gd name="connsiteY84" fmla="*/ 346449 h 2223209"/>
                <a:gd name="connsiteX85" fmla="*/ 627313 w 2224905"/>
                <a:gd name="connsiteY85" fmla="*/ 393730 h 2223209"/>
                <a:gd name="connsiteX86" fmla="*/ 651241 w 2224905"/>
                <a:gd name="connsiteY86" fmla="*/ 378209 h 2223209"/>
                <a:gd name="connsiteX87" fmla="*/ 621616 w 2224905"/>
                <a:gd name="connsiteY87" fmla="*/ 330869 h 2223209"/>
                <a:gd name="connsiteX88" fmla="*/ 622455 w 2224905"/>
                <a:gd name="connsiteY88" fmla="*/ 246914 h 2223209"/>
                <a:gd name="connsiteX89" fmla="*/ 594569 w 2224905"/>
                <a:gd name="connsiteY89" fmla="*/ 251588 h 2223209"/>
                <a:gd name="connsiteX90" fmla="*/ 1575206 w 2224905"/>
                <a:gd name="connsiteY90" fmla="*/ 356816 h 2223209"/>
                <a:gd name="connsiteX91" fmla="*/ 1638835 w 2224905"/>
                <a:gd name="connsiteY91" fmla="*/ 410748 h 2223209"/>
                <a:gd name="connsiteX92" fmla="*/ 1652448 w 2224905"/>
                <a:gd name="connsiteY92" fmla="*/ 391033 h 2223209"/>
                <a:gd name="connsiteX93" fmla="*/ 1604712 w 2224905"/>
                <a:gd name="connsiteY93" fmla="*/ 356816 h 2223209"/>
                <a:gd name="connsiteX94" fmla="*/ 1657066 w 2224905"/>
                <a:gd name="connsiteY94" fmla="*/ 298449 h 2223209"/>
                <a:gd name="connsiteX95" fmla="*/ 1686571 w 2224905"/>
                <a:gd name="connsiteY95" fmla="*/ 320322 h 2223209"/>
                <a:gd name="connsiteX96" fmla="*/ 1679195 w 2224905"/>
                <a:gd name="connsiteY96" fmla="*/ 340037 h 2223209"/>
                <a:gd name="connsiteX97" fmla="*/ 1708821 w 2224905"/>
                <a:gd name="connsiteY97" fmla="*/ 309655 h 2223209"/>
                <a:gd name="connsiteX98" fmla="*/ 1645792 w 2224905"/>
                <a:gd name="connsiteY98" fmla="*/ 270524 h 2223209"/>
                <a:gd name="connsiteX99" fmla="*/ 1575206 w 2224905"/>
                <a:gd name="connsiteY99" fmla="*/ 356816 h 2223209"/>
                <a:gd name="connsiteX100" fmla="*/ 421374 w 2224905"/>
                <a:gd name="connsiteY100" fmla="*/ 385280 h 2223209"/>
                <a:gd name="connsiteX101" fmla="*/ 436007 w 2224905"/>
                <a:gd name="connsiteY101" fmla="*/ 402359 h 2223209"/>
                <a:gd name="connsiteX102" fmla="*/ 460415 w 2224905"/>
                <a:gd name="connsiteY102" fmla="*/ 381385 h 2223209"/>
                <a:gd name="connsiteX103" fmla="*/ 534898 w 2224905"/>
                <a:gd name="connsiteY103" fmla="*/ 466538 h 2223209"/>
                <a:gd name="connsiteX104" fmla="*/ 555588 w 2224905"/>
                <a:gd name="connsiteY104" fmla="*/ 446404 h 2223209"/>
                <a:gd name="connsiteX105" fmla="*/ 482424 w 2224905"/>
                <a:gd name="connsiteY105" fmla="*/ 362269 h 2223209"/>
                <a:gd name="connsiteX106" fmla="*/ 506412 w 2224905"/>
                <a:gd name="connsiteY106" fmla="*/ 341835 h 2223209"/>
                <a:gd name="connsiteX107" fmla="*/ 492259 w 2224905"/>
                <a:gd name="connsiteY107" fmla="*/ 324277 h 2223209"/>
                <a:gd name="connsiteX108" fmla="*/ 421374 w 2224905"/>
                <a:gd name="connsiteY108" fmla="*/ 385280 h 2223209"/>
                <a:gd name="connsiteX109" fmla="*/ 1660005 w 2224905"/>
                <a:gd name="connsiteY109" fmla="*/ 434539 h 2223209"/>
                <a:gd name="connsiteX110" fmla="*/ 1720215 w 2224905"/>
                <a:gd name="connsiteY110" fmla="*/ 487093 h 2223209"/>
                <a:gd name="connsiteX111" fmla="*/ 1735208 w 2224905"/>
                <a:gd name="connsiteY111" fmla="*/ 470194 h 2223209"/>
                <a:gd name="connsiteX112" fmla="*/ 1696766 w 2224905"/>
                <a:gd name="connsiteY112" fmla="*/ 435797 h 2223209"/>
                <a:gd name="connsiteX113" fmla="*/ 1722314 w 2224905"/>
                <a:gd name="connsiteY113" fmla="*/ 407512 h 2223209"/>
                <a:gd name="connsiteX114" fmla="*/ 1757277 w 2224905"/>
                <a:gd name="connsiteY114" fmla="*/ 437894 h 2223209"/>
                <a:gd name="connsiteX115" fmla="*/ 1763034 w 2224905"/>
                <a:gd name="connsiteY115" fmla="*/ 424591 h 2223209"/>
                <a:gd name="connsiteX116" fmla="*/ 1731489 w 2224905"/>
                <a:gd name="connsiteY116" fmla="*/ 396906 h 2223209"/>
                <a:gd name="connsiteX117" fmla="*/ 1755658 w 2224905"/>
                <a:gd name="connsiteY117" fmla="*/ 368981 h 2223209"/>
                <a:gd name="connsiteX118" fmla="*/ 1792299 w 2224905"/>
                <a:gd name="connsiteY118" fmla="*/ 400441 h 2223209"/>
                <a:gd name="connsiteX119" fmla="*/ 1807172 w 2224905"/>
                <a:gd name="connsiteY119" fmla="*/ 383842 h 2223209"/>
                <a:gd name="connsiteX120" fmla="*/ 1748881 w 2224905"/>
                <a:gd name="connsiteY120" fmla="*/ 332966 h 2223209"/>
                <a:gd name="connsiteX121" fmla="*/ 1660005 w 2224905"/>
                <a:gd name="connsiteY121" fmla="*/ 434539 h 2223209"/>
                <a:gd name="connsiteX122" fmla="*/ 1025157 w 2224905"/>
                <a:gd name="connsiteY122" fmla="*/ 354719 h 2223209"/>
                <a:gd name="connsiteX123" fmla="*/ 489441 w 2224905"/>
                <a:gd name="connsiteY123" fmla="*/ 674238 h 2223209"/>
                <a:gd name="connsiteX124" fmla="*/ 353487 w 2224905"/>
                <a:gd name="connsiteY124" fmla="*/ 1183598 h 2223209"/>
                <a:gd name="connsiteX125" fmla="*/ 572500 w 2224905"/>
                <a:gd name="connsiteY125" fmla="*/ 1649753 h 2223209"/>
                <a:gd name="connsiteX126" fmla="*/ 1015442 w 2224905"/>
                <a:gd name="connsiteY126" fmla="*/ 1869437 h 2223209"/>
                <a:gd name="connsiteX127" fmla="*/ 1479493 w 2224905"/>
                <a:gd name="connsiteY127" fmla="*/ 1783565 h 2223209"/>
                <a:gd name="connsiteX128" fmla="*/ 1836078 w 2224905"/>
                <a:gd name="connsiteY128" fmla="*/ 1368227 h 2223209"/>
                <a:gd name="connsiteX129" fmla="*/ 1839796 w 2224905"/>
                <a:gd name="connsiteY129" fmla="*/ 868034 h 2223209"/>
                <a:gd name="connsiteX130" fmla="*/ 1500063 w 2224905"/>
                <a:gd name="connsiteY130" fmla="*/ 453355 h 2223209"/>
                <a:gd name="connsiteX131" fmla="*/ 1025157 w 2224905"/>
                <a:gd name="connsiteY131" fmla="*/ 354719 h 2223209"/>
                <a:gd name="connsiteX132" fmla="*/ 373098 w 2224905"/>
                <a:gd name="connsiteY132" fmla="*/ 435318 h 2223209"/>
                <a:gd name="connsiteX133" fmla="*/ 470910 w 2224905"/>
                <a:gd name="connsiteY133" fmla="*/ 528441 h 2223209"/>
                <a:gd name="connsiteX134" fmla="*/ 490880 w 2224905"/>
                <a:gd name="connsiteY134" fmla="*/ 508366 h 2223209"/>
                <a:gd name="connsiteX135" fmla="*/ 392888 w 2224905"/>
                <a:gd name="connsiteY135" fmla="*/ 415003 h 2223209"/>
                <a:gd name="connsiteX136" fmla="*/ 373098 w 2224905"/>
                <a:gd name="connsiteY136" fmla="*/ 435318 h 2223209"/>
                <a:gd name="connsiteX137" fmla="*/ 1860966 w 2224905"/>
                <a:gd name="connsiteY137" fmla="*/ 480860 h 2223209"/>
                <a:gd name="connsiteX138" fmla="*/ 1839976 w 2224905"/>
                <a:gd name="connsiteY138" fmla="*/ 510164 h 2223209"/>
                <a:gd name="connsiteX139" fmla="*/ 1782884 w 2224905"/>
                <a:gd name="connsiteY139" fmla="*/ 524306 h 2223209"/>
                <a:gd name="connsiteX140" fmla="*/ 1832180 w 2224905"/>
                <a:gd name="connsiteY140" fmla="*/ 596335 h 2223209"/>
                <a:gd name="connsiteX141" fmla="*/ 1832120 w 2224905"/>
                <a:gd name="connsiteY141" fmla="*/ 619107 h 2223209"/>
                <a:gd name="connsiteX142" fmla="*/ 1853169 w 2224905"/>
                <a:gd name="connsiteY142" fmla="*/ 645114 h 2223209"/>
                <a:gd name="connsiteX143" fmla="*/ 1854069 w 2224905"/>
                <a:gd name="connsiteY143" fmla="*/ 598193 h 2223209"/>
                <a:gd name="connsiteX144" fmla="*/ 1898567 w 2224905"/>
                <a:gd name="connsiteY144" fmla="*/ 587646 h 2223209"/>
                <a:gd name="connsiteX145" fmla="*/ 1885673 w 2224905"/>
                <a:gd name="connsiteY145" fmla="*/ 569190 h 2223209"/>
                <a:gd name="connsiteX146" fmla="*/ 1855448 w 2224905"/>
                <a:gd name="connsiteY146" fmla="*/ 575542 h 2223209"/>
                <a:gd name="connsiteX147" fmla="*/ 1858687 w 2224905"/>
                <a:gd name="connsiteY147" fmla="*/ 538208 h 2223209"/>
                <a:gd name="connsiteX148" fmla="*/ 1908822 w 2224905"/>
                <a:gd name="connsiteY148" fmla="*/ 534853 h 2223209"/>
                <a:gd name="connsiteX149" fmla="*/ 1860966 w 2224905"/>
                <a:gd name="connsiteY149" fmla="*/ 480860 h 2223209"/>
                <a:gd name="connsiteX150" fmla="*/ 303712 w 2224905"/>
                <a:gd name="connsiteY150" fmla="*/ 529639 h 2223209"/>
                <a:gd name="connsiteX151" fmla="*/ 337895 w 2224905"/>
                <a:gd name="connsiteY151" fmla="*/ 571946 h 2223209"/>
                <a:gd name="connsiteX152" fmla="*/ 392528 w 2224905"/>
                <a:gd name="connsiteY152" fmla="*/ 547497 h 2223209"/>
                <a:gd name="connsiteX153" fmla="*/ 409200 w 2224905"/>
                <a:gd name="connsiteY153" fmla="*/ 565834 h 2223209"/>
                <a:gd name="connsiteX154" fmla="*/ 368360 w 2224905"/>
                <a:gd name="connsiteY154" fmla="*/ 604485 h 2223209"/>
                <a:gd name="connsiteX155" fmla="*/ 387791 w 2224905"/>
                <a:gd name="connsiteY155" fmla="*/ 619646 h 2223209"/>
                <a:gd name="connsiteX156" fmla="*/ 434867 w 2224905"/>
                <a:gd name="connsiteY156" fmla="*/ 566313 h 2223209"/>
                <a:gd name="connsiteX157" fmla="*/ 398046 w 2224905"/>
                <a:gd name="connsiteY157" fmla="*/ 519991 h 2223209"/>
                <a:gd name="connsiteX158" fmla="*/ 354327 w 2224905"/>
                <a:gd name="connsiteY158" fmla="*/ 539826 h 2223209"/>
                <a:gd name="connsiteX159" fmla="*/ 329739 w 2224905"/>
                <a:gd name="connsiteY159" fmla="*/ 537369 h 2223209"/>
                <a:gd name="connsiteX160" fmla="*/ 350849 w 2224905"/>
                <a:gd name="connsiteY160" fmla="*/ 500875 h 2223209"/>
                <a:gd name="connsiteX161" fmla="*/ 369859 w 2224905"/>
                <a:gd name="connsiteY161" fmla="*/ 507407 h 2223209"/>
                <a:gd name="connsiteX162" fmla="*/ 344432 w 2224905"/>
                <a:gd name="connsiteY162" fmla="*/ 479123 h 2223209"/>
                <a:gd name="connsiteX163" fmla="*/ 303712 w 2224905"/>
                <a:gd name="connsiteY163" fmla="*/ 529639 h 2223209"/>
                <a:gd name="connsiteX164" fmla="*/ 255915 w 2224905"/>
                <a:gd name="connsiteY164" fmla="*/ 602688 h 2223209"/>
                <a:gd name="connsiteX165" fmla="*/ 215315 w 2224905"/>
                <a:gd name="connsiteY165" fmla="*/ 663092 h 2223209"/>
                <a:gd name="connsiteX166" fmla="*/ 333097 w 2224905"/>
                <a:gd name="connsiteY166" fmla="*/ 728829 h 2223209"/>
                <a:gd name="connsiteX167" fmla="*/ 347311 w 2224905"/>
                <a:gd name="connsiteY167" fmla="*/ 703601 h 2223209"/>
                <a:gd name="connsiteX168" fmla="*/ 295916 w 2224905"/>
                <a:gd name="connsiteY168" fmla="*/ 674717 h 2223209"/>
                <a:gd name="connsiteX169" fmla="*/ 304612 w 2224905"/>
                <a:gd name="connsiteY169" fmla="*/ 664949 h 2223209"/>
                <a:gd name="connsiteX170" fmla="*/ 368720 w 2224905"/>
                <a:gd name="connsiteY170" fmla="*/ 661773 h 2223209"/>
                <a:gd name="connsiteX171" fmla="*/ 386411 w 2224905"/>
                <a:gd name="connsiteY171" fmla="*/ 633729 h 2223209"/>
                <a:gd name="connsiteX172" fmla="*/ 312288 w 2224905"/>
                <a:gd name="connsiteY172" fmla="*/ 637204 h 2223209"/>
                <a:gd name="connsiteX173" fmla="*/ 255915 w 2224905"/>
                <a:gd name="connsiteY173" fmla="*/ 602688 h 2223209"/>
                <a:gd name="connsiteX174" fmla="*/ 1979887 w 2224905"/>
                <a:gd name="connsiteY174" fmla="*/ 644155 h 2223209"/>
                <a:gd name="connsiteX175" fmla="*/ 1993620 w 2224905"/>
                <a:gd name="connsiteY175" fmla="*/ 672859 h 2223209"/>
                <a:gd name="connsiteX176" fmla="*/ 1892510 w 2224905"/>
                <a:gd name="connsiteY176" fmla="*/ 721818 h 2223209"/>
                <a:gd name="connsiteX177" fmla="*/ 1904804 w 2224905"/>
                <a:gd name="connsiteY177" fmla="*/ 747945 h 2223209"/>
                <a:gd name="connsiteX178" fmla="*/ 2006634 w 2224905"/>
                <a:gd name="connsiteY178" fmla="*/ 698987 h 2223209"/>
                <a:gd name="connsiteX179" fmla="*/ 2020067 w 2224905"/>
                <a:gd name="connsiteY179" fmla="*/ 727511 h 2223209"/>
                <a:gd name="connsiteX180" fmla="*/ 2040757 w 2224905"/>
                <a:gd name="connsiteY180" fmla="*/ 718222 h 2223209"/>
                <a:gd name="connsiteX181" fmla="*/ 1999977 w 2224905"/>
                <a:gd name="connsiteY181" fmla="*/ 634088 h 2223209"/>
                <a:gd name="connsiteX182" fmla="*/ 1979887 w 2224905"/>
                <a:gd name="connsiteY182" fmla="*/ 644155 h 2223209"/>
                <a:gd name="connsiteX183" fmla="*/ 194806 w 2224905"/>
                <a:gd name="connsiteY183" fmla="*/ 707076 h 2223209"/>
                <a:gd name="connsiteX184" fmla="*/ 166499 w 2224905"/>
                <a:gd name="connsiteY184" fmla="*/ 778746 h 2223209"/>
                <a:gd name="connsiteX185" fmla="*/ 292318 w 2224905"/>
                <a:gd name="connsiteY185" fmla="*/ 828125 h 2223209"/>
                <a:gd name="connsiteX186" fmla="*/ 321343 w 2224905"/>
                <a:gd name="connsiteY186" fmla="*/ 752799 h 2223209"/>
                <a:gd name="connsiteX187" fmla="*/ 299994 w 2224905"/>
                <a:gd name="connsiteY187" fmla="*/ 746028 h 2223209"/>
                <a:gd name="connsiteX188" fmla="*/ 282003 w 2224905"/>
                <a:gd name="connsiteY188" fmla="*/ 792829 h 2223209"/>
                <a:gd name="connsiteX189" fmla="*/ 245661 w 2224905"/>
                <a:gd name="connsiteY189" fmla="*/ 778027 h 2223209"/>
                <a:gd name="connsiteX190" fmla="*/ 264311 w 2224905"/>
                <a:gd name="connsiteY190" fmla="*/ 731346 h 2223209"/>
                <a:gd name="connsiteX191" fmla="*/ 250638 w 2224905"/>
                <a:gd name="connsiteY191" fmla="*/ 727571 h 2223209"/>
                <a:gd name="connsiteX192" fmla="*/ 232827 w 2224905"/>
                <a:gd name="connsiteY192" fmla="*/ 773593 h 2223209"/>
                <a:gd name="connsiteX193" fmla="*/ 198164 w 2224905"/>
                <a:gd name="connsiteY193" fmla="*/ 759451 h 2223209"/>
                <a:gd name="connsiteX194" fmla="*/ 215615 w 2224905"/>
                <a:gd name="connsiteY194" fmla="*/ 715046 h 2223209"/>
                <a:gd name="connsiteX195" fmla="*/ 194806 w 2224905"/>
                <a:gd name="connsiteY195" fmla="*/ 707076 h 2223209"/>
                <a:gd name="connsiteX196" fmla="*/ 1927593 w 2224905"/>
                <a:gd name="connsiteY196" fmla="*/ 798522 h 2223209"/>
                <a:gd name="connsiteX197" fmla="*/ 1953080 w 2224905"/>
                <a:gd name="connsiteY197" fmla="*/ 874207 h 2223209"/>
                <a:gd name="connsiteX198" fmla="*/ 1974610 w 2224905"/>
                <a:gd name="connsiteY198" fmla="*/ 866896 h 2223209"/>
                <a:gd name="connsiteX199" fmla="*/ 1958238 w 2224905"/>
                <a:gd name="connsiteY199" fmla="*/ 818776 h 2223209"/>
                <a:gd name="connsiteX200" fmla="*/ 1994880 w 2224905"/>
                <a:gd name="connsiteY200" fmla="*/ 806432 h 2223209"/>
                <a:gd name="connsiteX201" fmla="*/ 2011132 w 2224905"/>
                <a:gd name="connsiteY201" fmla="*/ 854192 h 2223209"/>
                <a:gd name="connsiteX202" fmla="*/ 2024265 w 2224905"/>
                <a:gd name="connsiteY202" fmla="*/ 847900 h 2223209"/>
                <a:gd name="connsiteX203" fmla="*/ 2008433 w 2224905"/>
                <a:gd name="connsiteY203" fmla="*/ 801278 h 2223209"/>
                <a:gd name="connsiteX204" fmla="*/ 2043336 w 2224905"/>
                <a:gd name="connsiteY204" fmla="*/ 790072 h 2223209"/>
                <a:gd name="connsiteX205" fmla="*/ 2058688 w 2224905"/>
                <a:gd name="connsiteY205" fmla="*/ 835136 h 2223209"/>
                <a:gd name="connsiteX206" fmla="*/ 2080278 w 2224905"/>
                <a:gd name="connsiteY206" fmla="*/ 828184 h 2223209"/>
                <a:gd name="connsiteX207" fmla="*/ 2055390 w 2224905"/>
                <a:gd name="connsiteY207" fmla="*/ 754956 h 2223209"/>
                <a:gd name="connsiteX208" fmla="*/ 1927593 w 2224905"/>
                <a:gd name="connsiteY208" fmla="*/ 798522 h 2223209"/>
                <a:gd name="connsiteX209" fmla="*/ 161942 w 2224905"/>
                <a:gd name="connsiteY209" fmla="*/ 817518 h 2223209"/>
                <a:gd name="connsiteX210" fmla="*/ 145510 w 2224905"/>
                <a:gd name="connsiteY210" fmla="*/ 839450 h 2223209"/>
                <a:gd name="connsiteX211" fmla="*/ 219873 w 2224905"/>
                <a:gd name="connsiteY211" fmla="*/ 893562 h 2223209"/>
                <a:gd name="connsiteX212" fmla="*/ 128298 w 2224905"/>
                <a:gd name="connsiteY212" fmla="*/ 908604 h 2223209"/>
                <a:gd name="connsiteX213" fmla="*/ 133216 w 2224905"/>
                <a:gd name="connsiteY213" fmla="*/ 936768 h 2223209"/>
                <a:gd name="connsiteX214" fmla="*/ 271988 w 2224905"/>
                <a:gd name="connsiteY214" fmla="*/ 911660 h 2223209"/>
                <a:gd name="connsiteX215" fmla="*/ 269589 w 2224905"/>
                <a:gd name="connsiteY215" fmla="*/ 899195 h 2223209"/>
                <a:gd name="connsiteX216" fmla="*/ 161942 w 2224905"/>
                <a:gd name="connsiteY216" fmla="*/ 817518 h 2223209"/>
                <a:gd name="connsiteX217" fmla="*/ 1980547 w 2224905"/>
                <a:gd name="connsiteY217" fmla="*/ 906206 h 2223209"/>
                <a:gd name="connsiteX218" fmla="*/ 1985104 w 2224905"/>
                <a:gd name="connsiteY218" fmla="*/ 993217 h 2223209"/>
                <a:gd name="connsiteX219" fmla="*/ 2006994 w 2224905"/>
                <a:gd name="connsiteY219" fmla="*/ 988543 h 2223209"/>
                <a:gd name="connsiteX220" fmla="*/ 1996499 w 2224905"/>
                <a:gd name="connsiteY220" fmla="*/ 934131 h 2223209"/>
                <a:gd name="connsiteX221" fmla="*/ 2053231 w 2224905"/>
                <a:gd name="connsiteY221" fmla="*/ 911899 h 2223209"/>
                <a:gd name="connsiteX222" fmla="*/ 2081897 w 2224905"/>
                <a:gd name="connsiteY222" fmla="*/ 961158 h 2223209"/>
                <a:gd name="connsiteX223" fmla="*/ 2063906 w 2224905"/>
                <a:gd name="connsiteY223" fmla="*/ 974041 h 2223209"/>
                <a:gd name="connsiteX224" fmla="*/ 2105525 w 2224905"/>
                <a:gd name="connsiteY224" fmla="*/ 971345 h 2223209"/>
                <a:gd name="connsiteX225" fmla="*/ 2090053 w 2224905"/>
                <a:gd name="connsiteY225" fmla="*/ 900813 h 2223209"/>
                <a:gd name="connsiteX226" fmla="*/ 1980547 w 2224905"/>
                <a:gd name="connsiteY226" fmla="*/ 906206 h 2223209"/>
                <a:gd name="connsiteX227" fmla="*/ 119483 w 2224905"/>
                <a:gd name="connsiteY227" fmla="*/ 974521 h 2223209"/>
                <a:gd name="connsiteX228" fmla="*/ 115764 w 2224905"/>
                <a:gd name="connsiteY228" fmla="*/ 1003405 h 2223209"/>
                <a:gd name="connsiteX229" fmla="*/ 250218 w 2224905"/>
                <a:gd name="connsiteY229" fmla="*/ 1019824 h 2223209"/>
                <a:gd name="connsiteX230" fmla="*/ 253577 w 2224905"/>
                <a:gd name="connsiteY230" fmla="*/ 991180 h 2223209"/>
                <a:gd name="connsiteX231" fmla="*/ 119483 w 2224905"/>
                <a:gd name="connsiteY231" fmla="*/ 974521 h 2223209"/>
                <a:gd name="connsiteX232" fmla="*/ 1982106 w 2224905"/>
                <a:gd name="connsiteY232" fmla="*/ 1023839 h 2223209"/>
                <a:gd name="connsiteX233" fmla="*/ 1983485 w 2224905"/>
                <a:gd name="connsiteY233" fmla="*/ 1052783 h 2223209"/>
                <a:gd name="connsiteX234" fmla="*/ 2040517 w 2224905"/>
                <a:gd name="connsiteY234" fmla="*/ 1050446 h 2223209"/>
                <a:gd name="connsiteX235" fmla="*/ 2042196 w 2224905"/>
                <a:gd name="connsiteY235" fmla="*/ 1088378 h 2223209"/>
                <a:gd name="connsiteX236" fmla="*/ 1985225 w 2224905"/>
                <a:gd name="connsiteY236" fmla="*/ 1091075 h 2223209"/>
                <a:gd name="connsiteX237" fmla="*/ 1986664 w 2224905"/>
                <a:gd name="connsiteY237" fmla="*/ 1120198 h 2223209"/>
                <a:gd name="connsiteX238" fmla="*/ 2121717 w 2224905"/>
                <a:gd name="connsiteY238" fmla="*/ 1114205 h 2223209"/>
                <a:gd name="connsiteX239" fmla="*/ 2120578 w 2224905"/>
                <a:gd name="connsiteY239" fmla="*/ 1084962 h 2223209"/>
                <a:gd name="connsiteX240" fmla="*/ 2064026 w 2224905"/>
                <a:gd name="connsiteY240" fmla="*/ 1087599 h 2223209"/>
                <a:gd name="connsiteX241" fmla="*/ 2062227 w 2224905"/>
                <a:gd name="connsiteY241" fmla="*/ 1049547 h 2223209"/>
                <a:gd name="connsiteX242" fmla="*/ 2118659 w 2224905"/>
                <a:gd name="connsiteY242" fmla="*/ 1046850 h 2223209"/>
                <a:gd name="connsiteX243" fmla="*/ 2117579 w 2224905"/>
                <a:gd name="connsiteY243" fmla="*/ 1017786 h 2223209"/>
                <a:gd name="connsiteX244" fmla="*/ 1982106 w 2224905"/>
                <a:gd name="connsiteY244" fmla="*/ 1023839 h 2223209"/>
                <a:gd name="connsiteX245" fmla="*/ 110727 w 2224905"/>
                <a:gd name="connsiteY245" fmla="*/ 1056378 h 2223209"/>
                <a:gd name="connsiteX246" fmla="*/ 109108 w 2224905"/>
                <a:gd name="connsiteY246" fmla="*/ 1083584 h 2223209"/>
                <a:gd name="connsiteX247" fmla="*/ 188689 w 2224905"/>
                <a:gd name="connsiteY247" fmla="*/ 1084902 h 2223209"/>
                <a:gd name="connsiteX248" fmla="*/ 119363 w 2224905"/>
                <a:gd name="connsiteY248" fmla="*/ 1138894 h 2223209"/>
                <a:gd name="connsiteX249" fmla="*/ 108448 w 2224905"/>
                <a:gd name="connsiteY249" fmla="*/ 1158790 h 2223209"/>
                <a:gd name="connsiteX250" fmla="*/ 244581 w 2224905"/>
                <a:gd name="connsiteY250" fmla="*/ 1159748 h 2223209"/>
                <a:gd name="connsiteX251" fmla="*/ 245481 w 2224905"/>
                <a:gd name="connsiteY251" fmla="*/ 1132183 h 2223209"/>
                <a:gd name="connsiteX252" fmla="*/ 168898 w 2224905"/>
                <a:gd name="connsiteY252" fmla="*/ 1130924 h 2223209"/>
                <a:gd name="connsiteX253" fmla="*/ 244041 w 2224905"/>
                <a:gd name="connsiteY253" fmla="*/ 1069262 h 2223209"/>
                <a:gd name="connsiteX254" fmla="*/ 246320 w 2224905"/>
                <a:gd name="connsiteY254" fmla="*/ 1057337 h 2223209"/>
                <a:gd name="connsiteX255" fmla="*/ 110727 w 2224905"/>
                <a:gd name="connsiteY255" fmla="*/ 1056378 h 2223209"/>
                <a:gd name="connsiteX256" fmla="*/ 1985225 w 2224905"/>
                <a:gd name="connsiteY256" fmla="*/ 1153876 h 2223209"/>
                <a:gd name="connsiteX257" fmla="*/ 1983065 w 2224905"/>
                <a:gd name="connsiteY257" fmla="*/ 1181141 h 2223209"/>
                <a:gd name="connsiteX258" fmla="*/ 2061147 w 2224905"/>
                <a:gd name="connsiteY258" fmla="*/ 1189651 h 2223209"/>
                <a:gd name="connsiteX259" fmla="*/ 1983485 w 2224905"/>
                <a:gd name="connsiteY259" fmla="*/ 1238669 h 2223209"/>
                <a:gd name="connsiteX260" fmla="*/ 1973950 w 2224905"/>
                <a:gd name="connsiteY260" fmla="*/ 1255388 h 2223209"/>
                <a:gd name="connsiteX261" fmla="*/ 2109543 w 2224905"/>
                <a:gd name="connsiteY261" fmla="*/ 1269830 h 2223209"/>
                <a:gd name="connsiteX262" fmla="*/ 2112422 w 2224905"/>
                <a:gd name="connsiteY262" fmla="*/ 1242085 h 2223209"/>
                <a:gd name="connsiteX263" fmla="*/ 2034580 w 2224905"/>
                <a:gd name="connsiteY263" fmla="*/ 1233755 h 2223209"/>
                <a:gd name="connsiteX264" fmla="*/ 2109663 w 2224905"/>
                <a:gd name="connsiteY264" fmla="*/ 1186115 h 2223209"/>
                <a:gd name="connsiteX265" fmla="*/ 2122497 w 2224905"/>
                <a:gd name="connsiteY265" fmla="*/ 1168857 h 2223209"/>
                <a:gd name="connsiteX266" fmla="*/ 1985225 w 2224905"/>
                <a:gd name="connsiteY266" fmla="*/ 1153876 h 2223209"/>
                <a:gd name="connsiteX267" fmla="*/ 113366 w 2224905"/>
                <a:gd name="connsiteY267" fmla="*/ 1210624 h 2223209"/>
                <a:gd name="connsiteX268" fmla="*/ 116964 w 2224905"/>
                <a:gd name="connsiteY268" fmla="*/ 1235793 h 2223209"/>
                <a:gd name="connsiteX269" fmla="*/ 212257 w 2224905"/>
                <a:gd name="connsiteY269" fmla="*/ 1222729 h 2223209"/>
                <a:gd name="connsiteX270" fmla="*/ 219513 w 2224905"/>
                <a:gd name="connsiteY270" fmla="*/ 1262639 h 2223209"/>
                <a:gd name="connsiteX271" fmla="*/ 123441 w 2224905"/>
                <a:gd name="connsiteY271" fmla="*/ 1276901 h 2223209"/>
                <a:gd name="connsiteX272" fmla="*/ 127099 w 2224905"/>
                <a:gd name="connsiteY272" fmla="*/ 1306085 h 2223209"/>
                <a:gd name="connsiteX273" fmla="*/ 224911 w 2224905"/>
                <a:gd name="connsiteY273" fmla="*/ 1291343 h 2223209"/>
                <a:gd name="connsiteX274" fmla="*/ 218014 w 2224905"/>
                <a:gd name="connsiteY274" fmla="*/ 1196782 h 2223209"/>
                <a:gd name="connsiteX275" fmla="*/ 113366 w 2224905"/>
                <a:gd name="connsiteY275" fmla="*/ 1210624 h 2223209"/>
                <a:gd name="connsiteX276" fmla="*/ 1989602 w 2224905"/>
                <a:gd name="connsiteY276" fmla="*/ 1299433 h 2223209"/>
                <a:gd name="connsiteX277" fmla="*/ 1962676 w 2224905"/>
                <a:gd name="connsiteY277" fmla="*/ 1392976 h 2223209"/>
                <a:gd name="connsiteX278" fmla="*/ 2042017 w 2224905"/>
                <a:gd name="connsiteY278" fmla="*/ 1420661 h 2223209"/>
                <a:gd name="connsiteX279" fmla="*/ 2078119 w 2224905"/>
                <a:gd name="connsiteY279" fmla="*/ 1326159 h 2223209"/>
                <a:gd name="connsiteX280" fmla="*/ 1989602 w 2224905"/>
                <a:gd name="connsiteY280" fmla="*/ 1299433 h 2223209"/>
                <a:gd name="connsiteX281" fmla="*/ 153546 w 2224905"/>
                <a:gd name="connsiteY281" fmla="*/ 1407058 h 2223209"/>
                <a:gd name="connsiteX282" fmla="*/ 162661 w 2224905"/>
                <a:gd name="connsiteY282" fmla="*/ 1433964 h 2223209"/>
                <a:gd name="connsiteX283" fmla="*/ 291118 w 2224905"/>
                <a:gd name="connsiteY283" fmla="*/ 1392916 h 2223209"/>
                <a:gd name="connsiteX284" fmla="*/ 283022 w 2224905"/>
                <a:gd name="connsiteY284" fmla="*/ 1365470 h 2223209"/>
                <a:gd name="connsiteX285" fmla="*/ 153546 w 2224905"/>
                <a:gd name="connsiteY285" fmla="*/ 1407058 h 2223209"/>
                <a:gd name="connsiteX286" fmla="*/ 1927833 w 2224905"/>
                <a:gd name="connsiteY286" fmla="*/ 1425575 h 2223209"/>
                <a:gd name="connsiteX287" fmla="*/ 1894849 w 2224905"/>
                <a:gd name="connsiteY287" fmla="*/ 1501020 h 2223209"/>
                <a:gd name="connsiteX288" fmla="*/ 1915779 w 2224905"/>
                <a:gd name="connsiteY288" fmla="*/ 1509769 h 2223209"/>
                <a:gd name="connsiteX289" fmla="*/ 1937008 w 2224905"/>
                <a:gd name="connsiteY289" fmla="*/ 1461170 h 2223209"/>
                <a:gd name="connsiteX290" fmla="*/ 2040037 w 2224905"/>
                <a:gd name="connsiteY290" fmla="*/ 1505934 h 2223209"/>
                <a:gd name="connsiteX291" fmla="*/ 2051732 w 2224905"/>
                <a:gd name="connsiteY291" fmla="*/ 1479747 h 2223209"/>
                <a:gd name="connsiteX292" fmla="*/ 1927833 w 2224905"/>
                <a:gd name="connsiteY292" fmla="*/ 1425575 h 2223209"/>
                <a:gd name="connsiteX293" fmla="*/ 179393 w 2224905"/>
                <a:gd name="connsiteY293" fmla="*/ 1482923 h 2223209"/>
                <a:gd name="connsiteX294" fmla="*/ 190428 w 2224905"/>
                <a:gd name="connsiteY294" fmla="*/ 1505694 h 2223209"/>
                <a:gd name="connsiteX295" fmla="*/ 279004 w 2224905"/>
                <a:gd name="connsiteY295" fmla="*/ 1466383 h 2223209"/>
                <a:gd name="connsiteX296" fmla="*/ 297835 w 2224905"/>
                <a:gd name="connsiteY296" fmla="*/ 1501979 h 2223209"/>
                <a:gd name="connsiteX297" fmla="*/ 207219 w 2224905"/>
                <a:gd name="connsiteY297" fmla="*/ 1544525 h 2223209"/>
                <a:gd name="connsiteX298" fmla="*/ 219573 w 2224905"/>
                <a:gd name="connsiteY298" fmla="*/ 1570353 h 2223209"/>
                <a:gd name="connsiteX299" fmla="*/ 311448 w 2224905"/>
                <a:gd name="connsiteY299" fmla="*/ 1527866 h 2223209"/>
                <a:gd name="connsiteX300" fmla="*/ 271628 w 2224905"/>
                <a:gd name="connsiteY300" fmla="*/ 1441874 h 2223209"/>
                <a:gd name="connsiteX301" fmla="*/ 179393 w 2224905"/>
                <a:gd name="connsiteY301" fmla="*/ 1482923 h 2223209"/>
                <a:gd name="connsiteX302" fmla="*/ 244161 w 2224905"/>
                <a:gd name="connsiteY302" fmla="*/ 1615117 h 2223209"/>
                <a:gd name="connsiteX303" fmla="*/ 259574 w 2224905"/>
                <a:gd name="connsiteY303" fmla="*/ 1639626 h 2223209"/>
                <a:gd name="connsiteX304" fmla="*/ 307430 w 2224905"/>
                <a:gd name="connsiteY304" fmla="*/ 1609184 h 2223209"/>
                <a:gd name="connsiteX305" fmla="*/ 328180 w 2224905"/>
                <a:gd name="connsiteY305" fmla="*/ 1641603 h 2223209"/>
                <a:gd name="connsiteX306" fmla="*/ 280623 w 2224905"/>
                <a:gd name="connsiteY306" fmla="*/ 1672405 h 2223209"/>
                <a:gd name="connsiteX307" fmla="*/ 296516 w 2224905"/>
                <a:gd name="connsiteY307" fmla="*/ 1696375 h 2223209"/>
                <a:gd name="connsiteX308" fmla="*/ 409920 w 2224905"/>
                <a:gd name="connsiteY308" fmla="*/ 1623266 h 2223209"/>
                <a:gd name="connsiteX309" fmla="*/ 394147 w 2224905"/>
                <a:gd name="connsiteY309" fmla="*/ 1598937 h 2223209"/>
                <a:gd name="connsiteX310" fmla="*/ 345811 w 2224905"/>
                <a:gd name="connsiteY310" fmla="*/ 1629678 h 2223209"/>
                <a:gd name="connsiteX311" fmla="*/ 325481 w 2224905"/>
                <a:gd name="connsiteY311" fmla="*/ 1597679 h 2223209"/>
                <a:gd name="connsiteX312" fmla="*/ 373458 w 2224905"/>
                <a:gd name="connsiteY312" fmla="*/ 1566697 h 2223209"/>
                <a:gd name="connsiteX313" fmla="*/ 356366 w 2224905"/>
                <a:gd name="connsiteY313" fmla="*/ 1543686 h 2223209"/>
                <a:gd name="connsiteX314" fmla="*/ 244161 w 2224905"/>
                <a:gd name="connsiteY314" fmla="*/ 1615117 h 2223209"/>
                <a:gd name="connsiteX315" fmla="*/ 1881296 w 2224905"/>
                <a:gd name="connsiteY315" fmla="*/ 1545005 h 2223209"/>
                <a:gd name="connsiteX316" fmla="*/ 1848612 w 2224905"/>
                <a:gd name="connsiteY316" fmla="*/ 1626682 h 2223209"/>
                <a:gd name="connsiteX317" fmla="*/ 1915119 w 2224905"/>
                <a:gd name="connsiteY317" fmla="*/ 1672405 h 2223209"/>
                <a:gd name="connsiteX318" fmla="*/ 1969752 w 2224905"/>
                <a:gd name="connsiteY318" fmla="*/ 1578622 h 2223209"/>
                <a:gd name="connsiteX319" fmla="*/ 1881296 w 2224905"/>
                <a:gd name="connsiteY319" fmla="*/ 1545005 h 2223209"/>
                <a:gd name="connsiteX320" fmla="*/ 329079 w 2224905"/>
                <a:gd name="connsiteY320" fmla="*/ 1739820 h 2223209"/>
                <a:gd name="connsiteX321" fmla="*/ 347251 w 2224905"/>
                <a:gd name="connsiteY321" fmla="*/ 1760434 h 2223209"/>
                <a:gd name="connsiteX322" fmla="*/ 405842 w 2224905"/>
                <a:gd name="connsiteY322" fmla="*/ 1709558 h 2223209"/>
                <a:gd name="connsiteX323" fmla="*/ 389770 w 2224905"/>
                <a:gd name="connsiteY323" fmla="*/ 1806457 h 2223209"/>
                <a:gd name="connsiteX324" fmla="*/ 396786 w 2224905"/>
                <a:gd name="connsiteY324" fmla="*/ 1817123 h 2223209"/>
                <a:gd name="connsiteX325" fmla="*/ 498616 w 2224905"/>
                <a:gd name="connsiteY325" fmla="*/ 1726936 h 2223209"/>
                <a:gd name="connsiteX326" fmla="*/ 479126 w 2224905"/>
                <a:gd name="connsiteY326" fmla="*/ 1706442 h 2223209"/>
                <a:gd name="connsiteX327" fmla="*/ 421014 w 2224905"/>
                <a:gd name="connsiteY327" fmla="*/ 1758217 h 2223209"/>
                <a:gd name="connsiteX328" fmla="*/ 437566 w 2224905"/>
                <a:gd name="connsiteY328" fmla="*/ 1660779 h 2223209"/>
                <a:gd name="connsiteX329" fmla="*/ 431209 w 2224905"/>
                <a:gd name="connsiteY329" fmla="*/ 1649753 h 2223209"/>
                <a:gd name="connsiteX330" fmla="*/ 329079 w 2224905"/>
                <a:gd name="connsiteY330" fmla="*/ 1739820 h 2223209"/>
                <a:gd name="connsiteX331" fmla="*/ 1745822 w 2224905"/>
                <a:gd name="connsiteY331" fmla="*/ 1726217 h 2223209"/>
                <a:gd name="connsiteX332" fmla="*/ 1796078 w 2224905"/>
                <a:gd name="connsiteY332" fmla="*/ 1769423 h 2223209"/>
                <a:gd name="connsiteX333" fmla="*/ 1826003 w 2224905"/>
                <a:gd name="connsiteY333" fmla="*/ 1736105 h 2223209"/>
                <a:gd name="connsiteX334" fmla="*/ 1816228 w 2224905"/>
                <a:gd name="connsiteY334" fmla="*/ 1724779 h 2223209"/>
                <a:gd name="connsiteX335" fmla="*/ 1800995 w 2224905"/>
                <a:gd name="connsiteY335" fmla="*/ 1742337 h 2223209"/>
                <a:gd name="connsiteX336" fmla="*/ 1772269 w 2224905"/>
                <a:gd name="connsiteY336" fmla="*/ 1717229 h 2223209"/>
                <a:gd name="connsiteX337" fmla="*/ 1807952 w 2224905"/>
                <a:gd name="connsiteY337" fmla="*/ 1692839 h 2223209"/>
                <a:gd name="connsiteX338" fmla="*/ 1856528 w 2224905"/>
                <a:gd name="connsiteY338" fmla="*/ 1734307 h 2223209"/>
                <a:gd name="connsiteX339" fmla="*/ 1813109 w 2224905"/>
                <a:gd name="connsiteY339" fmla="*/ 1771820 h 2223209"/>
                <a:gd name="connsiteX340" fmla="*/ 1837817 w 2224905"/>
                <a:gd name="connsiteY340" fmla="*/ 1801303 h 2223209"/>
                <a:gd name="connsiteX341" fmla="*/ 1883035 w 2224905"/>
                <a:gd name="connsiteY341" fmla="*/ 1751805 h 2223209"/>
                <a:gd name="connsiteX342" fmla="*/ 1801775 w 2224905"/>
                <a:gd name="connsiteY342" fmla="*/ 1664435 h 2223209"/>
                <a:gd name="connsiteX343" fmla="*/ 1745822 w 2224905"/>
                <a:gd name="connsiteY343" fmla="*/ 1726217 h 2223209"/>
                <a:gd name="connsiteX344" fmla="*/ 510910 w 2224905"/>
                <a:gd name="connsiteY344" fmla="*/ 1740659 h 2223209"/>
                <a:gd name="connsiteX345" fmla="*/ 468751 w 2224905"/>
                <a:gd name="connsiteY345" fmla="*/ 1885617 h 2223209"/>
                <a:gd name="connsiteX346" fmla="*/ 494538 w 2224905"/>
                <a:gd name="connsiteY346" fmla="*/ 1879205 h 2223209"/>
                <a:gd name="connsiteX347" fmla="*/ 608002 w 2224905"/>
                <a:gd name="connsiteY347" fmla="*/ 1821198 h 2223209"/>
                <a:gd name="connsiteX348" fmla="*/ 585993 w 2224905"/>
                <a:gd name="connsiteY348" fmla="*/ 1802861 h 2223209"/>
                <a:gd name="connsiteX349" fmla="*/ 565303 w 2224905"/>
                <a:gd name="connsiteY349" fmla="*/ 1814966 h 2223209"/>
                <a:gd name="connsiteX350" fmla="*/ 528181 w 2224905"/>
                <a:gd name="connsiteY350" fmla="*/ 1784045 h 2223209"/>
                <a:gd name="connsiteX351" fmla="*/ 535318 w 2224905"/>
                <a:gd name="connsiteY351" fmla="*/ 1760794 h 2223209"/>
                <a:gd name="connsiteX352" fmla="*/ 510910 w 2224905"/>
                <a:gd name="connsiteY352" fmla="*/ 1740659 h 2223209"/>
                <a:gd name="connsiteX353" fmla="*/ 1669540 w 2224905"/>
                <a:gd name="connsiteY353" fmla="*/ 1781887 h 2223209"/>
                <a:gd name="connsiteX354" fmla="*/ 1705342 w 2224905"/>
                <a:gd name="connsiteY354" fmla="*/ 1825033 h 2223209"/>
                <a:gd name="connsiteX355" fmla="*/ 1714937 w 2224905"/>
                <a:gd name="connsiteY355" fmla="*/ 1907969 h 2223209"/>
                <a:gd name="connsiteX356" fmla="*/ 1741684 w 2224905"/>
                <a:gd name="connsiteY356" fmla="*/ 1900598 h 2223209"/>
                <a:gd name="connsiteX357" fmla="*/ 1733828 w 2224905"/>
                <a:gd name="connsiteY357" fmla="*/ 1837558 h 2223209"/>
                <a:gd name="connsiteX358" fmla="*/ 1795118 w 2224905"/>
                <a:gd name="connsiteY358" fmla="*/ 1852778 h 2223209"/>
                <a:gd name="connsiteX359" fmla="*/ 1809271 w 2224905"/>
                <a:gd name="connsiteY359" fmla="*/ 1828928 h 2223209"/>
                <a:gd name="connsiteX360" fmla="*/ 1741445 w 2224905"/>
                <a:gd name="connsiteY360" fmla="*/ 1809692 h 2223209"/>
                <a:gd name="connsiteX361" fmla="*/ 1691909 w 2224905"/>
                <a:gd name="connsiteY361" fmla="*/ 1763311 h 2223209"/>
                <a:gd name="connsiteX362" fmla="*/ 1669540 w 2224905"/>
                <a:gd name="connsiteY362" fmla="*/ 1781887 h 2223209"/>
                <a:gd name="connsiteX363" fmla="*/ 916970 w 2224905"/>
                <a:gd name="connsiteY363" fmla="*/ 1965677 h 2223209"/>
                <a:gd name="connsiteX364" fmla="*/ 874031 w 2224905"/>
                <a:gd name="connsiteY364" fmla="*/ 1999295 h 2223209"/>
                <a:gd name="connsiteX365" fmla="*/ 874691 w 2224905"/>
                <a:gd name="connsiteY365" fmla="*/ 2025302 h 2223209"/>
                <a:gd name="connsiteX366" fmla="*/ 909714 w 2224905"/>
                <a:gd name="connsiteY366" fmla="*/ 2007444 h 2223209"/>
                <a:gd name="connsiteX367" fmla="*/ 909474 w 2224905"/>
                <a:gd name="connsiteY367" fmla="*/ 2087803 h 2223209"/>
                <a:gd name="connsiteX368" fmla="*/ 942458 w 2224905"/>
                <a:gd name="connsiteY368" fmla="*/ 2087803 h 2223209"/>
                <a:gd name="connsiteX369" fmla="*/ 942398 w 2224905"/>
                <a:gd name="connsiteY369" fmla="*/ 1965737 h 2223209"/>
                <a:gd name="connsiteX370" fmla="*/ 916970 w 2224905"/>
                <a:gd name="connsiteY370" fmla="*/ 1965677 h 2223209"/>
                <a:gd name="connsiteX371" fmla="*/ 1183179 w 2224905"/>
                <a:gd name="connsiteY371" fmla="*/ 1966036 h 2223209"/>
                <a:gd name="connsiteX372" fmla="*/ 1122309 w 2224905"/>
                <a:gd name="connsiteY372" fmla="*/ 2038725 h 2223209"/>
                <a:gd name="connsiteX373" fmla="*/ 1122429 w 2224905"/>
                <a:gd name="connsiteY373" fmla="*/ 2064612 h 2223209"/>
                <a:gd name="connsiteX374" fmla="*/ 1183779 w 2224905"/>
                <a:gd name="connsiteY374" fmla="*/ 2064612 h 2223209"/>
                <a:gd name="connsiteX375" fmla="*/ 1183899 w 2224905"/>
                <a:gd name="connsiteY375" fmla="*/ 2087863 h 2223209"/>
                <a:gd name="connsiteX376" fmla="*/ 1212385 w 2224905"/>
                <a:gd name="connsiteY376" fmla="*/ 2087744 h 2223209"/>
                <a:gd name="connsiteX377" fmla="*/ 1212265 w 2224905"/>
                <a:gd name="connsiteY377" fmla="*/ 2064792 h 2223209"/>
                <a:gd name="connsiteX378" fmla="*/ 1227258 w 2224905"/>
                <a:gd name="connsiteY378" fmla="*/ 2064493 h 2223209"/>
                <a:gd name="connsiteX379" fmla="*/ 1227317 w 2224905"/>
                <a:gd name="connsiteY379" fmla="*/ 2040043 h 2223209"/>
                <a:gd name="connsiteX380" fmla="*/ 1212325 w 2224905"/>
                <a:gd name="connsiteY380" fmla="*/ 2039804 h 2223209"/>
                <a:gd name="connsiteX381" fmla="*/ 1212265 w 2224905"/>
                <a:gd name="connsiteY381" fmla="*/ 1965617 h 2223209"/>
                <a:gd name="connsiteX382" fmla="*/ 1183179 w 2224905"/>
                <a:gd name="connsiteY382" fmla="*/ 1966036 h 2223209"/>
                <a:gd name="connsiteX383" fmla="*/ 1007346 w 2224905"/>
                <a:gd name="connsiteY383" fmla="*/ 2036448 h 2223209"/>
                <a:gd name="connsiteX384" fmla="*/ 1062998 w 2224905"/>
                <a:gd name="connsiteY384" fmla="*/ 2036028 h 2223209"/>
                <a:gd name="connsiteX385" fmla="*/ 1045667 w 2224905"/>
                <a:gd name="connsiteY385" fmla="*/ 2069586 h 2223209"/>
                <a:gd name="connsiteX386" fmla="*/ 1028275 w 2224905"/>
                <a:gd name="connsiteY386" fmla="*/ 2057481 h 2223209"/>
                <a:gd name="connsiteX387" fmla="*/ 997630 w 2224905"/>
                <a:gd name="connsiteY387" fmla="*/ 2061556 h 2223209"/>
                <a:gd name="connsiteX388" fmla="*/ 1089505 w 2224905"/>
                <a:gd name="connsiteY388" fmla="*/ 2059459 h 2223209"/>
                <a:gd name="connsiteX389" fmla="*/ 1083748 w 2224905"/>
                <a:gd name="connsiteY389" fmla="*/ 1984433 h 2223209"/>
                <a:gd name="connsiteX390" fmla="*/ 1022218 w 2224905"/>
                <a:gd name="connsiteY390" fmla="*/ 1968493 h 2223209"/>
                <a:gd name="connsiteX391" fmla="*/ 1007346 w 2224905"/>
                <a:gd name="connsiteY391" fmla="*/ 2036448 h 2223209"/>
                <a:gd name="connsiteX392" fmla="*/ 1269057 w 2224905"/>
                <a:gd name="connsiteY392" fmla="*/ 1968194 h 2223209"/>
                <a:gd name="connsiteX393" fmla="*/ 1258562 w 2224905"/>
                <a:gd name="connsiteY393" fmla="*/ 2031714 h 2223209"/>
                <a:gd name="connsiteX394" fmla="*/ 1285129 w 2224905"/>
                <a:gd name="connsiteY394" fmla="*/ 2035189 h 2223209"/>
                <a:gd name="connsiteX395" fmla="*/ 1309897 w 2224905"/>
                <a:gd name="connsiteY395" fmla="*/ 2027699 h 2223209"/>
                <a:gd name="connsiteX396" fmla="*/ 1304140 w 2224905"/>
                <a:gd name="connsiteY396" fmla="*/ 2069946 h 2223209"/>
                <a:gd name="connsiteX397" fmla="*/ 1285549 w 2224905"/>
                <a:gd name="connsiteY397" fmla="*/ 2053826 h 2223209"/>
                <a:gd name="connsiteX398" fmla="*/ 1253105 w 2224905"/>
                <a:gd name="connsiteY398" fmla="*/ 2057362 h 2223209"/>
                <a:gd name="connsiteX399" fmla="*/ 1333825 w 2224905"/>
                <a:gd name="connsiteY399" fmla="*/ 2082830 h 2223209"/>
                <a:gd name="connsiteX400" fmla="*/ 1340182 w 2224905"/>
                <a:gd name="connsiteY400" fmla="*/ 2016014 h 2223209"/>
                <a:gd name="connsiteX401" fmla="*/ 1291066 w 2224905"/>
                <a:gd name="connsiteY401" fmla="*/ 2011639 h 2223209"/>
                <a:gd name="connsiteX402" fmla="*/ 1294185 w 2224905"/>
                <a:gd name="connsiteY402" fmla="*/ 1993482 h 2223209"/>
                <a:gd name="connsiteX403" fmla="*/ 1347978 w 2224905"/>
                <a:gd name="connsiteY403" fmla="*/ 1993422 h 2223209"/>
                <a:gd name="connsiteX404" fmla="*/ 1347978 w 2224905"/>
                <a:gd name="connsiteY404" fmla="*/ 1968014 h 2223209"/>
                <a:gd name="connsiteX405" fmla="*/ 1269057 w 2224905"/>
                <a:gd name="connsiteY405" fmla="*/ 1968194 h 2223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Lst>
              <a:rect l="l" t="t" r="r" b="b"/>
              <a:pathLst>
                <a:path w="2224905" h="2223209">
                  <a:moveTo>
                    <a:pt x="1031454" y="7634"/>
                  </a:moveTo>
                  <a:cubicBezTo>
                    <a:pt x="1230256" y="-7347"/>
                    <a:pt x="1433016" y="31425"/>
                    <a:pt x="1611248" y="120832"/>
                  </a:cubicBezTo>
                  <a:cubicBezTo>
                    <a:pt x="1806572" y="217851"/>
                    <a:pt x="1971911" y="373835"/>
                    <a:pt x="2080038" y="563137"/>
                  </a:cubicBezTo>
                  <a:cubicBezTo>
                    <a:pt x="2175511" y="728949"/>
                    <a:pt x="2226066" y="919929"/>
                    <a:pt x="2225886" y="1111209"/>
                  </a:cubicBezTo>
                  <a:cubicBezTo>
                    <a:pt x="2226666" y="1308482"/>
                    <a:pt x="2173232" y="1505634"/>
                    <a:pt x="2072362" y="1675341"/>
                  </a:cubicBezTo>
                  <a:cubicBezTo>
                    <a:pt x="1972691" y="1844149"/>
                    <a:pt x="1827442" y="1985692"/>
                    <a:pt x="1655927" y="2080852"/>
                  </a:cubicBezTo>
                  <a:cubicBezTo>
                    <a:pt x="1492387" y="2172178"/>
                    <a:pt x="1305219" y="2220896"/>
                    <a:pt x="1117811" y="2220537"/>
                  </a:cubicBezTo>
                  <a:cubicBezTo>
                    <a:pt x="934302" y="2221675"/>
                    <a:pt x="750732" y="2175953"/>
                    <a:pt x="589231" y="2088882"/>
                  </a:cubicBezTo>
                  <a:cubicBezTo>
                    <a:pt x="387671" y="1981137"/>
                    <a:pt x="221253" y="1809453"/>
                    <a:pt x="119782" y="1604810"/>
                  </a:cubicBezTo>
                  <a:cubicBezTo>
                    <a:pt x="22870" y="1411193"/>
                    <a:pt x="-13952" y="1188692"/>
                    <a:pt x="13155" y="974041"/>
                  </a:cubicBezTo>
                  <a:cubicBezTo>
                    <a:pt x="38702" y="765683"/>
                    <a:pt x="126019" y="565594"/>
                    <a:pt x="260713" y="404576"/>
                  </a:cubicBezTo>
                  <a:cubicBezTo>
                    <a:pt x="449980" y="175424"/>
                    <a:pt x="734660" y="28069"/>
                    <a:pt x="1031454" y="7634"/>
                  </a:cubicBezTo>
                  <a:moveTo>
                    <a:pt x="1027196" y="121731"/>
                  </a:moveTo>
                  <a:cubicBezTo>
                    <a:pt x="1010344" y="134735"/>
                    <a:pt x="1009325" y="164158"/>
                    <a:pt x="1026596" y="177222"/>
                  </a:cubicBezTo>
                  <a:cubicBezTo>
                    <a:pt x="1040389" y="187708"/>
                    <a:pt x="1058441" y="189266"/>
                    <a:pt x="1073793" y="196817"/>
                  </a:cubicBezTo>
                  <a:cubicBezTo>
                    <a:pt x="1084108" y="200532"/>
                    <a:pt x="1082369" y="217191"/>
                    <a:pt x="1073253" y="221386"/>
                  </a:cubicBezTo>
                  <a:cubicBezTo>
                    <a:pt x="1054962" y="231214"/>
                    <a:pt x="1033553" y="223603"/>
                    <a:pt x="1015742" y="216352"/>
                  </a:cubicBezTo>
                  <a:cubicBezTo>
                    <a:pt x="1016221" y="224682"/>
                    <a:pt x="1016821" y="233011"/>
                    <a:pt x="1017541" y="241341"/>
                  </a:cubicBezTo>
                  <a:cubicBezTo>
                    <a:pt x="1040929" y="249970"/>
                    <a:pt x="1069295" y="253865"/>
                    <a:pt x="1091364" y="239843"/>
                  </a:cubicBezTo>
                  <a:cubicBezTo>
                    <a:pt x="1109056" y="228877"/>
                    <a:pt x="1113913" y="202690"/>
                    <a:pt x="1101619" y="185971"/>
                  </a:cubicBezTo>
                  <a:cubicBezTo>
                    <a:pt x="1087526" y="168892"/>
                    <a:pt x="1062878" y="169431"/>
                    <a:pt x="1045487" y="158046"/>
                  </a:cubicBezTo>
                  <a:cubicBezTo>
                    <a:pt x="1032113" y="142945"/>
                    <a:pt x="1055142" y="127784"/>
                    <a:pt x="1069835" y="132757"/>
                  </a:cubicBezTo>
                  <a:cubicBezTo>
                    <a:pt x="1082968" y="131020"/>
                    <a:pt x="1086627" y="144203"/>
                    <a:pt x="1092744" y="152652"/>
                  </a:cubicBezTo>
                  <a:cubicBezTo>
                    <a:pt x="1093943" y="140488"/>
                    <a:pt x="1095023" y="128383"/>
                    <a:pt x="1095682" y="116218"/>
                  </a:cubicBezTo>
                  <a:cubicBezTo>
                    <a:pt x="1073733" y="108248"/>
                    <a:pt x="1046027" y="105132"/>
                    <a:pt x="1027196" y="121731"/>
                  </a:cubicBezTo>
                  <a:moveTo>
                    <a:pt x="1169626" y="120113"/>
                  </a:moveTo>
                  <a:cubicBezTo>
                    <a:pt x="1133763" y="141147"/>
                    <a:pt x="1125068" y="195199"/>
                    <a:pt x="1149176" y="228038"/>
                  </a:cubicBezTo>
                  <a:cubicBezTo>
                    <a:pt x="1168546" y="252127"/>
                    <a:pt x="1203389" y="253805"/>
                    <a:pt x="1231156" y="246135"/>
                  </a:cubicBezTo>
                  <a:cubicBezTo>
                    <a:pt x="1232535" y="238045"/>
                    <a:pt x="1233674" y="229895"/>
                    <a:pt x="1234634" y="221686"/>
                  </a:cubicBezTo>
                  <a:cubicBezTo>
                    <a:pt x="1214484" y="225461"/>
                    <a:pt x="1185698" y="232173"/>
                    <a:pt x="1172924" y="210779"/>
                  </a:cubicBezTo>
                  <a:cubicBezTo>
                    <a:pt x="1161770" y="187828"/>
                    <a:pt x="1164888" y="152712"/>
                    <a:pt x="1189836" y="140008"/>
                  </a:cubicBezTo>
                  <a:cubicBezTo>
                    <a:pt x="1206388" y="131559"/>
                    <a:pt x="1236973" y="137491"/>
                    <a:pt x="1231395" y="162001"/>
                  </a:cubicBezTo>
                  <a:cubicBezTo>
                    <a:pt x="1242670" y="153192"/>
                    <a:pt x="1240271" y="135993"/>
                    <a:pt x="1243869" y="123349"/>
                  </a:cubicBezTo>
                  <a:cubicBezTo>
                    <a:pt x="1221021" y="112503"/>
                    <a:pt x="1192775" y="106990"/>
                    <a:pt x="1169626" y="120113"/>
                  </a:cubicBezTo>
                  <a:moveTo>
                    <a:pt x="854481" y="143184"/>
                  </a:moveTo>
                  <a:cubicBezTo>
                    <a:pt x="864676" y="186929"/>
                    <a:pt x="875171" y="230555"/>
                    <a:pt x="885246" y="274360"/>
                  </a:cubicBezTo>
                  <a:cubicBezTo>
                    <a:pt x="894661" y="272382"/>
                    <a:pt x="904077" y="270345"/>
                    <a:pt x="913492" y="268247"/>
                  </a:cubicBezTo>
                  <a:cubicBezTo>
                    <a:pt x="909414" y="248352"/>
                    <a:pt x="904736" y="228577"/>
                    <a:pt x="899519" y="208982"/>
                  </a:cubicBezTo>
                  <a:cubicBezTo>
                    <a:pt x="913612" y="205087"/>
                    <a:pt x="927825" y="201911"/>
                    <a:pt x="942098" y="198974"/>
                  </a:cubicBezTo>
                  <a:cubicBezTo>
                    <a:pt x="941618" y="195379"/>
                    <a:pt x="940599" y="188188"/>
                    <a:pt x="940119" y="184652"/>
                  </a:cubicBezTo>
                  <a:cubicBezTo>
                    <a:pt x="925486" y="187708"/>
                    <a:pt x="910973" y="191364"/>
                    <a:pt x="896400" y="194540"/>
                  </a:cubicBezTo>
                  <a:cubicBezTo>
                    <a:pt x="893522" y="182555"/>
                    <a:pt x="890703" y="170570"/>
                    <a:pt x="887825" y="158645"/>
                  </a:cubicBezTo>
                  <a:cubicBezTo>
                    <a:pt x="901558" y="155349"/>
                    <a:pt x="915351" y="152233"/>
                    <a:pt x="929084" y="148997"/>
                  </a:cubicBezTo>
                  <a:cubicBezTo>
                    <a:pt x="927885" y="143484"/>
                    <a:pt x="925426" y="132518"/>
                    <a:pt x="924227" y="127064"/>
                  </a:cubicBezTo>
                  <a:cubicBezTo>
                    <a:pt x="900898" y="132158"/>
                    <a:pt x="877750" y="137911"/>
                    <a:pt x="854481" y="143184"/>
                  </a:cubicBezTo>
                  <a:moveTo>
                    <a:pt x="1265699" y="257461"/>
                  </a:moveTo>
                  <a:cubicBezTo>
                    <a:pt x="1275234" y="259378"/>
                    <a:pt x="1284829" y="261296"/>
                    <a:pt x="1294424" y="263154"/>
                  </a:cubicBezTo>
                  <a:cubicBezTo>
                    <a:pt x="1302700" y="218630"/>
                    <a:pt x="1312176" y="174405"/>
                    <a:pt x="1319672" y="129761"/>
                  </a:cubicBezTo>
                  <a:cubicBezTo>
                    <a:pt x="1310077" y="128623"/>
                    <a:pt x="1300481" y="127244"/>
                    <a:pt x="1290946" y="125746"/>
                  </a:cubicBezTo>
                  <a:cubicBezTo>
                    <a:pt x="1283090" y="169731"/>
                    <a:pt x="1274214" y="213596"/>
                    <a:pt x="1265699" y="257461"/>
                  </a:cubicBezTo>
                  <a:moveTo>
                    <a:pt x="1370647" y="142285"/>
                  </a:moveTo>
                  <a:cubicBezTo>
                    <a:pt x="1358353" y="185431"/>
                    <a:pt x="1344740" y="228098"/>
                    <a:pt x="1332086" y="271124"/>
                  </a:cubicBezTo>
                  <a:cubicBezTo>
                    <a:pt x="1357573" y="278914"/>
                    <a:pt x="1383181" y="286464"/>
                    <a:pt x="1408608" y="294374"/>
                  </a:cubicBezTo>
                  <a:cubicBezTo>
                    <a:pt x="1411187" y="287124"/>
                    <a:pt x="1413286" y="279753"/>
                    <a:pt x="1414905" y="272262"/>
                  </a:cubicBezTo>
                  <a:cubicBezTo>
                    <a:pt x="1398953" y="267468"/>
                    <a:pt x="1382941" y="263094"/>
                    <a:pt x="1366929" y="258659"/>
                  </a:cubicBezTo>
                  <a:cubicBezTo>
                    <a:pt x="1369987" y="245775"/>
                    <a:pt x="1373765" y="233071"/>
                    <a:pt x="1378383" y="220667"/>
                  </a:cubicBezTo>
                  <a:cubicBezTo>
                    <a:pt x="1394215" y="226360"/>
                    <a:pt x="1410287" y="231274"/>
                    <a:pt x="1426659" y="235169"/>
                  </a:cubicBezTo>
                  <a:cubicBezTo>
                    <a:pt x="1427259" y="231753"/>
                    <a:pt x="1428399" y="224982"/>
                    <a:pt x="1428998" y="221626"/>
                  </a:cubicBezTo>
                  <a:cubicBezTo>
                    <a:pt x="1413406" y="216952"/>
                    <a:pt x="1397814" y="212457"/>
                    <a:pt x="1382161" y="208083"/>
                  </a:cubicBezTo>
                  <a:cubicBezTo>
                    <a:pt x="1385100" y="195918"/>
                    <a:pt x="1388878" y="184053"/>
                    <a:pt x="1392356" y="172068"/>
                  </a:cubicBezTo>
                  <a:cubicBezTo>
                    <a:pt x="1407829" y="176622"/>
                    <a:pt x="1423181" y="181416"/>
                    <a:pt x="1438593" y="185971"/>
                  </a:cubicBezTo>
                  <a:cubicBezTo>
                    <a:pt x="1440752" y="178780"/>
                    <a:pt x="1442851" y="171529"/>
                    <a:pt x="1444950" y="164218"/>
                  </a:cubicBezTo>
                  <a:cubicBezTo>
                    <a:pt x="1420123" y="157027"/>
                    <a:pt x="1395595" y="149057"/>
                    <a:pt x="1370647" y="142285"/>
                  </a:cubicBezTo>
                  <a:moveTo>
                    <a:pt x="760567" y="173266"/>
                  </a:moveTo>
                  <a:cubicBezTo>
                    <a:pt x="736219" y="178839"/>
                    <a:pt x="714570" y="198974"/>
                    <a:pt x="713250" y="224922"/>
                  </a:cubicBezTo>
                  <a:cubicBezTo>
                    <a:pt x="712471" y="251948"/>
                    <a:pt x="723565" y="280652"/>
                    <a:pt x="744735" y="298030"/>
                  </a:cubicBezTo>
                  <a:cubicBezTo>
                    <a:pt x="776159" y="323738"/>
                    <a:pt x="830853" y="303303"/>
                    <a:pt x="838709" y="263753"/>
                  </a:cubicBezTo>
                  <a:cubicBezTo>
                    <a:pt x="844106" y="238824"/>
                    <a:pt x="833971" y="213057"/>
                    <a:pt x="819758" y="192862"/>
                  </a:cubicBezTo>
                  <a:cubicBezTo>
                    <a:pt x="806924" y="174165"/>
                    <a:pt x="782037" y="166315"/>
                    <a:pt x="760567" y="173266"/>
                  </a:cubicBezTo>
                  <a:moveTo>
                    <a:pt x="1491667" y="180038"/>
                  </a:moveTo>
                  <a:cubicBezTo>
                    <a:pt x="1472357" y="220907"/>
                    <a:pt x="1453646" y="262075"/>
                    <a:pt x="1434456" y="303064"/>
                  </a:cubicBezTo>
                  <a:cubicBezTo>
                    <a:pt x="1442851" y="307079"/>
                    <a:pt x="1451307" y="310914"/>
                    <a:pt x="1459583" y="315168"/>
                  </a:cubicBezTo>
                  <a:cubicBezTo>
                    <a:pt x="1470678" y="291019"/>
                    <a:pt x="1481892" y="266989"/>
                    <a:pt x="1493167" y="242899"/>
                  </a:cubicBezTo>
                  <a:cubicBezTo>
                    <a:pt x="1501023" y="275678"/>
                    <a:pt x="1507919" y="308696"/>
                    <a:pt x="1516975" y="341056"/>
                  </a:cubicBezTo>
                  <a:cubicBezTo>
                    <a:pt x="1520033" y="342075"/>
                    <a:pt x="1526090" y="343992"/>
                    <a:pt x="1529149" y="344951"/>
                  </a:cubicBezTo>
                  <a:cubicBezTo>
                    <a:pt x="1546780" y="304202"/>
                    <a:pt x="1566271" y="264292"/>
                    <a:pt x="1584622" y="223843"/>
                  </a:cubicBezTo>
                  <a:cubicBezTo>
                    <a:pt x="1575926" y="220307"/>
                    <a:pt x="1567470" y="216233"/>
                    <a:pt x="1558834" y="212697"/>
                  </a:cubicBezTo>
                  <a:cubicBezTo>
                    <a:pt x="1548400" y="236427"/>
                    <a:pt x="1537185" y="259798"/>
                    <a:pt x="1526510" y="283468"/>
                  </a:cubicBezTo>
                  <a:cubicBezTo>
                    <a:pt x="1518474" y="253805"/>
                    <a:pt x="1511997" y="223783"/>
                    <a:pt x="1504441" y="194060"/>
                  </a:cubicBezTo>
                  <a:cubicBezTo>
                    <a:pt x="1503901" y="186690"/>
                    <a:pt x="1496705" y="183993"/>
                    <a:pt x="1491667" y="180038"/>
                  </a:cubicBezTo>
                  <a:moveTo>
                    <a:pt x="594569" y="251588"/>
                  </a:moveTo>
                  <a:cubicBezTo>
                    <a:pt x="594629" y="272802"/>
                    <a:pt x="594629" y="294075"/>
                    <a:pt x="594629" y="315288"/>
                  </a:cubicBezTo>
                  <a:cubicBezTo>
                    <a:pt x="574299" y="307378"/>
                    <a:pt x="554509" y="298270"/>
                    <a:pt x="533939" y="291079"/>
                  </a:cubicBezTo>
                  <a:cubicBezTo>
                    <a:pt x="528901" y="298869"/>
                    <a:pt x="523984" y="306719"/>
                    <a:pt x="519126" y="314569"/>
                  </a:cubicBezTo>
                  <a:cubicBezTo>
                    <a:pt x="544014" y="325475"/>
                    <a:pt x="569741" y="334644"/>
                    <a:pt x="594209" y="346449"/>
                  </a:cubicBezTo>
                  <a:cubicBezTo>
                    <a:pt x="607822" y="360052"/>
                    <a:pt x="615798" y="378329"/>
                    <a:pt x="627313" y="393730"/>
                  </a:cubicBezTo>
                  <a:cubicBezTo>
                    <a:pt x="635289" y="388576"/>
                    <a:pt x="643265" y="383363"/>
                    <a:pt x="651241" y="378209"/>
                  </a:cubicBezTo>
                  <a:cubicBezTo>
                    <a:pt x="642065" y="362030"/>
                    <a:pt x="630131" y="347468"/>
                    <a:pt x="621616" y="330869"/>
                  </a:cubicBezTo>
                  <a:cubicBezTo>
                    <a:pt x="620176" y="302944"/>
                    <a:pt x="622635" y="274899"/>
                    <a:pt x="622455" y="246914"/>
                  </a:cubicBezTo>
                  <a:cubicBezTo>
                    <a:pt x="613100" y="248352"/>
                    <a:pt x="603804" y="249970"/>
                    <a:pt x="594569" y="251588"/>
                  </a:cubicBezTo>
                  <a:moveTo>
                    <a:pt x="1575206" y="356816"/>
                  </a:moveTo>
                  <a:cubicBezTo>
                    <a:pt x="1581323" y="386838"/>
                    <a:pt x="1610889" y="404396"/>
                    <a:pt x="1638835" y="410748"/>
                  </a:cubicBezTo>
                  <a:cubicBezTo>
                    <a:pt x="1643453" y="404277"/>
                    <a:pt x="1648010" y="397685"/>
                    <a:pt x="1652448" y="391033"/>
                  </a:cubicBezTo>
                  <a:cubicBezTo>
                    <a:pt x="1634277" y="384621"/>
                    <a:pt x="1609749" y="378509"/>
                    <a:pt x="1604712" y="356816"/>
                  </a:cubicBezTo>
                  <a:cubicBezTo>
                    <a:pt x="1602073" y="328412"/>
                    <a:pt x="1625821" y="294135"/>
                    <a:pt x="1657066" y="298449"/>
                  </a:cubicBezTo>
                  <a:cubicBezTo>
                    <a:pt x="1670319" y="299588"/>
                    <a:pt x="1679195" y="310434"/>
                    <a:pt x="1686571" y="320322"/>
                  </a:cubicBezTo>
                  <a:cubicBezTo>
                    <a:pt x="1684712" y="325236"/>
                    <a:pt x="1681054" y="335123"/>
                    <a:pt x="1679195" y="340037"/>
                  </a:cubicBezTo>
                  <a:cubicBezTo>
                    <a:pt x="1691189" y="332247"/>
                    <a:pt x="1699945" y="320681"/>
                    <a:pt x="1708821" y="309655"/>
                  </a:cubicBezTo>
                  <a:cubicBezTo>
                    <a:pt x="1694068" y="289101"/>
                    <a:pt x="1672299" y="271064"/>
                    <a:pt x="1645792" y="270524"/>
                  </a:cubicBezTo>
                  <a:cubicBezTo>
                    <a:pt x="1603452" y="271723"/>
                    <a:pt x="1569389" y="315828"/>
                    <a:pt x="1575206" y="356816"/>
                  </a:cubicBezTo>
                  <a:moveTo>
                    <a:pt x="421374" y="385280"/>
                  </a:moveTo>
                  <a:cubicBezTo>
                    <a:pt x="426232" y="390973"/>
                    <a:pt x="431089" y="396666"/>
                    <a:pt x="436007" y="402359"/>
                  </a:cubicBezTo>
                  <a:cubicBezTo>
                    <a:pt x="444103" y="395288"/>
                    <a:pt x="452259" y="388396"/>
                    <a:pt x="460415" y="381385"/>
                  </a:cubicBezTo>
                  <a:cubicBezTo>
                    <a:pt x="485303" y="409670"/>
                    <a:pt x="509471" y="438673"/>
                    <a:pt x="534898" y="466538"/>
                  </a:cubicBezTo>
                  <a:cubicBezTo>
                    <a:pt x="541615" y="459587"/>
                    <a:pt x="548811" y="453175"/>
                    <a:pt x="555588" y="446404"/>
                  </a:cubicBezTo>
                  <a:cubicBezTo>
                    <a:pt x="530820" y="418718"/>
                    <a:pt x="506772" y="390314"/>
                    <a:pt x="482424" y="362269"/>
                  </a:cubicBezTo>
                  <a:cubicBezTo>
                    <a:pt x="490400" y="355438"/>
                    <a:pt x="498376" y="348606"/>
                    <a:pt x="506412" y="341835"/>
                  </a:cubicBezTo>
                  <a:cubicBezTo>
                    <a:pt x="501854" y="335842"/>
                    <a:pt x="497117" y="329970"/>
                    <a:pt x="492259" y="324277"/>
                  </a:cubicBezTo>
                  <a:cubicBezTo>
                    <a:pt x="468511" y="344412"/>
                    <a:pt x="445002" y="364906"/>
                    <a:pt x="421374" y="385280"/>
                  </a:cubicBezTo>
                  <a:moveTo>
                    <a:pt x="1660005" y="434539"/>
                  </a:moveTo>
                  <a:cubicBezTo>
                    <a:pt x="1680095" y="451977"/>
                    <a:pt x="1700245" y="469415"/>
                    <a:pt x="1720215" y="487093"/>
                  </a:cubicBezTo>
                  <a:cubicBezTo>
                    <a:pt x="1725252" y="481520"/>
                    <a:pt x="1730230" y="475887"/>
                    <a:pt x="1735208" y="470194"/>
                  </a:cubicBezTo>
                  <a:cubicBezTo>
                    <a:pt x="1722014" y="459108"/>
                    <a:pt x="1709180" y="447662"/>
                    <a:pt x="1696766" y="435797"/>
                  </a:cubicBezTo>
                  <a:cubicBezTo>
                    <a:pt x="1705402" y="426509"/>
                    <a:pt x="1713858" y="416981"/>
                    <a:pt x="1722314" y="407512"/>
                  </a:cubicBezTo>
                  <a:cubicBezTo>
                    <a:pt x="1734008" y="417580"/>
                    <a:pt x="1745043" y="428366"/>
                    <a:pt x="1757277" y="437894"/>
                  </a:cubicBezTo>
                  <a:cubicBezTo>
                    <a:pt x="1764533" y="441250"/>
                    <a:pt x="1774128" y="427108"/>
                    <a:pt x="1763034" y="424591"/>
                  </a:cubicBezTo>
                  <a:cubicBezTo>
                    <a:pt x="1752779" y="415123"/>
                    <a:pt x="1741924" y="406194"/>
                    <a:pt x="1731489" y="396906"/>
                  </a:cubicBezTo>
                  <a:cubicBezTo>
                    <a:pt x="1739585" y="387617"/>
                    <a:pt x="1747681" y="378389"/>
                    <a:pt x="1755658" y="368981"/>
                  </a:cubicBezTo>
                  <a:cubicBezTo>
                    <a:pt x="1767951" y="379348"/>
                    <a:pt x="1780125" y="389955"/>
                    <a:pt x="1792299" y="400441"/>
                  </a:cubicBezTo>
                  <a:cubicBezTo>
                    <a:pt x="1797277" y="394928"/>
                    <a:pt x="1802194" y="389355"/>
                    <a:pt x="1807172" y="383842"/>
                  </a:cubicBezTo>
                  <a:cubicBezTo>
                    <a:pt x="1787862" y="366704"/>
                    <a:pt x="1768311" y="349925"/>
                    <a:pt x="1748881" y="332966"/>
                  </a:cubicBezTo>
                  <a:cubicBezTo>
                    <a:pt x="1719136" y="366704"/>
                    <a:pt x="1689690" y="400681"/>
                    <a:pt x="1660005" y="434539"/>
                  </a:cubicBezTo>
                  <a:moveTo>
                    <a:pt x="1025157" y="354719"/>
                  </a:moveTo>
                  <a:cubicBezTo>
                    <a:pt x="811842" y="378749"/>
                    <a:pt x="612320" y="498598"/>
                    <a:pt x="489441" y="674238"/>
                  </a:cubicBezTo>
                  <a:cubicBezTo>
                    <a:pt x="385212" y="820634"/>
                    <a:pt x="336096" y="1004783"/>
                    <a:pt x="353487" y="1183598"/>
                  </a:cubicBezTo>
                  <a:cubicBezTo>
                    <a:pt x="369140" y="1358219"/>
                    <a:pt x="448361" y="1526009"/>
                    <a:pt x="572500" y="1649753"/>
                  </a:cubicBezTo>
                  <a:cubicBezTo>
                    <a:pt x="690402" y="1769243"/>
                    <a:pt x="848784" y="1848044"/>
                    <a:pt x="1015442" y="1869437"/>
                  </a:cubicBezTo>
                  <a:cubicBezTo>
                    <a:pt x="1174004" y="1890591"/>
                    <a:pt x="1339043" y="1860269"/>
                    <a:pt x="1479493" y="1783565"/>
                  </a:cubicBezTo>
                  <a:cubicBezTo>
                    <a:pt x="1643813" y="1694877"/>
                    <a:pt x="1773649" y="1544226"/>
                    <a:pt x="1836078" y="1368227"/>
                  </a:cubicBezTo>
                  <a:cubicBezTo>
                    <a:pt x="1893649" y="1208287"/>
                    <a:pt x="1895029" y="1028873"/>
                    <a:pt x="1839796" y="868034"/>
                  </a:cubicBezTo>
                  <a:cubicBezTo>
                    <a:pt x="1781445" y="694912"/>
                    <a:pt x="1658085" y="545040"/>
                    <a:pt x="1500063" y="453355"/>
                  </a:cubicBezTo>
                  <a:cubicBezTo>
                    <a:pt x="1358113" y="370000"/>
                    <a:pt x="1188637" y="334944"/>
                    <a:pt x="1025157" y="354719"/>
                  </a:cubicBezTo>
                  <a:moveTo>
                    <a:pt x="373098" y="435318"/>
                  </a:moveTo>
                  <a:cubicBezTo>
                    <a:pt x="404642" y="467377"/>
                    <a:pt x="438526" y="497100"/>
                    <a:pt x="470910" y="528441"/>
                  </a:cubicBezTo>
                  <a:cubicBezTo>
                    <a:pt x="477566" y="521789"/>
                    <a:pt x="484223" y="515077"/>
                    <a:pt x="490880" y="508366"/>
                  </a:cubicBezTo>
                  <a:cubicBezTo>
                    <a:pt x="459335" y="476126"/>
                    <a:pt x="425332" y="446284"/>
                    <a:pt x="392888" y="415003"/>
                  </a:cubicBezTo>
                  <a:cubicBezTo>
                    <a:pt x="386231" y="421715"/>
                    <a:pt x="379635" y="428486"/>
                    <a:pt x="373098" y="435318"/>
                  </a:cubicBezTo>
                  <a:moveTo>
                    <a:pt x="1860966" y="480860"/>
                  </a:moveTo>
                  <a:cubicBezTo>
                    <a:pt x="1849751" y="486973"/>
                    <a:pt x="1844534" y="498898"/>
                    <a:pt x="1839976" y="510164"/>
                  </a:cubicBezTo>
                  <a:cubicBezTo>
                    <a:pt x="1820246" y="502793"/>
                    <a:pt x="1792899" y="501654"/>
                    <a:pt x="1782884" y="524306"/>
                  </a:cubicBezTo>
                  <a:cubicBezTo>
                    <a:pt x="1771610" y="557504"/>
                    <a:pt x="1801715" y="588485"/>
                    <a:pt x="1832180" y="596335"/>
                  </a:cubicBezTo>
                  <a:cubicBezTo>
                    <a:pt x="1832180" y="603886"/>
                    <a:pt x="1832180" y="611496"/>
                    <a:pt x="1832120" y="619107"/>
                  </a:cubicBezTo>
                  <a:cubicBezTo>
                    <a:pt x="1839136" y="627796"/>
                    <a:pt x="1845793" y="636725"/>
                    <a:pt x="1853169" y="645114"/>
                  </a:cubicBezTo>
                  <a:cubicBezTo>
                    <a:pt x="1853110" y="629474"/>
                    <a:pt x="1853889" y="613833"/>
                    <a:pt x="1854069" y="598193"/>
                  </a:cubicBezTo>
                  <a:cubicBezTo>
                    <a:pt x="1869301" y="596755"/>
                    <a:pt x="1884234" y="593159"/>
                    <a:pt x="1898567" y="587646"/>
                  </a:cubicBezTo>
                  <a:cubicBezTo>
                    <a:pt x="1894249" y="581474"/>
                    <a:pt x="1889931" y="575302"/>
                    <a:pt x="1885673" y="569190"/>
                  </a:cubicBezTo>
                  <a:cubicBezTo>
                    <a:pt x="1875718" y="572006"/>
                    <a:pt x="1865583" y="574043"/>
                    <a:pt x="1855448" y="575542"/>
                  </a:cubicBezTo>
                  <a:cubicBezTo>
                    <a:pt x="1856408" y="563077"/>
                    <a:pt x="1857547" y="550613"/>
                    <a:pt x="1858687" y="538208"/>
                  </a:cubicBezTo>
                  <a:cubicBezTo>
                    <a:pt x="1874879" y="542942"/>
                    <a:pt x="1895689" y="549774"/>
                    <a:pt x="1908822" y="534853"/>
                  </a:cubicBezTo>
                  <a:cubicBezTo>
                    <a:pt x="1933590" y="508066"/>
                    <a:pt x="1890531" y="461924"/>
                    <a:pt x="1860966" y="480860"/>
                  </a:cubicBezTo>
                  <a:moveTo>
                    <a:pt x="303712" y="529639"/>
                  </a:moveTo>
                  <a:cubicBezTo>
                    <a:pt x="300474" y="550074"/>
                    <a:pt x="317505" y="570568"/>
                    <a:pt x="337895" y="571946"/>
                  </a:cubicBezTo>
                  <a:cubicBezTo>
                    <a:pt x="358945" y="571826"/>
                    <a:pt x="373877" y="554748"/>
                    <a:pt x="392528" y="547497"/>
                  </a:cubicBezTo>
                  <a:cubicBezTo>
                    <a:pt x="403023" y="543722"/>
                    <a:pt x="412498" y="556126"/>
                    <a:pt x="409200" y="565834"/>
                  </a:cubicBezTo>
                  <a:cubicBezTo>
                    <a:pt x="404222" y="585489"/>
                    <a:pt x="385212" y="596156"/>
                    <a:pt x="368360" y="604485"/>
                  </a:cubicBezTo>
                  <a:cubicBezTo>
                    <a:pt x="374837" y="609519"/>
                    <a:pt x="381254" y="614613"/>
                    <a:pt x="387791" y="619646"/>
                  </a:cubicBezTo>
                  <a:cubicBezTo>
                    <a:pt x="409320" y="608740"/>
                    <a:pt x="428690" y="590343"/>
                    <a:pt x="434867" y="566313"/>
                  </a:cubicBezTo>
                  <a:cubicBezTo>
                    <a:pt x="440745" y="543961"/>
                    <a:pt x="420954" y="519452"/>
                    <a:pt x="398046" y="519991"/>
                  </a:cubicBezTo>
                  <a:cubicBezTo>
                    <a:pt x="381554" y="521310"/>
                    <a:pt x="368300" y="532096"/>
                    <a:pt x="354327" y="539826"/>
                  </a:cubicBezTo>
                  <a:cubicBezTo>
                    <a:pt x="346951" y="545639"/>
                    <a:pt x="335017" y="546538"/>
                    <a:pt x="329739" y="537369"/>
                  </a:cubicBezTo>
                  <a:cubicBezTo>
                    <a:pt x="323922" y="521429"/>
                    <a:pt x="339274" y="508785"/>
                    <a:pt x="350849" y="500875"/>
                  </a:cubicBezTo>
                  <a:cubicBezTo>
                    <a:pt x="355586" y="502493"/>
                    <a:pt x="365122" y="505789"/>
                    <a:pt x="369859" y="507407"/>
                  </a:cubicBezTo>
                  <a:cubicBezTo>
                    <a:pt x="362123" y="497340"/>
                    <a:pt x="353427" y="488051"/>
                    <a:pt x="344432" y="479123"/>
                  </a:cubicBezTo>
                  <a:cubicBezTo>
                    <a:pt x="325361" y="489789"/>
                    <a:pt x="306111" y="506628"/>
                    <a:pt x="303712" y="529639"/>
                  </a:cubicBezTo>
                  <a:moveTo>
                    <a:pt x="255915" y="602688"/>
                  </a:moveTo>
                  <a:cubicBezTo>
                    <a:pt x="235885" y="617429"/>
                    <a:pt x="228209" y="642717"/>
                    <a:pt x="215315" y="663092"/>
                  </a:cubicBezTo>
                  <a:cubicBezTo>
                    <a:pt x="254536" y="685024"/>
                    <a:pt x="293817" y="706957"/>
                    <a:pt x="333097" y="728829"/>
                  </a:cubicBezTo>
                  <a:cubicBezTo>
                    <a:pt x="337895" y="720440"/>
                    <a:pt x="342573" y="712050"/>
                    <a:pt x="347311" y="703601"/>
                  </a:cubicBezTo>
                  <a:cubicBezTo>
                    <a:pt x="330159" y="694013"/>
                    <a:pt x="312947" y="684545"/>
                    <a:pt x="295916" y="674717"/>
                  </a:cubicBezTo>
                  <a:cubicBezTo>
                    <a:pt x="298075" y="672260"/>
                    <a:pt x="302393" y="667406"/>
                    <a:pt x="304612" y="664949"/>
                  </a:cubicBezTo>
                  <a:cubicBezTo>
                    <a:pt x="325781" y="661953"/>
                    <a:pt x="347430" y="664350"/>
                    <a:pt x="368720" y="661773"/>
                  </a:cubicBezTo>
                  <a:cubicBezTo>
                    <a:pt x="377356" y="654762"/>
                    <a:pt x="380354" y="642777"/>
                    <a:pt x="386411" y="633729"/>
                  </a:cubicBezTo>
                  <a:cubicBezTo>
                    <a:pt x="361703" y="634867"/>
                    <a:pt x="336996" y="636305"/>
                    <a:pt x="312288" y="637204"/>
                  </a:cubicBezTo>
                  <a:cubicBezTo>
                    <a:pt x="315706" y="608680"/>
                    <a:pt x="279664" y="586328"/>
                    <a:pt x="255915" y="602688"/>
                  </a:cubicBezTo>
                  <a:moveTo>
                    <a:pt x="1979887" y="644155"/>
                  </a:moveTo>
                  <a:cubicBezTo>
                    <a:pt x="1984445" y="653683"/>
                    <a:pt x="1989003" y="663271"/>
                    <a:pt x="1993620" y="672859"/>
                  </a:cubicBezTo>
                  <a:cubicBezTo>
                    <a:pt x="1959977" y="689219"/>
                    <a:pt x="1926154" y="705458"/>
                    <a:pt x="1892510" y="721818"/>
                  </a:cubicBezTo>
                  <a:cubicBezTo>
                    <a:pt x="1896588" y="730507"/>
                    <a:pt x="1900666" y="739196"/>
                    <a:pt x="1904804" y="747945"/>
                  </a:cubicBezTo>
                  <a:cubicBezTo>
                    <a:pt x="1938867" y="731885"/>
                    <a:pt x="1972571" y="715046"/>
                    <a:pt x="2006634" y="698987"/>
                  </a:cubicBezTo>
                  <a:cubicBezTo>
                    <a:pt x="2011072" y="708515"/>
                    <a:pt x="2015570" y="717983"/>
                    <a:pt x="2020067" y="727511"/>
                  </a:cubicBezTo>
                  <a:cubicBezTo>
                    <a:pt x="2027024" y="724634"/>
                    <a:pt x="2033860" y="721458"/>
                    <a:pt x="2040757" y="718222"/>
                  </a:cubicBezTo>
                  <a:cubicBezTo>
                    <a:pt x="2027264" y="690118"/>
                    <a:pt x="2013650" y="662073"/>
                    <a:pt x="1999977" y="634088"/>
                  </a:cubicBezTo>
                  <a:cubicBezTo>
                    <a:pt x="1993201" y="637384"/>
                    <a:pt x="1986544" y="640740"/>
                    <a:pt x="1979887" y="644155"/>
                  </a:cubicBezTo>
                  <a:moveTo>
                    <a:pt x="194806" y="707076"/>
                  </a:moveTo>
                  <a:cubicBezTo>
                    <a:pt x="185390" y="730986"/>
                    <a:pt x="175975" y="754896"/>
                    <a:pt x="166499" y="778746"/>
                  </a:cubicBezTo>
                  <a:cubicBezTo>
                    <a:pt x="208479" y="795166"/>
                    <a:pt x="250398" y="811705"/>
                    <a:pt x="292318" y="828125"/>
                  </a:cubicBezTo>
                  <a:cubicBezTo>
                    <a:pt x="301973" y="803016"/>
                    <a:pt x="312708" y="778327"/>
                    <a:pt x="321343" y="752799"/>
                  </a:cubicBezTo>
                  <a:cubicBezTo>
                    <a:pt x="314267" y="750402"/>
                    <a:pt x="307130" y="748185"/>
                    <a:pt x="299994" y="746028"/>
                  </a:cubicBezTo>
                  <a:cubicBezTo>
                    <a:pt x="294237" y="761728"/>
                    <a:pt x="288180" y="777308"/>
                    <a:pt x="282003" y="792829"/>
                  </a:cubicBezTo>
                  <a:cubicBezTo>
                    <a:pt x="269769" y="788035"/>
                    <a:pt x="257535" y="783421"/>
                    <a:pt x="245661" y="778027"/>
                  </a:cubicBezTo>
                  <a:cubicBezTo>
                    <a:pt x="252497" y="762747"/>
                    <a:pt x="258734" y="747166"/>
                    <a:pt x="264311" y="731346"/>
                  </a:cubicBezTo>
                  <a:cubicBezTo>
                    <a:pt x="260893" y="730387"/>
                    <a:pt x="254056" y="728530"/>
                    <a:pt x="250638" y="727571"/>
                  </a:cubicBezTo>
                  <a:cubicBezTo>
                    <a:pt x="244881" y="742971"/>
                    <a:pt x="238824" y="758312"/>
                    <a:pt x="232827" y="773593"/>
                  </a:cubicBezTo>
                  <a:cubicBezTo>
                    <a:pt x="221313" y="768679"/>
                    <a:pt x="209498" y="764604"/>
                    <a:pt x="198164" y="759451"/>
                  </a:cubicBezTo>
                  <a:cubicBezTo>
                    <a:pt x="204281" y="744769"/>
                    <a:pt x="210158" y="730028"/>
                    <a:pt x="215615" y="715046"/>
                  </a:cubicBezTo>
                  <a:cubicBezTo>
                    <a:pt x="208719" y="712350"/>
                    <a:pt x="201762" y="709713"/>
                    <a:pt x="194806" y="707076"/>
                  </a:cubicBezTo>
                  <a:moveTo>
                    <a:pt x="1927593" y="798522"/>
                  </a:moveTo>
                  <a:cubicBezTo>
                    <a:pt x="1935869" y="823810"/>
                    <a:pt x="1944744" y="848918"/>
                    <a:pt x="1953080" y="874207"/>
                  </a:cubicBezTo>
                  <a:cubicBezTo>
                    <a:pt x="1960337" y="872109"/>
                    <a:pt x="1967533" y="869652"/>
                    <a:pt x="1974610" y="866896"/>
                  </a:cubicBezTo>
                  <a:cubicBezTo>
                    <a:pt x="1969152" y="850836"/>
                    <a:pt x="1963575" y="834896"/>
                    <a:pt x="1958238" y="818776"/>
                  </a:cubicBezTo>
                  <a:cubicBezTo>
                    <a:pt x="1970472" y="814641"/>
                    <a:pt x="1982586" y="810387"/>
                    <a:pt x="1994880" y="806432"/>
                  </a:cubicBezTo>
                  <a:cubicBezTo>
                    <a:pt x="2000157" y="822372"/>
                    <a:pt x="2005614" y="838312"/>
                    <a:pt x="2011132" y="854192"/>
                  </a:cubicBezTo>
                  <a:cubicBezTo>
                    <a:pt x="2014430" y="852634"/>
                    <a:pt x="2021027" y="849458"/>
                    <a:pt x="2024265" y="847900"/>
                  </a:cubicBezTo>
                  <a:cubicBezTo>
                    <a:pt x="2018688" y="832439"/>
                    <a:pt x="2013051" y="817038"/>
                    <a:pt x="2008433" y="801278"/>
                  </a:cubicBezTo>
                  <a:cubicBezTo>
                    <a:pt x="2020067" y="797623"/>
                    <a:pt x="2031702" y="793848"/>
                    <a:pt x="2043336" y="790072"/>
                  </a:cubicBezTo>
                  <a:cubicBezTo>
                    <a:pt x="2048613" y="804994"/>
                    <a:pt x="2053651" y="820095"/>
                    <a:pt x="2058688" y="835136"/>
                  </a:cubicBezTo>
                  <a:cubicBezTo>
                    <a:pt x="2065885" y="832919"/>
                    <a:pt x="2073081" y="830581"/>
                    <a:pt x="2080278" y="828184"/>
                  </a:cubicBezTo>
                  <a:cubicBezTo>
                    <a:pt x="2072122" y="803735"/>
                    <a:pt x="2063606" y="779406"/>
                    <a:pt x="2055390" y="754956"/>
                  </a:cubicBezTo>
                  <a:cubicBezTo>
                    <a:pt x="2012811" y="769638"/>
                    <a:pt x="1970112" y="783900"/>
                    <a:pt x="1927593" y="798522"/>
                  </a:cubicBezTo>
                  <a:moveTo>
                    <a:pt x="161942" y="817518"/>
                  </a:moveTo>
                  <a:cubicBezTo>
                    <a:pt x="156424" y="824829"/>
                    <a:pt x="150967" y="832139"/>
                    <a:pt x="145510" y="839450"/>
                  </a:cubicBezTo>
                  <a:cubicBezTo>
                    <a:pt x="170338" y="857428"/>
                    <a:pt x="195345" y="875166"/>
                    <a:pt x="219873" y="893562"/>
                  </a:cubicBezTo>
                  <a:cubicBezTo>
                    <a:pt x="189348" y="898596"/>
                    <a:pt x="158823" y="903450"/>
                    <a:pt x="128298" y="908604"/>
                  </a:cubicBezTo>
                  <a:cubicBezTo>
                    <a:pt x="129917" y="917952"/>
                    <a:pt x="131537" y="927360"/>
                    <a:pt x="133216" y="936768"/>
                  </a:cubicBezTo>
                  <a:cubicBezTo>
                    <a:pt x="179393" y="928199"/>
                    <a:pt x="225990" y="921427"/>
                    <a:pt x="271988" y="911660"/>
                  </a:cubicBezTo>
                  <a:cubicBezTo>
                    <a:pt x="271388" y="908544"/>
                    <a:pt x="270188" y="902311"/>
                    <a:pt x="269589" y="899195"/>
                  </a:cubicBezTo>
                  <a:cubicBezTo>
                    <a:pt x="234146" y="871510"/>
                    <a:pt x="198164" y="844304"/>
                    <a:pt x="161942" y="817518"/>
                  </a:cubicBezTo>
                  <a:moveTo>
                    <a:pt x="1980547" y="906206"/>
                  </a:moveTo>
                  <a:cubicBezTo>
                    <a:pt x="1959977" y="931435"/>
                    <a:pt x="1967413" y="968528"/>
                    <a:pt x="1985104" y="993217"/>
                  </a:cubicBezTo>
                  <a:cubicBezTo>
                    <a:pt x="1990562" y="992019"/>
                    <a:pt x="2001537" y="989742"/>
                    <a:pt x="2006994" y="988543"/>
                  </a:cubicBezTo>
                  <a:cubicBezTo>
                    <a:pt x="2000037" y="971644"/>
                    <a:pt x="1988583" y="952768"/>
                    <a:pt x="1996499" y="934131"/>
                  </a:cubicBezTo>
                  <a:cubicBezTo>
                    <a:pt x="2007713" y="915255"/>
                    <a:pt x="2032721" y="909083"/>
                    <a:pt x="2053231" y="911899"/>
                  </a:cubicBezTo>
                  <a:cubicBezTo>
                    <a:pt x="2075660" y="915135"/>
                    <a:pt x="2089213" y="940184"/>
                    <a:pt x="2081897" y="961158"/>
                  </a:cubicBezTo>
                  <a:cubicBezTo>
                    <a:pt x="2075900" y="965472"/>
                    <a:pt x="2069723" y="969547"/>
                    <a:pt x="2063906" y="974041"/>
                  </a:cubicBezTo>
                  <a:cubicBezTo>
                    <a:pt x="2077759" y="973862"/>
                    <a:pt x="2091672" y="973083"/>
                    <a:pt x="2105525" y="971345"/>
                  </a:cubicBezTo>
                  <a:cubicBezTo>
                    <a:pt x="2109423" y="947135"/>
                    <a:pt x="2107564" y="919630"/>
                    <a:pt x="2090053" y="900813"/>
                  </a:cubicBezTo>
                  <a:cubicBezTo>
                    <a:pt x="2061207" y="870491"/>
                    <a:pt x="2007413" y="876124"/>
                    <a:pt x="1980547" y="906206"/>
                  </a:cubicBezTo>
                  <a:moveTo>
                    <a:pt x="119483" y="974521"/>
                  </a:moveTo>
                  <a:cubicBezTo>
                    <a:pt x="118163" y="984169"/>
                    <a:pt x="116964" y="993757"/>
                    <a:pt x="115764" y="1003405"/>
                  </a:cubicBezTo>
                  <a:cubicBezTo>
                    <a:pt x="160562" y="1008858"/>
                    <a:pt x="205300" y="1015030"/>
                    <a:pt x="250218" y="1019824"/>
                  </a:cubicBezTo>
                  <a:cubicBezTo>
                    <a:pt x="251358" y="1010296"/>
                    <a:pt x="252437" y="1000708"/>
                    <a:pt x="253577" y="991180"/>
                  </a:cubicBezTo>
                  <a:cubicBezTo>
                    <a:pt x="208839" y="985547"/>
                    <a:pt x="164161" y="979914"/>
                    <a:pt x="119483" y="974521"/>
                  </a:cubicBezTo>
                  <a:moveTo>
                    <a:pt x="1982106" y="1023839"/>
                  </a:moveTo>
                  <a:cubicBezTo>
                    <a:pt x="1982586" y="1033487"/>
                    <a:pt x="1983006" y="1043135"/>
                    <a:pt x="1983485" y="1052783"/>
                  </a:cubicBezTo>
                  <a:cubicBezTo>
                    <a:pt x="2002496" y="1052303"/>
                    <a:pt x="2021507" y="1051464"/>
                    <a:pt x="2040517" y="1050446"/>
                  </a:cubicBezTo>
                  <a:cubicBezTo>
                    <a:pt x="2040997" y="1063090"/>
                    <a:pt x="2041657" y="1075734"/>
                    <a:pt x="2042196" y="1088378"/>
                  </a:cubicBezTo>
                  <a:cubicBezTo>
                    <a:pt x="2023186" y="1089576"/>
                    <a:pt x="2004175" y="1090415"/>
                    <a:pt x="1985225" y="1091075"/>
                  </a:cubicBezTo>
                  <a:cubicBezTo>
                    <a:pt x="1985644" y="1100782"/>
                    <a:pt x="1986124" y="1110490"/>
                    <a:pt x="1986664" y="1120198"/>
                  </a:cubicBezTo>
                  <a:cubicBezTo>
                    <a:pt x="2031702" y="1118640"/>
                    <a:pt x="2076680" y="1116243"/>
                    <a:pt x="2121717" y="1114205"/>
                  </a:cubicBezTo>
                  <a:cubicBezTo>
                    <a:pt x="2121357" y="1104438"/>
                    <a:pt x="2120998" y="1094670"/>
                    <a:pt x="2120578" y="1084962"/>
                  </a:cubicBezTo>
                  <a:cubicBezTo>
                    <a:pt x="2101687" y="1085861"/>
                    <a:pt x="2082856" y="1086820"/>
                    <a:pt x="2064026" y="1087599"/>
                  </a:cubicBezTo>
                  <a:cubicBezTo>
                    <a:pt x="2063426" y="1074895"/>
                    <a:pt x="2062706" y="1062251"/>
                    <a:pt x="2062227" y="1049547"/>
                  </a:cubicBezTo>
                  <a:cubicBezTo>
                    <a:pt x="2081057" y="1048588"/>
                    <a:pt x="2099828" y="1047749"/>
                    <a:pt x="2118659" y="1046850"/>
                  </a:cubicBezTo>
                  <a:cubicBezTo>
                    <a:pt x="2118299" y="1037142"/>
                    <a:pt x="2117939" y="1027494"/>
                    <a:pt x="2117579" y="1017786"/>
                  </a:cubicBezTo>
                  <a:cubicBezTo>
                    <a:pt x="2072422" y="1019584"/>
                    <a:pt x="2027264" y="1021981"/>
                    <a:pt x="1982106" y="1023839"/>
                  </a:cubicBezTo>
                  <a:moveTo>
                    <a:pt x="110727" y="1056378"/>
                  </a:moveTo>
                  <a:cubicBezTo>
                    <a:pt x="110127" y="1065427"/>
                    <a:pt x="109587" y="1074535"/>
                    <a:pt x="109108" y="1083584"/>
                  </a:cubicBezTo>
                  <a:cubicBezTo>
                    <a:pt x="135615" y="1084363"/>
                    <a:pt x="162182" y="1084782"/>
                    <a:pt x="188689" y="1084902"/>
                  </a:cubicBezTo>
                  <a:cubicBezTo>
                    <a:pt x="165480" y="1102820"/>
                    <a:pt x="142511" y="1120977"/>
                    <a:pt x="119363" y="1138894"/>
                  </a:cubicBezTo>
                  <a:cubicBezTo>
                    <a:pt x="112106" y="1143209"/>
                    <a:pt x="108868" y="1150520"/>
                    <a:pt x="108448" y="1158790"/>
                  </a:cubicBezTo>
                  <a:cubicBezTo>
                    <a:pt x="153786" y="1160168"/>
                    <a:pt x="199183" y="1159748"/>
                    <a:pt x="244581" y="1159748"/>
                  </a:cubicBezTo>
                  <a:cubicBezTo>
                    <a:pt x="245061" y="1150580"/>
                    <a:pt x="245361" y="1141351"/>
                    <a:pt x="245481" y="1132183"/>
                  </a:cubicBezTo>
                  <a:cubicBezTo>
                    <a:pt x="219933" y="1132123"/>
                    <a:pt x="194446" y="1131883"/>
                    <a:pt x="168898" y="1130924"/>
                  </a:cubicBezTo>
                  <a:cubicBezTo>
                    <a:pt x="191627" y="1107614"/>
                    <a:pt x="220713" y="1091794"/>
                    <a:pt x="244041" y="1069262"/>
                  </a:cubicBezTo>
                  <a:cubicBezTo>
                    <a:pt x="244581" y="1066266"/>
                    <a:pt x="245720" y="1060333"/>
                    <a:pt x="246320" y="1057337"/>
                  </a:cubicBezTo>
                  <a:cubicBezTo>
                    <a:pt x="201102" y="1056618"/>
                    <a:pt x="155945" y="1056138"/>
                    <a:pt x="110727" y="1056378"/>
                  </a:cubicBezTo>
                  <a:moveTo>
                    <a:pt x="1985225" y="1153876"/>
                  </a:moveTo>
                  <a:cubicBezTo>
                    <a:pt x="1984505" y="1162924"/>
                    <a:pt x="1983725" y="1172033"/>
                    <a:pt x="1983065" y="1181141"/>
                  </a:cubicBezTo>
                  <a:cubicBezTo>
                    <a:pt x="2009093" y="1183838"/>
                    <a:pt x="2035180" y="1186235"/>
                    <a:pt x="2061147" y="1189651"/>
                  </a:cubicBezTo>
                  <a:cubicBezTo>
                    <a:pt x="2035600" y="1206550"/>
                    <a:pt x="2009093" y="1222010"/>
                    <a:pt x="1983485" y="1238669"/>
                  </a:cubicBezTo>
                  <a:cubicBezTo>
                    <a:pt x="1977488" y="1242385"/>
                    <a:pt x="1974310" y="1247958"/>
                    <a:pt x="1973950" y="1255388"/>
                  </a:cubicBezTo>
                  <a:cubicBezTo>
                    <a:pt x="2019108" y="1260362"/>
                    <a:pt x="2064326" y="1265096"/>
                    <a:pt x="2109543" y="1269830"/>
                  </a:cubicBezTo>
                  <a:cubicBezTo>
                    <a:pt x="2110503" y="1260602"/>
                    <a:pt x="2111462" y="1251313"/>
                    <a:pt x="2112422" y="1242085"/>
                  </a:cubicBezTo>
                  <a:cubicBezTo>
                    <a:pt x="2086455" y="1239268"/>
                    <a:pt x="2060487" y="1236572"/>
                    <a:pt x="2034580" y="1233755"/>
                  </a:cubicBezTo>
                  <a:cubicBezTo>
                    <a:pt x="2059228" y="1217336"/>
                    <a:pt x="2084596" y="1201935"/>
                    <a:pt x="2109663" y="1186115"/>
                  </a:cubicBezTo>
                  <a:cubicBezTo>
                    <a:pt x="2116260" y="1182220"/>
                    <a:pt x="2120518" y="1176467"/>
                    <a:pt x="2122497" y="1168857"/>
                  </a:cubicBezTo>
                  <a:cubicBezTo>
                    <a:pt x="2076979" y="1162145"/>
                    <a:pt x="2031102" y="1157831"/>
                    <a:pt x="1985225" y="1153876"/>
                  </a:cubicBezTo>
                  <a:moveTo>
                    <a:pt x="113366" y="1210624"/>
                  </a:moveTo>
                  <a:cubicBezTo>
                    <a:pt x="114265" y="1216917"/>
                    <a:pt x="116064" y="1229501"/>
                    <a:pt x="116964" y="1235793"/>
                  </a:cubicBezTo>
                  <a:cubicBezTo>
                    <a:pt x="148808" y="1231778"/>
                    <a:pt x="180353" y="1225426"/>
                    <a:pt x="212257" y="1222729"/>
                  </a:cubicBezTo>
                  <a:cubicBezTo>
                    <a:pt x="235585" y="1217636"/>
                    <a:pt x="242782" y="1259643"/>
                    <a:pt x="219513" y="1262639"/>
                  </a:cubicBezTo>
                  <a:cubicBezTo>
                    <a:pt x="187669" y="1268572"/>
                    <a:pt x="155465" y="1272227"/>
                    <a:pt x="123441" y="1276901"/>
                  </a:cubicBezTo>
                  <a:cubicBezTo>
                    <a:pt x="124640" y="1286609"/>
                    <a:pt x="125959" y="1296317"/>
                    <a:pt x="127099" y="1306085"/>
                  </a:cubicBezTo>
                  <a:cubicBezTo>
                    <a:pt x="159663" y="1300811"/>
                    <a:pt x="192467" y="1297336"/>
                    <a:pt x="224911" y="1291343"/>
                  </a:cubicBezTo>
                  <a:cubicBezTo>
                    <a:pt x="273727" y="1283613"/>
                    <a:pt x="264551" y="1200197"/>
                    <a:pt x="218014" y="1196782"/>
                  </a:cubicBezTo>
                  <a:cubicBezTo>
                    <a:pt x="182871" y="1198580"/>
                    <a:pt x="148268" y="1206430"/>
                    <a:pt x="113366" y="1210624"/>
                  </a:cubicBezTo>
                  <a:moveTo>
                    <a:pt x="1989602" y="1299433"/>
                  </a:moveTo>
                  <a:cubicBezTo>
                    <a:pt x="1952780" y="1311058"/>
                    <a:pt x="1937188" y="1363672"/>
                    <a:pt x="1962676" y="1392976"/>
                  </a:cubicBezTo>
                  <a:cubicBezTo>
                    <a:pt x="1981806" y="1415268"/>
                    <a:pt x="2013590" y="1423597"/>
                    <a:pt x="2042017" y="1420661"/>
                  </a:cubicBezTo>
                  <a:cubicBezTo>
                    <a:pt x="2083036" y="1414788"/>
                    <a:pt x="2102347" y="1357979"/>
                    <a:pt x="2078119" y="1326159"/>
                  </a:cubicBezTo>
                  <a:cubicBezTo>
                    <a:pt x="2057489" y="1301291"/>
                    <a:pt x="2020427" y="1290864"/>
                    <a:pt x="1989602" y="1299433"/>
                  </a:cubicBezTo>
                  <a:moveTo>
                    <a:pt x="153546" y="1407058"/>
                  </a:moveTo>
                  <a:cubicBezTo>
                    <a:pt x="156604" y="1415987"/>
                    <a:pt x="159663" y="1424975"/>
                    <a:pt x="162661" y="1433964"/>
                  </a:cubicBezTo>
                  <a:cubicBezTo>
                    <a:pt x="205660" y="1420841"/>
                    <a:pt x="248299" y="1406698"/>
                    <a:pt x="291118" y="1392916"/>
                  </a:cubicBezTo>
                  <a:cubicBezTo>
                    <a:pt x="288419" y="1383747"/>
                    <a:pt x="285721" y="1374579"/>
                    <a:pt x="283022" y="1365470"/>
                  </a:cubicBezTo>
                  <a:cubicBezTo>
                    <a:pt x="239603" y="1378534"/>
                    <a:pt x="196545" y="1392736"/>
                    <a:pt x="153546" y="1407058"/>
                  </a:cubicBezTo>
                  <a:moveTo>
                    <a:pt x="1927833" y="1425575"/>
                  </a:moveTo>
                  <a:cubicBezTo>
                    <a:pt x="1916738" y="1450683"/>
                    <a:pt x="1905824" y="1475851"/>
                    <a:pt x="1894849" y="1501020"/>
                  </a:cubicBezTo>
                  <a:cubicBezTo>
                    <a:pt x="1901626" y="1504316"/>
                    <a:pt x="1908582" y="1507252"/>
                    <a:pt x="1915779" y="1509769"/>
                  </a:cubicBezTo>
                  <a:cubicBezTo>
                    <a:pt x="1922735" y="1493529"/>
                    <a:pt x="1929752" y="1477290"/>
                    <a:pt x="1937008" y="1461170"/>
                  </a:cubicBezTo>
                  <a:cubicBezTo>
                    <a:pt x="1971311" y="1476151"/>
                    <a:pt x="2005734" y="1490953"/>
                    <a:pt x="2040037" y="1505934"/>
                  </a:cubicBezTo>
                  <a:cubicBezTo>
                    <a:pt x="2043936" y="1497185"/>
                    <a:pt x="2047774" y="1488436"/>
                    <a:pt x="2051732" y="1479747"/>
                  </a:cubicBezTo>
                  <a:cubicBezTo>
                    <a:pt x="2010712" y="1461050"/>
                    <a:pt x="1969032" y="1443792"/>
                    <a:pt x="1927833" y="1425575"/>
                  </a:cubicBezTo>
                  <a:moveTo>
                    <a:pt x="179393" y="1482923"/>
                  </a:moveTo>
                  <a:cubicBezTo>
                    <a:pt x="182931" y="1490593"/>
                    <a:pt x="186590" y="1498204"/>
                    <a:pt x="190428" y="1505694"/>
                  </a:cubicBezTo>
                  <a:cubicBezTo>
                    <a:pt x="219993" y="1492750"/>
                    <a:pt x="248779" y="1477709"/>
                    <a:pt x="279004" y="1466383"/>
                  </a:cubicBezTo>
                  <a:cubicBezTo>
                    <a:pt x="298674" y="1457515"/>
                    <a:pt x="315946" y="1491132"/>
                    <a:pt x="297835" y="1501979"/>
                  </a:cubicBezTo>
                  <a:cubicBezTo>
                    <a:pt x="268509" y="1517919"/>
                    <a:pt x="236905" y="1529304"/>
                    <a:pt x="207219" y="1544525"/>
                  </a:cubicBezTo>
                  <a:cubicBezTo>
                    <a:pt x="211357" y="1553095"/>
                    <a:pt x="215495" y="1561724"/>
                    <a:pt x="219573" y="1570353"/>
                  </a:cubicBezTo>
                  <a:cubicBezTo>
                    <a:pt x="250038" y="1555791"/>
                    <a:pt x="281583" y="1543567"/>
                    <a:pt x="311448" y="1527866"/>
                  </a:cubicBezTo>
                  <a:cubicBezTo>
                    <a:pt x="354627" y="1504436"/>
                    <a:pt x="317325" y="1425455"/>
                    <a:pt x="271628" y="1441874"/>
                  </a:cubicBezTo>
                  <a:cubicBezTo>
                    <a:pt x="240203" y="1453919"/>
                    <a:pt x="210278" y="1469499"/>
                    <a:pt x="179393" y="1482923"/>
                  </a:cubicBezTo>
                  <a:moveTo>
                    <a:pt x="244161" y="1615117"/>
                  </a:moveTo>
                  <a:cubicBezTo>
                    <a:pt x="249259" y="1623266"/>
                    <a:pt x="254476" y="1631416"/>
                    <a:pt x="259574" y="1639626"/>
                  </a:cubicBezTo>
                  <a:cubicBezTo>
                    <a:pt x="275646" y="1629678"/>
                    <a:pt x="291538" y="1619431"/>
                    <a:pt x="307430" y="1609184"/>
                  </a:cubicBezTo>
                  <a:cubicBezTo>
                    <a:pt x="314327" y="1619971"/>
                    <a:pt x="321343" y="1630697"/>
                    <a:pt x="328180" y="1641603"/>
                  </a:cubicBezTo>
                  <a:cubicBezTo>
                    <a:pt x="312168" y="1651611"/>
                    <a:pt x="296276" y="1661858"/>
                    <a:pt x="280623" y="1672405"/>
                  </a:cubicBezTo>
                  <a:cubicBezTo>
                    <a:pt x="285901" y="1680375"/>
                    <a:pt x="291238" y="1688345"/>
                    <a:pt x="296516" y="1696375"/>
                  </a:cubicBezTo>
                  <a:cubicBezTo>
                    <a:pt x="334297" y="1671985"/>
                    <a:pt x="372198" y="1647716"/>
                    <a:pt x="409920" y="1623266"/>
                  </a:cubicBezTo>
                  <a:cubicBezTo>
                    <a:pt x="404702" y="1615117"/>
                    <a:pt x="399425" y="1607027"/>
                    <a:pt x="394147" y="1598937"/>
                  </a:cubicBezTo>
                  <a:cubicBezTo>
                    <a:pt x="378195" y="1609424"/>
                    <a:pt x="362183" y="1619851"/>
                    <a:pt x="345811" y="1629678"/>
                  </a:cubicBezTo>
                  <a:cubicBezTo>
                    <a:pt x="339215" y="1618892"/>
                    <a:pt x="332318" y="1608285"/>
                    <a:pt x="325481" y="1597679"/>
                  </a:cubicBezTo>
                  <a:cubicBezTo>
                    <a:pt x="341433" y="1587312"/>
                    <a:pt x="357446" y="1576945"/>
                    <a:pt x="373458" y="1566697"/>
                  </a:cubicBezTo>
                  <a:cubicBezTo>
                    <a:pt x="367461" y="1559566"/>
                    <a:pt x="364522" y="1548241"/>
                    <a:pt x="356366" y="1543686"/>
                  </a:cubicBezTo>
                  <a:cubicBezTo>
                    <a:pt x="318405" y="1566518"/>
                    <a:pt x="281883" y="1591866"/>
                    <a:pt x="244161" y="1615117"/>
                  </a:cubicBezTo>
                  <a:moveTo>
                    <a:pt x="1881296" y="1545005"/>
                  </a:moveTo>
                  <a:cubicBezTo>
                    <a:pt x="1851310" y="1557409"/>
                    <a:pt x="1832540" y="1596840"/>
                    <a:pt x="1848612" y="1626682"/>
                  </a:cubicBezTo>
                  <a:cubicBezTo>
                    <a:pt x="1861925" y="1651131"/>
                    <a:pt x="1888132" y="1667431"/>
                    <a:pt x="1915119" y="1672405"/>
                  </a:cubicBezTo>
                  <a:cubicBezTo>
                    <a:pt x="1961716" y="1679236"/>
                    <a:pt x="1998778" y="1615836"/>
                    <a:pt x="1969752" y="1578622"/>
                  </a:cubicBezTo>
                  <a:cubicBezTo>
                    <a:pt x="1949902" y="1552855"/>
                    <a:pt x="1913920" y="1532780"/>
                    <a:pt x="1881296" y="1545005"/>
                  </a:cubicBezTo>
                  <a:moveTo>
                    <a:pt x="329079" y="1739820"/>
                  </a:moveTo>
                  <a:cubicBezTo>
                    <a:pt x="335136" y="1746652"/>
                    <a:pt x="341194" y="1753543"/>
                    <a:pt x="347251" y="1760434"/>
                  </a:cubicBezTo>
                  <a:cubicBezTo>
                    <a:pt x="366981" y="1743715"/>
                    <a:pt x="385692" y="1725858"/>
                    <a:pt x="405842" y="1709558"/>
                  </a:cubicBezTo>
                  <a:cubicBezTo>
                    <a:pt x="401284" y="1741977"/>
                    <a:pt x="393488" y="1773977"/>
                    <a:pt x="389770" y="1806457"/>
                  </a:cubicBezTo>
                  <a:cubicBezTo>
                    <a:pt x="391509" y="1809153"/>
                    <a:pt x="395047" y="1814427"/>
                    <a:pt x="396786" y="1817123"/>
                  </a:cubicBezTo>
                  <a:cubicBezTo>
                    <a:pt x="430610" y="1786981"/>
                    <a:pt x="464793" y="1757198"/>
                    <a:pt x="498616" y="1726936"/>
                  </a:cubicBezTo>
                  <a:cubicBezTo>
                    <a:pt x="492019" y="1720225"/>
                    <a:pt x="485662" y="1713273"/>
                    <a:pt x="479126" y="1706442"/>
                  </a:cubicBezTo>
                  <a:cubicBezTo>
                    <a:pt x="460295" y="1724300"/>
                    <a:pt x="440804" y="1741438"/>
                    <a:pt x="421014" y="1758217"/>
                  </a:cubicBezTo>
                  <a:cubicBezTo>
                    <a:pt x="425572" y="1725558"/>
                    <a:pt x="433668" y="1693498"/>
                    <a:pt x="437566" y="1660779"/>
                  </a:cubicBezTo>
                  <a:cubicBezTo>
                    <a:pt x="436007" y="1658023"/>
                    <a:pt x="432828" y="1652510"/>
                    <a:pt x="431209" y="1649753"/>
                  </a:cubicBezTo>
                  <a:cubicBezTo>
                    <a:pt x="397026" y="1679596"/>
                    <a:pt x="362963" y="1709618"/>
                    <a:pt x="329079" y="1739820"/>
                  </a:cubicBezTo>
                  <a:moveTo>
                    <a:pt x="1745822" y="1726217"/>
                  </a:moveTo>
                  <a:cubicBezTo>
                    <a:pt x="1762674" y="1740479"/>
                    <a:pt x="1779286" y="1755041"/>
                    <a:pt x="1796078" y="1769423"/>
                  </a:cubicBezTo>
                  <a:cubicBezTo>
                    <a:pt x="1805733" y="1758037"/>
                    <a:pt x="1815688" y="1746891"/>
                    <a:pt x="1826003" y="1736105"/>
                  </a:cubicBezTo>
                  <a:cubicBezTo>
                    <a:pt x="1821985" y="1732989"/>
                    <a:pt x="1818746" y="1729154"/>
                    <a:pt x="1816228" y="1724779"/>
                  </a:cubicBezTo>
                  <a:cubicBezTo>
                    <a:pt x="1811130" y="1730592"/>
                    <a:pt x="1806033" y="1736464"/>
                    <a:pt x="1800995" y="1742337"/>
                  </a:cubicBezTo>
                  <a:cubicBezTo>
                    <a:pt x="1791340" y="1734067"/>
                    <a:pt x="1781745" y="1725678"/>
                    <a:pt x="1772269" y="1717229"/>
                  </a:cubicBezTo>
                  <a:cubicBezTo>
                    <a:pt x="1781145" y="1705843"/>
                    <a:pt x="1791220" y="1690802"/>
                    <a:pt x="1807952" y="1692839"/>
                  </a:cubicBezTo>
                  <a:cubicBezTo>
                    <a:pt x="1830141" y="1695236"/>
                    <a:pt x="1850771" y="1712614"/>
                    <a:pt x="1856528" y="1734307"/>
                  </a:cubicBezTo>
                  <a:cubicBezTo>
                    <a:pt x="1864504" y="1758097"/>
                    <a:pt x="1836258" y="1787820"/>
                    <a:pt x="1813109" y="1771820"/>
                  </a:cubicBezTo>
                  <a:cubicBezTo>
                    <a:pt x="1820546" y="1782187"/>
                    <a:pt x="1828342" y="1792554"/>
                    <a:pt x="1837817" y="1801303"/>
                  </a:cubicBezTo>
                  <a:cubicBezTo>
                    <a:pt x="1857907" y="1790636"/>
                    <a:pt x="1877518" y="1774936"/>
                    <a:pt x="1883035" y="1751805"/>
                  </a:cubicBezTo>
                  <a:cubicBezTo>
                    <a:pt x="1893410" y="1705723"/>
                    <a:pt x="1848192" y="1658203"/>
                    <a:pt x="1801775" y="1664435"/>
                  </a:cubicBezTo>
                  <a:cubicBezTo>
                    <a:pt x="1772269" y="1670547"/>
                    <a:pt x="1752779" y="1698412"/>
                    <a:pt x="1745822" y="1726217"/>
                  </a:cubicBezTo>
                  <a:moveTo>
                    <a:pt x="510910" y="1740659"/>
                  </a:moveTo>
                  <a:cubicBezTo>
                    <a:pt x="496877" y="1789018"/>
                    <a:pt x="482364" y="1837198"/>
                    <a:pt x="468751" y="1885617"/>
                  </a:cubicBezTo>
                  <a:cubicBezTo>
                    <a:pt x="478106" y="1888673"/>
                    <a:pt x="486502" y="1882921"/>
                    <a:pt x="494538" y="1879205"/>
                  </a:cubicBezTo>
                  <a:cubicBezTo>
                    <a:pt x="532200" y="1859550"/>
                    <a:pt x="570221" y="1840554"/>
                    <a:pt x="608002" y="1821198"/>
                  </a:cubicBezTo>
                  <a:cubicBezTo>
                    <a:pt x="600686" y="1815086"/>
                    <a:pt x="593309" y="1808914"/>
                    <a:pt x="585993" y="1802861"/>
                  </a:cubicBezTo>
                  <a:cubicBezTo>
                    <a:pt x="579036" y="1806876"/>
                    <a:pt x="572200" y="1810891"/>
                    <a:pt x="565303" y="1814966"/>
                  </a:cubicBezTo>
                  <a:cubicBezTo>
                    <a:pt x="552769" y="1804839"/>
                    <a:pt x="540356" y="1794531"/>
                    <a:pt x="528181" y="1784045"/>
                  </a:cubicBezTo>
                  <a:cubicBezTo>
                    <a:pt x="530580" y="1776254"/>
                    <a:pt x="533039" y="1768584"/>
                    <a:pt x="535318" y="1760794"/>
                  </a:cubicBezTo>
                  <a:cubicBezTo>
                    <a:pt x="527162" y="1754082"/>
                    <a:pt x="519066" y="1747371"/>
                    <a:pt x="510910" y="1740659"/>
                  </a:cubicBezTo>
                  <a:moveTo>
                    <a:pt x="1669540" y="1781887"/>
                  </a:moveTo>
                  <a:cubicBezTo>
                    <a:pt x="1681234" y="1796449"/>
                    <a:pt x="1694787" y="1809513"/>
                    <a:pt x="1705342" y="1825033"/>
                  </a:cubicBezTo>
                  <a:cubicBezTo>
                    <a:pt x="1710140" y="1852419"/>
                    <a:pt x="1711519" y="1880344"/>
                    <a:pt x="1714937" y="1907969"/>
                  </a:cubicBezTo>
                  <a:cubicBezTo>
                    <a:pt x="1723873" y="1905512"/>
                    <a:pt x="1732749" y="1903055"/>
                    <a:pt x="1741684" y="1900598"/>
                  </a:cubicBezTo>
                  <a:cubicBezTo>
                    <a:pt x="1739465" y="1879505"/>
                    <a:pt x="1736887" y="1858531"/>
                    <a:pt x="1733828" y="1837558"/>
                  </a:cubicBezTo>
                  <a:cubicBezTo>
                    <a:pt x="1754638" y="1841153"/>
                    <a:pt x="1774368" y="1848943"/>
                    <a:pt x="1795118" y="1852778"/>
                  </a:cubicBezTo>
                  <a:cubicBezTo>
                    <a:pt x="1802194" y="1846966"/>
                    <a:pt x="1804354" y="1836599"/>
                    <a:pt x="1809271" y="1828928"/>
                  </a:cubicBezTo>
                  <a:cubicBezTo>
                    <a:pt x="1787022" y="1821318"/>
                    <a:pt x="1764113" y="1815925"/>
                    <a:pt x="1741445" y="1809692"/>
                  </a:cubicBezTo>
                  <a:cubicBezTo>
                    <a:pt x="1717876" y="1804239"/>
                    <a:pt x="1708281" y="1778651"/>
                    <a:pt x="1691909" y="1763311"/>
                  </a:cubicBezTo>
                  <a:cubicBezTo>
                    <a:pt x="1684413" y="1769483"/>
                    <a:pt x="1676976" y="1775655"/>
                    <a:pt x="1669540" y="1781887"/>
                  </a:cubicBezTo>
                  <a:moveTo>
                    <a:pt x="916970" y="1965677"/>
                  </a:moveTo>
                  <a:cubicBezTo>
                    <a:pt x="907195" y="1982036"/>
                    <a:pt x="891423" y="1992403"/>
                    <a:pt x="874031" y="1999295"/>
                  </a:cubicBezTo>
                  <a:cubicBezTo>
                    <a:pt x="874151" y="2007924"/>
                    <a:pt x="874331" y="2016613"/>
                    <a:pt x="874691" y="2025302"/>
                  </a:cubicBezTo>
                  <a:cubicBezTo>
                    <a:pt x="886745" y="2020088"/>
                    <a:pt x="898499" y="2014216"/>
                    <a:pt x="909714" y="2007444"/>
                  </a:cubicBezTo>
                  <a:cubicBezTo>
                    <a:pt x="909294" y="2034231"/>
                    <a:pt x="909534" y="2061017"/>
                    <a:pt x="909474" y="2087803"/>
                  </a:cubicBezTo>
                  <a:cubicBezTo>
                    <a:pt x="920448" y="2087803"/>
                    <a:pt x="931483" y="2087803"/>
                    <a:pt x="942458" y="2087803"/>
                  </a:cubicBezTo>
                  <a:cubicBezTo>
                    <a:pt x="942398" y="2047115"/>
                    <a:pt x="942518" y="2006426"/>
                    <a:pt x="942398" y="1965737"/>
                  </a:cubicBezTo>
                  <a:cubicBezTo>
                    <a:pt x="933882" y="1965677"/>
                    <a:pt x="925426" y="1965677"/>
                    <a:pt x="916970" y="1965677"/>
                  </a:cubicBezTo>
                  <a:moveTo>
                    <a:pt x="1183179" y="1966036"/>
                  </a:moveTo>
                  <a:cubicBezTo>
                    <a:pt x="1163149" y="1990486"/>
                    <a:pt x="1142459" y="2014336"/>
                    <a:pt x="1122309" y="2038725"/>
                  </a:cubicBezTo>
                  <a:cubicBezTo>
                    <a:pt x="1122309" y="2047354"/>
                    <a:pt x="1122309" y="2055983"/>
                    <a:pt x="1122429" y="2064612"/>
                  </a:cubicBezTo>
                  <a:cubicBezTo>
                    <a:pt x="1142879" y="2064612"/>
                    <a:pt x="1163329" y="2064612"/>
                    <a:pt x="1183779" y="2064612"/>
                  </a:cubicBezTo>
                  <a:cubicBezTo>
                    <a:pt x="1183779" y="2072343"/>
                    <a:pt x="1183839" y="2080073"/>
                    <a:pt x="1183899" y="2087863"/>
                  </a:cubicBezTo>
                  <a:cubicBezTo>
                    <a:pt x="1193374" y="2087863"/>
                    <a:pt x="1202850" y="2087803"/>
                    <a:pt x="1212385" y="2087744"/>
                  </a:cubicBezTo>
                  <a:cubicBezTo>
                    <a:pt x="1212325" y="2080073"/>
                    <a:pt x="1212265" y="2072403"/>
                    <a:pt x="1212265" y="2064792"/>
                  </a:cubicBezTo>
                  <a:cubicBezTo>
                    <a:pt x="1216043" y="2064732"/>
                    <a:pt x="1223539" y="2064553"/>
                    <a:pt x="1227258" y="2064493"/>
                  </a:cubicBezTo>
                  <a:cubicBezTo>
                    <a:pt x="1227317" y="2056343"/>
                    <a:pt x="1227377" y="2048193"/>
                    <a:pt x="1227317" y="2040043"/>
                  </a:cubicBezTo>
                  <a:cubicBezTo>
                    <a:pt x="1223539" y="2039983"/>
                    <a:pt x="1216043" y="2039864"/>
                    <a:pt x="1212325" y="2039804"/>
                  </a:cubicBezTo>
                  <a:cubicBezTo>
                    <a:pt x="1212325" y="2015055"/>
                    <a:pt x="1212325" y="1990366"/>
                    <a:pt x="1212265" y="1965617"/>
                  </a:cubicBezTo>
                  <a:cubicBezTo>
                    <a:pt x="1202550" y="1965677"/>
                    <a:pt x="1192894" y="1965797"/>
                    <a:pt x="1183179" y="1966036"/>
                  </a:cubicBezTo>
                  <a:moveTo>
                    <a:pt x="1007346" y="2036448"/>
                  </a:moveTo>
                  <a:cubicBezTo>
                    <a:pt x="1022158" y="2052867"/>
                    <a:pt x="1047166" y="2048672"/>
                    <a:pt x="1062998" y="2036028"/>
                  </a:cubicBezTo>
                  <a:cubicBezTo>
                    <a:pt x="1058141" y="2046935"/>
                    <a:pt x="1061019" y="2067069"/>
                    <a:pt x="1045667" y="2069586"/>
                  </a:cubicBezTo>
                  <a:cubicBezTo>
                    <a:pt x="1036731" y="2073661"/>
                    <a:pt x="1034152" y="2061317"/>
                    <a:pt x="1028275" y="2057481"/>
                  </a:cubicBezTo>
                  <a:cubicBezTo>
                    <a:pt x="1018020" y="2058680"/>
                    <a:pt x="1007825" y="2059938"/>
                    <a:pt x="997630" y="2061556"/>
                  </a:cubicBezTo>
                  <a:cubicBezTo>
                    <a:pt x="1010944" y="2101466"/>
                    <a:pt x="1077031" y="2098290"/>
                    <a:pt x="1089505" y="2059459"/>
                  </a:cubicBezTo>
                  <a:cubicBezTo>
                    <a:pt x="1096942" y="2035249"/>
                    <a:pt x="1097601" y="2006486"/>
                    <a:pt x="1083748" y="1984433"/>
                  </a:cubicBezTo>
                  <a:cubicBezTo>
                    <a:pt x="1070615" y="1964718"/>
                    <a:pt x="1043148" y="1962381"/>
                    <a:pt x="1022218" y="1968493"/>
                  </a:cubicBezTo>
                  <a:cubicBezTo>
                    <a:pt x="994452" y="1976823"/>
                    <a:pt x="986536" y="2017152"/>
                    <a:pt x="1007346" y="2036448"/>
                  </a:cubicBezTo>
                  <a:moveTo>
                    <a:pt x="1269057" y="1968194"/>
                  </a:moveTo>
                  <a:cubicBezTo>
                    <a:pt x="1265639" y="1989347"/>
                    <a:pt x="1262160" y="2010560"/>
                    <a:pt x="1258562" y="2031714"/>
                  </a:cubicBezTo>
                  <a:cubicBezTo>
                    <a:pt x="1267378" y="2033032"/>
                    <a:pt x="1276253" y="2034231"/>
                    <a:pt x="1285129" y="2035189"/>
                  </a:cubicBezTo>
                  <a:cubicBezTo>
                    <a:pt x="1292565" y="2030695"/>
                    <a:pt x="1300661" y="2025062"/>
                    <a:pt x="1309897" y="2027699"/>
                  </a:cubicBezTo>
                  <a:cubicBezTo>
                    <a:pt x="1327168" y="2035249"/>
                    <a:pt x="1324710" y="2070006"/>
                    <a:pt x="1304140" y="2069946"/>
                  </a:cubicBezTo>
                  <a:cubicBezTo>
                    <a:pt x="1294005" y="2071444"/>
                    <a:pt x="1290227" y="2060238"/>
                    <a:pt x="1285549" y="2053826"/>
                  </a:cubicBezTo>
                  <a:cubicBezTo>
                    <a:pt x="1274694" y="2054845"/>
                    <a:pt x="1263900" y="2056043"/>
                    <a:pt x="1253105" y="2057362"/>
                  </a:cubicBezTo>
                  <a:cubicBezTo>
                    <a:pt x="1263839" y="2090320"/>
                    <a:pt x="1306059" y="2097272"/>
                    <a:pt x="1333825" y="2082830"/>
                  </a:cubicBezTo>
                  <a:cubicBezTo>
                    <a:pt x="1356314" y="2069466"/>
                    <a:pt x="1362071" y="2032673"/>
                    <a:pt x="1340182" y="2016014"/>
                  </a:cubicBezTo>
                  <a:cubicBezTo>
                    <a:pt x="1326509" y="2003969"/>
                    <a:pt x="1307018" y="2006845"/>
                    <a:pt x="1291066" y="2011639"/>
                  </a:cubicBezTo>
                  <a:cubicBezTo>
                    <a:pt x="1291846" y="2007145"/>
                    <a:pt x="1293405" y="1998036"/>
                    <a:pt x="1294185" y="1993482"/>
                  </a:cubicBezTo>
                  <a:cubicBezTo>
                    <a:pt x="1312116" y="1993422"/>
                    <a:pt x="1330047" y="1993542"/>
                    <a:pt x="1347978" y="1993422"/>
                  </a:cubicBezTo>
                  <a:cubicBezTo>
                    <a:pt x="1348038" y="1984972"/>
                    <a:pt x="1348038" y="1976463"/>
                    <a:pt x="1347978" y="1968014"/>
                  </a:cubicBezTo>
                  <a:cubicBezTo>
                    <a:pt x="1321651" y="1968014"/>
                    <a:pt x="1295324" y="1967894"/>
                    <a:pt x="1269057" y="1968194"/>
                  </a:cubicBezTo>
                  <a:close/>
                </a:path>
              </a:pathLst>
            </a:custGeom>
            <a:solidFill>
              <a:srgbClr val="004694"/>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Arial"/>
                <a:ea typeface="微软雅黑"/>
                <a:cs typeface="+mn-ea"/>
                <a:sym typeface="+mn-lt"/>
              </a:endParaRPr>
            </a:p>
          </p:txBody>
        </p:sp>
        <p:sp>
          <p:nvSpPr>
            <p:cNvPr id="66" name="任意多边形: 形状 65">
              <a:extLst>
                <a:ext uri="{FF2B5EF4-FFF2-40B4-BE49-F238E27FC236}">
                  <a16:creationId xmlns:a16="http://schemas.microsoft.com/office/drawing/2014/main" id="{72FBAC8B-A170-42B9-836E-99424D6FAC33}"/>
                </a:ext>
              </a:extLst>
            </p:cNvPr>
            <p:cNvSpPr/>
            <p:nvPr/>
          </p:nvSpPr>
          <p:spPr>
            <a:xfrm>
              <a:off x="888689" y="4615773"/>
              <a:ext cx="71965" cy="95880"/>
            </a:xfrm>
            <a:custGeom>
              <a:avLst/>
              <a:gdLst>
                <a:gd name="connsiteX0" fmla="*/ 15768 w 71964"/>
                <a:gd name="connsiteY0" fmla="*/ 9736 h 95879"/>
                <a:gd name="connsiteX1" fmla="*/ 57268 w 71964"/>
                <a:gd name="connsiteY1" fmla="*/ 19264 h 95879"/>
                <a:gd name="connsiteX2" fmla="*/ 71361 w 71964"/>
                <a:gd name="connsiteY2" fmla="*/ 73736 h 95879"/>
                <a:gd name="connsiteX3" fmla="*/ 20745 w 71964"/>
                <a:gd name="connsiteY3" fmla="*/ 78949 h 95879"/>
                <a:gd name="connsiteX4" fmla="*/ 15768 w 71964"/>
                <a:gd name="connsiteY4" fmla="*/ 9736 h 958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964" h="95879">
                  <a:moveTo>
                    <a:pt x="15768" y="9736"/>
                  </a:moveTo>
                  <a:cubicBezTo>
                    <a:pt x="29381" y="-152"/>
                    <a:pt x="49351" y="4463"/>
                    <a:pt x="57268" y="19264"/>
                  </a:cubicBezTo>
                  <a:cubicBezTo>
                    <a:pt x="66923" y="35384"/>
                    <a:pt x="74839" y="54620"/>
                    <a:pt x="71361" y="73736"/>
                  </a:cubicBezTo>
                  <a:cubicBezTo>
                    <a:pt x="64764" y="94889"/>
                    <a:pt x="31600" y="98844"/>
                    <a:pt x="20745" y="78949"/>
                  </a:cubicBezTo>
                  <a:cubicBezTo>
                    <a:pt x="8512" y="59593"/>
                    <a:pt x="-6121" y="27294"/>
                    <a:pt x="15768" y="9736"/>
                  </a:cubicBezTo>
                  <a:close/>
                </a:path>
              </a:pathLst>
            </a:custGeom>
            <a:solidFill>
              <a:srgbClr val="004694"/>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Arial"/>
                <a:ea typeface="微软雅黑"/>
                <a:cs typeface="+mn-ea"/>
                <a:sym typeface="+mn-lt"/>
              </a:endParaRPr>
            </a:p>
          </p:txBody>
        </p:sp>
        <p:sp>
          <p:nvSpPr>
            <p:cNvPr id="67" name="任意多边形: 形状 66">
              <a:extLst>
                <a:ext uri="{FF2B5EF4-FFF2-40B4-BE49-F238E27FC236}">
                  <a16:creationId xmlns:a16="http://schemas.microsoft.com/office/drawing/2014/main" id="{675139B0-9585-4396-82C4-8CF4BD025387}"/>
                </a:ext>
              </a:extLst>
            </p:cNvPr>
            <p:cNvSpPr/>
            <p:nvPr/>
          </p:nvSpPr>
          <p:spPr>
            <a:xfrm>
              <a:off x="517876" y="4787576"/>
              <a:ext cx="1493265" cy="1492127"/>
            </a:xfrm>
            <a:custGeom>
              <a:avLst/>
              <a:gdLst>
                <a:gd name="connsiteX0" fmla="*/ 669461 w 1493265"/>
                <a:gd name="connsiteY0" fmla="*/ 8719 h 1492127"/>
                <a:gd name="connsiteX1" fmla="*/ 1122658 w 1493265"/>
                <a:gd name="connsiteY1" fmla="*/ 104838 h 1492127"/>
                <a:gd name="connsiteX2" fmla="*/ 1451896 w 1493265"/>
                <a:gd name="connsiteY2" fmla="*/ 501600 h 1492127"/>
                <a:gd name="connsiteX3" fmla="*/ 1442781 w 1493265"/>
                <a:gd name="connsiteY3" fmla="*/ 1017672 h 1492127"/>
                <a:gd name="connsiteX4" fmla="*/ 1084277 w 1493265"/>
                <a:gd name="connsiteY4" fmla="*/ 1410719 h 1492127"/>
                <a:gd name="connsiteX5" fmla="*/ 605413 w 1493265"/>
                <a:gd name="connsiteY5" fmla="*/ 1476517 h 1492127"/>
                <a:gd name="connsiteX6" fmla="*/ 161451 w 1493265"/>
                <a:gd name="connsiteY6" fmla="*/ 1203499 h 1492127"/>
                <a:gd name="connsiteX7" fmla="*/ 4508 w 1493265"/>
                <a:gd name="connsiteY7" fmla="*/ 746872 h 1492127"/>
                <a:gd name="connsiteX8" fmla="*/ 178363 w 1493265"/>
                <a:gd name="connsiteY8" fmla="*/ 270590 h 1492127"/>
                <a:gd name="connsiteX9" fmla="*/ 669461 w 1493265"/>
                <a:gd name="connsiteY9" fmla="*/ 8719 h 1492127"/>
                <a:gd name="connsiteX10" fmla="*/ 663584 w 1493265"/>
                <a:gd name="connsiteY10" fmla="*/ 32329 h 1492127"/>
                <a:gd name="connsiteX11" fmla="*/ 205889 w 1493265"/>
                <a:gd name="connsiteY11" fmla="*/ 274965 h 1492127"/>
                <a:gd name="connsiteX12" fmla="*/ 29276 w 1493265"/>
                <a:gd name="connsiteY12" fmla="*/ 740820 h 1492127"/>
                <a:gd name="connsiteX13" fmla="*/ 182081 w 1493265"/>
                <a:gd name="connsiteY13" fmla="*/ 1189057 h 1492127"/>
                <a:gd name="connsiteX14" fmla="*/ 581365 w 1493265"/>
                <a:gd name="connsiteY14" fmla="*/ 1445715 h 1492127"/>
                <a:gd name="connsiteX15" fmla="*/ 1082478 w 1493265"/>
                <a:gd name="connsiteY15" fmla="*/ 1384772 h 1492127"/>
                <a:gd name="connsiteX16" fmla="*/ 1412376 w 1493265"/>
                <a:gd name="connsiteY16" fmla="*/ 1030976 h 1492127"/>
                <a:gd name="connsiteX17" fmla="*/ 1440082 w 1493265"/>
                <a:gd name="connsiteY17" fmla="*/ 537076 h 1492127"/>
                <a:gd name="connsiteX18" fmla="*/ 1122538 w 1493265"/>
                <a:gd name="connsiteY18" fmla="*/ 130486 h 1492127"/>
                <a:gd name="connsiteX19" fmla="*/ 663584 w 1493265"/>
                <a:gd name="connsiteY19" fmla="*/ 32329 h 1492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93265" h="1492127">
                  <a:moveTo>
                    <a:pt x="669461" y="8719"/>
                  </a:moveTo>
                  <a:cubicBezTo>
                    <a:pt x="825624" y="-8060"/>
                    <a:pt x="987005" y="25378"/>
                    <a:pt x="1122658" y="104838"/>
                  </a:cubicBezTo>
                  <a:cubicBezTo>
                    <a:pt x="1274683" y="192748"/>
                    <a:pt x="1393965" y="335788"/>
                    <a:pt x="1451896" y="501600"/>
                  </a:cubicBezTo>
                  <a:cubicBezTo>
                    <a:pt x="1510547" y="667352"/>
                    <a:pt x="1507309" y="854078"/>
                    <a:pt x="1442781" y="1017672"/>
                  </a:cubicBezTo>
                  <a:cubicBezTo>
                    <a:pt x="1376933" y="1186720"/>
                    <a:pt x="1246617" y="1329521"/>
                    <a:pt x="1084277" y="1410719"/>
                  </a:cubicBezTo>
                  <a:cubicBezTo>
                    <a:pt x="937949" y="1485326"/>
                    <a:pt x="766433" y="1508097"/>
                    <a:pt x="605413" y="1476517"/>
                  </a:cubicBezTo>
                  <a:cubicBezTo>
                    <a:pt x="430899" y="1442959"/>
                    <a:pt x="270418" y="1343663"/>
                    <a:pt x="161451" y="1203499"/>
                  </a:cubicBezTo>
                  <a:cubicBezTo>
                    <a:pt x="60041" y="1074481"/>
                    <a:pt x="3609" y="911006"/>
                    <a:pt x="4508" y="746872"/>
                  </a:cubicBezTo>
                  <a:cubicBezTo>
                    <a:pt x="3669" y="574169"/>
                    <a:pt x="66758" y="402305"/>
                    <a:pt x="178363" y="270590"/>
                  </a:cubicBezTo>
                  <a:cubicBezTo>
                    <a:pt x="300223" y="124434"/>
                    <a:pt x="480014" y="28075"/>
                    <a:pt x="669461" y="8719"/>
                  </a:cubicBezTo>
                  <a:moveTo>
                    <a:pt x="663584" y="32329"/>
                  </a:moveTo>
                  <a:cubicBezTo>
                    <a:pt x="487811" y="52644"/>
                    <a:pt x="321512" y="141332"/>
                    <a:pt x="205889" y="274965"/>
                  </a:cubicBezTo>
                  <a:cubicBezTo>
                    <a:pt x="93864" y="402604"/>
                    <a:pt x="29876" y="571053"/>
                    <a:pt x="29276" y="740820"/>
                  </a:cubicBezTo>
                  <a:cubicBezTo>
                    <a:pt x="27417" y="901778"/>
                    <a:pt x="82290" y="1062616"/>
                    <a:pt x="182081" y="1189057"/>
                  </a:cubicBezTo>
                  <a:cubicBezTo>
                    <a:pt x="281272" y="1316158"/>
                    <a:pt x="424302" y="1408442"/>
                    <a:pt x="581365" y="1445715"/>
                  </a:cubicBezTo>
                  <a:cubicBezTo>
                    <a:pt x="748502" y="1486164"/>
                    <a:pt x="930033" y="1464592"/>
                    <a:pt x="1082478" y="1384772"/>
                  </a:cubicBezTo>
                  <a:cubicBezTo>
                    <a:pt x="1228686" y="1309266"/>
                    <a:pt x="1347428" y="1182166"/>
                    <a:pt x="1412376" y="1030976"/>
                  </a:cubicBezTo>
                  <a:cubicBezTo>
                    <a:pt x="1479722" y="876550"/>
                    <a:pt x="1489438" y="698094"/>
                    <a:pt x="1440082" y="537076"/>
                  </a:cubicBezTo>
                  <a:cubicBezTo>
                    <a:pt x="1389227" y="368567"/>
                    <a:pt x="1273544" y="220913"/>
                    <a:pt x="1122538" y="130486"/>
                  </a:cubicBezTo>
                  <a:cubicBezTo>
                    <a:pt x="986225" y="47730"/>
                    <a:pt x="821846" y="12914"/>
                    <a:pt x="663584" y="32329"/>
                  </a:cubicBezTo>
                  <a:close/>
                </a:path>
              </a:pathLst>
            </a:custGeom>
            <a:solidFill>
              <a:srgbClr val="004694"/>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Arial"/>
                <a:ea typeface="微软雅黑"/>
                <a:cs typeface="+mn-ea"/>
                <a:sym typeface="+mn-lt"/>
              </a:endParaRPr>
            </a:p>
          </p:txBody>
        </p:sp>
        <p:sp>
          <p:nvSpPr>
            <p:cNvPr id="68" name="任意多边形: 形状 67">
              <a:extLst>
                <a:ext uri="{FF2B5EF4-FFF2-40B4-BE49-F238E27FC236}">
                  <a16:creationId xmlns:a16="http://schemas.microsoft.com/office/drawing/2014/main" id="{71285729-DCB3-4CEB-9B40-C67EF6264EF2}"/>
                </a:ext>
              </a:extLst>
            </p:cNvPr>
            <p:cNvSpPr/>
            <p:nvPr/>
          </p:nvSpPr>
          <p:spPr>
            <a:xfrm>
              <a:off x="2009516" y="4915447"/>
              <a:ext cx="41979" cy="35955"/>
            </a:xfrm>
            <a:custGeom>
              <a:avLst/>
              <a:gdLst>
                <a:gd name="connsiteX0" fmla="*/ 4515 w 41979"/>
                <a:gd name="connsiteY0" fmla="*/ 31679 h 35954"/>
                <a:gd name="connsiteX1" fmla="*/ 29523 w 41979"/>
                <a:gd name="connsiteY1" fmla="*/ 5792 h 35954"/>
                <a:gd name="connsiteX2" fmla="*/ 26404 w 41979"/>
                <a:gd name="connsiteY2" fmla="*/ 33117 h 35954"/>
                <a:gd name="connsiteX3" fmla="*/ 4515 w 41979"/>
                <a:gd name="connsiteY3" fmla="*/ 31679 h 35954"/>
              </a:gdLst>
              <a:ahLst/>
              <a:cxnLst>
                <a:cxn ang="0">
                  <a:pos x="connsiteX0" y="connsiteY0"/>
                </a:cxn>
                <a:cxn ang="0">
                  <a:pos x="connsiteX1" y="connsiteY1"/>
                </a:cxn>
                <a:cxn ang="0">
                  <a:pos x="connsiteX2" y="connsiteY2"/>
                </a:cxn>
                <a:cxn ang="0">
                  <a:pos x="connsiteX3" y="connsiteY3"/>
                </a:cxn>
              </a:cxnLst>
              <a:rect l="l" t="t" r="r" b="b"/>
              <a:pathLst>
                <a:path w="41979" h="35954">
                  <a:moveTo>
                    <a:pt x="4515" y="31679"/>
                  </a:moveTo>
                  <a:cubicBezTo>
                    <a:pt x="4035" y="18496"/>
                    <a:pt x="13750" y="-680"/>
                    <a:pt x="29523" y="5792"/>
                  </a:cubicBezTo>
                  <a:cubicBezTo>
                    <a:pt x="42356" y="11365"/>
                    <a:pt x="39777" y="29821"/>
                    <a:pt x="26404" y="33117"/>
                  </a:cubicBezTo>
                  <a:cubicBezTo>
                    <a:pt x="20947" y="32758"/>
                    <a:pt x="9972" y="32039"/>
                    <a:pt x="4515" y="31679"/>
                  </a:cubicBezTo>
                  <a:close/>
                </a:path>
              </a:pathLst>
            </a:custGeom>
            <a:solidFill>
              <a:srgbClr val="004694"/>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Arial"/>
                <a:ea typeface="微软雅黑"/>
                <a:cs typeface="+mn-ea"/>
                <a:sym typeface="+mn-lt"/>
              </a:endParaRPr>
            </a:p>
          </p:txBody>
        </p:sp>
        <p:sp>
          <p:nvSpPr>
            <p:cNvPr id="69" name="任意多边形: 形状 68">
              <a:extLst>
                <a:ext uri="{FF2B5EF4-FFF2-40B4-BE49-F238E27FC236}">
                  <a16:creationId xmlns:a16="http://schemas.microsoft.com/office/drawing/2014/main" id="{1A87B915-EE96-4B20-8805-83B2F19E861B}"/>
                </a:ext>
              </a:extLst>
            </p:cNvPr>
            <p:cNvSpPr/>
            <p:nvPr/>
          </p:nvSpPr>
          <p:spPr>
            <a:xfrm>
              <a:off x="680767" y="4938377"/>
              <a:ext cx="1091463" cy="988759"/>
            </a:xfrm>
            <a:custGeom>
              <a:avLst/>
              <a:gdLst>
                <a:gd name="connsiteX0" fmla="*/ 261891 w 1091462"/>
                <a:gd name="connsiteY0" fmla="*/ 222800 h 988758"/>
                <a:gd name="connsiteX1" fmla="*/ 624952 w 1091462"/>
                <a:gd name="connsiteY1" fmla="*/ 4494 h 988758"/>
                <a:gd name="connsiteX2" fmla="*/ 560724 w 1091462"/>
                <a:gd name="connsiteY2" fmla="*/ 60164 h 988758"/>
                <a:gd name="connsiteX3" fmla="*/ 332416 w 1091462"/>
                <a:gd name="connsiteY3" fmla="*/ 265347 h 988758"/>
                <a:gd name="connsiteX4" fmla="*/ 409119 w 1091462"/>
                <a:gd name="connsiteY4" fmla="*/ 365721 h 988758"/>
                <a:gd name="connsiteX5" fmla="*/ 401682 w 1091462"/>
                <a:gd name="connsiteY5" fmla="*/ 377946 h 988758"/>
                <a:gd name="connsiteX6" fmla="*/ 580814 w 1091462"/>
                <a:gd name="connsiteY6" fmla="*/ 545495 h 988758"/>
                <a:gd name="connsiteX7" fmla="*/ 798507 w 1091462"/>
                <a:gd name="connsiteY7" fmla="*/ 339654 h 988758"/>
                <a:gd name="connsiteX8" fmla="*/ 789392 w 1091462"/>
                <a:gd name="connsiteY8" fmla="*/ 276553 h 988758"/>
                <a:gd name="connsiteX9" fmla="*/ 782135 w 1091462"/>
                <a:gd name="connsiteY9" fmla="*/ 173362 h 988758"/>
                <a:gd name="connsiteX10" fmla="*/ 893140 w 1091462"/>
                <a:gd name="connsiteY10" fmla="*/ 95460 h 988758"/>
                <a:gd name="connsiteX11" fmla="*/ 1023936 w 1091462"/>
                <a:gd name="connsiteY11" fmla="*/ 160419 h 988758"/>
                <a:gd name="connsiteX12" fmla="*/ 1089184 w 1091462"/>
                <a:gd name="connsiteY12" fmla="*/ 290695 h 988758"/>
                <a:gd name="connsiteX13" fmla="*/ 1011042 w 1091462"/>
                <a:gd name="connsiteY13" fmla="*/ 401856 h 988758"/>
                <a:gd name="connsiteX14" fmla="*/ 908253 w 1091462"/>
                <a:gd name="connsiteY14" fmla="*/ 394305 h 988758"/>
                <a:gd name="connsiteX15" fmla="*/ 843665 w 1091462"/>
                <a:gd name="connsiteY15" fmla="*/ 385017 h 988758"/>
                <a:gd name="connsiteX16" fmla="*/ 633948 w 1091462"/>
                <a:gd name="connsiteY16" fmla="*/ 595832 h 988758"/>
                <a:gd name="connsiteX17" fmla="*/ 988913 w 1091462"/>
                <a:gd name="connsiteY17" fmla="*/ 927456 h 988758"/>
                <a:gd name="connsiteX18" fmla="*/ 939018 w 1091462"/>
                <a:gd name="connsiteY18" fmla="*/ 979111 h 988758"/>
                <a:gd name="connsiteX19" fmla="*/ 594907 w 1091462"/>
                <a:gd name="connsiteY19" fmla="*/ 632686 h 988758"/>
                <a:gd name="connsiteX20" fmla="*/ 461833 w 1091462"/>
                <a:gd name="connsiteY20" fmla="*/ 764640 h 988758"/>
                <a:gd name="connsiteX21" fmla="*/ 438324 w 1091462"/>
                <a:gd name="connsiteY21" fmla="*/ 764820 h 988758"/>
                <a:gd name="connsiteX22" fmla="*/ 426450 w 1091462"/>
                <a:gd name="connsiteY22" fmla="*/ 776386 h 988758"/>
                <a:gd name="connsiteX23" fmla="*/ 441743 w 1091462"/>
                <a:gd name="connsiteY23" fmla="*/ 791966 h 988758"/>
                <a:gd name="connsiteX24" fmla="*/ 411518 w 1091462"/>
                <a:gd name="connsiteY24" fmla="*/ 822348 h 988758"/>
                <a:gd name="connsiteX25" fmla="*/ 392327 w 1091462"/>
                <a:gd name="connsiteY25" fmla="*/ 814018 h 988758"/>
                <a:gd name="connsiteX26" fmla="*/ 222670 w 1091462"/>
                <a:gd name="connsiteY26" fmla="*/ 981748 h 988758"/>
                <a:gd name="connsiteX27" fmla="*/ 191246 w 1091462"/>
                <a:gd name="connsiteY27" fmla="*/ 950587 h 988758"/>
                <a:gd name="connsiteX28" fmla="*/ 219672 w 1091462"/>
                <a:gd name="connsiteY28" fmla="*/ 920924 h 988758"/>
                <a:gd name="connsiteX29" fmla="*/ 202940 w 1091462"/>
                <a:gd name="connsiteY29" fmla="*/ 902947 h 988758"/>
                <a:gd name="connsiteX30" fmla="*/ 221291 w 1091462"/>
                <a:gd name="connsiteY30" fmla="*/ 884730 h 988758"/>
                <a:gd name="connsiteX31" fmla="*/ 192745 w 1091462"/>
                <a:gd name="connsiteY31" fmla="*/ 893419 h 988758"/>
                <a:gd name="connsiteX32" fmla="*/ 150646 w 1091462"/>
                <a:gd name="connsiteY32" fmla="*/ 851411 h 988758"/>
                <a:gd name="connsiteX33" fmla="*/ 175234 w 1091462"/>
                <a:gd name="connsiteY33" fmla="*/ 826662 h 988758"/>
                <a:gd name="connsiteX34" fmla="*/ 197843 w 1091462"/>
                <a:gd name="connsiteY34" fmla="*/ 849194 h 988758"/>
                <a:gd name="connsiteX35" fmla="*/ 216374 w 1091462"/>
                <a:gd name="connsiteY35" fmla="*/ 831936 h 988758"/>
                <a:gd name="connsiteX36" fmla="*/ 193825 w 1091462"/>
                <a:gd name="connsiteY36" fmla="*/ 807966 h 988758"/>
                <a:gd name="connsiteX37" fmla="*/ 209957 w 1091462"/>
                <a:gd name="connsiteY37" fmla="*/ 792445 h 988758"/>
                <a:gd name="connsiteX38" fmla="*/ 232686 w 1091462"/>
                <a:gd name="connsiteY38" fmla="*/ 815037 h 988758"/>
                <a:gd name="connsiteX39" fmla="*/ 251096 w 1091462"/>
                <a:gd name="connsiteY39" fmla="*/ 796460 h 988758"/>
                <a:gd name="connsiteX40" fmla="*/ 228008 w 1091462"/>
                <a:gd name="connsiteY40" fmla="*/ 774228 h 988758"/>
                <a:gd name="connsiteX41" fmla="*/ 249897 w 1091462"/>
                <a:gd name="connsiteY41" fmla="*/ 752536 h 988758"/>
                <a:gd name="connsiteX42" fmla="*/ 291936 w 1091462"/>
                <a:gd name="connsiteY42" fmla="*/ 794962 h 988758"/>
                <a:gd name="connsiteX43" fmla="*/ 284440 w 1091462"/>
                <a:gd name="connsiteY43" fmla="*/ 822468 h 988758"/>
                <a:gd name="connsiteX44" fmla="*/ 302551 w 1091462"/>
                <a:gd name="connsiteY44" fmla="*/ 805030 h 988758"/>
                <a:gd name="connsiteX45" fmla="*/ 319163 w 1091462"/>
                <a:gd name="connsiteY45" fmla="*/ 822168 h 988758"/>
                <a:gd name="connsiteX46" fmla="*/ 364501 w 1091462"/>
                <a:gd name="connsiteY46" fmla="*/ 776925 h 988758"/>
                <a:gd name="connsiteX47" fmla="*/ 350048 w 1091462"/>
                <a:gd name="connsiteY47" fmla="*/ 762183 h 988758"/>
                <a:gd name="connsiteX48" fmla="*/ 381352 w 1091462"/>
                <a:gd name="connsiteY48" fmla="*/ 731262 h 988758"/>
                <a:gd name="connsiteX49" fmla="*/ 395685 w 1091462"/>
                <a:gd name="connsiteY49" fmla="*/ 745824 h 988758"/>
                <a:gd name="connsiteX50" fmla="*/ 407440 w 1091462"/>
                <a:gd name="connsiteY50" fmla="*/ 733779 h 988758"/>
                <a:gd name="connsiteX51" fmla="*/ 409479 w 1091462"/>
                <a:gd name="connsiteY51" fmla="*/ 706873 h 988758"/>
                <a:gd name="connsiteX52" fmla="*/ 543093 w 1091462"/>
                <a:gd name="connsiteY52" fmla="*/ 581690 h 988758"/>
                <a:gd name="connsiteX53" fmla="*/ 371577 w 1091462"/>
                <a:gd name="connsiteY53" fmla="*/ 407908 h 988758"/>
                <a:gd name="connsiteX54" fmla="*/ 361862 w 1091462"/>
                <a:gd name="connsiteY54" fmla="*/ 415279 h 988758"/>
                <a:gd name="connsiteX55" fmla="*/ 257873 w 1091462"/>
                <a:gd name="connsiteY55" fmla="*/ 341751 h 988758"/>
                <a:gd name="connsiteX56" fmla="*/ 66747 w 1091462"/>
                <a:gd name="connsiteY56" fmla="*/ 561196 h 988758"/>
                <a:gd name="connsiteX57" fmla="*/ 4498 w 1091462"/>
                <a:gd name="connsiteY57" fmla="*/ 639098 h 988758"/>
                <a:gd name="connsiteX58" fmla="*/ 213375 w 1091462"/>
                <a:gd name="connsiteY58" fmla="*/ 272178 h 988758"/>
                <a:gd name="connsiteX59" fmla="*/ 199822 w 1091462"/>
                <a:gd name="connsiteY59" fmla="*/ 246111 h 988758"/>
                <a:gd name="connsiteX60" fmla="*/ 234904 w 1091462"/>
                <a:gd name="connsiteY60" fmla="*/ 210096 h 988758"/>
                <a:gd name="connsiteX61" fmla="*/ 261891 w 1091462"/>
                <a:gd name="connsiteY61" fmla="*/ 222800 h 988758"/>
                <a:gd name="connsiteX62" fmla="*/ 292596 w 1091462"/>
                <a:gd name="connsiteY62" fmla="*/ 203684 h 988758"/>
                <a:gd name="connsiteX63" fmla="*/ 300512 w 1091462"/>
                <a:gd name="connsiteY63" fmla="*/ 210096 h 988758"/>
                <a:gd name="connsiteX64" fmla="*/ 542073 w 1091462"/>
                <a:gd name="connsiteY64" fmla="*/ 48419 h 988758"/>
                <a:gd name="connsiteX65" fmla="*/ 543633 w 1091462"/>
                <a:gd name="connsiteY65" fmla="*/ 39371 h 988758"/>
                <a:gd name="connsiteX66" fmla="*/ 292596 w 1091462"/>
                <a:gd name="connsiteY66" fmla="*/ 203684 h 988758"/>
                <a:gd name="connsiteX67" fmla="*/ 789691 w 1091462"/>
                <a:gd name="connsiteY67" fmla="*/ 181272 h 988758"/>
                <a:gd name="connsiteX68" fmla="*/ 801026 w 1091462"/>
                <a:gd name="connsiteY68" fmla="*/ 277811 h 988758"/>
                <a:gd name="connsiteX69" fmla="*/ 793230 w 1091462"/>
                <a:gd name="connsiteY69" fmla="*/ 313467 h 988758"/>
                <a:gd name="connsiteX70" fmla="*/ 812840 w 1091462"/>
                <a:gd name="connsiteY70" fmla="*/ 327489 h 988758"/>
                <a:gd name="connsiteX71" fmla="*/ 815059 w 1091462"/>
                <a:gd name="connsiteY71" fmla="*/ 278890 h 988758"/>
                <a:gd name="connsiteX72" fmla="*/ 802405 w 1091462"/>
                <a:gd name="connsiteY72" fmla="*/ 182052 h 988758"/>
                <a:gd name="connsiteX73" fmla="*/ 922406 w 1091462"/>
                <a:gd name="connsiteY73" fmla="*/ 118411 h 988758"/>
                <a:gd name="connsiteX74" fmla="*/ 899198 w 1091462"/>
                <a:gd name="connsiteY74" fmla="*/ 103670 h 988758"/>
                <a:gd name="connsiteX75" fmla="*/ 789691 w 1091462"/>
                <a:gd name="connsiteY75" fmla="*/ 181272 h 988758"/>
                <a:gd name="connsiteX76" fmla="*/ 847923 w 1091462"/>
                <a:gd name="connsiteY76" fmla="*/ 224239 h 988758"/>
                <a:gd name="connsiteX77" fmla="*/ 911192 w 1091462"/>
                <a:gd name="connsiteY77" fmla="*/ 273137 h 988758"/>
                <a:gd name="connsiteX78" fmla="*/ 965585 w 1091462"/>
                <a:gd name="connsiteY78" fmla="*/ 336538 h 988758"/>
                <a:gd name="connsiteX79" fmla="*/ 1020578 w 1091462"/>
                <a:gd name="connsiteY79" fmla="*/ 266965 h 988758"/>
                <a:gd name="connsiteX80" fmla="*/ 958808 w 1091462"/>
                <a:gd name="connsiteY80" fmla="*/ 225557 h 988758"/>
                <a:gd name="connsiteX81" fmla="*/ 911372 w 1091462"/>
                <a:gd name="connsiteY81" fmla="*/ 162516 h 988758"/>
                <a:gd name="connsiteX82" fmla="*/ 847923 w 1091462"/>
                <a:gd name="connsiteY82" fmla="*/ 224239 h 988758"/>
                <a:gd name="connsiteX83" fmla="*/ 230826 w 1091462"/>
                <a:gd name="connsiteY83" fmla="*/ 219145 h 988758"/>
                <a:gd name="connsiteX84" fmla="*/ 254335 w 1091462"/>
                <a:gd name="connsiteY84" fmla="*/ 229872 h 988758"/>
                <a:gd name="connsiteX85" fmla="*/ 230826 w 1091462"/>
                <a:gd name="connsiteY85" fmla="*/ 219145 h 988758"/>
                <a:gd name="connsiteX86" fmla="*/ 1031672 w 1091462"/>
                <a:gd name="connsiteY86" fmla="*/ 261272 h 988758"/>
                <a:gd name="connsiteX87" fmla="*/ 1021477 w 1091462"/>
                <a:gd name="connsiteY87" fmla="*/ 321317 h 988758"/>
                <a:gd name="connsiteX88" fmla="*/ 1035450 w 1091462"/>
                <a:gd name="connsiteY88" fmla="*/ 318920 h 988758"/>
                <a:gd name="connsiteX89" fmla="*/ 1028494 w 1091462"/>
                <a:gd name="connsiteY89" fmla="*/ 235265 h 988758"/>
                <a:gd name="connsiteX90" fmla="*/ 1031672 w 1091462"/>
                <a:gd name="connsiteY90" fmla="*/ 261272 h 988758"/>
                <a:gd name="connsiteX91" fmla="*/ 300752 w 1091462"/>
                <a:gd name="connsiteY91" fmla="*/ 253482 h 988758"/>
                <a:gd name="connsiteX92" fmla="*/ 314365 w 1091462"/>
                <a:gd name="connsiteY92" fmla="*/ 282066 h 988758"/>
                <a:gd name="connsiteX93" fmla="*/ 375235 w 1091462"/>
                <a:gd name="connsiteY93" fmla="*/ 360567 h 988758"/>
                <a:gd name="connsiteX94" fmla="*/ 381832 w 1091462"/>
                <a:gd name="connsiteY94" fmla="*/ 354155 h 988758"/>
                <a:gd name="connsiteX95" fmla="*/ 329058 w 1091462"/>
                <a:gd name="connsiteY95" fmla="*/ 284823 h 988758"/>
                <a:gd name="connsiteX96" fmla="*/ 300752 w 1091462"/>
                <a:gd name="connsiteY96" fmla="*/ 253482 h 988758"/>
                <a:gd name="connsiteX97" fmla="*/ 206418 w 1091462"/>
                <a:gd name="connsiteY97" fmla="*/ 292073 h 988758"/>
                <a:gd name="connsiteX98" fmla="*/ 175054 w 1091462"/>
                <a:gd name="connsiteY98" fmla="*/ 339354 h 988758"/>
                <a:gd name="connsiteX99" fmla="*/ 215654 w 1091462"/>
                <a:gd name="connsiteY99" fmla="*/ 293032 h 988758"/>
                <a:gd name="connsiteX100" fmla="*/ 206418 w 1091462"/>
                <a:gd name="connsiteY100" fmla="*/ 292073 h 988758"/>
                <a:gd name="connsiteX101" fmla="*/ 758387 w 1091462"/>
                <a:gd name="connsiteY101" fmla="*/ 395204 h 988758"/>
                <a:gd name="connsiteX102" fmla="*/ 448999 w 1091462"/>
                <a:gd name="connsiteY102" fmla="*/ 685180 h 988758"/>
                <a:gd name="connsiteX103" fmla="*/ 418354 w 1091462"/>
                <a:gd name="connsiteY103" fmla="*/ 715622 h 988758"/>
                <a:gd name="connsiteX104" fmla="*/ 429149 w 1091462"/>
                <a:gd name="connsiteY104" fmla="*/ 735457 h 988758"/>
                <a:gd name="connsiteX105" fmla="*/ 430468 w 1091462"/>
                <a:gd name="connsiteY105" fmla="*/ 716760 h 988758"/>
                <a:gd name="connsiteX106" fmla="*/ 811701 w 1091462"/>
                <a:gd name="connsiteY106" fmla="*/ 357331 h 988758"/>
                <a:gd name="connsiteX107" fmla="*/ 810381 w 1091462"/>
                <a:gd name="connsiteY107" fmla="*/ 348223 h 988758"/>
                <a:gd name="connsiteX108" fmla="*/ 758387 w 1091462"/>
                <a:gd name="connsiteY108" fmla="*/ 395204 h 988758"/>
                <a:gd name="connsiteX109" fmla="*/ 372297 w 1091462"/>
                <a:gd name="connsiteY109" fmla="*/ 367519 h 988758"/>
                <a:gd name="connsiteX110" fmla="*/ 370138 w 1091462"/>
                <a:gd name="connsiteY110" fmla="*/ 376328 h 988758"/>
                <a:gd name="connsiteX111" fmla="*/ 559885 w 1091462"/>
                <a:gd name="connsiteY111" fmla="*/ 560656 h 988758"/>
                <a:gd name="connsiteX112" fmla="*/ 569840 w 1091462"/>
                <a:gd name="connsiteY112" fmla="*/ 559877 h 988758"/>
                <a:gd name="connsiteX113" fmla="*/ 500874 w 1091462"/>
                <a:gd name="connsiteY113" fmla="*/ 490784 h 988758"/>
                <a:gd name="connsiteX114" fmla="*/ 372297 w 1091462"/>
                <a:gd name="connsiteY114" fmla="*/ 367519 h 988758"/>
                <a:gd name="connsiteX115" fmla="*/ 616557 w 1091462"/>
                <a:gd name="connsiteY115" fmla="*/ 606019 h 988758"/>
                <a:gd name="connsiteX116" fmla="*/ 627951 w 1091462"/>
                <a:gd name="connsiteY116" fmla="*/ 628132 h 988758"/>
                <a:gd name="connsiteX117" fmla="*/ 937818 w 1091462"/>
                <a:gd name="connsiteY117" fmla="*/ 929134 h 988758"/>
                <a:gd name="connsiteX118" fmla="*/ 952571 w 1091462"/>
                <a:gd name="connsiteY118" fmla="*/ 937703 h 988758"/>
                <a:gd name="connsiteX119" fmla="*/ 944895 w 1091462"/>
                <a:gd name="connsiteY119" fmla="*/ 922063 h 988758"/>
                <a:gd name="connsiteX120" fmla="*/ 652899 w 1091462"/>
                <a:gd name="connsiteY120" fmla="*/ 638559 h 988758"/>
                <a:gd name="connsiteX121" fmla="*/ 616557 w 1091462"/>
                <a:gd name="connsiteY121" fmla="*/ 606019 h 988758"/>
                <a:gd name="connsiteX122" fmla="*/ 366600 w 1091462"/>
                <a:gd name="connsiteY122" fmla="*/ 763022 h 988758"/>
                <a:gd name="connsiteX123" fmla="*/ 379973 w 1091462"/>
                <a:gd name="connsiteY123" fmla="*/ 776565 h 988758"/>
                <a:gd name="connsiteX124" fmla="*/ 319643 w 1091462"/>
                <a:gd name="connsiteY124" fmla="*/ 836370 h 988758"/>
                <a:gd name="connsiteX125" fmla="*/ 307948 w 1091462"/>
                <a:gd name="connsiteY125" fmla="*/ 825464 h 988758"/>
                <a:gd name="connsiteX126" fmla="*/ 319163 w 1091462"/>
                <a:gd name="connsiteY126" fmla="*/ 850632 h 988758"/>
                <a:gd name="connsiteX127" fmla="*/ 393346 w 1091462"/>
                <a:gd name="connsiteY127" fmla="*/ 776505 h 988758"/>
                <a:gd name="connsiteX128" fmla="*/ 381052 w 1091462"/>
                <a:gd name="connsiteY128" fmla="*/ 763921 h 988758"/>
                <a:gd name="connsiteX129" fmla="*/ 390048 w 1091462"/>
                <a:gd name="connsiteY129" fmla="*/ 752536 h 988758"/>
                <a:gd name="connsiteX130" fmla="*/ 366600 w 1091462"/>
                <a:gd name="connsiteY130" fmla="*/ 763022 h 988758"/>
                <a:gd name="connsiteX131" fmla="*/ 213435 w 1091462"/>
                <a:gd name="connsiteY131" fmla="*/ 941718 h 988758"/>
                <a:gd name="connsiteX132" fmla="*/ 202340 w 1091462"/>
                <a:gd name="connsiteY132" fmla="*/ 964489 h 988758"/>
                <a:gd name="connsiteX133" fmla="*/ 240602 w 1091462"/>
                <a:gd name="connsiteY133" fmla="*/ 925658 h 988758"/>
                <a:gd name="connsiteX134" fmla="*/ 213435 w 1091462"/>
                <a:gd name="connsiteY134" fmla="*/ 941718 h 988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1091462" h="988758">
                  <a:moveTo>
                    <a:pt x="261891" y="222800"/>
                  </a:moveTo>
                  <a:cubicBezTo>
                    <a:pt x="361562" y="120928"/>
                    <a:pt x="487680" y="43805"/>
                    <a:pt x="624952" y="4494"/>
                  </a:cubicBezTo>
                  <a:cubicBezTo>
                    <a:pt x="612299" y="31700"/>
                    <a:pt x="584532" y="44764"/>
                    <a:pt x="560724" y="60164"/>
                  </a:cubicBezTo>
                  <a:cubicBezTo>
                    <a:pt x="473647" y="115355"/>
                    <a:pt x="403242" y="191520"/>
                    <a:pt x="332416" y="265347"/>
                  </a:cubicBezTo>
                  <a:cubicBezTo>
                    <a:pt x="357844" y="298905"/>
                    <a:pt x="383211" y="332523"/>
                    <a:pt x="409119" y="365721"/>
                  </a:cubicBezTo>
                  <a:cubicBezTo>
                    <a:pt x="406600" y="369796"/>
                    <a:pt x="404141" y="373871"/>
                    <a:pt x="401682" y="377946"/>
                  </a:cubicBezTo>
                  <a:cubicBezTo>
                    <a:pt x="461773" y="433376"/>
                    <a:pt x="521084" y="489645"/>
                    <a:pt x="580814" y="545495"/>
                  </a:cubicBezTo>
                  <a:cubicBezTo>
                    <a:pt x="653199" y="476702"/>
                    <a:pt x="726902" y="409226"/>
                    <a:pt x="798507" y="339654"/>
                  </a:cubicBezTo>
                  <a:cubicBezTo>
                    <a:pt x="782255" y="322635"/>
                    <a:pt x="775838" y="297287"/>
                    <a:pt x="789392" y="276553"/>
                  </a:cubicBezTo>
                  <a:cubicBezTo>
                    <a:pt x="774279" y="244673"/>
                    <a:pt x="768222" y="206681"/>
                    <a:pt x="782135" y="173362"/>
                  </a:cubicBezTo>
                  <a:cubicBezTo>
                    <a:pt x="800246" y="129557"/>
                    <a:pt x="844205" y="93722"/>
                    <a:pt x="893140" y="95460"/>
                  </a:cubicBezTo>
                  <a:cubicBezTo>
                    <a:pt x="943576" y="97258"/>
                    <a:pt x="988434" y="126621"/>
                    <a:pt x="1023936" y="160419"/>
                  </a:cubicBezTo>
                  <a:cubicBezTo>
                    <a:pt x="1057759" y="195774"/>
                    <a:pt x="1087085" y="240358"/>
                    <a:pt x="1089184" y="290695"/>
                  </a:cubicBezTo>
                  <a:cubicBezTo>
                    <a:pt x="1091043" y="339833"/>
                    <a:pt x="1055061" y="383818"/>
                    <a:pt x="1011042" y="401856"/>
                  </a:cubicBezTo>
                  <a:cubicBezTo>
                    <a:pt x="977819" y="415399"/>
                    <a:pt x="939738" y="410245"/>
                    <a:pt x="908253" y="394305"/>
                  </a:cubicBezTo>
                  <a:cubicBezTo>
                    <a:pt x="887023" y="407728"/>
                    <a:pt x="860996" y="401976"/>
                    <a:pt x="843665" y="385017"/>
                  </a:cubicBezTo>
                  <a:cubicBezTo>
                    <a:pt x="773799" y="455368"/>
                    <a:pt x="701595" y="523443"/>
                    <a:pt x="633948" y="595832"/>
                  </a:cubicBezTo>
                  <a:cubicBezTo>
                    <a:pt x="752989" y="705554"/>
                    <a:pt x="869812" y="817734"/>
                    <a:pt x="988913" y="927456"/>
                  </a:cubicBezTo>
                  <a:cubicBezTo>
                    <a:pt x="972781" y="945134"/>
                    <a:pt x="955690" y="961973"/>
                    <a:pt x="939018" y="979111"/>
                  </a:cubicBezTo>
                  <a:cubicBezTo>
                    <a:pt x="823935" y="863996"/>
                    <a:pt x="709631" y="748101"/>
                    <a:pt x="594907" y="632686"/>
                  </a:cubicBezTo>
                  <a:cubicBezTo>
                    <a:pt x="550589" y="676731"/>
                    <a:pt x="507170" y="721674"/>
                    <a:pt x="461833" y="764640"/>
                  </a:cubicBezTo>
                  <a:cubicBezTo>
                    <a:pt x="455536" y="772131"/>
                    <a:pt x="445881" y="766258"/>
                    <a:pt x="438324" y="764820"/>
                  </a:cubicBezTo>
                  <a:cubicBezTo>
                    <a:pt x="435326" y="767696"/>
                    <a:pt x="429389" y="773509"/>
                    <a:pt x="426450" y="776386"/>
                  </a:cubicBezTo>
                  <a:cubicBezTo>
                    <a:pt x="431548" y="781539"/>
                    <a:pt x="436645" y="786753"/>
                    <a:pt x="441743" y="791966"/>
                  </a:cubicBezTo>
                  <a:cubicBezTo>
                    <a:pt x="431548" y="801973"/>
                    <a:pt x="421473" y="812101"/>
                    <a:pt x="411518" y="822348"/>
                  </a:cubicBezTo>
                  <a:cubicBezTo>
                    <a:pt x="405580" y="819471"/>
                    <a:pt x="399164" y="807487"/>
                    <a:pt x="392327" y="814018"/>
                  </a:cubicBezTo>
                  <a:cubicBezTo>
                    <a:pt x="335235" y="869269"/>
                    <a:pt x="280302" y="926976"/>
                    <a:pt x="222670" y="981748"/>
                  </a:cubicBezTo>
                  <a:cubicBezTo>
                    <a:pt x="205579" y="997927"/>
                    <a:pt x="177453" y="968145"/>
                    <a:pt x="191246" y="950587"/>
                  </a:cubicBezTo>
                  <a:cubicBezTo>
                    <a:pt x="199582" y="939681"/>
                    <a:pt x="210017" y="930632"/>
                    <a:pt x="219672" y="920924"/>
                  </a:cubicBezTo>
                  <a:cubicBezTo>
                    <a:pt x="214155" y="914812"/>
                    <a:pt x="208577" y="908819"/>
                    <a:pt x="202940" y="902947"/>
                  </a:cubicBezTo>
                  <a:cubicBezTo>
                    <a:pt x="208997" y="896834"/>
                    <a:pt x="215114" y="890782"/>
                    <a:pt x="221291" y="884730"/>
                  </a:cubicBezTo>
                  <a:cubicBezTo>
                    <a:pt x="210077" y="870647"/>
                    <a:pt x="201621" y="886827"/>
                    <a:pt x="192745" y="893419"/>
                  </a:cubicBezTo>
                  <a:cubicBezTo>
                    <a:pt x="178652" y="879456"/>
                    <a:pt x="164619" y="865434"/>
                    <a:pt x="150646" y="851411"/>
                  </a:cubicBezTo>
                  <a:cubicBezTo>
                    <a:pt x="158802" y="843082"/>
                    <a:pt x="167078" y="834872"/>
                    <a:pt x="175234" y="826662"/>
                  </a:cubicBezTo>
                  <a:cubicBezTo>
                    <a:pt x="182790" y="834153"/>
                    <a:pt x="190346" y="841644"/>
                    <a:pt x="197843" y="849194"/>
                  </a:cubicBezTo>
                  <a:cubicBezTo>
                    <a:pt x="204140" y="843561"/>
                    <a:pt x="210317" y="837808"/>
                    <a:pt x="216374" y="831936"/>
                  </a:cubicBezTo>
                  <a:cubicBezTo>
                    <a:pt x="209357" y="823486"/>
                    <a:pt x="201021" y="816235"/>
                    <a:pt x="193825" y="807966"/>
                  </a:cubicBezTo>
                  <a:cubicBezTo>
                    <a:pt x="199042" y="802633"/>
                    <a:pt x="204439" y="797479"/>
                    <a:pt x="209957" y="792445"/>
                  </a:cubicBezTo>
                  <a:cubicBezTo>
                    <a:pt x="217513" y="799996"/>
                    <a:pt x="225129" y="807487"/>
                    <a:pt x="232686" y="815037"/>
                  </a:cubicBezTo>
                  <a:cubicBezTo>
                    <a:pt x="238863" y="808865"/>
                    <a:pt x="244979" y="802693"/>
                    <a:pt x="251096" y="796460"/>
                  </a:cubicBezTo>
                  <a:cubicBezTo>
                    <a:pt x="243360" y="789090"/>
                    <a:pt x="235744" y="781599"/>
                    <a:pt x="228008" y="774228"/>
                  </a:cubicBezTo>
                  <a:cubicBezTo>
                    <a:pt x="235204" y="766917"/>
                    <a:pt x="242581" y="759726"/>
                    <a:pt x="249897" y="752536"/>
                  </a:cubicBezTo>
                  <a:cubicBezTo>
                    <a:pt x="263750" y="766858"/>
                    <a:pt x="277843" y="780880"/>
                    <a:pt x="291936" y="794962"/>
                  </a:cubicBezTo>
                  <a:cubicBezTo>
                    <a:pt x="284440" y="803052"/>
                    <a:pt x="268908" y="813059"/>
                    <a:pt x="284440" y="822468"/>
                  </a:cubicBezTo>
                  <a:cubicBezTo>
                    <a:pt x="290437" y="816595"/>
                    <a:pt x="296494" y="810842"/>
                    <a:pt x="302551" y="805030"/>
                  </a:cubicBezTo>
                  <a:cubicBezTo>
                    <a:pt x="308008" y="810782"/>
                    <a:pt x="313586" y="816475"/>
                    <a:pt x="319163" y="822168"/>
                  </a:cubicBezTo>
                  <a:cubicBezTo>
                    <a:pt x="334336" y="807127"/>
                    <a:pt x="349388" y="792026"/>
                    <a:pt x="364501" y="776925"/>
                  </a:cubicBezTo>
                  <a:cubicBezTo>
                    <a:pt x="360902" y="773210"/>
                    <a:pt x="353646" y="765839"/>
                    <a:pt x="350048" y="762183"/>
                  </a:cubicBezTo>
                  <a:cubicBezTo>
                    <a:pt x="360423" y="751756"/>
                    <a:pt x="370738" y="741330"/>
                    <a:pt x="381352" y="731262"/>
                  </a:cubicBezTo>
                  <a:cubicBezTo>
                    <a:pt x="384951" y="734918"/>
                    <a:pt x="392147" y="742168"/>
                    <a:pt x="395685" y="745824"/>
                  </a:cubicBezTo>
                  <a:cubicBezTo>
                    <a:pt x="398624" y="742828"/>
                    <a:pt x="404501" y="736775"/>
                    <a:pt x="407440" y="733779"/>
                  </a:cubicBezTo>
                  <a:cubicBezTo>
                    <a:pt x="404561" y="724910"/>
                    <a:pt x="399583" y="713405"/>
                    <a:pt x="409479" y="706873"/>
                  </a:cubicBezTo>
                  <a:cubicBezTo>
                    <a:pt x="453917" y="665105"/>
                    <a:pt x="497935" y="622738"/>
                    <a:pt x="543093" y="581690"/>
                  </a:cubicBezTo>
                  <a:cubicBezTo>
                    <a:pt x="487140" y="522604"/>
                    <a:pt x="428789" y="465795"/>
                    <a:pt x="371577" y="407908"/>
                  </a:cubicBezTo>
                  <a:cubicBezTo>
                    <a:pt x="369178" y="409706"/>
                    <a:pt x="364261" y="413421"/>
                    <a:pt x="361862" y="415279"/>
                  </a:cubicBezTo>
                  <a:cubicBezTo>
                    <a:pt x="326120" y="392388"/>
                    <a:pt x="292716" y="365961"/>
                    <a:pt x="257873" y="341751"/>
                  </a:cubicBezTo>
                  <a:cubicBezTo>
                    <a:pt x="189507" y="410545"/>
                    <a:pt x="118862" y="478679"/>
                    <a:pt x="66747" y="561196"/>
                  </a:cubicBezTo>
                  <a:cubicBezTo>
                    <a:pt x="47497" y="588222"/>
                    <a:pt x="36402" y="623757"/>
                    <a:pt x="4498" y="639098"/>
                  </a:cubicBezTo>
                  <a:cubicBezTo>
                    <a:pt x="39820" y="501271"/>
                    <a:pt x="114724" y="374350"/>
                    <a:pt x="213375" y="272178"/>
                  </a:cubicBezTo>
                  <a:cubicBezTo>
                    <a:pt x="208877" y="263489"/>
                    <a:pt x="204379" y="254800"/>
                    <a:pt x="199822" y="246111"/>
                  </a:cubicBezTo>
                  <a:cubicBezTo>
                    <a:pt x="211156" y="233707"/>
                    <a:pt x="222790" y="221662"/>
                    <a:pt x="234904" y="210096"/>
                  </a:cubicBezTo>
                  <a:cubicBezTo>
                    <a:pt x="243900" y="214351"/>
                    <a:pt x="252896" y="218666"/>
                    <a:pt x="261891" y="222800"/>
                  </a:cubicBezTo>
                  <a:moveTo>
                    <a:pt x="292596" y="203684"/>
                  </a:moveTo>
                  <a:cubicBezTo>
                    <a:pt x="295235" y="205842"/>
                    <a:pt x="297873" y="207939"/>
                    <a:pt x="300512" y="210096"/>
                  </a:cubicBezTo>
                  <a:cubicBezTo>
                    <a:pt x="368159" y="139565"/>
                    <a:pt x="453497" y="88509"/>
                    <a:pt x="542073" y="48419"/>
                  </a:cubicBezTo>
                  <a:lnTo>
                    <a:pt x="543633" y="39371"/>
                  </a:lnTo>
                  <a:cubicBezTo>
                    <a:pt x="449839" y="75685"/>
                    <a:pt x="363541" y="132374"/>
                    <a:pt x="292596" y="203684"/>
                  </a:cubicBezTo>
                  <a:moveTo>
                    <a:pt x="789691" y="181272"/>
                  </a:moveTo>
                  <a:cubicBezTo>
                    <a:pt x="778657" y="213332"/>
                    <a:pt x="786393" y="248208"/>
                    <a:pt x="801026" y="277811"/>
                  </a:cubicBezTo>
                  <a:cubicBezTo>
                    <a:pt x="795389" y="288658"/>
                    <a:pt x="787772" y="300882"/>
                    <a:pt x="793230" y="313467"/>
                  </a:cubicBezTo>
                  <a:cubicBezTo>
                    <a:pt x="796108" y="321556"/>
                    <a:pt x="802285" y="336657"/>
                    <a:pt x="812840" y="327489"/>
                  </a:cubicBezTo>
                  <a:cubicBezTo>
                    <a:pt x="800966" y="312328"/>
                    <a:pt x="801266" y="292613"/>
                    <a:pt x="815059" y="278890"/>
                  </a:cubicBezTo>
                  <a:cubicBezTo>
                    <a:pt x="799167" y="249707"/>
                    <a:pt x="790531" y="214171"/>
                    <a:pt x="802405" y="182052"/>
                  </a:cubicBezTo>
                  <a:cubicBezTo>
                    <a:pt x="819377" y="134591"/>
                    <a:pt x="873110" y="104928"/>
                    <a:pt x="922406" y="118411"/>
                  </a:cubicBezTo>
                  <a:cubicBezTo>
                    <a:pt x="927144" y="101632"/>
                    <a:pt x="909572" y="105348"/>
                    <a:pt x="899198" y="103670"/>
                  </a:cubicBezTo>
                  <a:cubicBezTo>
                    <a:pt x="850562" y="100734"/>
                    <a:pt x="805524" y="136569"/>
                    <a:pt x="789691" y="181272"/>
                  </a:cubicBezTo>
                  <a:moveTo>
                    <a:pt x="847923" y="224239"/>
                  </a:moveTo>
                  <a:cubicBezTo>
                    <a:pt x="850981" y="254920"/>
                    <a:pt x="881506" y="275654"/>
                    <a:pt x="911192" y="273137"/>
                  </a:cubicBezTo>
                  <a:cubicBezTo>
                    <a:pt x="907953" y="304718"/>
                    <a:pt x="932841" y="336897"/>
                    <a:pt x="965585" y="336538"/>
                  </a:cubicBezTo>
                  <a:cubicBezTo>
                    <a:pt x="1001027" y="338875"/>
                    <a:pt x="1031312" y="301002"/>
                    <a:pt x="1020578" y="266965"/>
                  </a:cubicBezTo>
                  <a:cubicBezTo>
                    <a:pt x="1013921" y="239759"/>
                    <a:pt x="985795" y="223639"/>
                    <a:pt x="958808" y="225557"/>
                  </a:cubicBezTo>
                  <a:cubicBezTo>
                    <a:pt x="961387" y="196433"/>
                    <a:pt x="941237" y="166591"/>
                    <a:pt x="911372" y="162516"/>
                  </a:cubicBezTo>
                  <a:cubicBezTo>
                    <a:pt x="876529" y="155984"/>
                    <a:pt x="842226" y="189302"/>
                    <a:pt x="847923" y="224239"/>
                  </a:cubicBezTo>
                  <a:moveTo>
                    <a:pt x="230826" y="219145"/>
                  </a:moveTo>
                  <a:cubicBezTo>
                    <a:pt x="228248" y="227954"/>
                    <a:pt x="248518" y="238201"/>
                    <a:pt x="254335" y="229872"/>
                  </a:cubicBezTo>
                  <a:cubicBezTo>
                    <a:pt x="251516" y="221242"/>
                    <a:pt x="239102" y="217527"/>
                    <a:pt x="230826" y="219145"/>
                  </a:cubicBezTo>
                  <a:moveTo>
                    <a:pt x="1031672" y="261272"/>
                  </a:moveTo>
                  <a:cubicBezTo>
                    <a:pt x="1041867" y="281347"/>
                    <a:pt x="1033232" y="304058"/>
                    <a:pt x="1021477" y="321317"/>
                  </a:cubicBezTo>
                  <a:cubicBezTo>
                    <a:pt x="1025915" y="323594"/>
                    <a:pt x="1033411" y="325751"/>
                    <a:pt x="1035450" y="318920"/>
                  </a:cubicBezTo>
                  <a:cubicBezTo>
                    <a:pt x="1052962" y="293392"/>
                    <a:pt x="1048584" y="258036"/>
                    <a:pt x="1028494" y="235265"/>
                  </a:cubicBezTo>
                  <a:cubicBezTo>
                    <a:pt x="1016680" y="242396"/>
                    <a:pt x="1029394" y="252523"/>
                    <a:pt x="1031672" y="261272"/>
                  </a:cubicBezTo>
                  <a:moveTo>
                    <a:pt x="300752" y="253482"/>
                  </a:moveTo>
                  <a:cubicBezTo>
                    <a:pt x="299013" y="265167"/>
                    <a:pt x="308068" y="273437"/>
                    <a:pt x="314365" y="282066"/>
                  </a:cubicBezTo>
                  <a:cubicBezTo>
                    <a:pt x="335115" y="307834"/>
                    <a:pt x="354306" y="334860"/>
                    <a:pt x="375235" y="360567"/>
                  </a:cubicBezTo>
                  <a:cubicBezTo>
                    <a:pt x="381292" y="361946"/>
                    <a:pt x="383511" y="359788"/>
                    <a:pt x="381832" y="354155"/>
                  </a:cubicBezTo>
                  <a:cubicBezTo>
                    <a:pt x="365160" y="330425"/>
                    <a:pt x="346270" y="308193"/>
                    <a:pt x="329058" y="284823"/>
                  </a:cubicBezTo>
                  <a:cubicBezTo>
                    <a:pt x="320422" y="273677"/>
                    <a:pt x="312986" y="261032"/>
                    <a:pt x="300752" y="253482"/>
                  </a:cubicBezTo>
                  <a:moveTo>
                    <a:pt x="206418" y="292073"/>
                  </a:moveTo>
                  <a:cubicBezTo>
                    <a:pt x="195264" y="306755"/>
                    <a:pt x="174694" y="319339"/>
                    <a:pt x="175054" y="339354"/>
                  </a:cubicBezTo>
                  <a:cubicBezTo>
                    <a:pt x="191846" y="327070"/>
                    <a:pt x="203780" y="309751"/>
                    <a:pt x="215654" y="293032"/>
                  </a:cubicBezTo>
                  <a:cubicBezTo>
                    <a:pt x="213375" y="292793"/>
                    <a:pt x="208757" y="292313"/>
                    <a:pt x="206418" y="292073"/>
                  </a:cubicBezTo>
                  <a:moveTo>
                    <a:pt x="758387" y="395204"/>
                  </a:moveTo>
                  <a:cubicBezTo>
                    <a:pt x="655238" y="491803"/>
                    <a:pt x="552148" y="588521"/>
                    <a:pt x="448999" y="685180"/>
                  </a:cubicBezTo>
                  <a:cubicBezTo>
                    <a:pt x="438624" y="695128"/>
                    <a:pt x="426990" y="704056"/>
                    <a:pt x="418354" y="715622"/>
                  </a:cubicBezTo>
                  <a:cubicBezTo>
                    <a:pt x="415116" y="723951"/>
                    <a:pt x="421413" y="732581"/>
                    <a:pt x="429149" y="735457"/>
                  </a:cubicBezTo>
                  <a:cubicBezTo>
                    <a:pt x="429509" y="730783"/>
                    <a:pt x="430168" y="721435"/>
                    <a:pt x="430468" y="716760"/>
                  </a:cubicBezTo>
                  <a:cubicBezTo>
                    <a:pt x="556046" y="595473"/>
                    <a:pt x="685942" y="478440"/>
                    <a:pt x="811701" y="357331"/>
                  </a:cubicBezTo>
                  <a:lnTo>
                    <a:pt x="810381" y="348223"/>
                  </a:lnTo>
                  <a:cubicBezTo>
                    <a:pt x="791730" y="362365"/>
                    <a:pt x="775658" y="379444"/>
                    <a:pt x="758387" y="395204"/>
                  </a:cubicBezTo>
                  <a:moveTo>
                    <a:pt x="372297" y="367519"/>
                  </a:moveTo>
                  <a:lnTo>
                    <a:pt x="370138" y="376328"/>
                  </a:lnTo>
                  <a:cubicBezTo>
                    <a:pt x="432507" y="438530"/>
                    <a:pt x="495776" y="500192"/>
                    <a:pt x="559885" y="560656"/>
                  </a:cubicBezTo>
                  <a:cubicBezTo>
                    <a:pt x="562403" y="560477"/>
                    <a:pt x="567321" y="560057"/>
                    <a:pt x="569840" y="559877"/>
                  </a:cubicBezTo>
                  <a:cubicBezTo>
                    <a:pt x="548730" y="535068"/>
                    <a:pt x="523662" y="513975"/>
                    <a:pt x="500874" y="490784"/>
                  </a:cubicBezTo>
                  <a:cubicBezTo>
                    <a:pt x="457695" y="449975"/>
                    <a:pt x="416795" y="406829"/>
                    <a:pt x="372297" y="367519"/>
                  </a:cubicBezTo>
                  <a:moveTo>
                    <a:pt x="616557" y="606019"/>
                  </a:moveTo>
                  <a:cubicBezTo>
                    <a:pt x="612359" y="616207"/>
                    <a:pt x="622614" y="621720"/>
                    <a:pt x="627951" y="628132"/>
                  </a:cubicBezTo>
                  <a:cubicBezTo>
                    <a:pt x="731520" y="728146"/>
                    <a:pt x="834609" y="828700"/>
                    <a:pt x="937818" y="929134"/>
                  </a:cubicBezTo>
                  <a:cubicBezTo>
                    <a:pt x="942196" y="932789"/>
                    <a:pt x="947114" y="935666"/>
                    <a:pt x="952571" y="937703"/>
                  </a:cubicBezTo>
                  <a:cubicBezTo>
                    <a:pt x="952151" y="931411"/>
                    <a:pt x="949573" y="926198"/>
                    <a:pt x="944895" y="922063"/>
                  </a:cubicBezTo>
                  <a:cubicBezTo>
                    <a:pt x="847323" y="827861"/>
                    <a:pt x="750351" y="732940"/>
                    <a:pt x="652899" y="638559"/>
                  </a:cubicBezTo>
                  <a:cubicBezTo>
                    <a:pt x="641504" y="626933"/>
                    <a:pt x="629810" y="615428"/>
                    <a:pt x="616557" y="606019"/>
                  </a:cubicBezTo>
                  <a:moveTo>
                    <a:pt x="366600" y="763022"/>
                  </a:moveTo>
                  <a:cubicBezTo>
                    <a:pt x="369958" y="766378"/>
                    <a:pt x="376615" y="773150"/>
                    <a:pt x="379973" y="776565"/>
                  </a:cubicBezTo>
                  <a:cubicBezTo>
                    <a:pt x="359763" y="796400"/>
                    <a:pt x="340093" y="816775"/>
                    <a:pt x="319643" y="836370"/>
                  </a:cubicBezTo>
                  <a:cubicBezTo>
                    <a:pt x="316704" y="833614"/>
                    <a:pt x="310887" y="828161"/>
                    <a:pt x="307948" y="825464"/>
                  </a:cubicBezTo>
                  <a:cubicBezTo>
                    <a:pt x="290857" y="830138"/>
                    <a:pt x="314425" y="844160"/>
                    <a:pt x="319163" y="850632"/>
                  </a:cubicBezTo>
                  <a:cubicBezTo>
                    <a:pt x="343931" y="826003"/>
                    <a:pt x="368639" y="801254"/>
                    <a:pt x="393346" y="776505"/>
                  </a:cubicBezTo>
                  <a:cubicBezTo>
                    <a:pt x="390288" y="773389"/>
                    <a:pt x="384111" y="767097"/>
                    <a:pt x="381052" y="763921"/>
                  </a:cubicBezTo>
                  <a:cubicBezTo>
                    <a:pt x="383331" y="761105"/>
                    <a:pt x="387769" y="755352"/>
                    <a:pt x="390048" y="752536"/>
                  </a:cubicBezTo>
                  <a:cubicBezTo>
                    <a:pt x="379553" y="743247"/>
                    <a:pt x="374096" y="758828"/>
                    <a:pt x="366600" y="763022"/>
                  </a:cubicBezTo>
                  <a:moveTo>
                    <a:pt x="213435" y="941718"/>
                  </a:moveTo>
                  <a:cubicBezTo>
                    <a:pt x="208038" y="948250"/>
                    <a:pt x="198922" y="954362"/>
                    <a:pt x="202340" y="964489"/>
                  </a:cubicBezTo>
                  <a:cubicBezTo>
                    <a:pt x="217633" y="954302"/>
                    <a:pt x="230886" y="941299"/>
                    <a:pt x="240602" y="925658"/>
                  </a:cubicBezTo>
                  <a:cubicBezTo>
                    <a:pt x="228128" y="922662"/>
                    <a:pt x="221531" y="935006"/>
                    <a:pt x="213435" y="941718"/>
                  </a:cubicBezTo>
                  <a:close/>
                </a:path>
              </a:pathLst>
            </a:custGeom>
            <a:solidFill>
              <a:srgbClr val="004694"/>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Arial"/>
                <a:ea typeface="微软雅黑"/>
                <a:cs typeface="+mn-ea"/>
                <a:sym typeface="+mn-lt"/>
              </a:endParaRPr>
            </a:p>
          </p:txBody>
        </p:sp>
        <p:sp>
          <p:nvSpPr>
            <p:cNvPr id="70" name="任意多边形: 形状 69">
              <a:extLst>
                <a:ext uri="{FF2B5EF4-FFF2-40B4-BE49-F238E27FC236}">
                  <a16:creationId xmlns:a16="http://schemas.microsoft.com/office/drawing/2014/main" id="{F5EBB28F-C94A-4AED-B1BB-680B336A0131}"/>
                </a:ext>
              </a:extLst>
            </p:cNvPr>
            <p:cNvSpPr/>
            <p:nvPr/>
          </p:nvSpPr>
          <p:spPr>
            <a:xfrm>
              <a:off x="1953211" y="4944309"/>
              <a:ext cx="35982" cy="53932"/>
            </a:xfrm>
            <a:custGeom>
              <a:avLst/>
              <a:gdLst>
                <a:gd name="connsiteX0" fmla="*/ 5407 w 35982"/>
                <a:gd name="connsiteY0" fmla="*/ 16180 h 53932"/>
                <a:gd name="connsiteX1" fmla="*/ 33713 w 35982"/>
                <a:gd name="connsiteY1" fmla="*/ 4494 h 53932"/>
                <a:gd name="connsiteX2" fmla="*/ 30534 w 35982"/>
                <a:gd name="connsiteY2" fmla="*/ 51835 h 53932"/>
                <a:gd name="connsiteX3" fmla="*/ 5407 w 35982"/>
                <a:gd name="connsiteY3" fmla="*/ 16180 h 53932"/>
              </a:gdLst>
              <a:ahLst/>
              <a:cxnLst>
                <a:cxn ang="0">
                  <a:pos x="connsiteX0" y="connsiteY0"/>
                </a:cxn>
                <a:cxn ang="0">
                  <a:pos x="connsiteX1" y="connsiteY1"/>
                </a:cxn>
                <a:cxn ang="0">
                  <a:pos x="connsiteX2" y="connsiteY2"/>
                </a:cxn>
                <a:cxn ang="0">
                  <a:pos x="connsiteX3" y="connsiteY3"/>
                </a:cxn>
              </a:cxnLst>
              <a:rect l="l" t="t" r="r" b="b"/>
              <a:pathLst>
                <a:path w="35982" h="53932">
                  <a:moveTo>
                    <a:pt x="5407" y="16180"/>
                  </a:moveTo>
                  <a:cubicBezTo>
                    <a:pt x="10744" y="5393"/>
                    <a:pt x="23638" y="5992"/>
                    <a:pt x="33713" y="4494"/>
                  </a:cubicBezTo>
                  <a:cubicBezTo>
                    <a:pt x="33113" y="20314"/>
                    <a:pt x="32033" y="36075"/>
                    <a:pt x="30534" y="51835"/>
                  </a:cubicBezTo>
                  <a:cubicBezTo>
                    <a:pt x="15661" y="46921"/>
                    <a:pt x="609" y="33438"/>
                    <a:pt x="5407" y="16180"/>
                  </a:cubicBezTo>
                  <a:close/>
                </a:path>
              </a:pathLst>
            </a:custGeom>
            <a:solidFill>
              <a:srgbClr val="004694"/>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Arial"/>
                <a:ea typeface="微软雅黑"/>
                <a:cs typeface="+mn-ea"/>
                <a:sym typeface="+mn-lt"/>
              </a:endParaRPr>
            </a:p>
          </p:txBody>
        </p:sp>
        <p:sp>
          <p:nvSpPr>
            <p:cNvPr id="71" name="任意多边形: 形状 70">
              <a:extLst>
                <a:ext uri="{FF2B5EF4-FFF2-40B4-BE49-F238E27FC236}">
                  <a16:creationId xmlns:a16="http://schemas.microsoft.com/office/drawing/2014/main" id="{0DADE35F-21DD-4DD7-9376-446301133BE3}"/>
                </a:ext>
              </a:extLst>
            </p:cNvPr>
            <p:cNvSpPr/>
            <p:nvPr/>
          </p:nvSpPr>
          <p:spPr>
            <a:xfrm>
              <a:off x="396447" y="5045491"/>
              <a:ext cx="47976" cy="47940"/>
            </a:xfrm>
            <a:custGeom>
              <a:avLst/>
              <a:gdLst>
                <a:gd name="connsiteX0" fmla="*/ 4498 w 47976"/>
                <a:gd name="connsiteY0" fmla="*/ 26818 h 47939"/>
                <a:gd name="connsiteX1" fmla="*/ 38441 w 47976"/>
                <a:gd name="connsiteY1" fmla="*/ 8840 h 47939"/>
                <a:gd name="connsiteX2" fmla="*/ 39281 w 47976"/>
                <a:gd name="connsiteY2" fmla="*/ 47012 h 47939"/>
                <a:gd name="connsiteX3" fmla="*/ 4498 w 47976"/>
                <a:gd name="connsiteY3" fmla="*/ 26818 h 47939"/>
              </a:gdLst>
              <a:ahLst/>
              <a:cxnLst>
                <a:cxn ang="0">
                  <a:pos x="connsiteX0" y="connsiteY0"/>
                </a:cxn>
                <a:cxn ang="0">
                  <a:pos x="connsiteX1" y="connsiteY1"/>
                </a:cxn>
                <a:cxn ang="0">
                  <a:pos x="connsiteX2" y="connsiteY2"/>
                </a:cxn>
                <a:cxn ang="0">
                  <a:pos x="connsiteX3" y="connsiteY3"/>
                </a:cxn>
              </a:cxnLst>
              <a:rect l="l" t="t" r="r" b="b"/>
              <a:pathLst>
                <a:path w="47976" h="47939">
                  <a:moveTo>
                    <a:pt x="4498" y="26818"/>
                  </a:moveTo>
                  <a:cubicBezTo>
                    <a:pt x="5817" y="12076"/>
                    <a:pt x="24288" y="-3204"/>
                    <a:pt x="38441" y="8840"/>
                  </a:cubicBezTo>
                  <a:cubicBezTo>
                    <a:pt x="55053" y="17110"/>
                    <a:pt x="47497" y="35567"/>
                    <a:pt x="39281" y="47012"/>
                  </a:cubicBezTo>
                  <a:cubicBezTo>
                    <a:pt x="27586" y="40481"/>
                    <a:pt x="15472" y="34608"/>
                    <a:pt x="4498" y="26818"/>
                  </a:cubicBezTo>
                  <a:close/>
                </a:path>
              </a:pathLst>
            </a:custGeom>
            <a:solidFill>
              <a:srgbClr val="004694"/>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Arial"/>
                <a:ea typeface="微软雅黑"/>
                <a:cs typeface="+mn-ea"/>
                <a:sym typeface="+mn-lt"/>
              </a:endParaRPr>
            </a:p>
          </p:txBody>
        </p:sp>
        <p:sp>
          <p:nvSpPr>
            <p:cNvPr id="72" name="任意多边形: 形状 71">
              <a:extLst>
                <a:ext uri="{FF2B5EF4-FFF2-40B4-BE49-F238E27FC236}">
                  <a16:creationId xmlns:a16="http://schemas.microsoft.com/office/drawing/2014/main" id="{9A1B9FA2-AB1A-48A3-A286-30FF639707C1}"/>
                </a:ext>
              </a:extLst>
            </p:cNvPr>
            <p:cNvSpPr/>
            <p:nvPr/>
          </p:nvSpPr>
          <p:spPr>
            <a:xfrm>
              <a:off x="2121073" y="5745610"/>
              <a:ext cx="95953" cy="71910"/>
            </a:xfrm>
            <a:custGeom>
              <a:avLst/>
              <a:gdLst>
                <a:gd name="connsiteX0" fmla="*/ 18836 w 95952"/>
                <a:gd name="connsiteY0" fmla="*/ 7444 h 71909"/>
                <a:gd name="connsiteX1" fmla="*/ 81265 w 95952"/>
                <a:gd name="connsiteY1" fmla="*/ 18110 h 71909"/>
                <a:gd name="connsiteX2" fmla="*/ 70650 w 95952"/>
                <a:gd name="connsiteY2" fmla="*/ 68207 h 71909"/>
                <a:gd name="connsiteX3" fmla="*/ 15477 w 95952"/>
                <a:gd name="connsiteY3" fmla="*/ 54125 h 71909"/>
                <a:gd name="connsiteX4" fmla="*/ 18836 w 95952"/>
                <a:gd name="connsiteY4" fmla="*/ 7444 h 7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952" h="71909">
                  <a:moveTo>
                    <a:pt x="18836" y="7444"/>
                  </a:moveTo>
                  <a:cubicBezTo>
                    <a:pt x="39466" y="133"/>
                    <a:pt x="63034" y="7444"/>
                    <a:pt x="81265" y="18110"/>
                  </a:cubicBezTo>
                  <a:cubicBezTo>
                    <a:pt x="101775" y="29796"/>
                    <a:pt x="94399" y="66110"/>
                    <a:pt x="70650" y="68207"/>
                  </a:cubicBezTo>
                  <a:cubicBezTo>
                    <a:pt x="51400" y="70125"/>
                    <a:pt x="31670" y="64432"/>
                    <a:pt x="15477" y="54125"/>
                  </a:cubicBezTo>
                  <a:cubicBezTo>
                    <a:pt x="-1314" y="44058"/>
                    <a:pt x="2224" y="15713"/>
                    <a:pt x="18836" y="7444"/>
                  </a:cubicBezTo>
                  <a:close/>
                </a:path>
              </a:pathLst>
            </a:custGeom>
            <a:solidFill>
              <a:srgbClr val="004694"/>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Arial"/>
                <a:ea typeface="微软雅黑"/>
                <a:cs typeface="+mn-ea"/>
                <a:sym typeface="+mn-lt"/>
              </a:endParaRPr>
            </a:p>
          </p:txBody>
        </p:sp>
        <p:sp>
          <p:nvSpPr>
            <p:cNvPr id="73" name="任意多边形: 形状 72">
              <a:extLst>
                <a:ext uri="{FF2B5EF4-FFF2-40B4-BE49-F238E27FC236}">
                  <a16:creationId xmlns:a16="http://schemas.microsoft.com/office/drawing/2014/main" id="{11B8F7BC-86BB-4F5A-B7FD-D725C38625E4}"/>
                </a:ext>
              </a:extLst>
            </p:cNvPr>
            <p:cNvSpPr/>
            <p:nvPr/>
          </p:nvSpPr>
          <p:spPr>
            <a:xfrm>
              <a:off x="1596456" y="5956139"/>
              <a:ext cx="89956" cy="77902"/>
            </a:xfrm>
            <a:custGeom>
              <a:avLst/>
              <a:gdLst>
                <a:gd name="connsiteX0" fmla="*/ 27766 w 89955"/>
                <a:gd name="connsiteY0" fmla="*/ 46741 h 77902"/>
                <a:gd name="connsiteX1" fmla="*/ 36102 w 89955"/>
                <a:gd name="connsiteY1" fmla="*/ 4494 h 77902"/>
                <a:gd name="connsiteX2" fmla="*/ 42999 w 89955"/>
                <a:gd name="connsiteY2" fmla="*/ 29783 h 77902"/>
                <a:gd name="connsiteX3" fmla="*/ 56912 w 89955"/>
                <a:gd name="connsiteY3" fmla="*/ 27925 h 77902"/>
                <a:gd name="connsiteX4" fmla="*/ 49116 w 89955"/>
                <a:gd name="connsiteY4" fmla="*/ 16000 h 77902"/>
                <a:gd name="connsiteX5" fmla="*/ 70765 w 89955"/>
                <a:gd name="connsiteY5" fmla="*/ 5273 h 77902"/>
                <a:gd name="connsiteX6" fmla="*/ 62249 w 89955"/>
                <a:gd name="connsiteY6" fmla="*/ 49917 h 77902"/>
                <a:gd name="connsiteX7" fmla="*/ 87437 w 89955"/>
                <a:gd name="connsiteY7" fmla="*/ 66816 h 77902"/>
                <a:gd name="connsiteX8" fmla="*/ 55653 w 89955"/>
                <a:gd name="connsiteY8" fmla="*/ 60285 h 77902"/>
                <a:gd name="connsiteX9" fmla="*/ 15352 w 89955"/>
                <a:gd name="connsiteY9" fmla="*/ 76584 h 77902"/>
                <a:gd name="connsiteX10" fmla="*/ 4498 w 89955"/>
                <a:gd name="connsiteY10" fmla="*/ 25168 h 77902"/>
                <a:gd name="connsiteX11" fmla="*/ 15472 w 89955"/>
                <a:gd name="connsiteY11" fmla="*/ 24629 h 77902"/>
                <a:gd name="connsiteX12" fmla="*/ 15232 w 89955"/>
                <a:gd name="connsiteY12" fmla="*/ 42007 h 77902"/>
                <a:gd name="connsiteX13" fmla="*/ 23209 w 89955"/>
                <a:gd name="connsiteY13" fmla="*/ 18277 h 77902"/>
                <a:gd name="connsiteX14" fmla="*/ 27766 w 89955"/>
                <a:gd name="connsiteY14" fmla="*/ 46741 h 77902"/>
                <a:gd name="connsiteX15" fmla="*/ 44498 w 89955"/>
                <a:gd name="connsiteY15" fmla="*/ 36614 h 77902"/>
                <a:gd name="connsiteX16" fmla="*/ 49176 w 89955"/>
                <a:gd name="connsiteY16" fmla="*/ 50936 h 77902"/>
                <a:gd name="connsiteX17" fmla="*/ 44498 w 89955"/>
                <a:gd name="connsiteY17" fmla="*/ 36614 h 77902"/>
                <a:gd name="connsiteX18" fmla="*/ 20210 w 89955"/>
                <a:gd name="connsiteY18" fmla="*/ 53992 h 77902"/>
                <a:gd name="connsiteX19" fmla="*/ 20210 w 89955"/>
                <a:gd name="connsiteY19" fmla="*/ 53992 h 77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9955" h="77902">
                  <a:moveTo>
                    <a:pt x="27766" y="46741"/>
                  </a:moveTo>
                  <a:cubicBezTo>
                    <a:pt x="29865" y="32539"/>
                    <a:pt x="32444" y="18397"/>
                    <a:pt x="36102" y="4494"/>
                  </a:cubicBezTo>
                  <a:cubicBezTo>
                    <a:pt x="44438" y="10008"/>
                    <a:pt x="46717" y="18457"/>
                    <a:pt x="42999" y="29783"/>
                  </a:cubicBezTo>
                  <a:cubicBezTo>
                    <a:pt x="46477" y="29303"/>
                    <a:pt x="53434" y="28404"/>
                    <a:pt x="56912" y="27925"/>
                  </a:cubicBezTo>
                  <a:cubicBezTo>
                    <a:pt x="54993" y="24989"/>
                    <a:pt x="51095" y="18996"/>
                    <a:pt x="49116" y="16000"/>
                  </a:cubicBezTo>
                  <a:cubicBezTo>
                    <a:pt x="56072" y="11925"/>
                    <a:pt x="63269" y="8330"/>
                    <a:pt x="70765" y="5273"/>
                  </a:cubicBezTo>
                  <a:cubicBezTo>
                    <a:pt x="72444" y="20794"/>
                    <a:pt x="61650" y="34277"/>
                    <a:pt x="62249" y="49917"/>
                  </a:cubicBezTo>
                  <a:cubicBezTo>
                    <a:pt x="74483" y="49798"/>
                    <a:pt x="96253" y="48599"/>
                    <a:pt x="87437" y="66816"/>
                  </a:cubicBezTo>
                  <a:cubicBezTo>
                    <a:pt x="76462" y="66696"/>
                    <a:pt x="64648" y="67715"/>
                    <a:pt x="55653" y="60285"/>
                  </a:cubicBezTo>
                  <a:cubicBezTo>
                    <a:pt x="41679" y="64239"/>
                    <a:pt x="28666" y="70891"/>
                    <a:pt x="15352" y="76584"/>
                  </a:cubicBezTo>
                  <a:cubicBezTo>
                    <a:pt x="11754" y="59445"/>
                    <a:pt x="7916" y="42307"/>
                    <a:pt x="4498" y="25168"/>
                  </a:cubicBezTo>
                  <a:lnTo>
                    <a:pt x="15472" y="24629"/>
                  </a:lnTo>
                  <a:cubicBezTo>
                    <a:pt x="15412" y="29004"/>
                    <a:pt x="15292" y="37633"/>
                    <a:pt x="15232" y="42007"/>
                  </a:cubicBezTo>
                  <a:cubicBezTo>
                    <a:pt x="18111" y="34157"/>
                    <a:pt x="20750" y="26247"/>
                    <a:pt x="23209" y="18277"/>
                  </a:cubicBezTo>
                  <a:cubicBezTo>
                    <a:pt x="33164" y="24569"/>
                    <a:pt x="26087" y="37333"/>
                    <a:pt x="27766" y="46741"/>
                  </a:cubicBezTo>
                  <a:moveTo>
                    <a:pt x="44498" y="36614"/>
                  </a:moveTo>
                  <a:cubicBezTo>
                    <a:pt x="39940" y="44404"/>
                    <a:pt x="41500" y="49198"/>
                    <a:pt x="49176" y="50936"/>
                  </a:cubicBezTo>
                  <a:cubicBezTo>
                    <a:pt x="53554" y="43146"/>
                    <a:pt x="51994" y="38412"/>
                    <a:pt x="44498" y="36614"/>
                  </a:cubicBezTo>
                  <a:moveTo>
                    <a:pt x="20210" y="53992"/>
                  </a:moveTo>
                  <a:cubicBezTo>
                    <a:pt x="11334" y="72389"/>
                    <a:pt x="39940" y="54592"/>
                    <a:pt x="20210" y="53992"/>
                  </a:cubicBezTo>
                  <a:close/>
                </a:path>
              </a:pathLst>
            </a:custGeom>
            <a:solidFill>
              <a:srgbClr val="004694"/>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Arial"/>
                <a:ea typeface="微软雅黑"/>
                <a:cs typeface="+mn-ea"/>
                <a:sym typeface="+mn-lt"/>
              </a:endParaRPr>
            </a:p>
          </p:txBody>
        </p:sp>
        <p:sp>
          <p:nvSpPr>
            <p:cNvPr id="74" name="任意多边形: 形状 73">
              <a:extLst>
                <a:ext uri="{FF2B5EF4-FFF2-40B4-BE49-F238E27FC236}">
                  <a16:creationId xmlns:a16="http://schemas.microsoft.com/office/drawing/2014/main" id="{91682991-7B1A-4947-A3B4-3E0BDC6020F9}"/>
                </a:ext>
              </a:extLst>
            </p:cNvPr>
            <p:cNvSpPr/>
            <p:nvPr/>
          </p:nvSpPr>
          <p:spPr>
            <a:xfrm>
              <a:off x="845407" y="5964733"/>
              <a:ext cx="125938" cy="131835"/>
            </a:xfrm>
            <a:custGeom>
              <a:avLst/>
              <a:gdLst>
                <a:gd name="connsiteX0" fmla="*/ 64507 w 125938"/>
                <a:gd name="connsiteY0" fmla="*/ 29159 h 131834"/>
                <a:gd name="connsiteX1" fmla="*/ 92513 w 125938"/>
                <a:gd name="connsiteY1" fmla="*/ 5009 h 131834"/>
                <a:gd name="connsiteX2" fmla="*/ 93353 w 125938"/>
                <a:gd name="connsiteY2" fmla="*/ 23526 h 131834"/>
                <a:gd name="connsiteX3" fmla="*/ 116142 w 125938"/>
                <a:gd name="connsiteY3" fmla="*/ 39526 h 131834"/>
                <a:gd name="connsiteX4" fmla="*/ 76561 w 125938"/>
                <a:gd name="connsiteY4" fmla="*/ 59900 h 131834"/>
                <a:gd name="connsiteX5" fmla="*/ 118960 w 125938"/>
                <a:gd name="connsiteY5" fmla="*/ 58222 h 131834"/>
                <a:gd name="connsiteX6" fmla="*/ 124897 w 125938"/>
                <a:gd name="connsiteY6" fmla="*/ 74642 h 131834"/>
                <a:gd name="connsiteX7" fmla="*/ 105827 w 125938"/>
                <a:gd name="connsiteY7" fmla="*/ 74402 h 131834"/>
                <a:gd name="connsiteX8" fmla="*/ 88915 w 125938"/>
                <a:gd name="connsiteY8" fmla="*/ 93338 h 131834"/>
                <a:gd name="connsiteX9" fmla="*/ 110025 w 125938"/>
                <a:gd name="connsiteY9" fmla="*/ 126537 h 131834"/>
                <a:gd name="connsiteX10" fmla="*/ 75602 w 125938"/>
                <a:gd name="connsiteY10" fmla="*/ 108619 h 131834"/>
                <a:gd name="connsiteX11" fmla="*/ 20849 w 125938"/>
                <a:gd name="connsiteY11" fmla="*/ 120784 h 131834"/>
                <a:gd name="connsiteX12" fmla="*/ 55212 w 125938"/>
                <a:gd name="connsiteY12" fmla="*/ 103406 h 131834"/>
                <a:gd name="connsiteX13" fmla="*/ 46276 w 125938"/>
                <a:gd name="connsiteY13" fmla="*/ 81113 h 131834"/>
                <a:gd name="connsiteX14" fmla="*/ 8855 w 125938"/>
                <a:gd name="connsiteY14" fmla="*/ 84289 h 131834"/>
                <a:gd name="connsiteX15" fmla="*/ 9874 w 125938"/>
                <a:gd name="connsiteY15" fmla="*/ 67571 h 131834"/>
                <a:gd name="connsiteX16" fmla="*/ 25167 w 125938"/>
                <a:gd name="connsiteY16" fmla="*/ 70627 h 131834"/>
                <a:gd name="connsiteX17" fmla="*/ 61089 w 125938"/>
                <a:gd name="connsiteY17" fmla="*/ 45039 h 131834"/>
                <a:gd name="connsiteX18" fmla="*/ 35841 w 125938"/>
                <a:gd name="connsiteY18" fmla="*/ 53248 h 131834"/>
                <a:gd name="connsiteX19" fmla="*/ 44597 w 125938"/>
                <a:gd name="connsiteY19" fmla="*/ 21488 h 131834"/>
                <a:gd name="connsiteX20" fmla="*/ 64507 w 125938"/>
                <a:gd name="connsiteY20" fmla="*/ 29159 h 131834"/>
                <a:gd name="connsiteX21" fmla="*/ 70864 w 125938"/>
                <a:gd name="connsiteY21" fmla="*/ 72664 h 131834"/>
                <a:gd name="connsiteX22" fmla="*/ 69485 w 125938"/>
                <a:gd name="connsiteY22" fmla="*/ 89683 h 131834"/>
                <a:gd name="connsiteX23" fmla="*/ 70864 w 125938"/>
                <a:gd name="connsiteY23" fmla="*/ 72664 h 131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5938" h="131834">
                  <a:moveTo>
                    <a:pt x="64507" y="29159"/>
                  </a:moveTo>
                  <a:cubicBezTo>
                    <a:pt x="75242" y="21548"/>
                    <a:pt x="73803" y="994"/>
                    <a:pt x="92513" y="5009"/>
                  </a:cubicBezTo>
                  <a:cubicBezTo>
                    <a:pt x="92693" y="9623"/>
                    <a:pt x="93113" y="18852"/>
                    <a:pt x="93353" y="23526"/>
                  </a:cubicBezTo>
                  <a:cubicBezTo>
                    <a:pt x="106606" y="19811"/>
                    <a:pt x="120160" y="23226"/>
                    <a:pt x="116142" y="39526"/>
                  </a:cubicBezTo>
                  <a:cubicBezTo>
                    <a:pt x="101929" y="41863"/>
                    <a:pt x="74882" y="38327"/>
                    <a:pt x="76561" y="59900"/>
                  </a:cubicBezTo>
                  <a:cubicBezTo>
                    <a:pt x="90414" y="55286"/>
                    <a:pt x="104687" y="54867"/>
                    <a:pt x="118960" y="58222"/>
                  </a:cubicBezTo>
                  <a:cubicBezTo>
                    <a:pt x="120460" y="62297"/>
                    <a:pt x="123398" y="70567"/>
                    <a:pt x="124897" y="74642"/>
                  </a:cubicBezTo>
                  <a:cubicBezTo>
                    <a:pt x="120160" y="74582"/>
                    <a:pt x="110565" y="74462"/>
                    <a:pt x="105827" y="74402"/>
                  </a:cubicBezTo>
                  <a:cubicBezTo>
                    <a:pt x="99590" y="80155"/>
                    <a:pt x="93533" y="86207"/>
                    <a:pt x="88915" y="93338"/>
                  </a:cubicBezTo>
                  <a:cubicBezTo>
                    <a:pt x="98031" y="102567"/>
                    <a:pt x="114703" y="110776"/>
                    <a:pt x="110025" y="126537"/>
                  </a:cubicBezTo>
                  <a:cubicBezTo>
                    <a:pt x="96232" y="143555"/>
                    <a:pt x="83878" y="118267"/>
                    <a:pt x="75602" y="108619"/>
                  </a:cubicBezTo>
                  <a:cubicBezTo>
                    <a:pt x="59590" y="119705"/>
                    <a:pt x="40279" y="126297"/>
                    <a:pt x="20849" y="120784"/>
                  </a:cubicBezTo>
                  <a:cubicBezTo>
                    <a:pt x="26786" y="106821"/>
                    <a:pt x="42378" y="106402"/>
                    <a:pt x="55212" y="103406"/>
                  </a:cubicBezTo>
                  <a:cubicBezTo>
                    <a:pt x="52393" y="95915"/>
                    <a:pt x="49335" y="88484"/>
                    <a:pt x="46276" y="81113"/>
                  </a:cubicBezTo>
                  <a:cubicBezTo>
                    <a:pt x="34102" y="82851"/>
                    <a:pt x="20729" y="90402"/>
                    <a:pt x="8855" y="84289"/>
                  </a:cubicBezTo>
                  <a:cubicBezTo>
                    <a:pt x="1058" y="81233"/>
                    <a:pt x="5196" y="71645"/>
                    <a:pt x="9874" y="67571"/>
                  </a:cubicBezTo>
                  <a:cubicBezTo>
                    <a:pt x="13712" y="68350"/>
                    <a:pt x="21328" y="69908"/>
                    <a:pt x="25167" y="70627"/>
                  </a:cubicBezTo>
                  <a:cubicBezTo>
                    <a:pt x="39979" y="67930"/>
                    <a:pt x="64327" y="66911"/>
                    <a:pt x="61089" y="45039"/>
                  </a:cubicBezTo>
                  <a:cubicBezTo>
                    <a:pt x="53413" y="49174"/>
                    <a:pt x="44837" y="61518"/>
                    <a:pt x="35841" y="53248"/>
                  </a:cubicBezTo>
                  <a:cubicBezTo>
                    <a:pt x="31763" y="41683"/>
                    <a:pt x="40939" y="31736"/>
                    <a:pt x="44597" y="21488"/>
                  </a:cubicBezTo>
                  <a:cubicBezTo>
                    <a:pt x="49575" y="23406"/>
                    <a:pt x="59530" y="27241"/>
                    <a:pt x="64507" y="29159"/>
                  </a:cubicBezTo>
                  <a:moveTo>
                    <a:pt x="70864" y="72664"/>
                  </a:moveTo>
                  <a:cubicBezTo>
                    <a:pt x="64207" y="75061"/>
                    <a:pt x="60369" y="87885"/>
                    <a:pt x="69485" y="89683"/>
                  </a:cubicBezTo>
                  <a:cubicBezTo>
                    <a:pt x="82079" y="93039"/>
                    <a:pt x="84717" y="67750"/>
                    <a:pt x="70864" y="72664"/>
                  </a:cubicBezTo>
                  <a:close/>
                </a:path>
              </a:pathLst>
            </a:custGeom>
            <a:solidFill>
              <a:srgbClr val="004694"/>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Arial"/>
                <a:ea typeface="微软雅黑"/>
                <a:cs typeface="+mn-ea"/>
                <a:sym typeface="+mn-lt"/>
              </a:endParaRPr>
            </a:p>
          </p:txBody>
        </p:sp>
        <p:sp>
          <p:nvSpPr>
            <p:cNvPr id="75" name="任意多边形: 形状 74">
              <a:extLst>
                <a:ext uri="{FF2B5EF4-FFF2-40B4-BE49-F238E27FC236}">
                  <a16:creationId xmlns:a16="http://schemas.microsoft.com/office/drawing/2014/main" id="{FCE47122-5ADC-4DD3-8673-A0CAC155B2D8}"/>
                </a:ext>
              </a:extLst>
            </p:cNvPr>
            <p:cNvSpPr/>
            <p:nvPr/>
          </p:nvSpPr>
          <p:spPr>
            <a:xfrm>
              <a:off x="997276" y="5962132"/>
              <a:ext cx="131935" cy="137827"/>
            </a:xfrm>
            <a:custGeom>
              <a:avLst/>
              <a:gdLst>
                <a:gd name="connsiteX0" fmla="*/ 49371 w 131935"/>
                <a:gd name="connsiteY0" fmla="*/ 28464 h 137827"/>
                <a:gd name="connsiteX1" fmla="*/ 61845 w 131935"/>
                <a:gd name="connsiteY1" fmla="*/ 4494 h 137827"/>
                <a:gd name="connsiteX2" fmla="*/ 69161 w 131935"/>
                <a:gd name="connsiteY2" fmla="*/ 23371 h 137827"/>
                <a:gd name="connsiteX3" fmla="*/ 85833 w 131935"/>
                <a:gd name="connsiteY3" fmla="*/ 10727 h 137827"/>
                <a:gd name="connsiteX4" fmla="*/ 72040 w 131935"/>
                <a:gd name="connsiteY4" fmla="*/ 32000 h 137827"/>
                <a:gd name="connsiteX5" fmla="*/ 60465 w 131935"/>
                <a:gd name="connsiteY5" fmla="*/ 41708 h 137827"/>
                <a:gd name="connsiteX6" fmla="*/ 41155 w 131935"/>
                <a:gd name="connsiteY6" fmla="*/ 38712 h 137827"/>
                <a:gd name="connsiteX7" fmla="*/ 43134 w 131935"/>
                <a:gd name="connsiteY7" fmla="*/ 57468 h 137827"/>
                <a:gd name="connsiteX8" fmla="*/ 69221 w 131935"/>
                <a:gd name="connsiteY8" fmla="*/ 44584 h 137827"/>
                <a:gd name="connsiteX9" fmla="*/ 61725 w 131935"/>
                <a:gd name="connsiteY9" fmla="*/ 61723 h 137827"/>
                <a:gd name="connsiteX10" fmla="*/ 65983 w 131935"/>
                <a:gd name="connsiteY10" fmla="*/ 68075 h 137827"/>
                <a:gd name="connsiteX11" fmla="*/ 58846 w 131935"/>
                <a:gd name="connsiteY11" fmla="*/ 84914 h 137827"/>
                <a:gd name="connsiteX12" fmla="*/ 72339 w 131935"/>
                <a:gd name="connsiteY12" fmla="*/ 83715 h 137827"/>
                <a:gd name="connsiteX13" fmla="*/ 79056 w 131935"/>
                <a:gd name="connsiteY13" fmla="*/ 48240 h 137827"/>
                <a:gd name="connsiteX14" fmla="*/ 97827 w 131935"/>
                <a:gd name="connsiteY14" fmla="*/ 63760 h 137827"/>
                <a:gd name="connsiteX15" fmla="*/ 83254 w 131935"/>
                <a:gd name="connsiteY15" fmla="*/ 75865 h 137827"/>
                <a:gd name="connsiteX16" fmla="*/ 95848 w 131935"/>
                <a:gd name="connsiteY16" fmla="*/ 86831 h 137827"/>
                <a:gd name="connsiteX17" fmla="*/ 88052 w 131935"/>
                <a:gd name="connsiteY17" fmla="*/ 106307 h 137827"/>
                <a:gd name="connsiteX18" fmla="*/ 130571 w 131935"/>
                <a:gd name="connsiteY18" fmla="*/ 127999 h 137827"/>
                <a:gd name="connsiteX19" fmla="*/ 102744 w 131935"/>
                <a:gd name="connsiteY19" fmla="*/ 136988 h 137827"/>
                <a:gd name="connsiteX20" fmla="*/ 84393 w 131935"/>
                <a:gd name="connsiteY20" fmla="*/ 114576 h 137827"/>
                <a:gd name="connsiteX21" fmla="*/ 55968 w 131935"/>
                <a:gd name="connsiteY21" fmla="*/ 118172 h 137827"/>
                <a:gd name="connsiteX22" fmla="*/ 55308 w 131935"/>
                <a:gd name="connsiteY22" fmla="*/ 129378 h 137827"/>
                <a:gd name="connsiteX23" fmla="*/ 31380 w 131935"/>
                <a:gd name="connsiteY23" fmla="*/ 111340 h 137827"/>
                <a:gd name="connsiteX24" fmla="*/ 52489 w 131935"/>
                <a:gd name="connsiteY24" fmla="*/ 101752 h 137827"/>
                <a:gd name="connsiteX25" fmla="*/ 41455 w 131935"/>
                <a:gd name="connsiteY25" fmla="*/ 105108 h 137827"/>
                <a:gd name="connsiteX26" fmla="*/ 45832 w 131935"/>
                <a:gd name="connsiteY26" fmla="*/ 81737 h 137827"/>
                <a:gd name="connsiteX27" fmla="*/ 40015 w 131935"/>
                <a:gd name="connsiteY27" fmla="*/ 83415 h 137827"/>
                <a:gd name="connsiteX28" fmla="*/ 42294 w 131935"/>
                <a:gd name="connsiteY28" fmla="*/ 57408 h 137827"/>
                <a:gd name="connsiteX29" fmla="*/ 34078 w 131935"/>
                <a:gd name="connsiteY29" fmla="*/ 89468 h 137827"/>
                <a:gd name="connsiteX30" fmla="*/ 41994 w 131935"/>
                <a:gd name="connsiteY30" fmla="*/ 91206 h 137827"/>
                <a:gd name="connsiteX31" fmla="*/ 29521 w 131935"/>
                <a:gd name="connsiteY31" fmla="*/ 105468 h 137827"/>
                <a:gd name="connsiteX32" fmla="*/ 25622 w 131935"/>
                <a:gd name="connsiteY32" fmla="*/ 138906 h 137827"/>
                <a:gd name="connsiteX33" fmla="*/ 18486 w 131935"/>
                <a:gd name="connsiteY33" fmla="*/ 106666 h 137827"/>
                <a:gd name="connsiteX34" fmla="*/ 5772 w 131935"/>
                <a:gd name="connsiteY34" fmla="*/ 117333 h 137827"/>
                <a:gd name="connsiteX35" fmla="*/ 23763 w 131935"/>
                <a:gd name="connsiteY35" fmla="*/ 85453 h 137827"/>
                <a:gd name="connsiteX36" fmla="*/ 31620 w 131935"/>
                <a:gd name="connsiteY36" fmla="*/ 55490 h 137827"/>
                <a:gd name="connsiteX37" fmla="*/ 36717 w 131935"/>
                <a:gd name="connsiteY37" fmla="*/ 19955 h 137827"/>
                <a:gd name="connsiteX38" fmla="*/ 49371 w 131935"/>
                <a:gd name="connsiteY38" fmla="*/ 28464 h 137827"/>
                <a:gd name="connsiteX39" fmla="*/ 80435 w 131935"/>
                <a:gd name="connsiteY39" fmla="*/ 89648 h 137827"/>
                <a:gd name="connsiteX40" fmla="*/ 80435 w 131935"/>
                <a:gd name="connsiteY40" fmla="*/ 89648 h 137827"/>
                <a:gd name="connsiteX41" fmla="*/ 61665 w 131935"/>
                <a:gd name="connsiteY41" fmla="*/ 95460 h 137827"/>
                <a:gd name="connsiteX42" fmla="*/ 61665 w 131935"/>
                <a:gd name="connsiteY42" fmla="*/ 95460 h 137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31935" h="137827">
                  <a:moveTo>
                    <a:pt x="49371" y="28464"/>
                  </a:moveTo>
                  <a:cubicBezTo>
                    <a:pt x="55308" y="21333"/>
                    <a:pt x="54828" y="10966"/>
                    <a:pt x="61845" y="4494"/>
                  </a:cubicBezTo>
                  <a:cubicBezTo>
                    <a:pt x="63644" y="9228"/>
                    <a:pt x="67362" y="18697"/>
                    <a:pt x="69161" y="23371"/>
                  </a:cubicBezTo>
                  <a:cubicBezTo>
                    <a:pt x="74678" y="19116"/>
                    <a:pt x="80255" y="14921"/>
                    <a:pt x="85833" y="10727"/>
                  </a:cubicBezTo>
                  <a:cubicBezTo>
                    <a:pt x="98487" y="21633"/>
                    <a:pt x="85533" y="36255"/>
                    <a:pt x="72040" y="32000"/>
                  </a:cubicBezTo>
                  <a:cubicBezTo>
                    <a:pt x="69161" y="34457"/>
                    <a:pt x="63344" y="39311"/>
                    <a:pt x="60465" y="41708"/>
                  </a:cubicBezTo>
                  <a:cubicBezTo>
                    <a:pt x="55668" y="40989"/>
                    <a:pt x="46012" y="39431"/>
                    <a:pt x="41155" y="38712"/>
                  </a:cubicBezTo>
                  <a:cubicBezTo>
                    <a:pt x="41695" y="43386"/>
                    <a:pt x="42654" y="52794"/>
                    <a:pt x="43134" y="57468"/>
                  </a:cubicBezTo>
                  <a:cubicBezTo>
                    <a:pt x="53389" y="56929"/>
                    <a:pt x="60345" y="48659"/>
                    <a:pt x="69221" y="44584"/>
                  </a:cubicBezTo>
                  <a:cubicBezTo>
                    <a:pt x="67362" y="48899"/>
                    <a:pt x="63584" y="57468"/>
                    <a:pt x="61725" y="61723"/>
                  </a:cubicBezTo>
                  <a:cubicBezTo>
                    <a:pt x="62744" y="63341"/>
                    <a:pt x="64903" y="66517"/>
                    <a:pt x="65983" y="68075"/>
                  </a:cubicBezTo>
                  <a:cubicBezTo>
                    <a:pt x="62804" y="73348"/>
                    <a:pt x="54348" y="77902"/>
                    <a:pt x="58846" y="84914"/>
                  </a:cubicBezTo>
                  <a:cubicBezTo>
                    <a:pt x="63344" y="84674"/>
                    <a:pt x="67842" y="84254"/>
                    <a:pt x="72339" y="83715"/>
                  </a:cubicBezTo>
                  <a:cubicBezTo>
                    <a:pt x="73119" y="71610"/>
                    <a:pt x="76957" y="60045"/>
                    <a:pt x="79056" y="48240"/>
                  </a:cubicBezTo>
                  <a:cubicBezTo>
                    <a:pt x="85533" y="53093"/>
                    <a:pt x="92310" y="57708"/>
                    <a:pt x="97827" y="63760"/>
                  </a:cubicBezTo>
                  <a:cubicBezTo>
                    <a:pt x="92370" y="67236"/>
                    <a:pt x="87512" y="71251"/>
                    <a:pt x="83254" y="75865"/>
                  </a:cubicBezTo>
                  <a:cubicBezTo>
                    <a:pt x="86373" y="78621"/>
                    <a:pt x="92729" y="84074"/>
                    <a:pt x="95848" y="86831"/>
                  </a:cubicBezTo>
                  <a:cubicBezTo>
                    <a:pt x="93929" y="91685"/>
                    <a:pt x="90031" y="101453"/>
                    <a:pt x="88052" y="106307"/>
                  </a:cubicBezTo>
                  <a:cubicBezTo>
                    <a:pt x="100466" y="116614"/>
                    <a:pt x="115878" y="121827"/>
                    <a:pt x="130571" y="127999"/>
                  </a:cubicBezTo>
                  <a:cubicBezTo>
                    <a:pt x="122055" y="133093"/>
                    <a:pt x="112400" y="135430"/>
                    <a:pt x="102744" y="136988"/>
                  </a:cubicBezTo>
                  <a:cubicBezTo>
                    <a:pt x="96867" y="129318"/>
                    <a:pt x="91050" y="121527"/>
                    <a:pt x="84393" y="114576"/>
                  </a:cubicBezTo>
                  <a:cubicBezTo>
                    <a:pt x="75098" y="117513"/>
                    <a:pt x="65803" y="120808"/>
                    <a:pt x="55968" y="118172"/>
                  </a:cubicBezTo>
                  <a:cubicBezTo>
                    <a:pt x="55788" y="120988"/>
                    <a:pt x="55428" y="126561"/>
                    <a:pt x="55308" y="129378"/>
                  </a:cubicBezTo>
                  <a:cubicBezTo>
                    <a:pt x="44033" y="127460"/>
                    <a:pt x="27362" y="127820"/>
                    <a:pt x="31380" y="111340"/>
                  </a:cubicBezTo>
                  <a:cubicBezTo>
                    <a:pt x="38996" y="109423"/>
                    <a:pt x="46072" y="106187"/>
                    <a:pt x="52489" y="101752"/>
                  </a:cubicBezTo>
                  <a:lnTo>
                    <a:pt x="41455" y="105108"/>
                  </a:lnTo>
                  <a:cubicBezTo>
                    <a:pt x="42534" y="97198"/>
                    <a:pt x="43973" y="89408"/>
                    <a:pt x="45832" y="81737"/>
                  </a:cubicBezTo>
                  <a:lnTo>
                    <a:pt x="40015" y="83415"/>
                  </a:lnTo>
                  <a:cubicBezTo>
                    <a:pt x="47632" y="75625"/>
                    <a:pt x="49910" y="66756"/>
                    <a:pt x="42294" y="57408"/>
                  </a:cubicBezTo>
                  <a:cubicBezTo>
                    <a:pt x="38816" y="67835"/>
                    <a:pt x="37197" y="78861"/>
                    <a:pt x="34078" y="89468"/>
                  </a:cubicBezTo>
                  <a:lnTo>
                    <a:pt x="41994" y="91206"/>
                  </a:lnTo>
                  <a:cubicBezTo>
                    <a:pt x="37796" y="95880"/>
                    <a:pt x="33658" y="100674"/>
                    <a:pt x="29521" y="105468"/>
                  </a:cubicBezTo>
                  <a:cubicBezTo>
                    <a:pt x="28021" y="116614"/>
                    <a:pt x="27002" y="127760"/>
                    <a:pt x="25622" y="138906"/>
                  </a:cubicBezTo>
                  <a:cubicBezTo>
                    <a:pt x="11769" y="133572"/>
                    <a:pt x="17946" y="117573"/>
                    <a:pt x="18486" y="106666"/>
                  </a:cubicBezTo>
                  <a:cubicBezTo>
                    <a:pt x="15308" y="109363"/>
                    <a:pt x="8951" y="114636"/>
                    <a:pt x="5772" y="117333"/>
                  </a:cubicBezTo>
                  <a:cubicBezTo>
                    <a:pt x="-165" y="103310"/>
                    <a:pt x="16147" y="94442"/>
                    <a:pt x="23763" y="85453"/>
                  </a:cubicBezTo>
                  <a:cubicBezTo>
                    <a:pt x="13149" y="74726"/>
                    <a:pt x="19685" y="61663"/>
                    <a:pt x="31620" y="55490"/>
                  </a:cubicBezTo>
                  <a:cubicBezTo>
                    <a:pt x="28861" y="43445"/>
                    <a:pt x="24123" y="28344"/>
                    <a:pt x="36717" y="19955"/>
                  </a:cubicBezTo>
                  <a:cubicBezTo>
                    <a:pt x="39895" y="22112"/>
                    <a:pt x="46192" y="26367"/>
                    <a:pt x="49371" y="28464"/>
                  </a:cubicBezTo>
                  <a:moveTo>
                    <a:pt x="80435" y="89648"/>
                  </a:moveTo>
                  <a:cubicBezTo>
                    <a:pt x="83674" y="92344"/>
                    <a:pt x="83674" y="92344"/>
                    <a:pt x="80435" y="89648"/>
                  </a:cubicBezTo>
                  <a:moveTo>
                    <a:pt x="61665" y="95460"/>
                  </a:moveTo>
                  <a:cubicBezTo>
                    <a:pt x="52549" y="114456"/>
                    <a:pt x="81755" y="96059"/>
                    <a:pt x="61665" y="95460"/>
                  </a:cubicBezTo>
                  <a:close/>
                </a:path>
              </a:pathLst>
            </a:custGeom>
            <a:solidFill>
              <a:srgbClr val="004694"/>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Arial"/>
                <a:ea typeface="微软雅黑"/>
                <a:cs typeface="+mn-ea"/>
                <a:sym typeface="+mn-lt"/>
              </a:endParaRPr>
            </a:p>
          </p:txBody>
        </p:sp>
        <p:sp>
          <p:nvSpPr>
            <p:cNvPr id="76" name="任意多边形: 形状 75">
              <a:extLst>
                <a:ext uri="{FF2B5EF4-FFF2-40B4-BE49-F238E27FC236}">
                  <a16:creationId xmlns:a16="http://schemas.microsoft.com/office/drawing/2014/main" id="{6D11D707-0CBE-4CB8-A051-98312828FD52}"/>
                </a:ext>
              </a:extLst>
            </p:cNvPr>
            <p:cNvSpPr/>
            <p:nvPr/>
          </p:nvSpPr>
          <p:spPr>
            <a:xfrm>
              <a:off x="1431297" y="5975930"/>
              <a:ext cx="119941" cy="113857"/>
            </a:xfrm>
            <a:custGeom>
              <a:avLst/>
              <a:gdLst>
                <a:gd name="connsiteX0" fmla="*/ 51994 w 119940"/>
                <a:gd name="connsiteY0" fmla="*/ 5617 h 113857"/>
                <a:gd name="connsiteX1" fmla="*/ 79161 w 119940"/>
                <a:gd name="connsiteY1" fmla="*/ 6456 h 113857"/>
                <a:gd name="connsiteX2" fmla="*/ 76762 w 119940"/>
                <a:gd name="connsiteY2" fmla="*/ 36359 h 113857"/>
                <a:gd name="connsiteX3" fmla="*/ 105368 w 119940"/>
                <a:gd name="connsiteY3" fmla="*/ 26771 h 113857"/>
                <a:gd name="connsiteX4" fmla="*/ 109326 w 119940"/>
                <a:gd name="connsiteY4" fmla="*/ 46007 h 113857"/>
                <a:gd name="connsiteX5" fmla="*/ 68966 w 119940"/>
                <a:gd name="connsiteY5" fmla="*/ 64284 h 113857"/>
                <a:gd name="connsiteX6" fmla="*/ 117842 w 119940"/>
                <a:gd name="connsiteY6" fmla="*/ 93227 h 113857"/>
                <a:gd name="connsiteX7" fmla="*/ 107107 w 119940"/>
                <a:gd name="connsiteY7" fmla="*/ 113182 h 113857"/>
                <a:gd name="connsiteX8" fmla="*/ 66567 w 119940"/>
                <a:gd name="connsiteY8" fmla="*/ 77048 h 113857"/>
                <a:gd name="connsiteX9" fmla="*/ 4498 w 119940"/>
                <a:gd name="connsiteY9" fmla="*/ 109707 h 113857"/>
                <a:gd name="connsiteX10" fmla="*/ 29146 w 119940"/>
                <a:gd name="connsiteY10" fmla="*/ 91669 h 113857"/>
                <a:gd name="connsiteX11" fmla="*/ 46477 w 119940"/>
                <a:gd name="connsiteY11" fmla="*/ 71774 h 113857"/>
                <a:gd name="connsiteX12" fmla="*/ 17391 w 119940"/>
                <a:gd name="connsiteY12" fmla="*/ 52658 h 113857"/>
                <a:gd name="connsiteX13" fmla="*/ 51575 w 119940"/>
                <a:gd name="connsiteY13" fmla="*/ 47744 h 113857"/>
                <a:gd name="connsiteX14" fmla="*/ 51994 w 119940"/>
                <a:gd name="connsiteY14" fmla="*/ 5617 h 113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9940" h="113857">
                  <a:moveTo>
                    <a:pt x="51994" y="5617"/>
                  </a:moveTo>
                  <a:cubicBezTo>
                    <a:pt x="61050" y="3819"/>
                    <a:pt x="70165" y="4239"/>
                    <a:pt x="79161" y="6456"/>
                  </a:cubicBezTo>
                  <a:cubicBezTo>
                    <a:pt x="78202" y="16404"/>
                    <a:pt x="77362" y="26351"/>
                    <a:pt x="76762" y="36359"/>
                  </a:cubicBezTo>
                  <a:cubicBezTo>
                    <a:pt x="86358" y="33482"/>
                    <a:pt x="95353" y="28389"/>
                    <a:pt x="105368" y="26771"/>
                  </a:cubicBezTo>
                  <a:cubicBezTo>
                    <a:pt x="113764" y="29947"/>
                    <a:pt x="120421" y="41033"/>
                    <a:pt x="109326" y="46007"/>
                  </a:cubicBezTo>
                  <a:cubicBezTo>
                    <a:pt x="95593" y="51580"/>
                    <a:pt x="81320" y="55954"/>
                    <a:pt x="68966" y="64284"/>
                  </a:cubicBezTo>
                  <a:cubicBezTo>
                    <a:pt x="87257" y="69497"/>
                    <a:pt x="106867" y="76628"/>
                    <a:pt x="117842" y="93227"/>
                  </a:cubicBezTo>
                  <a:cubicBezTo>
                    <a:pt x="125039" y="100298"/>
                    <a:pt x="117662" y="116178"/>
                    <a:pt x="107107" y="113182"/>
                  </a:cubicBezTo>
                  <a:cubicBezTo>
                    <a:pt x="94154" y="100478"/>
                    <a:pt x="82879" y="85737"/>
                    <a:pt x="66567" y="77048"/>
                  </a:cubicBezTo>
                  <a:cubicBezTo>
                    <a:pt x="54993" y="100238"/>
                    <a:pt x="29865" y="111984"/>
                    <a:pt x="4498" y="109707"/>
                  </a:cubicBezTo>
                  <a:cubicBezTo>
                    <a:pt x="5098" y="96284"/>
                    <a:pt x="20330" y="97242"/>
                    <a:pt x="29146" y="91669"/>
                  </a:cubicBezTo>
                  <a:cubicBezTo>
                    <a:pt x="36042" y="86096"/>
                    <a:pt x="40900" y="78546"/>
                    <a:pt x="46477" y="71774"/>
                  </a:cubicBezTo>
                  <a:cubicBezTo>
                    <a:pt x="36282" y="67340"/>
                    <a:pt x="18711" y="66321"/>
                    <a:pt x="17391" y="52658"/>
                  </a:cubicBezTo>
                  <a:cubicBezTo>
                    <a:pt x="28786" y="51040"/>
                    <a:pt x="40180" y="49302"/>
                    <a:pt x="51575" y="47744"/>
                  </a:cubicBezTo>
                  <a:cubicBezTo>
                    <a:pt x="52234" y="33722"/>
                    <a:pt x="51994" y="19640"/>
                    <a:pt x="51994" y="5617"/>
                  </a:cubicBezTo>
                  <a:close/>
                </a:path>
              </a:pathLst>
            </a:custGeom>
            <a:solidFill>
              <a:srgbClr val="004694"/>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Arial"/>
                <a:ea typeface="微软雅黑"/>
                <a:cs typeface="+mn-ea"/>
                <a:sym typeface="+mn-lt"/>
              </a:endParaRPr>
            </a:p>
          </p:txBody>
        </p:sp>
        <p:sp>
          <p:nvSpPr>
            <p:cNvPr id="77" name="任意多边形: 形状 76">
              <a:extLst>
                <a:ext uri="{FF2B5EF4-FFF2-40B4-BE49-F238E27FC236}">
                  <a16:creationId xmlns:a16="http://schemas.microsoft.com/office/drawing/2014/main" id="{0F21A0AF-DA79-47E1-A5BD-EBB61BC66765}"/>
                </a:ext>
              </a:extLst>
            </p:cNvPr>
            <p:cNvSpPr/>
            <p:nvPr/>
          </p:nvSpPr>
          <p:spPr>
            <a:xfrm>
              <a:off x="1141968" y="5983849"/>
              <a:ext cx="53973" cy="101872"/>
            </a:xfrm>
            <a:custGeom>
              <a:avLst/>
              <a:gdLst>
                <a:gd name="connsiteX0" fmla="*/ 14064 w 53973"/>
                <a:gd name="connsiteY0" fmla="*/ 12020 h 101872"/>
                <a:gd name="connsiteX1" fmla="*/ 47288 w 53973"/>
                <a:gd name="connsiteY1" fmla="*/ 7765 h 101872"/>
                <a:gd name="connsiteX2" fmla="*/ 34934 w 53973"/>
                <a:gd name="connsiteY2" fmla="*/ 36949 h 101872"/>
                <a:gd name="connsiteX3" fmla="*/ 36373 w 53973"/>
                <a:gd name="connsiteY3" fmla="*/ 66911 h 101872"/>
                <a:gd name="connsiteX4" fmla="*/ 50107 w 53973"/>
                <a:gd name="connsiteY4" fmla="*/ 67391 h 101872"/>
                <a:gd name="connsiteX5" fmla="*/ 6868 w 53973"/>
                <a:gd name="connsiteY5" fmla="*/ 101787 h 101872"/>
                <a:gd name="connsiteX6" fmla="*/ 19462 w 53973"/>
                <a:gd name="connsiteY6" fmla="*/ 60020 h 101872"/>
                <a:gd name="connsiteX7" fmla="*/ 11726 w 53973"/>
                <a:gd name="connsiteY7" fmla="*/ 48394 h 101872"/>
                <a:gd name="connsiteX8" fmla="*/ 27498 w 53973"/>
                <a:gd name="connsiteY8" fmla="*/ 42342 h 101872"/>
                <a:gd name="connsiteX9" fmla="*/ 14064 w 53973"/>
                <a:gd name="connsiteY9" fmla="*/ 12020 h 101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973" h="101872">
                  <a:moveTo>
                    <a:pt x="14064" y="12020"/>
                  </a:moveTo>
                  <a:cubicBezTo>
                    <a:pt x="24739" y="9323"/>
                    <a:pt x="36913" y="-564"/>
                    <a:pt x="47288" y="7765"/>
                  </a:cubicBezTo>
                  <a:cubicBezTo>
                    <a:pt x="43510" y="17653"/>
                    <a:pt x="36253" y="26222"/>
                    <a:pt x="34934" y="36949"/>
                  </a:cubicBezTo>
                  <a:cubicBezTo>
                    <a:pt x="40751" y="46297"/>
                    <a:pt x="40331" y="56844"/>
                    <a:pt x="36373" y="66911"/>
                  </a:cubicBezTo>
                  <a:cubicBezTo>
                    <a:pt x="39792" y="67031"/>
                    <a:pt x="46688" y="67271"/>
                    <a:pt x="50107" y="67391"/>
                  </a:cubicBezTo>
                  <a:cubicBezTo>
                    <a:pt x="42850" y="85188"/>
                    <a:pt x="25459" y="97892"/>
                    <a:pt x="6868" y="101787"/>
                  </a:cubicBezTo>
                  <a:cubicBezTo>
                    <a:pt x="-1708" y="88424"/>
                    <a:pt x="15444" y="73503"/>
                    <a:pt x="19462" y="60020"/>
                  </a:cubicBezTo>
                  <a:cubicBezTo>
                    <a:pt x="17483" y="57143"/>
                    <a:pt x="13645" y="51331"/>
                    <a:pt x="11726" y="48394"/>
                  </a:cubicBezTo>
                  <a:cubicBezTo>
                    <a:pt x="15624" y="46896"/>
                    <a:pt x="23540" y="43840"/>
                    <a:pt x="27498" y="42342"/>
                  </a:cubicBezTo>
                  <a:cubicBezTo>
                    <a:pt x="27378" y="30477"/>
                    <a:pt x="20601" y="21129"/>
                    <a:pt x="14064" y="12020"/>
                  </a:cubicBezTo>
                  <a:close/>
                </a:path>
              </a:pathLst>
            </a:custGeom>
            <a:solidFill>
              <a:srgbClr val="004694"/>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Arial"/>
                <a:ea typeface="微软雅黑"/>
                <a:cs typeface="+mn-ea"/>
                <a:sym typeface="+mn-lt"/>
              </a:endParaRPr>
            </a:p>
          </p:txBody>
        </p:sp>
        <p:sp>
          <p:nvSpPr>
            <p:cNvPr id="78" name="任意多边形: 形状 77">
              <a:extLst>
                <a:ext uri="{FF2B5EF4-FFF2-40B4-BE49-F238E27FC236}">
                  <a16:creationId xmlns:a16="http://schemas.microsoft.com/office/drawing/2014/main" id="{5A9B01A6-99B6-4111-ABE7-466593C1F4DA}"/>
                </a:ext>
              </a:extLst>
            </p:cNvPr>
            <p:cNvSpPr/>
            <p:nvPr/>
          </p:nvSpPr>
          <p:spPr>
            <a:xfrm>
              <a:off x="1187195" y="5977225"/>
              <a:ext cx="77962" cy="107865"/>
            </a:xfrm>
            <a:custGeom>
              <a:avLst/>
              <a:gdLst>
                <a:gd name="connsiteX0" fmla="*/ 13756 w 77961"/>
                <a:gd name="connsiteY0" fmla="*/ 16308 h 107864"/>
                <a:gd name="connsiteX1" fmla="*/ 73786 w 77961"/>
                <a:gd name="connsiteY1" fmla="*/ 13252 h 107864"/>
                <a:gd name="connsiteX2" fmla="*/ 47219 w 77961"/>
                <a:gd name="connsiteY2" fmla="*/ 37761 h 107864"/>
                <a:gd name="connsiteX3" fmla="*/ 53336 w 77961"/>
                <a:gd name="connsiteY3" fmla="*/ 67903 h 107864"/>
                <a:gd name="connsiteX4" fmla="*/ 38524 w 77961"/>
                <a:gd name="connsiteY4" fmla="*/ 82285 h 107864"/>
                <a:gd name="connsiteX5" fmla="*/ 70788 w 77961"/>
                <a:gd name="connsiteY5" fmla="*/ 103678 h 107864"/>
                <a:gd name="connsiteX6" fmla="*/ 39603 w 77961"/>
                <a:gd name="connsiteY6" fmla="*/ 102120 h 107864"/>
                <a:gd name="connsiteX7" fmla="*/ 5240 w 77961"/>
                <a:gd name="connsiteY7" fmla="*/ 101221 h 107864"/>
                <a:gd name="connsiteX8" fmla="*/ 19393 w 77961"/>
                <a:gd name="connsiteY8" fmla="*/ 66824 h 107864"/>
                <a:gd name="connsiteX9" fmla="*/ 27789 w 77961"/>
                <a:gd name="connsiteY9" fmla="*/ 59214 h 107864"/>
                <a:gd name="connsiteX10" fmla="*/ 13756 w 77961"/>
                <a:gd name="connsiteY10" fmla="*/ 16308 h 107864"/>
                <a:gd name="connsiteX11" fmla="*/ 46740 w 77961"/>
                <a:gd name="connsiteY11" fmla="*/ 13072 h 107864"/>
                <a:gd name="connsiteX12" fmla="*/ 46080 w 77961"/>
                <a:gd name="connsiteY12" fmla="*/ 25716 h 107864"/>
                <a:gd name="connsiteX13" fmla="*/ 46740 w 77961"/>
                <a:gd name="connsiteY13" fmla="*/ 13072 h 107864"/>
                <a:gd name="connsiteX14" fmla="*/ 29228 w 77961"/>
                <a:gd name="connsiteY14" fmla="*/ 17506 h 107864"/>
                <a:gd name="connsiteX15" fmla="*/ 28809 w 77961"/>
                <a:gd name="connsiteY15" fmla="*/ 30030 h 107864"/>
                <a:gd name="connsiteX16" fmla="*/ 29228 w 77961"/>
                <a:gd name="connsiteY16" fmla="*/ 17506 h 107864"/>
                <a:gd name="connsiteX17" fmla="*/ 21552 w 77961"/>
                <a:gd name="connsiteY17" fmla="*/ 37341 h 107864"/>
                <a:gd name="connsiteX18" fmla="*/ 21552 w 77961"/>
                <a:gd name="connsiteY18" fmla="*/ 37341 h 107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7961" h="107864">
                  <a:moveTo>
                    <a:pt x="13756" y="16308"/>
                  </a:moveTo>
                  <a:cubicBezTo>
                    <a:pt x="32767" y="8398"/>
                    <a:pt x="55795" y="-4127"/>
                    <a:pt x="73786" y="13252"/>
                  </a:cubicBezTo>
                  <a:cubicBezTo>
                    <a:pt x="65211" y="21701"/>
                    <a:pt x="56395" y="29971"/>
                    <a:pt x="47219" y="37761"/>
                  </a:cubicBezTo>
                  <a:cubicBezTo>
                    <a:pt x="48659" y="48008"/>
                    <a:pt x="47339" y="58794"/>
                    <a:pt x="53336" y="67903"/>
                  </a:cubicBezTo>
                  <a:cubicBezTo>
                    <a:pt x="48479" y="72757"/>
                    <a:pt x="43081" y="77131"/>
                    <a:pt x="38524" y="82285"/>
                  </a:cubicBezTo>
                  <a:cubicBezTo>
                    <a:pt x="53636" y="81326"/>
                    <a:pt x="75945" y="82165"/>
                    <a:pt x="70788" y="103678"/>
                  </a:cubicBezTo>
                  <a:cubicBezTo>
                    <a:pt x="60293" y="103498"/>
                    <a:pt x="50098" y="98405"/>
                    <a:pt x="39603" y="102120"/>
                  </a:cubicBezTo>
                  <a:cubicBezTo>
                    <a:pt x="28449" y="102659"/>
                    <a:pt x="14296" y="111648"/>
                    <a:pt x="5240" y="101221"/>
                  </a:cubicBezTo>
                  <a:cubicBezTo>
                    <a:pt x="-457" y="85521"/>
                    <a:pt x="28809" y="84143"/>
                    <a:pt x="19393" y="66824"/>
                  </a:cubicBezTo>
                  <a:lnTo>
                    <a:pt x="27789" y="59214"/>
                  </a:lnTo>
                  <a:cubicBezTo>
                    <a:pt x="4760" y="57476"/>
                    <a:pt x="10997" y="31589"/>
                    <a:pt x="13756" y="16308"/>
                  </a:cubicBezTo>
                  <a:moveTo>
                    <a:pt x="46740" y="13072"/>
                  </a:moveTo>
                  <a:cubicBezTo>
                    <a:pt x="38824" y="17926"/>
                    <a:pt x="38644" y="22121"/>
                    <a:pt x="46080" y="25716"/>
                  </a:cubicBezTo>
                  <a:cubicBezTo>
                    <a:pt x="53936" y="21042"/>
                    <a:pt x="54116" y="16787"/>
                    <a:pt x="46740" y="13072"/>
                  </a:cubicBezTo>
                  <a:moveTo>
                    <a:pt x="29228" y="17506"/>
                  </a:moveTo>
                  <a:cubicBezTo>
                    <a:pt x="21492" y="22240"/>
                    <a:pt x="21312" y="26375"/>
                    <a:pt x="28809" y="30030"/>
                  </a:cubicBezTo>
                  <a:cubicBezTo>
                    <a:pt x="36785" y="25536"/>
                    <a:pt x="36905" y="21341"/>
                    <a:pt x="29228" y="17506"/>
                  </a:cubicBezTo>
                  <a:moveTo>
                    <a:pt x="21552" y="37341"/>
                  </a:moveTo>
                  <a:cubicBezTo>
                    <a:pt x="22272" y="57296"/>
                    <a:pt x="39843" y="28293"/>
                    <a:pt x="21552" y="37341"/>
                  </a:cubicBezTo>
                  <a:close/>
                </a:path>
              </a:pathLst>
            </a:custGeom>
            <a:solidFill>
              <a:srgbClr val="004694"/>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Arial"/>
                <a:ea typeface="微软雅黑"/>
                <a:cs typeface="+mn-ea"/>
                <a:sym typeface="+mn-lt"/>
              </a:endParaRPr>
            </a:p>
          </p:txBody>
        </p:sp>
        <p:sp>
          <p:nvSpPr>
            <p:cNvPr id="79" name="任意多边形: 形状 78">
              <a:extLst>
                <a:ext uri="{FF2B5EF4-FFF2-40B4-BE49-F238E27FC236}">
                  <a16:creationId xmlns:a16="http://schemas.microsoft.com/office/drawing/2014/main" id="{47155314-D94F-4C06-A776-8B4B52DE375C}"/>
                </a:ext>
              </a:extLst>
            </p:cNvPr>
            <p:cNvSpPr/>
            <p:nvPr/>
          </p:nvSpPr>
          <p:spPr>
            <a:xfrm>
              <a:off x="1286071" y="5991535"/>
              <a:ext cx="113944" cy="83895"/>
            </a:xfrm>
            <a:custGeom>
              <a:avLst/>
              <a:gdLst>
                <a:gd name="connsiteX0" fmla="*/ 29843 w 113943"/>
                <a:gd name="connsiteY0" fmla="*/ 15720 h 83894"/>
                <a:gd name="connsiteX1" fmla="*/ 100788 w 113943"/>
                <a:gd name="connsiteY1" fmla="*/ 15540 h 83894"/>
                <a:gd name="connsiteX2" fmla="*/ 70863 w 113943"/>
                <a:gd name="connsiteY2" fmla="*/ 34956 h 83894"/>
                <a:gd name="connsiteX3" fmla="*/ 68464 w 113943"/>
                <a:gd name="connsiteY3" fmla="*/ 55930 h 83894"/>
                <a:gd name="connsiteX4" fmla="*/ 103187 w 113943"/>
                <a:gd name="connsiteY4" fmla="*/ 56948 h 83894"/>
                <a:gd name="connsiteX5" fmla="*/ 111043 w 113943"/>
                <a:gd name="connsiteY5" fmla="*/ 79600 h 83894"/>
                <a:gd name="connsiteX6" fmla="*/ 83697 w 113943"/>
                <a:gd name="connsiteY6" fmla="*/ 75645 h 83894"/>
                <a:gd name="connsiteX7" fmla="*/ 5855 w 113943"/>
                <a:gd name="connsiteY7" fmla="*/ 80679 h 83894"/>
                <a:gd name="connsiteX8" fmla="*/ 45855 w 113943"/>
                <a:gd name="connsiteY8" fmla="*/ 56889 h 83894"/>
                <a:gd name="connsiteX9" fmla="*/ 52872 w 113943"/>
                <a:gd name="connsiteY9" fmla="*/ 34716 h 83894"/>
                <a:gd name="connsiteX10" fmla="*/ 29843 w 113943"/>
                <a:gd name="connsiteY10" fmla="*/ 15720 h 83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943" h="83894">
                  <a:moveTo>
                    <a:pt x="29843" y="15720"/>
                  </a:moveTo>
                  <a:cubicBezTo>
                    <a:pt x="52092" y="11286"/>
                    <a:pt x="83277" y="-7051"/>
                    <a:pt x="100788" y="15540"/>
                  </a:cubicBezTo>
                  <a:cubicBezTo>
                    <a:pt x="91613" y="23211"/>
                    <a:pt x="81118" y="28904"/>
                    <a:pt x="70863" y="34956"/>
                  </a:cubicBezTo>
                  <a:cubicBezTo>
                    <a:pt x="70263" y="40229"/>
                    <a:pt x="69064" y="50716"/>
                    <a:pt x="68464" y="55930"/>
                  </a:cubicBezTo>
                  <a:cubicBezTo>
                    <a:pt x="79979" y="55810"/>
                    <a:pt x="91733" y="54851"/>
                    <a:pt x="103187" y="56948"/>
                  </a:cubicBezTo>
                  <a:cubicBezTo>
                    <a:pt x="110324" y="61802"/>
                    <a:pt x="117880" y="71330"/>
                    <a:pt x="111043" y="79600"/>
                  </a:cubicBezTo>
                  <a:cubicBezTo>
                    <a:pt x="101748" y="83255"/>
                    <a:pt x="92692" y="77503"/>
                    <a:pt x="83697" y="75645"/>
                  </a:cubicBezTo>
                  <a:cubicBezTo>
                    <a:pt x="57789" y="68094"/>
                    <a:pt x="31822" y="83495"/>
                    <a:pt x="5855" y="80679"/>
                  </a:cubicBezTo>
                  <a:cubicBezTo>
                    <a:pt x="-2901" y="59945"/>
                    <a:pt x="33082" y="61263"/>
                    <a:pt x="45855" y="56889"/>
                  </a:cubicBezTo>
                  <a:cubicBezTo>
                    <a:pt x="48734" y="49698"/>
                    <a:pt x="51073" y="42267"/>
                    <a:pt x="52872" y="34716"/>
                  </a:cubicBezTo>
                  <a:cubicBezTo>
                    <a:pt x="46575" y="26686"/>
                    <a:pt x="36080" y="23810"/>
                    <a:pt x="29843" y="15720"/>
                  </a:cubicBezTo>
                  <a:close/>
                </a:path>
              </a:pathLst>
            </a:custGeom>
            <a:solidFill>
              <a:srgbClr val="004694"/>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Arial"/>
                <a:ea typeface="微软雅黑"/>
                <a:cs typeface="+mn-ea"/>
                <a:sym typeface="+mn-lt"/>
              </a:endParaRPr>
            </a:p>
          </p:txBody>
        </p:sp>
        <p:sp>
          <p:nvSpPr>
            <p:cNvPr id="80" name="任意多边形: 形状 79">
              <a:extLst>
                <a:ext uri="{FF2B5EF4-FFF2-40B4-BE49-F238E27FC236}">
                  <a16:creationId xmlns:a16="http://schemas.microsoft.com/office/drawing/2014/main" id="{4F3A77D5-5C21-497A-B6D2-AA378AF16B06}"/>
                </a:ext>
              </a:extLst>
            </p:cNvPr>
            <p:cNvSpPr/>
            <p:nvPr/>
          </p:nvSpPr>
          <p:spPr>
            <a:xfrm>
              <a:off x="2014622" y="5988950"/>
              <a:ext cx="89956" cy="77902"/>
            </a:xfrm>
            <a:custGeom>
              <a:avLst/>
              <a:gdLst>
                <a:gd name="connsiteX0" fmla="*/ 17279 w 89955"/>
                <a:gd name="connsiteY0" fmla="*/ 8418 h 77902"/>
                <a:gd name="connsiteX1" fmla="*/ 81927 w 89955"/>
                <a:gd name="connsiteY1" fmla="*/ 30650 h 77902"/>
                <a:gd name="connsiteX2" fmla="*/ 63397 w 89955"/>
                <a:gd name="connsiteY2" fmla="*/ 77870 h 77902"/>
                <a:gd name="connsiteX3" fmla="*/ 10023 w 89955"/>
                <a:gd name="connsiteY3" fmla="*/ 47968 h 77902"/>
                <a:gd name="connsiteX4" fmla="*/ 17279 w 89955"/>
                <a:gd name="connsiteY4" fmla="*/ 8418 h 779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955" h="77902">
                  <a:moveTo>
                    <a:pt x="17279" y="8418"/>
                  </a:moveTo>
                  <a:cubicBezTo>
                    <a:pt x="40188" y="-3867"/>
                    <a:pt x="65555" y="15249"/>
                    <a:pt x="81927" y="30650"/>
                  </a:cubicBezTo>
                  <a:cubicBezTo>
                    <a:pt x="99019" y="46050"/>
                    <a:pt x="86065" y="78110"/>
                    <a:pt x="63397" y="77870"/>
                  </a:cubicBezTo>
                  <a:cubicBezTo>
                    <a:pt x="42527" y="76312"/>
                    <a:pt x="23396" y="63488"/>
                    <a:pt x="10023" y="47968"/>
                  </a:cubicBezTo>
                  <a:cubicBezTo>
                    <a:pt x="-532" y="36043"/>
                    <a:pt x="5225" y="16987"/>
                    <a:pt x="17279" y="8418"/>
                  </a:cubicBezTo>
                  <a:close/>
                </a:path>
              </a:pathLst>
            </a:custGeom>
            <a:solidFill>
              <a:srgbClr val="004694"/>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Arial"/>
                <a:ea typeface="微软雅黑"/>
                <a:cs typeface="+mn-ea"/>
                <a:sym typeface="+mn-lt"/>
              </a:endParaRPr>
            </a:p>
          </p:txBody>
        </p:sp>
        <p:sp>
          <p:nvSpPr>
            <p:cNvPr id="81" name="任意多边形: 形状 80">
              <a:extLst>
                <a:ext uri="{FF2B5EF4-FFF2-40B4-BE49-F238E27FC236}">
                  <a16:creationId xmlns:a16="http://schemas.microsoft.com/office/drawing/2014/main" id="{A57A3978-F915-4B3C-87FD-D9360D5FC58B}"/>
                </a:ext>
              </a:extLst>
            </p:cNvPr>
            <p:cNvSpPr/>
            <p:nvPr/>
          </p:nvSpPr>
          <p:spPr>
            <a:xfrm>
              <a:off x="1586789" y="6016300"/>
              <a:ext cx="23988" cy="29962"/>
            </a:xfrm>
            <a:custGeom>
              <a:avLst/>
              <a:gdLst>
                <a:gd name="connsiteX0" fmla="*/ 4569 w 23988"/>
                <a:gd name="connsiteY0" fmla="*/ 30626 h 29962"/>
                <a:gd name="connsiteX1" fmla="*/ 18662 w 23988"/>
                <a:gd name="connsiteY1" fmla="*/ 10191 h 29962"/>
                <a:gd name="connsiteX2" fmla="*/ 4569 w 23988"/>
                <a:gd name="connsiteY2" fmla="*/ 30626 h 29962"/>
              </a:gdLst>
              <a:ahLst/>
              <a:cxnLst>
                <a:cxn ang="0">
                  <a:pos x="connsiteX0" y="connsiteY0"/>
                </a:cxn>
                <a:cxn ang="0">
                  <a:pos x="connsiteX1" y="connsiteY1"/>
                </a:cxn>
                <a:cxn ang="0">
                  <a:pos x="connsiteX2" y="connsiteY2"/>
                </a:cxn>
              </a:cxnLst>
              <a:rect l="l" t="t" r="r" b="b"/>
              <a:pathLst>
                <a:path w="23988" h="29962">
                  <a:moveTo>
                    <a:pt x="4569" y="30626"/>
                  </a:moveTo>
                  <a:cubicBezTo>
                    <a:pt x="3969" y="22356"/>
                    <a:pt x="7028" y="-7966"/>
                    <a:pt x="18662" y="10191"/>
                  </a:cubicBezTo>
                  <a:cubicBezTo>
                    <a:pt x="29757" y="19600"/>
                    <a:pt x="10866" y="26790"/>
                    <a:pt x="4569" y="30626"/>
                  </a:cubicBezTo>
                  <a:close/>
                </a:path>
              </a:pathLst>
            </a:custGeom>
            <a:solidFill>
              <a:srgbClr val="004694"/>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Arial"/>
                <a:ea typeface="微软雅黑"/>
                <a:cs typeface="+mn-ea"/>
                <a:sym typeface="+mn-lt"/>
              </a:endParaRPr>
            </a:p>
          </p:txBody>
        </p:sp>
        <p:sp>
          <p:nvSpPr>
            <p:cNvPr id="82" name="任意多边形: 形状 81">
              <a:extLst>
                <a:ext uri="{FF2B5EF4-FFF2-40B4-BE49-F238E27FC236}">
                  <a16:creationId xmlns:a16="http://schemas.microsoft.com/office/drawing/2014/main" id="{0259B942-F0D1-4356-81A1-793645C4395C}"/>
                </a:ext>
              </a:extLst>
            </p:cNvPr>
            <p:cNvSpPr/>
            <p:nvPr/>
          </p:nvSpPr>
          <p:spPr>
            <a:xfrm>
              <a:off x="1604852" y="6018221"/>
              <a:ext cx="59970" cy="83895"/>
            </a:xfrm>
            <a:custGeom>
              <a:avLst/>
              <a:gdLst>
                <a:gd name="connsiteX0" fmla="*/ 15712 w 59970"/>
                <a:gd name="connsiteY0" fmla="*/ 26067 h 83894"/>
                <a:gd name="connsiteX1" fmla="*/ 51035 w 59970"/>
                <a:gd name="connsiteY1" fmla="*/ 4494 h 83894"/>
                <a:gd name="connsiteX2" fmla="*/ 37721 w 59970"/>
                <a:gd name="connsiteY2" fmla="*/ 24809 h 83894"/>
                <a:gd name="connsiteX3" fmla="*/ 61230 w 59970"/>
                <a:gd name="connsiteY3" fmla="*/ 30921 h 83894"/>
                <a:gd name="connsiteX4" fmla="*/ 44078 w 59970"/>
                <a:gd name="connsiteY4" fmla="*/ 37213 h 83894"/>
                <a:gd name="connsiteX5" fmla="*/ 36162 w 59970"/>
                <a:gd name="connsiteY5" fmla="*/ 80599 h 83894"/>
                <a:gd name="connsiteX6" fmla="*/ 4498 w 59970"/>
                <a:gd name="connsiteY6" fmla="*/ 72689 h 83894"/>
                <a:gd name="connsiteX7" fmla="*/ 36402 w 59970"/>
                <a:gd name="connsiteY7" fmla="*/ 44644 h 83894"/>
                <a:gd name="connsiteX8" fmla="*/ 10315 w 59970"/>
                <a:gd name="connsiteY8" fmla="*/ 41588 h 83894"/>
                <a:gd name="connsiteX9" fmla="*/ 30045 w 59970"/>
                <a:gd name="connsiteY9" fmla="*/ 19236 h 83894"/>
                <a:gd name="connsiteX10" fmla="*/ 15712 w 59970"/>
                <a:gd name="connsiteY10" fmla="*/ 26067 h 83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9970" h="83894">
                  <a:moveTo>
                    <a:pt x="15712" y="26067"/>
                  </a:moveTo>
                  <a:cubicBezTo>
                    <a:pt x="11454" y="7191"/>
                    <a:pt x="40360" y="10846"/>
                    <a:pt x="51035" y="4494"/>
                  </a:cubicBezTo>
                  <a:cubicBezTo>
                    <a:pt x="47737" y="9588"/>
                    <a:pt x="41080" y="19715"/>
                    <a:pt x="37721" y="24809"/>
                  </a:cubicBezTo>
                  <a:cubicBezTo>
                    <a:pt x="48456" y="20734"/>
                    <a:pt x="56252" y="22771"/>
                    <a:pt x="61230" y="30921"/>
                  </a:cubicBezTo>
                  <a:cubicBezTo>
                    <a:pt x="56912" y="32479"/>
                    <a:pt x="48336" y="35655"/>
                    <a:pt x="44078" y="37213"/>
                  </a:cubicBezTo>
                  <a:cubicBezTo>
                    <a:pt x="45518" y="52194"/>
                    <a:pt x="46537" y="68254"/>
                    <a:pt x="36162" y="80599"/>
                  </a:cubicBezTo>
                  <a:cubicBezTo>
                    <a:pt x="25487" y="78262"/>
                    <a:pt x="14933" y="75745"/>
                    <a:pt x="4498" y="72689"/>
                  </a:cubicBezTo>
                  <a:cubicBezTo>
                    <a:pt x="20690" y="70112"/>
                    <a:pt x="39940" y="65498"/>
                    <a:pt x="36402" y="44644"/>
                  </a:cubicBezTo>
                  <a:cubicBezTo>
                    <a:pt x="27646" y="43685"/>
                    <a:pt x="18951" y="42666"/>
                    <a:pt x="10315" y="41588"/>
                  </a:cubicBezTo>
                  <a:cubicBezTo>
                    <a:pt x="15232" y="30741"/>
                    <a:pt x="38201" y="35116"/>
                    <a:pt x="30045" y="19236"/>
                  </a:cubicBezTo>
                  <a:cubicBezTo>
                    <a:pt x="26447" y="20974"/>
                    <a:pt x="19251" y="24389"/>
                    <a:pt x="15712" y="26067"/>
                  </a:cubicBezTo>
                  <a:close/>
                </a:path>
              </a:pathLst>
            </a:custGeom>
            <a:solidFill>
              <a:srgbClr val="004694"/>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Arial"/>
                <a:ea typeface="微软雅黑"/>
                <a:cs typeface="+mn-ea"/>
                <a:sym typeface="+mn-lt"/>
              </a:endParaRPr>
            </a:p>
          </p:txBody>
        </p:sp>
        <p:sp>
          <p:nvSpPr>
            <p:cNvPr id="83" name="任意多边形: 形状 82">
              <a:extLst>
                <a:ext uri="{FF2B5EF4-FFF2-40B4-BE49-F238E27FC236}">
                  <a16:creationId xmlns:a16="http://schemas.microsoft.com/office/drawing/2014/main" id="{7D097B2B-B8EA-4F59-9534-5F64578653F8}"/>
                </a:ext>
              </a:extLst>
            </p:cNvPr>
            <p:cNvSpPr/>
            <p:nvPr/>
          </p:nvSpPr>
          <p:spPr>
            <a:xfrm>
              <a:off x="655039" y="6216512"/>
              <a:ext cx="47976" cy="53932"/>
            </a:xfrm>
            <a:custGeom>
              <a:avLst/>
              <a:gdLst>
                <a:gd name="connsiteX0" fmla="*/ 4498 w 47976"/>
                <a:gd name="connsiteY0" fmla="*/ 52914 h 53932"/>
                <a:gd name="connsiteX1" fmla="*/ 20630 w 47976"/>
                <a:gd name="connsiteY1" fmla="*/ 4494 h 53932"/>
                <a:gd name="connsiteX2" fmla="*/ 49236 w 47976"/>
                <a:gd name="connsiteY2" fmla="*/ 29004 h 53932"/>
                <a:gd name="connsiteX3" fmla="*/ 4498 w 47976"/>
                <a:gd name="connsiteY3" fmla="*/ 52914 h 53932"/>
              </a:gdLst>
              <a:ahLst/>
              <a:cxnLst>
                <a:cxn ang="0">
                  <a:pos x="connsiteX0" y="connsiteY0"/>
                </a:cxn>
                <a:cxn ang="0">
                  <a:pos x="connsiteX1" y="connsiteY1"/>
                </a:cxn>
                <a:cxn ang="0">
                  <a:pos x="connsiteX2" y="connsiteY2"/>
                </a:cxn>
                <a:cxn ang="0">
                  <a:pos x="connsiteX3" y="connsiteY3"/>
                </a:cxn>
              </a:cxnLst>
              <a:rect l="l" t="t" r="r" b="b"/>
              <a:pathLst>
                <a:path w="47976" h="53932">
                  <a:moveTo>
                    <a:pt x="4498" y="52914"/>
                  </a:moveTo>
                  <a:cubicBezTo>
                    <a:pt x="8996" y="36494"/>
                    <a:pt x="14693" y="20434"/>
                    <a:pt x="20630" y="4494"/>
                  </a:cubicBezTo>
                  <a:cubicBezTo>
                    <a:pt x="30045" y="12764"/>
                    <a:pt x="39700" y="20794"/>
                    <a:pt x="49236" y="29004"/>
                  </a:cubicBezTo>
                  <a:cubicBezTo>
                    <a:pt x="34303" y="36914"/>
                    <a:pt x="19370" y="44944"/>
                    <a:pt x="4498" y="52914"/>
                  </a:cubicBezTo>
                  <a:close/>
                </a:path>
              </a:pathLst>
            </a:custGeom>
            <a:solidFill>
              <a:srgbClr val="004694"/>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Arial"/>
                <a:ea typeface="微软雅黑"/>
                <a:cs typeface="+mn-ea"/>
                <a:sym typeface="+mn-lt"/>
              </a:endParaRPr>
            </a:p>
          </p:txBody>
        </p:sp>
        <p:sp>
          <p:nvSpPr>
            <p:cNvPr id="84" name="任意多边形: 形状 83">
              <a:extLst>
                <a:ext uri="{FF2B5EF4-FFF2-40B4-BE49-F238E27FC236}">
                  <a16:creationId xmlns:a16="http://schemas.microsoft.com/office/drawing/2014/main" id="{3508AF4B-4BD8-4741-9288-12A82F68576E}"/>
                </a:ext>
              </a:extLst>
            </p:cNvPr>
            <p:cNvSpPr/>
            <p:nvPr/>
          </p:nvSpPr>
          <p:spPr>
            <a:xfrm>
              <a:off x="1172583" y="6404515"/>
              <a:ext cx="41979" cy="47940"/>
            </a:xfrm>
            <a:custGeom>
              <a:avLst/>
              <a:gdLst>
                <a:gd name="connsiteX0" fmla="*/ 13075 w 41979"/>
                <a:gd name="connsiteY0" fmla="*/ 6214 h 47939"/>
                <a:gd name="connsiteX1" fmla="*/ 36883 w 41979"/>
                <a:gd name="connsiteY1" fmla="*/ 35038 h 47939"/>
                <a:gd name="connsiteX2" fmla="*/ 7977 w 41979"/>
                <a:gd name="connsiteY2" fmla="*/ 39292 h 47939"/>
                <a:gd name="connsiteX3" fmla="*/ 13075 w 41979"/>
                <a:gd name="connsiteY3" fmla="*/ 6214 h 47939"/>
              </a:gdLst>
              <a:ahLst/>
              <a:cxnLst>
                <a:cxn ang="0">
                  <a:pos x="connsiteX0" y="connsiteY0"/>
                </a:cxn>
                <a:cxn ang="0">
                  <a:pos x="connsiteX1" y="connsiteY1"/>
                </a:cxn>
                <a:cxn ang="0">
                  <a:pos x="connsiteX2" y="connsiteY2"/>
                </a:cxn>
                <a:cxn ang="0">
                  <a:pos x="connsiteX3" y="connsiteY3"/>
                </a:cxn>
              </a:cxnLst>
              <a:rect l="l" t="t" r="r" b="b"/>
              <a:pathLst>
                <a:path w="41979" h="47939">
                  <a:moveTo>
                    <a:pt x="13075" y="6214"/>
                  </a:moveTo>
                  <a:cubicBezTo>
                    <a:pt x="30766" y="-1816"/>
                    <a:pt x="43300" y="20057"/>
                    <a:pt x="36883" y="35038"/>
                  </a:cubicBezTo>
                  <a:cubicBezTo>
                    <a:pt x="34064" y="47982"/>
                    <a:pt x="14034" y="50978"/>
                    <a:pt x="7977" y="39292"/>
                  </a:cubicBezTo>
                  <a:cubicBezTo>
                    <a:pt x="2700" y="29225"/>
                    <a:pt x="2700" y="13225"/>
                    <a:pt x="13075" y="6214"/>
                  </a:cubicBezTo>
                  <a:close/>
                </a:path>
              </a:pathLst>
            </a:custGeom>
            <a:solidFill>
              <a:srgbClr val="004694"/>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Arial"/>
                <a:ea typeface="微软雅黑"/>
                <a:cs typeface="+mn-ea"/>
                <a:sym typeface="+mn-lt"/>
              </a:endParaRPr>
            </a:p>
          </p:txBody>
        </p:sp>
        <p:sp>
          <p:nvSpPr>
            <p:cNvPr id="85" name="任意多边形: 形状 84">
              <a:extLst>
                <a:ext uri="{FF2B5EF4-FFF2-40B4-BE49-F238E27FC236}">
                  <a16:creationId xmlns:a16="http://schemas.microsoft.com/office/drawing/2014/main" id="{3F755F0D-81E8-41FD-B2E2-C8F39CE07162}"/>
                </a:ext>
              </a:extLst>
            </p:cNvPr>
            <p:cNvSpPr/>
            <p:nvPr/>
          </p:nvSpPr>
          <p:spPr>
            <a:xfrm>
              <a:off x="1295944" y="6419118"/>
              <a:ext cx="41979" cy="47940"/>
            </a:xfrm>
            <a:custGeom>
              <a:avLst/>
              <a:gdLst>
                <a:gd name="connsiteX0" fmla="*/ 4498 w 41979"/>
                <a:gd name="connsiteY0" fmla="*/ 44285 h 47939"/>
                <a:gd name="connsiteX1" fmla="*/ 38381 w 41979"/>
                <a:gd name="connsiteY1" fmla="*/ 4494 h 47939"/>
                <a:gd name="connsiteX2" fmla="*/ 38381 w 41979"/>
                <a:gd name="connsiteY2" fmla="*/ 44464 h 47939"/>
                <a:gd name="connsiteX3" fmla="*/ 4498 w 41979"/>
                <a:gd name="connsiteY3" fmla="*/ 44285 h 47939"/>
              </a:gdLst>
              <a:ahLst/>
              <a:cxnLst>
                <a:cxn ang="0">
                  <a:pos x="connsiteX0" y="connsiteY0"/>
                </a:cxn>
                <a:cxn ang="0">
                  <a:pos x="connsiteX1" y="connsiteY1"/>
                </a:cxn>
                <a:cxn ang="0">
                  <a:pos x="connsiteX2" y="connsiteY2"/>
                </a:cxn>
                <a:cxn ang="0">
                  <a:pos x="connsiteX3" y="connsiteY3"/>
                </a:cxn>
              </a:cxnLst>
              <a:rect l="l" t="t" r="r" b="b"/>
              <a:pathLst>
                <a:path w="41979" h="47939">
                  <a:moveTo>
                    <a:pt x="4498" y="44285"/>
                  </a:moveTo>
                  <a:cubicBezTo>
                    <a:pt x="15832" y="31041"/>
                    <a:pt x="27047" y="17738"/>
                    <a:pt x="38381" y="4494"/>
                  </a:cubicBezTo>
                  <a:cubicBezTo>
                    <a:pt x="38381" y="17798"/>
                    <a:pt x="38381" y="31101"/>
                    <a:pt x="38381" y="44464"/>
                  </a:cubicBezTo>
                  <a:cubicBezTo>
                    <a:pt x="27047" y="44404"/>
                    <a:pt x="15772" y="44344"/>
                    <a:pt x="4498" y="44285"/>
                  </a:cubicBezTo>
                  <a:close/>
                </a:path>
              </a:pathLst>
            </a:custGeom>
            <a:solidFill>
              <a:srgbClr val="004694"/>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Arial"/>
                <a:ea typeface="微软雅黑"/>
                <a:cs typeface="+mn-ea"/>
                <a:sym typeface="+mn-lt"/>
              </a:endParaRPr>
            </a:p>
          </p:txBody>
        </p:sp>
        <p:sp>
          <p:nvSpPr>
            <p:cNvPr id="86" name="任意多边形: 形状 85">
              <a:extLst>
                <a:ext uri="{FF2B5EF4-FFF2-40B4-BE49-F238E27FC236}">
                  <a16:creationId xmlns:a16="http://schemas.microsoft.com/office/drawing/2014/main" id="{88D059AA-0091-45FA-9D03-545ECB48CD58}"/>
                </a:ext>
              </a:extLst>
            </p:cNvPr>
            <p:cNvSpPr/>
            <p:nvPr/>
          </p:nvSpPr>
          <p:spPr>
            <a:xfrm>
              <a:off x="1073214" y="6047285"/>
              <a:ext cx="5997" cy="5992"/>
            </a:xfrm>
            <a:custGeom>
              <a:avLst/>
              <a:gdLst>
                <a:gd name="connsiteX0" fmla="*/ 4498 w 5997"/>
                <a:gd name="connsiteY0" fmla="*/ 4494 h 5992"/>
                <a:gd name="connsiteX1" fmla="*/ 4498 w 5997"/>
                <a:gd name="connsiteY1" fmla="*/ 4494 h 5992"/>
              </a:gdLst>
              <a:ahLst/>
              <a:cxnLst>
                <a:cxn ang="0">
                  <a:pos x="connsiteX0" y="connsiteY0"/>
                </a:cxn>
                <a:cxn ang="0">
                  <a:pos x="connsiteX1" y="connsiteY1"/>
                </a:cxn>
              </a:cxnLst>
              <a:rect l="l" t="t" r="r" b="b"/>
              <a:pathLst>
                <a:path w="5997" h="5992">
                  <a:moveTo>
                    <a:pt x="4498" y="4494"/>
                  </a:moveTo>
                  <a:cubicBezTo>
                    <a:pt x="7736" y="7191"/>
                    <a:pt x="7736" y="7191"/>
                    <a:pt x="4498" y="4494"/>
                  </a:cubicBezTo>
                  <a:close/>
                </a:path>
              </a:pathLst>
            </a:custGeom>
            <a:solidFill>
              <a:srgbClr val="6892C0"/>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Arial"/>
                <a:ea typeface="微软雅黑"/>
                <a:cs typeface="+mn-ea"/>
                <a:sym typeface="+mn-lt"/>
              </a:endParaRPr>
            </a:p>
          </p:txBody>
        </p:sp>
      </p:grpSp>
      <p:sp>
        <p:nvSpPr>
          <p:cNvPr id="44" name="矩形 43">
            <a:extLst>
              <a:ext uri="{FF2B5EF4-FFF2-40B4-BE49-F238E27FC236}">
                <a16:creationId xmlns:a16="http://schemas.microsoft.com/office/drawing/2014/main" id="{66500E0A-D76A-4A77-9FC5-241FB538DA98}"/>
              </a:ext>
            </a:extLst>
          </p:cNvPr>
          <p:cNvSpPr/>
          <p:nvPr/>
        </p:nvSpPr>
        <p:spPr>
          <a:xfrm>
            <a:off x="2180900" y="5204891"/>
            <a:ext cx="1801197" cy="399142"/>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Arial"/>
              <a:ea typeface="微软雅黑"/>
              <a:cs typeface="+mn-ea"/>
              <a:sym typeface="+mn-lt"/>
            </a:endParaRPr>
          </a:p>
        </p:txBody>
      </p:sp>
      <p:sp>
        <p:nvSpPr>
          <p:cNvPr id="2" name="文本框 1">
            <a:extLst>
              <a:ext uri="{FF2B5EF4-FFF2-40B4-BE49-F238E27FC236}">
                <a16:creationId xmlns:a16="http://schemas.microsoft.com/office/drawing/2014/main" id="{A996F26A-C1B8-4EB2-8C79-A3E58638C219}"/>
              </a:ext>
            </a:extLst>
          </p:cNvPr>
          <p:cNvSpPr txBox="1"/>
          <p:nvPr/>
        </p:nvSpPr>
        <p:spPr>
          <a:xfrm>
            <a:off x="2812042" y="5255837"/>
            <a:ext cx="543739" cy="307777"/>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smtClean="0">
                <a:ln>
                  <a:noFill/>
                </a:ln>
                <a:solidFill>
                  <a:prstClr val="black"/>
                </a:solidFill>
                <a:effectLst/>
                <a:uLnTx/>
                <a:uFillTx/>
                <a:latin typeface="微软雅黑 Light" panose="020B0502040204020203" pitchFamily="34" charset="-122"/>
                <a:ea typeface="微软雅黑 Light" panose="020B0502040204020203" pitchFamily="34" charset="-122"/>
                <a:cs typeface="+mn-cs"/>
              </a:rPr>
              <a:t>徐冬</a:t>
            </a:r>
            <a:endParaRPr kumimoji="0" lang="zh-CN" altLang="en-US" sz="14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
        <p:nvSpPr>
          <p:cNvPr id="46" name="矩形 45">
            <a:extLst>
              <a:ext uri="{FF2B5EF4-FFF2-40B4-BE49-F238E27FC236}">
                <a16:creationId xmlns:a16="http://schemas.microsoft.com/office/drawing/2014/main" id="{F7D9282E-6861-48CF-BE38-4E047C7169EA}"/>
              </a:ext>
            </a:extLst>
          </p:cNvPr>
          <p:cNvSpPr/>
          <p:nvPr/>
        </p:nvSpPr>
        <p:spPr>
          <a:xfrm>
            <a:off x="5161904" y="5204891"/>
            <a:ext cx="1801197" cy="399142"/>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Arial"/>
              <a:ea typeface="微软雅黑"/>
              <a:cs typeface="+mn-ea"/>
              <a:sym typeface="+mn-lt"/>
            </a:endParaRPr>
          </a:p>
        </p:txBody>
      </p:sp>
      <p:sp>
        <p:nvSpPr>
          <p:cNvPr id="47" name="文本框 46">
            <a:extLst>
              <a:ext uri="{FF2B5EF4-FFF2-40B4-BE49-F238E27FC236}">
                <a16:creationId xmlns:a16="http://schemas.microsoft.com/office/drawing/2014/main" id="{38EF2243-42FE-489B-8882-593CD2D46F11}"/>
              </a:ext>
            </a:extLst>
          </p:cNvPr>
          <p:cNvSpPr txBox="1"/>
          <p:nvPr/>
        </p:nvSpPr>
        <p:spPr>
          <a:xfrm>
            <a:off x="5611097" y="5255837"/>
            <a:ext cx="902812" cy="307777"/>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CN" altLang="en-US" sz="1400" dirty="0">
                <a:solidFill>
                  <a:prstClr val="black"/>
                </a:solidFill>
                <a:latin typeface="微软雅黑 Light" panose="020B0502040204020203" pitchFamily="34" charset="-122"/>
                <a:ea typeface="微软雅黑 Light" panose="020B0502040204020203" pitchFamily="34" charset="-122"/>
              </a:rPr>
              <a:t>电气</a:t>
            </a:r>
            <a:r>
              <a:rPr kumimoji="0" lang="zh-CN" altLang="en-US" sz="1400" b="0" i="0" u="none" strike="noStrike" kern="1200" cap="none" spc="0" normalizeH="0" baseline="0" noProof="0" dirty="0" smtClean="0">
                <a:ln>
                  <a:noFill/>
                </a:ln>
                <a:solidFill>
                  <a:prstClr val="black"/>
                </a:solidFill>
                <a:effectLst/>
                <a:uLnTx/>
                <a:uFillTx/>
                <a:latin typeface="微软雅黑 Light" panose="020B0502040204020203" pitchFamily="34" charset="-122"/>
                <a:ea typeface="微软雅黑 Light" panose="020B0502040204020203" pitchFamily="34" charset="-122"/>
                <a:cs typeface="+mn-cs"/>
              </a:rPr>
              <a:t>学院</a:t>
            </a:r>
            <a:endParaRPr kumimoji="0" lang="zh-CN" altLang="en-US" sz="14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118709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a:extLst>
              <a:ext uri="{FF2B5EF4-FFF2-40B4-BE49-F238E27FC236}">
                <a16:creationId xmlns:a16="http://schemas.microsoft.com/office/drawing/2014/main" id="{EB8D6E6D-F96B-4A9F-B4B0-006643E44E3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984" t="34576" b="2785"/>
          <a:stretch/>
        </p:blipFill>
        <p:spPr>
          <a:xfrm>
            <a:off x="0" y="2562225"/>
            <a:ext cx="9144000" cy="4295775"/>
          </a:xfrm>
          <a:prstGeom prst="rect">
            <a:avLst/>
          </a:prstGeom>
        </p:spPr>
      </p:pic>
      <p:sp>
        <p:nvSpPr>
          <p:cNvPr id="2" name="标题 1">
            <a:extLst>
              <a:ext uri="{FF2B5EF4-FFF2-40B4-BE49-F238E27FC236}">
                <a16:creationId xmlns:a16="http://schemas.microsoft.com/office/drawing/2014/main" id="{F2C83937-FE91-420B-AF23-CB2FBBCDC6CE}"/>
              </a:ext>
            </a:extLst>
          </p:cNvPr>
          <p:cNvSpPr>
            <a:spLocks noGrp="1"/>
          </p:cNvSpPr>
          <p:nvPr>
            <p:ph type="title"/>
          </p:nvPr>
        </p:nvSpPr>
        <p:spPr/>
        <p:txBody>
          <a:bodyPr/>
          <a:lstStyle/>
          <a:p>
            <a:r>
              <a:rPr lang="zh-CN" altLang="en-US" dirty="0" smtClean="0">
                <a:latin typeface="+mn-lt"/>
                <a:ea typeface="+mn-ea"/>
                <a:cs typeface="+mn-ea"/>
                <a:sym typeface="+mn-lt"/>
              </a:rPr>
              <a:t>滑模变结构控制</a:t>
            </a:r>
            <a:r>
              <a:rPr lang="zh-CN" altLang="en-US" dirty="0">
                <a:latin typeface="+mn-lt"/>
                <a:ea typeface="+mn-ea"/>
                <a:cs typeface="+mn-ea"/>
                <a:sym typeface="+mn-lt"/>
              </a:rPr>
              <a:t>算法</a:t>
            </a:r>
            <a:endParaRPr lang="zh-CN" altLang="en-US" dirty="0">
              <a:latin typeface="+mn-lt"/>
              <a:ea typeface="+mn-ea"/>
              <a:cs typeface="+mn-ea"/>
              <a:sym typeface="+mn-lt"/>
            </a:endParaRPr>
          </a:p>
        </p:txBody>
      </p:sp>
      <p:sp>
        <p:nvSpPr>
          <p:cNvPr id="17" name="矩形 16">
            <a:extLst>
              <a:ext uri="{FF2B5EF4-FFF2-40B4-BE49-F238E27FC236}">
                <a16:creationId xmlns:a16="http://schemas.microsoft.com/office/drawing/2014/main" id="{A1EDF2D2-C6EE-497B-AD94-42493DE79C35}"/>
              </a:ext>
            </a:extLst>
          </p:cNvPr>
          <p:cNvSpPr/>
          <p:nvPr/>
        </p:nvSpPr>
        <p:spPr>
          <a:xfrm>
            <a:off x="0" y="2562225"/>
            <a:ext cx="9144000" cy="4295775"/>
          </a:xfrm>
          <a:prstGeom prst="rect">
            <a:avLst/>
          </a:prstGeom>
          <a:gradFill flip="none" rotWithShape="1">
            <a:gsLst>
              <a:gs pos="0">
                <a:schemeClr val="bg1"/>
              </a:gs>
              <a:gs pos="55000">
                <a:schemeClr val="bg1"/>
              </a:gs>
              <a:gs pos="100000">
                <a:schemeClr val="bg1">
                  <a:alpha val="21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ea"/>
              <a:sym typeface="+mn-lt"/>
            </a:endParaRPr>
          </a:p>
        </p:txBody>
      </p:sp>
      <p:sp>
        <p:nvSpPr>
          <p:cNvPr id="20" name="文本框 19">
            <a:extLst>
              <a:ext uri="{FF2B5EF4-FFF2-40B4-BE49-F238E27FC236}">
                <a16:creationId xmlns:a16="http://schemas.microsoft.com/office/drawing/2014/main" id="{F8900CF7-DE7E-4B81-9574-CC92DA160E0D}"/>
              </a:ext>
            </a:extLst>
          </p:cNvPr>
          <p:cNvSpPr txBox="1"/>
          <p:nvPr/>
        </p:nvSpPr>
        <p:spPr>
          <a:xfrm>
            <a:off x="590083" y="944196"/>
            <a:ext cx="7380899" cy="2215991"/>
          </a:xfrm>
          <a:prstGeom prst="rect">
            <a:avLst/>
          </a:prstGeom>
          <a:noFill/>
        </p:spPr>
        <p:txBody>
          <a:bodyPr wrap="square" lIns="0" tIns="0" rIns="0" bIns="0" rtlCol="0">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225" normalizeH="0" baseline="0" noProof="0" dirty="0" smtClean="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ea"/>
                <a:sym typeface="+mn-lt"/>
              </a:rPr>
              <a:t>一般情况下，系统在其状态空间存在切换</a:t>
            </a:r>
            <a:r>
              <a:rPr lang="zh-CN" altLang="en-US" sz="1600" spc="225" dirty="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rPr>
              <a:t>面</a:t>
            </a:r>
            <a:r>
              <a:rPr kumimoji="0" lang="en-US" altLang="zh-CN" sz="1600" b="0" i="0" u="none" strike="noStrike" kern="1200" cap="none" spc="225" normalizeH="0" baseline="0" noProof="0" dirty="0" smtClean="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ea"/>
                <a:sym typeface="+mn-lt"/>
              </a:rPr>
              <a:t>s(x)=s(x1,x2…</a:t>
            </a:r>
            <a:r>
              <a:rPr kumimoji="0" lang="en-US" altLang="zh-CN" sz="1600" b="0" i="0" u="none" strike="noStrike" kern="1200" cap="none" spc="225" normalizeH="0" baseline="0" noProof="0" dirty="0" err="1" smtClean="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ea"/>
                <a:sym typeface="+mn-lt"/>
              </a:rPr>
              <a:t>xn</a:t>
            </a:r>
            <a:r>
              <a:rPr kumimoji="0" lang="en-US" altLang="zh-CN" sz="1600" b="0" i="0" u="none" strike="noStrike" kern="1200" cap="none" spc="225" normalizeH="0" baseline="0" noProof="0" dirty="0" smtClean="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ea"/>
                <a:sym typeface="+mn-lt"/>
              </a:rPr>
              <a:t>)=0</a:t>
            </a:r>
            <a:r>
              <a:rPr kumimoji="0" lang="zh-CN" altLang="en-US" sz="1600" b="0" i="0" u="none" strike="noStrike" kern="1200" cap="none" spc="225" normalizeH="0" baseline="0" noProof="0" dirty="0" smtClean="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ea"/>
                <a:sym typeface="+mn-lt"/>
              </a:rPr>
              <a:t>，</a:t>
            </a:r>
            <a:endParaRPr kumimoji="0" lang="en-US" altLang="zh-CN" sz="1600" b="0" i="0" u="none" strike="noStrike" kern="1200" cap="none" spc="225" normalizeH="0" baseline="0" noProof="0" dirty="0" smtClean="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ea"/>
              <a:sym typeface="+mn-lt"/>
            </a:endParaRPr>
          </a:p>
          <a:p>
            <a:pPr marL="0" marR="0" lvl="0" indent="0" algn="l" defTabSz="457200" rtl="0" eaLnBrk="1" fontAlgn="auto" latinLnBrk="0" hangingPunct="1">
              <a:lnSpc>
                <a:spcPct val="150000"/>
              </a:lnSpc>
              <a:spcBef>
                <a:spcPts val="0"/>
              </a:spcBef>
              <a:spcAft>
                <a:spcPts val="0"/>
              </a:spcAft>
              <a:buClrTx/>
              <a:buSzTx/>
              <a:buFontTx/>
              <a:buNone/>
              <a:tabLst/>
              <a:defRPr/>
            </a:pPr>
            <a:r>
              <a:rPr lang="zh-CN" altLang="en-US"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rPr>
              <a:t>此切换面将系统状态空间分成</a:t>
            </a:r>
            <a:r>
              <a:rPr lang="en-US" altLang="zh-CN"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rPr>
              <a:t>s</a:t>
            </a:r>
            <a:r>
              <a:rPr lang="zh-CN" altLang="en-US"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rPr>
              <a:t>＞</a:t>
            </a:r>
            <a:r>
              <a:rPr lang="en-US" altLang="zh-CN"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rPr>
              <a:t>0</a:t>
            </a:r>
            <a:r>
              <a:rPr lang="zh-CN" altLang="en-US"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rPr>
              <a:t>，</a:t>
            </a:r>
            <a:r>
              <a:rPr lang="en-US" altLang="zh-CN"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rPr>
              <a:t>s</a:t>
            </a:r>
            <a:r>
              <a:rPr lang="zh-CN" altLang="en-US"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rPr>
              <a:t>＜</a:t>
            </a:r>
            <a:r>
              <a:rPr lang="en-US" altLang="zh-CN"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rPr>
              <a:t>0</a:t>
            </a:r>
            <a:r>
              <a:rPr lang="zh-CN" altLang="en-US"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rPr>
              <a:t>两部分，系统在切换面上的运动点有</a:t>
            </a:r>
            <a:r>
              <a:rPr lang="en-US" altLang="zh-CN"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rPr>
              <a:t>3</a:t>
            </a:r>
            <a:r>
              <a:rPr lang="zh-CN" altLang="en-US"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rPr>
              <a:t>种情况。</a:t>
            </a:r>
            <a:endParaRPr lang="en-US" altLang="zh-CN"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endParaRPr>
          </a:p>
          <a:p>
            <a:pPr marL="0" marR="0" lvl="0" indent="0" algn="l" defTabSz="457200" rtl="0" eaLnBrk="1" fontAlgn="auto" latinLnBrk="0" hangingPunct="1">
              <a:lnSpc>
                <a:spcPct val="150000"/>
              </a:lnSpc>
              <a:spcBef>
                <a:spcPts val="0"/>
              </a:spcBef>
              <a:spcAft>
                <a:spcPts val="0"/>
              </a:spcAft>
              <a:buClrTx/>
              <a:buSzTx/>
              <a:buFontTx/>
              <a:buNone/>
              <a:tabLst/>
              <a:defRPr/>
            </a:pPr>
            <a:r>
              <a:rPr lang="zh-CN" altLang="en-US" sz="1600" spc="225" dirty="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rPr>
              <a:t>通常</a:t>
            </a:r>
            <a:r>
              <a:rPr lang="zh-CN" altLang="en-US"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rPr>
              <a:t>点</a:t>
            </a:r>
            <a:r>
              <a:rPr lang="en-US" altLang="zh-CN" sz="1600" spc="225" dirty="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rPr>
              <a:t>C</a:t>
            </a:r>
            <a:r>
              <a:rPr lang="zh-CN" altLang="en-US"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rPr>
              <a:t>：系统运动点运动到切换面附近时，穿越此点而过；</a:t>
            </a:r>
            <a:endParaRPr lang="en-US" altLang="zh-CN"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endParaRPr>
          </a:p>
          <a:p>
            <a:pPr lvl="0" defTabSz="457200">
              <a:lnSpc>
                <a:spcPct val="150000"/>
              </a:lnSpc>
            </a:pPr>
            <a:r>
              <a:rPr lang="zh-CN" altLang="en-US" sz="1600" spc="225" dirty="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rPr>
              <a:t>起始</a:t>
            </a:r>
            <a:r>
              <a:rPr lang="zh-CN" altLang="en-US"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rPr>
              <a:t>点</a:t>
            </a:r>
            <a:r>
              <a:rPr lang="en-US" altLang="zh-CN"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rPr>
              <a:t>B</a:t>
            </a:r>
            <a:r>
              <a:rPr lang="zh-CN" altLang="en-US"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rPr>
              <a:t>：</a:t>
            </a:r>
            <a:r>
              <a:rPr lang="zh-CN" altLang="en-US"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rPr>
              <a:t>系统运动点到达切换面附近时，从切换面的两边离开该点；</a:t>
            </a:r>
            <a:endParaRPr lang="en-US" altLang="zh-CN"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endParaRPr>
          </a:p>
          <a:p>
            <a:pPr lvl="0" defTabSz="457200">
              <a:lnSpc>
                <a:spcPct val="150000"/>
              </a:lnSpc>
            </a:pPr>
            <a:r>
              <a:rPr lang="zh-CN" altLang="en-US"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rPr>
              <a:t>终止点</a:t>
            </a:r>
            <a:r>
              <a:rPr lang="en-US" altLang="zh-CN"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rPr>
              <a:t>A</a:t>
            </a:r>
            <a:r>
              <a:rPr lang="zh-CN" altLang="en-US"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rPr>
              <a:t>：</a:t>
            </a:r>
            <a:r>
              <a:rPr lang="zh-CN" altLang="en-US"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rPr>
              <a:t>系统运动点到达切换面附近时，从切换面的两边趋向于该点；</a:t>
            </a:r>
            <a:endParaRPr lang="en-US" altLang="zh-CN"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9598" y="3249851"/>
            <a:ext cx="3269529" cy="1818034"/>
          </a:xfrm>
          <a:prstGeom prst="rect">
            <a:avLst/>
          </a:prstGeom>
        </p:spPr>
      </p:pic>
    </p:spTree>
    <p:extLst>
      <p:ext uri="{BB962C8B-B14F-4D97-AF65-F5344CB8AC3E}">
        <p14:creationId xmlns:p14="http://schemas.microsoft.com/office/powerpoint/2010/main" val="2364828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a:extLst>
              <a:ext uri="{FF2B5EF4-FFF2-40B4-BE49-F238E27FC236}">
                <a16:creationId xmlns:a16="http://schemas.microsoft.com/office/drawing/2014/main" id="{EB8D6E6D-F96B-4A9F-B4B0-006643E44E3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984" t="34576" b="2785"/>
          <a:stretch/>
        </p:blipFill>
        <p:spPr>
          <a:xfrm>
            <a:off x="0" y="2562225"/>
            <a:ext cx="9144000" cy="4295775"/>
          </a:xfrm>
          <a:prstGeom prst="rect">
            <a:avLst/>
          </a:prstGeom>
        </p:spPr>
      </p:pic>
      <p:sp>
        <p:nvSpPr>
          <p:cNvPr id="2" name="标题 1">
            <a:extLst>
              <a:ext uri="{FF2B5EF4-FFF2-40B4-BE49-F238E27FC236}">
                <a16:creationId xmlns:a16="http://schemas.microsoft.com/office/drawing/2014/main" id="{F2C83937-FE91-420B-AF23-CB2FBBCDC6CE}"/>
              </a:ext>
            </a:extLst>
          </p:cNvPr>
          <p:cNvSpPr>
            <a:spLocks noGrp="1"/>
          </p:cNvSpPr>
          <p:nvPr>
            <p:ph type="title"/>
          </p:nvPr>
        </p:nvSpPr>
        <p:spPr/>
        <p:txBody>
          <a:bodyPr/>
          <a:lstStyle/>
          <a:p>
            <a:r>
              <a:rPr lang="zh-CN" altLang="en-US" dirty="0" smtClean="0">
                <a:latin typeface="+mn-lt"/>
                <a:ea typeface="+mn-ea"/>
                <a:cs typeface="+mn-ea"/>
                <a:sym typeface="+mn-lt"/>
              </a:rPr>
              <a:t>滑模变结构控制</a:t>
            </a:r>
            <a:r>
              <a:rPr lang="zh-CN" altLang="en-US" dirty="0">
                <a:latin typeface="+mn-lt"/>
                <a:ea typeface="+mn-ea"/>
                <a:cs typeface="+mn-ea"/>
                <a:sym typeface="+mn-lt"/>
              </a:rPr>
              <a:t>算法</a:t>
            </a:r>
            <a:endParaRPr lang="zh-CN" altLang="en-US" dirty="0">
              <a:latin typeface="+mn-lt"/>
              <a:ea typeface="+mn-ea"/>
              <a:cs typeface="+mn-ea"/>
              <a:sym typeface="+mn-lt"/>
            </a:endParaRPr>
          </a:p>
        </p:txBody>
      </p:sp>
      <p:sp>
        <p:nvSpPr>
          <p:cNvPr id="17" name="矩形 16">
            <a:extLst>
              <a:ext uri="{FF2B5EF4-FFF2-40B4-BE49-F238E27FC236}">
                <a16:creationId xmlns:a16="http://schemas.microsoft.com/office/drawing/2014/main" id="{A1EDF2D2-C6EE-497B-AD94-42493DE79C35}"/>
              </a:ext>
            </a:extLst>
          </p:cNvPr>
          <p:cNvSpPr/>
          <p:nvPr/>
        </p:nvSpPr>
        <p:spPr>
          <a:xfrm>
            <a:off x="0" y="2562225"/>
            <a:ext cx="9144000" cy="4295775"/>
          </a:xfrm>
          <a:prstGeom prst="rect">
            <a:avLst/>
          </a:prstGeom>
          <a:gradFill flip="none" rotWithShape="1">
            <a:gsLst>
              <a:gs pos="0">
                <a:schemeClr val="bg1"/>
              </a:gs>
              <a:gs pos="55000">
                <a:schemeClr val="bg1"/>
              </a:gs>
              <a:gs pos="100000">
                <a:schemeClr val="bg1">
                  <a:alpha val="21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ea"/>
              <a:sym typeface="+mn-lt"/>
            </a:endParaRPr>
          </a:p>
        </p:txBody>
      </p:sp>
      <p:sp>
        <p:nvSpPr>
          <p:cNvPr id="20" name="文本框 19">
            <a:extLst>
              <a:ext uri="{FF2B5EF4-FFF2-40B4-BE49-F238E27FC236}">
                <a16:creationId xmlns:a16="http://schemas.microsoft.com/office/drawing/2014/main" id="{F8900CF7-DE7E-4B81-9574-CC92DA160E0D}"/>
              </a:ext>
            </a:extLst>
          </p:cNvPr>
          <p:cNvSpPr txBox="1"/>
          <p:nvPr/>
        </p:nvSpPr>
        <p:spPr>
          <a:xfrm>
            <a:off x="590083" y="944196"/>
            <a:ext cx="7380899" cy="4431983"/>
          </a:xfrm>
          <a:prstGeom prst="rect">
            <a:avLst/>
          </a:prstGeom>
          <a:noFill/>
        </p:spPr>
        <p:txBody>
          <a:bodyPr wrap="square" lIns="0" tIns="0" rIns="0" bIns="0" rtlCol="0">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lang="zh-CN" altLang="en-US"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rPr>
              <a:t>若切换面某区域所有运动点都是终止点，如运动点趋近该区域，就被吸引到该区域内运动，这种切换面上所有运动点都是终止点的区域，称为滑动模态区。系统在滑模区的运动叫滑模运动，带有滑动模态的变结构控制就称为滑模变结构控制。</a:t>
            </a:r>
            <a:endParaRPr lang="en-US" altLang="zh-CN"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endParaRPr>
          </a:p>
          <a:p>
            <a:pPr marL="0" marR="0" lvl="0" indent="0" algn="l" defTabSz="457200" rtl="0" eaLnBrk="1" fontAlgn="auto" latinLnBrk="0" hangingPunct="1">
              <a:lnSpc>
                <a:spcPct val="150000"/>
              </a:lnSpc>
              <a:spcBef>
                <a:spcPts val="0"/>
              </a:spcBef>
              <a:spcAft>
                <a:spcPts val="0"/>
              </a:spcAft>
              <a:buClrTx/>
              <a:buSzTx/>
              <a:buFontTx/>
              <a:buNone/>
              <a:tabLst/>
              <a:defRPr/>
            </a:pPr>
            <a:r>
              <a:rPr lang="zh-CN" altLang="en-US"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rPr>
              <a:t>设有一控制系统                                      需要确定切换函数</a:t>
            </a:r>
            <a:r>
              <a:rPr lang="en-US" altLang="zh-CN"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rPr>
              <a:t>s(x),</a:t>
            </a:r>
            <a:r>
              <a:rPr lang="zh-CN" altLang="en-US"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rPr>
              <a:t>求解控制函数                                 其中                    使得</a:t>
            </a:r>
            <a:endParaRPr lang="en-US" altLang="zh-CN"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endParaRPr>
          </a:p>
          <a:p>
            <a:pPr marL="0" marR="0" lvl="0" indent="0" algn="l" defTabSz="457200" rtl="0" eaLnBrk="1" fontAlgn="auto" latinLnBrk="0" hangingPunct="1">
              <a:lnSpc>
                <a:spcPct val="150000"/>
              </a:lnSpc>
              <a:spcBef>
                <a:spcPts val="0"/>
              </a:spcBef>
              <a:spcAft>
                <a:spcPts val="0"/>
              </a:spcAft>
              <a:buClrTx/>
              <a:buSzTx/>
              <a:buFontTx/>
              <a:buNone/>
              <a:tabLst/>
              <a:defRPr/>
            </a:pPr>
            <a:endParaRPr lang="en-US" altLang="zh-CN" sz="1600" spc="225" dirty="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endParaRPr>
          </a:p>
          <a:p>
            <a:pPr marL="0" marR="0" lvl="0" indent="0" algn="l" defTabSz="457200" rtl="0" eaLnBrk="1" fontAlgn="auto" latinLnBrk="0" hangingPunct="1">
              <a:lnSpc>
                <a:spcPct val="150000"/>
              </a:lnSpc>
              <a:spcBef>
                <a:spcPts val="0"/>
              </a:spcBef>
              <a:spcAft>
                <a:spcPts val="0"/>
              </a:spcAft>
              <a:buClrTx/>
              <a:buSzTx/>
              <a:buFontTx/>
              <a:buNone/>
              <a:tabLst/>
              <a:defRPr/>
            </a:pPr>
            <a:r>
              <a:rPr lang="zh-CN" altLang="en-US"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rPr>
              <a:t>（</a:t>
            </a:r>
            <a:r>
              <a:rPr lang="en-US" altLang="zh-CN"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rPr>
              <a:t>1</a:t>
            </a:r>
            <a:r>
              <a:rPr lang="zh-CN" altLang="en-US"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rPr>
              <a:t>）滑动模态存在，即上式成立；</a:t>
            </a:r>
            <a:endParaRPr lang="en-US" altLang="zh-CN"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endParaRPr>
          </a:p>
          <a:p>
            <a:pPr marL="0" marR="0" lvl="0" indent="0" algn="l" defTabSz="457200" rtl="0" eaLnBrk="1" fontAlgn="auto" latinLnBrk="0" hangingPunct="1">
              <a:lnSpc>
                <a:spcPct val="150000"/>
              </a:lnSpc>
              <a:spcBef>
                <a:spcPts val="0"/>
              </a:spcBef>
              <a:spcAft>
                <a:spcPts val="0"/>
              </a:spcAft>
              <a:buClrTx/>
              <a:buSzTx/>
              <a:buFontTx/>
              <a:buNone/>
              <a:tabLst/>
              <a:defRPr/>
            </a:pPr>
            <a:r>
              <a:rPr lang="zh-CN" altLang="en-US"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rPr>
              <a:t>（</a:t>
            </a:r>
            <a:r>
              <a:rPr lang="en-US" altLang="zh-CN"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rPr>
              <a:t>2</a:t>
            </a:r>
            <a:r>
              <a:rPr lang="zh-CN" altLang="en-US"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rPr>
              <a:t>）满足可达性条件，在切换面</a:t>
            </a:r>
            <a:r>
              <a:rPr lang="en-US" altLang="zh-CN"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rPr>
              <a:t>s(x)=0</a:t>
            </a:r>
            <a:r>
              <a:rPr lang="zh-CN" altLang="en-US"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rPr>
              <a:t>以外的运动点都将在有限的时间内到达切换面；</a:t>
            </a:r>
            <a:endParaRPr lang="en-US" altLang="zh-CN"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endParaRPr>
          </a:p>
          <a:p>
            <a:pPr marL="0" marR="0" lvl="0" indent="0" algn="l" defTabSz="457200" rtl="0" eaLnBrk="1" fontAlgn="auto" latinLnBrk="0" hangingPunct="1">
              <a:lnSpc>
                <a:spcPct val="150000"/>
              </a:lnSpc>
              <a:spcBef>
                <a:spcPts val="0"/>
              </a:spcBef>
              <a:spcAft>
                <a:spcPts val="0"/>
              </a:spcAft>
              <a:buClrTx/>
              <a:buSzTx/>
              <a:buFontTx/>
              <a:buNone/>
              <a:tabLst/>
              <a:defRPr/>
            </a:pPr>
            <a:r>
              <a:rPr lang="zh-CN" altLang="en-US"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rPr>
              <a:t>（</a:t>
            </a:r>
            <a:r>
              <a:rPr lang="en-US" altLang="zh-CN"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rPr>
              <a:t>3</a:t>
            </a:r>
            <a:r>
              <a:rPr lang="zh-CN" altLang="en-US"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rPr>
              <a:t>）保证滑模运动稳定性；</a:t>
            </a:r>
            <a:endParaRPr lang="en-US" altLang="zh-CN"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endParaRPr>
          </a:p>
          <a:p>
            <a:pPr marL="0" marR="0" lvl="0" indent="0" algn="l" defTabSz="457200" rtl="0" eaLnBrk="1" fontAlgn="auto" latinLnBrk="0" hangingPunct="1">
              <a:lnSpc>
                <a:spcPct val="150000"/>
              </a:lnSpc>
              <a:spcBef>
                <a:spcPts val="0"/>
              </a:spcBef>
              <a:spcAft>
                <a:spcPts val="0"/>
              </a:spcAft>
              <a:buClrTx/>
              <a:buSzTx/>
              <a:buFontTx/>
              <a:buNone/>
              <a:tabLst/>
              <a:defRPr/>
            </a:pPr>
            <a:endParaRPr lang="en-US" altLang="zh-CN"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endParaRPr>
          </a:p>
        </p:txBody>
      </p:sp>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95427" y="2358572"/>
            <a:ext cx="3414174" cy="407305"/>
          </a:xfrm>
          <a:prstGeom prst="rect">
            <a:avLst/>
          </a:prstGeom>
        </p:spPr>
      </p:pic>
      <p:pic>
        <p:nvPicPr>
          <p:cNvPr id="5" name="图片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37238" y="2898431"/>
            <a:ext cx="2510139" cy="702839"/>
          </a:xfrm>
          <a:prstGeom prst="rect">
            <a:avLst/>
          </a:prstGeom>
        </p:spPr>
      </p:pic>
      <p:graphicFrame>
        <p:nvGraphicFramePr>
          <p:cNvPr id="6" name="对象 5"/>
          <p:cNvGraphicFramePr>
            <a:graphicFrameLocks noChangeAspect="1"/>
          </p:cNvGraphicFramePr>
          <p:nvPr>
            <p:extLst>
              <p:ext uri="{D42A27DB-BD31-4B8C-83A1-F6EECF244321}">
                <p14:modId xmlns:p14="http://schemas.microsoft.com/office/powerpoint/2010/main" val="3630719211"/>
              </p:ext>
            </p:extLst>
          </p:nvPr>
        </p:nvGraphicFramePr>
        <p:xfrm>
          <a:off x="5437460" y="2777040"/>
          <a:ext cx="1661150" cy="381374"/>
        </p:xfrm>
        <a:graphic>
          <a:graphicData uri="http://schemas.openxmlformats.org/presentationml/2006/ole">
            <mc:AlternateContent xmlns:mc="http://schemas.openxmlformats.org/markup-compatibility/2006">
              <mc:Choice xmlns:v="urn:schemas-microsoft-com:vml" Requires="v">
                <p:oleObj spid="_x0000_s1028" name="AxMath" r:id="rId7" imgW="1030320" imgH="236880" progId="Equation.AxMath">
                  <p:embed/>
                </p:oleObj>
              </mc:Choice>
              <mc:Fallback>
                <p:oleObj name="AxMath" r:id="rId7" imgW="1030320" imgH="236880" progId="Equation.AxMath">
                  <p:embed/>
                  <p:pic>
                    <p:nvPicPr>
                      <p:cNvPr id="0" name=""/>
                      <p:cNvPicPr/>
                      <p:nvPr/>
                    </p:nvPicPr>
                    <p:blipFill>
                      <a:blip r:embed="rId8"/>
                      <a:stretch>
                        <a:fillRect/>
                      </a:stretch>
                    </p:blipFill>
                    <p:spPr>
                      <a:xfrm>
                        <a:off x="5437460" y="2777040"/>
                        <a:ext cx="1661150" cy="381374"/>
                      </a:xfrm>
                      <a:prstGeom prst="rect">
                        <a:avLst/>
                      </a:prstGeom>
                    </p:spPr>
                  </p:pic>
                </p:oleObj>
              </mc:Fallback>
            </mc:AlternateContent>
          </a:graphicData>
        </a:graphic>
      </p:graphicFrame>
    </p:spTree>
    <p:extLst>
      <p:ext uri="{BB962C8B-B14F-4D97-AF65-F5344CB8AC3E}">
        <p14:creationId xmlns:p14="http://schemas.microsoft.com/office/powerpoint/2010/main" val="850669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a:extLst>
              <a:ext uri="{FF2B5EF4-FFF2-40B4-BE49-F238E27FC236}">
                <a16:creationId xmlns:a16="http://schemas.microsoft.com/office/drawing/2014/main" id="{EB8D6E6D-F96B-4A9F-B4B0-006643E44E3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984" t="34576" b="2785"/>
          <a:stretch/>
        </p:blipFill>
        <p:spPr>
          <a:xfrm>
            <a:off x="0" y="2562225"/>
            <a:ext cx="9144000" cy="4295775"/>
          </a:xfrm>
          <a:prstGeom prst="rect">
            <a:avLst/>
          </a:prstGeom>
        </p:spPr>
      </p:pic>
      <p:sp>
        <p:nvSpPr>
          <p:cNvPr id="2" name="标题 1">
            <a:extLst>
              <a:ext uri="{FF2B5EF4-FFF2-40B4-BE49-F238E27FC236}">
                <a16:creationId xmlns:a16="http://schemas.microsoft.com/office/drawing/2014/main" id="{F2C83937-FE91-420B-AF23-CB2FBBCDC6CE}"/>
              </a:ext>
            </a:extLst>
          </p:cNvPr>
          <p:cNvSpPr>
            <a:spLocks noGrp="1"/>
          </p:cNvSpPr>
          <p:nvPr>
            <p:ph type="title"/>
          </p:nvPr>
        </p:nvSpPr>
        <p:spPr/>
        <p:txBody>
          <a:bodyPr/>
          <a:lstStyle/>
          <a:p>
            <a:r>
              <a:rPr lang="zh-CN" altLang="en-US" dirty="0" smtClean="0">
                <a:latin typeface="+mn-lt"/>
                <a:ea typeface="+mn-ea"/>
                <a:cs typeface="+mn-ea"/>
                <a:sym typeface="+mn-lt"/>
              </a:rPr>
              <a:t>滑模变结构控制</a:t>
            </a:r>
            <a:r>
              <a:rPr lang="zh-CN" altLang="en-US" dirty="0">
                <a:latin typeface="+mn-lt"/>
                <a:ea typeface="+mn-ea"/>
                <a:cs typeface="+mn-ea"/>
                <a:sym typeface="+mn-lt"/>
              </a:rPr>
              <a:t>算法</a:t>
            </a:r>
            <a:endParaRPr lang="zh-CN" altLang="en-US" dirty="0">
              <a:latin typeface="+mn-lt"/>
              <a:ea typeface="+mn-ea"/>
              <a:cs typeface="+mn-ea"/>
              <a:sym typeface="+mn-lt"/>
            </a:endParaRPr>
          </a:p>
        </p:txBody>
      </p:sp>
      <p:sp>
        <p:nvSpPr>
          <p:cNvPr id="17" name="矩形 16">
            <a:extLst>
              <a:ext uri="{FF2B5EF4-FFF2-40B4-BE49-F238E27FC236}">
                <a16:creationId xmlns:a16="http://schemas.microsoft.com/office/drawing/2014/main" id="{A1EDF2D2-C6EE-497B-AD94-42493DE79C35}"/>
              </a:ext>
            </a:extLst>
          </p:cNvPr>
          <p:cNvSpPr/>
          <p:nvPr/>
        </p:nvSpPr>
        <p:spPr>
          <a:xfrm>
            <a:off x="0" y="2562225"/>
            <a:ext cx="9144000" cy="4295775"/>
          </a:xfrm>
          <a:prstGeom prst="rect">
            <a:avLst/>
          </a:prstGeom>
          <a:gradFill flip="none" rotWithShape="1">
            <a:gsLst>
              <a:gs pos="0">
                <a:schemeClr val="bg1"/>
              </a:gs>
              <a:gs pos="55000">
                <a:schemeClr val="bg1"/>
              </a:gs>
              <a:gs pos="100000">
                <a:schemeClr val="bg1">
                  <a:alpha val="21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ea"/>
              <a:sym typeface="+mn-lt"/>
            </a:endParaRPr>
          </a:p>
        </p:txBody>
      </p:sp>
      <p:sp>
        <p:nvSpPr>
          <p:cNvPr id="20" name="文本框 19">
            <a:extLst>
              <a:ext uri="{FF2B5EF4-FFF2-40B4-BE49-F238E27FC236}">
                <a16:creationId xmlns:a16="http://schemas.microsoft.com/office/drawing/2014/main" id="{F8900CF7-DE7E-4B81-9574-CC92DA160E0D}"/>
              </a:ext>
            </a:extLst>
          </p:cNvPr>
          <p:cNvSpPr txBox="1"/>
          <p:nvPr/>
        </p:nvSpPr>
        <p:spPr>
          <a:xfrm>
            <a:off x="495300" y="979581"/>
            <a:ext cx="7380899" cy="4062651"/>
          </a:xfrm>
          <a:prstGeom prst="rect">
            <a:avLst/>
          </a:prstGeom>
          <a:noFill/>
        </p:spPr>
        <p:txBody>
          <a:bodyPr wrap="square" lIns="0" tIns="0" rIns="0" bIns="0" rtlCol="0">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225" normalizeH="0" baseline="0" noProof="0" dirty="0" smtClean="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ea"/>
                <a:sym typeface="+mn-lt"/>
              </a:rPr>
              <a:t>设计滑模变结构控制器的基本步骤包括两个相对独立的部分：</a:t>
            </a:r>
            <a:endParaRPr kumimoji="0" lang="en-US" altLang="zh-CN" sz="1600" b="0" i="0" u="none" strike="noStrike" kern="1200" cap="none" spc="225" normalizeH="0" baseline="0" noProof="0" dirty="0" smtClean="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ea"/>
              <a:sym typeface="+mn-lt"/>
            </a:endParaRPr>
          </a:p>
          <a:p>
            <a:pPr marL="0" marR="0" lvl="0" indent="0" algn="l" defTabSz="457200" rtl="0" eaLnBrk="1" fontAlgn="auto" latinLnBrk="0" hangingPunct="1">
              <a:lnSpc>
                <a:spcPct val="150000"/>
              </a:lnSpc>
              <a:spcBef>
                <a:spcPts val="0"/>
              </a:spcBef>
              <a:spcAft>
                <a:spcPts val="0"/>
              </a:spcAft>
              <a:buClrTx/>
              <a:buSzTx/>
              <a:buFontTx/>
              <a:buNone/>
              <a:tabLst/>
              <a:defRPr/>
            </a:pPr>
            <a:r>
              <a:rPr lang="zh-CN" altLang="en-US"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rPr>
              <a:t>（</a:t>
            </a:r>
            <a:r>
              <a:rPr lang="en-US" altLang="zh-CN"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rPr>
              <a:t>1</a:t>
            </a:r>
            <a:r>
              <a:rPr lang="zh-CN" altLang="en-US"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rPr>
              <a:t>）设计切换函数</a:t>
            </a:r>
            <a:r>
              <a:rPr lang="en-US" altLang="zh-CN"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rPr>
              <a:t>s(x)</a:t>
            </a:r>
            <a:r>
              <a:rPr lang="zh-CN" altLang="en-US"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rPr>
              <a:t>，使它所确定的滑动模态渐进稳定且具有良好的动态品质；</a:t>
            </a:r>
            <a:endParaRPr lang="en-US" altLang="zh-CN"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endParaRP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225" normalizeH="0" baseline="0" noProof="0" dirty="0" smtClean="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ea"/>
                <a:sym typeface="+mn-lt"/>
              </a:rPr>
              <a:t>（</a:t>
            </a:r>
            <a:r>
              <a:rPr kumimoji="0" lang="en-US" altLang="zh-CN" sz="1600" b="0" i="0" u="none" strike="noStrike" kern="1200" cap="none" spc="225" normalizeH="0" baseline="0" noProof="0" dirty="0" smtClean="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ea"/>
                <a:sym typeface="+mn-lt"/>
              </a:rPr>
              <a:t>2</a:t>
            </a:r>
            <a:r>
              <a:rPr kumimoji="0" lang="zh-CN" altLang="en-US" sz="1600" b="0" i="0" u="none" strike="noStrike" kern="1200" cap="none" spc="225" normalizeH="0" baseline="0" noProof="0" dirty="0" smtClean="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ea"/>
                <a:sym typeface="+mn-lt"/>
              </a:rPr>
              <a:t>）设计滑动模态控制律         ，使到达条件得到满足，从而在切换面上形成滑动模态区。</a:t>
            </a:r>
            <a:endParaRPr kumimoji="0" lang="en-US" altLang="zh-CN" sz="1600" b="0" i="0" u="none" strike="noStrike" kern="1200" cap="none" spc="225" normalizeH="0" baseline="0" noProof="0" dirty="0" smtClean="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ea"/>
              <a:sym typeface="+mn-lt"/>
            </a:endParaRPr>
          </a:p>
          <a:p>
            <a:pPr marL="0" marR="0" lvl="0" indent="0" algn="l" defTabSz="457200" rtl="0" eaLnBrk="1" fontAlgn="auto" latinLnBrk="0" hangingPunct="1">
              <a:lnSpc>
                <a:spcPct val="150000"/>
              </a:lnSpc>
              <a:spcBef>
                <a:spcPts val="0"/>
              </a:spcBef>
              <a:spcAft>
                <a:spcPts val="0"/>
              </a:spcAft>
              <a:buClrTx/>
              <a:buSzTx/>
              <a:buFontTx/>
              <a:buNone/>
              <a:tabLst/>
              <a:defRPr/>
            </a:pPr>
            <a:r>
              <a:rPr lang="zh-CN" altLang="en-US" sz="1600" spc="225" noProof="0"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rPr>
              <a:t>一旦切换函数和滑动模态控制律都得到了，滑动模态控制系统就能完全建立起来。</a:t>
            </a:r>
            <a:endParaRPr lang="en-US" altLang="zh-CN" sz="1600" spc="225" noProof="0"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endParaRP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225" normalizeH="0" baseline="0" dirty="0" smtClean="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ea"/>
                <a:sym typeface="+mn-lt"/>
              </a:rPr>
              <a:t>常规滑模变结构控制有以下几种设计：</a:t>
            </a:r>
            <a:endParaRPr kumimoji="0" lang="en-US" altLang="zh-CN" sz="1600" b="0" i="0" u="none" strike="noStrike" kern="1200" cap="none" spc="225" normalizeH="0" baseline="0" dirty="0" smtClean="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ea"/>
              <a:sym typeface="+mn-lt"/>
            </a:endParaRPr>
          </a:p>
          <a:p>
            <a:pPr marL="0" marR="0" lvl="0" indent="0" algn="l" defTabSz="457200" rtl="0" eaLnBrk="1" fontAlgn="auto" latinLnBrk="0" hangingPunct="1">
              <a:lnSpc>
                <a:spcPct val="150000"/>
              </a:lnSpc>
              <a:spcBef>
                <a:spcPts val="0"/>
              </a:spcBef>
              <a:spcAft>
                <a:spcPts val="0"/>
              </a:spcAft>
              <a:buClrTx/>
              <a:buSzTx/>
              <a:buFontTx/>
              <a:buNone/>
              <a:tabLst/>
              <a:defRPr/>
            </a:pPr>
            <a:r>
              <a:rPr lang="zh-CN" altLang="en-US" sz="1600" spc="225" noProof="0"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rPr>
              <a:t>（</a:t>
            </a:r>
            <a:r>
              <a:rPr lang="en-US" altLang="zh-CN" sz="1600" spc="225" noProof="0"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rPr>
              <a:t>1</a:t>
            </a:r>
            <a:r>
              <a:rPr lang="zh-CN" altLang="en-US" sz="1600" spc="225" noProof="0"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rPr>
              <a:t>）常值切换控制                       </a:t>
            </a:r>
            <a:endParaRPr lang="en-US" altLang="zh-CN" sz="1600" spc="225" noProof="0"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endParaRP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225" normalizeH="0" baseline="0" dirty="0" smtClean="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ea"/>
                <a:sym typeface="+mn-lt"/>
              </a:rPr>
              <a:t>（</a:t>
            </a:r>
            <a:r>
              <a:rPr kumimoji="0" lang="en-US" altLang="zh-CN" sz="1600" b="0" i="0" u="none" strike="noStrike" kern="1200" cap="none" spc="225" normalizeH="0" baseline="0" dirty="0" smtClean="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ea"/>
                <a:sym typeface="+mn-lt"/>
              </a:rPr>
              <a:t>2</a:t>
            </a:r>
            <a:r>
              <a:rPr kumimoji="0" lang="zh-CN" altLang="en-US" sz="1600" b="0" i="0" u="none" strike="noStrike" kern="1200" cap="none" spc="225" normalizeH="0" baseline="0" dirty="0" smtClean="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ea"/>
                <a:sym typeface="+mn-lt"/>
              </a:rPr>
              <a:t>）函数切换控制</a:t>
            </a:r>
            <a:endParaRPr kumimoji="0" lang="en-US" altLang="zh-CN" sz="1600" b="0" i="0" u="none" strike="noStrike" kern="1200" cap="none" spc="225" normalizeH="0" baseline="0" dirty="0" smtClean="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ea"/>
              <a:sym typeface="+mn-lt"/>
            </a:endParaRPr>
          </a:p>
          <a:p>
            <a:pPr marL="0" marR="0" lvl="0" indent="0" algn="l" defTabSz="457200" rtl="0" eaLnBrk="1" fontAlgn="auto" latinLnBrk="0" hangingPunct="1">
              <a:lnSpc>
                <a:spcPct val="150000"/>
              </a:lnSpc>
              <a:spcBef>
                <a:spcPts val="0"/>
              </a:spcBef>
              <a:spcAft>
                <a:spcPts val="0"/>
              </a:spcAft>
              <a:buClrTx/>
              <a:buSzTx/>
              <a:buFontTx/>
              <a:buNone/>
              <a:tabLst/>
              <a:defRPr/>
            </a:pPr>
            <a:r>
              <a:rPr lang="zh-CN" altLang="en-US" sz="1600" spc="225" noProof="0"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rPr>
              <a:t>（</a:t>
            </a:r>
            <a:r>
              <a:rPr lang="en-US" altLang="zh-CN" sz="1600" spc="225" noProof="0"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rPr>
              <a:t>3</a:t>
            </a:r>
            <a:r>
              <a:rPr lang="zh-CN" altLang="en-US" sz="1600" spc="225" noProof="0"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rPr>
              <a:t>）比例切换控制</a:t>
            </a:r>
            <a:endParaRPr kumimoji="0" lang="en-US" altLang="zh-CN" sz="1600" b="0" i="0" u="none" strike="noStrike" kern="1200" cap="none" spc="225" normalizeH="0" baseline="0" noProof="0" dirty="0" smtClean="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ea"/>
              <a:sym typeface="+mn-lt"/>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852235344"/>
              </p:ext>
            </p:extLst>
          </p:nvPr>
        </p:nvGraphicFramePr>
        <p:xfrm>
          <a:off x="3321499" y="2006767"/>
          <a:ext cx="746005" cy="414757"/>
        </p:xfrm>
        <a:graphic>
          <a:graphicData uri="http://schemas.openxmlformats.org/presentationml/2006/ole">
            <mc:AlternateContent xmlns:mc="http://schemas.openxmlformats.org/markup-compatibility/2006">
              <mc:Choice xmlns:v="urn:schemas-microsoft-com:vml" Requires="v">
                <p:oleObj spid="_x0000_s2055" name="AxMath" r:id="rId5" imgW="425160" imgH="236880" progId="Equation.AxMath">
                  <p:embed/>
                </p:oleObj>
              </mc:Choice>
              <mc:Fallback>
                <p:oleObj name="AxMath" r:id="rId5" imgW="425160" imgH="236880" progId="Equation.AxMath">
                  <p:embed/>
                  <p:pic>
                    <p:nvPicPr>
                      <p:cNvPr id="0" name=""/>
                      <p:cNvPicPr/>
                      <p:nvPr/>
                    </p:nvPicPr>
                    <p:blipFill>
                      <a:blip r:embed="rId6"/>
                      <a:stretch>
                        <a:fillRect/>
                      </a:stretch>
                    </p:blipFill>
                    <p:spPr>
                      <a:xfrm>
                        <a:off x="3321499" y="2006767"/>
                        <a:ext cx="746005" cy="414757"/>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341730114"/>
              </p:ext>
            </p:extLst>
          </p:nvPr>
        </p:nvGraphicFramePr>
        <p:xfrm>
          <a:off x="2599405" y="3858025"/>
          <a:ext cx="1920043" cy="423338"/>
        </p:xfrm>
        <a:graphic>
          <a:graphicData uri="http://schemas.openxmlformats.org/presentationml/2006/ole">
            <mc:AlternateContent xmlns:mc="http://schemas.openxmlformats.org/markup-compatibility/2006">
              <mc:Choice xmlns:v="urn:schemas-microsoft-com:vml" Requires="v">
                <p:oleObj spid="_x0000_s2056" name="AxMath" r:id="rId7" imgW="1116720" imgH="246240" progId="Equation.AxMath">
                  <p:embed/>
                </p:oleObj>
              </mc:Choice>
              <mc:Fallback>
                <p:oleObj name="AxMath" r:id="rId7" imgW="1116720" imgH="246240" progId="Equation.AxMath">
                  <p:embed/>
                  <p:pic>
                    <p:nvPicPr>
                      <p:cNvPr id="0" name=""/>
                      <p:cNvPicPr/>
                      <p:nvPr/>
                    </p:nvPicPr>
                    <p:blipFill>
                      <a:blip r:embed="rId8"/>
                      <a:stretch>
                        <a:fillRect/>
                      </a:stretch>
                    </p:blipFill>
                    <p:spPr>
                      <a:xfrm>
                        <a:off x="2599405" y="3858025"/>
                        <a:ext cx="1920043" cy="423338"/>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877550681"/>
              </p:ext>
            </p:extLst>
          </p:nvPr>
        </p:nvGraphicFramePr>
        <p:xfrm>
          <a:off x="2599405" y="4217988"/>
          <a:ext cx="2603216" cy="432938"/>
        </p:xfrm>
        <a:graphic>
          <a:graphicData uri="http://schemas.openxmlformats.org/presentationml/2006/ole">
            <mc:AlternateContent xmlns:mc="http://schemas.openxmlformats.org/markup-compatibility/2006">
              <mc:Choice xmlns:v="urn:schemas-microsoft-com:vml" Requires="v">
                <p:oleObj spid="_x0000_s2057" name="AxMath" r:id="rId9" imgW="1478880" imgH="246240" progId="Equation.AxMath">
                  <p:embed/>
                </p:oleObj>
              </mc:Choice>
              <mc:Fallback>
                <p:oleObj name="AxMath" r:id="rId9" imgW="1478880" imgH="246240" progId="Equation.AxMath">
                  <p:embed/>
                  <p:pic>
                    <p:nvPicPr>
                      <p:cNvPr id="0" name=""/>
                      <p:cNvPicPr/>
                      <p:nvPr/>
                    </p:nvPicPr>
                    <p:blipFill>
                      <a:blip r:embed="rId10"/>
                      <a:stretch>
                        <a:fillRect/>
                      </a:stretch>
                    </p:blipFill>
                    <p:spPr>
                      <a:xfrm>
                        <a:off x="2599405" y="4217988"/>
                        <a:ext cx="2603216" cy="432938"/>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383326819"/>
              </p:ext>
            </p:extLst>
          </p:nvPr>
        </p:nvGraphicFramePr>
        <p:xfrm>
          <a:off x="2653632" y="4641326"/>
          <a:ext cx="1109981" cy="634867"/>
        </p:xfrm>
        <a:graphic>
          <a:graphicData uri="http://schemas.openxmlformats.org/presentationml/2006/ole">
            <mc:AlternateContent xmlns:mc="http://schemas.openxmlformats.org/markup-compatibility/2006">
              <mc:Choice xmlns:v="urn:schemas-microsoft-com:vml" Requires="v">
                <p:oleObj spid="_x0000_s2058" name="AxMath" r:id="rId11" imgW="848520" imgH="486000" progId="Equation.AxMath">
                  <p:embed/>
                </p:oleObj>
              </mc:Choice>
              <mc:Fallback>
                <p:oleObj name="AxMath" r:id="rId11" imgW="848520" imgH="486000" progId="Equation.AxMath">
                  <p:embed/>
                  <p:pic>
                    <p:nvPicPr>
                      <p:cNvPr id="0" name=""/>
                      <p:cNvPicPr/>
                      <p:nvPr/>
                    </p:nvPicPr>
                    <p:blipFill>
                      <a:blip r:embed="rId12"/>
                      <a:stretch>
                        <a:fillRect/>
                      </a:stretch>
                    </p:blipFill>
                    <p:spPr>
                      <a:xfrm>
                        <a:off x="2653632" y="4641326"/>
                        <a:ext cx="1109981" cy="634867"/>
                      </a:xfrm>
                      <a:prstGeom prst="rect">
                        <a:avLst/>
                      </a:prstGeom>
                    </p:spPr>
                  </p:pic>
                </p:oleObj>
              </mc:Fallback>
            </mc:AlternateContent>
          </a:graphicData>
        </a:graphic>
      </p:graphicFrame>
    </p:spTree>
    <p:extLst>
      <p:ext uri="{BB962C8B-B14F-4D97-AF65-F5344CB8AC3E}">
        <p14:creationId xmlns:p14="http://schemas.microsoft.com/office/powerpoint/2010/main" val="3495071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a:extLst>
              <a:ext uri="{FF2B5EF4-FFF2-40B4-BE49-F238E27FC236}">
                <a16:creationId xmlns:a16="http://schemas.microsoft.com/office/drawing/2014/main" id="{EB8D6E6D-F96B-4A9F-B4B0-006643E44E3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984" t="34576" b="2785"/>
          <a:stretch/>
        </p:blipFill>
        <p:spPr>
          <a:xfrm>
            <a:off x="0" y="2562225"/>
            <a:ext cx="9144000" cy="4295775"/>
          </a:xfrm>
          <a:prstGeom prst="rect">
            <a:avLst/>
          </a:prstGeom>
        </p:spPr>
      </p:pic>
      <p:sp>
        <p:nvSpPr>
          <p:cNvPr id="2" name="标题 1">
            <a:extLst>
              <a:ext uri="{FF2B5EF4-FFF2-40B4-BE49-F238E27FC236}">
                <a16:creationId xmlns:a16="http://schemas.microsoft.com/office/drawing/2014/main" id="{F2C83937-FE91-420B-AF23-CB2FBBCDC6CE}"/>
              </a:ext>
            </a:extLst>
          </p:cNvPr>
          <p:cNvSpPr>
            <a:spLocks noGrp="1"/>
          </p:cNvSpPr>
          <p:nvPr>
            <p:ph type="title"/>
          </p:nvPr>
        </p:nvSpPr>
        <p:spPr/>
        <p:txBody>
          <a:bodyPr/>
          <a:lstStyle/>
          <a:p>
            <a:r>
              <a:rPr lang="zh-CN" altLang="en-US" dirty="0" smtClean="0">
                <a:latin typeface="+mn-lt"/>
                <a:ea typeface="+mn-ea"/>
                <a:cs typeface="+mn-ea"/>
                <a:sym typeface="+mn-lt"/>
              </a:rPr>
              <a:t>滑模变结构控制</a:t>
            </a:r>
            <a:r>
              <a:rPr lang="zh-CN" altLang="en-US" dirty="0">
                <a:latin typeface="+mn-lt"/>
                <a:ea typeface="+mn-ea"/>
                <a:cs typeface="+mn-ea"/>
                <a:sym typeface="+mn-lt"/>
              </a:rPr>
              <a:t>算法</a:t>
            </a:r>
            <a:endParaRPr lang="zh-CN" altLang="en-US" dirty="0">
              <a:latin typeface="+mn-lt"/>
              <a:ea typeface="+mn-ea"/>
              <a:cs typeface="+mn-ea"/>
              <a:sym typeface="+mn-lt"/>
            </a:endParaRPr>
          </a:p>
        </p:txBody>
      </p:sp>
      <p:sp>
        <p:nvSpPr>
          <p:cNvPr id="17" name="矩形 16">
            <a:extLst>
              <a:ext uri="{FF2B5EF4-FFF2-40B4-BE49-F238E27FC236}">
                <a16:creationId xmlns:a16="http://schemas.microsoft.com/office/drawing/2014/main" id="{A1EDF2D2-C6EE-497B-AD94-42493DE79C35}"/>
              </a:ext>
            </a:extLst>
          </p:cNvPr>
          <p:cNvSpPr/>
          <p:nvPr/>
        </p:nvSpPr>
        <p:spPr>
          <a:xfrm>
            <a:off x="0" y="2562225"/>
            <a:ext cx="9144000" cy="4295775"/>
          </a:xfrm>
          <a:prstGeom prst="rect">
            <a:avLst/>
          </a:prstGeom>
          <a:gradFill flip="none" rotWithShape="1">
            <a:gsLst>
              <a:gs pos="0">
                <a:schemeClr val="bg1"/>
              </a:gs>
              <a:gs pos="55000">
                <a:schemeClr val="bg1"/>
              </a:gs>
              <a:gs pos="100000">
                <a:schemeClr val="bg1">
                  <a:alpha val="21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ea"/>
              <a:sym typeface="+mn-lt"/>
            </a:endParaRPr>
          </a:p>
        </p:txBody>
      </p:sp>
      <p:sp>
        <p:nvSpPr>
          <p:cNvPr id="20" name="文本框 19">
            <a:extLst>
              <a:ext uri="{FF2B5EF4-FFF2-40B4-BE49-F238E27FC236}">
                <a16:creationId xmlns:a16="http://schemas.microsoft.com/office/drawing/2014/main" id="{F8900CF7-DE7E-4B81-9574-CC92DA160E0D}"/>
              </a:ext>
            </a:extLst>
          </p:cNvPr>
          <p:cNvSpPr txBox="1"/>
          <p:nvPr/>
        </p:nvSpPr>
        <p:spPr>
          <a:xfrm>
            <a:off x="495300" y="954706"/>
            <a:ext cx="7380899" cy="2585323"/>
          </a:xfrm>
          <a:prstGeom prst="rect">
            <a:avLst/>
          </a:prstGeom>
          <a:noFill/>
        </p:spPr>
        <p:txBody>
          <a:bodyPr wrap="square" lIns="0" tIns="0" rIns="0" bIns="0" rtlCol="0">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lang="zh-CN" altLang="en-US"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rPr>
              <a:t>几种典型的趋近率：</a:t>
            </a:r>
            <a:endParaRPr lang="en-US" altLang="zh-CN"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endParaRPr>
          </a:p>
          <a:p>
            <a:pPr marL="0" marR="0" lvl="0" indent="0" algn="l" defTabSz="457200" rtl="0" eaLnBrk="1" fontAlgn="auto" latinLnBrk="0" hangingPunct="1">
              <a:lnSpc>
                <a:spcPct val="150000"/>
              </a:lnSpc>
              <a:spcBef>
                <a:spcPts val="0"/>
              </a:spcBef>
              <a:spcAft>
                <a:spcPts val="0"/>
              </a:spcAft>
              <a:buClrTx/>
              <a:buSzTx/>
              <a:buFontTx/>
              <a:buNone/>
              <a:tabLst/>
              <a:defRPr/>
            </a:pPr>
            <a:r>
              <a:rPr lang="zh-CN" altLang="en-US"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rPr>
              <a:t>（</a:t>
            </a:r>
            <a:r>
              <a:rPr lang="en-US" altLang="zh-CN"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rPr>
              <a:t>1</a:t>
            </a:r>
            <a:r>
              <a:rPr lang="zh-CN" altLang="en-US"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rPr>
              <a:t>）等速趋近率</a:t>
            </a:r>
            <a:endParaRPr lang="en-US" altLang="zh-CN"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endParaRPr>
          </a:p>
          <a:p>
            <a:pPr marL="0" marR="0" lvl="0" indent="0" algn="l" defTabSz="457200" rtl="0" eaLnBrk="1" fontAlgn="auto" latinLnBrk="0" hangingPunct="1">
              <a:lnSpc>
                <a:spcPct val="150000"/>
              </a:lnSpc>
              <a:spcBef>
                <a:spcPts val="0"/>
              </a:spcBef>
              <a:spcAft>
                <a:spcPts val="0"/>
              </a:spcAft>
              <a:buClrTx/>
              <a:buSzTx/>
              <a:buFontTx/>
              <a:buNone/>
              <a:tabLst/>
              <a:defRPr/>
            </a:pPr>
            <a:r>
              <a:rPr lang="zh-CN" altLang="en-US"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rPr>
              <a:t>（</a:t>
            </a:r>
            <a:r>
              <a:rPr lang="en-US" altLang="zh-CN"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rPr>
              <a:t>2</a:t>
            </a:r>
            <a:r>
              <a:rPr lang="zh-CN" altLang="en-US"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rPr>
              <a:t>）指数趋近率</a:t>
            </a:r>
            <a:endParaRPr lang="en-US" altLang="zh-CN"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endParaRP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225" normalizeH="0" baseline="0" noProof="0" dirty="0" smtClean="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ea"/>
                <a:sym typeface="+mn-lt"/>
              </a:rPr>
              <a:t>（</a:t>
            </a:r>
            <a:r>
              <a:rPr kumimoji="0" lang="en-US" altLang="zh-CN" sz="1600" b="0" i="0" u="none" strike="noStrike" kern="1200" cap="none" spc="225" normalizeH="0" baseline="0" noProof="0" dirty="0" smtClean="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ea"/>
                <a:sym typeface="+mn-lt"/>
              </a:rPr>
              <a:t>3</a:t>
            </a:r>
            <a:r>
              <a:rPr kumimoji="0" lang="zh-CN" altLang="en-US" sz="1600" b="0" i="0" u="none" strike="noStrike" kern="1200" cap="none" spc="225" normalizeH="0" baseline="0" noProof="0" dirty="0" smtClean="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ea"/>
                <a:sym typeface="+mn-lt"/>
              </a:rPr>
              <a:t>）幂次趋近率</a:t>
            </a:r>
            <a:endParaRPr kumimoji="0" lang="en-US" altLang="zh-CN" sz="1600" b="0" i="0" u="none" strike="noStrike" kern="1200" cap="none" spc="225" normalizeH="0" baseline="0" noProof="0" dirty="0" smtClean="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ea"/>
              <a:sym typeface="+mn-lt"/>
            </a:endParaRPr>
          </a:p>
          <a:p>
            <a:pPr marL="0" marR="0" lvl="0" indent="0" algn="l" defTabSz="457200" rtl="0" eaLnBrk="1" fontAlgn="auto" latinLnBrk="0" hangingPunct="1">
              <a:lnSpc>
                <a:spcPct val="150000"/>
              </a:lnSpc>
              <a:spcBef>
                <a:spcPts val="0"/>
              </a:spcBef>
              <a:spcAft>
                <a:spcPts val="0"/>
              </a:spcAft>
              <a:buClrTx/>
              <a:buSzTx/>
              <a:buFontTx/>
              <a:buNone/>
              <a:tabLst/>
              <a:defRPr/>
            </a:pPr>
            <a:r>
              <a:rPr lang="zh-CN" altLang="en-US"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rPr>
              <a:t>（</a:t>
            </a:r>
            <a:r>
              <a:rPr lang="en-US" altLang="zh-CN"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rPr>
              <a:t>4</a:t>
            </a:r>
            <a:r>
              <a:rPr lang="zh-CN" altLang="en-US"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rPr>
              <a:t>）一般趋近率</a:t>
            </a:r>
            <a:endParaRPr lang="en-US" altLang="zh-CN"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endParaRPr>
          </a:p>
          <a:p>
            <a:pPr marL="0" marR="0" lvl="0" indent="0" algn="l" defTabSz="457200" rtl="0" eaLnBrk="1" fontAlgn="auto" latinLnBrk="0" hangingPunct="1">
              <a:lnSpc>
                <a:spcPct val="150000"/>
              </a:lnSpc>
              <a:spcBef>
                <a:spcPts val="0"/>
              </a:spcBef>
              <a:spcAft>
                <a:spcPts val="0"/>
              </a:spcAft>
              <a:buClrTx/>
              <a:buSzTx/>
              <a:buFontTx/>
              <a:buNone/>
              <a:tabLst/>
              <a:defRPr/>
            </a:pPr>
            <a:r>
              <a:rPr lang="zh-CN" altLang="en-US"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rPr>
              <a:t>其中</a:t>
            </a:r>
            <a:r>
              <a:rPr lang="en-US" altLang="zh-CN"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rPr>
              <a:t>f(0)=0,</a:t>
            </a:r>
            <a:r>
              <a:rPr lang="zh-CN" altLang="en-US"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rPr>
              <a:t>当</a:t>
            </a:r>
            <a:r>
              <a:rPr lang="en-US" altLang="zh-CN"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rPr>
              <a:t>s</a:t>
            </a:r>
            <a:r>
              <a:rPr lang="zh-CN" altLang="en-US"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rPr>
              <a:t>≠</a:t>
            </a:r>
            <a:r>
              <a:rPr lang="en-US" altLang="zh-CN"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rPr>
              <a:t>0</a:t>
            </a:r>
            <a:r>
              <a:rPr lang="zh-CN" altLang="en-US"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rPr>
              <a:t>时，</a:t>
            </a:r>
            <a:r>
              <a:rPr lang="en-US" altLang="zh-CN"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rPr>
              <a:t>sf(x)&gt;0</a:t>
            </a:r>
            <a:r>
              <a:rPr lang="zh-CN" altLang="en-US"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rPr>
              <a:t>。</a:t>
            </a:r>
            <a:endParaRPr lang="en-US" altLang="zh-CN"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endParaRP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225" normalizeH="0" baseline="0" noProof="0" dirty="0" smtClean="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ea"/>
                <a:sym typeface="+mn-lt"/>
              </a:rPr>
              <a:t>显然，上述四种趋近率都满足滑模到达条件。</a:t>
            </a:r>
            <a:endParaRPr kumimoji="0" lang="en-US" altLang="zh-CN" sz="1600" b="0" i="0" u="none" strike="noStrike" kern="1200" cap="none" spc="225" normalizeH="0" baseline="0" noProof="0" dirty="0" smtClean="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ea"/>
              <a:sym typeface="+mn-lt"/>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4293721689"/>
              </p:ext>
            </p:extLst>
          </p:nvPr>
        </p:nvGraphicFramePr>
        <p:xfrm>
          <a:off x="2336527" y="1303103"/>
          <a:ext cx="2676525" cy="473075"/>
        </p:xfrm>
        <a:graphic>
          <a:graphicData uri="http://schemas.openxmlformats.org/presentationml/2006/ole">
            <mc:AlternateContent xmlns:mc="http://schemas.openxmlformats.org/markup-compatibility/2006">
              <mc:Choice xmlns:v="urn:schemas-microsoft-com:vml" Requires="v">
                <p:oleObj spid="_x0000_s3082" name="AxMath" r:id="rId5" imgW="1338840" imgH="236880" progId="Equation.AxMath">
                  <p:embed/>
                </p:oleObj>
              </mc:Choice>
              <mc:Fallback>
                <p:oleObj name="AxMath" r:id="rId5" imgW="1338840" imgH="236880" progId="Equation.AxMath">
                  <p:embed/>
                  <p:pic>
                    <p:nvPicPr>
                      <p:cNvPr id="0" name=""/>
                      <p:cNvPicPr/>
                      <p:nvPr/>
                    </p:nvPicPr>
                    <p:blipFill>
                      <a:blip r:embed="rId6"/>
                      <a:stretch>
                        <a:fillRect/>
                      </a:stretch>
                    </p:blipFill>
                    <p:spPr>
                      <a:xfrm>
                        <a:off x="2336527" y="1303103"/>
                        <a:ext cx="2676525" cy="473075"/>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098729861"/>
              </p:ext>
            </p:extLst>
          </p:nvPr>
        </p:nvGraphicFramePr>
        <p:xfrm>
          <a:off x="2336527" y="1666003"/>
          <a:ext cx="4879975" cy="473075"/>
        </p:xfrm>
        <a:graphic>
          <a:graphicData uri="http://schemas.openxmlformats.org/presentationml/2006/ole">
            <mc:AlternateContent xmlns:mc="http://schemas.openxmlformats.org/markup-compatibility/2006">
              <mc:Choice xmlns:v="urn:schemas-microsoft-com:vml" Requires="v">
                <p:oleObj spid="_x0000_s3083" name="AxMath" r:id="rId7" imgW="2440080" imgH="236880" progId="Equation.AxMath">
                  <p:embed/>
                </p:oleObj>
              </mc:Choice>
              <mc:Fallback>
                <p:oleObj name="AxMath" r:id="rId7" imgW="2440080" imgH="236880" progId="Equation.AxMath">
                  <p:embed/>
                  <p:pic>
                    <p:nvPicPr>
                      <p:cNvPr id="0" name=""/>
                      <p:cNvPicPr/>
                      <p:nvPr/>
                    </p:nvPicPr>
                    <p:blipFill>
                      <a:blip r:embed="rId8"/>
                      <a:stretch>
                        <a:fillRect/>
                      </a:stretch>
                    </p:blipFill>
                    <p:spPr>
                      <a:xfrm>
                        <a:off x="2336527" y="1666003"/>
                        <a:ext cx="4879975" cy="473075"/>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115619471"/>
              </p:ext>
            </p:extLst>
          </p:nvPr>
        </p:nvGraphicFramePr>
        <p:xfrm>
          <a:off x="2336527" y="2075740"/>
          <a:ext cx="4641850" cy="473075"/>
        </p:xfrm>
        <a:graphic>
          <a:graphicData uri="http://schemas.openxmlformats.org/presentationml/2006/ole">
            <mc:AlternateContent xmlns:mc="http://schemas.openxmlformats.org/markup-compatibility/2006">
              <mc:Choice xmlns:v="urn:schemas-microsoft-com:vml" Requires="v">
                <p:oleObj spid="_x0000_s3084" name="AxMath" r:id="rId9" imgW="2320200" imgH="236880" progId="Equation.AxMath">
                  <p:embed/>
                </p:oleObj>
              </mc:Choice>
              <mc:Fallback>
                <p:oleObj name="AxMath" r:id="rId9" imgW="2320200" imgH="236880" progId="Equation.AxMath">
                  <p:embed/>
                  <p:pic>
                    <p:nvPicPr>
                      <p:cNvPr id="0" name=""/>
                      <p:cNvPicPr/>
                      <p:nvPr/>
                    </p:nvPicPr>
                    <p:blipFill>
                      <a:blip r:embed="rId10"/>
                      <a:stretch>
                        <a:fillRect/>
                      </a:stretch>
                    </p:blipFill>
                    <p:spPr>
                      <a:xfrm>
                        <a:off x="2336527" y="2075740"/>
                        <a:ext cx="4641850" cy="473075"/>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1465867"/>
              </p:ext>
            </p:extLst>
          </p:nvPr>
        </p:nvGraphicFramePr>
        <p:xfrm>
          <a:off x="2374901" y="2409774"/>
          <a:ext cx="3667125" cy="473075"/>
        </p:xfrm>
        <a:graphic>
          <a:graphicData uri="http://schemas.openxmlformats.org/presentationml/2006/ole">
            <mc:AlternateContent xmlns:mc="http://schemas.openxmlformats.org/markup-compatibility/2006">
              <mc:Choice xmlns:v="urn:schemas-microsoft-com:vml" Requires="v">
                <p:oleObj spid="_x0000_s3085" name="AxMath" r:id="rId11" imgW="1834200" imgH="236880" progId="Equation.AxMath">
                  <p:embed/>
                </p:oleObj>
              </mc:Choice>
              <mc:Fallback>
                <p:oleObj name="AxMath" r:id="rId11" imgW="1834200" imgH="236880" progId="Equation.AxMath">
                  <p:embed/>
                  <p:pic>
                    <p:nvPicPr>
                      <p:cNvPr id="0" name=""/>
                      <p:cNvPicPr/>
                      <p:nvPr/>
                    </p:nvPicPr>
                    <p:blipFill>
                      <a:blip r:embed="rId12"/>
                      <a:stretch>
                        <a:fillRect/>
                      </a:stretch>
                    </p:blipFill>
                    <p:spPr>
                      <a:xfrm>
                        <a:off x="2374901" y="2409774"/>
                        <a:ext cx="3667125" cy="473075"/>
                      </a:xfrm>
                      <a:prstGeom prst="rect">
                        <a:avLst/>
                      </a:prstGeom>
                    </p:spPr>
                  </p:pic>
                </p:oleObj>
              </mc:Fallback>
            </mc:AlternateContent>
          </a:graphicData>
        </a:graphic>
      </p:graphicFrame>
    </p:spTree>
    <p:extLst>
      <p:ext uri="{BB962C8B-B14F-4D97-AF65-F5344CB8AC3E}">
        <p14:creationId xmlns:p14="http://schemas.microsoft.com/office/powerpoint/2010/main" val="1064924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a:extLst>
              <a:ext uri="{FF2B5EF4-FFF2-40B4-BE49-F238E27FC236}">
                <a16:creationId xmlns:a16="http://schemas.microsoft.com/office/drawing/2014/main" id="{EB8D6E6D-F96B-4A9F-B4B0-006643E44E3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984" t="34576" b="2785"/>
          <a:stretch/>
        </p:blipFill>
        <p:spPr>
          <a:xfrm>
            <a:off x="0" y="2562225"/>
            <a:ext cx="9144000" cy="4295775"/>
          </a:xfrm>
          <a:prstGeom prst="rect">
            <a:avLst/>
          </a:prstGeom>
        </p:spPr>
      </p:pic>
      <p:sp>
        <p:nvSpPr>
          <p:cNvPr id="2" name="标题 1">
            <a:extLst>
              <a:ext uri="{FF2B5EF4-FFF2-40B4-BE49-F238E27FC236}">
                <a16:creationId xmlns:a16="http://schemas.microsoft.com/office/drawing/2014/main" id="{F2C83937-FE91-420B-AF23-CB2FBBCDC6CE}"/>
              </a:ext>
            </a:extLst>
          </p:cNvPr>
          <p:cNvSpPr>
            <a:spLocks noGrp="1"/>
          </p:cNvSpPr>
          <p:nvPr>
            <p:ph type="title"/>
          </p:nvPr>
        </p:nvSpPr>
        <p:spPr/>
        <p:txBody>
          <a:bodyPr/>
          <a:lstStyle/>
          <a:p>
            <a:r>
              <a:rPr lang="zh-CN" altLang="en-US" dirty="0" smtClean="0">
                <a:latin typeface="+mn-lt"/>
                <a:ea typeface="+mn-ea"/>
                <a:cs typeface="+mn-ea"/>
                <a:sym typeface="+mn-lt"/>
              </a:rPr>
              <a:t>基于滑模控制的磁悬浮系统</a:t>
            </a:r>
            <a:endParaRPr lang="zh-CN" altLang="en-US" dirty="0">
              <a:latin typeface="+mn-lt"/>
              <a:ea typeface="+mn-ea"/>
              <a:cs typeface="+mn-ea"/>
              <a:sym typeface="+mn-lt"/>
            </a:endParaRPr>
          </a:p>
        </p:txBody>
      </p:sp>
      <p:sp>
        <p:nvSpPr>
          <p:cNvPr id="17" name="矩形 16">
            <a:extLst>
              <a:ext uri="{FF2B5EF4-FFF2-40B4-BE49-F238E27FC236}">
                <a16:creationId xmlns:a16="http://schemas.microsoft.com/office/drawing/2014/main" id="{A1EDF2D2-C6EE-497B-AD94-42493DE79C35}"/>
              </a:ext>
            </a:extLst>
          </p:cNvPr>
          <p:cNvSpPr/>
          <p:nvPr/>
        </p:nvSpPr>
        <p:spPr>
          <a:xfrm>
            <a:off x="0" y="2562225"/>
            <a:ext cx="9144000" cy="4295775"/>
          </a:xfrm>
          <a:prstGeom prst="rect">
            <a:avLst/>
          </a:prstGeom>
          <a:gradFill flip="none" rotWithShape="1">
            <a:gsLst>
              <a:gs pos="0">
                <a:schemeClr val="bg1"/>
              </a:gs>
              <a:gs pos="55000">
                <a:schemeClr val="bg1"/>
              </a:gs>
              <a:gs pos="100000">
                <a:schemeClr val="bg1">
                  <a:alpha val="21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ea"/>
              <a:sym typeface="+mn-lt"/>
            </a:endParaRPr>
          </a:p>
        </p:txBody>
      </p:sp>
      <p:sp>
        <p:nvSpPr>
          <p:cNvPr id="20" name="文本框 19">
            <a:extLst>
              <a:ext uri="{FF2B5EF4-FFF2-40B4-BE49-F238E27FC236}">
                <a16:creationId xmlns:a16="http://schemas.microsoft.com/office/drawing/2014/main" id="{F8900CF7-DE7E-4B81-9574-CC92DA160E0D}"/>
              </a:ext>
            </a:extLst>
          </p:cNvPr>
          <p:cNvSpPr txBox="1"/>
          <p:nvPr/>
        </p:nvSpPr>
        <p:spPr>
          <a:xfrm>
            <a:off x="590083" y="944196"/>
            <a:ext cx="7380899" cy="2215991"/>
          </a:xfrm>
          <a:prstGeom prst="rect">
            <a:avLst/>
          </a:prstGeom>
          <a:noFill/>
        </p:spPr>
        <p:txBody>
          <a:bodyPr wrap="square" lIns="0" tIns="0" rIns="0" bIns="0" rtlCol="0">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lang="zh-CN" altLang="en-US" sz="1600" spc="225" dirty="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rPr>
              <a:t>忽略</a:t>
            </a:r>
            <a:r>
              <a:rPr kumimoji="0" lang="zh-CN" altLang="en-US" sz="1600" b="0" i="0" u="none" strike="noStrike" kern="1200" cap="none" spc="225" normalizeH="0" baseline="0" noProof="0" dirty="0" smtClean="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ea"/>
                <a:sym typeface="+mn-lt"/>
              </a:rPr>
              <a:t>外界干扰，以电磁铁的输出电流</a:t>
            </a:r>
            <a:r>
              <a:rPr kumimoji="0" lang="en-US" altLang="zh-CN" sz="1600" b="0" i="0" u="none" strike="noStrike" kern="1200" cap="none" spc="225" normalizeH="0" baseline="0" noProof="0" dirty="0" smtClean="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ea"/>
                <a:sym typeface="+mn-lt"/>
              </a:rPr>
              <a:t>I</a:t>
            </a:r>
            <a:r>
              <a:rPr kumimoji="0" lang="zh-CN" altLang="en-US" sz="1600" b="0" i="0" u="none" strike="noStrike" kern="1200" cap="none" spc="225" normalizeH="0" baseline="0" noProof="0" dirty="0" smtClean="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ea"/>
                <a:sym typeface="+mn-lt"/>
              </a:rPr>
              <a:t>为系统输入量</a:t>
            </a:r>
            <a:r>
              <a:rPr lang="zh-CN" altLang="en-US"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rPr>
              <a:t>、经位置传感器后的输出电压</a:t>
            </a:r>
            <a:r>
              <a:rPr lang="en-US" altLang="zh-CN"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rPr>
              <a:t>U</a:t>
            </a:r>
            <a:r>
              <a:rPr lang="zh-CN" altLang="en-US"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rPr>
              <a:t>为输出量，建立磁悬浮系统的输入输出传递函数：</a:t>
            </a:r>
            <a:endParaRPr lang="en-US" altLang="zh-CN"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endParaRPr>
          </a:p>
          <a:p>
            <a:pPr marL="0" marR="0" lvl="0" indent="0" algn="l" defTabSz="457200" rtl="0" eaLnBrk="1" fontAlgn="auto" latinLnBrk="0" hangingPunct="1">
              <a:lnSpc>
                <a:spcPct val="150000"/>
              </a:lnSpc>
              <a:spcBef>
                <a:spcPts val="0"/>
              </a:spcBef>
              <a:spcAft>
                <a:spcPts val="0"/>
              </a:spcAft>
              <a:buClrTx/>
              <a:buSzTx/>
              <a:buFontTx/>
              <a:buNone/>
              <a:tabLst/>
              <a:defRPr/>
            </a:pPr>
            <a:endParaRPr lang="en-US" altLang="zh-CN" sz="1600" spc="225" dirty="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endParaRPr>
          </a:p>
          <a:p>
            <a:pPr marL="0" marR="0" lvl="0" indent="0" algn="l" defTabSz="457200" rtl="0" eaLnBrk="1" fontAlgn="auto" latinLnBrk="0" hangingPunct="1">
              <a:lnSpc>
                <a:spcPct val="150000"/>
              </a:lnSpc>
              <a:spcBef>
                <a:spcPts val="0"/>
              </a:spcBef>
              <a:spcAft>
                <a:spcPts val="0"/>
              </a:spcAft>
              <a:buClrTx/>
              <a:buSzTx/>
              <a:buFontTx/>
              <a:buNone/>
              <a:tabLst/>
              <a:defRPr/>
            </a:pPr>
            <a:endParaRPr lang="en-US" altLang="zh-CN"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endParaRPr>
          </a:p>
          <a:p>
            <a:pPr marL="0" marR="0" lvl="0" indent="0" algn="l" defTabSz="457200" rtl="0" eaLnBrk="1" fontAlgn="auto" latinLnBrk="0" hangingPunct="1">
              <a:lnSpc>
                <a:spcPct val="150000"/>
              </a:lnSpc>
              <a:spcBef>
                <a:spcPts val="0"/>
              </a:spcBef>
              <a:spcAft>
                <a:spcPts val="0"/>
              </a:spcAft>
              <a:buClrTx/>
              <a:buSzTx/>
              <a:buFontTx/>
              <a:buNone/>
              <a:tabLst/>
              <a:defRPr/>
            </a:pPr>
            <a:r>
              <a:rPr lang="zh-CN" altLang="en-US"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rPr>
              <a:t>系统传递函数转化为状态空间形式如下：</a:t>
            </a:r>
            <a:endParaRPr lang="en-US" altLang="zh-CN"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endParaRPr>
          </a:p>
          <a:p>
            <a:pPr marL="0" marR="0" lvl="0" indent="0" algn="l" defTabSz="457200" rtl="0" eaLnBrk="1" fontAlgn="auto" latinLnBrk="0" hangingPunct="1">
              <a:lnSpc>
                <a:spcPct val="150000"/>
              </a:lnSpc>
              <a:spcBef>
                <a:spcPts val="0"/>
              </a:spcBef>
              <a:spcAft>
                <a:spcPts val="0"/>
              </a:spcAft>
              <a:buClrTx/>
              <a:buSzTx/>
              <a:buFontTx/>
              <a:buNone/>
              <a:tabLst/>
              <a:defRPr/>
            </a:pPr>
            <a:endParaRPr kumimoji="0" lang="en-US" altLang="zh-CN" sz="1600" b="0" i="0" u="none" strike="noStrike" kern="1200" cap="none" spc="225" normalizeH="0" baseline="0" noProof="0" dirty="0" smtClean="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ea"/>
              <a:sym typeface="+mn-lt"/>
            </a:endParaRP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082" y="1724298"/>
            <a:ext cx="2302439" cy="693081"/>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8008" y="3130664"/>
            <a:ext cx="2980469" cy="1073474"/>
          </a:xfrm>
          <a:prstGeom prst="rect">
            <a:avLst/>
          </a:prstGeom>
        </p:spPr>
      </p:pic>
    </p:spTree>
    <p:extLst>
      <p:ext uri="{BB962C8B-B14F-4D97-AF65-F5344CB8AC3E}">
        <p14:creationId xmlns:p14="http://schemas.microsoft.com/office/powerpoint/2010/main" val="644211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a:extLst>
              <a:ext uri="{FF2B5EF4-FFF2-40B4-BE49-F238E27FC236}">
                <a16:creationId xmlns:a16="http://schemas.microsoft.com/office/drawing/2014/main" id="{EB8D6E6D-F96B-4A9F-B4B0-006643E44E3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984" t="34576" b="2785"/>
          <a:stretch/>
        </p:blipFill>
        <p:spPr>
          <a:xfrm>
            <a:off x="0" y="2562225"/>
            <a:ext cx="9144000" cy="4295775"/>
          </a:xfrm>
          <a:prstGeom prst="rect">
            <a:avLst/>
          </a:prstGeom>
        </p:spPr>
      </p:pic>
      <p:sp>
        <p:nvSpPr>
          <p:cNvPr id="2" name="标题 1">
            <a:extLst>
              <a:ext uri="{FF2B5EF4-FFF2-40B4-BE49-F238E27FC236}">
                <a16:creationId xmlns:a16="http://schemas.microsoft.com/office/drawing/2014/main" id="{F2C83937-FE91-420B-AF23-CB2FBBCDC6CE}"/>
              </a:ext>
            </a:extLst>
          </p:cNvPr>
          <p:cNvSpPr>
            <a:spLocks noGrp="1"/>
          </p:cNvSpPr>
          <p:nvPr>
            <p:ph type="title"/>
          </p:nvPr>
        </p:nvSpPr>
        <p:spPr/>
        <p:txBody>
          <a:bodyPr/>
          <a:lstStyle/>
          <a:p>
            <a:r>
              <a:rPr lang="zh-CN" altLang="en-US" dirty="0">
                <a:solidFill>
                  <a:srgbClr val="004E98"/>
                </a:solidFill>
                <a:latin typeface="Arial"/>
                <a:ea typeface="微软雅黑"/>
                <a:cs typeface="+mn-ea"/>
                <a:sym typeface="+mn-lt"/>
              </a:rPr>
              <a:t>基于滑模控制的磁悬浮系统</a:t>
            </a:r>
            <a:endParaRPr lang="zh-CN" altLang="en-US" dirty="0">
              <a:latin typeface="+mn-lt"/>
              <a:ea typeface="+mn-ea"/>
              <a:cs typeface="+mn-ea"/>
              <a:sym typeface="+mn-lt"/>
            </a:endParaRPr>
          </a:p>
        </p:txBody>
      </p:sp>
      <p:sp>
        <p:nvSpPr>
          <p:cNvPr id="17" name="矩形 16">
            <a:extLst>
              <a:ext uri="{FF2B5EF4-FFF2-40B4-BE49-F238E27FC236}">
                <a16:creationId xmlns:a16="http://schemas.microsoft.com/office/drawing/2014/main" id="{A1EDF2D2-C6EE-497B-AD94-42493DE79C35}"/>
              </a:ext>
            </a:extLst>
          </p:cNvPr>
          <p:cNvSpPr/>
          <p:nvPr/>
        </p:nvSpPr>
        <p:spPr>
          <a:xfrm>
            <a:off x="0" y="2562225"/>
            <a:ext cx="9144000" cy="4295775"/>
          </a:xfrm>
          <a:prstGeom prst="rect">
            <a:avLst/>
          </a:prstGeom>
          <a:gradFill flip="none" rotWithShape="1">
            <a:gsLst>
              <a:gs pos="0">
                <a:schemeClr val="bg1"/>
              </a:gs>
              <a:gs pos="55000">
                <a:schemeClr val="bg1"/>
              </a:gs>
              <a:gs pos="100000">
                <a:schemeClr val="bg1">
                  <a:alpha val="21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ea"/>
              <a:sym typeface="+mn-lt"/>
            </a:endParaRPr>
          </a:p>
        </p:txBody>
      </p:sp>
      <p:sp>
        <p:nvSpPr>
          <p:cNvPr id="20" name="文本框 19">
            <a:extLst>
              <a:ext uri="{FF2B5EF4-FFF2-40B4-BE49-F238E27FC236}">
                <a16:creationId xmlns:a16="http://schemas.microsoft.com/office/drawing/2014/main" id="{F8900CF7-DE7E-4B81-9574-CC92DA160E0D}"/>
              </a:ext>
            </a:extLst>
          </p:cNvPr>
          <p:cNvSpPr txBox="1"/>
          <p:nvPr/>
        </p:nvSpPr>
        <p:spPr>
          <a:xfrm>
            <a:off x="590083" y="944196"/>
            <a:ext cx="7380899" cy="3693319"/>
          </a:xfrm>
          <a:prstGeom prst="rect">
            <a:avLst/>
          </a:prstGeom>
          <a:noFill/>
        </p:spPr>
        <p:txBody>
          <a:bodyPr wrap="square" lIns="0" tIns="0" rIns="0" bIns="0" rtlCol="0">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1600" b="0" i="0" u="none" strike="noStrike" kern="1200" cap="none" spc="225" normalizeH="0" baseline="0" noProof="0" dirty="0" smtClean="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ea"/>
                <a:sym typeface="+mn-lt"/>
              </a:rPr>
              <a:t>1</a:t>
            </a:r>
            <a:r>
              <a:rPr kumimoji="0" lang="zh-CN" altLang="en-US" sz="1600" b="0" i="0" u="none" strike="noStrike" kern="1200" cap="none" spc="225" normalizeH="0" baseline="0" noProof="0" dirty="0" smtClean="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ea"/>
                <a:sym typeface="+mn-lt"/>
              </a:rPr>
              <a:t>）系统切换函数设计</a:t>
            </a:r>
            <a:endParaRPr kumimoji="0" lang="en-US" altLang="zh-CN" sz="1600" b="0" i="0" u="none" strike="noStrike" kern="1200" cap="none" spc="225" normalizeH="0" baseline="0" noProof="0" dirty="0" smtClean="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ea"/>
              <a:sym typeface="+mn-lt"/>
            </a:endParaRPr>
          </a:p>
          <a:p>
            <a:pPr marL="0" marR="0" lvl="0" indent="0" algn="l" defTabSz="457200" rtl="0" eaLnBrk="1" fontAlgn="auto" latinLnBrk="0" hangingPunct="1">
              <a:lnSpc>
                <a:spcPct val="150000"/>
              </a:lnSpc>
              <a:spcBef>
                <a:spcPts val="0"/>
              </a:spcBef>
              <a:spcAft>
                <a:spcPts val="0"/>
              </a:spcAft>
              <a:buClrTx/>
              <a:buSzTx/>
              <a:buFontTx/>
              <a:buNone/>
              <a:tabLst/>
              <a:defRPr/>
            </a:pPr>
            <a:r>
              <a:rPr lang="zh-CN" altLang="en-US"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rPr>
              <a:t>系统状态变量为：</a:t>
            </a:r>
            <a:endParaRPr lang="en-US" altLang="zh-CN" sz="1600" spc="225" dirty="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endParaRPr>
          </a:p>
          <a:p>
            <a:pPr marL="0" marR="0" lvl="0" indent="0" algn="l" defTabSz="457200" rtl="0" eaLnBrk="1" fontAlgn="auto" latinLnBrk="0" hangingPunct="1">
              <a:lnSpc>
                <a:spcPct val="150000"/>
              </a:lnSpc>
              <a:spcBef>
                <a:spcPts val="0"/>
              </a:spcBef>
              <a:spcAft>
                <a:spcPts val="0"/>
              </a:spcAft>
              <a:buClrTx/>
              <a:buSzTx/>
              <a:buFontTx/>
              <a:buNone/>
              <a:tabLst/>
              <a:defRPr/>
            </a:pPr>
            <a:r>
              <a:rPr lang="zh-CN" altLang="en-US"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rPr>
              <a:t>系统误差及误差变化率分别为：</a:t>
            </a:r>
            <a:endParaRPr lang="en-US" altLang="zh-CN"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endParaRPr>
          </a:p>
          <a:p>
            <a:pPr marL="0" marR="0" lvl="0" indent="0" algn="l" defTabSz="457200" rtl="0" eaLnBrk="1" fontAlgn="auto" latinLnBrk="0" hangingPunct="1">
              <a:lnSpc>
                <a:spcPct val="150000"/>
              </a:lnSpc>
              <a:spcBef>
                <a:spcPts val="0"/>
              </a:spcBef>
              <a:spcAft>
                <a:spcPts val="0"/>
              </a:spcAft>
              <a:buClrTx/>
              <a:buSzTx/>
              <a:buFontTx/>
              <a:buNone/>
              <a:tabLst/>
              <a:defRPr/>
            </a:pPr>
            <a:r>
              <a:rPr lang="zh-CN" altLang="en-US"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rPr>
              <a:t>取系统的切换函数为：</a:t>
            </a:r>
            <a:endParaRPr lang="en-US" altLang="zh-CN"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endParaRPr>
          </a:p>
          <a:p>
            <a:pPr marL="0" marR="0" lvl="0" indent="0" algn="l" defTabSz="457200" rtl="0" eaLnBrk="1" fontAlgn="auto" latinLnBrk="0" hangingPunct="1">
              <a:lnSpc>
                <a:spcPct val="150000"/>
              </a:lnSpc>
              <a:spcBef>
                <a:spcPts val="0"/>
              </a:spcBef>
              <a:spcAft>
                <a:spcPts val="0"/>
              </a:spcAft>
              <a:buClrTx/>
              <a:buSzTx/>
              <a:buFontTx/>
              <a:buNone/>
              <a:tabLst/>
              <a:defRPr/>
            </a:pPr>
            <a:r>
              <a:rPr lang="en-US" altLang="zh-CN"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rPr>
              <a:t>2</a:t>
            </a:r>
            <a:r>
              <a:rPr lang="zh-CN" altLang="en-US"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rPr>
              <a:t>）系统控制律设计</a:t>
            </a:r>
            <a:endParaRPr lang="en-US" altLang="zh-CN"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endParaRPr>
          </a:p>
          <a:p>
            <a:pPr marL="0" marR="0" lvl="0" indent="0" algn="l" defTabSz="457200" rtl="0" eaLnBrk="1" fontAlgn="auto" latinLnBrk="0" hangingPunct="1">
              <a:lnSpc>
                <a:spcPct val="150000"/>
              </a:lnSpc>
              <a:spcBef>
                <a:spcPts val="0"/>
              </a:spcBef>
              <a:spcAft>
                <a:spcPts val="0"/>
              </a:spcAft>
              <a:buClrTx/>
              <a:buSzTx/>
              <a:buFontTx/>
              <a:buNone/>
              <a:tabLst/>
              <a:defRPr/>
            </a:pPr>
            <a:r>
              <a:rPr lang="zh-CN" altLang="en-US"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rPr>
              <a:t>采用削弱抖振的指数趋近率方法，设系统趋近率为</a:t>
            </a:r>
            <a:r>
              <a:rPr lang="en-US" altLang="zh-CN"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rPr>
              <a:t>slaw</a:t>
            </a:r>
            <a:r>
              <a:rPr lang="zh-CN" altLang="en-US"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rPr>
              <a:t>，则有</a:t>
            </a:r>
            <a:endParaRPr lang="en-US" altLang="zh-CN"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endParaRPr>
          </a:p>
          <a:p>
            <a:pPr marL="0" marR="0" lvl="0" indent="0" algn="l" defTabSz="457200" rtl="0" eaLnBrk="1" fontAlgn="auto" latinLnBrk="0" hangingPunct="1">
              <a:lnSpc>
                <a:spcPct val="150000"/>
              </a:lnSpc>
              <a:spcBef>
                <a:spcPts val="0"/>
              </a:spcBef>
              <a:spcAft>
                <a:spcPts val="0"/>
              </a:spcAft>
              <a:buClrTx/>
              <a:buSzTx/>
              <a:buFontTx/>
              <a:buNone/>
              <a:tabLst/>
              <a:defRPr/>
            </a:pPr>
            <a:endParaRPr lang="en-US" altLang="zh-CN" sz="1600" spc="225" dirty="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endParaRPr>
          </a:p>
          <a:p>
            <a:pPr marL="0" marR="0" lvl="0" indent="0" algn="l" defTabSz="457200" rtl="0" eaLnBrk="1" fontAlgn="auto" latinLnBrk="0" hangingPunct="1">
              <a:lnSpc>
                <a:spcPct val="150000"/>
              </a:lnSpc>
              <a:spcBef>
                <a:spcPts val="0"/>
              </a:spcBef>
              <a:spcAft>
                <a:spcPts val="0"/>
              </a:spcAft>
              <a:buClrTx/>
              <a:buSzTx/>
              <a:buFontTx/>
              <a:buNone/>
              <a:tabLst/>
              <a:defRPr/>
            </a:pPr>
            <a:endParaRPr lang="en-US" altLang="zh-CN"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endParaRPr>
          </a:p>
          <a:p>
            <a:pPr marL="0" marR="0" lvl="0" indent="0" algn="l" defTabSz="457200" rtl="0" eaLnBrk="1" fontAlgn="auto" latinLnBrk="0" hangingPunct="1">
              <a:lnSpc>
                <a:spcPct val="150000"/>
              </a:lnSpc>
              <a:spcBef>
                <a:spcPts val="0"/>
              </a:spcBef>
              <a:spcAft>
                <a:spcPts val="0"/>
              </a:spcAft>
              <a:buClrTx/>
              <a:buSzTx/>
              <a:buFontTx/>
              <a:buNone/>
              <a:tabLst/>
              <a:defRPr/>
            </a:pPr>
            <a:endParaRPr lang="en-US" altLang="zh-CN"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endParaRPr>
          </a:p>
          <a:p>
            <a:pPr marL="0" marR="0" lvl="0" indent="0" algn="l" defTabSz="457200" rtl="0" eaLnBrk="1" fontAlgn="auto" latinLnBrk="0" hangingPunct="1">
              <a:lnSpc>
                <a:spcPct val="150000"/>
              </a:lnSpc>
              <a:spcBef>
                <a:spcPts val="0"/>
              </a:spcBef>
              <a:spcAft>
                <a:spcPts val="0"/>
              </a:spcAft>
              <a:buClrTx/>
              <a:buSzTx/>
              <a:buFontTx/>
              <a:buNone/>
              <a:tabLst/>
              <a:defRPr/>
            </a:pPr>
            <a:endParaRPr lang="en-US" altLang="zh-CN" sz="1600" spc="225" dirty="0" smtClean="0">
              <a:solidFill>
                <a:prstClr val="black">
                  <a:lumMod val="95000"/>
                  <a:lumOff val="5000"/>
                </a:prstClr>
              </a:solidFill>
              <a:latin typeface="微软雅黑 Light" panose="020B0502040204020203" pitchFamily="34" charset="-122"/>
              <a:ea typeface="微软雅黑 Light" panose="020B0502040204020203" pitchFamily="34" charset="-122"/>
              <a:cs typeface="+mn-ea"/>
              <a:sym typeface="+mn-lt"/>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2612155156"/>
              </p:ext>
            </p:extLst>
          </p:nvPr>
        </p:nvGraphicFramePr>
        <p:xfrm>
          <a:off x="2412846" y="1232842"/>
          <a:ext cx="2689225" cy="542925"/>
        </p:xfrm>
        <a:graphic>
          <a:graphicData uri="http://schemas.openxmlformats.org/presentationml/2006/ole">
            <mc:AlternateContent xmlns:mc="http://schemas.openxmlformats.org/markup-compatibility/2006">
              <mc:Choice xmlns:v="urn:schemas-microsoft-com:vml" Requires="v">
                <p:oleObj spid="_x0000_s4109" name="AxMath" r:id="rId5" imgW="1344600" imgH="272160" progId="Equation.AxMath">
                  <p:embed/>
                </p:oleObj>
              </mc:Choice>
              <mc:Fallback>
                <p:oleObj name="AxMath" r:id="rId5" imgW="1344600" imgH="272160" progId="Equation.AxMath">
                  <p:embed/>
                  <p:pic>
                    <p:nvPicPr>
                      <p:cNvPr id="0" name=""/>
                      <p:cNvPicPr/>
                      <p:nvPr/>
                    </p:nvPicPr>
                    <p:blipFill>
                      <a:blip r:embed="rId6"/>
                      <a:stretch>
                        <a:fillRect/>
                      </a:stretch>
                    </p:blipFill>
                    <p:spPr>
                      <a:xfrm>
                        <a:off x="2412846" y="1232842"/>
                        <a:ext cx="2689225" cy="542925"/>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56293718"/>
              </p:ext>
            </p:extLst>
          </p:nvPr>
        </p:nvGraphicFramePr>
        <p:xfrm>
          <a:off x="3757458" y="1681481"/>
          <a:ext cx="2784475" cy="460375"/>
        </p:xfrm>
        <a:graphic>
          <a:graphicData uri="http://schemas.openxmlformats.org/presentationml/2006/ole">
            <mc:AlternateContent xmlns:mc="http://schemas.openxmlformats.org/markup-compatibility/2006">
              <mc:Choice xmlns:v="urn:schemas-microsoft-com:vml" Requires="v">
                <p:oleObj spid="_x0000_s4110" name="AxMath" r:id="rId7" imgW="1392840" imgH="230040" progId="Equation.AxMath">
                  <p:embed/>
                </p:oleObj>
              </mc:Choice>
              <mc:Fallback>
                <p:oleObj name="AxMath" r:id="rId7" imgW="1392840" imgH="230040" progId="Equation.AxMath">
                  <p:embed/>
                  <p:pic>
                    <p:nvPicPr>
                      <p:cNvPr id="0" name=""/>
                      <p:cNvPicPr/>
                      <p:nvPr/>
                    </p:nvPicPr>
                    <p:blipFill>
                      <a:blip r:embed="rId8"/>
                      <a:stretch>
                        <a:fillRect/>
                      </a:stretch>
                    </p:blipFill>
                    <p:spPr>
                      <a:xfrm>
                        <a:off x="3757458" y="1681481"/>
                        <a:ext cx="2784475" cy="460375"/>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858592165"/>
              </p:ext>
            </p:extLst>
          </p:nvPr>
        </p:nvGraphicFramePr>
        <p:xfrm>
          <a:off x="2865492" y="2028588"/>
          <a:ext cx="4876800" cy="482600"/>
        </p:xfrm>
        <a:graphic>
          <a:graphicData uri="http://schemas.openxmlformats.org/presentationml/2006/ole">
            <mc:AlternateContent xmlns:mc="http://schemas.openxmlformats.org/markup-compatibility/2006">
              <mc:Choice xmlns:v="urn:schemas-microsoft-com:vml" Requires="v">
                <p:oleObj spid="_x0000_s4111" name="AxMath" r:id="rId9" imgW="2439000" imgH="240840" progId="Equation.AxMath">
                  <p:embed/>
                </p:oleObj>
              </mc:Choice>
              <mc:Fallback>
                <p:oleObj name="AxMath" r:id="rId9" imgW="2439000" imgH="240840" progId="Equation.AxMath">
                  <p:embed/>
                  <p:pic>
                    <p:nvPicPr>
                      <p:cNvPr id="0" name=""/>
                      <p:cNvPicPr/>
                      <p:nvPr/>
                    </p:nvPicPr>
                    <p:blipFill>
                      <a:blip r:embed="rId10"/>
                      <a:stretch>
                        <a:fillRect/>
                      </a:stretch>
                    </p:blipFill>
                    <p:spPr>
                      <a:xfrm>
                        <a:off x="2865492" y="2028588"/>
                        <a:ext cx="4876800" cy="482600"/>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590015074"/>
              </p:ext>
            </p:extLst>
          </p:nvPr>
        </p:nvGraphicFramePr>
        <p:xfrm>
          <a:off x="590083" y="3173330"/>
          <a:ext cx="4740275" cy="482600"/>
        </p:xfrm>
        <a:graphic>
          <a:graphicData uri="http://schemas.openxmlformats.org/presentationml/2006/ole">
            <mc:AlternateContent xmlns:mc="http://schemas.openxmlformats.org/markup-compatibility/2006">
              <mc:Choice xmlns:v="urn:schemas-microsoft-com:vml" Requires="v">
                <p:oleObj spid="_x0000_s4112" name="AxMath" r:id="rId11" imgW="2370240" imgH="240840" progId="Equation.AxMath">
                  <p:embed/>
                </p:oleObj>
              </mc:Choice>
              <mc:Fallback>
                <p:oleObj name="AxMath" r:id="rId11" imgW="2370240" imgH="240840" progId="Equation.AxMath">
                  <p:embed/>
                  <p:pic>
                    <p:nvPicPr>
                      <p:cNvPr id="0" name=""/>
                      <p:cNvPicPr/>
                      <p:nvPr/>
                    </p:nvPicPr>
                    <p:blipFill>
                      <a:blip r:embed="rId12"/>
                      <a:stretch>
                        <a:fillRect/>
                      </a:stretch>
                    </p:blipFill>
                    <p:spPr>
                      <a:xfrm>
                        <a:off x="590083" y="3173330"/>
                        <a:ext cx="4740275" cy="482600"/>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004053279"/>
              </p:ext>
            </p:extLst>
          </p:nvPr>
        </p:nvGraphicFramePr>
        <p:xfrm>
          <a:off x="590083" y="3604188"/>
          <a:ext cx="5984876" cy="838200"/>
        </p:xfrm>
        <a:graphic>
          <a:graphicData uri="http://schemas.openxmlformats.org/presentationml/2006/ole">
            <mc:AlternateContent xmlns:mc="http://schemas.openxmlformats.org/markup-compatibility/2006">
              <mc:Choice xmlns:v="urn:schemas-microsoft-com:vml" Requires="v">
                <p:oleObj spid="_x0000_s4113" name="AxMath" r:id="rId13" imgW="2991960" imgH="419760" progId="Equation.AxMath">
                  <p:embed/>
                </p:oleObj>
              </mc:Choice>
              <mc:Fallback>
                <p:oleObj name="AxMath" r:id="rId13" imgW="2991960" imgH="419760" progId="Equation.AxMath">
                  <p:embed/>
                  <p:pic>
                    <p:nvPicPr>
                      <p:cNvPr id="0" name=""/>
                      <p:cNvPicPr/>
                      <p:nvPr/>
                    </p:nvPicPr>
                    <p:blipFill>
                      <a:blip r:embed="rId14"/>
                      <a:stretch>
                        <a:fillRect/>
                      </a:stretch>
                    </p:blipFill>
                    <p:spPr>
                      <a:xfrm>
                        <a:off x="590083" y="3604188"/>
                        <a:ext cx="5984876" cy="838200"/>
                      </a:xfrm>
                      <a:prstGeom prst="rect">
                        <a:avLst/>
                      </a:prstGeom>
                    </p:spPr>
                  </p:pic>
                </p:oleObj>
              </mc:Fallback>
            </mc:AlternateContent>
          </a:graphicData>
        </a:graphic>
      </p:graphicFrame>
    </p:spTree>
    <p:extLst>
      <p:ext uri="{BB962C8B-B14F-4D97-AF65-F5344CB8AC3E}">
        <p14:creationId xmlns:p14="http://schemas.microsoft.com/office/powerpoint/2010/main" val="1427035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A0510BA-A1E6-4975-957C-D70CE7E69C9F}"/>
              </a:ext>
            </a:extLst>
          </p:cNvPr>
          <p:cNvPicPr>
            <a:picLocks noChangeAspect="1"/>
          </p:cNvPicPr>
          <p:nvPr/>
        </p:nvPicPr>
        <p:blipFill rotWithShape="1">
          <a:blip r:embed="rId2">
            <a:extLst>
              <a:ext uri="{28A0092B-C50C-407E-A947-70E740481C1C}">
                <a14:useLocalDpi xmlns:a14="http://schemas.microsoft.com/office/drawing/2010/main" val="0"/>
              </a:ext>
            </a:extLst>
          </a:blip>
          <a:srcRect l="5667" r="5667" b="11481"/>
          <a:stretch/>
        </p:blipFill>
        <p:spPr>
          <a:xfrm>
            <a:off x="20" y="0"/>
            <a:ext cx="9143980" cy="6858000"/>
          </a:xfrm>
          <a:prstGeom prst="rect">
            <a:avLst/>
          </a:prstGeom>
        </p:spPr>
      </p:pic>
      <p:sp>
        <p:nvSpPr>
          <p:cNvPr id="4" name="矩形 3">
            <a:extLst>
              <a:ext uri="{FF2B5EF4-FFF2-40B4-BE49-F238E27FC236}">
                <a16:creationId xmlns:a16="http://schemas.microsoft.com/office/drawing/2014/main" id="{270059AF-9107-41BA-99AF-AACF223E3330}"/>
              </a:ext>
            </a:extLst>
          </p:cNvPr>
          <p:cNvSpPr/>
          <p:nvPr/>
        </p:nvSpPr>
        <p:spPr>
          <a:xfrm>
            <a:off x="0" y="0"/>
            <a:ext cx="9144000" cy="6858000"/>
          </a:xfrm>
          <a:prstGeom prst="rect">
            <a:avLst/>
          </a:prstGeom>
          <a:gradFill>
            <a:gsLst>
              <a:gs pos="0">
                <a:schemeClr val="bg1">
                  <a:lumMod val="95000"/>
                </a:schemeClr>
              </a:gs>
              <a:gs pos="100000">
                <a:schemeClr val="bg1">
                  <a:lumMod val="95000"/>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gradFill>
                <a:gsLst>
                  <a:gs pos="0">
                    <a:prstClr val="white">
                      <a:lumMod val="95000"/>
                    </a:prstClr>
                  </a:gs>
                  <a:gs pos="100000">
                    <a:prstClr val="white">
                      <a:lumMod val="95000"/>
                      <a:alpha val="0"/>
                    </a:prstClr>
                  </a:gs>
                </a:gsLst>
                <a:lin ang="16200000" scaled="1"/>
              </a:gradFill>
              <a:effectLst/>
              <a:uLnTx/>
              <a:uFillTx/>
              <a:latin typeface="Arial"/>
              <a:ea typeface="微软雅黑"/>
              <a:cs typeface="+mn-ea"/>
              <a:sym typeface="+mn-lt"/>
            </a:endParaRPr>
          </a:p>
        </p:txBody>
      </p:sp>
      <p:sp>
        <p:nvSpPr>
          <p:cNvPr id="6" name="矩形 5">
            <a:extLst>
              <a:ext uri="{FF2B5EF4-FFF2-40B4-BE49-F238E27FC236}">
                <a16:creationId xmlns:a16="http://schemas.microsoft.com/office/drawing/2014/main" id="{C2C1C922-67A2-488F-B2D1-DD11295FC43A}"/>
              </a:ext>
            </a:extLst>
          </p:cNvPr>
          <p:cNvSpPr/>
          <p:nvPr/>
        </p:nvSpPr>
        <p:spPr>
          <a:xfrm>
            <a:off x="4250872" y="2465051"/>
            <a:ext cx="642257" cy="48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ea"/>
              <a:sym typeface="+mn-lt"/>
            </a:endParaRPr>
          </a:p>
        </p:txBody>
      </p:sp>
      <p:sp>
        <p:nvSpPr>
          <p:cNvPr id="8" name="文本框 7">
            <a:extLst>
              <a:ext uri="{FF2B5EF4-FFF2-40B4-BE49-F238E27FC236}">
                <a16:creationId xmlns:a16="http://schemas.microsoft.com/office/drawing/2014/main" id="{859D0EE6-3AFC-4D3D-9C38-587E320D0573}"/>
              </a:ext>
            </a:extLst>
          </p:cNvPr>
          <p:cNvSpPr txBox="1"/>
          <p:nvPr/>
        </p:nvSpPr>
        <p:spPr>
          <a:xfrm>
            <a:off x="3533218" y="213058"/>
            <a:ext cx="2350323" cy="2385268"/>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4900" b="0" i="0" u="none" strike="noStrike" kern="1200" cap="none" spc="450" normalizeH="0" baseline="0" noProof="0" dirty="0" smtClean="0">
                <a:ln>
                  <a:noFill/>
                </a:ln>
                <a:gradFill flip="none" rotWithShape="1">
                  <a:gsLst>
                    <a:gs pos="100000">
                      <a:prstClr val="white"/>
                    </a:gs>
                    <a:gs pos="53971">
                      <a:srgbClr val="FFFFFF">
                        <a:alpha val="70000"/>
                      </a:srgbClr>
                    </a:gs>
                    <a:gs pos="33000">
                      <a:prstClr val="white">
                        <a:alpha val="0"/>
                      </a:prstClr>
                    </a:gs>
                    <a:gs pos="0">
                      <a:prstClr val="white">
                        <a:alpha val="0"/>
                      </a:prstClr>
                    </a:gs>
                  </a:gsLst>
                  <a:lin ang="16200000" scaled="1"/>
                  <a:tileRect/>
                </a:gradFill>
                <a:effectLst/>
                <a:uLnTx/>
                <a:uFillTx/>
                <a:latin typeface="Impact" panose="020B0806030902050204" pitchFamily="34" charset="0"/>
                <a:ea typeface="微软雅黑"/>
                <a:cs typeface="+mn-ea"/>
                <a:sym typeface="+mn-lt"/>
              </a:rPr>
              <a:t>05</a:t>
            </a:r>
            <a:endParaRPr kumimoji="0" lang="zh-CN" altLang="en-US" sz="14900" b="0" i="0" u="none" strike="noStrike" kern="1200" cap="none" spc="450" normalizeH="0" baseline="0" noProof="0" dirty="0">
              <a:ln>
                <a:noFill/>
              </a:ln>
              <a:gradFill flip="none" rotWithShape="1">
                <a:gsLst>
                  <a:gs pos="100000">
                    <a:prstClr val="white"/>
                  </a:gs>
                  <a:gs pos="53971">
                    <a:srgbClr val="FFFFFF">
                      <a:alpha val="70000"/>
                    </a:srgbClr>
                  </a:gs>
                  <a:gs pos="33000">
                    <a:prstClr val="white">
                      <a:alpha val="0"/>
                    </a:prstClr>
                  </a:gs>
                  <a:gs pos="0">
                    <a:prstClr val="white">
                      <a:alpha val="0"/>
                    </a:prstClr>
                  </a:gs>
                </a:gsLst>
                <a:lin ang="16200000" scaled="1"/>
                <a:tileRect/>
              </a:gradFill>
              <a:effectLst/>
              <a:uLnTx/>
              <a:uFillTx/>
              <a:latin typeface="Impact" panose="020B0806030902050204" pitchFamily="34" charset="0"/>
              <a:ea typeface="微软雅黑"/>
              <a:cs typeface="+mn-ea"/>
              <a:sym typeface="+mn-lt"/>
            </a:endParaRPr>
          </a:p>
        </p:txBody>
      </p:sp>
      <p:sp>
        <p:nvSpPr>
          <p:cNvPr id="5" name="文本框 4">
            <a:extLst>
              <a:ext uri="{FF2B5EF4-FFF2-40B4-BE49-F238E27FC236}">
                <a16:creationId xmlns:a16="http://schemas.microsoft.com/office/drawing/2014/main" id="{712DD8B7-6037-40C7-B865-C7491FD9C774}"/>
              </a:ext>
            </a:extLst>
          </p:cNvPr>
          <p:cNvSpPr txBox="1"/>
          <p:nvPr/>
        </p:nvSpPr>
        <p:spPr>
          <a:xfrm>
            <a:off x="2841483" y="1431777"/>
            <a:ext cx="3550972" cy="830997"/>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CN" altLang="en-US" sz="4800" b="1" spc="450" dirty="0" smtClean="0">
                <a:solidFill>
                  <a:srgbClr val="083C77"/>
                </a:solidFill>
                <a:latin typeface="Arial"/>
                <a:ea typeface="微软雅黑"/>
                <a:cs typeface="+mn-ea"/>
                <a:sym typeface="+mn-lt"/>
              </a:rPr>
              <a:t>创新与不足</a:t>
            </a:r>
            <a:endParaRPr kumimoji="0" lang="zh-CN" altLang="en-US" sz="4800" b="1" i="0" u="none" strike="noStrike" kern="1200" cap="none" spc="450" normalizeH="0" baseline="0" noProof="0" dirty="0">
              <a:ln>
                <a:noFill/>
              </a:ln>
              <a:solidFill>
                <a:srgbClr val="083C77"/>
              </a:solidFill>
              <a:effectLst/>
              <a:uLnTx/>
              <a:uFillTx/>
              <a:latin typeface="Arial"/>
              <a:ea typeface="微软雅黑"/>
              <a:cs typeface="+mn-ea"/>
              <a:sym typeface="+mn-lt"/>
            </a:endParaRPr>
          </a:p>
        </p:txBody>
      </p:sp>
      <p:grpSp>
        <p:nvGrpSpPr>
          <p:cNvPr id="9" name="组合 8">
            <a:extLst>
              <a:ext uri="{FF2B5EF4-FFF2-40B4-BE49-F238E27FC236}">
                <a16:creationId xmlns:a16="http://schemas.microsoft.com/office/drawing/2014/main" id="{00F7927A-CC53-4C06-98C8-07D098B7EE29}"/>
              </a:ext>
            </a:extLst>
          </p:cNvPr>
          <p:cNvGrpSpPr/>
          <p:nvPr/>
        </p:nvGrpSpPr>
        <p:grpSpPr>
          <a:xfrm>
            <a:off x="3814432" y="6163894"/>
            <a:ext cx="1545616" cy="352532"/>
            <a:chOff x="5085909" y="6282076"/>
            <a:chExt cx="2060821" cy="470043"/>
          </a:xfrm>
        </p:grpSpPr>
        <p:sp>
          <p:nvSpPr>
            <p:cNvPr id="10" name="文本框 9">
              <a:extLst>
                <a:ext uri="{FF2B5EF4-FFF2-40B4-BE49-F238E27FC236}">
                  <a16:creationId xmlns:a16="http://schemas.microsoft.com/office/drawing/2014/main" id="{FAFB74BD-97AC-46CF-86CB-7B5E5D005397}"/>
                </a:ext>
              </a:extLst>
            </p:cNvPr>
            <p:cNvSpPr txBox="1"/>
            <p:nvPr/>
          </p:nvSpPr>
          <p:spPr>
            <a:xfrm>
              <a:off x="5085909" y="6282076"/>
              <a:ext cx="2060821"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rgbClr val="083C77"/>
                  </a:solidFill>
                  <a:effectLst/>
                  <a:uLnTx/>
                  <a:uFillTx/>
                  <a:latin typeface="Arial"/>
                  <a:ea typeface="微软雅黑"/>
                  <a:cs typeface="+mn-ea"/>
                  <a:sym typeface="+mn-lt"/>
                </a:rPr>
                <a:t>团结 奋进 博学 奉献</a:t>
              </a:r>
            </a:p>
          </p:txBody>
        </p:sp>
        <p:cxnSp>
          <p:nvCxnSpPr>
            <p:cNvPr id="11" name="直接连接符 10">
              <a:extLst>
                <a:ext uri="{FF2B5EF4-FFF2-40B4-BE49-F238E27FC236}">
                  <a16:creationId xmlns:a16="http://schemas.microsoft.com/office/drawing/2014/main" id="{0E000D8E-1F9F-4950-A567-F9DE5F313CF4}"/>
                </a:ext>
              </a:extLst>
            </p:cNvPr>
            <p:cNvCxnSpPr/>
            <p:nvPr/>
          </p:nvCxnSpPr>
          <p:spPr>
            <a:xfrm>
              <a:off x="5595938" y="6752119"/>
              <a:ext cx="1000125" cy="0"/>
            </a:xfrm>
            <a:prstGeom prst="line">
              <a:avLst/>
            </a:prstGeom>
            <a:ln w="1905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95368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F3F1C4-F645-4C07-B3E4-83FDFA8EEB71}"/>
              </a:ext>
            </a:extLst>
          </p:cNvPr>
          <p:cNvSpPr>
            <a:spLocks noGrp="1"/>
          </p:cNvSpPr>
          <p:nvPr>
            <p:ph type="title"/>
          </p:nvPr>
        </p:nvSpPr>
        <p:spPr>
          <a:xfrm>
            <a:off x="495300" y="190958"/>
            <a:ext cx="6524318" cy="663574"/>
          </a:xfrm>
        </p:spPr>
        <p:txBody>
          <a:bodyPr/>
          <a:lstStyle/>
          <a:p>
            <a:r>
              <a:rPr lang="zh-CN" altLang="en-US" dirty="0" smtClean="0">
                <a:latin typeface="+mn-lt"/>
                <a:ea typeface="+mn-ea"/>
                <a:cs typeface="+mn-ea"/>
                <a:sym typeface="+mn-lt"/>
              </a:rPr>
              <a:t>传统</a:t>
            </a:r>
            <a:r>
              <a:rPr lang="en-US" altLang="zh-CN" dirty="0" smtClean="0">
                <a:latin typeface="+mn-lt"/>
                <a:ea typeface="+mn-ea"/>
                <a:cs typeface="+mn-ea"/>
                <a:sym typeface="+mn-lt"/>
              </a:rPr>
              <a:t>PID</a:t>
            </a:r>
            <a:r>
              <a:rPr lang="zh-CN" altLang="en-US" dirty="0" smtClean="0">
                <a:latin typeface="+mn-lt"/>
                <a:ea typeface="+mn-ea"/>
                <a:cs typeface="+mn-ea"/>
                <a:sym typeface="+mn-lt"/>
              </a:rPr>
              <a:t>控制</a:t>
            </a:r>
            <a:endParaRPr lang="zh-CN" altLang="en-US" dirty="0">
              <a:latin typeface="+mn-lt"/>
              <a:ea typeface="+mn-ea"/>
              <a:cs typeface="+mn-ea"/>
              <a:sym typeface="+mn-lt"/>
            </a:endParaRPr>
          </a:p>
        </p:txBody>
      </p:sp>
      <p:pic>
        <p:nvPicPr>
          <p:cNvPr id="8" name="图片占位符 7">
            <a:extLst>
              <a:ext uri="{FF2B5EF4-FFF2-40B4-BE49-F238E27FC236}">
                <a16:creationId xmlns:a16="http://schemas.microsoft.com/office/drawing/2014/main" id="{77A1730F-49B1-4FF9-B9B9-299DD6C68F0D}"/>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419728" y="1355835"/>
            <a:ext cx="3835657" cy="1734206"/>
          </a:xfrm>
        </p:spPr>
      </p:pic>
      <p:pic>
        <p:nvPicPr>
          <p:cNvPr id="14" name="图片占位符 13">
            <a:extLst>
              <a:ext uri="{FF2B5EF4-FFF2-40B4-BE49-F238E27FC236}">
                <a16:creationId xmlns:a16="http://schemas.microsoft.com/office/drawing/2014/main" id="{12AF4726-773D-4907-AF6C-00619AB4762E}"/>
              </a:ext>
            </a:extLst>
          </p:cNvPr>
          <p:cNvPicPr>
            <a:picLocks noGrp="1" noChangeAspect="1"/>
          </p:cNvPicPr>
          <p:nvPr>
            <p:ph type="pic" sz="quarter" idx="11"/>
          </p:nvPr>
        </p:nvPicPr>
        <p:blipFill>
          <a:blip r:embed="rId4">
            <a:extLst>
              <a:ext uri="{28A0092B-C50C-407E-A947-70E740481C1C}">
                <a14:useLocalDpi xmlns:a14="http://schemas.microsoft.com/office/drawing/2010/main" val="0"/>
              </a:ext>
            </a:extLst>
          </a:blip>
          <a:stretch>
            <a:fillRect/>
          </a:stretch>
        </p:blipFill>
        <p:spPr>
          <a:xfrm>
            <a:off x="5207865" y="1317485"/>
            <a:ext cx="3626850" cy="1877660"/>
          </a:xfrm>
        </p:spPr>
      </p:pic>
      <p:sp>
        <p:nvSpPr>
          <p:cNvPr id="25" name="文本框 24">
            <a:extLst>
              <a:ext uri="{FF2B5EF4-FFF2-40B4-BE49-F238E27FC236}">
                <a16:creationId xmlns:a16="http://schemas.microsoft.com/office/drawing/2014/main" id="{D688CB7C-A41D-43A3-9007-1269DA0B83CB}"/>
              </a:ext>
            </a:extLst>
          </p:cNvPr>
          <p:cNvSpPr txBox="1"/>
          <p:nvPr/>
        </p:nvSpPr>
        <p:spPr>
          <a:xfrm>
            <a:off x="956495" y="3927034"/>
            <a:ext cx="1038746" cy="369332"/>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400" b="1" spc="300" dirty="0" smtClean="0">
                <a:solidFill>
                  <a:srgbClr val="083C77"/>
                </a:solidFill>
                <a:latin typeface="Microsoft YaHei"/>
                <a:ea typeface="Microsoft YaHei"/>
              </a:rPr>
              <a:t>无干扰</a:t>
            </a:r>
            <a:endParaRPr kumimoji="0" lang="zh-CN" altLang="en-US" sz="2400" b="1" i="0" u="none" strike="noStrike" kern="1200" cap="none" spc="300" normalizeH="0" baseline="0" noProof="0" dirty="0">
              <a:ln>
                <a:noFill/>
              </a:ln>
              <a:solidFill>
                <a:srgbClr val="083C77"/>
              </a:solidFill>
              <a:effectLst/>
              <a:uLnTx/>
              <a:uFillTx/>
              <a:latin typeface="Microsoft YaHei"/>
              <a:ea typeface="Microsoft YaHei"/>
              <a:cs typeface="+mn-cs"/>
            </a:endParaRPr>
          </a:p>
        </p:txBody>
      </p:sp>
      <p:sp>
        <p:nvSpPr>
          <p:cNvPr id="26" name="文本框 25">
            <a:extLst>
              <a:ext uri="{FF2B5EF4-FFF2-40B4-BE49-F238E27FC236}">
                <a16:creationId xmlns:a16="http://schemas.microsoft.com/office/drawing/2014/main" id="{7939BA49-5F3B-46C2-BD08-C65F5B83DE3A}"/>
              </a:ext>
            </a:extLst>
          </p:cNvPr>
          <p:cNvSpPr txBox="1"/>
          <p:nvPr/>
        </p:nvSpPr>
        <p:spPr>
          <a:xfrm>
            <a:off x="956495" y="4589103"/>
            <a:ext cx="3104619" cy="1107996"/>
          </a:xfrm>
          <a:prstGeom prst="rect">
            <a:avLst/>
          </a:prstGeom>
          <a:noFill/>
        </p:spPr>
        <p:txBody>
          <a:bodyPr wrap="square" lIns="0" tIns="0" rIns="0" bIns="0" rtlCol="0">
            <a:spAutoFit/>
          </a:bodyPr>
          <a:lstStyle/>
          <a:p>
            <a:pPr marL="0" marR="0" lvl="0" indent="0" algn="just" defTabSz="4572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300" normalizeH="0" baseline="0" noProof="0" dirty="0" smtClean="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rPr>
              <a:t>设定磁铁的初始位置偏离平衡点</a:t>
            </a:r>
            <a:r>
              <a:rPr kumimoji="0" lang="en-US" altLang="zh-CN" sz="1600" b="0" i="0" u="none" strike="noStrike" kern="1200" cap="none" spc="300" normalizeH="0" baseline="0" noProof="0" dirty="0" smtClean="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rPr>
              <a:t>8mm</a:t>
            </a:r>
            <a:r>
              <a:rPr kumimoji="0" lang="zh-CN" altLang="en-US" sz="1600" b="0" i="0" u="none" strike="noStrike" kern="1200" cap="none" spc="300" normalizeH="0" baseline="0" noProof="0" dirty="0" smtClean="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rPr>
              <a:t>左右，悬浮间隙稳定值为</a:t>
            </a:r>
            <a:r>
              <a:rPr kumimoji="0" lang="en-US" altLang="zh-CN" sz="1600" b="0" i="0" u="none" strike="noStrike" kern="1200" cap="none" spc="300" normalizeH="0" baseline="0" noProof="0" dirty="0" smtClean="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rPr>
              <a:t>9mm</a:t>
            </a:r>
            <a:endParaRPr kumimoji="0" lang="zh-CN" altLang="en-US" sz="1600" b="0" i="0" u="none" strike="noStrike" kern="1200" cap="none" spc="30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endParaRPr>
          </a:p>
        </p:txBody>
      </p:sp>
      <p:sp>
        <p:nvSpPr>
          <p:cNvPr id="27" name="矩形 26">
            <a:extLst>
              <a:ext uri="{FF2B5EF4-FFF2-40B4-BE49-F238E27FC236}">
                <a16:creationId xmlns:a16="http://schemas.microsoft.com/office/drawing/2014/main" id="{C5518EEC-CF53-4C2F-BF9C-6382DDE628CF}"/>
              </a:ext>
            </a:extLst>
          </p:cNvPr>
          <p:cNvSpPr/>
          <p:nvPr/>
        </p:nvSpPr>
        <p:spPr>
          <a:xfrm>
            <a:off x="956495" y="4393437"/>
            <a:ext cx="630002" cy="75609"/>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83C77"/>
              </a:solidFill>
              <a:effectLst/>
              <a:uLnTx/>
              <a:uFillTx/>
              <a:latin typeface="Arial"/>
              <a:ea typeface="微软雅黑"/>
              <a:cs typeface="+mn-cs"/>
            </a:endParaRPr>
          </a:p>
        </p:txBody>
      </p:sp>
      <p:sp>
        <p:nvSpPr>
          <p:cNvPr id="28" name="文本框 27">
            <a:extLst>
              <a:ext uri="{FF2B5EF4-FFF2-40B4-BE49-F238E27FC236}">
                <a16:creationId xmlns:a16="http://schemas.microsoft.com/office/drawing/2014/main" id="{B0BC0E7E-53A0-4434-B6A3-49C4A1097209}"/>
              </a:ext>
            </a:extLst>
          </p:cNvPr>
          <p:cNvSpPr txBox="1"/>
          <p:nvPr/>
        </p:nvSpPr>
        <p:spPr>
          <a:xfrm>
            <a:off x="5386542" y="3927034"/>
            <a:ext cx="1038746" cy="369332"/>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400" b="1" spc="300" dirty="0">
                <a:solidFill>
                  <a:srgbClr val="083C77"/>
                </a:solidFill>
                <a:latin typeface="Microsoft YaHei"/>
                <a:ea typeface="Microsoft YaHei"/>
              </a:rPr>
              <a:t>有干扰</a:t>
            </a:r>
            <a:endParaRPr kumimoji="0" lang="zh-CN" altLang="en-US" sz="2400" b="1" i="0" u="none" strike="noStrike" kern="1200" cap="none" spc="300" normalizeH="0" baseline="0" noProof="0" dirty="0">
              <a:ln>
                <a:noFill/>
              </a:ln>
              <a:solidFill>
                <a:srgbClr val="083C77"/>
              </a:solidFill>
              <a:effectLst/>
              <a:uLnTx/>
              <a:uFillTx/>
              <a:latin typeface="Microsoft YaHei"/>
              <a:ea typeface="Microsoft YaHei"/>
              <a:cs typeface="+mn-cs"/>
            </a:endParaRPr>
          </a:p>
        </p:txBody>
      </p:sp>
      <p:sp>
        <p:nvSpPr>
          <p:cNvPr id="29" name="文本框 28">
            <a:extLst>
              <a:ext uri="{FF2B5EF4-FFF2-40B4-BE49-F238E27FC236}">
                <a16:creationId xmlns:a16="http://schemas.microsoft.com/office/drawing/2014/main" id="{147651C0-C8FA-4762-9EDF-C985EA520E18}"/>
              </a:ext>
            </a:extLst>
          </p:cNvPr>
          <p:cNvSpPr txBox="1"/>
          <p:nvPr/>
        </p:nvSpPr>
        <p:spPr>
          <a:xfrm>
            <a:off x="5386542" y="4589103"/>
            <a:ext cx="3104619" cy="738664"/>
          </a:xfrm>
          <a:prstGeom prst="rect">
            <a:avLst/>
          </a:prstGeom>
          <a:noFill/>
        </p:spPr>
        <p:txBody>
          <a:bodyPr wrap="square" lIns="0" tIns="0" rIns="0" bIns="0" rtlCol="0">
            <a:spAutoFit/>
          </a:bodyPr>
          <a:lstStyle/>
          <a:p>
            <a:pPr marL="0" marR="0" lvl="0" indent="0" algn="just" defTabSz="457200" rtl="0" eaLnBrk="1" fontAlgn="auto" latinLnBrk="0" hangingPunct="1">
              <a:lnSpc>
                <a:spcPct val="150000"/>
              </a:lnSpc>
              <a:spcBef>
                <a:spcPts val="0"/>
              </a:spcBef>
              <a:spcAft>
                <a:spcPts val="0"/>
              </a:spcAft>
              <a:buClrTx/>
              <a:buSzTx/>
              <a:buFontTx/>
              <a:buNone/>
              <a:tabLst/>
              <a:defRPr/>
            </a:pPr>
            <a:r>
              <a:rPr lang="zh-CN" altLang="en-US" sz="1600" spc="300" dirty="0">
                <a:solidFill>
                  <a:prstClr val="black">
                    <a:lumMod val="85000"/>
                    <a:lumOff val="15000"/>
                  </a:prstClr>
                </a:solidFill>
                <a:latin typeface="微软雅黑 Light" panose="020B0502040204020203" pitchFamily="34" charset="-122"/>
                <a:ea typeface="微软雅黑 Light" panose="020B0502040204020203" pitchFamily="34" charset="-122"/>
              </a:rPr>
              <a:t>动态性</a:t>
            </a:r>
            <a:r>
              <a:rPr lang="zh-CN" altLang="en-US" sz="1600" spc="300" dirty="0" smtClean="0">
                <a:solidFill>
                  <a:prstClr val="black">
                    <a:lumMod val="85000"/>
                    <a:lumOff val="15000"/>
                  </a:prstClr>
                </a:solidFill>
                <a:latin typeface="微软雅黑 Light" panose="020B0502040204020203" pitchFamily="34" charset="-122"/>
                <a:ea typeface="微软雅黑 Light" panose="020B0502040204020203" pitchFamily="34" charset="-122"/>
              </a:rPr>
              <a:t>能较差，控制系统受干扰影响大</a:t>
            </a:r>
            <a:endParaRPr kumimoji="0" lang="zh-CN" altLang="en-US" sz="1600" b="0" i="0" u="none" strike="noStrike" kern="1200" cap="none" spc="30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endParaRPr>
          </a:p>
        </p:txBody>
      </p:sp>
      <p:sp>
        <p:nvSpPr>
          <p:cNvPr id="30" name="矩形 29">
            <a:extLst>
              <a:ext uri="{FF2B5EF4-FFF2-40B4-BE49-F238E27FC236}">
                <a16:creationId xmlns:a16="http://schemas.microsoft.com/office/drawing/2014/main" id="{4FC631D3-EB57-44C2-B9EB-60471C4F720A}"/>
              </a:ext>
            </a:extLst>
          </p:cNvPr>
          <p:cNvSpPr/>
          <p:nvPr/>
        </p:nvSpPr>
        <p:spPr>
          <a:xfrm>
            <a:off x="5386542" y="4393437"/>
            <a:ext cx="630002" cy="75609"/>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83C77"/>
              </a:solidFill>
              <a:effectLst/>
              <a:uLnTx/>
              <a:uFillTx/>
              <a:latin typeface="Arial"/>
              <a:ea typeface="微软雅黑"/>
              <a:cs typeface="+mn-cs"/>
            </a:endParaRPr>
          </a:p>
        </p:txBody>
      </p:sp>
    </p:spTree>
    <p:extLst>
      <p:ext uri="{BB962C8B-B14F-4D97-AF65-F5344CB8AC3E}">
        <p14:creationId xmlns:p14="http://schemas.microsoft.com/office/powerpoint/2010/main" val="4105785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76935035-8B8B-4682-87EE-66C9DC246B28}"/>
              </a:ext>
            </a:extLst>
          </p:cNvPr>
          <p:cNvSpPr/>
          <p:nvPr/>
        </p:nvSpPr>
        <p:spPr>
          <a:xfrm>
            <a:off x="1676796" y="1852453"/>
            <a:ext cx="6959204" cy="3559493"/>
          </a:xfrm>
          <a:prstGeom prst="rect">
            <a:avLst/>
          </a:prstGeom>
          <a:noFill/>
          <a:ln w="28575">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ea"/>
              <a:sym typeface="+mn-lt"/>
            </a:endParaRPr>
          </a:p>
        </p:txBody>
      </p:sp>
      <p:sp>
        <p:nvSpPr>
          <p:cNvPr id="2" name="标题 1">
            <a:extLst>
              <a:ext uri="{FF2B5EF4-FFF2-40B4-BE49-F238E27FC236}">
                <a16:creationId xmlns:a16="http://schemas.microsoft.com/office/drawing/2014/main" id="{0CF3F1C4-F645-4C07-B3E4-83FDFA8EEB71}"/>
              </a:ext>
            </a:extLst>
          </p:cNvPr>
          <p:cNvSpPr>
            <a:spLocks noGrp="1"/>
          </p:cNvSpPr>
          <p:nvPr>
            <p:ph type="title"/>
          </p:nvPr>
        </p:nvSpPr>
        <p:spPr>
          <a:xfrm>
            <a:off x="495300" y="190958"/>
            <a:ext cx="6524318" cy="663574"/>
          </a:xfrm>
        </p:spPr>
        <p:txBody>
          <a:bodyPr/>
          <a:lstStyle/>
          <a:p>
            <a:r>
              <a:rPr lang="zh-CN" altLang="en-US" dirty="0" smtClean="0">
                <a:latin typeface="+mn-lt"/>
                <a:ea typeface="+mn-ea"/>
                <a:cs typeface="+mn-ea"/>
                <a:sym typeface="+mn-lt"/>
              </a:rPr>
              <a:t>滑模变结构控制</a:t>
            </a:r>
            <a:endParaRPr lang="zh-CN" altLang="en-US" dirty="0">
              <a:latin typeface="+mn-lt"/>
              <a:ea typeface="+mn-ea"/>
              <a:cs typeface="+mn-ea"/>
              <a:sym typeface="+mn-lt"/>
            </a:endParaRPr>
          </a:p>
        </p:txBody>
      </p:sp>
      <p:sp>
        <p:nvSpPr>
          <p:cNvPr id="21" name="文本框 20">
            <a:extLst>
              <a:ext uri="{FF2B5EF4-FFF2-40B4-BE49-F238E27FC236}">
                <a16:creationId xmlns:a16="http://schemas.microsoft.com/office/drawing/2014/main" id="{4CDEDED1-9DE4-4E5A-A141-84AE94EBE390}"/>
              </a:ext>
            </a:extLst>
          </p:cNvPr>
          <p:cNvSpPr txBox="1"/>
          <p:nvPr/>
        </p:nvSpPr>
        <p:spPr>
          <a:xfrm>
            <a:off x="3905498" y="2280832"/>
            <a:ext cx="4460736" cy="2215991"/>
          </a:xfrm>
          <a:prstGeom prst="rect">
            <a:avLst/>
          </a:prstGeom>
          <a:noFill/>
        </p:spPr>
        <p:txBody>
          <a:bodyPr wrap="square" lIns="0" tIns="0" rIns="0" bIns="0" rtlCol="0">
            <a:spAutoFit/>
          </a:bodyPr>
          <a:lstStyle/>
          <a:p>
            <a:pPr marL="0" marR="0" lvl="0" indent="0" algn="just" defTabSz="4572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225" normalizeH="0" baseline="0" noProof="0" dirty="0" smtClean="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ea"/>
                <a:sym typeface="+mn-lt"/>
              </a:rPr>
              <a:t>根据经验选定</a:t>
            </a:r>
            <a:r>
              <a:rPr kumimoji="0" lang="en-US" altLang="zh-CN" sz="1600" b="0" i="0" u="none" strike="noStrike" kern="1200" cap="none" spc="225" normalizeH="0" baseline="0" noProof="0" dirty="0" smtClean="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ea"/>
                <a:sym typeface="+mn-lt"/>
              </a:rPr>
              <a:t>c</a:t>
            </a:r>
            <a:r>
              <a:rPr kumimoji="0" lang="zh-CN" altLang="en-US" sz="1600" b="0" i="0" u="none" strike="noStrike" kern="1200" cap="none" spc="225" normalizeH="0" baseline="0" noProof="0" dirty="0" smtClean="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ea"/>
                <a:sym typeface="+mn-lt"/>
              </a:rPr>
              <a:t>的值，</a:t>
            </a:r>
            <a:r>
              <a:rPr kumimoji="0" lang="en-US" altLang="zh-CN" sz="1600" b="0" i="0" u="none" strike="noStrike" kern="1200" cap="none" spc="225" normalizeH="0" baseline="0" noProof="0" dirty="0" smtClean="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ea"/>
                <a:sym typeface="+mn-lt"/>
              </a:rPr>
              <a:t>c</a:t>
            </a:r>
            <a:r>
              <a:rPr kumimoji="0" lang="zh-CN" altLang="en-US" sz="1600" b="0" i="0" u="none" strike="noStrike" kern="1200" cap="none" spc="225" normalizeH="0" baseline="0" noProof="0" dirty="0" smtClean="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ea"/>
                <a:sym typeface="+mn-lt"/>
              </a:rPr>
              <a:t>值不宜过大，保证控制速度的同时避免较大静态误差；</a:t>
            </a:r>
            <a:r>
              <a:rPr kumimoji="0" lang="en-US" altLang="zh-CN" sz="1600" b="0" i="0" u="none" strike="noStrike" kern="1200" cap="none" spc="225" normalizeH="0" baseline="0" noProof="0" dirty="0" smtClean="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ea"/>
                <a:sym typeface="+mn-lt"/>
              </a:rPr>
              <a:t>ξ</a:t>
            </a:r>
            <a:r>
              <a:rPr kumimoji="0" lang="zh-CN" altLang="en-US" sz="1600" b="0" i="0" u="none" strike="noStrike" kern="1200" cap="none" spc="225" normalizeH="0" baseline="0" noProof="0" dirty="0" smtClean="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ea"/>
                <a:sym typeface="+mn-lt"/>
              </a:rPr>
              <a:t>取值略大，可以减小静态误差；</a:t>
            </a:r>
            <a:r>
              <a:rPr kumimoji="0" lang="en-US" altLang="zh-CN" sz="1600" b="0" i="0" u="none" strike="noStrike" kern="1200" cap="none" spc="225" normalizeH="0" baseline="0" noProof="0" dirty="0" smtClean="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ea"/>
                <a:sym typeface="+mn-lt"/>
              </a:rPr>
              <a:t>k</a:t>
            </a:r>
            <a:r>
              <a:rPr lang="zh-CN" altLang="en-US" sz="1600" spc="225" dirty="0" smtClean="0">
                <a:solidFill>
                  <a:prstClr val="black">
                    <a:lumMod val="85000"/>
                    <a:lumOff val="15000"/>
                  </a:prstClr>
                </a:solidFill>
                <a:latin typeface="微软雅黑 Light" panose="020B0502040204020203" pitchFamily="34" charset="-122"/>
                <a:ea typeface="微软雅黑 Light" panose="020B0502040204020203" pitchFamily="34" charset="-122"/>
                <a:cs typeface="+mn-ea"/>
                <a:sym typeface="+mn-lt"/>
              </a:rPr>
              <a:t>取值较小，否则容易引起超调。选取待定参数</a:t>
            </a:r>
            <a:r>
              <a:rPr lang="en-US" altLang="zh-CN" sz="1600" spc="225" dirty="0" smtClean="0">
                <a:solidFill>
                  <a:prstClr val="black">
                    <a:lumMod val="85000"/>
                    <a:lumOff val="15000"/>
                  </a:prstClr>
                </a:solidFill>
                <a:latin typeface="微软雅黑 Light" panose="020B0502040204020203" pitchFamily="34" charset="-122"/>
                <a:ea typeface="微软雅黑 Light" panose="020B0502040204020203" pitchFamily="34" charset="-122"/>
                <a:cs typeface="+mn-ea"/>
                <a:sym typeface="+mn-lt"/>
              </a:rPr>
              <a:t>c=80</a:t>
            </a:r>
            <a:r>
              <a:rPr lang="zh-CN" altLang="en-US" sz="1600" spc="225" dirty="0" smtClean="0">
                <a:solidFill>
                  <a:prstClr val="black">
                    <a:lumMod val="85000"/>
                    <a:lumOff val="15000"/>
                  </a:prstClr>
                </a:solidFill>
                <a:latin typeface="微软雅黑 Light" panose="020B0502040204020203" pitchFamily="34" charset="-122"/>
                <a:ea typeface="微软雅黑 Light" panose="020B0502040204020203" pitchFamily="34" charset="-122"/>
                <a:cs typeface="+mn-ea"/>
                <a:sym typeface="+mn-lt"/>
              </a:rPr>
              <a:t>，</a:t>
            </a:r>
            <a:r>
              <a:rPr lang="en-US" altLang="zh-CN" sz="1600" spc="225" dirty="0" smtClean="0">
                <a:solidFill>
                  <a:prstClr val="black">
                    <a:lumMod val="85000"/>
                    <a:lumOff val="15000"/>
                  </a:prstClr>
                </a:solidFill>
                <a:latin typeface="微软雅黑 Light" panose="020B0502040204020203" pitchFamily="34" charset="-122"/>
                <a:ea typeface="微软雅黑 Light" panose="020B0502040204020203" pitchFamily="34" charset="-122"/>
                <a:cs typeface="+mn-ea"/>
                <a:sym typeface="+mn-lt"/>
              </a:rPr>
              <a:t>ξ=120</a:t>
            </a:r>
            <a:r>
              <a:rPr lang="zh-CN" altLang="en-US" sz="1600" spc="225" dirty="0" smtClean="0">
                <a:solidFill>
                  <a:prstClr val="black">
                    <a:lumMod val="85000"/>
                    <a:lumOff val="15000"/>
                  </a:prstClr>
                </a:solidFill>
                <a:latin typeface="微软雅黑 Light" panose="020B0502040204020203" pitchFamily="34" charset="-122"/>
                <a:ea typeface="微软雅黑 Light" panose="020B0502040204020203" pitchFamily="34" charset="-122"/>
                <a:cs typeface="+mn-ea"/>
                <a:sym typeface="+mn-lt"/>
              </a:rPr>
              <a:t>，</a:t>
            </a:r>
            <a:r>
              <a:rPr lang="en-US" altLang="zh-CN" sz="1600" spc="225" dirty="0" smtClean="0">
                <a:solidFill>
                  <a:prstClr val="black">
                    <a:lumMod val="85000"/>
                    <a:lumOff val="15000"/>
                  </a:prstClr>
                </a:solidFill>
                <a:latin typeface="微软雅黑 Light" panose="020B0502040204020203" pitchFamily="34" charset="-122"/>
                <a:ea typeface="微软雅黑 Light" panose="020B0502040204020203" pitchFamily="34" charset="-122"/>
                <a:cs typeface="+mn-ea"/>
                <a:sym typeface="+mn-lt"/>
              </a:rPr>
              <a:t>k=20</a:t>
            </a:r>
            <a:r>
              <a:rPr lang="zh-CN" altLang="en-US" sz="1600" spc="225" dirty="0" smtClean="0">
                <a:solidFill>
                  <a:prstClr val="black">
                    <a:lumMod val="85000"/>
                    <a:lumOff val="15000"/>
                  </a:prstClr>
                </a:solidFill>
                <a:latin typeface="微软雅黑 Light" panose="020B0502040204020203" pitchFamily="34" charset="-122"/>
                <a:ea typeface="微软雅黑 Light" panose="020B0502040204020203" pitchFamily="34" charset="-122"/>
                <a:cs typeface="+mn-ea"/>
                <a:sym typeface="+mn-lt"/>
              </a:rPr>
              <a:t>，加入一个</a:t>
            </a:r>
            <a:r>
              <a:rPr lang="en-US" altLang="zh-CN" sz="1600" spc="225" dirty="0" smtClean="0">
                <a:solidFill>
                  <a:prstClr val="black">
                    <a:lumMod val="85000"/>
                    <a:lumOff val="15000"/>
                  </a:prstClr>
                </a:solidFill>
                <a:latin typeface="微软雅黑 Light" panose="020B0502040204020203" pitchFamily="34" charset="-122"/>
                <a:ea typeface="微软雅黑 Light" panose="020B0502040204020203" pitchFamily="34" charset="-122"/>
                <a:cs typeface="+mn-ea"/>
                <a:sym typeface="+mn-lt"/>
              </a:rPr>
              <a:t>1500N</a:t>
            </a:r>
            <a:r>
              <a:rPr lang="zh-CN" altLang="en-US" sz="1600" spc="225" dirty="0" smtClean="0">
                <a:solidFill>
                  <a:prstClr val="black">
                    <a:lumMod val="85000"/>
                    <a:lumOff val="15000"/>
                  </a:prstClr>
                </a:solidFill>
                <a:latin typeface="微软雅黑 Light" panose="020B0502040204020203" pitchFamily="34" charset="-122"/>
                <a:ea typeface="微软雅黑 Light" panose="020B0502040204020203" pitchFamily="34" charset="-122"/>
                <a:cs typeface="+mn-ea"/>
                <a:sym typeface="+mn-lt"/>
              </a:rPr>
              <a:t>的干扰进行仿真。</a:t>
            </a:r>
            <a:endParaRPr kumimoji="0" lang="zh-CN" altLang="en-US" sz="1600" b="0" i="0" u="none" strike="noStrike" kern="1200" cap="none" spc="225"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ea"/>
              <a:sym typeface="+mn-lt"/>
            </a:endParaRPr>
          </a:p>
        </p:txBody>
      </p:sp>
      <p:sp>
        <p:nvSpPr>
          <p:cNvPr id="32" name="test-tube-and-flask_73666">
            <a:extLst>
              <a:ext uri="{FF2B5EF4-FFF2-40B4-BE49-F238E27FC236}">
                <a16:creationId xmlns:a16="http://schemas.microsoft.com/office/drawing/2014/main" id="{76EB4D05-3554-45C9-8E1A-96501B13822A}"/>
              </a:ext>
            </a:extLst>
          </p:cNvPr>
          <p:cNvSpPr>
            <a:spLocks noChangeAspect="1"/>
          </p:cNvSpPr>
          <p:nvPr/>
        </p:nvSpPr>
        <p:spPr bwMode="auto">
          <a:xfrm>
            <a:off x="6434578" y="4986501"/>
            <a:ext cx="211678" cy="189753"/>
          </a:xfrm>
          <a:custGeom>
            <a:avLst/>
            <a:gdLst>
              <a:gd name="T0" fmla="*/ 2762 w 2806"/>
              <a:gd name="T1" fmla="*/ 2207 h 2519"/>
              <a:gd name="T2" fmla="*/ 2166 w 2806"/>
              <a:gd name="T3" fmla="*/ 1299 h 2519"/>
              <a:gd name="T4" fmla="*/ 2166 w 2806"/>
              <a:gd name="T5" fmla="*/ 934 h 2519"/>
              <a:gd name="T6" fmla="*/ 2166 w 2806"/>
              <a:gd name="T7" fmla="*/ 510 h 2519"/>
              <a:gd name="T8" fmla="*/ 2188 w 2806"/>
              <a:gd name="T9" fmla="*/ 510 h 2519"/>
              <a:gd name="T10" fmla="*/ 2255 w 2806"/>
              <a:gd name="T11" fmla="*/ 443 h 2519"/>
              <a:gd name="T12" fmla="*/ 2188 w 2806"/>
              <a:gd name="T13" fmla="*/ 376 h 2519"/>
              <a:gd name="T14" fmla="*/ 2166 w 2806"/>
              <a:gd name="T15" fmla="*/ 376 h 2519"/>
              <a:gd name="T16" fmla="*/ 2166 w 2806"/>
              <a:gd name="T17" fmla="*/ 66 h 2519"/>
              <a:gd name="T18" fmla="*/ 2100 w 2806"/>
              <a:gd name="T19" fmla="*/ 0 h 2519"/>
              <a:gd name="T20" fmla="*/ 1580 w 2806"/>
              <a:gd name="T21" fmla="*/ 0 h 2519"/>
              <a:gd name="T22" fmla="*/ 1514 w 2806"/>
              <a:gd name="T23" fmla="*/ 66 h 2519"/>
              <a:gd name="T24" fmla="*/ 1514 w 2806"/>
              <a:gd name="T25" fmla="*/ 376 h 2519"/>
              <a:gd name="T26" fmla="*/ 1492 w 2806"/>
              <a:gd name="T27" fmla="*/ 376 h 2519"/>
              <a:gd name="T28" fmla="*/ 1425 w 2806"/>
              <a:gd name="T29" fmla="*/ 443 h 2519"/>
              <a:gd name="T30" fmla="*/ 1492 w 2806"/>
              <a:gd name="T31" fmla="*/ 510 h 2519"/>
              <a:gd name="T32" fmla="*/ 1514 w 2806"/>
              <a:gd name="T33" fmla="*/ 510 h 2519"/>
              <a:gd name="T34" fmla="*/ 1514 w 2806"/>
              <a:gd name="T35" fmla="*/ 934 h 2519"/>
              <a:gd name="T36" fmla="*/ 1514 w 2806"/>
              <a:gd name="T37" fmla="*/ 1299 h 2519"/>
              <a:gd name="T38" fmla="*/ 918 w 2806"/>
              <a:gd name="T39" fmla="*/ 2207 h 2519"/>
              <a:gd name="T40" fmla="*/ 909 w 2806"/>
              <a:gd name="T41" fmla="*/ 2413 h 2519"/>
              <a:gd name="T42" fmla="*/ 1087 w 2806"/>
              <a:gd name="T43" fmla="*/ 2519 h 2519"/>
              <a:gd name="T44" fmla="*/ 2593 w 2806"/>
              <a:gd name="T45" fmla="*/ 2519 h 2519"/>
              <a:gd name="T46" fmla="*/ 2771 w 2806"/>
              <a:gd name="T47" fmla="*/ 2413 h 2519"/>
              <a:gd name="T48" fmla="*/ 2762 w 2806"/>
              <a:gd name="T49" fmla="*/ 2207 h 2519"/>
              <a:gd name="T50" fmla="*/ 2033 w 2806"/>
              <a:gd name="T51" fmla="*/ 510 h 2519"/>
              <a:gd name="T52" fmla="*/ 2033 w 2806"/>
              <a:gd name="T53" fmla="*/ 867 h 2519"/>
              <a:gd name="T54" fmla="*/ 1647 w 2806"/>
              <a:gd name="T55" fmla="*/ 867 h 2519"/>
              <a:gd name="T56" fmla="*/ 1647 w 2806"/>
              <a:gd name="T57" fmla="*/ 510 h 2519"/>
              <a:gd name="T58" fmla="*/ 2033 w 2806"/>
              <a:gd name="T59" fmla="*/ 510 h 2519"/>
              <a:gd name="T60" fmla="*/ 705 w 2806"/>
              <a:gd name="T61" fmla="*/ 971 h 2519"/>
              <a:gd name="T62" fmla="*/ 678 w 2806"/>
              <a:gd name="T63" fmla="*/ 971 h 2519"/>
              <a:gd name="T64" fmla="*/ 678 w 2806"/>
              <a:gd name="T65" fmla="*/ 723 h 2519"/>
              <a:gd name="T66" fmla="*/ 611 w 2806"/>
              <a:gd name="T67" fmla="*/ 656 h 2519"/>
              <a:gd name="T68" fmla="*/ 160 w 2806"/>
              <a:gd name="T69" fmla="*/ 656 h 2519"/>
              <a:gd name="T70" fmla="*/ 94 w 2806"/>
              <a:gd name="T71" fmla="*/ 723 h 2519"/>
              <a:gd name="T72" fmla="*/ 94 w 2806"/>
              <a:gd name="T73" fmla="*/ 971 h 2519"/>
              <a:gd name="T74" fmla="*/ 67 w 2806"/>
              <a:gd name="T75" fmla="*/ 971 h 2519"/>
              <a:gd name="T76" fmla="*/ 0 w 2806"/>
              <a:gd name="T77" fmla="*/ 1037 h 2519"/>
              <a:gd name="T78" fmla="*/ 67 w 2806"/>
              <a:gd name="T79" fmla="*/ 1104 h 2519"/>
              <a:gd name="T80" fmla="*/ 91 w 2806"/>
              <a:gd name="T81" fmla="*/ 1104 h 2519"/>
              <a:gd name="T82" fmla="*/ 91 w 2806"/>
              <a:gd name="T83" fmla="*/ 1503 h 2519"/>
              <a:gd name="T84" fmla="*/ 91 w 2806"/>
              <a:gd name="T85" fmla="*/ 2253 h 2519"/>
              <a:gd name="T86" fmla="*/ 357 w 2806"/>
              <a:gd name="T87" fmla="*/ 2519 h 2519"/>
              <a:gd name="T88" fmla="*/ 414 w 2806"/>
              <a:gd name="T89" fmla="*/ 2519 h 2519"/>
              <a:gd name="T90" fmla="*/ 681 w 2806"/>
              <a:gd name="T91" fmla="*/ 2253 h 2519"/>
              <a:gd name="T92" fmla="*/ 681 w 2806"/>
              <a:gd name="T93" fmla="*/ 1503 h 2519"/>
              <a:gd name="T94" fmla="*/ 681 w 2806"/>
              <a:gd name="T95" fmla="*/ 1104 h 2519"/>
              <a:gd name="T96" fmla="*/ 705 w 2806"/>
              <a:gd name="T97" fmla="*/ 1104 h 2519"/>
              <a:gd name="T98" fmla="*/ 771 w 2806"/>
              <a:gd name="T99" fmla="*/ 1037 h 2519"/>
              <a:gd name="T100" fmla="*/ 705 w 2806"/>
              <a:gd name="T101" fmla="*/ 971 h 2519"/>
              <a:gd name="T102" fmla="*/ 547 w 2806"/>
              <a:gd name="T103" fmla="*/ 1436 h 2519"/>
              <a:gd name="T104" fmla="*/ 224 w 2806"/>
              <a:gd name="T105" fmla="*/ 1436 h 2519"/>
              <a:gd name="T106" fmla="*/ 224 w 2806"/>
              <a:gd name="T107" fmla="*/ 1104 h 2519"/>
              <a:gd name="T108" fmla="*/ 547 w 2806"/>
              <a:gd name="T109" fmla="*/ 1104 h 2519"/>
              <a:gd name="T110" fmla="*/ 547 w 2806"/>
              <a:gd name="T111" fmla="*/ 1436 h 2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06" h="2519">
                <a:moveTo>
                  <a:pt x="2762" y="2207"/>
                </a:moveTo>
                <a:lnTo>
                  <a:pt x="2166" y="1299"/>
                </a:lnTo>
                <a:lnTo>
                  <a:pt x="2166" y="934"/>
                </a:lnTo>
                <a:lnTo>
                  <a:pt x="2166" y="510"/>
                </a:lnTo>
                <a:lnTo>
                  <a:pt x="2188" y="510"/>
                </a:lnTo>
                <a:cubicBezTo>
                  <a:pt x="2225" y="510"/>
                  <a:pt x="2255" y="480"/>
                  <a:pt x="2255" y="443"/>
                </a:cubicBezTo>
                <a:cubicBezTo>
                  <a:pt x="2255" y="406"/>
                  <a:pt x="2225" y="376"/>
                  <a:pt x="2188" y="376"/>
                </a:cubicBezTo>
                <a:lnTo>
                  <a:pt x="2166" y="376"/>
                </a:lnTo>
                <a:lnTo>
                  <a:pt x="2166" y="66"/>
                </a:lnTo>
                <a:cubicBezTo>
                  <a:pt x="2166" y="30"/>
                  <a:pt x="2137" y="0"/>
                  <a:pt x="2100" y="0"/>
                </a:cubicBezTo>
                <a:lnTo>
                  <a:pt x="1580" y="0"/>
                </a:lnTo>
                <a:cubicBezTo>
                  <a:pt x="1543" y="0"/>
                  <a:pt x="1514" y="30"/>
                  <a:pt x="1514" y="66"/>
                </a:cubicBezTo>
                <a:lnTo>
                  <a:pt x="1514" y="376"/>
                </a:lnTo>
                <a:lnTo>
                  <a:pt x="1492" y="376"/>
                </a:lnTo>
                <a:cubicBezTo>
                  <a:pt x="1455" y="376"/>
                  <a:pt x="1425" y="406"/>
                  <a:pt x="1425" y="443"/>
                </a:cubicBezTo>
                <a:cubicBezTo>
                  <a:pt x="1425" y="480"/>
                  <a:pt x="1455" y="510"/>
                  <a:pt x="1492" y="510"/>
                </a:cubicBezTo>
                <a:lnTo>
                  <a:pt x="1514" y="510"/>
                </a:lnTo>
                <a:lnTo>
                  <a:pt x="1514" y="934"/>
                </a:lnTo>
                <a:lnTo>
                  <a:pt x="1514" y="1299"/>
                </a:lnTo>
                <a:lnTo>
                  <a:pt x="918" y="2207"/>
                </a:lnTo>
                <a:cubicBezTo>
                  <a:pt x="877" y="2269"/>
                  <a:pt x="874" y="2348"/>
                  <a:pt x="909" y="2413"/>
                </a:cubicBezTo>
                <a:cubicBezTo>
                  <a:pt x="944" y="2479"/>
                  <a:pt x="1012" y="2519"/>
                  <a:pt x="1087" y="2519"/>
                </a:cubicBezTo>
                <a:lnTo>
                  <a:pt x="2593" y="2519"/>
                </a:lnTo>
                <a:cubicBezTo>
                  <a:pt x="2668" y="2519"/>
                  <a:pt x="2735" y="2479"/>
                  <a:pt x="2771" y="2413"/>
                </a:cubicBezTo>
                <a:cubicBezTo>
                  <a:pt x="2806" y="2348"/>
                  <a:pt x="2803" y="2269"/>
                  <a:pt x="2762" y="2207"/>
                </a:cubicBezTo>
                <a:close/>
                <a:moveTo>
                  <a:pt x="2033" y="510"/>
                </a:moveTo>
                <a:lnTo>
                  <a:pt x="2033" y="867"/>
                </a:lnTo>
                <a:lnTo>
                  <a:pt x="1647" y="867"/>
                </a:lnTo>
                <a:lnTo>
                  <a:pt x="1647" y="510"/>
                </a:lnTo>
                <a:lnTo>
                  <a:pt x="2033" y="510"/>
                </a:lnTo>
                <a:close/>
                <a:moveTo>
                  <a:pt x="705" y="971"/>
                </a:moveTo>
                <a:lnTo>
                  <a:pt x="678" y="971"/>
                </a:lnTo>
                <a:lnTo>
                  <a:pt x="678" y="723"/>
                </a:lnTo>
                <a:cubicBezTo>
                  <a:pt x="678" y="686"/>
                  <a:pt x="648" y="656"/>
                  <a:pt x="611" y="656"/>
                </a:cubicBezTo>
                <a:lnTo>
                  <a:pt x="160" y="656"/>
                </a:lnTo>
                <a:cubicBezTo>
                  <a:pt x="123" y="656"/>
                  <a:pt x="94" y="686"/>
                  <a:pt x="94" y="723"/>
                </a:cubicBezTo>
                <a:lnTo>
                  <a:pt x="94" y="971"/>
                </a:lnTo>
                <a:lnTo>
                  <a:pt x="67" y="971"/>
                </a:lnTo>
                <a:cubicBezTo>
                  <a:pt x="30" y="971"/>
                  <a:pt x="0" y="1000"/>
                  <a:pt x="0" y="1037"/>
                </a:cubicBezTo>
                <a:cubicBezTo>
                  <a:pt x="0" y="1074"/>
                  <a:pt x="30" y="1104"/>
                  <a:pt x="67" y="1104"/>
                </a:cubicBezTo>
                <a:lnTo>
                  <a:pt x="91" y="1104"/>
                </a:lnTo>
                <a:lnTo>
                  <a:pt x="91" y="1503"/>
                </a:lnTo>
                <a:lnTo>
                  <a:pt x="91" y="2253"/>
                </a:lnTo>
                <a:cubicBezTo>
                  <a:pt x="91" y="2400"/>
                  <a:pt x="210" y="2519"/>
                  <a:pt x="357" y="2519"/>
                </a:cubicBezTo>
                <a:lnTo>
                  <a:pt x="414" y="2519"/>
                </a:lnTo>
                <a:cubicBezTo>
                  <a:pt x="561" y="2519"/>
                  <a:pt x="681" y="2400"/>
                  <a:pt x="681" y="2253"/>
                </a:cubicBezTo>
                <a:lnTo>
                  <a:pt x="681" y="1503"/>
                </a:lnTo>
                <a:lnTo>
                  <a:pt x="681" y="1104"/>
                </a:lnTo>
                <a:lnTo>
                  <a:pt x="705" y="1104"/>
                </a:lnTo>
                <a:cubicBezTo>
                  <a:pt x="741" y="1104"/>
                  <a:pt x="771" y="1074"/>
                  <a:pt x="771" y="1037"/>
                </a:cubicBezTo>
                <a:cubicBezTo>
                  <a:pt x="771" y="1000"/>
                  <a:pt x="741" y="971"/>
                  <a:pt x="705" y="971"/>
                </a:cubicBezTo>
                <a:close/>
                <a:moveTo>
                  <a:pt x="547" y="1436"/>
                </a:moveTo>
                <a:lnTo>
                  <a:pt x="224" y="1436"/>
                </a:lnTo>
                <a:lnTo>
                  <a:pt x="224" y="1104"/>
                </a:lnTo>
                <a:lnTo>
                  <a:pt x="547" y="1104"/>
                </a:lnTo>
                <a:lnTo>
                  <a:pt x="547" y="1436"/>
                </a:lnTo>
                <a:close/>
              </a:path>
            </a:pathLst>
          </a:custGeom>
          <a:solidFill>
            <a:schemeClr val="accent1"/>
          </a:solidFill>
          <a:ln>
            <a:noFill/>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ea"/>
              <a:sym typeface="+mn-lt"/>
            </a:endParaRPr>
          </a:p>
        </p:txBody>
      </p:sp>
      <p:sp>
        <p:nvSpPr>
          <p:cNvPr id="33" name="microscope_18061">
            <a:extLst>
              <a:ext uri="{FF2B5EF4-FFF2-40B4-BE49-F238E27FC236}">
                <a16:creationId xmlns:a16="http://schemas.microsoft.com/office/drawing/2014/main" id="{B8463413-55AB-4FFC-9DFE-272E8EF4AEB6}"/>
              </a:ext>
            </a:extLst>
          </p:cNvPr>
          <p:cNvSpPr>
            <a:spLocks noChangeAspect="1"/>
          </p:cNvSpPr>
          <p:nvPr/>
        </p:nvSpPr>
        <p:spPr bwMode="auto">
          <a:xfrm>
            <a:off x="6958575" y="4976415"/>
            <a:ext cx="146109" cy="211679"/>
          </a:xfrm>
          <a:custGeom>
            <a:avLst/>
            <a:gdLst>
              <a:gd name="connsiteX0" fmla="*/ 302953 w 418198"/>
              <a:gd name="connsiteY0" fmla="*/ 299792 h 605874"/>
              <a:gd name="connsiteX1" fmla="*/ 249019 w 418198"/>
              <a:gd name="connsiteY1" fmla="*/ 317406 h 605874"/>
              <a:gd name="connsiteX2" fmla="*/ 269813 w 418198"/>
              <a:gd name="connsiteY2" fmla="*/ 380633 h 605874"/>
              <a:gd name="connsiteX3" fmla="*/ 296734 w 418198"/>
              <a:gd name="connsiteY3" fmla="*/ 400102 h 605874"/>
              <a:gd name="connsiteX4" fmla="*/ 305646 w 418198"/>
              <a:gd name="connsiteY4" fmla="*/ 398711 h 605874"/>
              <a:gd name="connsiteX5" fmla="*/ 322077 w 418198"/>
              <a:gd name="connsiteY5" fmla="*/ 384620 h 605874"/>
              <a:gd name="connsiteX6" fmla="*/ 323748 w 418198"/>
              <a:gd name="connsiteY6" fmla="*/ 362926 h 605874"/>
              <a:gd name="connsiteX7" fmla="*/ 313908 w 418198"/>
              <a:gd name="connsiteY7" fmla="*/ 278098 h 605874"/>
              <a:gd name="connsiteX8" fmla="*/ 340086 w 418198"/>
              <a:gd name="connsiteY8" fmla="*/ 357642 h 605874"/>
              <a:gd name="connsiteX9" fmla="*/ 337394 w 418198"/>
              <a:gd name="connsiteY9" fmla="*/ 392314 h 605874"/>
              <a:gd name="connsiteX10" fmla="*/ 310937 w 418198"/>
              <a:gd name="connsiteY10" fmla="*/ 415028 h 605874"/>
              <a:gd name="connsiteX11" fmla="*/ 296827 w 418198"/>
              <a:gd name="connsiteY11" fmla="*/ 417253 h 605874"/>
              <a:gd name="connsiteX12" fmla="*/ 253475 w 418198"/>
              <a:gd name="connsiteY12" fmla="*/ 386010 h 605874"/>
              <a:gd name="connsiteX13" fmla="*/ 227389 w 418198"/>
              <a:gd name="connsiteY13" fmla="*/ 306467 h 605874"/>
              <a:gd name="connsiteX14" fmla="*/ 174927 w 418198"/>
              <a:gd name="connsiteY14" fmla="*/ 169081 h 605874"/>
              <a:gd name="connsiteX15" fmla="*/ 95631 w 418198"/>
              <a:gd name="connsiteY15" fmla="*/ 195222 h 605874"/>
              <a:gd name="connsiteX16" fmla="*/ 29521 w 418198"/>
              <a:gd name="connsiteY16" fmla="*/ 252045 h 605874"/>
              <a:gd name="connsiteX17" fmla="*/ 22929 w 418198"/>
              <a:gd name="connsiteY17" fmla="*/ 338996 h 605874"/>
              <a:gd name="connsiteX18" fmla="*/ 58305 w 418198"/>
              <a:gd name="connsiteY18" fmla="*/ 441613 h 605874"/>
              <a:gd name="connsiteX19" fmla="*/ 105566 w 418198"/>
              <a:gd name="connsiteY19" fmla="*/ 420478 h 605874"/>
              <a:gd name="connsiteX20" fmla="*/ 73254 w 418198"/>
              <a:gd name="connsiteY20" fmla="*/ 322403 h 605874"/>
              <a:gd name="connsiteX21" fmla="*/ 76690 w 418198"/>
              <a:gd name="connsiteY21" fmla="*/ 275869 h 605874"/>
              <a:gd name="connsiteX22" fmla="*/ 112159 w 418198"/>
              <a:gd name="connsiteY22" fmla="*/ 245371 h 605874"/>
              <a:gd name="connsiteX23" fmla="*/ 191454 w 418198"/>
              <a:gd name="connsiteY23" fmla="*/ 219323 h 605874"/>
              <a:gd name="connsiteX24" fmla="*/ 176998 w 418198"/>
              <a:gd name="connsiteY24" fmla="*/ 150374 h 605874"/>
              <a:gd name="connsiteX25" fmla="*/ 204184 w 418198"/>
              <a:gd name="connsiteY25" fmla="*/ 233098 h 605874"/>
              <a:gd name="connsiteX26" fmla="*/ 117544 w 418198"/>
              <a:gd name="connsiteY26" fmla="*/ 261593 h 605874"/>
              <a:gd name="connsiteX27" fmla="*/ 89503 w 418198"/>
              <a:gd name="connsiteY27" fmla="*/ 317027 h 605874"/>
              <a:gd name="connsiteX28" fmla="*/ 123858 w 418198"/>
              <a:gd name="connsiteY28" fmla="*/ 421219 h 605874"/>
              <a:gd name="connsiteX29" fmla="*/ 184676 w 418198"/>
              <a:gd name="connsiteY29" fmla="*/ 470071 h 605874"/>
              <a:gd name="connsiteX30" fmla="*/ 351438 w 418198"/>
              <a:gd name="connsiteY30" fmla="*/ 420200 h 605874"/>
              <a:gd name="connsiteX31" fmla="*/ 370844 w 418198"/>
              <a:gd name="connsiteY31" fmla="*/ 417326 h 605874"/>
              <a:gd name="connsiteX32" fmla="*/ 416062 w 418198"/>
              <a:gd name="connsiteY32" fmla="*/ 445970 h 605874"/>
              <a:gd name="connsiteX33" fmla="*/ 418198 w 418198"/>
              <a:gd name="connsiteY33" fmla="*/ 453108 h 605874"/>
              <a:gd name="connsiteX34" fmla="*/ 223395 w 418198"/>
              <a:gd name="connsiteY34" fmla="*/ 541542 h 605874"/>
              <a:gd name="connsiteX35" fmla="*/ 363416 w 418198"/>
              <a:gd name="connsiteY35" fmla="*/ 541542 h 605874"/>
              <a:gd name="connsiteX36" fmla="*/ 363416 w 418198"/>
              <a:gd name="connsiteY36" fmla="*/ 605874 h 605874"/>
              <a:gd name="connsiteX37" fmla="*/ 27200 w 418198"/>
              <a:gd name="connsiteY37" fmla="*/ 605874 h 605874"/>
              <a:gd name="connsiteX38" fmla="*/ 27200 w 418198"/>
              <a:gd name="connsiteY38" fmla="*/ 541542 h 605874"/>
              <a:gd name="connsiteX39" fmla="*/ 47441 w 418198"/>
              <a:gd name="connsiteY39" fmla="*/ 541542 h 605874"/>
              <a:gd name="connsiteX40" fmla="*/ 33978 w 418198"/>
              <a:gd name="connsiteY40" fmla="*/ 497973 h 605874"/>
              <a:gd name="connsiteX41" fmla="*/ 44470 w 418198"/>
              <a:gd name="connsiteY41" fmla="*/ 459133 h 605874"/>
              <a:gd name="connsiteX42" fmla="*/ 6587 w 418198"/>
              <a:gd name="connsiteY42" fmla="*/ 344280 h 605874"/>
              <a:gd name="connsiteX43" fmla="*/ 14200 w 418198"/>
              <a:gd name="connsiteY43" fmla="*/ 244351 h 605874"/>
              <a:gd name="connsiteX44" fmla="*/ 90246 w 418198"/>
              <a:gd name="connsiteY44" fmla="*/ 178907 h 605874"/>
              <a:gd name="connsiteX45" fmla="*/ 241220 w 418198"/>
              <a:gd name="connsiteY45" fmla="*/ 61251 h 605874"/>
              <a:gd name="connsiteX46" fmla="*/ 311786 w 418198"/>
              <a:gd name="connsiteY46" fmla="*/ 276052 h 605874"/>
              <a:gd name="connsiteX47" fmla="*/ 227390 w 418198"/>
              <a:gd name="connsiteY47" fmla="*/ 303714 h 605874"/>
              <a:gd name="connsiteX48" fmla="*/ 204184 w 418198"/>
              <a:gd name="connsiteY48" fmla="*/ 233098 h 605874"/>
              <a:gd name="connsiteX49" fmla="*/ 213089 w 418198"/>
              <a:gd name="connsiteY49" fmla="*/ 230169 h 605874"/>
              <a:gd name="connsiteX50" fmla="*/ 185790 w 418198"/>
              <a:gd name="connsiteY50" fmla="*/ 147482 h 605874"/>
              <a:gd name="connsiteX51" fmla="*/ 176998 w 418198"/>
              <a:gd name="connsiteY51" fmla="*/ 150374 h 605874"/>
              <a:gd name="connsiteX52" fmla="*/ 156824 w 418198"/>
              <a:gd name="connsiteY52" fmla="*/ 88983 h 605874"/>
              <a:gd name="connsiteX53" fmla="*/ 239456 w 418198"/>
              <a:gd name="connsiteY53" fmla="*/ 0 h 605874"/>
              <a:gd name="connsiteX54" fmla="*/ 253781 w 418198"/>
              <a:gd name="connsiteY54" fmla="*/ 43750 h 605874"/>
              <a:gd name="connsiteX55" fmla="*/ 125846 w 418198"/>
              <a:gd name="connsiteY55" fmla="*/ 85666 h 605874"/>
              <a:gd name="connsiteX56" fmla="*/ 111521 w 418198"/>
              <a:gd name="connsiteY56" fmla="*/ 41916 h 605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418198" h="605874">
                <a:moveTo>
                  <a:pt x="302953" y="299792"/>
                </a:moveTo>
                <a:lnTo>
                  <a:pt x="249019" y="317406"/>
                </a:lnTo>
                <a:lnTo>
                  <a:pt x="269813" y="380633"/>
                </a:lnTo>
                <a:cubicBezTo>
                  <a:pt x="273619" y="392314"/>
                  <a:pt x="284480" y="400102"/>
                  <a:pt x="296734" y="400102"/>
                </a:cubicBezTo>
                <a:cubicBezTo>
                  <a:pt x="299797" y="400102"/>
                  <a:pt x="302768" y="399731"/>
                  <a:pt x="305646" y="398711"/>
                </a:cubicBezTo>
                <a:cubicBezTo>
                  <a:pt x="312794" y="396394"/>
                  <a:pt x="318642" y="391387"/>
                  <a:pt x="322077" y="384620"/>
                </a:cubicBezTo>
                <a:cubicBezTo>
                  <a:pt x="325511" y="377852"/>
                  <a:pt x="326068" y="370157"/>
                  <a:pt x="323748" y="362926"/>
                </a:cubicBezTo>
                <a:close/>
                <a:moveTo>
                  <a:pt x="313908" y="278098"/>
                </a:moveTo>
                <a:lnTo>
                  <a:pt x="340086" y="357642"/>
                </a:lnTo>
                <a:cubicBezTo>
                  <a:pt x="343892" y="369137"/>
                  <a:pt x="342871" y="381468"/>
                  <a:pt x="337394" y="392314"/>
                </a:cubicBezTo>
                <a:cubicBezTo>
                  <a:pt x="331917" y="403161"/>
                  <a:pt x="322541" y="411227"/>
                  <a:pt x="310937" y="415028"/>
                </a:cubicBezTo>
                <a:cubicBezTo>
                  <a:pt x="306388" y="416511"/>
                  <a:pt x="301654" y="417253"/>
                  <a:pt x="296827" y="417253"/>
                </a:cubicBezTo>
                <a:cubicBezTo>
                  <a:pt x="277054" y="417253"/>
                  <a:pt x="259601" y="404737"/>
                  <a:pt x="253475" y="386010"/>
                </a:cubicBezTo>
                <a:lnTo>
                  <a:pt x="227389" y="306467"/>
                </a:lnTo>
                <a:close/>
                <a:moveTo>
                  <a:pt x="174927" y="169081"/>
                </a:moveTo>
                <a:lnTo>
                  <a:pt x="95631" y="195222"/>
                </a:lnTo>
                <a:cubicBezTo>
                  <a:pt x="66755" y="204677"/>
                  <a:pt x="43263" y="224885"/>
                  <a:pt x="29521" y="252045"/>
                </a:cubicBezTo>
                <a:cubicBezTo>
                  <a:pt x="15779" y="279299"/>
                  <a:pt x="13458" y="310167"/>
                  <a:pt x="22929" y="338996"/>
                </a:cubicBezTo>
                <a:lnTo>
                  <a:pt x="58305" y="441613"/>
                </a:lnTo>
                <a:cubicBezTo>
                  <a:pt x="71304" y="429284"/>
                  <a:pt x="87739" y="421961"/>
                  <a:pt x="105566" y="420478"/>
                </a:cubicBezTo>
                <a:lnTo>
                  <a:pt x="73254" y="322403"/>
                </a:lnTo>
                <a:cubicBezTo>
                  <a:pt x="68147" y="307015"/>
                  <a:pt x="69354" y="290422"/>
                  <a:pt x="76690" y="275869"/>
                </a:cubicBezTo>
                <a:cubicBezTo>
                  <a:pt x="84118" y="261315"/>
                  <a:pt x="96653" y="250470"/>
                  <a:pt x="112159" y="245371"/>
                </a:cubicBezTo>
                <a:lnTo>
                  <a:pt x="191454" y="219323"/>
                </a:lnTo>
                <a:close/>
                <a:moveTo>
                  <a:pt x="176998" y="150374"/>
                </a:moveTo>
                <a:lnTo>
                  <a:pt x="204184" y="233098"/>
                </a:lnTo>
                <a:lnTo>
                  <a:pt x="117544" y="261593"/>
                </a:lnTo>
                <a:cubicBezTo>
                  <a:pt x="94517" y="269195"/>
                  <a:pt x="81982" y="294038"/>
                  <a:pt x="89503" y="317027"/>
                </a:cubicBezTo>
                <a:lnTo>
                  <a:pt x="123858" y="421219"/>
                </a:lnTo>
                <a:cubicBezTo>
                  <a:pt x="151714" y="425484"/>
                  <a:pt x="174648" y="444023"/>
                  <a:pt x="184676" y="470071"/>
                </a:cubicBezTo>
                <a:lnTo>
                  <a:pt x="351438" y="420200"/>
                </a:lnTo>
                <a:cubicBezTo>
                  <a:pt x="357844" y="418253"/>
                  <a:pt x="364344" y="417326"/>
                  <a:pt x="370844" y="417326"/>
                </a:cubicBezTo>
                <a:cubicBezTo>
                  <a:pt x="393128" y="417326"/>
                  <a:pt x="410863" y="428543"/>
                  <a:pt x="416062" y="445970"/>
                </a:cubicBezTo>
                <a:lnTo>
                  <a:pt x="418198" y="453108"/>
                </a:lnTo>
                <a:lnTo>
                  <a:pt x="223395" y="541542"/>
                </a:lnTo>
                <a:lnTo>
                  <a:pt x="363416" y="541542"/>
                </a:lnTo>
                <a:lnTo>
                  <a:pt x="363416" y="605874"/>
                </a:lnTo>
                <a:lnTo>
                  <a:pt x="27200" y="605874"/>
                </a:lnTo>
                <a:lnTo>
                  <a:pt x="27200" y="541542"/>
                </a:lnTo>
                <a:lnTo>
                  <a:pt x="47441" y="541542"/>
                </a:lnTo>
                <a:cubicBezTo>
                  <a:pt x="38713" y="528749"/>
                  <a:pt x="33978" y="513454"/>
                  <a:pt x="33978" y="497973"/>
                </a:cubicBezTo>
                <a:cubicBezTo>
                  <a:pt x="33978" y="484347"/>
                  <a:pt x="37599" y="470998"/>
                  <a:pt x="44470" y="459133"/>
                </a:cubicBezTo>
                <a:lnTo>
                  <a:pt x="6587" y="344280"/>
                </a:lnTo>
                <a:cubicBezTo>
                  <a:pt x="-4277" y="311187"/>
                  <a:pt x="-1677" y="275591"/>
                  <a:pt x="14200" y="244351"/>
                </a:cubicBezTo>
                <a:cubicBezTo>
                  <a:pt x="29985" y="213112"/>
                  <a:pt x="57005" y="189845"/>
                  <a:pt x="90246" y="178907"/>
                </a:cubicBezTo>
                <a:close/>
                <a:moveTo>
                  <a:pt x="241220" y="61251"/>
                </a:moveTo>
                <a:lnTo>
                  <a:pt x="311786" y="276052"/>
                </a:lnTo>
                <a:lnTo>
                  <a:pt x="227390" y="303714"/>
                </a:lnTo>
                <a:lnTo>
                  <a:pt x="204184" y="233098"/>
                </a:lnTo>
                <a:lnTo>
                  <a:pt x="213089" y="230169"/>
                </a:lnTo>
                <a:lnTo>
                  <a:pt x="185790" y="147482"/>
                </a:lnTo>
                <a:lnTo>
                  <a:pt x="176998" y="150374"/>
                </a:lnTo>
                <a:lnTo>
                  <a:pt x="156824" y="88983"/>
                </a:lnTo>
                <a:close/>
                <a:moveTo>
                  <a:pt x="239456" y="0"/>
                </a:moveTo>
                <a:lnTo>
                  <a:pt x="253781" y="43750"/>
                </a:lnTo>
                <a:lnTo>
                  <a:pt x="125846" y="85666"/>
                </a:lnTo>
                <a:lnTo>
                  <a:pt x="111521" y="41916"/>
                </a:lnTo>
                <a:close/>
              </a:path>
            </a:pathLst>
          </a:custGeom>
          <a:solidFill>
            <a:schemeClr val="accent1"/>
          </a:solidFill>
          <a:ln>
            <a:noFill/>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ea"/>
              <a:sym typeface="+mn-lt"/>
            </a:endParaRPr>
          </a:p>
        </p:txBody>
      </p:sp>
      <p:sp>
        <p:nvSpPr>
          <p:cNvPr id="34" name="school-bell_43401">
            <a:extLst>
              <a:ext uri="{FF2B5EF4-FFF2-40B4-BE49-F238E27FC236}">
                <a16:creationId xmlns:a16="http://schemas.microsoft.com/office/drawing/2014/main" id="{E68B62B9-2923-494F-9D0B-3C801FE38175}"/>
              </a:ext>
            </a:extLst>
          </p:cNvPr>
          <p:cNvSpPr>
            <a:spLocks noChangeAspect="1"/>
          </p:cNvSpPr>
          <p:nvPr/>
        </p:nvSpPr>
        <p:spPr bwMode="auto">
          <a:xfrm>
            <a:off x="5020519" y="4974678"/>
            <a:ext cx="201849" cy="211678"/>
          </a:xfrm>
          <a:custGeom>
            <a:avLst/>
            <a:gdLst>
              <a:gd name="T0" fmla="*/ 383 w 398"/>
              <a:gd name="T1" fmla="*/ 167 h 418"/>
              <a:gd name="T2" fmla="*/ 335 w 398"/>
              <a:gd name="T3" fmla="*/ 168 h 418"/>
              <a:gd name="T4" fmla="*/ 337 w 398"/>
              <a:gd name="T5" fmla="*/ 216 h 418"/>
              <a:gd name="T6" fmla="*/ 349 w 398"/>
              <a:gd name="T7" fmla="*/ 224 h 418"/>
              <a:gd name="T8" fmla="*/ 196 w 398"/>
              <a:gd name="T9" fmla="*/ 320 h 418"/>
              <a:gd name="T10" fmla="*/ 196 w 398"/>
              <a:gd name="T11" fmla="*/ 310 h 418"/>
              <a:gd name="T12" fmla="*/ 316 w 398"/>
              <a:gd name="T13" fmla="*/ 158 h 418"/>
              <a:gd name="T14" fmla="*/ 158 w 398"/>
              <a:gd name="T15" fmla="*/ 0 h 418"/>
              <a:gd name="T16" fmla="*/ 0 w 398"/>
              <a:gd name="T17" fmla="*/ 158 h 418"/>
              <a:gd name="T18" fmla="*/ 130 w 398"/>
              <a:gd name="T19" fmla="*/ 313 h 418"/>
              <a:gd name="T20" fmla="*/ 130 w 398"/>
              <a:gd name="T21" fmla="*/ 341 h 418"/>
              <a:gd name="T22" fmla="*/ 78 w 398"/>
              <a:gd name="T23" fmla="*/ 341 h 418"/>
              <a:gd name="T24" fmla="*/ 78 w 398"/>
              <a:gd name="T25" fmla="*/ 362 h 418"/>
              <a:gd name="T26" fmla="*/ 33 w 398"/>
              <a:gd name="T27" fmla="*/ 362 h 418"/>
              <a:gd name="T28" fmla="*/ 33 w 398"/>
              <a:gd name="T29" fmla="*/ 418 h 418"/>
              <a:gd name="T30" fmla="*/ 276 w 398"/>
              <a:gd name="T31" fmla="*/ 418 h 418"/>
              <a:gd name="T32" fmla="*/ 276 w 398"/>
              <a:gd name="T33" fmla="*/ 362 h 418"/>
              <a:gd name="T34" fmla="*/ 244 w 398"/>
              <a:gd name="T35" fmla="*/ 362 h 418"/>
              <a:gd name="T36" fmla="*/ 244 w 398"/>
              <a:gd name="T37" fmla="*/ 341 h 418"/>
              <a:gd name="T38" fmla="*/ 196 w 398"/>
              <a:gd name="T39" fmla="*/ 341 h 418"/>
              <a:gd name="T40" fmla="*/ 196 w 398"/>
              <a:gd name="T41" fmla="*/ 338 h 418"/>
              <a:gd name="T42" fmla="*/ 366 w 398"/>
              <a:gd name="T43" fmla="*/ 225 h 418"/>
              <a:gd name="T44" fmla="*/ 385 w 398"/>
              <a:gd name="T45" fmla="*/ 215 h 418"/>
              <a:gd name="T46" fmla="*/ 383 w 398"/>
              <a:gd name="T47" fmla="*/ 167 h 418"/>
              <a:gd name="T48" fmla="*/ 117 w 398"/>
              <a:gd name="T49" fmla="*/ 158 h 418"/>
              <a:gd name="T50" fmla="*/ 161 w 398"/>
              <a:gd name="T51" fmla="*/ 114 h 418"/>
              <a:gd name="T52" fmla="*/ 204 w 398"/>
              <a:gd name="T53" fmla="*/ 158 h 418"/>
              <a:gd name="T54" fmla="*/ 161 w 398"/>
              <a:gd name="T55" fmla="*/ 201 h 418"/>
              <a:gd name="T56" fmla="*/ 117 w 398"/>
              <a:gd name="T57" fmla="*/ 158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98" h="418">
                <a:moveTo>
                  <a:pt x="383" y="167"/>
                </a:moveTo>
                <a:cubicBezTo>
                  <a:pt x="370" y="154"/>
                  <a:pt x="348" y="155"/>
                  <a:pt x="335" y="168"/>
                </a:cubicBezTo>
                <a:cubicBezTo>
                  <a:pt x="322" y="182"/>
                  <a:pt x="323" y="203"/>
                  <a:pt x="337" y="216"/>
                </a:cubicBezTo>
                <a:cubicBezTo>
                  <a:pt x="340" y="220"/>
                  <a:pt x="345" y="222"/>
                  <a:pt x="349" y="224"/>
                </a:cubicBezTo>
                <a:cubicBezTo>
                  <a:pt x="341" y="256"/>
                  <a:pt x="310" y="304"/>
                  <a:pt x="196" y="320"/>
                </a:cubicBezTo>
                <a:lnTo>
                  <a:pt x="196" y="310"/>
                </a:lnTo>
                <a:cubicBezTo>
                  <a:pt x="265" y="293"/>
                  <a:pt x="316" y="232"/>
                  <a:pt x="316" y="158"/>
                </a:cubicBezTo>
                <a:cubicBezTo>
                  <a:pt x="316" y="71"/>
                  <a:pt x="245" y="0"/>
                  <a:pt x="158" y="0"/>
                </a:cubicBezTo>
                <a:cubicBezTo>
                  <a:pt x="71" y="0"/>
                  <a:pt x="0" y="71"/>
                  <a:pt x="0" y="158"/>
                </a:cubicBezTo>
                <a:cubicBezTo>
                  <a:pt x="0" y="235"/>
                  <a:pt x="57" y="300"/>
                  <a:pt x="130" y="313"/>
                </a:cubicBezTo>
                <a:lnTo>
                  <a:pt x="130" y="341"/>
                </a:lnTo>
                <a:lnTo>
                  <a:pt x="78" y="341"/>
                </a:lnTo>
                <a:lnTo>
                  <a:pt x="78" y="362"/>
                </a:lnTo>
                <a:lnTo>
                  <a:pt x="33" y="362"/>
                </a:lnTo>
                <a:lnTo>
                  <a:pt x="33" y="418"/>
                </a:lnTo>
                <a:lnTo>
                  <a:pt x="276" y="418"/>
                </a:lnTo>
                <a:lnTo>
                  <a:pt x="276" y="362"/>
                </a:lnTo>
                <a:lnTo>
                  <a:pt x="244" y="362"/>
                </a:lnTo>
                <a:lnTo>
                  <a:pt x="244" y="341"/>
                </a:lnTo>
                <a:lnTo>
                  <a:pt x="196" y="341"/>
                </a:lnTo>
                <a:lnTo>
                  <a:pt x="196" y="338"/>
                </a:lnTo>
                <a:cubicBezTo>
                  <a:pt x="325" y="320"/>
                  <a:pt x="359" y="263"/>
                  <a:pt x="366" y="225"/>
                </a:cubicBezTo>
                <a:cubicBezTo>
                  <a:pt x="373" y="223"/>
                  <a:pt x="380" y="220"/>
                  <a:pt x="385" y="215"/>
                </a:cubicBezTo>
                <a:cubicBezTo>
                  <a:pt x="398" y="201"/>
                  <a:pt x="397" y="180"/>
                  <a:pt x="383" y="167"/>
                </a:cubicBezTo>
                <a:close/>
                <a:moveTo>
                  <a:pt x="117" y="158"/>
                </a:moveTo>
                <a:cubicBezTo>
                  <a:pt x="117" y="134"/>
                  <a:pt x="137" y="114"/>
                  <a:pt x="161" y="114"/>
                </a:cubicBezTo>
                <a:cubicBezTo>
                  <a:pt x="185" y="114"/>
                  <a:pt x="204" y="134"/>
                  <a:pt x="204" y="158"/>
                </a:cubicBezTo>
                <a:cubicBezTo>
                  <a:pt x="204" y="182"/>
                  <a:pt x="185" y="201"/>
                  <a:pt x="161" y="201"/>
                </a:cubicBezTo>
                <a:cubicBezTo>
                  <a:pt x="137" y="201"/>
                  <a:pt x="117" y="182"/>
                  <a:pt x="117" y="158"/>
                </a:cubicBezTo>
                <a:close/>
              </a:path>
            </a:pathLst>
          </a:custGeom>
          <a:solidFill>
            <a:schemeClr val="accent1"/>
          </a:solidFill>
          <a:ln>
            <a:noFill/>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ea"/>
              <a:sym typeface="+mn-lt"/>
            </a:endParaRPr>
          </a:p>
        </p:txBody>
      </p:sp>
      <p:sp>
        <p:nvSpPr>
          <p:cNvPr id="35" name="molecules-shapes_57399">
            <a:extLst>
              <a:ext uri="{FF2B5EF4-FFF2-40B4-BE49-F238E27FC236}">
                <a16:creationId xmlns:a16="http://schemas.microsoft.com/office/drawing/2014/main" id="{BB6999DE-CA8B-48EB-9EA1-1384924AD23A}"/>
              </a:ext>
            </a:extLst>
          </p:cNvPr>
          <p:cNvSpPr>
            <a:spLocks noChangeAspect="1"/>
          </p:cNvSpPr>
          <p:nvPr/>
        </p:nvSpPr>
        <p:spPr bwMode="auto">
          <a:xfrm>
            <a:off x="7331510" y="4991507"/>
            <a:ext cx="211678" cy="178869"/>
          </a:xfrm>
          <a:custGeom>
            <a:avLst/>
            <a:gdLst>
              <a:gd name="T0" fmla="*/ 2512 w 2654"/>
              <a:gd name="T1" fmla="*/ 282 h 2246"/>
              <a:gd name="T2" fmla="*/ 2315 w 2654"/>
              <a:gd name="T3" fmla="*/ 259 h 2246"/>
              <a:gd name="T4" fmla="*/ 2183 w 2654"/>
              <a:gd name="T5" fmla="*/ 336 h 2246"/>
              <a:gd name="T6" fmla="*/ 2144 w 2654"/>
              <a:gd name="T7" fmla="*/ 615 h 2246"/>
              <a:gd name="T8" fmla="*/ 2265 w 2654"/>
              <a:gd name="T9" fmla="*/ 730 h 2246"/>
              <a:gd name="T10" fmla="*/ 2227 w 2654"/>
              <a:gd name="T11" fmla="*/ 955 h 2246"/>
              <a:gd name="T12" fmla="*/ 2159 w 2654"/>
              <a:gd name="T13" fmla="*/ 1183 h 2246"/>
              <a:gd name="T14" fmla="*/ 1955 w 2654"/>
              <a:gd name="T15" fmla="*/ 1108 h 2246"/>
              <a:gd name="T16" fmla="*/ 1653 w 2654"/>
              <a:gd name="T17" fmla="*/ 1344 h 2246"/>
              <a:gd name="T18" fmla="*/ 1284 w 2654"/>
              <a:gd name="T19" fmla="*/ 1135 h 2246"/>
              <a:gd name="T20" fmla="*/ 707 w 2654"/>
              <a:gd name="T21" fmla="*/ 885 h 2246"/>
              <a:gd name="T22" fmla="*/ 796 w 2654"/>
              <a:gd name="T23" fmla="*/ 643 h 2246"/>
              <a:gd name="T24" fmla="*/ 1057 w 2654"/>
              <a:gd name="T25" fmla="*/ 661 h 2246"/>
              <a:gd name="T26" fmla="*/ 1183 w 2654"/>
              <a:gd name="T27" fmla="*/ 680 h 2246"/>
              <a:gd name="T28" fmla="*/ 1420 w 2654"/>
              <a:gd name="T29" fmla="*/ 832 h 2246"/>
              <a:gd name="T30" fmla="*/ 1646 w 2654"/>
              <a:gd name="T31" fmla="*/ 644 h 2246"/>
              <a:gd name="T32" fmla="*/ 1552 w 2654"/>
              <a:gd name="T33" fmla="*/ 431 h 2246"/>
              <a:gd name="T34" fmla="*/ 1318 w 2654"/>
              <a:gd name="T35" fmla="*/ 365 h 2246"/>
              <a:gd name="T36" fmla="*/ 1169 w 2654"/>
              <a:gd name="T37" fmla="*/ 563 h 2246"/>
              <a:gd name="T38" fmla="*/ 1170 w 2654"/>
              <a:gd name="T39" fmla="*/ 566 h 2246"/>
              <a:gd name="T40" fmla="*/ 1099 w 2654"/>
              <a:gd name="T41" fmla="*/ 567 h 2246"/>
              <a:gd name="T42" fmla="*/ 797 w 2654"/>
              <a:gd name="T43" fmla="*/ 566 h 2246"/>
              <a:gd name="T44" fmla="*/ 736 w 2654"/>
              <a:gd name="T45" fmla="*/ 378 h 2246"/>
              <a:gd name="T46" fmla="*/ 15 w 2654"/>
              <a:gd name="T47" fmla="*/ 705 h 2246"/>
              <a:gd name="T48" fmla="*/ 579 w 2654"/>
              <a:gd name="T49" fmla="*/ 1017 h 2246"/>
              <a:gd name="T50" fmla="*/ 659 w 2654"/>
              <a:gd name="T51" fmla="*/ 947 h 2246"/>
              <a:gd name="T52" fmla="*/ 716 w 2654"/>
              <a:gd name="T53" fmla="*/ 977 h 2246"/>
              <a:gd name="T54" fmla="*/ 1228 w 2654"/>
              <a:gd name="T55" fmla="*/ 1231 h 2246"/>
              <a:gd name="T56" fmla="*/ 1617 w 2654"/>
              <a:gd name="T57" fmla="*/ 1443 h 2246"/>
              <a:gd name="T58" fmla="*/ 1607 w 2654"/>
              <a:gd name="T59" fmla="*/ 1488 h 2246"/>
              <a:gd name="T60" fmla="*/ 1605 w 2654"/>
              <a:gd name="T61" fmla="*/ 1565 h 2246"/>
              <a:gd name="T62" fmla="*/ 1612 w 2654"/>
              <a:gd name="T63" fmla="*/ 1631 h 2246"/>
              <a:gd name="T64" fmla="*/ 1391 w 2654"/>
              <a:gd name="T65" fmla="*/ 1746 h 2246"/>
              <a:gd name="T66" fmla="*/ 1116 w 2654"/>
              <a:gd name="T67" fmla="*/ 1868 h 2246"/>
              <a:gd name="T68" fmla="*/ 925 w 2654"/>
              <a:gd name="T69" fmla="*/ 1678 h 2246"/>
              <a:gd name="T70" fmla="*/ 739 w 2654"/>
              <a:gd name="T71" fmla="*/ 1756 h 2246"/>
              <a:gd name="T72" fmla="*/ 648 w 2654"/>
              <a:gd name="T73" fmla="*/ 1864 h 2246"/>
              <a:gd name="T74" fmla="*/ 748 w 2654"/>
              <a:gd name="T75" fmla="*/ 2137 h 2246"/>
              <a:gd name="T76" fmla="*/ 1139 w 2654"/>
              <a:gd name="T77" fmla="*/ 2019 h 2246"/>
              <a:gd name="T78" fmla="*/ 1137 w 2654"/>
              <a:gd name="T79" fmla="*/ 1949 h 2246"/>
              <a:gd name="T80" fmla="*/ 1429 w 2654"/>
              <a:gd name="T81" fmla="*/ 1835 h 2246"/>
              <a:gd name="T82" fmla="*/ 1652 w 2654"/>
              <a:gd name="T83" fmla="*/ 1747 h 2246"/>
              <a:gd name="T84" fmla="*/ 1757 w 2654"/>
              <a:gd name="T85" fmla="*/ 1871 h 2246"/>
              <a:gd name="T86" fmla="*/ 2245 w 2654"/>
              <a:gd name="T87" fmla="*/ 1814 h 2246"/>
              <a:gd name="T88" fmla="*/ 2302 w 2654"/>
              <a:gd name="T89" fmla="*/ 1370 h 2246"/>
              <a:gd name="T90" fmla="*/ 2238 w 2654"/>
              <a:gd name="T91" fmla="*/ 1264 h 2246"/>
              <a:gd name="T92" fmla="*/ 2342 w 2654"/>
              <a:gd name="T93" fmla="*/ 938 h 2246"/>
              <a:gd name="T94" fmla="*/ 2386 w 2654"/>
              <a:gd name="T95" fmla="*/ 741 h 2246"/>
              <a:gd name="T96" fmla="*/ 2518 w 2654"/>
              <a:gd name="T97" fmla="*/ 654 h 2246"/>
              <a:gd name="T98" fmla="*/ 2512 w 2654"/>
              <a:gd name="T99" fmla="*/ 282 h 2246"/>
              <a:gd name="T100" fmla="*/ 2236 w 2654"/>
              <a:gd name="T101" fmla="*/ 1601 h 2246"/>
              <a:gd name="T102" fmla="*/ 2225 w 2654"/>
              <a:gd name="T103" fmla="*/ 1553 h 2246"/>
              <a:gd name="T104" fmla="*/ 2225 w 2654"/>
              <a:gd name="T105" fmla="*/ 1471 h 2246"/>
              <a:gd name="T106" fmla="*/ 2236 w 2654"/>
              <a:gd name="T107" fmla="*/ 1601 h 2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54" h="2246">
                <a:moveTo>
                  <a:pt x="2512" y="282"/>
                </a:moveTo>
                <a:cubicBezTo>
                  <a:pt x="2458" y="251"/>
                  <a:pt x="2383" y="244"/>
                  <a:pt x="2315" y="259"/>
                </a:cubicBezTo>
                <a:cubicBezTo>
                  <a:pt x="2266" y="256"/>
                  <a:pt x="2213" y="295"/>
                  <a:pt x="2183" y="336"/>
                </a:cubicBezTo>
                <a:cubicBezTo>
                  <a:pt x="2125" y="414"/>
                  <a:pt x="2101" y="525"/>
                  <a:pt x="2144" y="615"/>
                </a:cubicBezTo>
                <a:cubicBezTo>
                  <a:pt x="2169" y="666"/>
                  <a:pt x="2213" y="708"/>
                  <a:pt x="2265" y="730"/>
                </a:cubicBezTo>
                <a:cubicBezTo>
                  <a:pt x="2256" y="805"/>
                  <a:pt x="2248" y="880"/>
                  <a:pt x="2227" y="955"/>
                </a:cubicBezTo>
                <a:cubicBezTo>
                  <a:pt x="2207" y="1031"/>
                  <a:pt x="2182" y="1107"/>
                  <a:pt x="2159" y="1183"/>
                </a:cubicBezTo>
                <a:cubicBezTo>
                  <a:pt x="2102" y="1137"/>
                  <a:pt x="2033" y="1108"/>
                  <a:pt x="1955" y="1108"/>
                </a:cubicBezTo>
                <a:cubicBezTo>
                  <a:pt x="1820" y="1107"/>
                  <a:pt x="1712" y="1220"/>
                  <a:pt x="1653" y="1344"/>
                </a:cubicBezTo>
                <a:cubicBezTo>
                  <a:pt x="1531" y="1281"/>
                  <a:pt x="1394" y="1188"/>
                  <a:pt x="1284" y="1135"/>
                </a:cubicBezTo>
                <a:cubicBezTo>
                  <a:pt x="1102" y="1048"/>
                  <a:pt x="889" y="984"/>
                  <a:pt x="707" y="885"/>
                </a:cubicBezTo>
                <a:cubicBezTo>
                  <a:pt x="755" y="813"/>
                  <a:pt x="787" y="728"/>
                  <a:pt x="796" y="643"/>
                </a:cubicBezTo>
                <a:cubicBezTo>
                  <a:pt x="883" y="649"/>
                  <a:pt x="970" y="654"/>
                  <a:pt x="1057" y="661"/>
                </a:cubicBezTo>
                <a:cubicBezTo>
                  <a:pt x="1095" y="664"/>
                  <a:pt x="1139" y="672"/>
                  <a:pt x="1183" y="680"/>
                </a:cubicBezTo>
                <a:cubicBezTo>
                  <a:pt x="1215" y="778"/>
                  <a:pt x="1301" y="853"/>
                  <a:pt x="1420" y="832"/>
                </a:cubicBezTo>
                <a:cubicBezTo>
                  <a:pt x="1517" y="815"/>
                  <a:pt x="1626" y="747"/>
                  <a:pt x="1646" y="644"/>
                </a:cubicBezTo>
                <a:cubicBezTo>
                  <a:pt x="1662" y="561"/>
                  <a:pt x="1615" y="482"/>
                  <a:pt x="1552" y="431"/>
                </a:cubicBezTo>
                <a:cubicBezTo>
                  <a:pt x="1486" y="378"/>
                  <a:pt x="1403" y="350"/>
                  <a:pt x="1318" y="365"/>
                </a:cubicBezTo>
                <a:cubicBezTo>
                  <a:pt x="1226" y="382"/>
                  <a:pt x="1173" y="477"/>
                  <a:pt x="1169" y="563"/>
                </a:cubicBezTo>
                <a:cubicBezTo>
                  <a:pt x="1169" y="564"/>
                  <a:pt x="1169" y="565"/>
                  <a:pt x="1170" y="566"/>
                </a:cubicBezTo>
                <a:cubicBezTo>
                  <a:pt x="1144" y="567"/>
                  <a:pt x="1120" y="567"/>
                  <a:pt x="1099" y="567"/>
                </a:cubicBezTo>
                <a:cubicBezTo>
                  <a:pt x="999" y="564"/>
                  <a:pt x="898" y="562"/>
                  <a:pt x="797" y="566"/>
                </a:cubicBezTo>
                <a:cubicBezTo>
                  <a:pt x="793" y="499"/>
                  <a:pt x="774" y="434"/>
                  <a:pt x="736" y="378"/>
                </a:cubicBezTo>
                <a:cubicBezTo>
                  <a:pt x="484" y="0"/>
                  <a:pt x="33" y="360"/>
                  <a:pt x="15" y="705"/>
                </a:cubicBezTo>
                <a:cubicBezTo>
                  <a:pt x="0" y="1004"/>
                  <a:pt x="361" y="1180"/>
                  <a:pt x="579" y="1017"/>
                </a:cubicBezTo>
                <a:cubicBezTo>
                  <a:pt x="608" y="997"/>
                  <a:pt x="635" y="974"/>
                  <a:pt x="659" y="947"/>
                </a:cubicBezTo>
                <a:cubicBezTo>
                  <a:pt x="680" y="958"/>
                  <a:pt x="700" y="968"/>
                  <a:pt x="716" y="977"/>
                </a:cubicBezTo>
                <a:cubicBezTo>
                  <a:pt x="879" y="1075"/>
                  <a:pt x="1057" y="1149"/>
                  <a:pt x="1228" y="1231"/>
                </a:cubicBezTo>
                <a:cubicBezTo>
                  <a:pt x="1363" y="1295"/>
                  <a:pt x="1489" y="1367"/>
                  <a:pt x="1617" y="1443"/>
                </a:cubicBezTo>
                <a:cubicBezTo>
                  <a:pt x="1613" y="1458"/>
                  <a:pt x="1610" y="1473"/>
                  <a:pt x="1607" y="1488"/>
                </a:cubicBezTo>
                <a:cubicBezTo>
                  <a:pt x="1603" y="1515"/>
                  <a:pt x="1603" y="1541"/>
                  <a:pt x="1605" y="1565"/>
                </a:cubicBezTo>
                <a:cubicBezTo>
                  <a:pt x="1605" y="1587"/>
                  <a:pt x="1608" y="1609"/>
                  <a:pt x="1612" y="1631"/>
                </a:cubicBezTo>
                <a:cubicBezTo>
                  <a:pt x="1537" y="1667"/>
                  <a:pt x="1462" y="1714"/>
                  <a:pt x="1391" y="1746"/>
                </a:cubicBezTo>
                <a:cubicBezTo>
                  <a:pt x="1315" y="1781"/>
                  <a:pt x="1192" y="1812"/>
                  <a:pt x="1116" y="1868"/>
                </a:cubicBezTo>
                <a:cubicBezTo>
                  <a:pt x="1081" y="1778"/>
                  <a:pt x="1012" y="1697"/>
                  <a:pt x="925" y="1678"/>
                </a:cubicBezTo>
                <a:cubicBezTo>
                  <a:pt x="847" y="1661"/>
                  <a:pt x="782" y="1697"/>
                  <a:pt x="739" y="1756"/>
                </a:cubicBezTo>
                <a:cubicBezTo>
                  <a:pt x="696" y="1772"/>
                  <a:pt x="662" y="1811"/>
                  <a:pt x="648" y="1864"/>
                </a:cubicBezTo>
                <a:cubicBezTo>
                  <a:pt x="624" y="1962"/>
                  <a:pt x="672" y="2076"/>
                  <a:pt x="748" y="2137"/>
                </a:cubicBezTo>
                <a:cubicBezTo>
                  <a:pt x="886" y="2246"/>
                  <a:pt x="1119" y="2213"/>
                  <a:pt x="1139" y="2019"/>
                </a:cubicBezTo>
                <a:cubicBezTo>
                  <a:pt x="1142" y="1997"/>
                  <a:pt x="1141" y="1973"/>
                  <a:pt x="1137" y="1949"/>
                </a:cubicBezTo>
                <a:cubicBezTo>
                  <a:pt x="1234" y="1936"/>
                  <a:pt x="1347" y="1868"/>
                  <a:pt x="1429" y="1835"/>
                </a:cubicBezTo>
                <a:cubicBezTo>
                  <a:pt x="1495" y="1807"/>
                  <a:pt x="1578" y="1782"/>
                  <a:pt x="1652" y="1747"/>
                </a:cubicBezTo>
                <a:cubicBezTo>
                  <a:pt x="1677" y="1794"/>
                  <a:pt x="1711" y="1837"/>
                  <a:pt x="1757" y="1871"/>
                </a:cubicBezTo>
                <a:cubicBezTo>
                  <a:pt x="1906" y="1984"/>
                  <a:pt x="2115" y="1935"/>
                  <a:pt x="2245" y="1814"/>
                </a:cubicBezTo>
                <a:cubicBezTo>
                  <a:pt x="2367" y="1702"/>
                  <a:pt x="2366" y="1510"/>
                  <a:pt x="2302" y="1370"/>
                </a:cubicBezTo>
                <a:cubicBezTo>
                  <a:pt x="2285" y="1332"/>
                  <a:pt x="2264" y="1297"/>
                  <a:pt x="2238" y="1264"/>
                </a:cubicBezTo>
                <a:cubicBezTo>
                  <a:pt x="2274" y="1155"/>
                  <a:pt x="2310" y="1047"/>
                  <a:pt x="2342" y="938"/>
                </a:cubicBezTo>
                <a:cubicBezTo>
                  <a:pt x="2359" y="879"/>
                  <a:pt x="2379" y="809"/>
                  <a:pt x="2386" y="741"/>
                </a:cubicBezTo>
                <a:cubicBezTo>
                  <a:pt x="2437" y="727"/>
                  <a:pt x="2484" y="692"/>
                  <a:pt x="2518" y="654"/>
                </a:cubicBezTo>
                <a:cubicBezTo>
                  <a:pt x="2609" y="552"/>
                  <a:pt x="2654" y="363"/>
                  <a:pt x="2512" y="282"/>
                </a:cubicBezTo>
                <a:close/>
                <a:moveTo>
                  <a:pt x="2236" y="1601"/>
                </a:moveTo>
                <a:cubicBezTo>
                  <a:pt x="2235" y="1584"/>
                  <a:pt x="2232" y="1568"/>
                  <a:pt x="2225" y="1553"/>
                </a:cubicBezTo>
                <a:cubicBezTo>
                  <a:pt x="2228" y="1527"/>
                  <a:pt x="2228" y="1499"/>
                  <a:pt x="2225" y="1471"/>
                </a:cubicBezTo>
                <a:cubicBezTo>
                  <a:pt x="2236" y="1515"/>
                  <a:pt x="2240" y="1559"/>
                  <a:pt x="2236" y="1601"/>
                </a:cubicBezTo>
                <a:close/>
              </a:path>
            </a:pathLst>
          </a:custGeom>
          <a:solidFill>
            <a:schemeClr val="accent1"/>
          </a:solidFill>
          <a:ln>
            <a:noFill/>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ea"/>
              <a:sym typeface="+mn-lt"/>
            </a:endParaRPr>
          </a:p>
        </p:txBody>
      </p:sp>
      <p:sp>
        <p:nvSpPr>
          <p:cNvPr id="36" name="title_386275">
            <a:extLst>
              <a:ext uri="{FF2B5EF4-FFF2-40B4-BE49-F238E27FC236}">
                <a16:creationId xmlns:a16="http://schemas.microsoft.com/office/drawing/2014/main" id="{2D67795B-1046-4022-B326-6D888A5A49F0}"/>
              </a:ext>
            </a:extLst>
          </p:cNvPr>
          <p:cNvSpPr>
            <a:spLocks noChangeAspect="1"/>
          </p:cNvSpPr>
          <p:nvPr/>
        </p:nvSpPr>
        <p:spPr bwMode="auto">
          <a:xfrm>
            <a:off x="4541214" y="4974678"/>
            <a:ext cx="194493" cy="211678"/>
          </a:xfrm>
          <a:custGeom>
            <a:avLst/>
            <a:gdLst>
              <a:gd name="connsiteX0" fmla="*/ 80136 w 557453"/>
              <a:gd name="connsiteY0" fmla="*/ 382183 h 606706"/>
              <a:gd name="connsiteX1" fmla="*/ 117421 w 557453"/>
              <a:gd name="connsiteY1" fmla="*/ 448650 h 606706"/>
              <a:gd name="connsiteX2" fmla="*/ 201069 w 557453"/>
              <a:gd name="connsiteY2" fmla="*/ 461268 h 606706"/>
              <a:gd name="connsiteX3" fmla="*/ 226074 w 557453"/>
              <a:gd name="connsiteY3" fmla="*/ 485082 h 606706"/>
              <a:gd name="connsiteX4" fmla="*/ 155863 w 557453"/>
              <a:gd name="connsiteY4" fmla="*/ 597400 h 606706"/>
              <a:gd name="connsiteX5" fmla="*/ 121248 w 557453"/>
              <a:gd name="connsiteY5" fmla="*/ 595711 h 606706"/>
              <a:gd name="connsiteX6" fmla="*/ 86988 w 557453"/>
              <a:gd name="connsiteY6" fmla="*/ 527379 h 606706"/>
              <a:gd name="connsiteX7" fmla="*/ 19892 w 557453"/>
              <a:gd name="connsiteY7" fmla="*/ 527379 h 606706"/>
              <a:gd name="connsiteX8" fmla="*/ 3340 w 557453"/>
              <a:gd name="connsiteY8" fmla="*/ 496545 h 606706"/>
              <a:gd name="connsiteX9" fmla="*/ 472991 w 557453"/>
              <a:gd name="connsiteY9" fmla="*/ 375691 h 606706"/>
              <a:gd name="connsiteX10" fmla="*/ 554072 w 557453"/>
              <a:gd name="connsiteY10" fmla="*/ 496542 h 606706"/>
              <a:gd name="connsiteX11" fmla="*/ 537607 w 557453"/>
              <a:gd name="connsiteY11" fmla="*/ 527377 h 606706"/>
              <a:gd name="connsiteX12" fmla="*/ 470410 w 557453"/>
              <a:gd name="connsiteY12" fmla="*/ 527377 h 606706"/>
              <a:gd name="connsiteX13" fmla="*/ 436234 w 557453"/>
              <a:gd name="connsiteY13" fmla="*/ 595711 h 606706"/>
              <a:gd name="connsiteX14" fmla="*/ 401612 w 557453"/>
              <a:gd name="connsiteY14" fmla="*/ 597399 h 606706"/>
              <a:gd name="connsiteX15" fmla="*/ 329876 w 557453"/>
              <a:gd name="connsiteY15" fmla="*/ 482769 h 606706"/>
              <a:gd name="connsiteX16" fmla="*/ 351504 w 557453"/>
              <a:gd name="connsiteY16" fmla="*/ 461264 h 606706"/>
              <a:gd name="connsiteX17" fmla="*/ 435166 w 557453"/>
              <a:gd name="connsiteY17" fmla="*/ 448646 h 606706"/>
              <a:gd name="connsiteX18" fmla="*/ 472991 w 557453"/>
              <a:gd name="connsiteY18" fmla="*/ 375691 h 606706"/>
              <a:gd name="connsiteX19" fmla="*/ 276353 w 557453"/>
              <a:gd name="connsiteY19" fmla="*/ 150940 h 606706"/>
              <a:gd name="connsiteX20" fmla="*/ 355775 w 557453"/>
              <a:gd name="connsiteY20" fmla="*/ 230256 h 606706"/>
              <a:gd name="connsiteX21" fmla="*/ 276353 w 557453"/>
              <a:gd name="connsiteY21" fmla="*/ 309572 h 606706"/>
              <a:gd name="connsiteX22" fmla="*/ 196931 w 557453"/>
              <a:gd name="connsiteY22" fmla="*/ 230256 h 606706"/>
              <a:gd name="connsiteX23" fmla="*/ 276353 w 557453"/>
              <a:gd name="connsiteY23" fmla="*/ 150940 h 606706"/>
              <a:gd name="connsiteX24" fmla="*/ 276326 w 557453"/>
              <a:gd name="connsiteY24" fmla="*/ 111262 h 606706"/>
              <a:gd name="connsiteX25" fmla="*/ 157153 w 557453"/>
              <a:gd name="connsiteY25" fmla="*/ 230255 h 606706"/>
              <a:gd name="connsiteX26" fmla="*/ 276326 w 557453"/>
              <a:gd name="connsiteY26" fmla="*/ 349248 h 606706"/>
              <a:gd name="connsiteX27" fmla="*/ 395499 w 557453"/>
              <a:gd name="connsiteY27" fmla="*/ 230255 h 606706"/>
              <a:gd name="connsiteX28" fmla="*/ 276326 w 557453"/>
              <a:gd name="connsiteY28" fmla="*/ 111262 h 606706"/>
              <a:gd name="connsiteX29" fmla="*/ 276326 w 557453"/>
              <a:gd name="connsiteY29" fmla="*/ 0 h 606706"/>
              <a:gd name="connsiteX30" fmla="*/ 331952 w 557453"/>
              <a:gd name="connsiteY30" fmla="*/ 38124 h 606706"/>
              <a:gd name="connsiteX31" fmla="*/ 344412 w 557453"/>
              <a:gd name="connsiteY31" fmla="*/ 42212 h 606706"/>
              <a:gd name="connsiteX32" fmla="*/ 411875 w 557453"/>
              <a:gd name="connsiteY32" fmla="*/ 43989 h 606706"/>
              <a:gd name="connsiteX33" fmla="*/ 434392 w 557453"/>
              <a:gd name="connsiteY33" fmla="*/ 107529 h 606706"/>
              <a:gd name="connsiteX34" fmla="*/ 442135 w 557453"/>
              <a:gd name="connsiteY34" fmla="*/ 118105 h 606706"/>
              <a:gd name="connsiteX35" fmla="*/ 495625 w 557453"/>
              <a:gd name="connsiteY35" fmla="*/ 159072 h 606706"/>
              <a:gd name="connsiteX36" fmla="*/ 477558 w 557453"/>
              <a:gd name="connsiteY36" fmla="*/ 222079 h 606706"/>
              <a:gd name="connsiteX37" fmla="*/ 477558 w 557453"/>
              <a:gd name="connsiteY37" fmla="*/ 238431 h 606706"/>
              <a:gd name="connsiteX38" fmla="*/ 495625 w 557453"/>
              <a:gd name="connsiteY38" fmla="*/ 301438 h 606706"/>
              <a:gd name="connsiteX39" fmla="*/ 442135 w 557453"/>
              <a:gd name="connsiteY39" fmla="*/ 342405 h 606706"/>
              <a:gd name="connsiteX40" fmla="*/ 434392 w 557453"/>
              <a:gd name="connsiteY40" fmla="*/ 353070 h 606706"/>
              <a:gd name="connsiteX41" fmla="*/ 411875 w 557453"/>
              <a:gd name="connsiteY41" fmla="*/ 416521 h 606706"/>
              <a:gd name="connsiteX42" fmla="*/ 344412 w 557453"/>
              <a:gd name="connsiteY42" fmla="*/ 418298 h 606706"/>
              <a:gd name="connsiteX43" fmla="*/ 331952 w 557453"/>
              <a:gd name="connsiteY43" fmla="*/ 422386 h 606706"/>
              <a:gd name="connsiteX44" fmla="*/ 276326 w 557453"/>
              <a:gd name="connsiteY44" fmla="*/ 460510 h 606706"/>
              <a:gd name="connsiteX45" fmla="*/ 220701 w 557453"/>
              <a:gd name="connsiteY45" fmla="*/ 422386 h 606706"/>
              <a:gd name="connsiteX46" fmla="*/ 208240 w 557453"/>
              <a:gd name="connsiteY46" fmla="*/ 418298 h 606706"/>
              <a:gd name="connsiteX47" fmla="*/ 140777 w 557453"/>
              <a:gd name="connsiteY47" fmla="*/ 416521 h 606706"/>
              <a:gd name="connsiteX48" fmla="*/ 118260 w 557453"/>
              <a:gd name="connsiteY48" fmla="*/ 352981 h 606706"/>
              <a:gd name="connsiteX49" fmla="*/ 110606 w 557453"/>
              <a:gd name="connsiteY49" fmla="*/ 342405 h 606706"/>
              <a:gd name="connsiteX50" fmla="*/ 57027 w 557453"/>
              <a:gd name="connsiteY50" fmla="*/ 301438 h 606706"/>
              <a:gd name="connsiteX51" fmla="*/ 76162 w 557453"/>
              <a:gd name="connsiteY51" fmla="*/ 236831 h 606706"/>
              <a:gd name="connsiteX52" fmla="*/ 76162 w 557453"/>
              <a:gd name="connsiteY52" fmla="*/ 223679 h 606706"/>
              <a:gd name="connsiteX53" fmla="*/ 57027 w 557453"/>
              <a:gd name="connsiteY53" fmla="*/ 159072 h 606706"/>
              <a:gd name="connsiteX54" fmla="*/ 110606 w 557453"/>
              <a:gd name="connsiteY54" fmla="*/ 118105 h 606706"/>
              <a:gd name="connsiteX55" fmla="*/ 118260 w 557453"/>
              <a:gd name="connsiteY55" fmla="*/ 107529 h 606706"/>
              <a:gd name="connsiteX56" fmla="*/ 140777 w 557453"/>
              <a:gd name="connsiteY56" fmla="*/ 43989 h 606706"/>
              <a:gd name="connsiteX57" fmla="*/ 208240 w 557453"/>
              <a:gd name="connsiteY57" fmla="*/ 42212 h 606706"/>
              <a:gd name="connsiteX58" fmla="*/ 220701 w 557453"/>
              <a:gd name="connsiteY58" fmla="*/ 38213 h 606706"/>
              <a:gd name="connsiteX59" fmla="*/ 276326 w 557453"/>
              <a:gd name="connsiteY59" fmla="*/ 0 h 606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557453" h="606706">
                <a:moveTo>
                  <a:pt x="80136" y="382183"/>
                </a:moveTo>
                <a:cubicBezTo>
                  <a:pt x="82271" y="408752"/>
                  <a:pt x="95708" y="432922"/>
                  <a:pt x="117421" y="448650"/>
                </a:cubicBezTo>
                <a:cubicBezTo>
                  <a:pt x="143850" y="467843"/>
                  <a:pt x="171258" y="469354"/>
                  <a:pt x="201069" y="461268"/>
                </a:cubicBezTo>
                <a:cubicBezTo>
                  <a:pt x="208989" y="471042"/>
                  <a:pt x="214150" y="477262"/>
                  <a:pt x="226074" y="485082"/>
                </a:cubicBezTo>
                <a:lnTo>
                  <a:pt x="155863" y="597400"/>
                </a:lnTo>
                <a:cubicBezTo>
                  <a:pt x="147677" y="610462"/>
                  <a:pt x="128189" y="609662"/>
                  <a:pt x="121248" y="595711"/>
                </a:cubicBezTo>
                <a:lnTo>
                  <a:pt x="86988" y="527379"/>
                </a:lnTo>
                <a:lnTo>
                  <a:pt x="19892" y="527379"/>
                </a:lnTo>
                <a:cubicBezTo>
                  <a:pt x="3963" y="527379"/>
                  <a:pt x="-5380" y="509696"/>
                  <a:pt x="3340" y="496545"/>
                </a:cubicBezTo>
                <a:close/>
                <a:moveTo>
                  <a:pt x="472991" y="375691"/>
                </a:moveTo>
                <a:lnTo>
                  <a:pt x="554072" y="496542"/>
                </a:lnTo>
                <a:cubicBezTo>
                  <a:pt x="562883" y="509605"/>
                  <a:pt x="553449" y="527377"/>
                  <a:pt x="537607" y="527377"/>
                </a:cubicBezTo>
                <a:lnTo>
                  <a:pt x="470410" y="527377"/>
                </a:lnTo>
                <a:lnTo>
                  <a:pt x="436234" y="595711"/>
                </a:lnTo>
                <a:cubicBezTo>
                  <a:pt x="429291" y="609573"/>
                  <a:pt x="409800" y="610462"/>
                  <a:pt x="401612" y="597399"/>
                </a:cubicBezTo>
                <a:lnTo>
                  <a:pt x="329876" y="482769"/>
                </a:lnTo>
                <a:cubicBezTo>
                  <a:pt x="340378" y="475215"/>
                  <a:pt x="344473" y="469973"/>
                  <a:pt x="351504" y="461264"/>
                </a:cubicBezTo>
                <a:cubicBezTo>
                  <a:pt x="380963" y="469173"/>
                  <a:pt x="408465" y="468107"/>
                  <a:pt x="435166" y="448646"/>
                </a:cubicBezTo>
                <a:cubicBezTo>
                  <a:pt x="457327" y="432651"/>
                  <a:pt x="471300" y="408747"/>
                  <a:pt x="472991" y="375691"/>
                </a:cubicBezTo>
                <a:close/>
                <a:moveTo>
                  <a:pt x="276353" y="150940"/>
                </a:moveTo>
                <a:cubicBezTo>
                  <a:pt x="320217" y="150940"/>
                  <a:pt x="355775" y="186451"/>
                  <a:pt x="355775" y="230256"/>
                </a:cubicBezTo>
                <a:cubicBezTo>
                  <a:pt x="355775" y="274061"/>
                  <a:pt x="320217" y="309572"/>
                  <a:pt x="276353" y="309572"/>
                </a:cubicBezTo>
                <a:cubicBezTo>
                  <a:pt x="232489" y="309572"/>
                  <a:pt x="196931" y="274061"/>
                  <a:pt x="196931" y="230256"/>
                </a:cubicBezTo>
                <a:cubicBezTo>
                  <a:pt x="196931" y="186451"/>
                  <a:pt x="232489" y="150940"/>
                  <a:pt x="276353" y="150940"/>
                </a:cubicBezTo>
                <a:close/>
                <a:moveTo>
                  <a:pt x="276326" y="111262"/>
                </a:moveTo>
                <a:cubicBezTo>
                  <a:pt x="210643" y="111262"/>
                  <a:pt x="157153" y="164671"/>
                  <a:pt x="157153" y="230255"/>
                </a:cubicBezTo>
                <a:cubicBezTo>
                  <a:pt x="157153" y="295839"/>
                  <a:pt x="210643" y="349248"/>
                  <a:pt x="276326" y="349248"/>
                </a:cubicBezTo>
                <a:cubicBezTo>
                  <a:pt x="342009" y="349248"/>
                  <a:pt x="395499" y="295839"/>
                  <a:pt x="395499" y="230255"/>
                </a:cubicBezTo>
                <a:cubicBezTo>
                  <a:pt x="395499" y="164671"/>
                  <a:pt x="342009" y="111262"/>
                  <a:pt x="276326" y="111262"/>
                </a:cubicBezTo>
                <a:close/>
                <a:moveTo>
                  <a:pt x="276326" y="0"/>
                </a:moveTo>
                <a:cubicBezTo>
                  <a:pt x="305341" y="0"/>
                  <a:pt x="317000" y="19640"/>
                  <a:pt x="331952" y="38124"/>
                </a:cubicBezTo>
                <a:cubicBezTo>
                  <a:pt x="334978" y="41856"/>
                  <a:pt x="339873" y="43456"/>
                  <a:pt x="344412" y="42212"/>
                </a:cubicBezTo>
                <a:cubicBezTo>
                  <a:pt x="368086" y="35902"/>
                  <a:pt x="388646" y="27105"/>
                  <a:pt x="411875" y="43989"/>
                </a:cubicBezTo>
                <a:cubicBezTo>
                  <a:pt x="435371" y="60963"/>
                  <a:pt x="433146" y="83713"/>
                  <a:pt x="434392" y="107529"/>
                </a:cubicBezTo>
                <a:cubicBezTo>
                  <a:pt x="434659" y="112239"/>
                  <a:pt x="437685" y="116416"/>
                  <a:pt x="442135" y="118105"/>
                </a:cubicBezTo>
                <a:cubicBezTo>
                  <a:pt x="465009" y="126814"/>
                  <a:pt x="486814" y="131790"/>
                  <a:pt x="495625" y="159072"/>
                </a:cubicBezTo>
                <a:cubicBezTo>
                  <a:pt x="504525" y="186532"/>
                  <a:pt x="489662" y="203506"/>
                  <a:pt x="477558" y="222079"/>
                </a:cubicBezTo>
                <a:cubicBezTo>
                  <a:pt x="474265" y="227056"/>
                  <a:pt x="474265" y="233454"/>
                  <a:pt x="477558" y="238431"/>
                </a:cubicBezTo>
                <a:cubicBezTo>
                  <a:pt x="490196" y="257804"/>
                  <a:pt x="504436" y="274511"/>
                  <a:pt x="495625" y="301438"/>
                </a:cubicBezTo>
                <a:cubicBezTo>
                  <a:pt x="486725" y="328987"/>
                  <a:pt x="464297" y="333963"/>
                  <a:pt x="442135" y="342405"/>
                </a:cubicBezTo>
                <a:cubicBezTo>
                  <a:pt x="437685" y="344094"/>
                  <a:pt x="434659" y="348271"/>
                  <a:pt x="434392" y="353070"/>
                </a:cubicBezTo>
                <a:cubicBezTo>
                  <a:pt x="433146" y="377419"/>
                  <a:pt x="435104" y="399725"/>
                  <a:pt x="411875" y="416521"/>
                </a:cubicBezTo>
                <a:cubicBezTo>
                  <a:pt x="388468" y="433583"/>
                  <a:pt x="367552" y="424519"/>
                  <a:pt x="344412" y="418298"/>
                </a:cubicBezTo>
                <a:cubicBezTo>
                  <a:pt x="339962" y="417054"/>
                  <a:pt x="334978" y="418654"/>
                  <a:pt x="331952" y="422386"/>
                </a:cubicBezTo>
                <a:cubicBezTo>
                  <a:pt x="316555" y="441404"/>
                  <a:pt x="305074" y="460510"/>
                  <a:pt x="276326" y="460510"/>
                </a:cubicBezTo>
                <a:cubicBezTo>
                  <a:pt x="247312" y="460510"/>
                  <a:pt x="235653" y="440870"/>
                  <a:pt x="220701" y="422386"/>
                </a:cubicBezTo>
                <a:cubicBezTo>
                  <a:pt x="217763" y="418654"/>
                  <a:pt x="212868" y="417054"/>
                  <a:pt x="208240" y="418298"/>
                </a:cubicBezTo>
                <a:cubicBezTo>
                  <a:pt x="184655" y="424608"/>
                  <a:pt x="164006" y="433405"/>
                  <a:pt x="140777" y="416521"/>
                </a:cubicBezTo>
                <a:cubicBezTo>
                  <a:pt x="117281" y="399547"/>
                  <a:pt x="119506" y="376708"/>
                  <a:pt x="118260" y="352981"/>
                </a:cubicBezTo>
                <a:cubicBezTo>
                  <a:pt x="117993" y="348271"/>
                  <a:pt x="114967" y="344094"/>
                  <a:pt x="110606" y="342405"/>
                </a:cubicBezTo>
                <a:cubicBezTo>
                  <a:pt x="87643" y="333696"/>
                  <a:pt x="65927" y="328720"/>
                  <a:pt x="57027" y="301438"/>
                </a:cubicBezTo>
                <a:cubicBezTo>
                  <a:pt x="48038" y="273711"/>
                  <a:pt x="63346" y="256560"/>
                  <a:pt x="76162" y="236831"/>
                </a:cubicBezTo>
                <a:cubicBezTo>
                  <a:pt x="78743" y="232832"/>
                  <a:pt x="78743" y="227678"/>
                  <a:pt x="76162" y="223679"/>
                </a:cubicBezTo>
                <a:cubicBezTo>
                  <a:pt x="62812" y="203151"/>
                  <a:pt x="48127" y="186355"/>
                  <a:pt x="57027" y="159072"/>
                </a:cubicBezTo>
                <a:cubicBezTo>
                  <a:pt x="66016" y="131523"/>
                  <a:pt x="88355" y="126547"/>
                  <a:pt x="110606" y="118105"/>
                </a:cubicBezTo>
                <a:cubicBezTo>
                  <a:pt x="114967" y="116416"/>
                  <a:pt x="117993" y="112239"/>
                  <a:pt x="118260" y="107529"/>
                </a:cubicBezTo>
                <a:cubicBezTo>
                  <a:pt x="119506" y="83091"/>
                  <a:pt x="117548" y="60785"/>
                  <a:pt x="140777" y="43989"/>
                </a:cubicBezTo>
                <a:cubicBezTo>
                  <a:pt x="164273" y="26927"/>
                  <a:pt x="185278" y="36080"/>
                  <a:pt x="208240" y="42212"/>
                </a:cubicBezTo>
                <a:cubicBezTo>
                  <a:pt x="212868" y="43456"/>
                  <a:pt x="217763" y="41856"/>
                  <a:pt x="220701" y="38213"/>
                </a:cubicBezTo>
                <a:cubicBezTo>
                  <a:pt x="236187" y="19018"/>
                  <a:pt x="247668" y="0"/>
                  <a:pt x="276326" y="0"/>
                </a:cubicBezTo>
                <a:close/>
              </a:path>
            </a:pathLst>
          </a:custGeom>
          <a:solidFill>
            <a:schemeClr val="accent1"/>
          </a:solidFill>
          <a:ln>
            <a:noFill/>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ea"/>
              <a:sym typeface="+mn-lt"/>
            </a:endParaRPr>
          </a:p>
        </p:txBody>
      </p:sp>
      <p:sp>
        <p:nvSpPr>
          <p:cNvPr id="37" name="reading_161274">
            <a:extLst>
              <a:ext uri="{FF2B5EF4-FFF2-40B4-BE49-F238E27FC236}">
                <a16:creationId xmlns:a16="http://schemas.microsoft.com/office/drawing/2014/main" id="{6509637C-E8E7-4333-B7BE-DB871881ED51}"/>
              </a:ext>
            </a:extLst>
          </p:cNvPr>
          <p:cNvSpPr>
            <a:spLocks noChangeAspect="1"/>
          </p:cNvSpPr>
          <p:nvPr/>
        </p:nvSpPr>
        <p:spPr bwMode="auto">
          <a:xfrm>
            <a:off x="4043347" y="4975860"/>
            <a:ext cx="211678" cy="210496"/>
          </a:xfrm>
          <a:custGeom>
            <a:avLst/>
            <a:gdLst>
              <a:gd name="connsiteX0" fmla="*/ 577225 w 606580"/>
              <a:gd name="connsiteY0" fmla="*/ 290729 h 603193"/>
              <a:gd name="connsiteX1" fmla="*/ 606580 w 606580"/>
              <a:gd name="connsiteY1" fmla="*/ 352792 h 603193"/>
              <a:gd name="connsiteX2" fmla="*/ 577225 w 606580"/>
              <a:gd name="connsiteY2" fmla="*/ 414855 h 603193"/>
              <a:gd name="connsiteX3" fmla="*/ 547870 w 606580"/>
              <a:gd name="connsiteY3" fmla="*/ 352792 h 603193"/>
              <a:gd name="connsiteX4" fmla="*/ 577225 w 606580"/>
              <a:gd name="connsiteY4" fmla="*/ 290729 h 603193"/>
              <a:gd name="connsiteX5" fmla="*/ 29355 w 606580"/>
              <a:gd name="connsiteY5" fmla="*/ 290729 h 603193"/>
              <a:gd name="connsiteX6" fmla="*/ 58710 w 606580"/>
              <a:gd name="connsiteY6" fmla="*/ 352792 h 603193"/>
              <a:gd name="connsiteX7" fmla="*/ 29355 w 606580"/>
              <a:gd name="connsiteY7" fmla="*/ 414855 h 603193"/>
              <a:gd name="connsiteX8" fmla="*/ 0 w 606580"/>
              <a:gd name="connsiteY8" fmla="*/ 352792 h 603193"/>
              <a:gd name="connsiteX9" fmla="*/ 29355 w 606580"/>
              <a:gd name="connsiteY9" fmla="*/ 290729 h 603193"/>
              <a:gd name="connsiteX10" fmla="*/ 577225 w 606580"/>
              <a:gd name="connsiteY10" fmla="*/ 153762 h 603193"/>
              <a:gd name="connsiteX11" fmla="*/ 577225 w 606580"/>
              <a:gd name="connsiteY11" fmla="*/ 266217 h 603193"/>
              <a:gd name="connsiteX12" fmla="*/ 523283 w 606580"/>
              <a:gd name="connsiteY12" fmla="*/ 352806 h 603193"/>
              <a:gd name="connsiteX13" fmla="*/ 577225 w 606580"/>
              <a:gd name="connsiteY13" fmla="*/ 438839 h 603193"/>
              <a:gd name="connsiteX14" fmla="*/ 577225 w 606580"/>
              <a:gd name="connsiteY14" fmla="*/ 545639 h 603193"/>
              <a:gd name="connsiteX15" fmla="*/ 315780 w 606580"/>
              <a:gd name="connsiteY15" fmla="*/ 602840 h 603193"/>
              <a:gd name="connsiteX16" fmla="*/ 315780 w 606580"/>
              <a:gd name="connsiteY16" fmla="*/ 210963 h 603193"/>
              <a:gd name="connsiteX17" fmla="*/ 29355 w 606580"/>
              <a:gd name="connsiteY17" fmla="*/ 153762 h 603193"/>
              <a:gd name="connsiteX18" fmla="*/ 290800 w 606580"/>
              <a:gd name="connsiteY18" fmla="*/ 210961 h 603193"/>
              <a:gd name="connsiteX19" fmla="*/ 290800 w 606580"/>
              <a:gd name="connsiteY19" fmla="*/ 603193 h 603193"/>
              <a:gd name="connsiteX20" fmla="*/ 29355 w 606580"/>
              <a:gd name="connsiteY20" fmla="*/ 545994 h 603193"/>
              <a:gd name="connsiteX21" fmla="*/ 29355 w 606580"/>
              <a:gd name="connsiteY21" fmla="*/ 439292 h 603193"/>
              <a:gd name="connsiteX22" fmla="*/ 83297 w 606580"/>
              <a:gd name="connsiteY22" fmla="*/ 352798 h 603193"/>
              <a:gd name="connsiteX23" fmla="*/ 29355 w 606580"/>
              <a:gd name="connsiteY23" fmla="*/ 266213 h 603193"/>
              <a:gd name="connsiteX24" fmla="*/ 303301 w 606580"/>
              <a:gd name="connsiteY24" fmla="*/ 0 h 603193"/>
              <a:gd name="connsiteX25" fmla="*/ 462062 w 606580"/>
              <a:gd name="connsiteY25" fmla="*/ 147928 h 603193"/>
              <a:gd name="connsiteX26" fmla="*/ 462062 w 606580"/>
              <a:gd name="connsiteY26" fmla="*/ 153767 h 603193"/>
              <a:gd name="connsiteX27" fmla="*/ 303301 w 606580"/>
              <a:gd name="connsiteY27" fmla="*/ 188339 h 603193"/>
              <a:gd name="connsiteX28" fmla="*/ 144447 w 606580"/>
              <a:gd name="connsiteY28" fmla="*/ 153767 h 603193"/>
              <a:gd name="connsiteX29" fmla="*/ 144447 w 606580"/>
              <a:gd name="connsiteY29" fmla="*/ 147928 h 603193"/>
              <a:gd name="connsiteX30" fmla="*/ 303301 w 606580"/>
              <a:gd name="connsiteY30" fmla="*/ 0 h 603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06580" h="603193">
                <a:moveTo>
                  <a:pt x="577225" y="290729"/>
                </a:moveTo>
                <a:cubicBezTo>
                  <a:pt x="593437" y="290729"/>
                  <a:pt x="606580" y="318516"/>
                  <a:pt x="606580" y="352792"/>
                </a:cubicBezTo>
                <a:cubicBezTo>
                  <a:pt x="606580" y="387068"/>
                  <a:pt x="593437" y="414855"/>
                  <a:pt x="577225" y="414855"/>
                </a:cubicBezTo>
                <a:cubicBezTo>
                  <a:pt x="561013" y="414855"/>
                  <a:pt x="547870" y="387068"/>
                  <a:pt x="547870" y="352792"/>
                </a:cubicBezTo>
                <a:cubicBezTo>
                  <a:pt x="547870" y="318516"/>
                  <a:pt x="561013" y="290729"/>
                  <a:pt x="577225" y="290729"/>
                </a:cubicBezTo>
                <a:close/>
                <a:moveTo>
                  <a:pt x="29355" y="290729"/>
                </a:moveTo>
                <a:cubicBezTo>
                  <a:pt x="45567" y="290729"/>
                  <a:pt x="58710" y="318516"/>
                  <a:pt x="58710" y="352792"/>
                </a:cubicBezTo>
                <a:cubicBezTo>
                  <a:pt x="58710" y="387068"/>
                  <a:pt x="45567" y="414855"/>
                  <a:pt x="29355" y="414855"/>
                </a:cubicBezTo>
                <a:cubicBezTo>
                  <a:pt x="13143" y="414855"/>
                  <a:pt x="0" y="387068"/>
                  <a:pt x="0" y="352792"/>
                </a:cubicBezTo>
                <a:cubicBezTo>
                  <a:pt x="0" y="318516"/>
                  <a:pt x="13143" y="290729"/>
                  <a:pt x="29355" y="290729"/>
                </a:cubicBezTo>
                <a:close/>
                <a:moveTo>
                  <a:pt x="577225" y="153762"/>
                </a:moveTo>
                <a:lnTo>
                  <a:pt x="577225" y="266217"/>
                </a:lnTo>
                <a:cubicBezTo>
                  <a:pt x="545937" y="266217"/>
                  <a:pt x="523283" y="302837"/>
                  <a:pt x="523283" y="352806"/>
                </a:cubicBezTo>
                <a:cubicBezTo>
                  <a:pt x="523283" y="402869"/>
                  <a:pt x="545937" y="438839"/>
                  <a:pt x="577225" y="438839"/>
                </a:cubicBezTo>
                <a:lnTo>
                  <a:pt x="577225" y="545639"/>
                </a:lnTo>
                <a:lnTo>
                  <a:pt x="315780" y="602840"/>
                </a:lnTo>
                <a:lnTo>
                  <a:pt x="315780" y="210963"/>
                </a:lnTo>
                <a:close/>
                <a:moveTo>
                  <a:pt x="29355" y="153762"/>
                </a:moveTo>
                <a:lnTo>
                  <a:pt x="290800" y="210961"/>
                </a:lnTo>
                <a:lnTo>
                  <a:pt x="290800" y="603193"/>
                </a:lnTo>
                <a:lnTo>
                  <a:pt x="29355" y="545994"/>
                </a:lnTo>
                <a:lnTo>
                  <a:pt x="29355" y="439292"/>
                </a:lnTo>
                <a:cubicBezTo>
                  <a:pt x="60643" y="439292"/>
                  <a:pt x="83297" y="402673"/>
                  <a:pt x="83297" y="352798"/>
                </a:cubicBezTo>
                <a:cubicBezTo>
                  <a:pt x="83297" y="302831"/>
                  <a:pt x="60643" y="266213"/>
                  <a:pt x="29355" y="266213"/>
                </a:cubicBezTo>
                <a:close/>
                <a:moveTo>
                  <a:pt x="303301" y="0"/>
                </a:moveTo>
                <a:cubicBezTo>
                  <a:pt x="390944" y="0"/>
                  <a:pt x="462062" y="66271"/>
                  <a:pt x="462062" y="147928"/>
                </a:cubicBezTo>
                <a:lnTo>
                  <a:pt x="462062" y="153767"/>
                </a:lnTo>
                <a:lnTo>
                  <a:pt x="303301" y="188339"/>
                </a:lnTo>
                <a:lnTo>
                  <a:pt x="144447" y="153767"/>
                </a:lnTo>
                <a:lnTo>
                  <a:pt x="144447" y="147928"/>
                </a:lnTo>
                <a:cubicBezTo>
                  <a:pt x="144447" y="66271"/>
                  <a:pt x="215657" y="0"/>
                  <a:pt x="303301" y="0"/>
                </a:cubicBezTo>
                <a:close/>
              </a:path>
            </a:pathLst>
          </a:custGeom>
          <a:solidFill>
            <a:schemeClr val="accent1"/>
          </a:solidFill>
          <a:ln>
            <a:noFill/>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ea"/>
              <a:sym typeface="+mn-lt"/>
            </a:endParaRPr>
          </a:p>
        </p:txBody>
      </p:sp>
      <p:sp>
        <p:nvSpPr>
          <p:cNvPr id="11" name="矩形 10">
            <a:extLst>
              <a:ext uri="{FF2B5EF4-FFF2-40B4-BE49-F238E27FC236}">
                <a16:creationId xmlns:a16="http://schemas.microsoft.com/office/drawing/2014/main" id="{56F249BC-D772-4EF7-BC11-6AA2BC0392AE}"/>
              </a:ext>
            </a:extLst>
          </p:cNvPr>
          <p:cNvSpPr/>
          <p:nvPr/>
        </p:nvSpPr>
        <p:spPr>
          <a:xfrm>
            <a:off x="4038033" y="1871198"/>
            <a:ext cx="145347" cy="154275"/>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ea"/>
              <a:sym typeface="+mn-lt"/>
            </a:endParaRPr>
          </a:p>
        </p:txBody>
      </p:sp>
      <p:sp>
        <p:nvSpPr>
          <p:cNvPr id="41" name="矩形 40">
            <a:extLst>
              <a:ext uri="{FF2B5EF4-FFF2-40B4-BE49-F238E27FC236}">
                <a16:creationId xmlns:a16="http://schemas.microsoft.com/office/drawing/2014/main" id="{54837EE1-CFF2-49FA-89C7-406205A0E74F}"/>
              </a:ext>
            </a:extLst>
          </p:cNvPr>
          <p:cNvSpPr/>
          <p:nvPr/>
        </p:nvSpPr>
        <p:spPr>
          <a:xfrm>
            <a:off x="6372224" y="1871198"/>
            <a:ext cx="145347" cy="154275"/>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ea"/>
              <a:sym typeface="+mn-lt"/>
            </a:endParaRPr>
          </a:p>
        </p:txBody>
      </p:sp>
      <p:pic>
        <p:nvPicPr>
          <p:cNvPr id="8" name="图片占位符 7">
            <a:extLst>
              <a:ext uri="{FF2B5EF4-FFF2-40B4-BE49-F238E27FC236}">
                <a16:creationId xmlns:a16="http://schemas.microsoft.com/office/drawing/2014/main" id="{6E85DC19-1F2A-40ED-A9CA-A063C71BC1A6}"/>
              </a:ext>
            </a:extLst>
          </p:cNvPr>
          <p:cNvPicPr>
            <a:picLocks noGrp="1" noChangeAspect="1"/>
          </p:cNvPicPr>
          <p:nvPr>
            <p:ph type="pic" sz="quarter" idx="11"/>
          </p:nvPr>
        </p:nvPicPr>
        <p:blipFill>
          <a:blip r:embed="rId3">
            <a:extLst>
              <a:ext uri="{28A0092B-C50C-407E-A947-70E740481C1C}">
                <a14:useLocalDpi xmlns:a14="http://schemas.microsoft.com/office/drawing/2010/main" val="0"/>
              </a:ext>
            </a:extLst>
          </a:blip>
          <a:stretch>
            <a:fillRect/>
          </a:stretch>
        </p:blipFill>
        <p:spPr>
          <a:xfrm>
            <a:off x="147044" y="2280832"/>
            <a:ext cx="3490688" cy="2358572"/>
          </a:xfrm>
        </p:spPr>
      </p:pic>
    </p:spTree>
    <p:extLst>
      <p:ext uri="{BB962C8B-B14F-4D97-AF65-F5344CB8AC3E}">
        <p14:creationId xmlns:p14="http://schemas.microsoft.com/office/powerpoint/2010/main" val="4226496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a:extLst>
              <a:ext uri="{FF2B5EF4-FFF2-40B4-BE49-F238E27FC236}">
                <a16:creationId xmlns:a16="http://schemas.microsoft.com/office/drawing/2014/main" id="{EB8D6E6D-F96B-4A9F-B4B0-006643E44E3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984" t="34576" b="2785"/>
          <a:stretch/>
        </p:blipFill>
        <p:spPr>
          <a:xfrm>
            <a:off x="0" y="2562225"/>
            <a:ext cx="9144000" cy="4295775"/>
          </a:xfrm>
          <a:prstGeom prst="rect">
            <a:avLst/>
          </a:prstGeom>
        </p:spPr>
      </p:pic>
      <p:sp>
        <p:nvSpPr>
          <p:cNvPr id="2" name="标题 1">
            <a:extLst>
              <a:ext uri="{FF2B5EF4-FFF2-40B4-BE49-F238E27FC236}">
                <a16:creationId xmlns:a16="http://schemas.microsoft.com/office/drawing/2014/main" id="{F2C83937-FE91-420B-AF23-CB2FBBCDC6CE}"/>
              </a:ext>
            </a:extLst>
          </p:cNvPr>
          <p:cNvSpPr>
            <a:spLocks noGrp="1"/>
          </p:cNvSpPr>
          <p:nvPr>
            <p:ph type="title"/>
          </p:nvPr>
        </p:nvSpPr>
        <p:spPr/>
        <p:txBody>
          <a:bodyPr/>
          <a:lstStyle/>
          <a:p>
            <a:r>
              <a:rPr lang="zh-CN" altLang="en-US" dirty="0" smtClean="0">
                <a:latin typeface="+mn-lt"/>
                <a:ea typeface="+mn-ea"/>
                <a:cs typeface="+mn-ea"/>
                <a:sym typeface="+mn-lt"/>
              </a:rPr>
              <a:t>总结</a:t>
            </a:r>
            <a:endParaRPr lang="zh-CN" altLang="en-US" dirty="0">
              <a:latin typeface="+mn-lt"/>
              <a:ea typeface="+mn-ea"/>
              <a:cs typeface="+mn-ea"/>
              <a:sym typeface="+mn-lt"/>
            </a:endParaRPr>
          </a:p>
        </p:txBody>
      </p:sp>
      <p:sp>
        <p:nvSpPr>
          <p:cNvPr id="17" name="矩形 16">
            <a:extLst>
              <a:ext uri="{FF2B5EF4-FFF2-40B4-BE49-F238E27FC236}">
                <a16:creationId xmlns:a16="http://schemas.microsoft.com/office/drawing/2014/main" id="{A1EDF2D2-C6EE-497B-AD94-42493DE79C35}"/>
              </a:ext>
            </a:extLst>
          </p:cNvPr>
          <p:cNvSpPr/>
          <p:nvPr/>
        </p:nvSpPr>
        <p:spPr>
          <a:xfrm>
            <a:off x="0" y="2562225"/>
            <a:ext cx="9144000" cy="4295775"/>
          </a:xfrm>
          <a:prstGeom prst="rect">
            <a:avLst/>
          </a:prstGeom>
          <a:gradFill flip="none" rotWithShape="1">
            <a:gsLst>
              <a:gs pos="0">
                <a:schemeClr val="bg1"/>
              </a:gs>
              <a:gs pos="55000">
                <a:schemeClr val="bg1"/>
              </a:gs>
              <a:gs pos="100000">
                <a:schemeClr val="bg1">
                  <a:alpha val="21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ea"/>
              <a:sym typeface="+mn-lt"/>
            </a:endParaRPr>
          </a:p>
        </p:txBody>
      </p:sp>
      <p:sp>
        <p:nvSpPr>
          <p:cNvPr id="20" name="文本框 19">
            <a:extLst>
              <a:ext uri="{FF2B5EF4-FFF2-40B4-BE49-F238E27FC236}">
                <a16:creationId xmlns:a16="http://schemas.microsoft.com/office/drawing/2014/main" id="{F8900CF7-DE7E-4B81-9574-CC92DA160E0D}"/>
              </a:ext>
            </a:extLst>
          </p:cNvPr>
          <p:cNvSpPr txBox="1"/>
          <p:nvPr/>
        </p:nvSpPr>
        <p:spPr>
          <a:xfrm>
            <a:off x="1309841" y="2462888"/>
            <a:ext cx="6524318" cy="2215991"/>
          </a:xfrm>
          <a:prstGeom prst="rect">
            <a:avLst/>
          </a:prstGeom>
          <a:noFill/>
        </p:spPr>
        <p:txBody>
          <a:bodyPr wrap="square" lIns="0" tIns="0" rIns="0" bIns="0" rtlCol="0">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225" normalizeH="0" baseline="0" noProof="0" dirty="0" smtClean="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ea"/>
                <a:sym typeface="+mn-lt"/>
              </a:rPr>
              <a:t>系统实现稳定悬浮，系统输出稳定无超调，总体响应速度快，调节时间为</a:t>
            </a:r>
            <a:r>
              <a:rPr kumimoji="0" lang="en-US" altLang="zh-CN" sz="1600" b="0" i="0" u="none" strike="noStrike" kern="1200" cap="none" spc="225" normalizeH="0" baseline="0" noProof="0" dirty="0" smtClean="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ea"/>
                <a:sym typeface="+mn-lt"/>
              </a:rPr>
              <a:t>0.08s</a:t>
            </a:r>
            <a:r>
              <a:rPr kumimoji="0" lang="zh-CN" altLang="en-US" sz="1600" b="0" i="0" u="none" strike="noStrike" kern="1200" cap="none" spc="225" normalizeH="0" baseline="0" noProof="0" dirty="0" smtClean="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ea"/>
                <a:sym typeface="+mn-lt"/>
              </a:rPr>
              <a:t>，且几乎没有抖振现象，说明系统对参数扰动和外部干扰具有良好的鲁棒性。但是系统稳态误差较大，达到</a:t>
            </a:r>
            <a:r>
              <a:rPr kumimoji="0" lang="en-US" altLang="zh-CN" sz="1600" b="0" i="0" u="none" strike="noStrike" kern="1200" cap="none" spc="225" normalizeH="0" baseline="0" noProof="0" dirty="0" smtClean="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ea"/>
                <a:sym typeface="+mn-lt"/>
              </a:rPr>
              <a:t>24.1%</a:t>
            </a:r>
            <a:r>
              <a:rPr kumimoji="0" lang="zh-CN" altLang="en-US" sz="1600" b="0" i="0" u="none" strike="noStrike" kern="1200" cap="none" spc="225" normalizeH="0" baseline="0" noProof="0" dirty="0" smtClean="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ea"/>
                <a:sym typeface="+mn-lt"/>
              </a:rPr>
              <a:t>这是由于此滑模变结构控制器的参数决定于线性化数学模型和所设计的趋近律，且系统建立的线性化模型和实际模型存在一定的误差而造成的必然结果。</a:t>
            </a:r>
            <a:endParaRPr kumimoji="0" lang="zh-CN" altLang="en-US" sz="1600" b="0" i="0" u="none" strike="noStrike" kern="1200" cap="none" spc="225" normalizeH="0" baseline="0" noProof="0" dirty="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ea"/>
              <a:sym typeface="+mn-lt"/>
            </a:endParaRPr>
          </a:p>
        </p:txBody>
      </p:sp>
      <p:sp>
        <p:nvSpPr>
          <p:cNvPr id="22" name="left-quote_56937">
            <a:extLst>
              <a:ext uri="{FF2B5EF4-FFF2-40B4-BE49-F238E27FC236}">
                <a16:creationId xmlns:a16="http://schemas.microsoft.com/office/drawing/2014/main" id="{023DB1A9-62F1-4C9E-8CE8-03F3E09355E8}"/>
              </a:ext>
            </a:extLst>
          </p:cNvPr>
          <p:cNvSpPr>
            <a:spLocks noChangeAspect="1"/>
          </p:cNvSpPr>
          <p:nvPr/>
        </p:nvSpPr>
        <p:spPr bwMode="auto">
          <a:xfrm>
            <a:off x="495300" y="1612901"/>
            <a:ext cx="528892" cy="465734"/>
          </a:xfrm>
          <a:custGeom>
            <a:avLst/>
            <a:gdLst>
              <a:gd name="connsiteX0" fmla="*/ 566457 w 609553"/>
              <a:gd name="connsiteY0" fmla="*/ 2407 h 536763"/>
              <a:gd name="connsiteX1" fmla="*/ 582730 w 609553"/>
              <a:gd name="connsiteY1" fmla="*/ 17137 h 536763"/>
              <a:gd name="connsiteX2" fmla="*/ 606700 w 609553"/>
              <a:gd name="connsiteY2" fmla="*/ 67222 h 536763"/>
              <a:gd name="connsiteX3" fmla="*/ 591949 w 609553"/>
              <a:gd name="connsiteY3" fmla="*/ 106626 h 536763"/>
              <a:gd name="connsiteX4" fmla="*/ 511924 w 609553"/>
              <a:gd name="connsiteY4" fmla="*/ 165549 h 536763"/>
              <a:gd name="connsiteX5" fmla="*/ 477627 w 609553"/>
              <a:gd name="connsiteY5" fmla="*/ 284868 h 536763"/>
              <a:gd name="connsiteX6" fmla="*/ 570560 w 609553"/>
              <a:gd name="connsiteY6" fmla="*/ 284868 h 536763"/>
              <a:gd name="connsiteX7" fmla="*/ 600062 w 609553"/>
              <a:gd name="connsiteY7" fmla="*/ 314329 h 536763"/>
              <a:gd name="connsiteX8" fmla="*/ 600062 w 609553"/>
              <a:gd name="connsiteY8" fmla="*/ 507302 h 536763"/>
              <a:gd name="connsiteX9" fmla="*/ 570560 w 609553"/>
              <a:gd name="connsiteY9" fmla="*/ 536763 h 536763"/>
              <a:gd name="connsiteX10" fmla="*/ 377319 w 609553"/>
              <a:gd name="connsiteY10" fmla="*/ 536763 h 536763"/>
              <a:gd name="connsiteX11" fmla="*/ 347817 w 609553"/>
              <a:gd name="connsiteY11" fmla="*/ 507302 h 536763"/>
              <a:gd name="connsiteX12" fmla="*/ 347817 w 609553"/>
              <a:gd name="connsiteY12" fmla="*/ 356680 h 536763"/>
              <a:gd name="connsiteX13" fmla="*/ 366994 w 609553"/>
              <a:gd name="connsiteY13" fmla="*/ 184331 h 536763"/>
              <a:gd name="connsiteX14" fmla="*/ 438537 w 609553"/>
              <a:gd name="connsiteY14" fmla="*/ 71273 h 536763"/>
              <a:gd name="connsiteX15" fmla="*/ 544376 w 609553"/>
              <a:gd name="connsiteY15" fmla="*/ 3143 h 536763"/>
              <a:gd name="connsiteX16" fmla="*/ 566457 w 609553"/>
              <a:gd name="connsiteY16" fmla="*/ 2407 h 536763"/>
              <a:gd name="connsiteX17" fmla="*/ 219410 w 609553"/>
              <a:gd name="connsiteY17" fmla="*/ 1869 h 536763"/>
              <a:gd name="connsiteX18" fmla="*/ 235685 w 609553"/>
              <a:gd name="connsiteY18" fmla="*/ 16784 h 536763"/>
              <a:gd name="connsiteX19" fmla="*/ 259659 w 609553"/>
              <a:gd name="connsiteY19" fmla="*/ 67235 h 536763"/>
              <a:gd name="connsiteX20" fmla="*/ 244906 w 609553"/>
              <a:gd name="connsiteY20" fmla="*/ 106638 h 536763"/>
              <a:gd name="connsiteX21" fmla="*/ 164869 w 609553"/>
              <a:gd name="connsiteY21" fmla="*/ 165560 h 536763"/>
              <a:gd name="connsiteX22" fmla="*/ 130198 w 609553"/>
              <a:gd name="connsiteY22" fmla="*/ 284875 h 536763"/>
              <a:gd name="connsiteX23" fmla="*/ 222776 w 609553"/>
              <a:gd name="connsiteY23" fmla="*/ 284875 h 536763"/>
              <a:gd name="connsiteX24" fmla="*/ 252282 w 609553"/>
              <a:gd name="connsiteY24" fmla="*/ 314336 h 536763"/>
              <a:gd name="connsiteX25" fmla="*/ 252282 w 609553"/>
              <a:gd name="connsiteY25" fmla="*/ 507303 h 536763"/>
              <a:gd name="connsiteX26" fmla="*/ 222776 w 609553"/>
              <a:gd name="connsiteY26" fmla="*/ 536763 h 536763"/>
              <a:gd name="connsiteX27" fmla="*/ 29507 w 609553"/>
              <a:gd name="connsiteY27" fmla="*/ 536763 h 536763"/>
              <a:gd name="connsiteX28" fmla="*/ 0 w 609553"/>
              <a:gd name="connsiteY28" fmla="*/ 507303 h 536763"/>
              <a:gd name="connsiteX29" fmla="*/ 0 w 609553"/>
              <a:gd name="connsiteY29" fmla="*/ 356685 h 536763"/>
              <a:gd name="connsiteX30" fmla="*/ 19548 w 609553"/>
              <a:gd name="connsiteY30" fmla="*/ 183604 h 536763"/>
              <a:gd name="connsiteX31" fmla="*/ 91102 w 609553"/>
              <a:gd name="connsiteY31" fmla="*/ 71286 h 536763"/>
              <a:gd name="connsiteX32" fmla="*/ 197326 w 609553"/>
              <a:gd name="connsiteY32" fmla="*/ 2422 h 536763"/>
              <a:gd name="connsiteX33" fmla="*/ 219410 w 609553"/>
              <a:gd name="connsiteY33" fmla="*/ 1869 h 536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9553" h="536763">
                <a:moveTo>
                  <a:pt x="566457" y="2407"/>
                </a:moveTo>
                <a:cubicBezTo>
                  <a:pt x="573326" y="4985"/>
                  <a:pt x="579226" y="10140"/>
                  <a:pt x="582730" y="17137"/>
                </a:cubicBezTo>
                <a:lnTo>
                  <a:pt x="606700" y="67222"/>
                </a:lnTo>
                <a:cubicBezTo>
                  <a:pt x="613707" y="81952"/>
                  <a:pt x="607438" y="100366"/>
                  <a:pt x="591949" y="106626"/>
                </a:cubicBezTo>
                <a:cubicBezTo>
                  <a:pt x="556177" y="121725"/>
                  <a:pt x="529625" y="141612"/>
                  <a:pt x="511924" y="165549"/>
                </a:cubicBezTo>
                <a:cubicBezTo>
                  <a:pt x="490166" y="195379"/>
                  <a:pt x="478365" y="235152"/>
                  <a:pt x="477627" y="284868"/>
                </a:cubicBezTo>
                <a:lnTo>
                  <a:pt x="570560" y="284868"/>
                </a:lnTo>
                <a:cubicBezTo>
                  <a:pt x="586786" y="284868"/>
                  <a:pt x="600062" y="298126"/>
                  <a:pt x="600062" y="314329"/>
                </a:cubicBezTo>
                <a:lnTo>
                  <a:pt x="600062" y="507302"/>
                </a:lnTo>
                <a:cubicBezTo>
                  <a:pt x="600062" y="523506"/>
                  <a:pt x="586786" y="536763"/>
                  <a:pt x="570560" y="536763"/>
                </a:cubicBezTo>
                <a:lnTo>
                  <a:pt x="377319" y="536763"/>
                </a:lnTo>
                <a:cubicBezTo>
                  <a:pt x="361093" y="536763"/>
                  <a:pt x="347817" y="523506"/>
                  <a:pt x="347817" y="507302"/>
                </a:cubicBezTo>
                <a:lnTo>
                  <a:pt x="347817" y="356680"/>
                </a:lnTo>
                <a:cubicBezTo>
                  <a:pt x="347817" y="283027"/>
                  <a:pt x="354086" y="225577"/>
                  <a:pt x="366994" y="184331"/>
                </a:cubicBezTo>
                <a:cubicBezTo>
                  <a:pt x="379532" y="142348"/>
                  <a:pt x="403871" y="104785"/>
                  <a:pt x="438537" y="71273"/>
                </a:cubicBezTo>
                <a:cubicBezTo>
                  <a:pt x="467670" y="43653"/>
                  <a:pt x="503073" y="20820"/>
                  <a:pt x="544376" y="3143"/>
                </a:cubicBezTo>
                <a:cubicBezTo>
                  <a:pt x="551752" y="-171"/>
                  <a:pt x="559589" y="-171"/>
                  <a:pt x="566457" y="2407"/>
                </a:cubicBezTo>
                <a:close/>
                <a:moveTo>
                  <a:pt x="219410" y="1869"/>
                </a:moveTo>
                <a:cubicBezTo>
                  <a:pt x="226280" y="4447"/>
                  <a:pt x="232181" y="9603"/>
                  <a:pt x="235685" y="16784"/>
                </a:cubicBezTo>
                <a:lnTo>
                  <a:pt x="259659" y="67235"/>
                </a:lnTo>
                <a:cubicBezTo>
                  <a:pt x="266667" y="81965"/>
                  <a:pt x="260028" y="100378"/>
                  <a:pt x="244906" y="106638"/>
                </a:cubicBezTo>
                <a:cubicBezTo>
                  <a:pt x="209129" y="121737"/>
                  <a:pt x="182573" y="141623"/>
                  <a:pt x="164869" y="165560"/>
                </a:cubicBezTo>
                <a:cubicBezTo>
                  <a:pt x="143108" y="195389"/>
                  <a:pt x="131305" y="235160"/>
                  <a:pt x="130198" y="284875"/>
                </a:cubicBezTo>
                <a:lnTo>
                  <a:pt x="222776" y="284875"/>
                </a:lnTo>
                <a:cubicBezTo>
                  <a:pt x="239004" y="284875"/>
                  <a:pt x="252282" y="298132"/>
                  <a:pt x="252282" y="314336"/>
                </a:cubicBezTo>
                <a:lnTo>
                  <a:pt x="252282" y="507303"/>
                </a:lnTo>
                <a:cubicBezTo>
                  <a:pt x="252282" y="523506"/>
                  <a:pt x="239004" y="536763"/>
                  <a:pt x="222776" y="536763"/>
                </a:cubicBezTo>
                <a:lnTo>
                  <a:pt x="29507" y="536763"/>
                </a:lnTo>
                <a:cubicBezTo>
                  <a:pt x="13278" y="536763"/>
                  <a:pt x="0" y="523506"/>
                  <a:pt x="0" y="507303"/>
                </a:cubicBezTo>
                <a:lnTo>
                  <a:pt x="0" y="356685"/>
                </a:lnTo>
                <a:cubicBezTo>
                  <a:pt x="0" y="283402"/>
                  <a:pt x="7008" y="225954"/>
                  <a:pt x="19548" y="183604"/>
                </a:cubicBezTo>
                <a:cubicBezTo>
                  <a:pt x="32457" y="141991"/>
                  <a:pt x="56063" y="104061"/>
                  <a:pt x="91102" y="71286"/>
                </a:cubicBezTo>
                <a:cubicBezTo>
                  <a:pt x="119502" y="43298"/>
                  <a:pt x="155279" y="20098"/>
                  <a:pt x="197326" y="2422"/>
                </a:cubicBezTo>
                <a:cubicBezTo>
                  <a:pt x="204703" y="-708"/>
                  <a:pt x="212541" y="-708"/>
                  <a:pt x="219410" y="1869"/>
                </a:cubicBezTo>
                <a:close/>
              </a:path>
            </a:pathLst>
          </a:custGeom>
          <a:solidFill>
            <a:schemeClr val="accent2">
              <a:lumMod val="20000"/>
              <a:lumOff val="80000"/>
            </a:schemeClr>
          </a:solidFill>
          <a:ln>
            <a:noFill/>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ea"/>
              <a:sym typeface="+mn-lt"/>
            </a:endParaRPr>
          </a:p>
        </p:txBody>
      </p:sp>
      <p:sp>
        <p:nvSpPr>
          <p:cNvPr id="24" name="left-quote_56937">
            <a:extLst>
              <a:ext uri="{FF2B5EF4-FFF2-40B4-BE49-F238E27FC236}">
                <a16:creationId xmlns:a16="http://schemas.microsoft.com/office/drawing/2014/main" id="{D7D498D9-B47D-4770-841A-FFB852F4F3A8}"/>
              </a:ext>
            </a:extLst>
          </p:cNvPr>
          <p:cNvSpPr>
            <a:spLocks noChangeAspect="1"/>
          </p:cNvSpPr>
          <p:nvPr/>
        </p:nvSpPr>
        <p:spPr bwMode="auto">
          <a:xfrm flipH="1" flipV="1">
            <a:off x="8243499" y="4515034"/>
            <a:ext cx="397562" cy="350087"/>
          </a:xfrm>
          <a:custGeom>
            <a:avLst/>
            <a:gdLst>
              <a:gd name="connsiteX0" fmla="*/ 566457 w 609553"/>
              <a:gd name="connsiteY0" fmla="*/ 2407 h 536763"/>
              <a:gd name="connsiteX1" fmla="*/ 582730 w 609553"/>
              <a:gd name="connsiteY1" fmla="*/ 17137 h 536763"/>
              <a:gd name="connsiteX2" fmla="*/ 606700 w 609553"/>
              <a:gd name="connsiteY2" fmla="*/ 67222 h 536763"/>
              <a:gd name="connsiteX3" fmla="*/ 591949 w 609553"/>
              <a:gd name="connsiteY3" fmla="*/ 106626 h 536763"/>
              <a:gd name="connsiteX4" fmla="*/ 511924 w 609553"/>
              <a:gd name="connsiteY4" fmla="*/ 165549 h 536763"/>
              <a:gd name="connsiteX5" fmla="*/ 477627 w 609553"/>
              <a:gd name="connsiteY5" fmla="*/ 284868 h 536763"/>
              <a:gd name="connsiteX6" fmla="*/ 570560 w 609553"/>
              <a:gd name="connsiteY6" fmla="*/ 284868 h 536763"/>
              <a:gd name="connsiteX7" fmla="*/ 600062 w 609553"/>
              <a:gd name="connsiteY7" fmla="*/ 314329 h 536763"/>
              <a:gd name="connsiteX8" fmla="*/ 600062 w 609553"/>
              <a:gd name="connsiteY8" fmla="*/ 507302 h 536763"/>
              <a:gd name="connsiteX9" fmla="*/ 570560 w 609553"/>
              <a:gd name="connsiteY9" fmla="*/ 536763 h 536763"/>
              <a:gd name="connsiteX10" fmla="*/ 377319 w 609553"/>
              <a:gd name="connsiteY10" fmla="*/ 536763 h 536763"/>
              <a:gd name="connsiteX11" fmla="*/ 347817 w 609553"/>
              <a:gd name="connsiteY11" fmla="*/ 507302 h 536763"/>
              <a:gd name="connsiteX12" fmla="*/ 347817 w 609553"/>
              <a:gd name="connsiteY12" fmla="*/ 356680 h 536763"/>
              <a:gd name="connsiteX13" fmla="*/ 366994 w 609553"/>
              <a:gd name="connsiteY13" fmla="*/ 184331 h 536763"/>
              <a:gd name="connsiteX14" fmla="*/ 438537 w 609553"/>
              <a:gd name="connsiteY14" fmla="*/ 71273 h 536763"/>
              <a:gd name="connsiteX15" fmla="*/ 544376 w 609553"/>
              <a:gd name="connsiteY15" fmla="*/ 3143 h 536763"/>
              <a:gd name="connsiteX16" fmla="*/ 566457 w 609553"/>
              <a:gd name="connsiteY16" fmla="*/ 2407 h 536763"/>
              <a:gd name="connsiteX17" fmla="*/ 219410 w 609553"/>
              <a:gd name="connsiteY17" fmla="*/ 1869 h 536763"/>
              <a:gd name="connsiteX18" fmla="*/ 235685 w 609553"/>
              <a:gd name="connsiteY18" fmla="*/ 16784 h 536763"/>
              <a:gd name="connsiteX19" fmla="*/ 259659 w 609553"/>
              <a:gd name="connsiteY19" fmla="*/ 67235 h 536763"/>
              <a:gd name="connsiteX20" fmla="*/ 244906 w 609553"/>
              <a:gd name="connsiteY20" fmla="*/ 106638 h 536763"/>
              <a:gd name="connsiteX21" fmla="*/ 164869 w 609553"/>
              <a:gd name="connsiteY21" fmla="*/ 165560 h 536763"/>
              <a:gd name="connsiteX22" fmla="*/ 130198 w 609553"/>
              <a:gd name="connsiteY22" fmla="*/ 284875 h 536763"/>
              <a:gd name="connsiteX23" fmla="*/ 222776 w 609553"/>
              <a:gd name="connsiteY23" fmla="*/ 284875 h 536763"/>
              <a:gd name="connsiteX24" fmla="*/ 252282 w 609553"/>
              <a:gd name="connsiteY24" fmla="*/ 314336 h 536763"/>
              <a:gd name="connsiteX25" fmla="*/ 252282 w 609553"/>
              <a:gd name="connsiteY25" fmla="*/ 507303 h 536763"/>
              <a:gd name="connsiteX26" fmla="*/ 222776 w 609553"/>
              <a:gd name="connsiteY26" fmla="*/ 536763 h 536763"/>
              <a:gd name="connsiteX27" fmla="*/ 29507 w 609553"/>
              <a:gd name="connsiteY27" fmla="*/ 536763 h 536763"/>
              <a:gd name="connsiteX28" fmla="*/ 0 w 609553"/>
              <a:gd name="connsiteY28" fmla="*/ 507303 h 536763"/>
              <a:gd name="connsiteX29" fmla="*/ 0 w 609553"/>
              <a:gd name="connsiteY29" fmla="*/ 356685 h 536763"/>
              <a:gd name="connsiteX30" fmla="*/ 19548 w 609553"/>
              <a:gd name="connsiteY30" fmla="*/ 183604 h 536763"/>
              <a:gd name="connsiteX31" fmla="*/ 91102 w 609553"/>
              <a:gd name="connsiteY31" fmla="*/ 71286 h 536763"/>
              <a:gd name="connsiteX32" fmla="*/ 197326 w 609553"/>
              <a:gd name="connsiteY32" fmla="*/ 2422 h 536763"/>
              <a:gd name="connsiteX33" fmla="*/ 219410 w 609553"/>
              <a:gd name="connsiteY33" fmla="*/ 1869 h 536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9553" h="536763">
                <a:moveTo>
                  <a:pt x="566457" y="2407"/>
                </a:moveTo>
                <a:cubicBezTo>
                  <a:pt x="573326" y="4985"/>
                  <a:pt x="579226" y="10140"/>
                  <a:pt x="582730" y="17137"/>
                </a:cubicBezTo>
                <a:lnTo>
                  <a:pt x="606700" y="67222"/>
                </a:lnTo>
                <a:cubicBezTo>
                  <a:pt x="613707" y="81952"/>
                  <a:pt x="607438" y="100366"/>
                  <a:pt x="591949" y="106626"/>
                </a:cubicBezTo>
                <a:cubicBezTo>
                  <a:pt x="556177" y="121725"/>
                  <a:pt x="529625" y="141612"/>
                  <a:pt x="511924" y="165549"/>
                </a:cubicBezTo>
                <a:cubicBezTo>
                  <a:pt x="490166" y="195379"/>
                  <a:pt x="478365" y="235152"/>
                  <a:pt x="477627" y="284868"/>
                </a:cubicBezTo>
                <a:lnTo>
                  <a:pt x="570560" y="284868"/>
                </a:lnTo>
                <a:cubicBezTo>
                  <a:pt x="586786" y="284868"/>
                  <a:pt x="600062" y="298126"/>
                  <a:pt x="600062" y="314329"/>
                </a:cubicBezTo>
                <a:lnTo>
                  <a:pt x="600062" y="507302"/>
                </a:lnTo>
                <a:cubicBezTo>
                  <a:pt x="600062" y="523506"/>
                  <a:pt x="586786" y="536763"/>
                  <a:pt x="570560" y="536763"/>
                </a:cubicBezTo>
                <a:lnTo>
                  <a:pt x="377319" y="536763"/>
                </a:lnTo>
                <a:cubicBezTo>
                  <a:pt x="361093" y="536763"/>
                  <a:pt x="347817" y="523506"/>
                  <a:pt x="347817" y="507302"/>
                </a:cubicBezTo>
                <a:lnTo>
                  <a:pt x="347817" y="356680"/>
                </a:lnTo>
                <a:cubicBezTo>
                  <a:pt x="347817" y="283027"/>
                  <a:pt x="354086" y="225577"/>
                  <a:pt x="366994" y="184331"/>
                </a:cubicBezTo>
                <a:cubicBezTo>
                  <a:pt x="379532" y="142348"/>
                  <a:pt x="403871" y="104785"/>
                  <a:pt x="438537" y="71273"/>
                </a:cubicBezTo>
                <a:cubicBezTo>
                  <a:pt x="467670" y="43653"/>
                  <a:pt x="503073" y="20820"/>
                  <a:pt x="544376" y="3143"/>
                </a:cubicBezTo>
                <a:cubicBezTo>
                  <a:pt x="551752" y="-171"/>
                  <a:pt x="559589" y="-171"/>
                  <a:pt x="566457" y="2407"/>
                </a:cubicBezTo>
                <a:close/>
                <a:moveTo>
                  <a:pt x="219410" y="1869"/>
                </a:moveTo>
                <a:cubicBezTo>
                  <a:pt x="226280" y="4447"/>
                  <a:pt x="232181" y="9603"/>
                  <a:pt x="235685" y="16784"/>
                </a:cubicBezTo>
                <a:lnTo>
                  <a:pt x="259659" y="67235"/>
                </a:lnTo>
                <a:cubicBezTo>
                  <a:pt x="266667" y="81965"/>
                  <a:pt x="260028" y="100378"/>
                  <a:pt x="244906" y="106638"/>
                </a:cubicBezTo>
                <a:cubicBezTo>
                  <a:pt x="209129" y="121737"/>
                  <a:pt x="182573" y="141623"/>
                  <a:pt x="164869" y="165560"/>
                </a:cubicBezTo>
                <a:cubicBezTo>
                  <a:pt x="143108" y="195389"/>
                  <a:pt x="131305" y="235160"/>
                  <a:pt x="130198" y="284875"/>
                </a:cubicBezTo>
                <a:lnTo>
                  <a:pt x="222776" y="284875"/>
                </a:lnTo>
                <a:cubicBezTo>
                  <a:pt x="239004" y="284875"/>
                  <a:pt x="252282" y="298132"/>
                  <a:pt x="252282" y="314336"/>
                </a:cubicBezTo>
                <a:lnTo>
                  <a:pt x="252282" y="507303"/>
                </a:lnTo>
                <a:cubicBezTo>
                  <a:pt x="252282" y="523506"/>
                  <a:pt x="239004" y="536763"/>
                  <a:pt x="222776" y="536763"/>
                </a:cubicBezTo>
                <a:lnTo>
                  <a:pt x="29507" y="536763"/>
                </a:lnTo>
                <a:cubicBezTo>
                  <a:pt x="13278" y="536763"/>
                  <a:pt x="0" y="523506"/>
                  <a:pt x="0" y="507303"/>
                </a:cubicBezTo>
                <a:lnTo>
                  <a:pt x="0" y="356685"/>
                </a:lnTo>
                <a:cubicBezTo>
                  <a:pt x="0" y="283402"/>
                  <a:pt x="7008" y="225954"/>
                  <a:pt x="19548" y="183604"/>
                </a:cubicBezTo>
                <a:cubicBezTo>
                  <a:pt x="32457" y="141991"/>
                  <a:pt x="56063" y="104061"/>
                  <a:pt x="91102" y="71286"/>
                </a:cubicBezTo>
                <a:cubicBezTo>
                  <a:pt x="119502" y="43298"/>
                  <a:pt x="155279" y="20098"/>
                  <a:pt x="197326" y="2422"/>
                </a:cubicBezTo>
                <a:cubicBezTo>
                  <a:pt x="204703" y="-708"/>
                  <a:pt x="212541" y="-708"/>
                  <a:pt x="219410" y="1869"/>
                </a:cubicBezTo>
                <a:close/>
              </a:path>
            </a:pathLst>
          </a:custGeom>
          <a:solidFill>
            <a:schemeClr val="accent2">
              <a:lumMod val="20000"/>
              <a:lumOff val="80000"/>
            </a:schemeClr>
          </a:solidFill>
          <a:ln>
            <a:noFill/>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ea"/>
              <a:sym typeface="+mn-lt"/>
            </a:endParaRPr>
          </a:p>
        </p:txBody>
      </p:sp>
    </p:spTree>
    <p:extLst>
      <p:ext uri="{BB962C8B-B14F-4D97-AF65-F5344CB8AC3E}">
        <p14:creationId xmlns:p14="http://schemas.microsoft.com/office/powerpoint/2010/main" val="3044807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05858B14-8F68-4F69-AAE9-C7CF2C90E42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2439" t="21862" r="12228" b="6549"/>
          <a:stretch/>
        </p:blipFill>
        <p:spPr>
          <a:xfrm>
            <a:off x="0" y="323578"/>
            <a:ext cx="9144000" cy="6534422"/>
          </a:xfrm>
          <a:prstGeom prst="rect">
            <a:avLst/>
          </a:prstGeom>
        </p:spPr>
      </p:pic>
      <p:sp>
        <p:nvSpPr>
          <p:cNvPr id="9" name="矩形 8">
            <a:extLst>
              <a:ext uri="{FF2B5EF4-FFF2-40B4-BE49-F238E27FC236}">
                <a16:creationId xmlns:a16="http://schemas.microsoft.com/office/drawing/2014/main" id="{05400C29-EC71-49DD-909A-DE8BC9371AF4}"/>
              </a:ext>
            </a:extLst>
          </p:cNvPr>
          <p:cNvSpPr/>
          <p:nvPr/>
        </p:nvSpPr>
        <p:spPr>
          <a:xfrm>
            <a:off x="5952" y="332695"/>
            <a:ext cx="9138047" cy="6532487"/>
          </a:xfrm>
          <a:prstGeom prst="rect">
            <a:avLst/>
          </a:prstGeom>
          <a:solidFill>
            <a:schemeClr val="bg1">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350" b="0" i="0" u="none" strike="noStrike" kern="1200" cap="none" spc="0" normalizeH="0" baseline="0" noProof="0" dirty="0">
                <a:ln>
                  <a:noFill/>
                </a:ln>
                <a:solidFill>
                  <a:prstClr val="white"/>
                </a:solidFill>
                <a:effectLst/>
                <a:uLnTx/>
                <a:uFillTx/>
                <a:latin typeface="Arial"/>
                <a:ea typeface="微软雅黑"/>
                <a:cs typeface="+mn-ea"/>
                <a:sym typeface="+mn-lt"/>
              </a:rPr>
              <a:t>o</a:t>
            </a:r>
            <a:endParaRPr kumimoji="0" lang="zh-CN" altLang="en-US" sz="1350" b="0" i="0" u="none" strike="noStrike" kern="1200" cap="none" spc="0" normalizeH="0" baseline="0" noProof="0" dirty="0">
              <a:ln>
                <a:noFill/>
              </a:ln>
              <a:solidFill>
                <a:prstClr val="white"/>
              </a:solidFill>
              <a:effectLst/>
              <a:uLnTx/>
              <a:uFillTx/>
              <a:latin typeface="Arial"/>
              <a:ea typeface="微软雅黑"/>
              <a:cs typeface="+mn-ea"/>
              <a:sym typeface="+mn-lt"/>
            </a:endParaRPr>
          </a:p>
        </p:txBody>
      </p:sp>
      <p:sp>
        <p:nvSpPr>
          <p:cNvPr id="74" name="矩形 73">
            <a:extLst>
              <a:ext uri="{FF2B5EF4-FFF2-40B4-BE49-F238E27FC236}">
                <a16:creationId xmlns:a16="http://schemas.microsoft.com/office/drawing/2014/main" id="{FCB31A8F-7117-46F4-B0B4-C663FF54E8E3}"/>
              </a:ext>
            </a:extLst>
          </p:cNvPr>
          <p:cNvSpPr/>
          <p:nvPr/>
        </p:nvSpPr>
        <p:spPr>
          <a:xfrm>
            <a:off x="9005847" y="2979765"/>
            <a:ext cx="138153" cy="1203271"/>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ea"/>
              <a:sym typeface="+mn-lt"/>
            </a:endParaRPr>
          </a:p>
        </p:txBody>
      </p:sp>
      <p:grpSp>
        <p:nvGrpSpPr>
          <p:cNvPr id="2" name="组合 1">
            <a:extLst>
              <a:ext uri="{FF2B5EF4-FFF2-40B4-BE49-F238E27FC236}">
                <a16:creationId xmlns:a16="http://schemas.microsoft.com/office/drawing/2014/main" id="{F2F339FE-93D6-4764-ADF2-782D19104DFD}"/>
              </a:ext>
            </a:extLst>
          </p:cNvPr>
          <p:cNvGrpSpPr/>
          <p:nvPr/>
        </p:nvGrpSpPr>
        <p:grpSpPr>
          <a:xfrm>
            <a:off x="0" y="-1"/>
            <a:ext cx="9146858" cy="449463"/>
            <a:chOff x="0" y="824593"/>
            <a:chExt cx="9146858" cy="253201"/>
          </a:xfrm>
        </p:grpSpPr>
        <p:sp>
          <p:nvSpPr>
            <p:cNvPr id="81" name="矩形 80">
              <a:extLst>
                <a:ext uri="{FF2B5EF4-FFF2-40B4-BE49-F238E27FC236}">
                  <a16:creationId xmlns:a16="http://schemas.microsoft.com/office/drawing/2014/main" id="{46B10B5E-4DE4-488D-9993-ACF9641872B1}"/>
                </a:ext>
              </a:extLst>
            </p:cNvPr>
            <p:cNvSpPr/>
            <p:nvPr/>
          </p:nvSpPr>
          <p:spPr>
            <a:xfrm>
              <a:off x="0" y="824593"/>
              <a:ext cx="9146858" cy="2532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white"/>
                </a:solidFill>
                <a:effectLst/>
                <a:uLnTx/>
                <a:uFillTx/>
                <a:latin typeface="Arial"/>
                <a:ea typeface="微软雅黑"/>
                <a:cs typeface="+mn-ea"/>
                <a:sym typeface="+mn-lt"/>
              </a:endParaRPr>
            </a:p>
          </p:txBody>
        </p:sp>
        <p:sp>
          <p:nvSpPr>
            <p:cNvPr id="80" name="文本框 79">
              <a:extLst>
                <a:ext uri="{FF2B5EF4-FFF2-40B4-BE49-F238E27FC236}">
                  <a16:creationId xmlns:a16="http://schemas.microsoft.com/office/drawing/2014/main" id="{CCA34230-DB88-4EB1-B38E-54C6BDCEF7E0}"/>
                </a:ext>
              </a:extLst>
            </p:cNvPr>
            <p:cNvSpPr txBox="1"/>
            <p:nvPr/>
          </p:nvSpPr>
          <p:spPr>
            <a:xfrm>
              <a:off x="416602" y="878629"/>
              <a:ext cx="1770036" cy="173383"/>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lumMod val="85000"/>
                    </a:prstClr>
                  </a:solidFill>
                  <a:effectLst/>
                  <a:uLnTx/>
                  <a:uFillTx/>
                  <a:latin typeface="Arial"/>
                  <a:ea typeface="微软雅黑"/>
                  <a:cs typeface="+mn-ea"/>
                  <a:sym typeface="+mn-lt"/>
                </a:rPr>
                <a:t>团结 奋进 博学 奉献</a:t>
              </a:r>
              <a:endParaRPr kumimoji="0" lang="en-US" altLang="zh-CN" sz="1400" b="0" i="0" u="none" strike="noStrike" kern="1200" cap="none" spc="0" normalizeH="0" baseline="0" noProof="0" dirty="0">
                <a:ln>
                  <a:noFill/>
                </a:ln>
                <a:solidFill>
                  <a:prstClr val="white">
                    <a:lumMod val="85000"/>
                  </a:prstClr>
                </a:solidFill>
                <a:effectLst/>
                <a:uLnTx/>
                <a:uFillTx/>
                <a:latin typeface="Arial"/>
                <a:ea typeface="微软雅黑"/>
                <a:cs typeface="+mn-ea"/>
                <a:sym typeface="+mn-lt"/>
              </a:endParaRPr>
            </a:p>
          </p:txBody>
        </p:sp>
        <p:sp>
          <p:nvSpPr>
            <p:cNvPr id="82" name="文本框 81">
              <a:extLst>
                <a:ext uri="{FF2B5EF4-FFF2-40B4-BE49-F238E27FC236}">
                  <a16:creationId xmlns:a16="http://schemas.microsoft.com/office/drawing/2014/main" id="{80F4A9C2-E456-4CA5-AF9E-F5194AE6A489}"/>
                </a:ext>
              </a:extLst>
            </p:cNvPr>
            <p:cNvSpPr txBox="1"/>
            <p:nvPr/>
          </p:nvSpPr>
          <p:spPr>
            <a:xfrm>
              <a:off x="8036646" y="909997"/>
              <a:ext cx="542071" cy="121368"/>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lumMod val="85000"/>
                    </a:prstClr>
                  </a:solidFill>
                  <a:effectLst/>
                  <a:uLnTx/>
                  <a:uFillTx/>
                  <a:latin typeface="Arial Black" panose="020B0A04020102020204" pitchFamily="34" charset="0"/>
                  <a:ea typeface="微软雅黑"/>
                  <a:cs typeface="+mn-ea"/>
                  <a:sym typeface="+mn-lt"/>
                </a:rPr>
                <a:t>AUST</a:t>
              </a:r>
            </a:p>
          </p:txBody>
        </p:sp>
      </p:grpSp>
      <p:sp>
        <p:nvSpPr>
          <p:cNvPr id="31" name="文本框 30">
            <a:extLst>
              <a:ext uri="{FF2B5EF4-FFF2-40B4-BE49-F238E27FC236}">
                <a16:creationId xmlns:a16="http://schemas.microsoft.com/office/drawing/2014/main" id="{D6FD2A99-A163-4781-BA80-6244C9B744DC}"/>
              </a:ext>
            </a:extLst>
          </p:cNvPr>
          <p:cNvSpPr txBox="1"/>
          <p:nvPr/>
        </p:nvSpPr>
        <p:spPr>
          <a:xfrm>
            <a:off x="465320" y="1028041"/>
            <a:ext cx="1384995" cy="738664"/>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4800" b="1" i="0" u="none" strike="noStrike" kern="1200" cap="none" spc="600" normalizeH="0" baseline="0" noProof="0" dirty="0">
                <a:ln>
                  <a:noFill/>
                </a:ln>
                <a:solidFill>
                  <a:srgbClr val="004E98"/>
                </a:solidFill>
                <a:effectLst/>
                <a:uLnTx/>
                <a:uFillTx/>
                <a:latin typeface="Microsoft YaHei"/>
                <a:ea typeface="Microsoft YaHei"/>
                <a:cs typeface="+mn-cs"/>
              </a:rPr>
              <a:t>目录</a:t>
            </a:r>
          </a:p>
        </p:txBody>
      </p:sp>
      <p:sp>
        <p:nvSpPr>
          <p:cNvPr id="32" name="文本框 31">
            <a:extLst>
              <a:ext uri="{FF2B5EF4-FFF2-40B4-BE49-F238E27FC236}">
                <a16:creationId xmlns:a16="http://schemas.microsoft.com/office/drawing/2014/main" id="{7D311C1B-DCFB-42D2-AA45-CB72F47E33A3}"/>
              </a:ext>
            </a:extLst>
          </p:cNvPr>
          <p:cNvSpPr txBox="1"/>
          <p:nvPr/>
        </p:nvSpPr>
        <p:spPr>
          <a:xfrm>
            <a:off x="746647" y="1582039"/>
            <a:ext cx="2207336" cy="369332"/>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300" normalizeH="0" baseline="0" noProof="0" dirty="0">
                <a:ln>
                  <a:noFill/>
                </a:ln>
                <a:solidFill>
                  <a:srgbClr val="5C7EA8">
                    <a:alpha val="35000"/>
                  </a:srgbClr>
                </a:solidFill>
                <a:effectLst/>
                <a:uLnTx/>
                <a:uFillTx/>
                <a:latin typeface="Arial Black" panose="020B0A04020102020204" pitchFamily="34" charset="0"/>
                <a:ea typeface="Microsoft YaHei"/>
                <a:cs typeface="Arial" panose="020B0604020202020204" pitchFamily="34" charset="0"/>
              </a:rPr>
              <a:t>CONTENTS</a:t>
            </a:r>
            <a:endParaRPr kumimoji="0" lang="zh-CN" altLang="en-US" sz="2400" b="0" i="0" u="none" strike="noStrike" kern="1200" cap="none" spc="300" normalizeH="0" baseline="0" noProof="0" dirty="0">
              <a:ln>
                <a:noFill/>
              </a:ln>
              <a:solidFill>
                <a:srgbClr val="5C7EA8">
                  <a:alpha val="35000"/>
                </a:srgbClr>
              </a:solidFill>
              <a:effectLst/>
              <a:uLnTx/>
              <a:uFillTx/>
              <a:latin typeface="Arial Black" panose="020B0A04020102020204" pitchFamily="34" charset="0"/>
              <a:ea typeface="Microsoft YaHei"/>
              <a:cs typeface="Arial" panose="020B0604020202020204" pitchFamily="34" charset="0"/>
            </a:endParaRPr>
          </a:p>
        </p:txBody>
      </p:sp>
      <p:sp>
        <p:nvSpPr>
          <p:cNvPr id="51" name="文本框 50">
            <a:extLst>
              <a:ext uri="{FF2B5EF4-FFF2-40B4-BE49-F238E27FC236}">
                <a16:creationId xmlns:a16="http://schemas.microsoft.com/office/drawing/2014/main" id="{2D59836C-B161-4A6E-9416-3E399E473AE0}"/>
              </a:ext>
            </a:extLst>
          </p:cNvPr>
          <p:cNvSpPr txBox="1"/>
          <p:nvPr/>
        </p:nvSpPr>
        <p:spPr>
          <a:xfrm>
            <a:off x="5322597" y="1279792"/>
            <a:ext cx="513282" cy="52322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83C77"/>
                </a:solidFill>
                <a:effectLst/>
                <a:uLnTx/>
                <a:uFillTx/>
                <a:latin typeface="Impact" panose="020B0806030902050204" pitchFamily="34" charset="0"/>
                <a:ea typeface="微软雅黑"/>
                <a:cs typeface="+mn-ea"/>
                <a:sym typeface="+mn-lt"/>
              </a:rPr>
              <a:t>01</a:t>
            </a:r>
            <a:endParaRPr kumimoji="0" lang="zh-CN" altLang="en-US" sz="2800" b="0" i="0" u="none" strike="noStrike" kern="1200" cap="none" spc="0" normalizeH="0" baseline="0" noProof="0" dirty="0">
              <a:ln>
                <a:noFill/>
              </a:ln>
              <a:solidFill>
                <a:srgbClr val="083C77"/>
              </a:solidFill>
              <a:effectLst/>
              <a:uLnTx/>
              <a:uFillTx/>
              <a:latin typeface="Impact" panose="020B0806030902050204" pitchFamily="34" charset="0"/>
              <a:ea typeface="微软雅黑"/>
              <a:cs typeface="+mn-ea"/>
              <a:sym typeface="+mn-lt"/>
            </a:endParaRPr>
          </a:p>
        </p:txBody>
      </p:sp>
      <p:sp>
        <p:nvSpPr>
          <p:cNvPr id="76" name="椭圆 75">
            <a:extLst>
              <a:ext uri="{FF2B5EF4-FFF2-40B4-BE49-F238E27FC236}">
                <a16:creationId xmlns:a16="http://schemas.microsoft.com/office/drawing/2014/main" id="{41E9D8A8-573B-4C40-97A9-7849C07FFE6B}"/>
              </a:ext>
            </a:extLst>
          </p:cNvPr>
          <p:cNvSpPr/>
          <p:nvPr/>
        </p:nvSpPr>
        <p:spPr>
          <a:xfrm>
            <a:off x="4804311" y="1473777"/>
            <a:ext cx="108665" cy="108665"/>
          </a:xfrm>
          <a:prstGeom prst="ellips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ea"/>
              <a:sym typeface="+mn-lt"/>
            </a:endParaRPr>
          </a:p>
        </p:txBody>
      </p:sp>
      <p:sp>
        <p:nvSpPr>
          <p:cNvPr id="41" name="文本框 40">
            <a:extLst>
              <a:ext uri="{FF2B5EF4-FFF2-40B4-BE49-F238E27FC236}">
                <a16:creationId xmlns:a16="http://schemas.microsoft.com/office/drawing/2014/main" id="{0E205740-BF13-4FBA-9629-AF7037E35813}"/>
              </a:ext>
            </a:extLst>
          </p:cNvPr>
          <p:cNvSpPr txBox="1"/>
          <p:nvPr/>
        </p:nvSpPr>
        <p:spPr>
          <a:xfrm>
            <a:off x="6187207" y="1342843"/>
            <a:ext cx="1384995" cy="369332"/>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300" normalizeH="0" baseline="0" noProof="0" dirty="0" smtClean="0">
                <a:ln>
                  <a:noFill/>
                </a:ln>
                <a:solidFill>
                  <a:prstClr val="black">
                    <a:lumMod val="75000"/>
                    <a:lumOff val="25000"/>
                  </a:prstClr>
                </a:solidFill>
                <a:effectLst/>
                <a:uLnTx/>
                <a:uFillTx/>
                <a:latin typeface="Microsoft YaHei"/>
                <a:ea typeface="Microsoft YaHei"/>
                <a:cs typeface="+mn-cs"/>
              </a:rPr>
              <a:t>论文</a:t>
            </a:r>
            <a:r>
              <a:rPr lang="zh-CN" altLang="en-US" sz="2400" b="1" spc="300" dirty="0">
                <a:solidFill>
                  <a:prstClr val="black">
                    <a:lumMod val="75000"/>
                    <a:lumOff val="25000"/>
                  </a:prstClr>
                </a:solidFill>
                <a:latin typeface="Microsoft YaHei"/>
                <a:ea typeface="Microsoft YaHei"/>
              </a:rPr>
              <a:t>摘要</a:t>
            </a:r>
            <a:endParaRPr kumimoji="0" lang="zh-CN" altLang="en-US" sz="2400" b="1" i="0" u="none" strike="noStrike" kern="1200" cap="none" spc="300" normalizeH="0" baseline="0" noProof="0" dirty="0">
              <a:ln>
                <a:noFill/>
              </a:ln>
              <a:solidFill>
                <a:prstClr val="black">
                  <a:lumMod val="75000"/>
                  <a:lumOff val="25000"/>
                </a:prstClr>
              </a:solidFill>
              <a:effectLst/>
              <a:uLnTx/>
              <a:uFillTx/>
              <a:latin typeface="Microsoft YaHei"/>
              <a:ea typeface="Microsoft YaHei"/>
              <a:cs typeface="+mn-cs"/>
            </a:endParaRPr>
          </a:p>
        </p:txBody>
      </p:sp>
      <p:sp>
        <p:nvSpPr>
          <p:cNvPr id="54" name="文本框 53">
            <a:extLst>
              <a:ext uri="{FF2B5EF4-FFF2-40B4-BE49-F238E27FC236}">
                <a16:creationId xmlns:a16="http://schemas.microsoft.com/office/drawing/2014/main" id="{63F263A4-8FF6-410E-8409-E5BDAE3407FE}"/>
              </a:ext>
            </a:extLst>
          </p:cNvPr>
          <p:cNvSpPr txBox="1"/>
          <p:nvPr/>
        </p:nvSpPr>
        <p:spPr>
          <a:xfrm>
            <a:off x="5322597" y="2298661"/>
            <a:ext cx="556563" cy="52322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83C77"/>
                </a:solidFill>
                <a:effectLst/>
                <a:uLnTx/>
                <a:uFillTx/>
                <a:latin typeface="Impact" panose="020B0806030902050204" pitchFamily="34" charset="0"/>
                <a:ea typeface="微软雅黑"/>
                <a:cs typeface="+mn-ea"/>
                <a:sym typeface="+mn-lt"/>
              </a:rPr>
              <a:t>02</a:t>
            </a:r>
            <a:endParaRPr kumimoji="0" lang="zh-CN" altLang="en-US" sz="2800" b="0" i="0" u="none" strike="noStrike" kern="1200" cap="none" spc="0" normalizeH="0" baseline="0" noProof="0" dirty="0">
              <a:ln>
                <a:noFill/>
              </a:ln>
              <a:solidFill>
                <a:srgbClr val="083C77"/>
              </a:solidFill>
              <a:effectLst/>
              <a:uLnTx/>
              <a:uFillTx/>
              <a:latin typeface="Impact" panose="020B0806030902050204" pitchFamily="34" charset="0"/>
              <a:ea typeface="微软雅黑"/>
              <a:cs typeface="+mn-ea"/>
              <a:sym typeface="+mn-lt"/>
            </a:endParaRPr>
          </a:p>
        </p:txBody>
      </p:sp>
      <p:sp>
        <p:nvSpPr>
          <p:cNvPr id="77" name="椭圆 76">
            <a:extLst>
              <a:ext uri="{FF2B5EF4-FFF2-40B4-BE49-F238E27FC236}">
                <a16:creationId xmlns:a16="http://schemas.microsoft.com/office/drawing/2014/main" id="{F82CC318-63D5-4805-8E92-B753FD9540DD}"/>
              </a:ext>
            </a:extLst>
          </p:cNvPr>
          <p:cNvSpPr/>
          <p:nvPr/>
        </p:nvSpPr>
        <p:spPr>
          <a:xfrm>
            <a:off x="4804311" y="2517681"/>
            <a:ext cx="108665" cy="108665"/>
          </a:xfrm>
          <a:prstGeom prst="ellips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ea"/>
              <a:sym typeface="+mn-lt"/>
            </a:endParaRPr>
          </a:p>
        </p:txBody>
      </p:sp>
      <p:sp>
        <p:nvSpPr>
          <p:cNvPr id="42" name="文本框 41">
            <a:extLst>
              <a:ext uri="{FF2B5EF4-FFF2-40B4-BE49-F238E27FC236}">
                <a16:creationId xmlns:a16="http://schemas.microsoft.com/office/drawing/2014/main" id="{CF7011F8-A045-449B-969A-8FD960ED75FB}"/>
              </a:ext>
            </a:extLst>
          </p:cNvPr>
          <p:cNvSpPr txBox="1"/>
          <p:nvPr/>
        </p:nvSpPr>
        <p:spPr>
          <a:xfrm>
            <a:off x="6187207" y="2378490"/>
            <a:ext cx="1384995" cy="369332"/>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400" b="1" spc="300" dirty="0">
                <a:solidFill>
                  <a:prstClr val="black">
                    <a:lumMod val="75000"/>
                    <a:lumOff val="25000"/>
                  </a:prstClr>
                </a:solidFill>
                <a:latin typeface="Microsoft YaHei"/>
                <a:ea typeface="Microsoft YaHei"/>
              </a:rPr>
              <a:t>背景介绍</a:t>
            </a:r>
            <a:endParaRPr kumimoji="0" lang="zh-CN" altLang="en-US" sz="2400" b="1" i="0" u="none" strike="noStrike" kern="1200" cap="none" spc="300" normalizeH="0" baseline="0" noProof="0" dirty="0">
              <a:ln>
                <a:noFill/>
              </a:ln>
              <a:solidFill>
                <a:prstClr val="black">
                  <a:lumMod val="75000"/>
                  <a:lumOff val="25000"/>
                </a:prstClr>
              </a:solidFill>
              <a:effectLst/>
              <a:uLnTx/>
              <a:uFillTx/>
              <a:latin typeface="Microsoft YaHei"/>
              <a:ea typeface="Microsoft YaHei"/>
              <a:cs typeface="+mn-cs"/>
            </a:endParaRPr>
          </a:p>
        </p:txBody>
      </p:sp>
      <p:sp>
        <p:nvSpPr>
          <p:cNvPr id="57" name="文本框 56">
            <a:extLst>
              <a:ext uri="{FF2B5EF4-FFF2-40B4-BE49-F238E27FC236}">
                <a16:creationId xmlns:a16="http://schemas.microsoft.com/office/drawing/2014/main" id="{959382C7-BDB4-4C3F-BD20-E9DDC00B6E88}"/>
              </a:ext>
            </a:extLst>
          </p:cNvPr>
          <p:cNvSpPr txBox="1"/>
          <p:nvPr/>
        </p:nvSpPr>
        <p:spPr>
          <a:xfrm>
            <a:off x="5322597" y="3390100"/>
            <a:ext cx="567784" cy="52322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83C77"/>
                </a:solidFill>
                <a:effectLst/>
                <a:uLnTx/>
                <a:uFillTx/>
                <a:latin typeface="Impact" panose="020B0806030902050204" pitchFamily="34" charset="0"/>
                <a:ea typeface="微软雅黑"/>
                <a:cs typeface="+mn-ea"/>
                <a:sym typeface="+mn-lt"/>
              </a:rPr>
              <a:t>03</a:t>
            </a:r>
            <a:endParaRPr kumimoji="0" lang="zh-CN" altLang="en-US" sz="2800" b="0" i="0" u="none" strike="noStrike" kern="1200" cap="none" spc="0" normalizeH="0" baseline="0" noProof="0" dirty="0">
              <a:ln>
                <a:noFill/>
              </a:ln>
              <a:solidFill>
                <a:srgbClr val="083C77"/>
              </a:solidFill>
              <a:effectLst/>
              <a:uLnTx/>
              <a:uFillTx/>
              <a:latin typeface="Impact" panose="020B0806030902050204" pitchFamily="34" charset="0"/>
              <a:ea typeface="微软雅黑"/>
              <a:cs typeface="+mn-ea"/>
              <a:sym typeface="+mn-lt"/>
            </a:endParaRPr>
          </a:p>
        </p:txBody>
      </p:sp>
      <p:sp>
        <p:nvSpPr>
          <p:cNvPr id="78" name="椭圆 77">
            <a:extLst>
              <a:ext uri="{FF2B5EF4-FFF2-40B4-BE49-F238E27FC236}">
                <a16:creationId xmlns:a16="http://schemas.microsoft.com/office/drawing/2014/main" id="{E8B38DE7-93D5-4EED-A31A-1D6A57ECCF81}"/>
              </a:ext>
            </a:extLst>
          </p:cNvPr>
          <p:cNvSpPr/>
          <p:nvPr/>
        </p:nvSpPr>
        <p:spPr>
          <a:xfrm>
            <a:off x="4804311" y="3579758"/>
            <a:ext cx="108665" cy="108665"/>
          </a:xfrm>
          <a:prstGeom prst="ellips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ea"/>
              <a:sym typeface="+mn-lt"/>
            </a:endParaRPr>
          </a:p>
        </p:txBody>
      </p:sp>
      <p:sp>
        <p:nvSpPr>
          <p:cNvPr id="45" name="文本框 44">
            <a:extLst>
              <a:ext uri="{FF2B5EF4-FFF2-40B4-BE49-F238E27FC236}">
                <a16:creationId xmlns:a16="http://schemas.microsoft.com/office/drawing/2014/main" id="{7FBCF8F1-536D-480B-97F6-13FED3A280EC}"/>
              </a:ext>
            </a:extLst>
          </p:cNvPr>
          <p:cNvSpPr txBox="1"/>
          <p:nvPr/>
        </p:nvSpPr>
        <p:spPr>
          <a:xfrm>
            <a:off x="6187207" y="3436724"/>
            <a:ext cx="1384995" cy="369332"/>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400" b="1" spc="300" dirty="0">
                <a:solidFill>
                  <a:prstClr val="black">
                    <a:lumMod val="75000"/>
                    <a:lumOff val="25000"/>
                  </a:prstClr>
                </a:solidFill>
                <a:latin typeface="Microsoft YaHei"/>
                <a:ea typeface="Microsoft YaHei"/>
              </a:rPr>
              <a:t>系统模型</a:t>
            </a:r>
            <a:endParaRPr kumimoji="0" lang="zh-CN" altLang="en-US" sz="2400" b="1" i="0" u="none" strike="noStrike" kern="1200" cap="none" spc="300" normalizeH="0" baseline="0" noProof="0" dirty="0">
              <a:ln>
                <a:noFill/>
              </a:ln>
              <a:solidFill>
                <a:prstClr val="black">
                  <a:lumMod val="75000"/>
                  <a:lumOff val="25000"/>
                </a:prstClr>
              </a:solidFill>
              <a:effectLst/>
              <a:uLnTx/>
              <a:uFillTx/>
              <a:latin typeface="Microsoft YaHei"/>
              <a:ea typeface="Microsoft YaHei"/>
              <a:cs typeface="+mn-cs"/>
            </a:endParaRPr>
          </a:p>
        </p:txBody>
      </p:sp>
      <p:sp>
        <p:nvSpPr>
          <p:cNvPr id="34" name="文本框 33">
            <a:extLst>
              <a:ext uri="{FF2B5EF4-FFF2-40B4-BE49-F238E27FC236}">
                <a16:creationId xmlns:a16="http://schemas.microsoft.com/office/drawing/2014/main" id="{0941B29C-B207-4C52-A9C1-F776A5652F0E}"/>
              </a:ext>
            </a:extLst>
          </p:cNvPr>
          <p:cNvSpPr txBox="1"/>
          <p:nvPr/>
        </p:nvSpPr>
        <p:spPr>
          <a:xfrm>
            <a:off x="5322597" y="4437997"/>
            <a:ext cx="556563" cy="52322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83C77"/>
                </a:solidFill>
                <a:effectLst/>
                <a:uLnTx/>
                <a:uFillTx/>
                <a:latin typeface="Impact" panose="020B0806030902050204" pitchFamily="34" charset="0"/>
                <a:ea typeface="微软雅黑"/>
                <a:cs typeface="+mn-ea"/>
                <a:sym typeface="+mn-lt"/>
              </a:rPr>
              <a:t>04</a:t>
            </a:r>
            <a:endParaRPr kumimoji="0" lang="zh-CN" altLang="en-US" sz="2800" b="0" i="0" u="none" strike="noStrike" kern="1200" cap="none" spc="0" normalizeH="0" baseline="0" noProof="0" dirty="0">
              <a:ln>
                <a:noFill/>
              </a:ln>
              <a:solidFill>
                <a:srgbClr val="083C77"/>
              </a:solidFill>
              <a:effectLst/>
              <a:uLnTx/>
              <a:uFillTx/>
              <a:latin typeface="Impact" panose="020B0806030902050204" pitchFamily="34" charset="0"/>
              <a:ea typeface="微软雅黑"/>
              <a:cs typeface="+mn-ea"/>
              <a:sym typeface="+mn-lt"/>
            </a:endParaRPr>
          </a:p>
        </p:txBody>
      </p:sp>
      <p:sp>
        <p:nvSpPr>
          <p:cNvPr id="36" name="椭圆 35">
            <a:extLst>
              <a:ext uri="{FF2B5EF4-FFF2-40B4-BE49-F238E27FC236}">
                <a16:creationId xmlns:a16="http://schemas.microsoft.com/office/drawing/2014/main" id="{D9285930-155C-41E4-8899-0BA69194DF72}"/>
              </a:ext>
            </a:extLst>
          </p:cNvPr>
          <p:cNvSpPr/>
          <p:nvPr/>
        </p:nvSpPr>
        <p:spPr>
          <a:xfrm>
            <a:off x="4804311" y="4627655"/>
            <a:ext cx="108665" cy="108665"/>
          </a:xfrm>
          <a:prstGeom prst="ellips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ea"/>
              <a:sym typeface="+mn-lt"/>
            </a:endParaRPr>
          </a:p>
        </p:txBody>
      </p:sp>
      <p:sp>
        <p:nvSpPr>
          <p:cNvPr id="46" name="文本框 45">
            <a:extLst>
              <a:ext uri="{FF2B5EF4-FFF2-40B4-BE49-F238E27FC236}">
                <a16:creationId xmlns:a16="http://schemas.microsoft.com/office/drawing/2014/main" id="{AB8F2CE8-FBD6-488C-8C41-5B99EB47DA43}"/>
              </a:ext>
            </a:extLst>
          </p:cNvPr>
          <p:cNvSpPr txBox="1"/>
          <p:nvPr/>
        </p:nvSpPr>
        <p:spPr>
          <a:xfrm>
            <a:off x="6235882" y="4484288"/>
            <a:ext cx="1384995" cy="369332"/>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400" b="1" spc="300" dirty="0" smtClean="0">
                <a:solidFill>
                  <a:prstClr val="black">
                    <a:lumMod val="75000"/>
                    <a:lumOff val="25000"/>
                  </a:prstClr>
                </a:solidFill>
                <a:latin typeface="Microsoft YaHei"/>
                <a:ea typeface="Microsoft YaHei"/>
              </a:rPr>
              <a:t>控制算法</a:t>
            </a:r>
            <a:endParaRPr kumimoji="0" lang="zh-CN" altLang="en-US" sz="2400" b="1" i="0" u="none" strike="noStrike" kern="1200" cap="none" spc="300" normalizeH="0" baseline="0" noProof="0" dirty="0">
              <a:ln>
                <a:noFill/>
              </a:ln>
              <a:solidFill>
                <a:prstClr val="black">
                  <a:lumMod val="75000"/>
                  <a:lumOff val="25000"/>
                </a:prstClr>
              </a:solidFill>
              <a:effectLst/>
              <a:uLnTx/>
              <a:uFillTx/>
              <a:latin typeface="Microsoft YaHei"/>
              <a:ea typeface="Microsoft YaHei"/>
              <a:cs typeface="+mn-cs"/>
            </a:endParaRPr>
          </a:p>
        </p:txBody>
      </p:sp>
      <p:sp>
        <p:nvSpPr>
          <p:cNvPr id="37" name="文本框 36">
            <a:extLst>
              <a:ext uri="{FF2B5EF4-FFF2-40B4-BE49-F238E27FC236}">
                <a16:creationId xmlns:a16="http://schemas.microsoft.com/office/drawing/2014/main" id="{DD098A93-6DB1-4F3C-97DC-59187288DFAE}"/>
              </a:ext>
            </a:extLst>
          </p:cNvPr>
          <p:cNvSpPr txBox="1"/>
          <p:nvPr/>
        </p:nvSpPr>
        <p:spPr>
          <a:xfrm>
            <a:off x="5322597" y="5485896"/>
            <a:ext cx="569387" cy="52322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83C77"/>
                </a:solidFill>
                <a:effectLst/>
                <a:uLnTx/>
                <a:uFillTx/>
                <a:latin typeface="Impact" panose="020B0806030902050204" pitchFamily="34" charset="0"/>
                <a:ea typeface="微软雅黑"/>
                <a:cs typeface="+mn-ea"/>
                <a:sym typeface="+mn-lt"/>
              </a:rPr>
              <a:t>05</a:t>
            </a:r>
            <a:endParaRPr kumimoji="0" lang="zh-CN" altLang="en-US" sz="2800" b="0" i="0" u="none" strike="noStrike" kern="1200" cap="none" spc="0" normalizeH="0" baseline="0" noProof="0" dirty="0">
              <a:ln>
                <a:noFill/>
              </a:ln>
              <a:solidFill>
                <a:srgbClr val="083C77"/>
              </a:solidFill>
              <a:effectLst/>
              <a:uLnTx/>
              <a:uFillTx/>
              <a:latin typeface="Impact" panose="020B0806030902050204" pitchFamily="34" charset="0"/>
              <a:ea typeface="微软雅黑"/>
              <a:cs typeface="+mn-ea"/>
              <a:sym typeface="+mn-lt"/>
            </a:endParaRPr>
          </a:p>
        </p:txBody>
      </p:sp>
      <p:grpSp>
        <p:nvGrpSpPr>
          <p:cNvPr id="15" name="组合 14">
            <a:extLst>
              <a:ext uri="{FF2B5EF4-FFF2-40B4-BE49-F238E27FC236}">
                <a16:creationId xmlns:a16="http://schemas.microsoft.com/office/drawing/2014/main" id="{2B1FB643-72AC-4B4E-9047-2F9863E2E5D2}"/>
              </a:ext>
            </a:extLst>
          </p:cNvPr>
          <p:cNvGrpSpPr/>
          <p:nvPr/>
        </p:nvGrpSpPr>
        <p:grpSpPr>
          <a:xfrm>
            <a:off x="4339689" y="1528113"/>
            <a:ext cx="368851" cy="4206518"/>
            <a:chOff x="3667555" y="1528113"/>
            <a:chExt cx="1040986" cy="4206518"/>
          </a:xfrm>
        </p:grpSpPr>
        <p:cxnSp>
          <p:nvCxnSpPr>
            <p:cNvPr id="60" name="直接连接符 59">
              <a:extLst>
                <a:ext uri="{FF2B5EF4-FFF2-40B4-BE49-F238E27FC236}">
                  <a16:creationId xmlns:a16="http://schemas.microsoft.com/office/drawing/2014/main" id="{479A6BAB-144B-4D57-936C-D49E97A3DE39}"/>
                </a:ext>
              </a:extLst>
            </p:cNvPr>
            <p:cNvCxnSpPr>
              <a:cxnSpLocks/>
            </p:cNvCxnSpPr>
            <p:nvPr/>
          </p:nvCxnSpPr>
          <p:spPr>
            <a:xfrm flipH="1" flipV="1">
              <a:off x="3667555" y="1528113"/>
              <a:ext cx="1040986" cy="1"/>
            </a:xfrm>
            <a:prstGeom prst="line">
              <a:avLst/>
            </a:prstGeom>
            <a:ln w="19050">
              <a:solidFill>
                <a:schemeClr val="accent2">
                  <a:alpha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5D93A6BE-DE39-4F6F-93B7-9F90B3A9E3A0}"/>
                </a:ext>
              </a:extLst>
            </p:cNvPr>
            <p:cNvCxnSpPr>
              <a:cxnSpLocks/>
            </p:cNvCxnSpPr>
            <p:nvPr/>
          </p:nvCxnSpPr>
          <p:spPr>
            <a:xfrm flipH="1">
              <a:off x="3667557" y="2568454"/>
              <a:ext cx="1040984" cy="1"/>
            </a:xfrm>
            <a:prstGeom prst="line">
              <a:avLst/>
            </a:prstGeom>
            <a:ln w="19050">
              <a:solidFill>
                <a:schemeClr val="accent2">
                  <a:alpha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67DD77D7-DFC5-4DD8-878B-9B27D57DEA91}"/>
                </a:ext>
              </a:extLst>
            </p:cNvPr>
            <p:cNvCxnSpPr>
              <a:cxnSpLocks/>
            </p:cNvCxnSpPr>
            <p:nvPr/>
          </p:nvCxnSpPr>
          <p:spPr>
            <a:xfrm flipH="1">
              <a:off x="3667557" y="3638835"/>
              <a:ext cx="1040984" cy="0"/>
            </a:xfrm>
            <a:prstGeom prst="line">
              <a:avLst/>
            </a:prstGeom>
            <a:ln w="19050">
              <a:solidFill>
                <a:schemeClr val="accent2">
                  <a:alpha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46CEC82E-3387-4A1E-A99A-D968953C50A7}"/>
                </a:ext>
              </a:extLst>
            </p:cNvPr>
            <p:cNvCxnSpPr>
              <a:cxnSpLocks/>
            </p:cNvCxnSpPr>
            <p:nvPr/>
          </p:nvCxnSpPr>
          <p:spPr>
            <a:xfrm flipH="1">
              <a:off x="3667557" y="4686732"/>
              <a:ext cx="1040984" cy="0"/>
            </a:xfrm>
            <a:prstGeom prst="line">
              <a:avLst/>
            </a:prstGeom>
            <a:ln w="19050">
              <a:solidFill>
                <a:schemeClr val="accent2">
                  <a:alpha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E03AD7D5-924A-4AB2-BF96-0C9E880D5166}"/>
                </a:ext>
              </a:extLst>
            </p:cNvPr>
            <p:cNvCxnSpPr>
              <a:cxnSpLocks/>
            </p:cNvCxnSpPr>
            <p:nvPr/>
          </p:nvCxnSpPr>
          <p:spPr>
            <a:xfrm flipH="1">
              <a:off x="3667557" y="5734631"/>
              <a:ext cx="1040984" cy="0"/>
            </a:xfrm>
            <a:prstGeom prst="line">
              <a:avLst/>
            </a:prstGeom>
            <a:ln w="19050">
              <a:solidFill>
                <a:schemeClr val="accent2">
                  <a:alpha val="5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9" name="椭圆 38">
            <a:extLst>
              <a:ext uri="{FF2B5EF4-FFF2-40B4-BE49-F238E27FC236}">
                <a16:creationId xmlns:a16="http://schemas.microsoft.com/office/drawing/2014/main" id="{9C7E6B10-D26E-461F-8D9E-4CDB90808E57}"/>
              </a:ext>
            </a:extLst>
          </p:cNvPr>
          <p:cNvSpPr/>
          <p:nvPr/>
        </p:nvSpPr>
        <p:spPr>
          <a:xfrm>
            <a:off x="4804311" y="5675554"/>
            <a:ext cx="108665" cy="108665"/>
          </a:xfrm>
          <a:prstGeom prst="ellips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ea"/>
              <a:sym typeface="+mn-lt"/>
            </a:endParaRPr>
          </a:p>
        </p:txBody>
      </p:sp>
      <p:sp>
        <p:nvSpPr>
          <p:cNvPr id="48" name="文本框 47">
            <a:extLst>
              <a:ext uri="{FF2B5EF4-FFF2-40B4-BE49-F238E27FC236}">
                <a16:creationId xmlns:a16="http://schemas.microsoft.com/office/drawing/2014/main" id="{6CC6B506-6ED3-44F0-9C4D-B0348EF01788}"/>
              </a:ext>
            </a:extLst>
          </p:cNvPr>
          <p:cNvSpPr txBox="1"/>
          <p:nvPr/>
        </p:nvSpPr>
        <p:spPr>
          <a:xfrm>
            <a:off x="6215480" y="5537600"/>
            <a:ext cx="1731243" cy="369332"/>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400" b="1" spc="300" dirty="0" smtClean="0">
                <a:solidFill>
                  <a:prstClr val="black">
                    <a:lumMod val="75000"/>
                    <a:lumOff val="25000"/>
                  </a:prstClr>
                </a:solidFill>
                <a:latin typeface="Microsoft YaHei"/>
                <a:ea typeface="Microsoft YaHei"/>
              </a:rPr>
              <a:t>创新与不足</a:t>
            </a:r>
            <a:endParaRPr kumimoji="0" lang="zh-CN" altLang="en-US" sz="2400" b="1" i="0" u="none" strike="noStrike" kern="1200" cap="none" spc="300" normalizeH="0" baseline="0" noProof="0" dirty="0">
              <a:ln>
                <a:noFill/>
              </a:ln>
              <a:solidFill>
                <a:prstClr val="black">
                  <a:lumMod val="75000"/>
                  <a:lumOff val="25000"/>
                </a:prstClr>
              </a:solidFill>
              <a:effectLst/>
              <a:uLnTx/>
              <a:uFillTx/>
              <a:latin typeface="Microsoft YaHei"/>
              <a:ea typeface="Microsoft YaHei"/>
              <a:cs typeface="+mn-cs"/>
            </a:endParaRPr>
          </a:p>
        </p:txBody>
      </p:sp>
      <p:grpSp>
        <p:nvGrpSpPr>
          <p:cNvPr id="97" name="组合 96">
            <a:extLst>
              <a:ext uri="{FF2B5EF4-FFF2-40B4-BE49-F238E27FC236}">
                <a16:creationId xmlns:a16="http://schemas.microsoft.com/office/drawing/2014/main" id="{B4746BE3-913F-4025-8A34-816D4F77108B}"/>
              </a:ext>
            </a:extLst>
          </p:cNvPr>
          <p:cNvGrpSpPr/>
          <p:nvPr/>
        </p:nvGrpSpPr>
        <p:grpSpPr>
          <a:xfrm>
            <a:off x="-982512" y="3913320"/>
            <a:ext cx="3721342" cy="3718510"/>
            <a:chOff x="100432" y="4373552"/>
            <a:chExt cx="2326855" cy="2325082"/>
          </a:xfrm>
          <a:solidFill>
            <a:srgbClr val="DAE2EA"/>
          </a:solidFill>
        </p:grpSpPr>
        <p:sp>
          <p:nvSpPr>
            <p:cNvPr id="98" name="任意多边形: 形状 97">
              <a:extLst>
                <a:ext uri="{FF2B5EF4-FFF2-40B4-BE49-F238E27FC236}">
                  <a16:creationId xmlns:a16="http://schemas.microsoft.com/office/drawing/2014/main" id="{7E0BBC89-1EE2-40DF-B40D-AEC55E2879B6}"/>
                </a:ext>
              </a:extLst>
            </p:cNvPr>
            <p:cNvSpPr/>
            <p:nvPr/>
          </p:nvSpPr>
          <p:spPr>
            <a:xfrm>
              <a:off x="100432" y="4373552"/>
              <a:ext cx="2326855" cy="2325082"/>
            </a:xfrm>
            <a:custGeom>
              <a:avLst/>
              <a:gdLst>
                <a:gd name="connsiteX0" fmla="*/ 497155 w 2326854"/>
                <a:gd name="connsiteY0" fmla="*/ 214924 h 2325081"/>
                <a:gd name="connsiteX1" fmla="*/ 1161748 w 2326854"/>
                <a:gd name="connsiteY1" fmla="*/ 4528 h 2325081"/>
                <a:gd name="connsiteX2" fmla="*/ 1718094 w 2326854"/>
                <a:gd name="connsiteY2" fmla="*/ 143613 h 2325081"/>
                <a:gd name="connsiteX3" fmla="*/ 2162656 w 2326854"/>
                <a:gd name="connsiteY3" fmla="*/ 568900 h 2325081"/>
                <a:gd name="connsiteX4" fmla="*/ 2326195 w 2326854"/>
                <a:gd name="connsiteY4" fmla="*/ 1154784 h 2325081"/>
                <a:gd name="connsiteX5" fmla="*/ 2179088 w 2326854"/>
                <a:gd name="connsiteY5" fmla="*/ 1728145 h 2325081"/>
                <a:gd name="connsiteX6" fmla="*/ 1837976 w 2326854"/>
                <a:gd name="connsiteY6" fmla="*/ 2107169 h 2325081"/>
                <a:gd name="connsiteX7" fmla="*/ 1354074 w 2326854"/>
                <a:gd name="connsiteY7" fmla="*/ 2305880 h 2325081"/>
                <a:gd name="connsiteX8" fmla="*/ 1206126 w 2326854"/>
                <a:gd name="connsiteY8" fmla="*/ 2323677 h 2325081"/>
                <a:gd name="connsiteX9" fmla="*/ 1123427 w 2326854"/>
                <a:gd name="connsiteY9" fmla="*/ 2323677 h 2325081"/>
                <a:gd name="connsiteX10" fmla="*/ 976140 w 2326854"/>
                <a:gd name="connsiteY10" fmla="*/ 2305820 h 2325081"/>
                <a:gd name="connsiteX11" fmla="*/ 407559 w 2326854"/>
                <a:gd name="connsiteY11" fmla="*/ 2040652 h 2325081"/>
                <a:gd name="connsiteX12" fmla="*/ 59911 w 2326854"/>
                <a:gd name="connsiteY12" fmla="*/ 1518588 h 2325081"/>
                <a:gd name="connsiteX13" fmla="*/ 4498 w 2326854"/>
                <a:gd name="connsiteY13" fmla="*/ 1216926 h 2325081"/>
                <a:gd name="connsiteX14" fmla="*/ 4498 w 2326854"/>
                <a:gd name="connsiteY14" fmla="*/ 1121226 h 2325081"/>
                <a:gd name="connsiteX15" fmla="*/ 89476 w 2326854"/>
                <a:gd name="connsiteY15" fmla="*/ 725603 h 2325081"/>
                <a:gd name="connsiteX16" fmla="*/ 497155 w 2326854"/>
                <a:gd name="connsiteY16" fmla="*/ 214924 h 2325081"/>
                <a:gd name="connsiteX17" fmla="*/ 1050863 w 2326854"/>
                <a:gd name="connsiteY17" fmla="*/ 32693 h 2325081"/>
                <a:gd name="connsiteX18" fmla="*/ 669810 w 2326854"/>
                <a:gd name="connsiteY18" fmla="*/ 141456 h 2325081"/>
                <a:gd name="connsiteX19" fmla="*/ 188907 w 2326854"/>
                <a:gd name="connsiteY19" fmla="*/ 583881 h 2325081"/>
                <a:gd name="connsiteX20" fmla="*/ 30825 w 2326854"/>
                <a:gd name="connsiteY20" fmla="*/ 1203383 h 2325081"/>
                <a:gd name="connsiteX21" fmla="*/ 205879 w 2326854"/>
                <a:gd name="connsiteY21" fmla="*/ 1769073 h 2325081"/>
                <a:gd name="connsiteX22" fmla="*/ 711490 w 2326854"/>
                <a:gd name="connsiteY22" fmla="*/ 2203228 h 2325081"/>
                <a:gd name="connsiteX23" fmla="*/ 1304958 w 2326854"/>
                <a:gd name="connsiteY23" fmla="*/ 2290659 h 2325081"/>
                <a:gd name="connsiteX24" fmla="*/ 1841394 w 2326854"/>
                <a:gd name="connsiteY24" fmla="*/ 2079424 h 2325081"/>
                <a:gd name="connsiteX25" fmla="*/ 2162416 w 2326854"/>
                <a:gd name="connsiteY25" fmla="*/ 1718017 h 2325081"/>
                <a:gd name="connsiteX26" fmla="*/ 2307425 w 2326854"/>
                <a:gd name="connsiteY26" fmla="*/ 1155324 h 2325081"/>
                <a:gd name="connsiteX27" fmla="*/ 2120437 w 2326854"/>
                <a:gd name="connsiteY27" fmla="*/ 538578 h 2325081"/>
                <a:gd name="connsiteX28" fmla="*/ 1634016 w 2326854"/>
                <a:gd name="connsiteY28" fmla="*/ 125516 h 2325081"/>
                <a:gd name="connsiteX29" fmla="*/ 1050863 w 2326854"/>
                <a:gd name="connsiteY29" fmla="*/ 32693 h 2325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326854" h="2325081">
                  <a:moveTo>
                    <a:pt x="497155" y="214924"/>
                  </a:moveTo>
                  <a:cubicBezTo>
                    <a:pt x="690020" y="78775"/>
                    <a:pt x="925525" y="3869"/>
                    <a:pt x="1161748" y="4528"/>
                  </a:cubicBezTo>
                  <a:cubicBezTo>
                    <a:pt x="1354973" y="3030"/>
                    <a:pt x="1548318" y="51509"/>
                    <a:pt x="1718094" y="143613"/>
                  </a:cubicBezTo>
                  <a:cubicBezTo>
                    <a:pt x="1900885" y="242190"/>
                    <a:pt x="2056148" y="390743"/>
                    <a:pt x="2162656" y="568900"/>
                  </a:cubicBezTo>
                  <a:cubicBezTo>
                    <a:pt x="2268384" y="744839"/>
                    <a:pt x="2325835" y="949542"/>
                    <a:pt x="2326195" y="1154784"/>
                  </a:cubicBezTo>
                  <a:cubicBezTo>
                    <a:pt x="2328474" y="1354394"/>
                    <a:pt x="2277080" y="1554243"/>
                    <a:pt x="2179088" y="1728145"/>
                  </a:cubicBezTo>
                  <a:cubicBezTo>
                    <a:pt x="2095309" y="1877597"/>
                    <a:pt x="1977827" y="2007993"/>
                    <a:pt x="1837976" y="2107169"/>
                  </a:cubicBezTo>
                  <a:cubicBezTo>
                    <a:pt x="1694706" y="2209161"/>
                    <a:pt x="1527748" y="2277775"/>
                    <a:pt x="1354074" y="2305880"/>
                  </a:cubicBezTo>
                  <a:cubicBezTo>
                    <a:pt x="1305018" y="2314209"/>
                    <a:pt x="1255362" y="2317145"/>
                    <a:pt x="1206126" y="2323677"/>
                  </a:cubicBezTo>
                  <a:lnTo>
                    <a:pt x="1123427" y="2323677"/>
                  </a:lnTo>
                  <a:cubicBezTo>
                    <a:pt x="1074431" y="2316906"/>
                    <a:pt x="1024896" y="2314209"/>
                    <a:pt x="976140" y="2305820"/>
                  </a:cubicBezTo>
                  <a:cubicBezTo>
                    <a:pt x="766903" y="2272082"/>
                    <a:pt x="567921" y="2178959"/>
                    <a:pt x="407559" y="2040652"/>
                  </a:cubicBezTo>
                  <a:cubicBezTo>
                    <a:pt x="246779" y="1902766"/>
                    <a:pt x="124619" y="1720294"/>
                    <a:pt x="59911" y="1518588"/>
                  </a:cubicBezTo>
                  <a:cubicBezTo>
                    <a:pt x="27706" y="1421150"/>
                    <a:pt x="11095" y="1319218"/>
                    <a:pt x="4498" y="1216926"/>
                  </a:cubicBezTo>
                  <a:lnTo>
                    <a:pt x="4498" y="1121226"/>
                  </a:lnTo>
                  <a:cubicBezTo>
                    <a:pt x="9895" y="985796"/>
                    <a:pt x="37961" y="851085"/>
                    <a:pt x="89476" y="725603"/>
                  </a:cubicBezTo>
                  <a:cubicBezTo>
                    <a:pt x="172715" y="521020"/>
                    <a:pt x="316284" y="341725"/>
                    <a:pt x="497155" y="214924"/>
                  </a:cubicBezTo>
                  <a:moveTo>
                    <a:pt x="1050863" y="32693"/>
                  </a:moveTo>
                  <a:cubicBezTo>
                    <a:pt x="918808" y="46236"/>
                    <a:pt x="789092" y="83089"/>
                    <a:pt x="669810" y="141456"/>
                  </a:cubicBezTo>
                  <a:cubicBezTo>
                    <a:pt x="470948" y="237935"/>
                    <a:pt x="301652" y="393919"/>
                    <a:pt x="188907" y="583881"/>
                  </a:cubicBezTo>
                  <a:cubicBezTo>
                    <a:pt x="77962" y="769468"/>
                    <a:pt x="22609" y="987414"/>
                    <a:pt x="30825" y="1203383"/>
                  </a:cubicBezTo>
                  <a:cubicBezTo>
                    <a:pt x="37482" y="1403053"/>
                    <a:pt x="98532" y="1600505"/>
                    <a:pt x="205879" y="1769073"/>
                  </a:cubicBezTo>
                  <a:cubicBezTo>
                    <a:pt x="326359" y="1959634"/>
                    <a:pt x="504712" y="2113042"/>
                    <a:pt x="711490" y="2203228"/>
                  </a:cubicBezTo>
                  <a:cubicBezTo>
                    <a:pt x="896739" y="2284846"/>
                    <a:pt x="1104057" y="2314868"/>
                    <a:pt x="1304958" y="2290659"/>
                  </a:cubicBezTo>
                  <a:cubicBezTo>
                    <a:pt x="1498003" y="2268007"/>
                    <a:pt x="1684691" y="2194360"/>
                    <a:pt x="1841394" y="2079424"/>
                  </a:cubicBezTo>
                  <a:cubicBezTo>
                    <a:pt x="1972549" y="1983604"/>
                    <a:pt x="2082895" y="1859560"/>
                    <a:pt x="2162416" y="1718017"/>
                  </a:cubicBezTo>
                  <a:cubicBezTo>
                    <a:pt x="2258788" y="1547352"/>
                    <a:pt x="2309464" y="1351278"/>
                    <a:pt x="2307425" y="1155324"/>
                  </a:cubicBezTo>
                  <a:cubicBezTo>
                    <a:pt x="2307005" y="937377"/>
                    <a:pt x="2240857" y="720210"/>
                    <a:pt x="2120437" y="538578"/>
                  </a:cubicBezTo>
                  <a:cubicBezTo>
                    <a:pt x="2001815" y="358504"/>
                    <a:pt x="1831019" y="213366"/>
                    <a:pt x="1634016" y="125516"/>
                  </a:cubicBezTo>
                  <a:cubicBezTo>
                    <a:pt x="1452305" y="43959"/>
                    <a:pt x="1248945" y="12079"/>
                    <a:pt x="1050863" y="32693"/>
                  </a:cubicBez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Arial"/>
                <a:ea typeface="微软雅黑"/>
                <a:cs typeface="+mn-ea"/>
                <a:sym typeface="+mn-lt"/>
              </a:endParaRPr>
            </a:p>
          </p:txBody>
        </p:sp>
        <p:sp>
          <p:nvSpPr>
            <p:cNvPr id="99" name="任意多边形: 形状 98">
              <a:extLst>
                <a:ext uri="{FF2B5EF4-FFF2-40B4-BE49-F238E27FC236}">
                  <a16:creationId xmlns:a16="http://schemas.microsoft.com/office/drawing/2014/main" id="{2EF78130-F7A4-423E-BC77-B47AEB9B7E1F}"/>
                </a:ext>
              </a:extLst>
            </p:cNvPr>
            <p:cNvSpPr/>
            <p:nvPr/>
          </p:nvSpPr>
          <p:spPr>
            <a:xfrm>
              <a:off x="150486" y="4423599"/>
              <a:ext cx="2224905" cy="2223209"/>
            </a:xfrm>
            <a:custGeom>
              <a:avLst/>
              <a:gdLst>
                <a:gd name="connsiteX0" fmla="*/ 1031454 w 2224905"/>
                <a:gd name="connsiteY0" fmla="*/ 7634 h 2223209"/>
                <a:gd name="connsiteX1" fmla="*/ 1611248 w 2224905"/>
                <a:gd name="connsiteY1" fmla="*/ 120832 h 2223209"/>
                <a:gd name="connsiteX2" fmla="*/ 2080038 w 2224905"/>
                <a:gd name="connsiteY2" fmla="*/ 563137 h 2223209"/>
                <a:gd name="connsiteX3" fmla="*/ 2225886 w 2224905"/>
                <a:gd name="connsiteY3" fmla="*/ 1111209 h 2223209"/>
                <a:gd name="connsiteX4" fmla="*/ 2072362 w 2224905"/>
                <a:gd name="connsiteY4" fmla="*/ 1675341 h 2223209"/>
                <a:gd name="connsiteX5" fmla="*/ 1655927 w 2224905"/>
                <a:gd name="connsiteY5" fmla="*/ 2080852 h 2223209"/>
                <a:gd name="connsiteX6" fmla="*/ 1117811 w 2224905"/>
                <a:gd name="connsiteY6" fmla="*/ 2220537 h 2223209"/>
                <a:gd name="connsiteX7" fmla="*/ 589231 w 2224905"/>
                <a:gd name="connsiteY7" fmla="*/ 2088882 h 2223209"/>
                <a:gd name="connsiteX8" fmla="*/ 119782 w 2224905"/>
                <a:gd name="connsiteY8" fmla="*/ 1604810 h 2223209"/>
                <a:gd name="connsiteX9" fmla="*/ 13155 w 2224905"/>
                <a:gd name="connsiteY9" fmla="*/ 974041 h 2223209"/>
                <a:gd name="connsiteX10" fmla="*/ 260713 w 2224905"/>
                <a:gd name="connsiteY10" fmla="*/ 404576 h 2223209"/>
                <a:gd name="connsiteX11" fmla="*/ 1031454 w 2224905"/>
                <a:gd name="connsiteY11" fmla="*/ 7634 h 2223209"/>
                <a:gd name="connsiteX12" fmla="*/ 1027196 w 2224905"/>
                <a:gd name="connsiteY12" fmla="*/ 121731 h 2223209"/>
                <a:gd name="connsiteX13" fmla="*/ 1026596 w 2224905"/>
                <a:gd name="connsiteY13" fmla="*/ 177222 h 2223209"/>
                <a:gd name="connsiteX14" fmla="*/ 1073793 w 2224905"/>
                <a:gd name="connsiteY14" fmla="*/ 196817 h 2223209"/>
                <a:gd name="connsiteX15" fmla="*/ 1073253 w 2224905"/>
                <a:gd name="connsiteY15" fmla="*/ 221386 h 2223209"/>
                <a:gd name="connsiteX16" fmla="*/ 1015742 w 2224905"/>
                <a:gd name="connsiteY16" fmla="*/ 216352 h 2223209"/>
                <a:gd name="connsiteX17" fmla="*/ 1017541 w 2224905"/>
                <a:gd name="connsiteY17" fmla="*/ 241341 h 2223209"/>
                <a:gd name="connsiteX18" fmla="*/ 1091364 w 2224905"/>
                <a:gd name="connsiteY18" fmla="*/ 239843 h 2223209"/>
                <a:gd name="connsiteX19" fmla="*/ 1101619 w 2224905"/>
                <a:gd name="connsiteY19" fmla="*/ 185971 h 2223209"/>
                <a:gd name="connsiteX20" fmla="*/ 1045487 w 2224905"/>
                <a:gd name="connsiteY20" fmla="*/ 158046 h 2223209"/>
                <a:gd name="connsiteX21" fmla="*/ 1069835 w 2224905"/>
                <a:gd name="connsiteY21" fmla="*/ 132757 h 2223209"/>
                <a:gd name="connsiteX22" fmla="*/ 1092744 w 2224905"/>
                <a:gd name="connsiteY22" fmla="*/ 152652 h 2223209"/>
                <a:gd name="connsiteX23" fmla="*/ 1095682 w 2224905"/>
                <a:gd name="connsiteY23" fmla="*/ 116218 h 2223209"/>
                <a:gd name="connsiteX24" fmla="*/ 1027196 w 2224905"/>
                <a:gd name="connsiteY24" fmla="*/ 121731 h 2223209"/>
                <a:gd name="connsiteX25" fmla="*/ 1169626 w 2224905"/>
                <a:gd name="connsiteY25" fmla="*/ 120113 h 2223209"/>
                <a:gd name="connsiteX26" fmla="*/ 1149176 w 2224905"/>
                <a:gd name="connsiteY26" fmla="*/ 228038 h 2223209"/>
                <a:gd name="connsiteX27" fmla="*/ 1231156 w 2224905"/>
                <a:gd name="connsiteY27" fmla="*/ 246135 h 2223209"/>
                <a:gd name="connsiteX28" fmla="*/ 1234634 w 2224905"/>
                <a:gd name="connsiteY28" fmla="*/ 221686 h 2223209"/>
                <a:gd name="connsiteX29" fmla="*/ 1172924 w 2224905"/>
                <a:gd name="connsiteY29" fmla="*/ 210779 h 2223209"/>
                <a:gd name="connsiteX30" fmla="*/ 1189836 w 2224905"/>
                <a:gd name="connsiteY30" fmla="*/ 140008 h 2223209"/>
                <a:gd name="connsiteX31" fmla="*/ 1231395 w 2224905"/>
                <a:gd name="connsiteY31" fmla="*/ 162001 h 2223209"/>
                <a:gd name="connsiteX32" fmla="*/ 1243869 w 2224905"/>
                <a:gd name="connsiteY32" fmla="*/ 123349 h 2223209"/>
                <a:gd name="connsiteX33" fmla="*/ 1169626 w 2224905"/>
                <a:gd name="connsiteY33" fmla="*/ 120113 h 2223209"/>
                <a:gd name="connsiteX34" fmla="*/ 854481 w 2224905"/>
                <a:gd name="connsiteY34" fmla="*/ 143184 h 2223209"/>
                <a:gd name="connsiteX35" fmla="*/ 885246 w 2224905"/>
                <a:gd name="connsiteY35" fmla="*/ 274360 h 2223209"/>
                <a:gd name="connsiteX36" fmla="*/ 913492 w 2224905"/>
                <a:gd name="connsiteY36" fmla="*/ 268247 h 2223209"/>
                <a:gd name="connsiteX37" fmla="*/ 899519 w 2224905"/>
                <a:gd name="connsiteY37" fmla="*/ 208982 h 2223209"/>
                <a:gd name="connsiteX38" fmla="*/ 942098 w 2224905"/>
                <a:gd name="connsiteY38" fmla="*/ 198974 h 2223209"/>
                <a:gd name="connsiteX39" fmla="*/ 940119 w 2224905"/>
                <a:gd name="connsiteY39" fmla="*/ 184652 h 2223209"/>
                <a:gd name="connsiteX40" fmla="*/ 896400 w 2224905"/>
                <a:gd name="connsiteY40" fmla="*/ 194540 h 2223209"/>
                <a:gd name="connsiteX41" fmla="*/ 887825 w 2224905"/>
                <a:gd name="connsiteY41" fmla="*/ 158645 h 2223209"/>
                <a:gd name="connsiteX42" fmla="*/ 929084 w 2224905"/>
                <a:gd name="connsiteY42" fmla="*/ 148997 h 2223209"/>
                <a:gd name="connsiteX43" fmla="*/ 924227 w 2224905"/>
                <a:gd name="connsiteY43" fmla="*/ 127064 h 2223209"/>
                <a:gd name="connsiteX44" fmla="*/ 854481 w 2224905"/>
                <a:gd name="connsiteY44" fmla="*/ 143184 h 2223209"/>
                <a:gd name="connsiteX45" fmla="*/ 1265699 w 2224905"/>
                <a:gd name="connsiteY45" fmla="*/ 257461 h 2223209"/>
                <a:gd name="connsiteX46" fmla="*/ 1294424 w 2224905"/>
                <a:gd name="connsiteY46" fmla="*/ 263154 h 2223209"/>
                <a:gd name="connsiteX47" fmla="*/ 1319672 w 2224905"/>
                <a:gd name="connsiteY47" fmla="*/ 129761 h 2223209"/>
                <a:gd name="connsiteX48" fmla="*/ 1290946 w 2224905"/>
                <a:gd name="connsiteY48" fmla="*/ 125746 h 2223209"/>
                <a:gd name="connsiteX49" fmla="*/ 1265699 w 2224905"/>
                <a:gd name="connsiteY49" fmla="*/ 257461 h 2223209"/>
                <a:gd name="connsiteX50" fmla="*/ 1370647 w 2224905"/>
                <a:gd name="connsiteY50" fmla="*/ 142285 h 2223209"/>
                <a:gd name="connsiteX51" fmla="*/ 1332086 w 2224905"/>
                <a:gd name="connsiteY51" fmla="*/ 271124 h 2223209"/>
                <a:gd name="connsiteX52" fmla="*/ 1408608 w 2224905"/>
                <a:gd name="connsiteY52" fmla="*/ 294374 h 2223209"/>
                <a:gd name="connsiteX53" fmla="*/ 1414905 w 2224905"/>
                <a:gd name="connsiteY53" fmla="*/ 272262 h 2223209"/>
                <a:gd name="connsiteX54" fmla="*/ 1366929 w 2224905"/>
                <a:gd name="connsiteY54" fmla="*/ 258659 h 2223209"/>
                <a:gd name="connsiteX55" fmla="*/ 1378383 w 2224905"/>
                <a:gd name="connsiteY55" fmla="*/ 220667 h 2223209"/>
                <a:gd name="connsiteX56" fmla="*/ 1426659 w 2224905"/>
                <a:gd name="connsiteY56" fmla="*/ 235169 h 2223209"/>
                <a:gd name="connsiteX57" fmla="*/ 1428998 w 2224905"/>
                <a:gd name="connsiteY57" fmla="*/ 221626 h 2223209"/>
                <a:gd name="connsiteX58" fmla="*/ 1382161 w 2224905"/>
                <a:gd name="connsiteY58" fmla="*/ 208083 h 2223209"/>
                <a:gd name="connsiteX59" fmla="*/ 1392356 w 2224905"/>
                <a:gd name="connsiteY59" fmla="*/ 172068 h 2223209"/>
                <a:gd name="connsiteX60" fmla="*/ 1438593 w 2224905"/>
                <a:gd name="connsiteY60" fmla="*/ 185971 h 2223209"/>
                <a:gd name="connsiteX61" fmla="*/ 1444950 w 2224905"/>
                <a:gd name="connsiteY61" fmla="*/ 164218 h 2223209"/>
                <a:gd name="connsiteX62" fmla="*/ 1370647 w 2224905"/>
                <a:gd name="connsiteY62" fmla="*/ 142285 h 2223209"/>
                <a:gd name="connsiteX63" fmla="*/ 760567 w 2224905"/>
                <a:gd name="connsiteY63" fmla="*/ 173266 h 2223209"/>
                <a:gd name="connsiteX64" fmla="*/ 713250 w 2224905"/>
                <a:gd name="connsiteY64" fmla="*/ 224922 h 2223209"/>
                <a:gd name="connsiteX65" fmla="*/ 744735 w 2224905"/>
                <a:gd name="connsiteY65" fmla="*/ 298030 h 2223209"/>
                <a:gd name="connsiteX66" fmla="*/ 838709 w 2224905"/>
                <a:gd name="connsiteY66" fmla="*/ 263753 h 2223209"/>
                <a:gd name="connsiteX67" fmla="*/ 819758 w 2224905"/>
                <a:gd name="connsiteY67" fmla="*/ 192862 h 2223209"/>
                <a:gd name="connsiteX68" fmla="*/ 760567 w 2224905"/>
                <a:gd name="connsiteY68" fmla="*/ 173266 h 2223209"/>
                <a:gd name="connsiteX69" fmla="*/ 1491667 w 2224905"/>
                <a:gd name="connsiteY69" fmla="*/ 180038 h 2223209"/>
                <a:gd name="connsiteX70" fmla="*/ 1434456 w 2224905"/>
                <a:gd name="connsiteY70" fmla="*/ 303064 h 2223209"/>
                <a:gd name="connsiteX71" fmla="*/ 1459583 w 2224905"/>
                <a:gd name="connsiteY71" fmla="*/ 315168 h 2223209"/>
                <a:gd name="connsiteX72" fmla="*/ 1493167 w 2224905"/>
                <a:gd name="connsiteY72" fmla="*/ 242899 h 2223209"/>
                <a:gd name="connsiteX73" fmla="*/ 1516975 w 2224905"/>
                <a:gd name="connsiteY73" fmla="*/ 341056 h 2223209"/>
                <a:gd name="connsiteX74" fmla="*/ 1529149 w 2224905"/>
                <a:gd name="connsiteY74" fmla="*/ 344951 h 2223209"/>
                <a:gd name="connsiteX75" fmla="*/ 1584622 w 2224905"/>
                <a:gd name="connsiteY75" fmla="*/ 223843 h 2223209"/>
                <a:gd name="connsiteX76" fmla="*/ 1558834 w 2224905"/>
                <a:gd name="connsiteY76" fmla="*/ 212697 h 2223209"/>
                <a:gd name="connsiteX77" fmla="*/ 1526510 w 2224905"/>
                <a:gd name="connsiteY77" fmla="*/ 283468 h 2223209"/>
                <a:gd name="connsiteX78" fmla="*/ 1504441 w 2224905"/>
                <a:gd name="connsiteY78" fmla="*/ 194060 h 2223209"/>
                <a:gd name="connsiteX79" fmla="*/ 1491667 w 2224905"/>
                <a:gd name="connsiteY79" fmla="*/ 180038 h 2223209"/>
                <a:gd name="connsiteX80" fmla="*/ 594569 w 2224905"/>
                <a:gd name="connsiteY80" fmla="*/ 251588 h 2223209"/>
                <a:gd name="connsiteX81" fmla="*/ 594629 w 2224905"/>
                <a:gd name="connsiteY81" fmla="*/ 315288 h 2223209"/>
                <a:gd name="connsiteX82" fmla="*/ 533939 w 2224905"/>
                <a:gd name="connsiteY82" fmla="*/ 291079 h 2223209"/>
                <a:gd name="connsiteX83" fmla="*/ 519126 w 2224905"/>
                <a:gd name="connsiteY83" fmla="*/ 314569 h 2223209"/>
                <a:gd name="connsiteX84" fmla="*/ 594209 w 2224905"/>
                <a:gd name="connsiteY84" fmla="*/ 346449 h 2223209"/>
                <a:gd name="connsiteX85" fmla="*/ 627313 w 2224905"/>
                <a:gd name="connsiteY85" fmla="*/ 393730 h 2223209"/>
                <a:gd name="connsiteX86" fmla="*/ 651241 w 2224905"/>
                <a:gd name="connsiteY86" fmla="*/ 378209 h 2223209"/>
                <a:gd name="connsiteX87" fmla="*/ 621616 w 2224905"/>
                <a:gd name="connsiteY87" fmla="*/ 330869 h 2223209"/>
                <a:gd name="connsiteX88" fmla="*/ 622455 w 2224905"/>
                <a:gd name="connsiteY88" fmla="*/ 246914 h 2223209"/>
                <a:gd name="connsiteX89" fmla="*/ 594569 w 2224905"/>
                <a:gd name="connsiteY89" fmla="*/ 251588 h 2223209"/>
                <a:gd name="connsiteX90" fmla="*/ 1575206 w 2224905"/>
                <a:gd name="connsiteY90" fmla="*/ 356816 h 2223209"/>
                <a:gd name="connsiteX91" fmla="*/ 1638835 w 2224905"/>
                <a:gd name="connsiteY91" fmla="*/ 410748 h 2223209"/>
                <a:gd name="connsiteX92" fmla="*/ 1652448 w 2224905"/>
                <a:gd name="connsiteY92" fmla="*/ 391033 h 2223209"/>
                <a:gd name="connsiteX93" fmla="*/ 1604712 w 2224905"/>
                <a:gd name="connsiteY93" fmla="*/ 356816 h 2223209"/>
                <a:gd name="connsiteX94" fmla="*/ 1657066 w 2224905"/>
                <a:gd name="connsiteY94" fmla="*/ 298449 h 2223209"/>
                <a:gd name="connsiteX95" fmla="*/ 1686571 w 2224905"/>
                <a:gd name="connsiteY95" fmla="*/ 320322 h 2223209"/>
                <a:gd name="connsiteX96" fmla="*/ 1679195 w 2224905"/>
                <a:gd name="connsiteY96" fmla="*/ 340037 h 2223209"/>
                <a:gd name="connsiteX97" fmla="*/ 1708821 w 2224905"/>
                <a:gd name="connsiteY97" fmla="*/ 309655 h 2223209"/>
                <a:gd name="connsiteX98" fmla="*/ 1645792 w 2224905"/>
                <a:gd name="connsiteY98" fmla="*/ 270524 h 2223209"/>
                <a:gd name="connsiteX99" fmla="*/ 1575206 w 2224905"/>
                <a:gd name="connsiteY99" fmla="*/ 356816 h 2223209"/>
                <a:gd name="connsiteX100" fmla="*/ 421374 w 2224905"/>
                <a:gd name="connsiteY100" fmla="*/ 385280 h 2223209"/>
                <a:gd name="connsiteX101" fmla="*/ 436007 w 2224905"/>
                <a:gd name="connsiteY101" fmla="*/ 402359 h 2223209"/>
                <a:gd name="connsiteX102" fmla="*/ 460415 w 2224905"/>
                <a:gd name="connsiteY102" fmla="*/ 381385 h 2223209"/>
                <a:gd name="connsiteX103" fmla="*/ 534898 w 2224905"/>
                <a:gd name="connsiteY103" fmla="*/ 466538 h 2223209"/>
                <a:gd name="connsiteX104" fmla="*/ 555588 w 2224905"/>
                <a:gd name="connsiteY104" fmla="*/ 446404 h 2223209"/>
                <a:gd name="connsiteX105" fmla="*/ 482424 w 2224905"/>
                <a:gd name="connsiteY105" fmla="*/ 362269 h 2223209"/>
                <a:gd name="connsiteX106" fmla="*/ 506412 w 2224905"/>
                <a:gd name="connsiteY106" fmla="*/ 341835 h 2223209"/>
                <a:gd name="connsiteX107" fmla="*/ 492259 w 2224905"/>
                <a:gd name="connsiteY107" fmla="*/ 324277 h 2223209"/>
                <a:gd name="connsiteX108" fmla="*/ 421374 w 2224905"/>
                <a:gd name="connsiteY108" fmla="*/ 385280 h 2223209"/>
                <a:gd name="connsiteX109" fmla="*/ 1660005 w 2224905"/>
                <a:gd name="connsiteY109" fmla="*/ 434539 h 2223209"/>
                <a:gd name="connsiteX110" fmla="*/ 1720215 w 2224905"/>
                <a:gd name="connsiteY110" fmla="*/ 487093 h 2223209"/>
                <a:gd name="connsiteX111" fmla="*/ 1735208 w 2224905"/>
                <a:gd name="connsiteY111" fmla="*/ 470194 h 2223209"/>
                <a:gd name="connsiteX112" fmla="*/ 1696766 w 2224905"/>
                <a:gd name="connsiteY112" fmla="*/ 435797 h 2223209"/>
                <a:gd name="connsiteX113" fmla="*/ 1722314 w 2224905"/>
                <a:gd name="connsiteY113" fmla="*/ 407512 h 2223209"/>
                <a:gd name="connsiteX114" fmla="*/ 1757277 w 2224905"/>
                <a:gd name="connsiteY114" fmla="*/ 437894 h 2223209"/>
                <a:gd name="connsiteX115" fmla="*/ 1763034 w 2224905"/>
                <a:gd name="connsiteY115" fmla="*/ 424591 h 2223209"/>
                <a:gd name="connsiteX116" fmla="*/ 1731489 w 2224905"/>
                <a:gd name="connsiteY116" fmla="*/ 396906 h 2223209"/>
                <a:gd name="connsiteX117" fmla="*/ 1755658 w 2224905"/>
                <a:gd name="connsiteY117" fmla="*/ 368981 h 2223209"/>
                <a:gd name="connsiteX118" fmla="*/ 1792299 w 2224905"/>
                <a:gd name="connsiteY118" fmla="*/ 400441 h 2223209"/>
                <a:gd name="connsiteX119" fmla="*/ 1807172 w 2224905"/>
                <a:gd name="connsiteY119" fmla="*/ 383842 h 2223209"/>
                <a:gd name="connsiteX120" fmla="*/ 1748881 w 2224905"/>
                <a:gd name="connsiteY120" fmla="*/ 332966 h 2223209"/>
                <a:gd name="connsiteX121" fmla="*/ 1660005 w 2224905"/>
                <a:gd name="connsiteY121" fmla="*/ 434539 h 2223209"/>
                <a:gd name="connsiteX122" fmla="*/ 1025157 w 2224905"/>
                <a:gd name="connsiteY122" fmla="*/ 354719 h 2223209"/>
                <a:gd name="connsiteX123" fmla="*/ 489441 w 2224905"/>
                <a:gd name="connsiteY123" fmla="*/ 674238 h 2223209"/>
                <a:gd name="connsiteX124" fmla="*/ 353487 w 2224905"/>
                <a:gd name="connsiteY124" fmla="*/ 1183598 h 2223209"/>
                <a:gd name="connsiteX125" fmla="*/ 572500 w 2224905"/>
                <a:gd name="connsiteY125" fmla="*/ 1649753 h 2223209"/>
                <a:gd name="connsiteX126" fmla="*/ 1015442 w 2224905"/>
                <a:gd name="connsiteY126" fmla="*/ 1869437 h 2223209"/>
                <a:gd name="connsiteX127" fmla="*/ 1479493 w 2224905"/>
                <a:gd name="connsiteY127" fmla="*/ 1783565 h 2223209"/>
                <a:gd name="connsiteX128" fmla="*/ 1836078 w 2224905"/>
                <a:gd name="connsiteY128" fmla="*/ 1368227 h 2223209"/>
                <a:gd name="connsiteX129" fmla="*/ 1839796 w 2224905"/>
                <a:gd name="connsiteY129" fmla="*/ 868034 h 2223209"/>
                <a:gd name="connsiteX130" fmla="*/ 1500063 w 2224905"/>
                <a:gd name="connsiteY130" fmla="*/ 453355 h 2223209"/>
                <a:gd name="connsiteX131" fmla="*/ 1025157 w 2224905"/>
                <a:gd name="connsiteY131" fmla="*/ 354719 h 2223209"/>
                <a:gd name="connsiteX132" fmla="*/ 373098 w 2224905"/>
                <a:gd name="connsiteY132" fmla="*/ 435318 h 2223209"/>
                <a:gd name="connsiteX133" fmla="*/ 470910 w 2224905"/>
                <a:gd name="connsiteY133" fmla="*/ 528441 h 2223209"/>
                <a:gd name="connsiteX134" fmla="*/ 490880 w 2224905"/>
                <a:gd name="connsiteY134" fmla="*/ 508366 h 2223209"/>
                <a:gd name="connsiteX135" fmla="*/ 392888 w 2224905"/>
                <a:gd name="connsiteY135" fmla="*/ 415003 h 2223209"/>
                <a:gd name="connsiteX136" fmla="*/ 373098 w 2224905"/>
                <a:gd name="connsiteY136" fmla="*/ 435318 h 2223209"/>
                <a:gd name="connsiteX137" fmla="*/ 1860966 w 2224905"/>
                <a:gd name="connsiteY137" fmla="*/ 480860 h 2223209"/>
                <a:gd name="connsiteX138" fmla="*/ 1839976 w 2224905"/>
                <a:gd name="connsiteY138" fmla="*/ 510164 h 2223209"/>
                <a:gd name="connsiteX139" fmla="*/ 1782884 w 2224905"/>
                <a:gd name="connsiteY139" fmla="*/ 524306 h 2223209"/>
                <a:gd name="connsiteX140" fmla="*/ 1832180 w 2224905"/>
                <a:gd name="connsiteY140" fmla="*/ 596335 h 2223209"/>
                <a:gd name="connsiteX141" fmla="*/ 1832120 w 2224905"/>
                <a:gd name="connsiteY141" fmla="*/ 619107 h 2223209"/>
                <a:gd name="connsiteX142" fmla="*/ 1853169 w 2224905"/>
                <a:gd name="connsiteY142" fmla="*/ 645114 h 2223209"/>
                <a:gd name="connsiteX143" fmla="*/ 1854069 w 2224905"/>
                <a:gd name="connsiteY143" fmla="*/ 598193 h 2223209"/>
                <a:gd name="connsiteX144" fmla="*/ 1898567 w 2224905"/>
                <a:gd name="connsiteY144" fmla="*/ 587646 h 2223209"/>
                <a:gd name="connsiteX145" fmla="*/ 1885673 w 2224905"/>
                <a:gd name="connsiteY145" fmla="*/ 569190 h 2223209"/>
                <a:gd name="connsiteX146" fmla="*/ 1855448 w 2224905"/>
                <a:gd name="connsiteY146" fmla="*/ 575542 h 2223209"/>
                <a:gd name="connsiteX147" fmla="*/ 1858687 w 2224905"/>
                <a:gd name="connsiteY147" fmla="*/ 538208 h 2223209"/>
                <a:gd name="connsiteX148" fmla="*/ 1908822 w 2224905"/>
                <a:gd name="connsiteY148" fmla="*/ 534853 h 2223209"/>
                <a:gd name="connsiteX149" fmla="*/ 1860966 w 2224905"/>
                <a:gd name="connsiteY149" fmla="*/ 480860 h 2223209"/>
                <a:gd name="connsiteX150" fmla="*/ 303712 w 2224905"/>
                <a:gd name="connsiteY150" fmla="*/ 529639 h 2223209"/>
                <a:gd name="connsiteX151" fmla="*/ 337895 w 2224905"/>
                <a:gd name="connsiteY151" fmla="*/ 571946 h 2223209"/>
                <a:gd name="connsiteX152" fmla="*/ 392528 w 2224905"/>
                <a:gd name="connsiteY152" fmla="*/ 547497 h 2223209"/>
                <a:gd name="connsiteX153" fmla="*/ 409200 w 2224905"/>
                <a:gd name="connsiteY153" fmla="*/ 565834 h 2223209"/>
                <a:gd name="connsiteX154" fmla="*/ 368360 w 2224905"/>
                <a:gd name="connsiteY154" fmla="*/ 604485 h 2223209"/>
                <a:gd name="connsiteX155" fmla="*/ 387791 w 2224905"/>
                <a:gd name="connsiteY155" fmla="*/ 619646 h 2223209"/>
                <a:gd name="connsiteX156" fmla="*/ 434867 w 2224905"/>
                <a:gd name="connsiteY156" fmla="*/ 566313 h 2223209"/>
                <a:gd name="connsiteX157" fmla="*/ 398046 w 2224905"/>
                <a:gd name="connsiteY157" fmla="*/ 519991 h 2223209"/>
                <a:gd name="connsiteX158" fmla="*/ 354327 w 2224905"/>
                <a:gd name="connsiteY158" fmla="*/ 539826 h 2223209"/>
                <a:gd name="connsiteX159" fmla="*/ 329739 w 2224905"/>
                <a:gd name="connsiteY159" fmla="*/ 537369 h 2223209"/>
                <a:gd name="connsiteX160" fmla="*/ 350849 w 2224905"/>
                <a:gd name="connsiteY160" fmla="*/ 500875 h 2223209"/>
                <a:gd name="connsiteX161" fmla="*/ 369859 w 2224905"/>
                <a:gd name="connsiteY161" fmla="*/ 507407 h 2223209"/>
                <a:gd name="connsiteX162" fmla="*/ 344432 w 2224905"/>
                <a:gd name="connsiteY162" fmla="*/ 479123 h 2223209"/>
                <a:gd name="connsiteX163" fmla="*/ 303712 w 2224905"/>
                <a:gd name="connsiteY163" fmla="*/ 529639 h 2223209"/>
                <a:gd name="connsiteX164" fmla="*/ 255915 w 2224905"/>
                <a:gd name="connsiteY164" fmla="*/ 602688 h 2223209"/>
                <a:gd name="connsiteX165" fmla="*/ 215315 w 2224905"/>
                <a:gd name="connsiteY165" fmla="*/ 663092 h 2223209"/>
                <a:gd name="connsiteX166" fmla="*/ 333097 w 2224905"/>
                <a:gd name="connsiteY166" fmla="*/ 728829 h 2223209"/>
                <a:gd name="connsiteX167" fmla="*/ 347311 w 2224905"/>
                <a:gd name="connsiteY167" fmla="*/ 703601 h 2223209"/>
                <a:gd name="connsiteX168" fmla="*/ 295916 w 2224905"/>
                <a:gd name="connsiteY168" fmla="*/ 674717 h 2223209"/>
                <a:gd name="connsiteX169" fmla="*/ 304612 w 2224905"/>
                <a:gd name="connsiteY169" fmla="*/ 664949 h 2223209"/>
                <a:gd name="connsiteX170" fmla="*/ 368720 w 2224905"/>
                <a:gd name="connsiteY170" fmla="*/ 661773 h 2223209"/>
                <a:gd name="connsiteX171" fmla="*/ 386411 w 2224905"/>
                <a:gd name="connsiteY171" fmla="*/ 633729 h 2223209"/>
                <a:gd name="connsiteX172" fmla="*/ 312288 w 2224905"/>
                <a:gd name="connsiteY172" fmla="*/ 637204 h 2223209"/>
                <a:gd name="connsiteX173" fmla="*/ 255915 w 2224905"/>
                <a:gd name="connsiteY173" fmla="*/ 602688 h 2223209"/>
                <a:gd name="connsiteX174" fmla="*/ 1979887 w 2224905"/>
                <a:gd name="connsiteY174" fmla="*/ 644155 h 2223209"/>
                <a:gd name="connsiteX175" fmla="*/ 1993620 w 2224905"/>
                <a:gd name="connsiteY175" fmla="*/ 672859 h 2223209"/>
                <a:gd name="connsiteX176" fmla="*/ 1892510 w 2224905"/>
                <a:gd name="connsiteY176" fmla="*/ 721818 h 2223209"/>
                <a:gd name="connsiteX177" fmla="*/ 1904804 w 2224905"/>
                <a:gd name="connsiteY177" fmla="*/ 747945 h 2223209"/>
                <a:gd name="connsiteX178" fmla="*/ 2006634 w 2224905"/>
                <a:gd name="connsiteY178" fmla="*/ 698987 h 2223209"/>
                <a:gd name="connsiteX179" fmla="*/ 2020067 w 2224905"/>
                <a:gd name="connsiteY179" fmla="*/ 727511 h 2223209"/>
                <a:gd name="connsiteX180" fmla="*/ 2040757 w 2224905"/>
                <a:gd name="connsiteY180" fmla="*/ 718222 h 2223209"/>
                <a:gd name="connsiteX181" fmla="*/ 1999977 w 2224905"/>
                <a:gd name="connsiteY181" fmla="*/ 634088 h 2223209"/>
                <a:gd name="connsiteX182" fmla="*/ 1979887 w 2224905"/>
                <a:gd name="connsiteY182" fmla="*/ 644155 h 2223209"/>
                <a:gd name="connsiteX183" fmla="*/ 194806 w 2224905"/>
                <a:gd name="connsiteY183" fmla="*/ 707076 h 2223209"/>
                <a:gd name="connsiteX184" fmla="*/ 166499 w 2224905"/>
                <a:gd name="connsiteY184" fmla="*/ 778746 h 2223209"/>
                <a:gd name="connsiteX185" fmla="*/ 292318 w 2224905"/>
                <a:gd name="connsiteY185" fmla="*/ 828125 h 2223209"/>
                <a:gd name="connsiteX186" fmla="*/ 321343 w 2224905"/>
                <a:gd name="connsiteY186" fmla="*/ 752799 h 2223209"/>
                <a:gd name="connsiteX187" fmla="*/ 299994 w 2224905"/>
                <a:gd name="connsiteY187" fmla="*/ 746028 h 2223209"/>
                <a:gd name="connsiteX188" fmla="*/ 282003 w 2224905"/>
                <a:gd name="connsiteY188" fmla="*/ 792829 h 2223209"/>
                <a:gd name="connsiteX189" fmla="*/ 245661 w 2224905"/>
                <a:gd name="connsiteY189" fmla="*/ 778027 h 2223209"/>
                <a:gd name="connsiteX190" fmla="*/ 264311 w 2224905"/>
                <a:gd name="connsiteY190" fmla="*/ 731346 h 2223209"/>
                <a:gd name="connsiteX191" fmla="*/ 250638 w 2224905"/>
                <a:gd name="connsiteY191" fmla="*/ 727571 h 2223209"/>
                <a:gd name="connsiteX192" fmla="*/ 232827 w 2224905"/>
                <a:gd name="connsiteY192" fmla="*/ 773593 h 2223209"/>
                <a:gd name="connsiteX193" fmla="*/ 198164 w 2224905"/>
                <a:gd name="connsiteY193" fmla="*/ 759451 h 2223209"/>
                <a:gd name="connsiteX194" fmla="*/ 215615 w 2224905"/>
                <a:gd name="connsiteY194" fmla="*/ 715046 h 2223209"/>
                <a:gd name="connsiteX195" fmla="*/ 194806 w 2224905"/>
                <a:gd name="connsiteY195" fmla="*/ 707076 h 2223209"/>
                <a:gd name="connsiteX196" fmla="*/ 1927593 w 2224905"/>
                <a:gd name="connsiteY196" fmla="*/ 798522 h 2223209"/>
                <a:gd name="connsiteX197" fmla="*/ 1953080 w 2224905"/>
                <a:gd name="connsiteY197" fmla="*/ 874207 h 2223209"/>
                <a:gd name="connsiteX198" fmla="*/ 1974610 w 2224905"/>
                <a:gd name="connsiteY198" fmla="*/ 866896 h 2223209"/>
                <a:gd name="connsiteX199" fmla="*/ 1958238 w 2224905"/>
                <a:gd name="connsiteY199" fmla="*/ 818776 h 2223209"/>
                <a:gd name="connsiteX200" fmla="*/ 1994880 w 2224905"/>
                <a:gd name="connsiteY200" fmla="*/ 806432 h 2223209"/>
                <a:gd name="connsiteX201" fmla="*/ 2011132 w 2224905"/>
                <a:gd name="connsiteY201" fmla="*/ 854192 h 2223209"/>
                <a:gd name="connsiteX202" fmla="*/ 2024265 w 2224905"/>
                <a:gd name="connsiteY202" fmla="*/ 847900 h 2223209"/>
                <a:gd name="connsiteX203" fmla="*/ 2008433 w 2224905"/>
                <a:gd name="connsiteY203" fmla="*/ 801278 h 2223209"/>
                <a:gd name="connsiteX204" fmla="*/ 2043336 w 2224905"/>
                <a:gd name="connsiteY204" fmla="*/ 790072 h 2223209"/>
                <a:gd name="connsiteX205" fmla="*/ 2058688 w 2224905"/>
                <a:gd name="connsiteY205" fmla="*/ 835136 h 2223209"/>
                <a:gd name="connsiteX206" fmla="*/ 2080278 w 2224905"/>
                <a:gd name="connsiteY206" fmla="*/ 828184 h 2223209"/>
                <a:gd name="connsiteX207" fmla="*/ 2055390 w 2224905"/>
                <a:gd name="connsiteY207" fmla="*/ 754956 h 2223209"/>
                <a:gd name="connsiteX208" fmla="*/ 1927593 w 2224905"/>
                <a:gd name="connsiteY208" fmla="*/ 798522 h 2223209"/>
                <a:gd name="connsiteX209" fmla="*/ 161942 w 2224905"/>
                <a:gd name="connsiteY209" fmla="*/ 817518 h 2223209"/>
                <a:gd name="connsiteX210" fmla="*/ 145510 w 2224905"/>
                <a:gd name="connsiteY210" fmla="*/ 839450 h 2223209"/>
                <a:gd name="connsiteX211" fmla="*/ 219873 w 2224905"/>
                <a:gd name="connsiteY211" fmla="*/ 893562 h 2223209"/>
                <a:gd name="connsiteX212" fmla="*/ 128298 w 2224905"/>
                <a:gd name="connsiteY212" fmla="*/ 908604 h 2223209"/>
                <a:gd name="connsiteX213" fmla="*/ 133216 w 2224905"/>
                <a:gd name="connsiteY213" fmla="*/ 936768 h 2223209"/>
                <a:gd name="connsiteX214" fmla="*/ 271988 w 2224905"/>
                <a:gd name="connsiteY214" fmla="*/ 911660 h 2223209"/>
                <a:gd name="connsiteX215" fmla="*/ 269589 w 2224905"/>
                <a:gd name="connsiteY215" fmla="*/ 899195 h 2223209"/>
                <a:gd name="connsiteX216" fmla="*/ 161942 w 2224905"/>
                <a:gd name="connsiteY216" fmla="*/ 817518 h 2223209"/>
                <a:gd name="connsiteX217" fmla="*/ 1980547 w 2224905"/>
                <a:gd name="connsiteY217" fmla="*/ 906206 h 2223209"/>
                <a:gd name="connsiteX218" fmla="*/ 1985104 w 2224905"/>
                <a:gd name="connsiteY218" fmla="*/ 993217 h 2223209"/>
                <a:gd name="connsiteX219" fmla="*/ 2006994 w 2224905"/>
                <a:gd name="connsiteY219" fmla="*/ 988543 h 2223209"/>
                <a:gd name="connsiteX220" fmla="*/ 1996499 w 2224905"/>
                <a:gd name="connsiteY220" fmla="*/ 934131 h 2223209"/>
                <a:gd name="connsiteX221" fmla="*/ 2053231 w 2224905"/>
                <a:gd name="connsiteY221" fmla="*/ 911899 h 2223209"/>
                <a:gd name="connsiteX222" fmla="*/ 2081897 w 2224905"/>
                <a:gd name="connsiteY222" fmla="*/ 961158 h 2223209"/>
                <a:gd name="connsiteX223" fmla="*/ 2063906 w 2224905"/>
                <a:gd name="connsiteY223" fmla="*/ 974041 h 2223209"/>
                <a:gd name="connsiteX224" fmla="*/ 2105525 w 2224905"/>
                <a:gd name="connsiteY224" fmla="*/ 971345 h 2223209"/>
                <a:gd name="connsiteX225" fmla="*/ 2090053 w 2224905"/>
                <a:gd name="connsiteY225" fmla="*/ 900813 h 2223209"/>
                <a:gd name="connsiteX226" fmla="*/ 1980547 w 2224905"/>
                <a:gd name="connsiteY226" fmla="*/ 906206 h 2223209"/>
                <a:gd name="connsiteX227" fmla="*/ 119483 w 2224905"/>
                <a:gd name="connsiteY227" fmla="*/ 974521 h 2223209"/>
                <a:gd name="connsiteX228" fmla="*/ 115764 w 2224905"/>
                <a:gd name="connsiteY228" fmla="*/ 1003405 h 2223209"/>
                <a:gd name="connsiteX229" fmla="*/ 250218 w 2224905"/>
                <a:gd name="connsiteY229" fmla="*/ 1019824 h 2223209"/>
                <a:gd name="connsiteX230" fmla="*/ 253577 w 2224905"/>
                <a:gd name="connsiteY230" fmla="*/ 991180 h 2223209"/>
                <a:gd name="connsiteX231" fmla="*/ 119483 w 2224905"/>
                <a:gd name="connsiteY231" fmla="*/ 974521 h 2223209"/>
                <a:gd name="connsiteX232" fmla="*/ 1982106 w 2224905"/>
                <a:gd name="connsiteY232" fmla="*/ 1023839 h 2223209"/>
                <a:gd name="connsiteX233" fmla="*/ 1983485 w 2224905"/>
                <a:gd name="connsiteY233" fmla="*/ 1052783 h 2223209"/>
                <a:gd name="connsiteX234" fmla="*/ 2040517 w 2224905"/>
                <a:gd name="connsiteY234" fmla="*/ 1050446 h 2223209"/>
                <a:gd name="connsiteX235" fmla="*/ 2042196 w 2224905"/>
                <a:gd name="connsiteY235" fmla="*/ 1088378 h 2223209"/>
                <a:gd name="connsiteX236" fmla="*/ 1985225 w 2224905"/>
                <a:gd name="connsiteY236" fmla="*/ 1091075 h 2223209"/>
                <a:gd name="connsiteX237" fmla="*/ 1986664 w 2224905"/>
                <a:gd name="connsiteY237" fmla="*/ 1120198 h 2223209"/>
                <a:gd name="connsiteX238" fmla="*/ 2121717 w 2224905"/>
                <a:gd name="connsiteY238" fmla="*/ 1114205 h 2223209"/>
                <a:gd name="connsiteX239" fmla="*/ 2120578 w 2224905"/>
                <a:gd name="connsiteY239" fmla="*/ 1084962 h 2223209"/>
                <a:gd name="connsiteX240" fmla="*/ 2064026 w 2224905"/>
                <a:gd name="connsiteY240" fmla="*/ 1087599 h 2223209"/>
                <a:gd name="connsiteX241" fmla="*/ 2062227 w 2224905"/>
                <a:gd name="connsiteY241" fmla="*/ 1049547 h 2223209"/>
                <a:gd name="connsiteX242" fmla="*/ 2118659 w 2224905"/>
                <a:gd name="connsiteY242" fmla="*/ 1046850 h 2223209"/>
                <a:gd name="connsiteX243" fmla="*/ 2117579 w 2224905"/>
                <a:gd name="connsiteY243" fmla="*/ 1017786 h 2223209"/>
                <a:gd name="connsiteX244" fmla="*/ 1982106 w 2224905"/>
                <a:gd name="connsiteY244" fmla="*/ 1023839 h 2223209"/>
                <a:gd name="connsiteX245" fmla="*/ 110727 w 2224905"/>
                <a:gd name="connsiteY245" fmla="*/ 1056378 h 2223209"/>
                <a:gd name="connsiteX246" fmla="*/ 109108 w 2224905"/>
                <a:gd name="connsiteY246" fmla="*/ 1083584 h 2223209"/>
                <a:gd name="connsiteX247" fmla="*/ 188689 w 2224905"/>
                <a:gd name="connsiteY247" fmla="*/ 1084902 h 2223209"/>
                <a:gd name="connsiteX248" fmla="*/ 119363 w 2224905"/>
                <a:gd name="connsiteY248" fmla="*/ 1138894 h 2223209"/>
                <a:gd name="connsiteX249" fmla="*/ 108448 w 2224905"/>
                <a:gd name="connsiteY249" fmla="*/ 1158790 h 2223209"/>
                <a:gd name="connsiteX250" fmla="*/ 244581 w 2224905"/>
                <a:gd name="connsiteY250" fmla="*/ 1159748 h 2223209"/>
                <a:gd name="connsiteX251" fmla="*/ 245481 w 2224905"/>
                <a:gd name="connsiteY251" fmla="*/ 1132183 h 2223209"/>
                <a:gd name="connsiteX252" fmla="*/ 168898 w 2224905"/>
                <a:gd name="connsiteY252" fmla="*/ 1130924 h 2223209"/>
                <a:gd name="connsiteX253" fmla="*/ 244041 w 2224905"/>
                <a:gd name="connsiteY253" fmla="*/ 1069262 h 2223209"/>
                <a:gd name="connsiteX254" fmla="*/ 246320 w 2224905"/>
                <a:gd name="connsiteY254" fmla="*/ 1057337 h 2223209"/>
                <a:gd name="connsiteX255" fmla="*/ 110727 w 2224905"/>
                <a:gd name="connsiteY255" fmla="*/ 1056378 h 2223209"/>
                <a:gd name="connsiteX256" fmla="*/ 1985225 w 2224905"/>
                <a:gd name="connsiteY256" fmla="*/ 1153876 h 2223209"/>
                <a:gd name="connsiteX257" fmla="*/ 1983065 w 2224905"/>
                <a:gd name="connsiteY257" fmla="*/ 1181141 h 2223209"/>
                <a:gd name="connsiteX258" fmla="*/ 2061147 w 2224905"/>
                <a:gd name="connsiteY258" fmla="*/ 1189651 h 2223209"/>
                <a:gd name="connsiteX259" fmla="*/ 1983485 w 2224905"/>
                <a:gd name="connsiteY259" fmla="*/ 1238669 h 2223209"/>
                <a:gd name="connsiteX260" fmla="*/ 1973950 w 2224905"/>
                <a:gd name="connsiteY260" fmla="*/ 1255388 h 2223209"/>
                <a:gd name="connsiteX261" fmla="*/ 2109543 w 2224905"/>
                <a:gd name="connsiteY261" fmla="*/ 1269830 h 2223209"/>
                <a:gd name="connsiteX262" fmla="*/ 2112422 w 2224905"/>
                <a:gd name="connsiteY262" fmla="*/ 1242085 h 2223209"/>
                <a:gd name="connsiteX263" fmla="*/ 2034580 w 2224905"/>
                <a:gd name="connsiteY263" fmla="*/ 1233755 h 2223209"/>
                <a:gd name="connsiteX264" fmla="*/ 2109663 w 2224905"/>
                <a:gd name="connsiteY264" fmla="*/ 1186115 h 2223209"/>
                <a:gd name="connsiteX265" fmla="*/ 2122497 w 2224905"/>
                <a:gd name="connsiteY265" fmla="*/ 1168857 h 2223209"/>
                <a:gd name="connsiteX266" fmla="*/ 1985225 w 2224905"/>
                <a:gd name="connsiteY266" fmla="*/ 1153876 h 2223209"/>
                <a:gd name="connsiteX267" fmla="*/ 113366 w 2224905"/>
                <a:gd name="connsiteY267" fmla="*/ 1210624 h 2223209"/>
                <a:gd name="connsiteX268" fmla="*/ 116964 w 2224905"/>
                <a:gd name="connsiteY268" fmla="*/ 1235793 h 2223209"/>
                <a:gd name="connsiteX269" fmla="*/ 212257 w 2224905"/>
                <a:gd name="connsiteY269" fmla="*/ 1222729 h 2223209"/>
                <a:gd name="connsiteX270" fmla="*/ 219513 w 2224905"/>
                <a:gd name="connsiteY270" fmla="*/ 1262639 h 2223209"/>
                <a:gd name="connsiteX271" fmla="*/ 123441 w 2224905"/>
                <a:gd name="connsiteY271" fmla="*/ 1276901 h 2223209"/>
                <a:gd name="connsiteX272" fmla="*/ 127099 w 2224905"/>
                <a:gd name="connsiteY272" fmla="*/ 1306085 h 2223209"/>
                <a:gd name="connsiteX273" fmla="*/ 224911 w 2224905"/>
                <a:gd name="connsiteY273" fmla="*/ 1291343 h 2223209"/>
                <a:gd name="connsiteX274" fmla="*/ 218014 w 2224905"/>
                <a:gd name="connsiteY274" fmla="*/ 1196782 h 2223209"/>
                <a:gd name="connsiteX275" fmla="*/ 113366 w 2224905"/>
                <a:gd name="connsiteY275" fmla="*/ 1210624 h 2223209"/>
                <a:gd name="connsiteX276" fmla="*/ 1989602 w 2224905"/>
                <a:gd name="connsiteY276" fmla="*/ 1299433 h 2223209"/>
                <a:gd name="connsiteX277" fmla="*/ 1962676 w 2224905"/>
                <a:gd name="connsiteY277" fmla="*/ 1392976 h 2223209"/>
                <a:gd name="connsiteX278" fmla="*/ 2042017 w 2224905"/>
                <a:gd name="connsiteY278" fmla="*/ 1420661 h 2223209"/>
                <a:gd name="connsiteX279" fmla="*/ 2078119 w 2224905"/>
                <a:gd name="connsiteY279" fmla="*/ 1326159 h 2223209"/>
                <a:gd name="connsiteX280" fmla="*/ 1989602 w 2224905"/>
                <a:gd name="connsiteY280" fmla="*/ 1299433 h 2223209"/>
                <a:gd name="connsiteX281" fmla="*/ 153546 w 2224905"/>
                <a:gd name="connsiteY281" fmla="*/ 1407058 h 2223209"/>
                <a:gd name="connsiteX282" fmla="*/ 162661 w 2224905"/>
                <a:gd name="connsiteY282" fmla="*/ 1433964 h 2223209"/>
                <a:gd name="connsiteX283" fmla="*/ 291118 w 2224905"/>
                <a:gd name="connsiteY283" fmla="*/ 1392916 h 2223209"/>
                <a:gd name="connsiteX284" fmla="*/ 283022 w 2224905"/>
                <a:gd name="connsiteY284" fmla="*/ 1365470 h 2223209"/>
                <a:gd name="connsiteX285" fmla="*/ 153546 w 2224905"/>
                <a:gd name="connsiteY285" fmla="*/ 1407058 h 2223209"/>
                <a:gd name="connsiteX286" fmla="*/ 1927833 w 2224905"/>
                <a:gd name="connsiteY286" fmla="*/ 1425575 h 2223209"/>
                <a:gd name="connsiteX287" fmla="*/ 1894849 w 2224905"/>
                <a:gd name="connsiteY287" fmla="*/ 1501020 h 2223209"/>
                <a:gd name="connsiteX288" fmla="*/ 1915779 w 2224905"/>
                <a:gd name="connsiteY288" fmla="*/ 1509769 h 2223209"/>
                <a:gd name="connsiteX289" fmla="*/ 1937008 w 2224905"/>
                <a:gd name="connsiteY289" fmla="*/ 1461170 h 2223209"/>
                <a:gd name="connsiteX290" fmla="*/ 2040037 w 2224905"/>
                <a:gd name="connsiteY290" fmla="*/ 1505934 h 2223209"/>
                <a:gd name="connsiteX291" fmla="*/ 2051732 w 2224905"/>
                <a:gd name="connsiteY291" fmla="*/ 1479747 h 2223209"/>
                <a:gd name="connsiteX292" fmla="*/ 1927833 w 2224905"/>
                <a:gd name="connsiteY292" fmla="*/ 1425575 h 2223209"/>
                <a:gd name="connsiteX293" fmla="*/ 179393 w 2224905"/>
                <a:gd name="connsiteY293" fmla="*/ 1482923 h 2223209"/>
                <a:gd name="connsiteX294" fmla="*/ 190428 w 2224905"/>
                <a:gd name="connsiteY294" fmla="*/ 1505694 h 2223209"/>
                <a:gd name="connsiteX295" fmla="*/ 279004 w 2224905"/>
                <a:gd name="connsiteY295" fmla="*/ 1466383 h 2223209"/>
                <a:gd name="connsiteX296" fmla="*/ 297835 w 2224905"/>
                <a:gd name="connsiteY296" fmla="*/ 1501979 h 2223209"/>
                <a:gd name="connsiteX297" fmla="*/ 207219 w 2224905"/>
                <a:gd name="connsiteY297" fmla="*/ 1544525 h 2223209"/>
                <a:gd name="connsiteX298" fmla="*/ 219573 w 2224905"/>
                <a:gd name="connsiteY298" fmla="*/ 1570353 h 2223209"/>
                <a:gd name="connsiteX299" fmla="*/ 311448 w 2224905"/>
                <a:gd name="connsiteY299" fmla="*/ 1527866 h 2223209"/>
                <a:gd name="connsiteX300" fmla="*/ 271628 w 2224905"/>
                <a:gd name="connsiteY300" fmla="*/ 1441874 h 2223209"/>
                <a:gd name="connsiteX301" fmla="*/ 179393 w 2224905"/>
                <a:gd name="connsiteY301" fmla="*/ 1482923 h 2223209"/>
                <a:gd name="connsiteX302" fmla="*/ 244161 w 2224905"/>
                <a:gd name="connsiteY302" fmla="*/ 1615117 h 2223209"/>
                <a:gd name="connsiteX303" fmla="*/ 259574 w 2224905"/>
                <a:gd name="connsiteY303" fmla="*/ 1639626 h 2223209"/>
                <a:gd name="connsiteX304" fmla="*/ 307430 w 2224905"/>
                <a:gd name="connsiteY304" fmla="*/ 1609184 h 2223209"/>
                <a:gd name="connsiteX305" fmla="*/ 328180 w 2224905"/>
                <a:gd name="connsiteY305" fmla="*/ 1641603 h 2223209"/>
                <a:gd name="connsiteX306" fmla="*/ 280623 w 2224905"/>
                <a:gd name="connsiteY306" fmla="*/ 1672405 h 2223209"/>
                <a:gd name="connsiteX307" fmla="*/ 296516 w 2224905"/>
                <a:gd name="connsiteY307" fmla="*/ 1696375 h 2223209"/>
                <a:gd name="connsiteX308" fmla="*/ 409920 w 2224905"/>
                <a:gd name="connsiteY308" fmla="*/ 1623266 h 2223209"/>
                <a:gd name="connsiteX309" fmla="*/ 394147 w 2224905"/>
                <a:gd name="connsiteY309" fmla="*/ 1598937 h 2223209"/>
                <a:gd name="connsiteX310" fmla="*/ 345811 w 2224905"/>
                <a:gd name="connsiteY310" fmla="*/ 1629678 h 2223209"/>
                <a:gd name="connsiteX311" fmla="*/ 325481 w 2224905"/>
                <a:gd name="connsiteY311" fmla="*/ 1597679 h 2223209"/>
                <a:gd name="connsiteX312" fmla="*/ 373458 w 2224905"/>
                <a:gd name="connsiteY312" fmla="*/ 1566697 h 2223209"/>
                <a:gd name="connsiteX313" fmla="*/ 356366 w 2224905"/>
                <a:gd name="connsiteY313" fmla="*/ 1543686 h 2223209"/>
                <a:gd name="connsiteX314" fmla="*/ 244161 w 2224905"/>
                <a:gd name="connsiteY314" fmla="*/ 1615117 h 2223209"/>
                <a:gd name="connsiteX315" fmla="*/ 1881296 w 2224905"/>
                <a:gd name="connsiteY315" fmla="*/ 1545005 h 2223209"/>
                <a:gd name="connsiteX316" fmla="*/ 1848612 w 2224905"/>
                <a:gd name="connsiteY316" fmla="*/ 1626682 h 2223209"/>
                <a:gd name="connsiteX317" fmla="*/ 1915119 w 2224905"/>
                <a:gd name="connsiteY317" fmla="*/ 1672405 h 2223209"/>
                <a:gd name="connsiteX318" fmla="*/ 1969752 w 2224905"/>
                <a:gd name="connsiteY318" fmla="*/ 1578622 h 2223209"/>
                <a:gd name="connsiteX319" fmla="*/ 1881296 w 2224905"/>
                <a:gd name="connsiteY319" fmla="*/ 1545005 h 2223209"/>
                <a:gd name="connsiteX320" fmla="*/ 329079 w 2224905"/>
                <a:gd name="connsiteY320" fmla="*/ 1739820 h 2223209"/>
                <a:gd name="connsiteX321" fmla="*/ 347251 w 2224905"/>
                <a:gd name="connsiteY321" fmla="*/ 1760434 h 2223209"/>
                <a:gd name="connsiteX322" fmla="*/ 405842 w 2224905"/>
                <a:gd name="connsiteY322" fmla="*/ 1709558 h 2223209"/>
                <a:gd name="connsiteX323" fmla="*/ 389770 w 2224905"/>
                <a:gd name="connsiteY323" fmla="*/ 1806457 h 2223209"/>
                <a:gd name="connsiteX324" fmla="*/ 396786 w 2224905"/>
                <a:gd name="connsiteY324" fmla="*/ 1817123 h 2223209"/>
                <a:gd name="connsiteX325" fmla="*/ 498616 w 2224905"/>
                <a:gd name="connsiteY325" fmla="*/ 1726936 h 2223209"/>
                <a:gd name="connsiteX326" fmla="*/ 479126 w 2224905"/>
                <a:gd name="connsiteY326" fmla="*/ 1706442 h 2223209"/>
                <a:gd name="connsiteX327" fmla="*/ 421014 w 2224905"/>
                <a:gd name="connsiteY327" fmla="*/ 1758217 h 2223209"/>
                <a:gd name="connsiteX328" fmla="*/ 437566 w 2224905"/>
                <a:gd name="connsiteY328" fmla="*/ 1660779 h 2223209"/>
                <a:gd name="connsiteX329" fmla="*/ 431209 w 2224905"/>
                <a:gd name="connsiteY329" fmla="*/ 1649753 h 2223209"/>
                <a:gd name="connsiteX330" fmla="*/ 329079 w 2224905"/>
                <a:gd name="connsiteY330" fmla="*/ 1739820 h 2223209"/>
                <a:gd name="connsiteX331" fmla="*/ 1745822 w 2224905"/>
                <a:gd name="connsiteY331" fmla="*/ 1726217 h 2223209"/>
                <a:gd name="connsiteX332" fmla="*/ 1796078 w 2224905"/>
                <a:gd name="connsiteY332" fmla="*/ 1769423 h 2223209"/>
                <a:gd name="connsiteX333" fmla="*/ 1826003 w 2224905"/>
                <a:gd name="connsiteY333" fmla="*/ 1736105 h 2223209"/>
                <a:gd name="connsiteX334" fmla="*/ 1816228 w 2224905"/>
                <a:gd name="connsiteY334" fmla="*/ 1724779 h 2223209"/>
                <a:gd name="connsiteX335" fmla="*/ 1800995 w 2224905"/>
                <a:gd name="connsiteY335" fmla="*/ 1742337 h 2223209"/>
                <a:gd name="connsiteX336" fmla="*/ 1772269 w 2224905"/>
                <a:gd name="connsiteY336" fmla="*/ 1717229 h 2223209"/>
                <a:gd name="connsiteX337" fmla="*/ 1807952 w 2224905"/>
                <a:gd name="connsiteY337" fmla="*/ 1692839 h 2223209"/>
                <a:gd name="connsiteX338" fmla="*/ 1856528 w 2224905"/>
                <a:gd name="connsiteY338" fmla="*/ 1734307 h 2223209"/>
                <a:gd name="connsiteX339" fmla="*/ 1813109 w 2224905"/>
                <a:gd name="connsiteY339" fmla="*/ 1771820 h 2223209"/>
                <a:gd name="connsiteX340" fmla="*/ 1837817 w 2224905"/>
                <a:gd name="connsiteY340" fmla="*/ 1801303 h 2223209"/>
                <a:gd name="connsiteX341" fmla="*/ 1883035 w 2224905"/>
                <a:gd name="connsiteY341" fmla="*/ 1751805 h 2223209"/>
                <a:gd name="connsiteX342" fmla="*/ 1801775 w 2224905"/>
                <a:gd name="connsiteY342" fmla="*/ 1664435 h 2223209"/>
                <a:gd name="connsiteX343" fmla="*/ 1745822 w 2224905"/>
                <a:gd name="connsiteY343" fmla="*/ 1726217 h 2223209"/>
                <a:gd name="connsiteX344" fmla="*/ 510910 w 2224905"/>
                <a:gd name="connsiteY344" fmla="*/ 1740659 h 2223209"/>
                <a:gd name="connsiteX345" fmla="*/ 468751 w 2224905"/>
                <a:gd name="connsiteY345" fmla="*/ 1885617 h 2223209"/>
                <a:gd name="connsiteX346" fmla="*/ 494538 w 2224905"/>
                <a:gd name="connsiteY346" fmla="*/ 1879205 h 2223209"/>
                <a:gd name="connsiteX347" fmla="*/ 608002 w 2224905"/>
                <a:gd name="connsiteY347" fmla="*/ 1821198 h 2223209"/>
                <a:gd name="connsiteX348" fmla="*/ 585993 w 2224905"/>
                <a:gd name="connsiteY348" fmla="*/ 1802861 h 2223209"/>
                <a:gd name="connsiteX349" fmla="*/ 565303 w 2224905"/>
                <a:gd name="connsiteY349" fmla="*/ 1814966 h 2223209"/>
                <a:gd name="connsiteX350" fmla="*/ 528181 w 2224905"/>
                <a:gd name="connsiteY350" fmla="*/ 1784045 h 2223209"/>
                <a:gd name="connsiteX351" fmla="*/ 535318 w 2224905"/>
                <a:gd name="connsiteY351" fmla="*/ 1760794 h 2223209"/>
                <a:gd name="connsiteX352" fmla="*/ 510910 w 2224905"/>
                <a:gd name="connsiteY352" fmla="*/ 1740659 h 2223209"/>
                <a:gd name="connsiteX353" fmla="*/ 1669540 w 2224905"/>
                <a:gd name="connsiteY353" fmla="*/ 1781887 h 2223209"/>
                <a:gd name="connsiteX354" fmla="*/ 1705342 w 2224905"/>
                <a:gd name="connsiteY354" fmla="*/ 1825033 h 2223209"/>
                <a:gd name="connsiteX355" fmla="*/ 1714937 w 2224905"/>
                <a:gd name="connsiteY355" fmla="*/ 1907969 h 2223209"/>
                <a:gd name="connsiteX356" fmla="*/ 1741684 w 2224905"/>
                <a:gd name="connsiteY356" fmla="*/ 1900598 h 2223209"/>
                <a:gd name="connsiteX357" fmla="*/ 1733828 w 2224905"/>
                <a:gd name="connsiteY357" fmla="*/ 1837558 h 2223209"/>
                <a:gd name="connsiteX358" fmla="*/ 1795118 w 2224905"/>
                <a:gd name="connsiteY358" fmla="*/ 1852778 h 2223209"/>
                <a:gd name="connsiteX359" fmla="*/ 1809271 w 2224905"/>
                <a:gd name="connsiteY359" fmla="*/ 1828928 h 2223209"/>
                <a:gd name="connsiteX360" fmla="*/ 1741445 w 2224905"/>
                <a:gd name="connsiteY360" fmla="*/ 1809692 h 2223209"/>
                <a:gd name="connsiteX361" fmla="*/ 1691909 w 2224905"/>
                <a:gd name="connsiteY361" fmla="*/ 1763311 h 2223209"/>
                <a:gd name="connsiteX362" fmla="*/ 1669540 w 2224905"/>
                <a:gd name="connsiteY362" fmla="*/ 1781887 h 2223209"/>
                <a:gd name="connsiteX363" fmla="*/ 916970 w 2224905"/>
                <a:gd name="connsiteY363" fmla="*/ 1965677 h 2223209"/>
                <a:gd name="connsiteX364" fmla="*/ 874031 w 2224905"/>
                <a:gd name="connsiteY364" fmla="*/ 1999295 h 2223209"/>
                <a:gd name="connsiteX365" fmla="*/ 874691 w 2224905"/>
                <a:gd name="connsiteY365" fmla="*/ 2025302 h 2223209"/>
                <a:gd name="connsiteX366" fmla="*/ 909714 w 2224905"/>
                <a:gd name="connsiteY366" fmla="*/ 2007444 h 2223209"/>
                <a:gd name="connsiteX367" fmla="*/ 909474 w 2224905"/>
                <a:gd name="connsiteY367" fmla="*/ 2087803 h 2223209"/>
                <a:gd name="connsiteX368" fmla="*/ 942458 w 2224905"/>
                <a:gd name="connsiteY368" fmla="*/ 2087803 h 2223209"/>
                <a:gd name="connsiteX369" fmla="*/ 942398 w 2224905"/>
                <a:gd name="connsiteY369" fmla="*/ 1965737 h 2223209"/>
                <a:gd name="connsiteX370" fmla="*/ 916970 w 2224905"/>
                <a:gd name="connsiteY370" fmla="*/ 1965677 h 2223209"/>
                <a:gd name="connsiteX371" fmla="*/ 1183179 w 2224905"/>
                <a:gd name="connsiteY371" fmla="*/ 1966036 h 2223209"/>
                <a:gd name="connsiteX372" fmla="*/ 1122309 w 2224905"/>
                <a:gd name="connsiteY372" fmla="*/ 2038725 h 2223209"/>
                <a:gd name="connsiteX373" fmla="*/ 1122429 w 2224905"/>
                <a:gd name="connsiteY373" fmla="*/ 2064612 h 2223209"/>
                <a:gd name="connsiteX374" fmla="*/ 1183779 w 2224905"/>
                <a:gd name="connsiteY374" fmla="*/ 2064612 h 2223209"/>
                <a:gd name="connsiteX375" fmla="*/ 1183899 w 2224905"/>
                <a:gd name="connsiteY375" fmla="*/ 2087863 h 2223209"/>
                <a:gd name="connsiteX376" fmla="*/ 1212385 w 2224905"/>
                <a:gd name="connsiteY376" fmla="*/ 2087744 h 2223209"/>
                <a:gd name="connsiteX377" fmla="*/ 1212265 w 2224905"/>
                <a:gd name="connsiteY377" fmla="*/ 2064792 h 2223209"/>
                <a:gd name="connsiteX378" fmla="*/ 1227258 w 2224905"/>
                <a:gd name="connsiteY378" fmla="*/ 2064493 h 2223209"/>
                <a:gd name="connsiteX379" fmla="*/ 1227317 w 2224905"/>
                <a:gd name="connsiteY379" fmla="*/ 2040043 h 2223209"/>
                <a:gd name="connsiteX380" fmla="*/ 1212325 w 2224905"/>
                <a:gd name="connsiteY380" fmla="*/ 2039804 h 2223209"/>
                <a:gd name="connsiteX381" fmla="*/ 1212265 w 2224905"/>
                <a:gd name="connsiteY381" fmla="*/ 1965617 h 2223209"/>
                <a:gd name="connsiteX382" fmla="*/ 1183179 w 2224905"/>
                <a:gd name="connsiteY382" fmla="*/ 1966036 h 2223209"/>
                <a:gd name="connsiteX383" fmla="*/ 1007346 w 2224905"/>
                <a:gd name="connsiteY383" fmla="*/ 2036448 h 2223209"/>
                <a:gd name="connsiteX384" fmla="*/ 1062998 w 2224905"/>
                <a:gd name="connsiteY384" fmla="*/ 2036028 h 2223209"/>
                <a:gd name="connsiteX385" fmla="*/ 1045667 w 2224905"/>
                <a:gd name="connsiteY385" fmla="*/ 2069586 h 2223209"/>
                <a:gd name="connsiteX386" fmla="*/ 1028275 w 2224905"/>
                <a:gd name="connsiteY386" fmla="*/ 2057481 h 2223209"/>
                <a:gd name="connsiteX387" fmla="*/ 997630 w 2224905"/>
                <a:gd name="connsiteY387" fmla="*/ 2061556 h 2223209"/>
                <a:gd name="connsiteX388" fmla="*/ 1089505 w 2224905"/>
                <a:gd name="connsiteY388" fmla="*/ 2059459 h 2223209"/>
                <a:gd name="connsiteX389" fmla="*/ 1083748 w 2224905"/>
                <a:gd name="connsiteY389" fmla="*/ 1984433 h 2223209"/>
                <a:gd name="connsiteX390" fmla="*/ 1022218 w 2224905"/>
                <a:gd name="connsiteY390" fmla="*/ 1968493 h 2223209"/>
                <a:gd name="connsiteX391" fmla="*/ 1007346 w 2224905"/>
                <a:gd name="connsiteY391" fmla="*/ 2036448 h 2223209"/>
                <a:gd name="connsiteX392" fmla="*/ 1269057 w 2224905"/>
                <a:gd name="connsiteY392" fmla="*/ 1968194 h 2223209"/>
                <a:gd name="connsiteX393" fmla="*/ 1258562 w 2224905"/>
                <a:gd name="connsiteY393" fmla="*/ 2031714 h 2223209"/>
                <a:gd name="connsiteX394" fmla="*/ 1285129 w 2224905"/>
                <a:gd name="connsiteY394" fmla="*/ 2035189 h 2223209"/>
                <a:gd name="connsiteX395" fmla="*/ 1309897 w 2224905"/>
                <a:gd name="connsiteY395" fmla="*/ 2027699 h 2223209"/>
                <a:gd name="connsiteX396" fmla="*/ 1304140 w 2224905"/>
                <a:gd name="connsiteY396" fmla="*/ 2069946 h 2223209"/>
                <a:gd name="connsiteX397" fmla="*/ 1285549 w 2224905"/>
                <a:gd name="connsiteY397" fmla="*/ 2053826 h 2223209"/>
                <a:gd name="connsiteX398" fmla="*/ 1253105 w 2224905"/>
                <a:gd name="connsiteY398" fmla="*/ 2057362 h 2223209"/>
                <a:gd name="connsiteX399" fmla="*/ 1333825 w 2224905"/>
                <a:gd name="connsiteY399" fmla="*/ 2082830 h 2223209"/>
                <a:gd name="connsiteX400" fmla="*/ 1340182 w 2224905"/>
                <a:gd name="connsiteY400" fmla="*/ 2016014 h 2223209"/>
                <a:gd name="connsiteX401" fmla="*/ 1291066 w 2224905"/>
                <a:gd name="connsiteY401" fmla="*/ 2011639 h 2223209"/>
                <a:gd name="connsiteX402" fmla="*/ 1294185 w 2224905"/>
                <a:gd name="connsiteY402" fmla="*/ 1993482 h 2223209"/>
                <a:gd name="connsiteX403" fmla="*/ 1347978 w 2224905"/>
                <a:gd name="connsiteY403" fmla="*/ 1993422 h 2223209"/>
                <a:gd name="connsiteX404" fmla="*/ 1347978 w 2224905"/>
                <a:gd name="connsiteY404" fmla="*/ 1968014 h 2223209"/>
                <a:gd name="connsiteX405" fmla="*/ 1269057 w 2224905"/>
                <a:gd name="connsiteY405" fmla="*/ 1968194 h 2223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Lst>
              <a:rect l="l" t="t" r="r" b="b"/>
              <a:pathLst>
                <a:path w="2224905" h="2223209">
                  <a:moveTo>
                    <a:pt x="1031454" y="7634"/>
                  </a:moveTo>
                  <a:cubicBezTo>
                    <a:pt x="1230256" y="-7347"/>
                    <a:pt x="1433016" y="31425"/>
                    <a:pt x="1611248" y="120832"/>
                  </a:cubicBezTo>
                  <a:cubicBezTo>
                    <a:pt x="1806572" y="217851"/>
                    <a:pt x="1971911" y="373835"/>
                    <a:pt x="2080038" y="563137"/>
                  </a:cubicBezTo>
                  <a:cubicBezTo>
                    <a:pt x="2175511" y="728949"/>
                    <a:pt x="2226066" y="919929"/>
                    <a:pt x="2225886" y="1111209"/>
                  </a:cubicBezTo>
                  <a:cubicBezTo>
                    <a:pt x="2226666" y="1308482"/>
                    <a:pt x="2173232" y="1505634"/>
                    <a:pt x="2072362" y="1675341"/>
                  </a:cubicBezTo>
                  <a:cubicBezTo>
                    <a:pt x="1972691" y="1844149"/>
                    <a:pt x="1827442" y="1985692"/>
                    <a:pt x="1655927" y="2080852"/>
                  </a:cubicBezTo>
                  <a:cubicBezTo>
                    <a:pt x="1492387" y="2172178"/>
                    <a:pt x="1305219" y="2220896"/>
                    <a:pt x="1117811" y="2220537"/>
                  </a:cubicBezTo>
                  <a:cubicBezTo>
                    <a:pt x="934302" y="2221675"/>
                    <a:pt x="750732" y="2175953"/>
                    <a:pt x="589231" y="2088882"/>
                  </a:cubicBezTo>
                  <a:cubicBezTo>
                    <a:pt x="387671" y="1981137"/>
                    <a:pt x="221253" y="1809453"/>
                    <a:pt x="119782" y="1604810"/>
                  </a:cubicBezTo>
                  <a:cubicBezTo>
                    <a:pt x="22870" y="1411193"/>
                    <a:pt x="-13952" y="1188692"/>
                    <a:pt x="13155" y="974041"/>
                  </a:cubicBezTo>
                  <a:cubicBezTo>
                    <a:pt x="38702" y="765683"/>
                    <a:pt x="126019" y="565594"/>
                    <a:pt x="260713" y="404576"/>
                  </a:cubicBezTo>
                  <a:cubicBezTo>
                    <a:pt x="449980" y="175424"/>
                    <a:pt x="734660" y="28069"/>
                    <a:pt x="1031454" y="7634"/>
                  </a:cubicBezTo>
                  <a:moveTo>
                    <a:pt x="1027196" y="121731"/>
                  </a:moveTo>
                  <a:cubicBezTo>
                    <a:pt x="1010344" y="134735"/>
                    <a:pt x="1009325" y="164158"/>
                    <a:pt x="1026596" y="177222"/>
                  </a:cubicBezTo>
                  <a:cubicBezTo>
                    <a:pt x="1040389" y="187708"/>
                    <a:pt x="1058441" y="189266"/>
                    <a:pt x="1073793" y="196817"/>
                  </a:cubicBezTo>
                  <a:cubicBezTo>
                    <a:pt x="1084108" y="200532"/>
                    <a:pt x="1082369" y="217191"/>
                    <a:pt x="1073253" y="221386"/>
                  </a:cubicBezTo>
                  <a:cubicBezTo>
                    <a:pt x="1054962" y="231214"/>
                    <a:pt x="1033553" y="223603"/>
                    <a:pt x="1015742" y="216352"/>
                  </a:cubicBezTo>
                  <a:cubicBezTo>
                    <a:pt x="1016221" y="224682"/>
                    <a:pt x="1016821" y="233011"/>
                    <a:pt x="1017541" y="241341"/>
                  </a:cubicBezTo>
                  <a:cubicBezTo>
                    <a:pt x="1040929" y="249970"/>
                    <a:pt x="1069295" y="253865"/>
                    <a:pt x="1091364" y="239843"/>
                  </a:cubicBezTo>
                  <a:cubicBezTo>
                    <a:pt x="1109056" y="228877"/>
                    <a:pt x="1113913" y="202690"/>
                    <a:pt x="1101619" y="185971"/>
                  </a:cubicBezTo>
                  <a:cubicBezTo>
                    <a:pt x="1087526" y="168892"/>
                    <a:pt x="1062878" y="169431"/>
                    <a:pt x="1045487" y="158046"/>
                  </a:cubicBezTo>
                  <a:cubicBezTo>
                    <a:pt x="1032113" y="142945"/>
                    <a:pt x="1055142" y="127784"/>
                    <a:pt x="1069835" y="132757"/>
                  </a:cubicBezTo>
                  <a:cubicBezTo>
                    <a:pt x="1082968" y="131020"/>
                    <a:pt x="1086627" y="144203"/>
                    <a:pt x="1092744" y="152652"/>
                  </a:cubicBezTo>
                  <a:cubicBezTo>
                    <a:pt x="1093943" y="140488"/>
                    <a:pt x="1095023" y="128383"/>
                    <a:pt x="1095682" y="116218"/>
                  </a:cubicBezTo>
                  <a:cubicBezTo>
                    <a:pt x="1073733" y="108248"/>
                    <a:pt x="1046027" y="105132"/>
                    <a:pt x="1027196" y="121731"/>
                  </a:cubicBezTo>
                  <a:moveTo>
                    <a:pt x="1169626" y="120113"/>
                  </a:moveTo>
                  <a:cubicBezTo>
                    <a:pt x="1133763" y="141147"/>
                    <a:pt x="1125068" y="195199"/>
                    <a:pt x="1149176" y="228038"/>
                  </a:cubicBezTo>
                  <a:cubicBezTo>
                    <a:pt x="1168546" y="252127"/>
                    <a:pt x="1203389" y="253805"/>
                    <a:pt x="1231156" y="246135"/>
                  </a:cubicBezTo>
                  <a:cubicBezTo>
                    <a:pt x="1232535" y="238045"/>
                    <a:pt x="1233674" y="229895"/>
                    <a:pt x="1234634" y="221686"/>
                  </a:cubicBezTo>
                  <a:cubicBezTo>
                    <a:pt x="1214484" y="225461"/>
                    <a:pt x="1185698" y="232173"/>
                    <a:pt x="1172924" y="210779"/>
                  </a:cubicBezTo>
                  <a:cubicBezTo>
                    <a:pt x="1161770" y="187828"/>
                    <a:pt x="1164888" y="152712"/>
                    <a:pt x="1189836" y="140008"/>
                  </a:cubicBezTo>
                  <a:cubicBezTo>
                    <a:pt x="1206388" y="131559"/>
                    <a:pt x="1236973" y="137491"/>
                    <a:pt x="1231395" y="162001"/>
                  </a:cubicBezTo>
                  <a:cubicBezTo>
                    <a:pt x="1242670" y="153192"/>
                    <a:pt x="1240271" y="135993"/>
                    <a:pt x="1243869" y="123349"/>
                  </a:cubicBezTo>
                  <a:cubicBezTo>
                    <a:pt x="1221021" y="112503"/>
                    <a:pt x="1192775" y="106990"/>
                    <a:pt x="1169626" y="120113"/>
                  </a:cubicBezTo>
                  <a:moveTo>
                    <a:pt x="854481" y="143184"/>
                  </a:moveTo>
                  <a:cubicBezTo>
                    <a:pt x="864676" y="186929"/>
                    <a:pt x="875171" y="230555"/>
                    <a:pt x="885246" y="274360"/>
                  </a:cubicBezTo>
                  <a:cubicBezTo>
                    <a:pt x="894661" y="272382"/>
                    <a:pt x="904077" y="270345"/>
                    <a:pt x="913492" y="268247"/>
                  </a:cubicBezTo>
                  <a:cubicBezTo>
                    <a:pt x="909414" y="248352"/>
                    <a:pt x="904736" y="228577"/>
                    <a:pt x="899519" y="208982"/>
                  </a:cubicBezTo>
                  <a:cubicBezTo>
                    <a:pt x="913612" y="205087"/>
                    <a:pt x="927825" y="201911"/>
                    <a:pt x="942098" y="198974"/>
                  </a:cubicBezTo>
                  <a:cubicBezTo>
                    <a:pt x="941618" y="195379"/>
                    <a:pt x="940599" y="188188"/>
                    <a:pt x="940119" y="184652"/>
                  </a:cubicBezTo>
                  <a:cubicBezTo>
                    <a:pt x="925486" y="187708"/>
                    <a:pt x="910973" y="191364"/>
                    <a:pt x="896400" y="194540"/>
                  </a:cubicBezTo>
                  <a:cubicBezTo>
                    <a:pt x="893522" y="182555"/>
                    <a:pt x="890703" y="170570"/>
                    <a:pt x="887825" y="158645"/>
                  </a:cubicBezTo>
                  <a:cubicBezTo>
                    <a:pt x="901558" y="155349"/>
                    <a:pt x="915351" y="152233"/>
                    <a:pt x="929084" y="148997"/>
                  </a:cubicBezTo>
                  <a:cubicBezTo>
                    <a:pt x="927885" y="143484"/>
                    <a:pt x="925426" y="132518"/>
                    <a:pt x="924227" y="127064"/>
                  </a:cubicBezTo>
                  <a:cubicBezTo>
                    <a:pt x="900898" y="132158"/>
                    <a:pt x="877750" y="137911"/>
                    <a:pt x="854481" y="143184"/>
                  </a:cubicBezTo>
                  <a:moveTo>
                    <a:pt x="1265699" y="257461"/>
                  </a:moveTo>
                  <a:cubicBezTo>
                    <a:pt x="1275234" y="259378"/>
                    <a:pt x="1284829" y="261296"/>
                    <a:pt x="1294424" y="263154"/>
                  </a:cubicBezTo>
                  <a:cubicBezTo>
                    <a:pt x="1302700" y="218630"/>
                    <a:pt x="1312176" y="174405"/>
                    <a:pt x="1319672" y="129761"/>
                  </a:cubicBezTo>
                  <a:cubicBezTo>
                    <a:pt x="1310077" y="128623"/>
                    <a:pt x="1300481" y="127244"/>
                    <a:pt x="1290946" y="125746"/>
                  </a:cubicBezTo>
                  <a:cubicBezTo>
                    <a:pt x="1283090" y="169731"/>
                    <a:pt x="1274214" y="213596"/>
                    <a:pt x="1265699" y="257461"/>
                  </a:cubicBezTo>
                  <a:moveTo>
                    <a:pt x="1370647" y="142285"/>
                  </a:moveTo>
                  <a:cubicBezTo>
                    <a:pt x="1358353" y="185431"/>
                    <a:pt x="1344740" y="228098"/>
                    <a:pt x="1332086" y="271124"/>
                  </a:cubicBezTo>
                  <a:cubicBezTo>
                    <a:pt x="1357573" y="278914"/>
                    <a:pt x="1383181" y="286464"/>
                    <a:pt x="1408608" y="294374"/>
                  </a:cubicBezTo>
                  <a:cubicBezTo>
                    <a:pt x="1411187" y="287124"/>
                    <a:pt x="1413286" y="279753"/>
                    <a:pt x="1414905" y="272262"/>
                  </a:cubicBezTo>
                  <a:cubicBezTo>
                    <a:pt x="1398953" y="267468"/>
                    <a:pt x="1382941" y="263094"/>
                    <a:pt x="1366929" y="258659"/>
                  </a:cubicBezTo>
                  <a:cubicBezTo>
                    <a:pt x="1369987" y="245775"/>
                    <a:pt x="1373765" y="233071"/>
                    <a:pt x="1378383" y="220667"/>
                  </a:cubicBezTo>
                  <a:cubicBezTo>
                    <a:pt x="1394215" y="226360"/>
                    <a:pt x="1410287" y="231274"/>
                    <a:pt x="1426659" y="235169"/>
                  </a:cubicBezTo>
                  <a:cubicBezTo>
                    <a:pt x="1427259" y="231753"/>
                    <a:pt x="1428399" y="224982"/>
                    <a:pt x="1428998" y="221626"/>
                  </a:cubicBezTo>
                  <a:cubicBezTo>
                    <a:pt x="1413406" y="216952"/>
                    <a:pt x="1397814" y="212457"/>
                    <a:pt x="1382161" y="208083"/>
                  </a:cubicBezTo>
                  <a:cubicBezTo>
                    <a:pt x="1385100" y="195918"/>
                    <a:pt x="1388878" y="184053"/>
                    <a:pt x="1392356" y="172068"/>
                  </a:cubicBezTo>
                  <a:cubicBezTo>
                    <a:pt x="1407829" y="176622"/>
                    <a:pt x="1423181" y="181416"/>
                    <a:pt x="1438593" y="185971"/>
                  </a:cubicBezTo>
                  <a:cubicBezTo>
                    <a:pt x="1440752" y="178780"/>
                    <a:pt x="1442851" y="171529"/>
                    <a:pt x="1444950" y="164218"/>
                  </a:cubicBezTo>
                  <a:cubicBezTo>
                    <a:pt x="1420123" y="157027"/>
                    <a:pt x="1395595" y="149057"/>
                    <a:pt x="1370647" y="142285"/>
                  </a:cubicBezTo>
                  <a:moveTo>
                    <a:pt x="760567" y="173266"/>
                  </a:moveTo>
                  <a:cubicBezTo>
                    <a:pt x="736219" y="178839"/>
                    <a:pt x="714570" y="198974"/>
                    <a:pt x="713250" y="224922"/>
                  </a:cubicBezTo>
                  <a:cubicBezTo>
                    <a:pt x="712471" y="251948"/>
                    <a:pt x="723565" y="280652"/>
                    <a:pt x="744735" y="298030"/>
                  </a:cubicBezTo>
                  <a:cubicBezTo>
                    <a:pt x="776159" y="323738"/>
                    <a:pt x="830853" y="303303"/>
                    <a:pt x="838709" y="263753"/>
                  </a:cubicBezTo>
                  <a:cubicBezTo>
                    <a:pt x="844106" y="238824"/>
                    <a:pt x="833971" y="213057"/>
                    <a:pt x="819758" y="192862"/>
                  </a:cubicBezTo>
                  <a:cubicBezTo>
                    <a:pt x="806924" y="174165"/>
                    <a:pt x="782037" y="166315"/>
                    <a:pt x="760567" y="173266"/>
                  </a:cubicBezTo>
                  <a:moveTo>
                    <a:pt x="1491667" y="180038"/>
                  </a:moveTo>
                  <a:cubicBezTo>
                    <a:pt x="1472357" y="220907"/>
                    <a:pt x="1453646" y="262075"/>
                    <a:pt x="1434456" y="303064"/>
                  </a:cubicBezTo>
                  <a:cubicBezTo>
                    <a:pt x="1442851" y="307079"/>
                    <a:pt x="1451307" y="310914"/>
                    <a:pt x="1459583" y="315168"/>
                  </a:cubicBezTo>
                  <a:cubicBezTo>
                    <a:pt x="1470678" y="291019"/>
                    <a:pt x="1481892" y="266989"/>
                    <a:pt x="1493167" y="242899"/>
                  </a:cubicBezTo>
                  <a:cubicBezTo>
                    <a:pt x="1501023" y="275678"/>
                    <a:pt x="1507919" y="308696"/>
                    <a:pt x="1516975" y="341056"/>
                  </a:cubicBezTo>
                  <a:cubicBezTo>
                    <a:pt x="1520033" y="342075"/>
                    <a:pt x="1526090" y="343992"/>
                    <a:pt x="1529149" y="344951"/>
                  </a:cubicBezTo>
                  <a:cubicBezTo>
                    <a:pt x="1546780" y="304202"/>
                    <a:pt x="1566271" y="264292"/>
                    <a:pt x="1584622" y="223843"/>
                  </a:cubicBezTo>
                  <a:cubicBezTo>
                    <a:pt x="1575926" y="220307"/>
                    <a:pt x="1567470" y="216233"/>
                    <a:pt x="1558834" y="212697"/>
                  </a:cubicBezTo>
                  <a:cubicBezTo>
                    <a:pt x="1548400" y="236427"/>
                    <a:pt x="1537185" y="259798"/>
                    <a:pt x="1526510" y="283468"/>
                  </a:cubicBezTo>
                  <a:cubicBezTo>
                    <a:pt x="1518474" y="253805"/>
                    <a:pt x="1511997" y="223783"/>
                    <a:pt x="1504441" y="194060"/>
                  </a:cubicBezTo>
                  <a:cubicBezTo>
                    <a:pt x="1503901" y="186690"/>
                    <a:pt x="1496705" y="183993"/>
                    <a:pt x="1491667" y="180038"/>
                  </a:cubicBezTo>
                  <a:moveTo>
                    <a:pt x="594569" y="251588"/>
                  </a:moveTo>
                  <a:cubicBezTo>
                    <a:pt x="594629" y="272802"/>
                    <a:pt x="594629" y="294075"/>
                    <a:pt x="594629" y="315288"/>
                  </a:cubicBezTo>
                  <a:cubicBezTo>
                    <a:pt x="574299" y="307378"/>
                    <a:pt x="554509" y="298270"/>
                    <a:pt x="533939" y="291079"/>
                  </a:cubicBezTo>
                  <a:cubicBezTo>
                    <a:pt x="528901" y="298869"/>
                    <a:pt x="523984" y="306719"/>
                    <a:pt x="519126" y="314569"/>
                  </a:cubicBezTo>
                  <a:cubicBezTo>
                    <a:pt x="544014" y="325475"/>
                    <a:pt x="569741" y="334644"/>
                    <a:pt x="594209" y="346449"/>
                  </a:cubicBezTo>
                  <a:cubicBezTo>
                    <a:pt x="607822" y="360052"/>
                    <a:pt x="615798" y="378329"/>
                    <a:pt x="627313" y="393730"/>
                  </a:cubicBezTo>
                  <a:cubicBezTo>
                    <a:pt x="635289" y="388576"/>
                    <a:pt x="643265" y="383363"/>
                    <a:pt x="651241" y="378209"/>
                  </a:cubicBezTo>
                  <a:cubicBezTo>
                    <a:pt x="642065" y="362030"/>
                    <a:pt x="630131" y="347468"/>
                    <a:pt x="621616" y="330869"/>
                  </a:cubicBezTo>
                  <a:cubicBezTo>
                    <a:pt x="620176" y="302944"/>
                    <a:pt x="622635" y="274899"/>
                    <a:pt x="622455" y="246914"/>
                  </a:cubicBezTo>
                  <a:cubicBezTo>
                    <a:pt x="613100" y="248352"/>
                    <a:pt x="603804" y="249970"/>
                    <a:pt x="594569" y="251588"/>
                  </a:cubicBezTo>
                  <a:moveTo>
                    <a:pt x="1575206" y="356816"/>
                  </a:moveTo>
                  <a:cubicBezTo>
                    <a:pt x="1581323" y="386838"/>
                    <a:pt x="1610889" y="404396"/>
                    <a:pt x="1638835" y="410748"/>
                  </a:cubicBezTo>
                  <a:cubicBezTo>
                    <a:pt x="1643453" y="404277"/>
                    <a:pt x="1648010" y="397685"/>
                    <a:pt x="1652448" y="391033"/>
                  </a:cubicBezTo>
                  <a:cubicBezTo>
                    <a:pt x="1634277" y="384621"/>
                    <a:pt x="1609749" y="378509"/>
                    <a:pt x="1604712" y="356816"/>
                  </a:cubicBezTo>
                  <a:cubicBezTo>
                    <a:pt x="1602073" y="328412"/>
                    <a:pt x="1625821" y="294135"/>
                    <a:pt x="1657066" y="298449"/>
                  </a:cubicBezTo>
                  <a:cubicBezTo>
                    <a:pt x="1670319" y="299588"/>
                    <a:pt x="1679195" y="310434"/>
                    <a:pt x="1686571" y="320322"/>
                  </a:cubicBezTo>
                  <a:cubicBezTo>
                    <a:pt x="1684712" y="325236"/>
                    <a:pt x="1681054" y="335123"/>
                    <a:pt x="1679195" y="340037"/>
                  </a:cubicBezTo>
                  <a:cubicBezTo>
                    <a:pt x="1691189" y="332247"/>
                    <a:pt x="1699945" y="320681"/>
                    <a:pt x="1708821" y="309655"/>
                  </a:cubicBezTo>
                  <a:cubicBezTo>
                    <a:pt x="1694068" y="289101"/>
                    <a:pt x="1672299" y="271064"/>
                    <a:pt x="1645792" y="270524"/>
                  </a:cubicBezTo>
                  <a:cubicBezTo>
                    <a:pt x="1603452" y="271723"/>
                    <a:pt x="1569389" y="315828"/>
                    <a:pt x="1575206" y="356816"/>
                  </a:cubicBezTo>
                  <a:moveTo>
                    <a:pt x="421374" y="385280"/>
                  </a:moveTo>
                  <a:cubicBezTo>
                    <a:pt x="426232" y="390973"/>
                    <a:pt x="431089" y="396666"/>
                    <a:pt x="436007" y="402359"/>
                  </a:cubicBezTo>
                  <a:cubicBezTo>
                    <a:pt x="444103" y="395288"/>
                    <a:pt x="452259" y="388396"/>
                    <a:pt x="460415" y="381385"/>
                  </a:cubicBezTo>
                  <a:cubicBezTo>
                    <a:pt x="485303" y="409670"/>
                    <a:pt x="509471" y="438673"/>
                    <a:pt x="534898" y="466538"/>
                  </a:cubicBezTo>
                  <a:cubicBezTo>
                    <a:pt x="541615" y="459587"/>
                    <a:pt x="548811" y="453175"/>
                    <a:pt x="555588" y="446404"/>
                  </a:cubicBezTo>
                  <a:cubicBezTo>
                    <a:pt x="530820" y="418718"/>
                    <a:pt x="506772" y="390314"/>
                    <a:pt x="482424" y="362269"/>
                  </a:cubicBezTo>
                  <a:cubicBezTo>
                    <a:pt x="490400" y="355438"/>
                    <a:pt x="498376" y="348606"/>
                    <a:pt x="506412" y="341835"/>
                  </a:cubicBezTo>
                  <a:cubicBezTo>
                    <a:pt x="501854" y="335842"/>
                    <a:pt x="497117" y="329970"/>
                    <a:pt x="492259" y="324277"/>
                  </a:cubicBezTo>
                  <a:cubicBezTo>
                    <a:pt x="468511" y="344412"/>
                    <a:pt x="445002" y="364906"/>
                    <a:pt x="421374" y="385280"/>
                  </a:cubicBezTo>
                  <a:moveTo>
                    <a:pt x="1660005" y="434539"/>
                  </a:moveTo>
                  <a:cubicBezTo>
                    <a:pt x="1680095" y="451977"/>
                    <a:pt x="1700245" y="469415"/>
                    <a:pt x="1720215" y="487093"/>
                  </a:cubicBezTo>
                  <a:cubicBezTo>
                    <a:pt x="1725252" y="481520"/>
                    <a:pt x="1730230" y="475887"/>
                    <a:pt x="1735208" y="470194"/>
                  </a:cubicBezTo>
                  <a:cubicBezTo>
                    <a:pt x="1722014" y="459108"/>
                    <a:pt x="1709180" y="447662"/>
                    <a:pt x="1696766" y="435797"/>
                  </a:cubicBezTo>
                  <a:cubicBezTo>
                    <a:pt x="1705402" y="426509"/>
                    <a:pt x="1713858" y="416981"/>
                    <a:pt x="1722314" y="407512"/>
                  </a:cubicBezTo>
                  <a:cubicBezTo>
                    <a:pt x="1734008" y="417580"/>
                    <a:pt x="1745043" y="428366"/>
                    <a:pt x="1757277" y="437894"/>
                  </a:cubicBezTo>
                  <a:cubicBezTo>
                    <a:pt x="1764533" y="441250"/>
                    <a:pt x="1774128" y="427108"/>
                    <a:pt x="1763034" y="424591"/>
                  </a:cubicBezTo>
                  <a:cubicBezTo>
                    <a:pt x="1752779" y="415123"/>
                    <a:pt x="1741924" y="406194"/>
                    <a:pt x="1731489" y="396906"/>
                  </a:cubicBezTo>
                  <a:cubicBezTo>
                    <a:pt x="1739585" y="387617"/>
                    <a:pt x="1747681" y="378389"/>
                    <a:pt x="1755658" y="368981"/>
                  </a:cubicBezTo>
                  <a:cubicBezTo>
                    <a:pt x="1767951" y="379348"/>
                    <a:pt x="1780125" y="389955"/>
                    <a:pt x="1792299" y="400441"/>
                  </a:cubicBezTo>
                  <a:cubicBezTo>
                    <a:pt x="1797277" y="394928"/>
                    <a:pt x="1802194" y="389355"/>
                    <a:pt x="1807172" y="383842"/>
                  </a:cubicBezTo>
                  <a:cubicBezTo>
                    <a:pt x="1787862" y="366704"/>
                    <a:pt x="1768311" y="349925"/>
                    <a:pt x="1748881" y="332966"/>
                  </a:cubicBezTo>
                  <a:cubicBezTo>
                    <a:pt x="1719136" y="366704"/>
                    <a:pt x="1689690" y="400681"/>
                    <a:pt x="1660005" y="434539"/>
                  </a:cubicBezTo>
                  <a:moveTo>
                    <a:pt x="1025157" y="354719"/>
                  </a:moveTo>
                  <a:cubicBezTo>
                    <a:pt x="811842" y="378749"/>
                    <a:pt x="612320" y="498598"/>
                    <a:pt x="489441" y="674238"/>
                  </a:cubicBezTo>
                  <a:cubicBezTo>
                    <a:pt x="385212" y="820634"/>
                    <a:pt x="336096" y="1004783"/>
                    <a:pt x="353487" y="1183598"/>
                  </a:cubicBezTo>
                  <a:cubicBezTo>
                    <a:pt x="369140" y="1358219"/>
                    <a:pt x="448361" y="1526009"/>
                    <a:pt x="572500" y="1649753"/>
                  </a:cubicBezTo>
                  <a:cubicBezTo>
                    <a:pt x="690402" y="1769243"/>
                    <a:pt x="848784" y="1848044"/>
                    <a:pt x="1015442" y="1869437"/>
                  </a:cubicBezTo>
                  <a:cubicBezTo>
                    <a:pt x="1174004" y="1890591"/>
                    <a:pt x="1339043" y="1860269"/>
                    <a:pt x="1479493" y="1783565"/>
                  </a:cubicBezTo>
                  <a:cubicBezTo>
                    <a:pt x="1643813" y="1694877"/>
                    <a:pt x="1773649" y="1544226"/>
                    <a:pt x="1836078" y="1368227"/>
                  </a:cubicBezTo>
                  <a:cubicBezTo>
                    <a:pt x="1893649" y="1208287"/>
                    <a:pt x="1895029" y="1028873"/>
                    <a:pt x="1839796" y="868034"/>
                  </a:cubicBezTo>
                  <a:cubicBezTo>
                    <a:pt x="1781445" y="694912"/>
                    <a:pt x="1658085" y="545040"/>
                    <a:pt x="1500063" y="453355"/>
                  </a:cubicBezTo>
                  <a:cubicBezTo>
                    <a:pt x="1358113" y="370000"/>
                    <a:pt x="1188637" y="334944"/>
                    <a:pt x="1025157" y="354719"/>
                  </a:cubicBezTo>
                  <a:moveTo>
                    <a:pt x="373098" y="435318"/>
                  </a:moveTo>
                  <a:cubicBezTo>
                    <a:pt x="404642" y="467377"/>
                    <a:pt x="438526" y="497100"/>
                    <a:pt x="470910" y="528441"/>
                  </a:cubicBezTo>
                  <a:cubicBezTo>
                    <a:pt x="477566" y="521789"/>
                    <a:pt x="484223" y="515077"/>
                    <a:pt x="490880" y="508366"/>
                  </a:cubicBezTo>
                  <a:cubicBezTo>
                    <a:pt x="459335" y="476126"/>
                    <a:pt x="425332" y="446284"/>
                    <a:pt x="392888" y="415003"/>
                  </a:cubicBezTo>
                  <a:cubicBezTo>
                    <a:pt x="386231" y="421715"/>
                    <a:pt x="379635" y="428486"/>
                    <a:pt x="373098" y="435318"/>
                  </a:cubicBezTo>
                  <a:moveTo>
                    <a:pt x="1860966" y="480860"/>
                  </a:moveTo>
                  <a:cubicBezTo>
                    <a:pt x="1849751" y="486973"/>
                    <a:pt x="1844534" y="498898"/>
                    <a:pt x="1839976" y="510164"/>
                  </a:cubicBezTo>
                  <a:cubicBezTo>
                    <a:pt x="1820246" y="502793"/>
                    <a:pt x="1792899" y="501654"/>
                    <a:pt x="1782884" y="524306"/>
                  </a:cubicBezTo>
                  <a:cubicBezTo>
                    <a:pt x="1771610" y="557504"/>
                    <a:pt x="1801715" y="588485"/>
                    <a:pt x="1832180" y="596335"/>
                  </a:cubicBezTo>
                  <a:cubicBezTo>
                    <a:pt x="1832180" y="603886"/>
                    <a:pt x="1832180" y="611496"/>
                    <a:pt x="1832120" y="619107"/>
                  </a:cubicBezTo>
                  <a:cubicBezTo>
                    <a:pt x="1839136" y="627796"/>
                    <a:pt x="1845793" y="636725"/>
                    <a:pt x="1853169" y="645114"/>
                  </a:cubicBezTo>
                  <a:cubicBezTo>
                    <a:pt x="1853110" y="629474"/>
                    <a:pt x="1853889" y="613833"/>
                    <a:pt x="1854069" y="598193"/>
                  </a:cubicBezTo>
                  <a:cubicBezTo>
                    <a:pt x="1869301" y="596755"/>
                    <a:pt x="1884234" y="593159"/>
                    <a:pt x="1898567" y="587646"/>
                  </a:cubicBezTo>
                  <a:cubicBezTo>
                    <a:pt x="1894249" y="581474"/>
                    <a:pt x="1889931" y="575302"/>
                    <a:pt x="1885673" y="569190"/>
                  </a:cubicBezTo>
                  <a:cubicBezTo>
                    <a:pt x="1875718" y="572006"/>
                    <a:pt x="1865583" y="574043"/>
                    <a:pt x="1855448" y="575542"/>
                  </a:cubicBezTo>
                  <a:cubicBezTo>
                    <a:pt x="1856408" y="563077"/>
                    <a:pt x="1857547" y="550613"/>
                    <a:pt x="1858687" y="538208"/>
                  </a:cubicBezTo>
                  <a:cubicBezTo>
                    <a:pt x="1874879" y="542942"/>
                    <a:pt x="1895689" y="549774"/>
                    <a:pt x="1908822" y="534853"/>
                  </a:cubicBezTo>
                  <a:cubicBezTo>
                    <a:pt x="1933590" y="508066"/>
                    <a:pt x="1890531" y="461924"/>
                    <a:pt x="1860966" y="480860"/>
                  </a:cubicBezTo>
                  <a:moveTo>
                    <a:pt x="303712" y="529639"/>
                  </a:moveTo>
                  <a:cubicBezTo>
                    <a:pt x="300474" y="550074"/>
                    <a:pt x="317505" y="570568"/>
                    <a:pt x="337895" y="571946"/>
                  </a:cubicBezTo>
                  <a:cubicBezTo>
                    <a:pt x="358945" y="571826"/>
                    <a:pt x="373877" y="554748"/>
                    <a:pt x="392528" y="547497"/>
                  </a:cubicBezTo>
                  <a:cubicBezTo>
                    <a:pt x="403023" y="543722"/>
                    <a:pt x="412498" y="556126"/>
                    <a:pt x="409200" y="565834"/>
                  </a:cubicBezTo>
                  <a:cubicBezTo>
                    <a:pt x="404222" y="585489"/>
                    <a:pt x="385212" y="596156"/>
                    <a:pt x="368360" y="604485"/>
                  </a:cubicBezTo>
                  <a:cubicBezTo>
                    <a:pt x="374837" y="609519"/>
                    <a:pt x="381254" y="614613"/>
                    <a:pt x="387791" y="619646"/>
                  </a:cubicBezTo>
                  <a:cubicBezTo>
                    <a:pt x="409320" y="608740"/>
                    <a:pt x="428690" y="590343"/>
                    <a:pt x="434867" y="566313"/>
                  </a:cubicBezTo>
                  <a:cubicBezTo>
                    <a:pt x="440745" y="543961"/>
                    <a:pt x="420954" y="519452"/>
                    <a:pt x="398046" y="519991"/>
                  </a:cubicBezTo>
                  <a:cubicBezTo>
                    <a:pt x="381554" y="521310"/>
                    <a:pt x="368300" y="532096"/>
                    <a:pt x="354327" y="539826"/>
                  </a:cubicBezTo>
                  <a:cubicBezTo>
                    <a:pt x="346951" y="545639"/>
                    <a:pt x="335017" y="546538"/>
                    <a:pt x="329739" y="537369"/>
                  </a:cubicBezTo>
                  <a:cubicBezTo>
                    <a:pt x="323922" y="521429"/>
                    <a:pt x="339274" y="508785"/>
                    <a:pt x="350849" y="500875"/>
                  </a:cubicBezTo>
                  <a:cubicBezTo>
                    <a:pt x="355586" y="502493"/>
                    <a:pt x="365122" y="505789"/>
                    <a:pt x="369859" y="507407"/>
                  </a:cubicBezTo>
                  <a:cubicBezTo>
                    <a:pt x="362123" y="497340"/>
                    <a:pt x="353427" y="488051"/>
                    <a:pt x="344432" y="479123"/>
                  </a:cubicBezTo>
                  <a:cubicBezTo>
                    <a:pt x="325361" y="489789"/>
                    <a:pt x="306111" y="506628"/>
                    <a:pt x="303712" y="529639"/>
                  </a:cubicBezTo>
                  <a:moveTo>
                    <a:pt x="255915" y="602688"/>
                  </a:moveTo>
                  <a:cubicBezTo>
                    <a:pt x="235885" y="617429"/>
                    <a:pt x="228209" y="642717"/>
                    <a:pt x="215315" y="663092"/>
                  </a:cubicBezTo>
                  <a:cubicBezTo>
                    <a:pt x="254536" y="685024"/>
                    <a:pt x="293817" y="706957"/>
                    <a:pt x="333097" y="728829"/>
                  </a:cubicBezTo>
                  <a:cubicBezTo>
                    <a:pt x="337895" y="720440"/>
                    <a:pt x="342573" y="712050"/>
                    <a:pt x="347311" y="703601"/>
                  </a:cubicBezTo>
                  <a:cubicBezTo>
                    <a:pt x="330159" y="694013"/>
                    <a:pt x="312947" y="684545"/>
                    <a:pt x="295916" y="674717"/>
                  </a:cubicBezTo>
                  <a:cubicBezTo>
                    <a:pt x="298075" y="672260"/>
                    <a:pt x="302393" y="667406"/>
                    <a:pt x="304612" y="664949"/>
                  </a:cubicBezTo>
                  <a:cubicBezTo>
                    <a:pt x="325781" y="661953"/>
                    <a:pt x="347430" y="664350"/>
                    <a:pt x="368720" y="661773"/>
                  </a:cubicBezTo>
                  <a:cubicBezTo>
                    <a:pt x="377356" y="654762"/>
                    <a:pt x="380354" y="642777"/>
                    <a:pt x="386411" y="633729"/>
                  </a:cubicBezTo>
                  <a:cubicBezTo>
                    <a:pt x="361703" y="634867"/>
                    <a:pt x="336996" y="636305"/>
                    <a:pt x="312288" y="637204"/>
                  </a:cubicBezTo>
                  <a:cubicBezTo>
                    <a:pt x="315706" y="608680"/>
                    <a:pt x="279664" y="586328"/>
                    <a:pt x="255915" y="602688"/>
                  </a:cubicBezTo>
                  <a:moveTo>
                    <a:pt x="1979887" y="644155"/>
                  </a:moveTo>
                  <a:cubicBezTo>
                    <a:pt x="1984445" y="653683"/>
                    <a:pt x="1989003" y="663271"/>
                    <a:pt x="1993620" y="672859"/>
                  </a:cubicBezTo>
                  <a:cubicBezTo>
                    <a:pt x="1959977" y="689219"/>
                    <a:pt x="1926154" y="705458"/>
                    <a:pt x="1892510" y="721818"/>
                  </a:cubicBezTo>
                  <a:cubicBezTo>
                    <a:pt x="1896588" y="730507"/>
                    <a:pt x="1900666" y="739196"/>
                    <a:pt x="1904804" y="747945"/>
                  </a:cubicBezTo>
                  <a:cubicBezTo>
                    <a:pt x="1938867" y="731885"/>
                    <a:pt x="1972571" y="715046"/>
                    <a:pt x="2006634" y="698987"/>
                  </a:cubicBezTo>
                  <a:cubicBezTo>
                    <a:pt x="2011072" y="708515"/>
                    <a:pt x="2015570" y="717983"/>
                    <a:pt x="2020067" y="727511"/>
                  </a:cubicBezTo>
                  <a:cubicBezTo>
                    <a:pt x="2027024" y="724634"/>
                    <a:pt x="2033860" y="721458"/>
                    <a:pt x="2040757" y="718222"/>
                  </a:cubicBezTo>
                  <a:cubicBezTo>
                    <a:pt x="2027264" y="690118"/>
                    <a:pt x="2013650" y="662073"/>
                    <a:pt x="1999977" y="634088"/>
                  </a:cubicBezTo>
                  <a:cubicBezTo>
                    <a:pt x="1993201" y="637384"/>
                    <a:pt x="1986544" y="640740"/>
                    <a:pt x="1979887" y="644155"/>
                  </a:cubicBezTo>
                  <a:moveTo>
                    <a:pt x="194806" y="707076"/>
                  </a:moveTo>
                  <a:cubicBezTo>
                    <a:pt x="185390" y="730986"/>
                    <a:pt x="175975" y="754896"/>
                    <a:pt x="166499" y="778746"/>
                  </a:cubicBezTo>
                  <a:cubicBezTo>
                    <a:pt x="208479" y="795166"/>
                    <a:pt x="250398" y="811705"/>
                    <a:pt x="292318" y="828125"/>
                  </a:cubicBezTo>
                  <a:cubicBezTo>
                    <a:pt x="301973" y="803016"/>
                    <a:pt x="312708" y="778327"/>
                    <a:pt x="321343" y="752799"/>
                  </a:cubicBezTo>
                  <a:cubicBezTo>
                    <a:pt x="314267" y="750402"/>
                    <a:pt x="307130" y="748185"/>
                    <a:pt x="299994" y="746028"/>
                  </a:cubicBezTo>
                  <a:cubicBezTo>
                    <a:pt x="294237" y="761728"/>
                    <a:pt x="288180" y="777308"/>
                    <a:pt x="282003" y="792829"/>
                  </a:cubicBezTo>
                  <a:cubicBezTo>
                    <a:pt x="269769" y="788035"/>
                    <a:pt x="257535" y="783421"/>
                    <a:pt x="245661" y="778027"/>
                  </a:cubicBezTo>
                  <a:cubicBezTo>
                    <a:pt x="252497" y="762747"/>
                    <a:pt x="258734" y="747166"/>
                    <a:pt x="264311" y="731346"/>
                  </a:cubicBezTo>
                  <a:cubicBezTo>
                    <a:pt x="260893" y="730387"/>
                    <a:pt x="254056" y="728530"/>
                    <a:pt x="250638" y="727571"/>
                  </a:cubicBezTo>
                  <a:cubicBezTo>
                    <a:pt x="244881" y="742971"/>
                    <a:pt x="238824" y="758312"/>
                    <a:pt x="232827" y="773593"/>
                  </a:cubicBezTo>
                  <a:cubicBezTo>
                    <a:pt x="221313" y="768679"/>
                    <a:pt x="209498" y="764604"/>
                    <a:pt x="198164" y="759451"/>
                  </a:cubicBezTo>
                  <a:cubicBezTo>
                    <a:pt x="204281" y="744769"/>
                    <a:pt x="210158" y="730028"/>
                    <a:pt x="215615" y="715046"/>
                  </a:cubicBezTo>
                  <a:cubicBezTo>
                    <a:pt x="208719" y="712350"/>
                    <a:pt x="201762" y="709713"/>
                    <a:pt x="194806" y="707076"/>
                  </a:cubicBezTo>
                  <a:moveTo>
                    <a:pt x="1927593" y="798522"/>
                  </a:moveTo>
                  <a:cubicBezTo>
                    <a:pt x="1935869" y="823810"/>
                    <a:pt x="1944744" y="848918"/>
                    <a:pt x="1953080" y="874207"/>
                  </a:cubicBezTo>
                  <a:cubicBezTo>
                    <a:pt x="1960337" y="872109"/>
                    <a:pt x="1967533" y="869652"/>
                    <a:pt x="1974610" y="866896"/>
                  </a:cubicBezTo>
                  <a:cubicBezTo>
                    <a:pt x="1969152" y="850836"/>
                    <a:pt x="1963575" y="834896"/>
                    <a:pt x="1958238" y="818776"/>
                  </a:cubicBezTo>
                  <a:cubicBezTo>
                    <a:pt x="1970472" y="814641"/>
                    <a:pt x="1982586" y="810387"/>
                    <a:pt x="1994880" y="806432"/>
                  </a:cubicBezTo>
                  <a:cubicBezTo>
                    <a:pt x="2000157" y="822372"/>
                    <a:pt x="2005614" y="838312"/>
                    <a:pt x="2011132" y="854192"/>
                  </a:cubicBezTo>
                  <a:cubicBezTo>
                    <a:pt x="2014430" y="852634"/>
                    <a:pt x="2021027" y="849458"/>
                    <a:pt x="2024265" y="847900"/>
                  </a:cubicBezTo>
                  <a:cubicBezTo>
                    <a:pt x="2018688" y="832439"/>
                    <a:pt x="2013051" y="817038"/>
                    <a:pt x="2008433" y="801278"/>
                  </a:cubicBezTo>
                  <a:cubicBezTo>
                    <a:pt x="2020067" y="797623"/>
                    <a:pt x="2031702" y="793848"/>
                    <a:pt x="2043336" y="790072"/>
                  </a:cubicBezTo>
                  <a:cubicBezTo>
                    <a:pt x="2048613" y="804994"/>
                    <a:pt x="2053651" y="820095"/>
                    <a:pt x="2058688" y="835136"/>
                  </a:cubicBezTo>
                  <a:cubicBezTo>
                    <a:pt x="2065885" y="832919"/>
                    <a:pt x="2073081" y="830581"/>
                    <a:pt x="2080278" y="828184"/>
                  </a:cubicBezTo>
                  <a:cubicBezTo>
                    <a:pt x="2072122" y="803735"/>
                    <a:pt x="2063606" y="779406"/>
                    <a:pt x="2055390" y="754956"/>
                  </a:cubicBezTo>
                  <a:cubicBezTo>
                    <a:pt x="2012811" y="769638"/>
                    <a:pt x="1970112" y="783900"/>
                    <a:pt x="1927593" y="798522"/>
                  </a:cubicBezTo>
                  <a:moveTo>
                    <a:pt x="161942" y="817518"/>
                  </a:moveTo>
                  <a:cubicBezTo>
                    <a:pt x="156424" y="824829"/>
                    <a:pt x="150967" y="832139"/>
                    <a:pt x="145510" y="839450"/>
                  </a:cubicBezTo>
                  <a:cubicBezTo>
                    <a:pt x="170338" y="857428"/>
                    <a:pt x="195345" y="875166"/>
                    <a:pt x="219873" y="893562"/>
                  </a:cubicBezTo>
                  <a:cubicBezTo>
                    <a:pt x="189348" y="898596"/>
                    <a:pt x="158823" y="903450"/>
                    <a:pt x="128298" y="908604"/>
                  </a:cubicBezTo>
                  <a:cubicBezTo>
                    <a:pt x="129917" y="917952"/>
                    <a:pt x="131537" y="927360"/>
                    <a:pt x="133216" y="936768"/>
                  </a:cubicBezTo>
                  <a:cubicBezTo>
                    <a:pt x="179393" y="928199"/>
                    <a:pt x="225990" y="921427"/>
                    <a:pt x="271988" y="911660"/>
                  </a:cubicBezTo>
                  <a:cubicBezTo>
                    <a:pt x="271388" y="908544"/>
                    <a:pt x="270188" y="902311"/>
                    <a:pt x="269589" y="899195"/>
                  </a:cubicBezTo>
                  <a:cubicBezTo>
                    <a:pt x="234146" y="871510"/>
                    <a:pt x="198164" y="844304"/>
                    <a:pt x="161942" y="817518"/>
                  </a:cubicBezTo>
                  <a:moveTo>
                    <a:pt x="1980547" y="906206"/>
                  </a:moveTo>
                  <a:cubicBezTo>
                    <a:pt x="1959977" y="931435"/>
                    <a:pt x="1967413" y="968528"/>
                    <a:pt x="1985104" y="993217"/>
                  </a:cubicBezTo>
                  <a:cubicBezTo>
                    <a:pt x="1990562" y="992019"/>
                    <a:pt x="2001537" y="989742"/>
                    <a:pt x="2006994" y="988543"/>
                  </a:cubicBezTo>
                  <a:cubicBezTo>
                    <a:pt x="2000037" y="971644"/>
                    <a:pt x="1988583" y="952768"/>
                    <a:pt x="1996499" y="934131"/>
                  </a:cubicBezTo>
                  <a:cubicBezTo>
                    <a:pt x="2007713" y="915255"/>
                    <a:pt x="2032721" y="909083"/>
                    <a:pt x="2053231" y="911899"/>
                  </a:cubicBezTo>
                  <a:cubicBezTo>
                    <a:pt x="2075660" y="915135"/>
                    <a:pt x="2089213" y="940184"/>
                    <a:pt x="2081897" y="961158"/>
                  </a:cubicBezTo>
                  <a:cubicBezTo>
                    <a:pt x="2075900" y="965472"/>
                    <a:pt x="2069723" y="969547"/>
                    <a:pt x="2063906" y="974041"/>
                  </a:cubicBezTo>
                  <a:cubicBezTo>
                    <a:pt x="2077759" y="973862"/>
                    <a:pt x="2091672" y="973083"/>
                    <a:pt x="2105525" y="971345"/>
                  </a:cubicBezTo>
                  <a:cubicBezTo>
                    <a:pt x="2109423" y="947135"/>
                    <a:pt x="2107564" y="919630"/>
                    <a:pt x="2090053" y="900813"/>
                  </a:cubicBezTo>
                  <a:cubicBezTo>
                    <a:pt x="2061207" y="870491"/>
                    <a:pt x="2007413" y="876124"/>
                    <a:pt x="1980547" y="906206"/>
                  </a:cubicBezTo>
                  <a:moveTo>
                    <a:pt x="119483" y="974521"/>
                  </a:moveTo>
                  <a:cubicBezTo>
                    <a:pt x="118163" y="984169"/>
                    <a:pt x="116964" y="993757"/>
                    <a:pt x="115764" y="1003405"/>
                  </a:cubicBezTo>
                  <a:cubicBezTo>
                    <a:pt x="160562" y="1008858"/>
                    <a:pt x="205300" y="1015030"/>
                    <a:pt x="250218" y="1019824"/>
                  </a:cubicBezTo>
                  <a:cubicBezTo>
                    <a:pt x="251358" y="1010296"/>
                    <a:pt x="252437" y="1000708"/>
                    <a:pt x="253577" y="991180"/>
                  </a:cubicBezTo>
                  <a:cubicBezTo>
                    <a:pt x="208839" y="985547"/>
                    <a:pt x="164161" y="979914"/>
                    <a:pt x="119483" y="974521"/>
                  </a:cubicBezTo>
                  <a:moveTo>
                    <a:pt x="1982106" y="1023839"/>
                  </a:moveTo>
                  <a:cubicBezTo>
                    <a:pt x="1982586" y="1033487"/>
                    <a:pt x="1983006" y="1043135"/>
                    <a:pt x="1983485" y="1052783"/>
                  </a:cubicBezTo>
                  <a:cubicBezTo>
                    <a:pt x="2002496" y="1052303"/>
                    <a:pt x="2021507" y="1051464"/>
                    <a:pt x="2040517" y="1050446"/>
                  </a:cubicBezTo>
                  <a:cubicBezTo>
                    <a:pt x="2040997" y="1063090"/>
                    <a:pt x="2041657" y="1075734"/>
                    <a:pt x="2042196" y="1088378"/>
                  </a:cubicBezTo>
                  <a:cubicBezTo>
                    <a:pt x="2023186" y="1089576"/>
                    <a:pt x="2004175" y="1090415"/>
                    <a:pt x="1985225" y="1091075"/>
                  </a:cubicBezTo>
                  <a:cubicBezTo>
                    <a:pt x="1985644" y="1100782"/>
                    <a:pt x="1986124" y="1110490"/>
                    <a:pt x="1986664" y="1120198"/>
                  </a:cubicBezTo>
                  <a:cubicBezTo>
                    <a:pt x="2031702" y="1118640"/>
                    <a:pt x="2076680" y="1116243"/>
                    <a:pt x="2121717" y="1114205"/>
                  </a:cubicBezTo>
                  <a:cubicBezTo>
                    <a:pt x="2121357" y="1104438"/>
                    <a:pt x="2120998" y="1094670"/>
                    <a:pt x="2120578" y="1084962"/>
                  </a:cubicBezTo>
                  <a:cubicBezTo>
                    <a:pt x="2101687" y="1085861"/>
                    <a:pt x="2082856" y="1086820"/>
                    <a:pt x="2064026" y="1087599"/>
                  </a:cubicBezTo>
                  <a:cubicBezTo>
                    <a:pt x="2063426" y="1074895"/>
                    <a:pt x="2062706" y="1062251"/>
                    <a:pt x="2062227" y="1049547"/>
                  </a:cubicBezTo>
                  <a:cubicBezTo>
                    <a:pt x="2081057" y="1048588"/>
                    <a:pt x="2099828" y="1047749"/>
                    <a:pt x="2118659" y="1046850"/>
                  </a:cubicBezTo>
                  <a:cubicBezTo>
                    <a:pt x="2118299" y="1037142"/>
                    <a:pt x="2117939" y="1027494"/>
                    <a:pt x="2117579" y="1017786"/>
                  </a:cubicBezTo>
                  <a:cubicBezTo>
                    <a:pt x="2072422" y="1019584"/>
                    <a:pt x="2027264" y="1021981"/>
                    <a:pt x="1982106" y="1023839"/>
                  </a:cubicBezTo>
                  <a:moveTo>
                    <a:pt x="110727" y="1056378"/>
                  </a:moveTo>
                  <a:cubicBezTo>
                    <a:pt x="110127" y="1065427"/>
                    <a:pt x="109587" y="1074535"/>
                    <a:pt x="109108" y="1083584"/>
                  </a:cubicBezTo>
                  <a:cubicBezTo>
                    <a:pt x="135615" y="1084363"/>
                    <a:pt x="162182" y="1084782"/>
                    <a:pt x="188689" y="1084902"/>
                  </a:cubicBezTo>
                  <a:cubicBezTo>
                    <a:pt x="165480" y="1102820"/>
                    <a:pt x="142511" y="1120977"/>
                    <a:pt x="119363" y="1138894"/>
                  </a:cubicBezTo>
                  <a:cubicBezTo>
                    <a:pt x="112106" y="1143209"/>
                    <a:pt x="108868" y="1150520"/>
                    <a:pt x="108448" y="1158790"/>
                  </a:cubicBezTo>
                  <a:cubicBezTo>
                    <a:pt x="153786" y="1160168"/>
                    <a:pt x="199183" y="1159748"/>
                    <a:pt x="244581" y="1159748"/>
                  </a:cubicBezTo>
                  <a:cubicBezTo>
                    <a:pt x="245061" y="1150580"/>
                    <a:pt x="245361" y="1141351"/>
                    <a:pt x="245481" y="1132183"/>
                  </a:cubicBezTo>
                  <a:cubicBezTo>
                    <a:pt x="219933" y="1132123"/>
                    <a:pt x="194446" y="1131883"/>
                    <a:pt x="168898" y="1130924"/>
                  </a:cubicBezTo>
                  <a:cubicBezTo>
                    <a:pt x="191627" y="1107614"/>
                    <a:pt x="220713" y="1091794"/>
                    <a:pt x="244041" y="1069262"/>
                  </a:cubicBezTo>
                  <a:cubicBezTo>
                    <a:pt x="244581" y="1066266"/>
                    <a:pt x="245720" y="1060333"/>
                    <a:pt x="246320" y="1057337"/>
                  </a:cubicBezTo>
                  <a:cubicBezTo>
                    <a:pt x="201102" y="1056618"/>
                    <a:pt x="155945" y="1056138"/>
                    <a:pt x="110727" y="1056378"/>
                  </a:cubicBezTo>
                  <a:moveTo>
                    <a:pt x="1985225" y="1153876"/>
                  </a:moveTo>
                  <a:cubicBezTo>
                    <a:pt x="1984505" y="1162924"/>
                    <a:pt x="1983725" y="1172033"/>
                    <a:pt x="1983065" y="1181141"/>
                  </a:cubicBezTo>
                  <a:cubicBezTo>
                    <a:pt x="2009093" y="1183838"/>
                    <a:pt x="2035180" y="1186235"/>
                    <a:pt x="2061147" y="1189651"/>
                  </a:cubicBezTo>
                  <a:cubicBezTo>
                    <a:pt x="2035600" y="1206550"/>
                    <a:pt x="2009093" y="1222010"/>
                    <a:pt x="1983485" y="1238669"/>
                  </a:cubicBezTo>
                  <a:cubicBezTo>
                    <a:pt x="1977488" y="1242385"/>
                    <a:pt x="1974310" y="1247958"/>
                    <a:pt x="1973950" y="1255388"/>
                  </a:cubicBezTo>
                  <a:cubicBezTo>
                    <a:pt x="2019108" y="1260362"/>
                    <a:pt x="2064326" y="1265096"/>
                    <a:pt x="2109543" y="1269830"/>
                  </a:cubicBezTo>
                  <a:cubicBezTo>
                    <a:pt x="2110503" y="1260602"/>
                    <a:pt x="2111462" y="1251313"/>
                    <a:pt x="2112422" y="1242085"/>
                  </a:cubicBezTo>
                  <a:cubicBezTo>
                    <a:pt x="2086455" y="1239268"/>
                    <a:pt x="2060487" y="1236572"/>
                    <a:pt x="2034580" y="1233755"/>
                  </a:cubicBezTo>
                  <a:cubicBezTo>
                    <a:pt x="2059228" y="1217336"/>
                    <a:pt x="2084596" y="1201935"/>
                    <a:pt x="2109663" y="1186115"/>
                  </a:cubicBezTo>
                  <a:cubicBezTo>
                    <a:pt x="2116260" y="1182220"/>
                    <a:pt x="2120518" y="1176467"/>
                    <a:pt x="2122497" y="1168857"/>
                  </a:cubicBezTo>
                  <a:cubicBezTo>
                    <a:pt x="2076979" y="1162145"/>
                    <a:pt x="2031102" y="1157831"/>
                    <a:pt x="1985225" y="1153876"/>
                  </a:cubicBezTo>
                  <a:moveTo>
                    <a:pt x="113366" y="1210624"/>
                  </a:moveTo>
                  <a:cubicBezTo>
                    <a:pt x="114265" y="1216917"/>
                    <a:pt x="116064" y="1229501"/>
                    <a:pt x="116964" y="1235793"/>
                  </a:cubicBezTo>
                  <a:cubicBezTo>
                    <a:pt x="148808" y="1231778"/>
                    <a:pt x="180353" y="1225426"/>
                    <a:pt x="212257" y="1222729"/>
                  </a:cubicBezTo>
                  <a:cubicBezTo>
                    <a:pt x="235585" y="1217636"/>
                    <a:pt x="242782" y="1259643"/>
                    <a:pt x="219513" y="1262639"/>
                  </a:cubicBezTo>
                  <a:cubicBezTo>
                    <a:pt x="187669" y="1268572"/>
                    <a:pt x="155465" y="1272227"/>
                    <a:pt x="123441" y="1276901"/>
                  </a:cubicBezTo>
                  <a:cubicBezTo>
                    <a:pt x="124640" y="1286609"/>
                    <a:pt x="125959" y="1296317"/>
                    <a:pt x="127099" y="1306085"/>
                  </a:cubicBezTo>
                  <a:cubicBezTo>
                    <a:pt x="159663" y="1300811"/>
                    <a:pt x="192467" y="1297336"/>
                    <a:pt x="224911" y="1291343"/>
                  </a:cubicBezTo>
                  <a:cubicBezTo>
                    <a:pt x="273727" y="1283613"/>
                    <a:pt x="264551" y="1200197"/>
                    <a:pt x="218014" y="1196782"/>
                  </a:cubicBezTo>
                  <a:cubicBezTo>
                    <a:pt x="182871" y="1198580"/>
                    <a:pt x="148268" y="1206430"/>
                    <a:pt x="113366" y="1210624"/>
                  </a:cubicBezTo>
                  <a:moveTo>
                    <a:pt x="1989602" y="1299433"/>
                  </a:moveTo>
                  <a:cubicBezTo>
                    <a:pt x="1952780" y="1311058"/>
                    <a:pt x="1937188" y="1363672"/>
                    <a:pt x="1962676" y="1392976"/>
                  </a:cubicBezTo>
                  <a:cubicBezTo>
                    <a:pt x="1981806" y="1415268"/>
                    <a:pt x="2013590" y="1423597"/>
                    <a:pt x="2042017" y="1420661"/>
                  </a:cubicBezTo>
                  <a:cubicBezTo>
                    <a:pt x="2083036" y="1414788"/>
                    <a:pt x="2102347" y="1357979"/>
                    <a:pt x="2078119" y="1326159"/>
                  </a:cubicBezTo>
                  <a:cubicBezTo>
                    <a:pt x="2057489" y="1301291"/>
                    <a:pt x="2020427" y="1290864"/>
                    <a:pt x="1989602" y="1299433"/>
                  </a:cubicBezTo>
                  <a:moveTo>
                    <a:pt x="153546" y="1407058"/>
                  </a:moveTo>
                  <a:cubicBezTo>
                    <a:pt x="156604" y="1415987"/>
                    <a:pt x="159663" y="1424975"/>
                    <a:pt x="162661" y="1433964"/>
                  </a:cubicBezTo>
                  <a:cubicBezTo>
                    <a:pt x="205660" y="1420841"/>
                    <a:pt x="248299" y="1406698"/>
                    <a:pt x="291118" y="1392916"/>
                  </a:cubicBezTo>
                  <a:cubicBezTo>
                    <a:pt x="288419" y="1383747"/>
                    <a:pt x="285721" y="1374579"/>
                    <a:pt x="283022" y="1365470"/>
                  </a:cubicBezTo>
                  <a:cubicBezTo>
                    <a:pt x="239603" y="1378534"/>
                    <a:pt x="196545" y="1392736"/>
                    <a:pt x="153546" y="1407058"/>
                  </a:cubicBezTo>
                  <a:moveTo>
                    <a:pt x="1927833" y="1425575"/>
                  </a:moveTo>
                  <a:cubicBezTo>
                    <a:pt x="1916738" y="1450683"/>
                    <a:pt x="1905824" y="1475851"/>
                    <a:pt x="1894849" y="1501020"/>
                  </a:cubicBezTo>
                  <a:cubicBezTo>
                    <a:pt x="1901626" y="1504316"/>
                    <a:pt x="1908582" y="1507252"/>
                    <a:pt x="1915779" y="1509769"/>
                  </a:cubicBezTo>
                  <a:cubicBezTo>
                    <a:pt x="1922735" y="1493529"/>
                    <a:pt x="1929752" y="1477290"/>
                    <a:pt x="1937008" y="1461170"/>
                  </a:cubicBezTo>
                  <a:cubicBezTo>
                    <a:pt x="1971311" y="1476151"/>
                    <a:pt x="2005734" y="1490953"/>
                    <a:pt x="2040037" y="1505934"/>
                  </a:cubicBezTo>
                  <a:cubicBezTo>
                    <a:pt x="2043936" y="1497185"/>
                    <a:pt x="2047774" y="1488436"/>
                    <a:pt x="2051732" y="1479747"/>
                  </a:cubicBezTo>
                  <a:cubicBezTo>
                    <a:pt x="2010712" y="1461050"/>
                    <a:pt x="1969032" y="1443792"/>
                    <a:pt x="1927833" y="1425575"/>
                  </a:cubicBezTo>
                  <a:moveTo>
                    <a:pt x="179393" y="1482923"/>
                  </a:moveTo>
                  <a:cubicBezTo>
                    <a:pt x="182931" y="1490593"/>
                    <a:pt x="186590" y="1498204"/>
                    <a:pt x="190428" y="1505694"/>
                  </a:cubicBezTo>
                  <a:cubicBezTo>
                    <a:pt x="219993" y="1492750"/>
                    <a:pt x="248779" y="1477709"/>
                    <a:pt x="279004" y="1466383"/>
                  </a:cubicBezTo>
                  <a:cubicBezTo>
                    <a:pt x="298674" y="1457515"/>
                    <a:pt x="315946" y="1491132"/>
                    <a:pt x="297835" y="1501979"/>
                  </a:cubicBezTo>
                  <a:cubicBezTo>
                    <a:pt x="268509" y="1517919"/>
                    <a:pt x="236905" y="1529304"/>
                    <a:pt x="207219" y="1544525"/>
                  </a:cubicBezTo>
                  <a:cubicBezTo>
                    <a:pt x="211357" y="1553095"/>
                    <a:pt x="215495" y="1561724"/>
                    <a:pt x="219573" y="1570353"/>
                  </a:cubicBezTo>
                  <a:cubicBezTo>
                    <a:pt x="250038" y="1555791"/>
                    <a:pt x="281583" y="1543567"/>
                    <a:pt x="311448" y="1527866"/>
                  </a:cubicBezTo>
                  <a:cubicBezTo>
                    <a:pt x="354627" y="1504436"/>
                    <a:pt x="317325" y="1425455"/>
                    <a:pt x="271628" y="1441874"/>
                  </a:cubicBezTo>
                  <a:cubicBezTo>
                    <a:pt x="240203" y="1453919"/>
                    <a:pt x="210278" y="1469499"/>
                    <a:pt x="179393" y="1482923"/>
                  </a:cubicBezTo>
                  <a:moveTo>
                    <a:pt x="244161" y="1615117"/>
                  </a:moveTo>
                  <a:cubicBezTo>
                    <a:pt x="249259" y="1623266"/>
                    <a:pt x="254476" y="1631416"/>
                    <a:pt x="259574" y="1639626"/>
                  </a:cubicBezTo>
                  <a:cubicBezTo>
                    <a:pt x="275646" y="1629678"/>
                    <a:pt x="291538" y="1619431"/>
                    <a:pt x="307430" y="1609184"/>
                  </a:cubicBezTo>
                  <a:cubicBezTo>
                    <a:pt x="314327" y="1619971"/>
                    <a:pt x="321343" y="1630697"/>
                    <a:pt x="328180" y="1641603"/>
                  </a:cubicBezTo>
                  <a:cubicBezTo>
                    <a:pt x="312168" y="1651611"/>
                    <a:pt x="296276" y="1661858"/>
                    <a:pt x="280623" y="1672405"/>
                  </a:cubicBezTo>
                  <a:cubicBezTo>
                    <a:pt x="285901" y="1680375"/>
                    <a:pt x="291238" y="1688345"/>
                    <a:pt x="296516" y="1696375"/>
                  </a:cubicBezTo>
                  <a:cubicBezTo>
                    <a:pt x="334297" y="1671985"/>
                    <a:pt x="372198" y="1647716"/>
                    <a:pt x="409920" y="1623266"/>
                  </a:cubicBezTo>
                  <a:cubicBezTo>
                    <a:pt x="404702" y="1615117"/>
                    <a:pt x="399425" y="1607027"/>
                    <a:pt x="394147" y="1598937"/>
                  </a:cubicBezTo>
                  <a:cubicBezTo>
                    <a:pt x="378195" y="1609424"/>
                    <a:pt x="362183" y="1619851"/>
                    <a:pt x="345811" y="1629678"/>
                  </a:cubicBezTo>
                  <a:cubicBezTo>
                    <a:pt x="339215" y="1618892"/>
                    <a:pt x="332318" y="1608285"/>
                    <a:pt x="325481" y="1597679"/>
                  </a:cubicBezTo>
                  <a:cubicBezTo>
                    <a:pt x="341433" y="1587312"/>
                    <a:pt x="357446" y="1576945"/>
                    <a:pt x="373458" y="1566697"/>
                  </a:cubicBezTo>
                  <a:cubicBezTo>
                    <a:pt x="367461" y="1559566"/>
                    <a:pt x="364522" y="1548241"/>
                    <a:pt x="356366" y="1543686"/>
                  </a:cubicBezTo>
                  <a:cubicBezTo>
                    <a:pt x="318405" y="1566518"/>
                    <a:pt x="281883" y="1591866"/>
                    <a:pt x="244161" y="1615117"/>
                  </a:cubicBezTo>
                  <a:moveTo>
                    <a:pt x="1881296" y="1545005"/>
                  </a:moveTo>
                  <a:cubicBezTo>
                    <a:pt x="1851310" y="1557409"/>
                    <a:pt x="1832540" y="1596840"/>
                    <a:pt x="1848612" y="1626682"/>
                  </a:cubicBezTo>
                  <a:cubicBezTo>
                    <a:pt x="1861925" y="1651131"/>
                    <a:pt x="1888132" y="1667431"/>
                    <a:pt x="1915119" y="1672405"/>
                  </a:cubicBezTo>
                  <a:cubicBezTo>
                    <a:pt x="1961716" y="1679236"/>
                    <a:pt x="1998778" y="1615836"/>
                    <a:pt x="1969752" y="1578622"/>
                  </a:cubicBezTo>
                  <a:cubicBezTo>
                    <a:pt x="1949902" y="1552855"/>
                    <a:pt x="1913920" y="1532780"/>
                    <a:pt x="1881296" y="1545005"/>
                  </a:cubicBezTo>
                  <a:moveTo>
                    <a:pt x="329079" y="1739820"/>
                  </a:moveTo>
                  <a:cubicBezTo>
                    <a:pt x="335136" y="1746652"/>
                    <a:pt x="341194" y="1753543"/>
                    <a:pt x="347251" y="1760434"/>
                  </a:cubicBezTo>
                  <a:cubicBezTo>
                    <a:pt x="366981" y="1743715"/>
                    <a:pt x="385692" y="1725858"/>
                    <a:pt x="405842" y="1709558"/>
                  </a:cubicBezTo>
                  <a:cubicBezTo>
                    <a:pt x="401284" y="1741977"/>
                    <a:pt x="393488" y="1773977"/>
                    <a:pt x="389770" y="1806457"/>
                  </a:cubicBezTo>
                  <a:cubicBezTo>
                    <a:pt x="391509" y="1809153"/>
                    <a:pt x="395047" y="1814427"/>
                    <a:pt x="396786" y="1817123"/>
                  </a:cubicBezTo>
                  <a:cubicBezTo>
                    <a:pt x="430610" y="1786981"/>
                    <a:pt x="464793" y="1757198"/>
                    <a:pt x="498616" y="1726936"/>
                  </a:cubicBezTo>
                  <a:cubicBezTo>
                    <a:pt x="492019" y="1720225"/>
                    <a:pt x="485662" y="1713273"/>
                    <a:pt x="479126" y="1706442"/>
                  </a:cubicBezTo>
                  <a:cubicBezTo>
                    <a:pt x="460295" y="1724300"/>
                    <a:pt x="440804" y="1741438"/>
                    <a:pt x="421014" y="1758217"/>
                  </a:cubicBezTo>
                  <a:cubicBezTo>
                    <a:pt x="425572" y="1725558"/>
                    <a:pt x="433668" y="1693498"/>
                    <a:pt x="437566" y="1660779"/>
                  </a:cubicBezTo>
                  <a:cubicBezTo>
                    <a:pt x="436007" y="1658023"/>
                    <a:pt x="432828" y="1652510"/>
                    <a:pt x="431209" y="1649753"/>
                  </a:cubicBezTo>
                  <a:cubicBezTo>
                    <a:pt x="397026" y="1679596"/>
                    <a:pt x="362963" y="1709618"/>
                    <a:pt x="329079" y="1739820"/>
                  </a:cubicBezTo>
                  <a:moveTo>
                    <a:pt x="1745822" y="1726217"/>
                  </a:moveTo>
                  <a:cubicBezTo>
                    <a:pt x="1762674" y="1740479"/>
                    <a:pt x="1779286" y="1755041"/>
                    <a:pt x="1796078" y="1769423"/>
                  </a:cubicBezTo>
                  <a:cubicBezTo>
                    <a:pt x="1805733" y="1758037"/>
                    <a:pt x="1815688" y="1746891"/>
                    <a:pt x="1826003" y="1736105"/>
                  </a:cubicBezTo>
                  <a:cubicBezTo>
                    <a:pt x="1821985" y="1732989"/>
                    <a:pt x="1818746" y="1729154"/>
                    <a:pt x="1816228" y="1724779"/>
                  </a:cubicBezTo>
                  <a:cubicBezTo>
                    <a:pt x="1811130" y="1730592"/>
                    <a:pt x="1806033" y="1736464"/>
                    <a:pt x="1800995" y="1742337"/>
                  </a:cubicBezTo>
                  <a:cubicBezTo>
                    <a:pt x="1791340" y="1734067"/>
                    <a:pt x="1781745" y="1725678"/>
                    <a:pt x="1772269" y="1717229"/>
                  </a:cubicBezTo>
                  <a:cubicBezTo>
                    <a:pt x="1781145" y="1705843"/>
                    <a:pt x="1791220" y="1690802"/>
                    <a:pt x="1807952" y="1692839"/>
                  </a:cubicBezTo>
                  <a:cubicBezTo>
                    <a:pt x="1830141" y="1695236"/>
                    <a:pt x="1850771" y="1712614"/>
                    <a:pt x="1856528" y="1734307"/>
                  </a:cubicBezTo>
                  <a:cubicBezTo>
                    <a:pt x="1864504" y="1758097"/>
                    <a:pt x="1836258" y="1787820"/>
                    <a:pt x="1813109" y="1771820"/>
                  </a:cubicBezTo>
                  <a:cubicBezTo>
                    <a:pt x="1820546" y="1782187"/>
                    <a:pt x="1828342" y="1792554"/>
                    <a:pt x="1837817" y="1801303"/>
                  </a:cubicBezTo>
                  <a:cubicBezTo>
                    <a:pt x="1857907" y="1790636"/>
                    <a:pt x="1877518" y="1774936"/>
                    <a:pt x="1883035" y="1751805"/>
                  </a:cubicBezTo>
                  <a:cubicBezTo>
                    <a:pt x="1893410" y="1705723"/>
                    <a:pt x="1848192" y="1658203"/>
                    <a:pt x="1801775" y="1664435"/>
                  </a:cubicBezTo>
                  <a:cubicBezTo>
                    <a:pt x="1772269" y="1670547"/>
                    <a:pt x="1752779" y="1698412"/>
                    <a:pt x="1745822" y="1726217"/>
                  </a:cubicBezTo>
                  <a:moveTo>
                    <a:pt x="510910" y="1740659"/>
                  </a:moveTo>
                  <a:cubicBezTo>
                    <a:pt x="496877" y="1789018"/>
                    <a:pt x="482364" y="1837198"/>
                    <a:pt x="468751" y="1885617"/>
                  </a:cubicBezTo>
                  <a:cubicBezTo>
                    <a:pt x="478106" y="1888673"/>
                    <a:pt x="486502" y="1882921"/>
                    <a:pt x="494538" y="1879205"/>
                  </a:cubicBezTo>
                  <a:cubicBezTo>
                    <a:pt x="532200" y="1859550"/>
                    <a:pt x="570221" y="1840554"/>
                    <a:pt x="608002" y="1821198"/>
                  </a:cubicBezTo>
                  <a:cubicBezTo>
                    <a:pt x="600686" y="1815086"/>
                    <a:pt x="593309" y="1808914"/>
                    <a:pt x="585993" y="1802861"/>
                  </a:cubicBezTo>
                  <a:cubicBezTo>
                    <a:pt x="579036" y="1806876"/>
                    <a:pt x="572200" y="1810891"/>
                    <a:pt x="565303" y="1814966"/>
                  </a:cubicBezTo>
                  <a:cubicBezTo>
                    <a:pt x="552769" y="1804839"/>
                    <a:pt x="540356" y="1794531"/>
                    <a:pt x="528181" y="1784045"/>
                  </a:cubicBezTo>
                  <a:cubicBezTo>
                    <a:pt x="530580" y="1776254"/>
                    <a:pt x="533039" y="1768584"/>
                    <a:pt x="535318" y="1760794"/>
                  </a:cubicBezTo>
                  <a:cubicBezTo>
                    <a:pt x="527162" y="1754082"/>
                    <a:pt x="519066" y="1747371"/>
                    <a:pt x="510910" y="1740659"/>
                  </a:cubicBezTo>
                  <a:moveTo>
                    <a:pt x="1669540" y="1781887"/>
                  </a:moveTo>
                  <a:cubicBezTo>
                    <a:pt x="1681234" y="1796449"/>
                    <a:pt x="1694787" y="1809513"/>
                    <a:pt x="1705342" y="1825033"/>
                  </a:cubicBezTo>
                  <a:cubicBezTo>
                    <a:pt x="1710140" y="1852419"/>
                    <a:pt x="1711519" y="1880344"/>
                    <a:pt x="1714937" y="1907969"/>
                  </a:cubicBezTo>
                  <a:cubicBezTo>
                    <a:pt x="1723873" y="1905512"/>
                    <a:pt x="1732749" y="1903055"/>
                    <a:pt x="1741684" y="1900598"/>
                  </a:cubicBezTo>
                  <a:cubicBezTo>
                    <a:pt x="1739465" y="1879505"/>
                    <a:pt x="1736887" y="1858531"/>
                    <a:pt x="1733828" y="1837558"/>
                  </a:cubicBezTo>
                  <a:cubicBezTo>
                    <a:pt x="1754638" y="1841153"/>
                    <a:pt x="1774368" y="1848943"/>
                    <a:pt x="1795118" y="1852778"/>
                  </a:cubicBezTo>
                  <a:cubicBezTo>
                    <a:pt x="1802194" y="1846966"/>
                    <a:pt x="1804354" y="1836599"/>
                    <a:pt x="1809271" y="1828928"/>
                  </a:cubicBezTo>
                  <a:cubicBezTo>
                    <a:pt x="1787022" y="1821318"/>
                    <a:pt x="1764113" y="1815925"/>
                    <a:pt x="1741445" y="1809692"/>
                  </a:cubicBezTo>
                  <a:cubicBezTo>
                    <a:pt x="1717876" y="1804239"/>
                    <a:pt x="1708281" y="1778651"/>
                    <a:pt x="1691909" y="1763311"/>
                  </a:cubicBezTo>
                  <a:cubicBezTo>
                    <a:pt x="1684413" y="1769483"/>
                    <a:pt x="1676976" y="1775655"/>
                    <a:pt x="1669540" y="1781887"/>
                  </a:cubicBezTo>
                  <a:moveTo>
                    <a:pt x="916970" y="1965677"/>
                  </a:moveTo>
                  <a:cubicBezTo>
                    <a:pt x="907195" y="1982036"/>
                    <a:pt x="891423" y="1992403"/>
                    <a:pt x="874031" y="1999295"/>
                  </a:cubicBezTo>
                  <a:cubicBezTo>
                    <a:pt x="874151" y="2007924"/>
                    <a:pt x="874331" y="2016613"/>
                    <a:pt x="874691" y="2025302"/>
                  </a:cubicBezTo>
                  <a:cubicBezTo>
                    <a:pt x="886745" y="2020088"/>
                    <a:pt x="898499" y="2014216"/>
                    <a:pt x="909714" y="2007444"/>
                  </a:cubicBezTo>
                  <a:cubicBezTo>
                    <a:pt x="909294" y="2034231"/>
                    <a:pt x="909534" y="2061017"/>
                    <a:pt x="909474" y="2087803"/>
                  </a:cubicBezTo>
                  <a:cubicBezTo>
                    <a:pt x="920448" y="2087803"/>
                    <a:pt x="931483" y="2087803"/>
                    <a:pt x="942458" y="2087803"/>
                  </a:cubicBezTo>
                  <a:cubicBezTo>
                    <a:pt x="942398" y="2047115"/>
                    <a:pt x="942518" y="2006426"/>
                    <a:pt x="942398" y="1965737"/>
                  </a:cubicBezTo>
                  <a:cubicBezTo>
                    <a:pt x="933882" y="1965677"/>
                    <a:pt x="925426" y="1965677"/>
                    <a:pt x="916970" y="1965677"/>
                  </a:cubicBezTo>
                  <a:moveTo>
                    <a:pt x="1183179" y="1966036"/>
                  </a:moveTo>
                  <a:cubicBezTo>
                    <a:pt x="1163149" y="1990486"/>
                    <a:pt x="1142459" y="2014336"/>
                    <a:pt x="1122309" y="2038725"/>
                  </a:cubicBezTo>
                  <a:cubicBezTo>
                    <a:pt x="1122309" y="2047354"/>
                    <a:pt x="1122309" y="2055983"/>
                    <a:pt x="1122429" y="2064612"/>
                  </a:cubicBezTo>
                  <a:cubicBezTo>
                    <a:pt x="1142879" y="2064612"/>
                    <a:pt x="1163329" y="2064612"/>
                    <a:pt x="1183779" y="2064612"/>
                  </a:cubicBezTo>
                  <a:cubicBezTo>
                    <a:pt x="1183779" y="2072343"/>
                    <a:pt x="1183839" y="2080073"/>
                    <a:pt x="1183899" y="2087863"/>
                  </a:cubicBezTo>
                  <a:cubicBezTo>
                    <a:pt x="1193374" y="2087863"/>
                    <a:pt x="1202850" y="2087803"/>
                    <a:pt x="1212385" y="2087744"/>
                  </a:cubicBezTo>
                  <a:cubicBezTo>
                    <a:pt x="1212325" y="2080073"/>
                    <a:pt x="1212265" y="2072403"/>
                    <a:pt x="1212265" y="2064792"/>
                  </a:cubicBezTo>
                  <a:cubicBezTo>
                    <a:pt x="1216043" y="2064732"/>
                    <a:pt x="1223539" y="2064553"/>
                    <a:pt x="1227258" y="2064493"/>
                  </a:cubicBezTo>
                  <a:cubicBezTo>
                    <a:pt x="1227317" y="2056343"/>
                    <a:pt x="1227377" y="2048193"/>
                    <a:pt x="1227317" y="2040043"/>
                  </a:cubicBezTo>
                  <a:cubicBezTo>
                    <a:pt x="1223539" y="2039983"/>
                    <a:pt x="1216043" y="2039864"/>
                    <a:pt x="1212325" y="2039804"/>
                  </a:cubicBezTo>
                  <a:cubicBezTo>
                    <a:pt x="1212325" y="2015055"/>
                    <a:pt x="1212325" y="1990366"/>
                    <a:pt x="1212265" y="1965617"/>
                  </a:cubicBezTo>
                  <a:cubicBezTo>
                    <a:pt x="1202550" y="1965677"/>
                    <a:pt x="1192894" y="1965797"/>
                    <a:pt x="1183179" y="1966036"/>
                  </a:cubicBezTo>
                  <a:moveTo>
                    <a:pt x="1007346" y="2036448"/>
                  </a:moveTo>
                  <a:cubicBezTo>
                    <a:pt x="1022158" y="2052867"/>
                    <a:pt x="1047166" y="2048672"/>
                    <a:pt x="1062998" y="2036028"/>
                  </a:cubicBezTo>
                  <a:cubicBezTo>
                    <a:pt x="1058141" y="2046935"/>
                    <a:pt x="1061019" y="2067069"/>
                    <a:pt x="1045667" y="2069586"/>
                  </a:cubicBezTo>
                  <a:cubicBezTo>
                    <a:pt x="1036731" y="2073661"/>
                    <a:pt x="1034152" y="2061317"/>
                    <a:pt x="1028275" y="2057481"/>
                  </a:cubicBezTo>
                  <a:cubicBezTo>
                    <a:pt x="1018020" y="2058680"/>
                    <a:pt x="1007825" y="2059938"/>
                    <a:pt x="997630" y="2061556"/>
                  </a:cubicBezTo>
                  <a:cubicBezTo>
                    <a:pt x="1010944" y="2101466"/>
                    <a:pt x="1077031" y="2098290"/>
                    <a:pt x="1089505" y="2059459"/>
                  </a:cubicBezTo>
                  <a:cubicBezTo>
                    <a:pt x="1096942" y="2035249"/>
                    <a:pt x="1097601" y="2006486"/>
                    <a:pt x="1083748" y="1984433"/>
                  </a:cubicBezTo>
                  <a:cubicBezTo>
                    <a:pt x="1070615" y="1964718"/>
                    <a:pt x="1043148" y="1962381"/>
                    <a:pt x="1022218" y="1968493"/>
                  </a:cubicBezTo>
                  <a:cubicBezTo>
                    <a:pt x="994452" y="1976823"/>
                    <a:pt x="986536" y="2017152"/>
                    <a:pt x="1007346" y="2036448"/>
                  </a:cubicBezTo>
                  <a:moveTo>
                    <a:pt x="1269057" y="1968194"/>
                  </a:moveTo>
                  <a:cubicBezTo>
                    <a:pt x="1265639" y="1989347"/>
                    <a:pt x="1262160" y="2010560"/>
                    <a:pt x="1258562" y="2031714"/>
                  </a:cubicBezTo>
                  <a:cubicBezTo>
                    <a:pt x="1267378" y="2033032"/>
                    <a:pt x="1276253" y="2034231"/>
                    <a:pt x="1285129" y="2035189"/>
                  </a:cubicBezTo>
                  <a:cubicBezTo>
                    <a:pt x="1292565" y="2030695"/>
                    <a:pt x="1300661" y="2025062"/>
                    <a:pt x="1309897" y="2027699"/>
                  </a:cubicBezTo>
                  <a:cubicBezTo>
                    <a:pt x="1327168" y="2035249"/>
                    <a:pt x="1324710" y="2070006"/>
                    <a:pt x="1304140" y="2069946"/>
                  </a:cubicBezTo>
                  <a:cubicBezTo>
                    <a:pt x="1294005" y="2071444"/>
                    <a:pt x="1290227" y="2060238"/>
                    <a:pt x="1285549" y="2053826"/>
                  </a:cubicBezTo>
                  <a:cubicBezTo>
                    <a:pt x="1274694" y="2054845"/>
                    <a:pt x="1263900" y="2056043"/>
                    <a:pt x="1253105" y="2057362"/>
                  </a:cubicBezTo>
                  <a:cubicBezTo>
                    <a:pt x="1263839" y="2090320"/>
                    <a:pt x="1306059" y="2097272"/>
                    <a:pt x="1333825" y="2082830"/>
                  </a:cubicBezTo>
                  <a:cubicBezTo>
                    <a:pt x="1356314" y="2069466"/>
                    <a:pt x="1362071" y="2032673"/>
                    <a:pt x="1340182" y="2016014"/>
                  </a:cubicBezTo>
                  <a:cubicBezTo>
                    <a:pt x="1326509" y="2003969"/>
                    <a:pt x="1307018" y="2006845"/>
                    <a:pt x="1291066" y="2011639"/>
                  </a:cubicBezTo>
                  <a:cubicBezTo>
                    <a:pt x="1291846" y="2007145"/>
                    <a:pt x="1293405" y="1998036"/>
                    <a:pt x="1294185" y="1993482"/>
                  </a:cubicBezTo>
                  <a:cubicBezTo>
                    <a:pt x="1312116" y="1993422"/>
                    <a:pt x="1330047" y="1993542"/>
                    <a:pt x="1347978" y="1993422"/>
                  </a:cubicBezTo>
                  <a:cubicBezTo>
                    <a:pt x="1348038" y="1984972"/>
                    <a:pt x="1348038" y="1976463"/>
                    <a:pt x="1347978" y="1968014"/>
                  </a:cubicBezTo>
                  <a:cubicBezTo>
                    <a:pt x="1321651" y="1968014"/>
                    <a:pt x="1295324" y="1967894"/>
                    <a:pt x="1269057" y="1968194"/>
                  </a:cubicBez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Arial"/>
                <a:ea typeface="微软雅黑"/>
                <a:cs typeface="+mn-ea"/>
                <a:sym typeface="+mn-lt"/>
              </a:endParaRPr>
            </a:p>
          </p:txBody>
        </p:sp>
        <p:sp>
          <p:nvSpPr>
            <p:cNvPr id="100" name="任意多边形: 形状 99">
              <a:extLst>
                <a:ext uri="{FF2B5EF4-FFF2-40B4-BE49-F238E27FC236}">
                  <a16:creationId xmlns:a16="http://schemas.microsoft.com/office/drawing/2014/main" id="{04C98A36-9CE4-4123-9CA5-2A0058AB5A28}"/>
                </a:ext>
              </a:extLst>
            </p:cNvPr>
            <p:cNvSpPr/>
            <p:nvPr/>
          </p:nvSpPr>
          <p:spPr>
            <a:xfrm>
              <a:off x="888689" y="4615773"/>
              <a:ext cx="71965" cy="95880"/>
            </a:xfrm>
            <a:custGeom>
              <a:avLst/>
              <a:gdLst>
                <a:gd name="connsiteX0" fmla="*/ 15768 w 71964"/>
                <a:gd name="connsiteY0" fmla="*/ 9736 h 95879"/>
                <a:gd name="connsiteX1" fmla="*/ 57268 w 71964"/>
                <a:gd name="connsiteY1" fmla="*/ 19264 h 95879"/>
                <a:gd name="connsiteX2" fmla="*/ 71361 w 71964"/>
                <a:gd name="connsiteY2" fmla="*/ 73736 h 95879"/>
                <a:gd name="connsiteX3" fmla="*/ 20745 w 71964"/>
                <a:gd name="connsiteY3" fmla="*/ 78949 h 95879"/>
                <a:gd name="connsiteX4" fmla="*/ 15768 w 71964"/>
                <a:gd name="connsiteY4" fmla="*/ 9736 h 958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964" h="95879">
                  <a:moveTo>
                    <a:pt x="15768" y="9736"/>
                  </a:moveTo>
                  <a:cubicBezTo>
                    <a:pt x="29381" y="-152"/>
                    <a:pt x="49351" y="4463"/>
                    <a:pt x="57268" y="19264"/>
                  </a:cubicBezTo>
                  <a:cubicBezTo>
                    <a:pt x="66923" y="35384"/>
                    <a:pt x="74839" y="54620"/>
                    <a:pt x="71361" y="73736"/>
                  </a:cubicBezTo>
                  <a:cubicBezTo>
                    <a:pt x="64764" y="94889"/>
                    <a:pt x="31600" y="98844"/>
                    <a:pt x="20745" y="78949"/>
                  </a:cubicBezTo>
                  <a:cubicBezTo>
                    <a:pt x="8512" y="59593"/>
                    <a:pt x="-6121" y="27294"/>
                    <a:pt x="15768" y="9736"/>
                  </a:cubicBez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Arial"/>
                <a:ea typeface="微软雅黑"/>
                <a:cs typeface="+mn-ea"/>
                <a:sym typeface="+mn-lt"/>
              </a:endParaRPr>
            </a:p>
          </p:txBody>
        </p:sp>
        <p:sp>
          <p:nvSpPr>
            <p:cNvPr id="101" name="任意多边形: 形状 100">
              <a:extLst>
                <a:ext uri="{FF2B5EF4-FFF2-40B4-BE49-F238E27FC236}">
                  <a16:creationId xmlns:a16="http://schemas.microsoft.com/office/drawing/2014/main" id="{1625B9CA-B935-4398-812E-447A610EACF5}"/>
                </a:ext>
              </a:extLst>
            </p:cNvPr>
            <p:cNvSpPr/>
            <p:nvPr/>
          </p:nvSpPr>
          <p:spPr>
            <a:xfrm>
              <a:off x="517876" y="4787576"/>
              <a:ext cx="1493265" cy="1492127"/>
            </a:xfrm>
            <a:custGeom>
              <a:avLst/>
              <a:gdLst>
                <a:gd name="connsiteX0" fmla="*/ 669461 w 1493265"/>
                <a:gd name="connsiteY0" fmla="*/ 8719 h 1492127"/>
                <a:gd name="connsiteX1" fmla="*/ 1122658 w 1493265"/>
                <a:gd name="connsiteY1" fmla="*/ 104838 h 1492127"/>
                <a:gd name="connsiteX2" fmla="*/ 1451896 w 1493265"/>
                <a:gd name="connsiteY2" fmla="*/ 501600 h 1492127"/>
                <a:gd name="connsiteX3" fmla="*/ 1442781 w 1493265"/>
                <a:gd name="connsiteY3" fmla="*/ 1017672 h 1492127"/>
                <a:gd name="connsiteX4" fmla="*/ 1084277 w 1493265"/>
                <a:gd name="connsiteY4" fmla="*/ 1410719 h 1492127"/>
                <a:gd name="connsiteX5" fmla="*/ 605413 w 1493265"/>
                <a:gd name="connsiteY5" fmla="*/ 1476517 h 1492127"/>
                <a:gd name="connsiteX6" fmla="*/ 161451 w 1493265"/>
                <a:gd name="connsiteY6" fmla="*/ 1203499 h 1492127"/>
                <a:gd name="connsiteX7" fmla="*/ 4508 w 1493265"/>
                <a:gd name="connsiteY7" fmla="*/ 746872 h 1492127"/>
                <a:gd name="connsiteX8" fmla="*/ 178363 w 1493265"/>
                <a:gd name="connsiteY8" fmla="*/ 270590 h 1492127"/>
                <a:gd name="connsiteX9" fmla="*/ 669461 w 1493265"/>
                <a:gd name="connsiteY9" fmla="*/ 8719 h 1492127"/>
                <a:gd name="connsiteX10" fmla="*/ 663584 w 1493265"/>
                <a:gd name="connsiteY10" fmla="*/ 32329 h 1492127"/>
                <a:gd name="connsiteX11" fmla="*/ 205889 w 1493265"/>
                <a:gd name="connsiteY11" fmla="*/ 274965 h 1492127"/>
                <a:gd name="connsiteX12" fmla="*/ 29276 w 1493265"/>
                <a:gd name="connsiteY12" fmla="*/ 740820 h 1492127"/>
                <a:gd name="connsiteX13" fmla="*/ 182081 w 1493265"/>
                <a:gd name="connsiteY13" fmla="*/ 1189057 h 1492127"/>
                <a:gd name="connsiteX14" fmla="*/ 581365 w 1493265"/>
                <a:gd name="connsiteY14" fmla="*/ 1445715 h 1492127"/>
                <a:gd name="connsiteX15" fmla="*/ 1082478 w 1493265"/>
                <a:gd name="connsiteY15" fmla="*/ 1384772 h 1492127"/>
                <a:gd name="connsiteX16" fmla="*/ 1412376 w 1493265"/>
                <a:gd name="connsiteY16" fmla="*/ 1030976 h 1492127"/>
                <a:gd name="connsiteX17" fmla="*/ 1440082 w 1493265"/>
                <a:gd name="connsiteY17" fmla="*/ 537076 h 1492127"/>
                <a:gd name="connsiteX18" fmla="*/ 1122538 w 1493265"/>
                <a:gd name="connsiteY18" fmla="*/ 130486 h 1492127"/>
                <a:gd name="connsiteX19" fmla="*/ 663584 w 1493265"/>
                <a:gd name="connsiteY19" fmla="*/ 32329 h 1492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93265" h="1492127">
                  <a:moveTo>
                    <a:pt x="669461" y="8719"/>
                  </a:moveTo>
                  <a:cubicBezTo>
                    <a:pt x="825624" y="-8060"/>
                    <a:pt x="987005" y="25378"/>
                    <a:pt x="1122658" y="104838"/>
                  </a:cubicBezTo>
                  <a:cubicBezTo>
                    <a:pt x="1274683" y="192748"/>
                    <a:pt x="1393965" y="335788"/>
                    <a:pt x="1451896" y="501600"/>
                  </a:cubicBezTo>
                  <a:cubicBezTo>
                    <a:pt x="1510547" y="667352"/>
                    <a:pt x="1507309" y="854078"/>
                    <a:pt x="1442781" y="1017672"/>
                  </a:cubicBezTo>
                  <a:cubicBezTo>
                    <a:pt x="1376933" y="1186720"/>
                    <a:pt x="1246617" y="1329521"/>
                    <a:pt x="1084277" y="1410719"/>
                  </a:cubicBezTo>
                  <a:cubicBezTo>
                    <a:pt x="937949" y="1485326"/>
                    <a:pt x="766433" y="1508097"/>
                    <a:pt x="605413" y="1476517"/>
                  </a:cubicBezTo>
                  <a:cubicBezTo>
                    <a:pt x="430899" y="1442959"/>
                    <a:pt x="270418" y="1343663"/>
                    <a:pt x="161451" y="1203499"/>
                  </a:cubicBezTo>
                  <a:cubicBezTo>
                    <a:pt x="60041" y="1074481"/>
                    <a:pt x="3609" y="911006"/>
                    <a:pt x="4508" y="746872"/>
                  </a:cubicBezTo>
                  <a:cubicBezTo>
                    <a:pt x="3669" y="574169"/>
                    <a:pt x="66758" y="402305"/>
                    <a:pt x="178363" y="270590"/>
                  </a:cubicBezTo>
                  <a:cubicBezTo>
                    <a:pt x="300223" y="124434"/>
                    <a:pt x="480014" y="28075"/>
                    <a:pt x="669461" y="8719"/>
                  </a:cubicBezTo>
                  <a:moveTo>
                    <a:pt x="663584" y="32329"/>
                  </a:moveTo>
                  <a:cubicBezTo>
                    <a:pt x="487811" y="52644"/>
                    <a:pt x="321512" y="141332"/>
                    <a:pt x="205889" y="274965"/>
                  </a:cubicBezTo>
                  <a:cubicBezTo>
                    <a:pt x="93864" y="402604"/>
                    <a:pt x="29876" y="571053"/>
                    <a:pt x="29276" y="740820"/>
                  </a:cubicBezTo>
                  <a:cubicBezTo>
                    <a:pt x="27417" y="901778"/>
                    <a:pt x="82290" y="1062616"/>
                    <a:pt x="182081" y="1189057"/>
                  </a:cubicBezTo>
                  <a:cubicBezTo>
                    <a:pt x="281272" y="1316158"/>
                    <a:pt x="424302" y="1408442"/>
                    <a:pt x="581365" y="1445715"/>
                  </a:cubicBezTo>
                  <a:cubicBezTo>
                    <a:pt x="748502" y="1486164"/>
                    <a:pt x="930033" y="1464592"/>
                    <a:pt x="1082478" y="1384772"/>
                  </a:cubicBezTo>
                  <a:cubicBezTo>
                    <a:pt x="1228686" y="1309266"/>
                    <a:pt x="1347428" y="1182166"/>
                    <a:pt x="1412376" y="1030976"/>
                  </a:cubicBezTo>
                  <a:cubicBezTo>
                    <a:pt x="1479722" y="876550"/>
                    <a:pt x="1489438" y="698094"/>
                    <a:pt x="1440082" y="537076"/>
                  </a:cubicBezTo>
                  <a:cubicBezTo>
                    <a:pt x="1389227" y="368567"/>
                    <a:pt x="1273544" y="220913"/>
                    <a:pt x="1122538" y="130486"/>
                  </a:cubicBezTo>
                  <a:cubicBezTo>
                    <a:pt x="986225" y="47730"/>
                    <a:pt x="821846" y="12914"/>
                    <a:pt x="663584" y="32329"/>
                  </a:cubicBez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Arial"/>
                <a:ea typeface="微软雅黑"/>
                <a:cs typeface="+mn-ea"/>
                <a:sym typeface="+mn-lt"/>
              </a:endParaRPr>
            </a:p>
          </p:txBody>
        </p:sp>
        <p:sp>
          <p:nvSpPr>
            <p:cNvPr id="102" name="任意多边形: 形状 101">
              <a:extLst>
                <a:ext uri="{FF2B5EF4-FFF2-40B4-BE49-F238E27FC236}">
                  <a16:creationId xmlns:a16="http://schemas.microsoft.com/office/drawing/2014/main" id="{58DFA0D2-0B12-4644-A851-219709971AEF}"/>
                </a:ext>
              </a:extLst>
            </p:cNvPr>
            <p:cNvSpPr/>
            <p:nvPr/>
          </p:nvSpPr>
          <p:spPr>
            <a:xfrm>
              <a:off x="2009516" y="4915447"/>
              <a:ext cx="41979" cy="35955"/>
            </a:xfrm>
            <a:custGeom>
              <a:avLst/>
              <a:gdLst>
                <a:gd name="connsiteX0" fmla="*/ 4515 w 41979"/>
                <a:gd name="connsiteY0" fmla="*/ 31679 h 35954"/>
                <a:gd name="connsiteX1" fmla="*/ 29523 w 41979"/>
                <a:gd name="connsiteY1" fmla="*/ 5792 h 35954"/>
                <a:gd name="connsiteX2" fmla="*/ 26404 w 41979"/>
                <a:gd name="connsiteY2" fmla="*/ 33117 h 35954"/>
                <a:gd name="connsiteX3" fmla="*/ 4515 w 41979"/>
                <a:gd name="connsiteY3" fmla="*/ 31679 h 35954"/>
              </a:gdLst>
              <a:ahLst/>
              <a:cxnLst>
                <a:cxn ang="0">
                  <a:pos x="connsiteX0" y="connsiteY0"/>
                </a:cxn>
                <a:cxn ang="0">
                  <a:pos x="connsiteX1" y="connsiteY1"/>
                </a:cxn>
                <a:cxn ang="0">
                  <a:pos x="connsiteX2" y="connsiteY2"/>
                </a:cxn>
                <a:cxn ang="0">
                  <a:pos x="connsiteX3" y="connsiteY3"/>
                </a:cxn>
              </a:cxnLst>
              <a:rect l="l" t="t" r="r" b="b"/>
              <a:pathLst>
                <a:path w="41979" h="35954">
                  <a:moveTo>
                    <a:pt x="4515" y="31679"/>
                  </a:moveTo>
                  <a:cubicBezTo>
                    <a:pt x="4035" y="18496"/>
                    <a:pt x="13750" y="-680"/>
                    <a:pt x="29523" y="5792"/>
                  </a:cubicBezTo>
                  <a:cubicBezTo>
                    <a:pt x="42356" y="11365"/>
                    <a:pt x="39777" y="29821"/>
                    <a:pt x="26404" y="33117"/>
                  </a:cubicBezTo>
                  <a:cubicBezTo>
                    <a:pt x="20947" y="32758"/>
                    <a:pt x="9972" y="32039"/>
                    <a:pt x="4515" y="31679"/>
                  </a:cubicBez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Arial"/>
                <a:ea typeface="微软雅黑"/>
                <a:cs typeface="+mn-ea"/>
                <a:sym typeface="+mn-lt"/>
              </a:endParaRPr>
            </a:p>
          </p:txBody>
        </p:sp>
        <p:sp>
          <p:nvSpPr>
            <p:cNvPr id="103" name="任意多边形: 形状 102">
              <a:extLst>
                <a:ext uri="{FF2B5EF4-FFF2-40B4-BE49-F238E27FC236}">
                  <a16:creationId xmlns:a16="http://schemas.microsoft.com/office/drawing/2014/main" id="{BEEFA443-3697-4A34-9E2F-18D05886AE2A}"/>
                </a:ext>
              </a:extLst>
            </p:cNvPr>
            <p:cNvSpPr/>
            <p:nvPr/>
          </p:nvSpPr>
          <p:spPr>
            <a:xfrm>
              <a:off x="680767" y="4938377"/>
              <a:ext cx="1091463" cy="988759"/>
            </a:xfrm>
            <a:custGeom>
              <a:avLst/>
              <a:gdLst>
                <a:gd name="connsiteX0" fmla="*/ 261891 w 1091462"/>
                <a:gd name="connsiteY0" fmla="*/ 222800 h 988758"/>
                <a:gd name="connsiteX1" fmla="*/ 624952 w 1091462"/>
                <a:gd name="connsiteY1" fmla="*/ 4494 h 988758"/>
                <a:gd name="connsiteX2" fmla="*/ 560724 w 1091462"/>
                <a:gd name="connsiteY2" fmla="*/ 60164 h 988758"/>
                <a:gd name="connsiteX3" fmla="*/ 332416 w 1091462"/>
                <a:gd name="connsiteY3" fmla="*/ 265347 h 988758"/>
                <a:gd name="connsiteX4" fmla="*/ 409119 w 1091462"/>
                <a:gd name="connsiteY4" fmla="*/ 365721 h 988758"/>
                <a:gd name="connsiteX5" fmla="*/ 401682 w 1091462"/>
                <a:gd name="connsiteY5" fmla="*/ 377946 h 988758"/>
                <a:gd name="connsiteX6" fmla="*/ 580814 w 1091462"/>
                <a:gd name="connsiteY6" fmla="*/ 545495 h 988758"/>
                <a:gd name="connsiteX7" fmla="*/ 798507 w 1091462"/>
                <a:gd name="connsiteY7" fmla="*/ 339654 h 988758"/>
                <a:gd name="connsiteX8" fmla="*/ 789392 w 1091462"/>
                <a:gd name="connsiteY8" fmla="*/ 276553 h 988758"/>
                <a:gd name="connsiteX9" fmla="*/ 782135 w 1091462"/>
                <a:gd name="connsiteY9" fmla="*/ 173362 h 988758"/>
                <a:gd name="connsiteX10" fmla="*/ 893140 w 1091462"/>
                <a:gd name="connsiteY10" fmla="*/ 95460 h 988758"/>
                <a:gd name="connsiteX11" fmla="*/ 1023936 w 1091462"/>
                <a:gd name="connsiteY11" fmla="*/ 160419 h 988758"/>
                <a:gd name="connsiteX12" fmla="*/ 1089184 w 1091462"/>
                <a:gd name="connsiteY12" fmla="*/ 290695 h 988758"/>
                <a:gd name="connsiteX13" fmla="*/ 1011042 w 1091462"/>
                <a:gd name="connsiteY13" fmla="*/ 401856 h 988758"/>
                <a:gd name="connsiteX14" fmla="*/ 908253 w 1091462"/>
                <a:gd name="connsiteY14" fmla="*/ 394305 h 988758"/>
                <a:gd name="connsiteX15" fmla="*/ 843665 w 1091462"/>
                <a:gd name="connsiteY15" fmla="*/ 385017 h 988758"/>
                <a:gd name="connsiteX16" fmla="*/ 633948 w 1091462"/>
                <a:gd name="connsiteY16" fmla="*/ 595832 h 988758"/>
                <a:gd name="connsiteX17" fmla="*/ 988913 w 1091462"/>
                <a:gd name="connsiteY17" fmla="*/ 927456 h 988758"/>
                <a:gd name="connsiteX18" fmla="*/ 939018 w 1091462"/>
                <a:gd name="connsiteY18" fmla="*/ 979111 h 988758"/>
                <a:gd name="connsiteX19" fmla="*/ 594907 w 1091462"/>
                <a:gd name="connsiteY19" fmla="*/ 632686 h 988758"/>
                <a:gd name="connsiteX20" fmla="*/ 461833 w 1091462"/>
                <a:gd name="connsiteY20" fmla="*/ 764640 h 988758"/>
                <a:gd name="connsiteX21" fmla="*/ 438324 w 1091462"/>
                <a:gd name="connsiteY21" fmla="*/ 764820 h 988758"/>
                <a:gd name="connsiteX22" fmla="*/ 426450 w 1091462"/>
                <a:gd name="connsiteY22" fmla="*/ 776386 h 988758"/>
                <a:gd name="connsiteX23" fmla="*/ 441743 w 1091462"/>
                <a:gd name="connsiteY23" fmla="*/ 791966 h 988758"/>
                <a:gd name="connsiteX24" fmla="*/ 411518 w 1091462"/>
                <a:gd name="connsiteY24" fmla="*/ 822348 h 988758"/>
                <a:gd name="connsiteX25" fmla="*/ 392327 w 1091462"/>
                <a:gd name="connsiteY25" fmla="*/ 814018 h 988758"/>
                <a:gd name="connsiteX26" fmla="*/ 222670 w 1091462"/>
                <a:gd name="connsiteY26" fmla="*/ 981748 h 988758"/>
                <a:gd name="connsiteX27" fmla="*/ 191246 w 1091462"/>
                <a:gd name="connsiteY27" fmla="*/ 950587 h 988758"/>
                <a:gd name="connsiteX28" fmla="*/ 219672 w 1091462"/>
                <a:gd name="connsiteY28" fmla="*/ 920924 h 988758"/>
                <a:gd name="connsiteX29" fmla="*/ 202940 w 1091462"/>
                <a:gd name="connsiteY29" fmla="*/ 902947 h 988758"/>
                <a:gd name="connsiteX30" fmla="*/ 221291 w 1091462"/>
                <a:gd name="connsiteY30" fmla="*/ 884730 h 988758"/>
                <a:gd name="connsiteX31" fmla="*/ 192745 w 1091462"/>
                <a:gd name="connsiteY31" fmla="*/ 893419 h 988758"/>
                <a:gd name="connsiteX32" fmla="*/ 150646 w 1091462"/>
                <a:gd name="connsiteY32" fmla="*/ 851411 h 988758"/>
                <a:gd name="connsiteX33" fmla="*/ 175234 w 1091462"/>
                <a:gd name="connsiteY33" fmla="*/ 826662 h 988758"/>
                <a:gd name="connsiteX34" fmla="*/ 197843 w 1091462"/>
                <a:gd name="connsiteY34" fmla="*/ 849194 h 988758"/>
                <a:gd name="connsiteX35" fmla="*/ 216374 w 1091462"/>
                <a:gd name="connsiteY35" fmla="*/ 831936 h 988758"/>
                <a:gd name="connsiteX36" fmla="*/ 193825 w 1091462"/>
                <a:gd name="connsiteY36" fmla="*/ 807966 h 988758"/>
                <a:gd name="connsiteX37" fmla="*/ 209957 w 1091462"/>
                <a:gd name="connsiteY37" fmla="*/ 792445 h 988758"/>
                <a:gd name="connsiteX38" fmla="*/ 232686 w 1091462"/>
                <a:gd name="connsiteY38" fmla="*/ 815037 h 988758"/>
                <a:gd name="connsiteX39" fmla="*/ 251096 w 1091462"/>
                <a:gd name="connsiteY39" fmla="*/ 796460 h 988758"/>
                <a:gd name="connsiteX40" fmla="*/ 228008 w 1091462"/>
                <a:gd name="connsiteY40" fmla="*/ 774228 h 988758"/>
                <a:gd name="connsiteX41" fmla="*/ 249897 w 1091462"/>
                <a:gd name="connsiteY41" fmla="*/ 752536 h 988758"/>
                <a:gd name="connsiteX42" fmla="*/ 291936 w 1091462"/>
                <a:gd name="connsiteY42" fmla="*/ 794962 h 988758"/>
                <a:gd name="connsiteX43" fmla="*/ 284440 w 1091462"/>
                <a:gd name="connsiteY43" fmla="*/ 822468 h 988758"/>
                <a:gd name="connsiteX44" fmla="*/ 302551 w 1091462"/>
                <a:gd name="connsiteY44" fmla="*/ 805030 h 988758"/>
                <a:gd name="connsiteX45" fmla="*/ 319163 w 1091462"/>
                <a:gd name="connsiteY45" fmla="*/ 822168 h 988758"/>
                <a:gd name="connsiteX46" fmla="*/ 364501 w 1091462"/>
                <a:gd name="connsiteY46" fmla="*/ 776925 h 988758"/>
                <a:gd name="connsiteX47" fmla="*/ 350048 w 1091462"/>
                <a:gd name="connsiteY47" fmla="*/ 762183 h 988758"/>
                <a:gd name="connsiteX48" fmla="*/ 381352 w 1091462"/>
                <a:gd name="connsiteY48" fmla="*/ 731262 h 988758"/>
                <a:gd name="connsiteX49" fmla="*/ 395685 w 1091462"/>
                <a:gd name="connsiteY49" fmla="*/ 745824 h 988758"/>
                <a:gd name="connsiteX50" fmla="*/ 407440 w 1091462"/>
                <a:gd name="connsiteY50" fmla="*/ 733779 h 988758"/>
                <a:gd name="connsiteX51" fmla="*/ 409479 w 1091462"/>
                <a:gd name="connsiteY51" fmla="*/ 706873 h 988758"/>
                <a:gd name="connsiteX52" fmla="*/ 543093 w 1091462"/>
                <a:gd name="connsiteY52" fmla="*/ 581690 h 988758"/>
                <a:gd name="connsiteX53" fmla="*/ 371577 w 1091462"/>
                <a:gd name="connsiteY53" fmla="*/ 407908 h 988758"/>
                <a:gd name="connsiteX54" fmla="*/ 361862 w 1091462"/>
                <a:gd name="connsiteY54" fmla="*/ 415279 h 988758"/>
                <a:gd name="connsiteX55" fmla="*/ 257873 w 1091462"/>
                <a:gd name="connsiteY55" fmla="*/ 341751 h 988758"/>
                <a:gd name="connsiteX56" fmla="*/ 66747 w 1091462"/>
                <a:gd name="connsiteY56" fmla="*/ 561196 h 988758"/>
                <a:gd name="connsiteX57" fmla="*/ 4498 w 1091462"/>
                <a:gd name="connsiteY57" fmla="*/ 639098 h 988758"/>
                <a:gd name="connsiteX58" fmla="*/ 213375 w 1091462"/>
                <a:gd name="connsiteY58" fmla="*/ 272178 h 988758"/>
                <a:gd name="connsiteX59" fmla="*/ 199822 w 1091462"/>
                <a:gd name="connsiteY59" fmla="*/ 246111 h 988758"/>
                <a:gd name="connsiteX60" fmla="*/ 234904 w 1091462"/>
                <a:gd name="connsiteY60" fmla="*/ 210096 h 988758"/>
                <a:gd name="connsiteX61" fmla="*/ 261891 w 1091462"/>
                <a:gd name="connsiteY61" fmla="*/ 222800 h 988758"/>
                <a:gd name="connsiteX62" fmla="*/ 292596 w 1091462"/>
                <a:gd name="connsiteY62" fmla="*/ 203684 h 988758"/>
                <a:gd name="connsiteX63" fmla="*/ 300512 w 1091462"/>
                <a:gd name="connsiteY63" fmla="*/ 210096 h 988758"/>
                <a:gd name="connsiteX64" fmla="*/ 542073 w 1091462"/>
                <a:gd name="connsiteY64" fmla="*/ 48419 h 988758"/>
                <a:gd name="connsiteX65" fmla="*/ 543633 w 1091462"/>
                <a:gd name="connsiteY65" fmla="*/ 39371 h 988758"/>
                <a:gd name="connsiteX66" fmla="*/ 292596 w 1091462"/>
                <a:gd name="connsiteY66" fmla="*/ 203684 h 988758"/>
                <a:gd name="connsiteX67" fmla="*/ 789691 w 1091462"/>
                <a:gd name="connsiteY67" fmla="*/ 181272 h 988758"/>
                <a:gd name="connsiteX68" fmla="*/ 801026 w 1091462"/>
                <a:gd name="connsiteY68" fmla="*/ 277811 h 988758"/>
                <a:gd name="connsiteX69" fmla="*/ 793230 w 1091462"/>
                <a:gd name="connsiteY69" fmla="*/ 313467 h 988758"/>
                <a:gd name="connsiteX70" fmla="*/ 812840 w 1091462"/>
                <a:gd name="connsiteY70" fmla="*/ 327489 h 988758"/>
                <a:gd name="connsiteX71" fmla="*/ 815059 w 1091462"/>
                <a:gd name="connsiteY71" fmla="*/ 278890 h 988758"/>
                <a:gd name="connsiteX72" fmla="*/ 802405 w 1091462"/>
                <a:gd name="connsiteY72" fmla="*/ 182052 h 988758"/>
                <a:gd name="connsiteX73" fmla="*/ 922406 w 1091462"/>
                <a:gd name="connsiteY73" fmla="*/ 118411 h 988758"/>
                <a:gd name="connsiteX74" fmla="*/ 899198 w 1091462"/>
                <a:gd name="connsiteY74" fmla="*/ 103670 h 988758"/>
                <a:gd name="connsiteX75" fmla="*/ 789691 w 1091462"/>
                <a:gd name="connsiteY75" fmla="*/ 181272 h 988758"/>
                <a:gd name="connsiteX76" fmla="*/ 847923 w 1091462"/>
                <a:gd name="connsiteY76" fmla="*/ 224239 h 988758"/>
                <a:gd name="connsiteX77" fmla="*/ 911192 w 1091462"/>
                <a:gd name="connsiteY77" fmla="*/ 273137 h 988758"/>
                <a:gd name="connsiteX78" fmla="*/ 965585 w 1091462"/>
                <a:gd name="connsiteY78" fmla="*/ 336538 h 988758"/>
                <a:gd name="connsiteX79" fmla="*/ 1020578 w 1091462"/>
                <a:gd name="connsiteY79" fmla="*/ 266965 h 988758"/>
                <a:gd name="connsiteX80" fmla="*/ 958808 w 1091462"/>
                <a:gd name="connsiteY80" fmla="*/ 225557 h 988758"/>
                <a:gd name="connsiteX81" fmla="*/ 911372 w 1091462"/>
                <a:gd name="connsiteY81" fmla="*/ 162516 h 988758"/>
                <a:gd name="connsiteX82" fmla="*/ 847923 w 1091462"/>
                <a:gd name="connsiteY82" fmla="*/ 224239 h 988758"/>
                <a:gd name="connsiteX83" fmla="*/ 230826 w 1091462"/>
                <a:gd name="connsiteY83" fmla="*/ 219145 h 988758"/>
                <a:gd name="connsiteX84" fmla="*/ 254335 w 1091462"/>
                <a:gd name="connsiteY84" fmla="*/ 229872 h 988758"/>
                <a:gd name="connsiteX85" fmla="*/ 230826 w 1091462"/>
                <a:gd name="connsiteY85" fmla="*/ 219145 h 988758"/>
                <a:gd name="connsiteX86" fmla="*/ 1031672 w 1091462"/>
                <a:gd name="connsiteY86" fmla="*/ 261272 h 988758"/>
                <a:gd name="connsiteX87" fmla="*/ 1021477 w 1091462"/>
                <a:gd name="connsiteY87" fmla="*/ 321317 h 988758"/>
                <a:gd name="connsiteX88" fmla="*/ 1035450 w 1091462"/>
                <a:gd name="connsiteY88" fmla="*/ 318920 h 988758"/>
                <a:gd name="connsiteX89" fmla="*/ 1028494 w 1091462"/>
                <a:gd name="connsiteY89" fmla="*/ 235265 h 988758"/>
                <a:gd name="connsiteX90" fmla="*/ 1031672 w 1091462"/>
                <a:gd name="connsiteY90" fmla="*/ 261272 h 988758"/>
                <a:gd name="connsiteX91" fmla="*/ 300752 w 1091462"/>
                <a:gd name="connsiteY91" fmla="*/ 253482 h 988758"/>
                <a:gd name="connsiteX92" fmla="*/ 314365 w 1091462"/>
                <a:gd name="connsiteY92" fmla="*/ 282066 h 988758"/>
                <a:gd name="connsiteX93" fmla="*/ 375235 w 1091462"/>
                <a:gd name="connsiteY93" fmla="*/ 360567 h 988758"/>
                <a:gd name="connsiteX94" fmla="*/ 381832 w 1091462"/>
                <a:gd name="connsiteY94" fmla="*/ 354155 h 988758"/>
                <a:gd name="connsiteX95" fmla="*/ 329058 w 1091462"/>
                <a:gd name="connsiteY95" fmla="*/ 284823 h 988758"/>
                <a:gd name="connsiteX96" fmla="*/ 300752 w 1091462"/>
                <a:gd name="connsiteY96" fmla="*/ 253482 h 988758"/>
                <a:gd name="connsiteX97" fmla="*/ 206418 w 1091462"/>
                <a:gd name="connsiteY97" fmla="*/ 292073 h 988758"/>
                <a:gd name="connsiteX98" fmla="*/ 175054 w 1091462"/>
                <a:gd name="connsiteY98" fmla="*/ 339354 h 988758"/>
                <a:gd name="connsiteX99" fmla="*/ 215654 w 1091462"/>
                <a:gd name="connsiteY99" fmla="*/ 293032 h 988758"/>
                <a:gd name="connsiteX100" fmla="*/ 206418 w 1091462"/>
                <a:gd name="connsiteY100" fmla="*/ 292073 h 988758"/>
                <a:gd name="connsiteX101" fmla="*/ 758387 w 1091462"/>
                <a:gd name="connsiteY101" fmla="*/ 395204 h 988758"/>
                <a:gd name="connsiteX102" fmla="*/ 448999 w 1091462"/>
                <a:gd name="connsiteY102" fmla="*/ 685180 h 988758"/>
                <a:gd name="connsiteX103" fmla="*/ 418354 w 1091462"/>
                <a:gd name="connsiteY103" fmla="*/ 715622 h 988758"/>
                <a:gd name="connsiteX104" fmla="*/ 429149 w 1091462"/>
                <a:gd name="connsiteY104" fmla="*/ 735457 h 988758"/>
                <a:gd name="connsiteX105" fmla="*/ 430468 w 1091462"/>
                <a:gd name="connsiteY105" fmla="*/ 716760 h 988758"/>
                <a:gd name="connsiteX106" fmla="*/ 811701 w 1091462"/>
                <a:gd name="connsiteY106" fmla="*/ 357331 h 988758"/>
                <a:gd name="connsiteX107" fmla="*/ 810381 w 1091462"/>
                <a:gd name="connsiteY107" fmla="*/ 348223 h 988758"/>
                <a:gd name="connsiteX108" fmla="*/ 758387 w 1091462"/>
                <a:gd name="connsiteY108" fmla="*/ 395204 h 988758"/>
                <a:gd name="connsiteX109" fmla="*/ 372297 w 1091462"/>
                <a:gd name="connsiteY109" fmla="*/ 367519 h 988758"/>
                <a:gd name="connsiteX110" fmla="*/ 370138 w 1091462"/>
                <a:gd name="connsiteY110" fmla="*/ 376328 h 988758"/>
                <a:gd name="connsiteX111" fmla="*/ 559885 w 1091462"/>
                <a:gd name="connsiteY111" fmla="*/ 560656 h 988758"/>
                <a:gd name="connsiteX112" fmla="*/ 569840 w 1091462"/>
                <a:gd name="connsiteY112" fmla="*/ 559877 h 988758"/>
                <a:gd name="connsiteX113" fmla="*/ 500874 w 1091462"/>
                <a:gd name="connsiteY113" fmla="*/ 490784 h 988758"/>
                <a:gd name="connsiteX114" fmla="*/ 372297 w 1091462"/>
                <a:gd name="connsiteY114" fmla="*/ 367519 h 988758"/>
                <a:gd name="connsiteX115" fmla="*/ 616557 w 1091462"/>
                <a:gd name="connsiteY115" fmla="*/ 606019 h 988758"/>
                <a:gd name="connsiteX116" fmla="*/ 627951 w 1091462"/>
                <a:gd name="connsiteY116" fmla="*/ 628132 h 988758"/>
                <a:gd name="connsiteX117" fmla="*/ 937818 w 1091462"/>
                <a:gd name="connsiteY117" fmla="*/ 929134 h 988758"/>
                <a:gd name="connsiteX118" fmla="*/ 952571 w 1091462"/>
                <a:gd name="connsiteY118" fmla="*/ 937703 h 988758"/>
                <a:gd name="connsiteX119" fmla="*/ 944895 w 1091462"/>
                <a:gd name="connsiteY119" fmla="*/ 922063 h 988758"/>
                <a:gd name="connsiteX120" fmla="*/ 652899 w 1091462"/>
                <a:gd name="connsiteY120" fmla="*/ 638559 h 988758"/>
                <a:gd name="connsiteX121" fmla="*/ 616557 w 1091462"/>
                <a:gd name="connsiteY121" fmla="*/ 606019 h 988758"/>
                <a:gd name="connsiteX122" fmla="*/ 366600 w 1091462"/>
                <a:gd name="connsiteY122" fmla="*/ 763022 h 988758"/>
                <a:gd name="connsiteX123" fmla="*/ 379973 w 1091462"/>
                <a:gd name="connsiteY123" fmla="*/ 776565 h 988758"/>
                <a:gd name="connsiteX124" fmla="*/ 319643 w 1091462"/>
                <a:gd name="connsiteY124" fmla="*/ 836370 h 988758"/>
                <a:gd name="connsiteX125" fmla="*/ 307948 w 1091462"/>
                <a:gd name="connsiteY125" fmla="*/ 825464 h 988758"/>
                <a:gd name="connsiteX126" fmla="*/ 319163 w 1091462"/>
                <a:gd name="connsiteY126" fmla="*/ 850632 h 988758"/>
                <a:gd name="connsiteX127" fmla="*/ 393346 w 1091462"/>
                <a:gd name="connsiteY127" fmla="*/ 776505 h 988758"/>
                <a:gd name="connsiteX128" fmla="*/ 381052 w 1091462"/>
                <a:gd name="connsiteY128" fmla="*/ 763921 h 988758"/>
                <a:gd name="connsiteX129" fmla="*/ 390048 w 1091462"/>
                <a:gd name="connsiteY129" fmla="*/ 752536 h 988758"/>
                <a:gd name="connsiteX130" fmla="*/ 366600 w 1091462"/>
                <a:gd name="connsiteY130" fmla="*/ 763022 h 988758"/>
                <a:gd name="connsiteX131" fmla="*/ 213435 w 1091462"/>
                <a:gd name="connsiteY131" fmla="*/ 941718 h 988758"/>
                <a:gd name="connsiteX132" fmla="*/ 202340 w 1091462"/>
                <a:gd name="connsiteY132" fmla="*/ 964489 h 988758"/>
                <a:gd name="connsiteX133" fmla="*/ 240602 w 1091462"/>
                <a:gd name="connsiteY133" fmla="*/ 925658 h 988758"/>
                <a:gd name="connsiteX134" fmla="*/ 213435 w 1091462"/>
                <a:gd name="connsiteY134" fmla="*/ 941718 h 988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1091462" h="988758">
                  <a:moveTo>
                    <a:pt x="261891" y="222800"/>
                  </a:moveTo>
                  <a:cubicBezTo>
                    <a:pt x="361562" y="120928"/>
                    <a:pt x="487680" y="43805"/>
                    <a:pt x="624952" y="4494"/>
                  </a:cubicBezTo>
                  <a:cubicBezTo>
                    <a:pt x="612299" y="31700"/>
                    <a:pt x="584532" y="44764"/>
                    <a:pt x="560724" y="60164"/>
                  </a:cubicBezTo>
                  <a:cubicBezTo>
                    <a:pt x="473647" y="115355"/>
                    <a:pt x="403242" y="191520"/>
                    <a:pt x="332416" y="265347"/>
                  </a:cubicBezTo>
                  <a:cubicBezTo>
                    <a:pt x="357844" y="298905"/>
                    <a:pt x="383211" y="332523"/>
                    <a:pt x="409119" y="365721"/>
                  </a:cubicBezTo>
                  <a:cubicBezTo>
                    <a:pt x="406600" y="369796"/>
                    <a:pt x="404141" y="373871"/>
                    <a:pt x="401682" y="377946"/>
                  </a:cubicBezTo>
                  <a:cubicBezTo>
                    <a:pt x="461773" y="433376"/>
                    <a:pt x="521084" y="489645"/>
                    <a:pt x="580814" y="545495"/>
                  </a:cubicBezTo>
                  <a:cubicBezTo>
                    <a:pt x="653199" y="476702"/>
                    <a:pt x="726902" y="409226"/>
                    <a:pt x="798507" y="339654"/>
                  </a:cubicBezTo>
                  <a:cubicBezTo>
                    <a:pt x="782255" y="322635"/>
                    <a:pt x="775838" y="297287"/>
                    <a:pt x="789392" y="276553"/>
                  </a:cubicBezTo>
                  <a:cubicBezTo>
                    <a:pt x="774279" y="244673"/>
                    <a:pt x="768222" y="206681"/>
                    <a:pt x="782135" y="173362"/>
                  </a:cubicBezTo>
                  <a:cubicBezTo>
                    <a:pt x="800246" y="129557"/>
                    <a:pt x="844205" y="93722"/>
                    <a:pt x="893140" y="95460"/>
                  </a:cubicBezTo>
                  <a:cubicBezTo>
                    <a:pt x="943576" y="97258"/>
                    <a:pt x="988434" y="126621"/>
                    <a:pt x="1023936" y="160419"/>
                  </a:cubicBezTo>
                  <a:cubicBezTo>
                    <a:pt x="1057759" y="195774"/>
                    <a:pt x="1087085" y="240358"/>
                    <a:pt x="1089184" y="290695"/>
                  </a:cubicBezTo>
                  <a:cubicBezTo>
                    <a:pt x="1091043" y="339833"/>
                    <a:pt x="1055061" y="383818"/>
                    <a:pt x="1011042" y="401856"/>
                  </a:cubicBezTo>
                  <a:cubicBezTo>
                    <a:pt x="977819" y="415399"/>
                    <a:pt x="939738" y="410245"/>
                    <a:pt x="908253" y="394305"/>
                  </a:cubicBezTo>
                  <a:cubicBezTo>
                    <a:pt x="887023" y="407728"/>
                    <a:pt x="860996" y="401976"/>
                    <a:pt x="843665" y="385017"/>
                  </a:cubicBezTo>
                  <a:cubicBezTo>
                    <a:pt x="773799" y="455368"/>
                    <a:pt x="701595" y="523443"/>
                    <a:pt x="633948" y="595832"/>
                  </a:cubicBezTo>
                  <a:cubicBezTo>
                    <a:pt x="752989" y="705554"/>
                    <a:pt x="869812" y="817734"/>
                    <a:pt x="988913" y="927456"/>
                  </a:cubicBezTo>
                  <a:cubicBezTo>
                    <a:pt x="972781" y="945134"/>
                    <a:pt x="955690" y="961973"/>
                    <a:pt x="939018" y="979111"/>
                  </a:cubicBezTo>
                  <a:cubicBezTo>
                    <a:pt x="823935" y="863996"/>
                    <a:pt x="709631" y="748101"/>
                    <a:pt x="594907" y="632686"/>
                  </a:cubicBezTo>
                  <a:cubicBezTo>
                    <a:pt x="550589" y="676731"/>
                    <a:pt x="507170" y="721674"/>
                    <a:pt x="461833" y="764640"/>
                  </a:cubicBezTo>
                  <a:cubicBezTo>
                    <a:pt x="455536" y="772131"/>
                    <a:pt x="445881" y="766258"/>
                    <a:pt x="438324" y="764820"/>
                  </a:cubicBezTo>
                  <a:cubicBezTo>
                    <a:pt x="435326" y="767696"/>
                    <a:pt x="429389" y="773509"/>
                    <a:pt x="426450" y="776386"/>
                  </a:cubicBezTo>
                  <a:cubicBezTo>
                    <a:pt x="431548" y="781539"/>
                    <a:pt x="436645" y="786753"/>
                    <a:pt x="441743" y="791966"/>
                  </a:cubicBezTo>
                  <a:cubicBezTo>
                    <a:pt x="431548" y="801973"/>
                    <a:pt x="421473" y="812101"/>
                    <a:pt x="411518" y="822348"/>
                  </a:cubicBezTo>
                  <a:cubicBezTo>
                    <a:pt x="405580" y="819471"/>
                    <a:pt x="399164" y="807487"/>
                    <a:pt x="392327" y="814018"/>
                  </a:cubicBezTo>
                  <a:cubicBezTo>
                    <a:pt x="335235" y="869269"/>
                    <a:pt x="280302" y="926976"/>
                    <a:pt x="222670" y="981748"/>
                  </a:cubicBezTo>
                  <a:cubicBezTo>
                    <a:pt x="205579" y="997927"/>
                    <a:pt x="177453" y="968145"/>
                    <a:pt x="191246" y="950587"/>
                  </a:cubicBezTo>
                  <a:cubicBezTo>
                    <a:pt x="199582" y="939681"/>
                    <a:pt x="210017" y="930632"/>
                    <a:pt x="219672" y="920924"/>
                  </a:cubicBezTo>
                  <a:cubicBezTo>
                    <a:pt x="214155" y="914812"/>
                    <a:pt x="208577" y="908819"/>
                    <a:pt x="202940" y="902947"/>
                  </a:cubicBezTo>
                  <a:cubicBezTo>
                    <a:pt x="208997" y="896834"/>
                    <a:pt x="215114" y="890782"/>
                    <a:pt x="221291" y="884730"/>
                  </a:cubicBezTo>
                  <a:cubicBezTo>
                    <a:pt x="210077" y="870647"/>
                    <a:pt x="201621" y="886827"/>
                    <a:pt x="192745" y="893419"/>
                  </a:cubicBezTo>
                  <a:cubicBezTo>
                    <a:pt x="178652" y="879456"/>
                    <a:pt x="164619" y="865434"/>
                    <a:pt x="150646" y="851411"/>
                  </a:cubicBezTo>
                  <a:cubicBezTo>
                    <a:pt x="158802" y="843082"/>
                    <a:pt x="167078" y="834872"/>
                    <a:pt x="175234" y="826662"/>
                  </a:cubicBezTo>
                  <a:cubicBezTo>
                    <a:pt x="182790" y="834153"/>
                    <a:pt x="190346" y="841644"/>
                    <a:pt x="197843" y="849194"/>
                  </a:cubicBezTo>
                  <a:cubicBezTo>
                    <a:pt x="204140" y="843561"/>
                    <a:pt x="210317" y="837808"/>
                    <a:pt x="216374" y="831936"/>
                  </a:cubicBezTo>
                  <a:cubicBezTo>
                    <a:pt x="209357" y="823486"/>
                    <a:pt x="201021" y="816235"/>
                    <a:pt x="193825" y="807966"/>
                  </a:cubicBezTo>
                  <a:cubicBezTo>
                    <a:pt x="199042" y="802633"/>
                    <a:pt x="204439" y="797479"/>
                    <a:pt x="209957" y="792445"/>
                  </a:cubicBezTo>
                  <a:cubicBezTo>
                    <a:pt x="217513" y="799996"/>
                    <a:pt x="225129" y="807487"/>
                    <a:pt x="232686" y="815037"/>
                  </a:cubicBezTo>
                  <a:cubicBezTo>
                    <a:pt x="238863" y="808865"/>
                    <a:pt x="244979" y="802693"/>
                    <a:pt x="251096" y="796460"/>
                  </a:cubicBezTo>
                  <a:cubicBezTo>
                    <a:pt x="243360" y="789090"/>
                    <a:pt x="235744" y="781599"/>
                    <a:pt x="228008" y="774228"/>
                  </a:cubicBezTo>
                  <a:cubicBezTo>
                    <a:pt x="235204" y="766917"/>
                    <a:pt x="242581" y="759726"/>
                    <a:pt x="249897" y="752536"/>
                  </a:cubicBezTo>
                  <a:cubicBezTo>
                    <a:pt x="263750" y="766858"/>
                    <a:pt x="277843" y="780880"/>
                    <a:pt x="291936" y="794962"/>
                  </a:cubicBezTo>
                  <a:cubicBezTo>
                    <a:pt x="284440" y="803052"/>
                    <a:pt x="268908" y="813059"/>
                    <a:pt x="284440" y="822468"/>
                  </a:cubicBezTo>
                  <a:cubicBezTo>
                    <a:pt x="290437" y="816595"/>
                    <a:pt x="296494" y="810842"/>
                    <a:pt x="302551" y="805030"/>
                  </a:cubicBezTo>
                  <a:cubicBezTo>
                    <a:pt x="308008" y="810782"/>
                    <a:pt x="313586" y="816475"/>
                    <a:pt x="319163" y="822168"/>
                  </a:cubicBezTo>
                  <a:cubicBezTo>
                    <a:pt x="334336" y="807127"/>
                    <a:pt x="349388" y="792026"/>
                    <a:pt x="364501" y="776925"/>
                  </a:cubicBezTo>
                  <a:cubicBezTo>
                    <a:pt x="360902" y="773210"/>
                    <a:pt x="353646" y="765839"/>
                    <a:pt x="350048" y="762183"/>
                  </a:cubicBezTo>
                  <a:cubicBezTo>
                    <a:pt x="360423" y="751756"/>
                    <a:pt x="370738" y="741330"/>
                    <a:pt x="381352" y="731262"/>
                  </a:cubicBezTo>
                  <a:cubicBezTo>
                    <a:pt x="384951" y="734918"/>
                    <a:pt x="392147" y="742168"/>
                    <a:pt x="395685" y="745824"/>
                  </a:cubicBezTo>
                  <a:cubicBezTo>
                    <a:pt x="398624" y="742828"/>
                    <a:pt x="404501" y="736775"/>
                    <a:pt x="407440" y="733779"/>
                  </a:cubicBezTo>
                  <a:cubicBezTo>
                    <a:pt x="404561" y="724910"/>
                    <a:pt x="399583" y="713405"/>
                    <a:pt x="409479" y="706873"/>
                  </a:cubicBezTo>
                  <a:cubicBezTo>
                    <a:pt x="453917" y="665105"/>
                    <a:pt x="497935" y="622738"/>
                    <a:pt x="543093" y="581690"/>
                  </a:cubicBezTo>
                  <a:cubicBezTo>
                    <a:pt x="487140" y="522604"/>
                    <a:pt x="428789" y="465795"/>
                    <a:pt x="371577" y="407908"/>
                  </a:cubicBezTo>
                  <a:cubicBezTo>
                    <a:pt x="369178" y="409706"/>
                    <a:pt x="364261" y="413421"/>
                    <a:pt x="361862" y="415279"/>
                  </a:cubicBezTo>
                  <a:cubicBezTo>
                    <a:pt x="326120" y="392388"/>
                    <a:pt x="292716" y="365961"/>
                    <a:pt x="257873" y="341751"/>
                  </a:cubicBezTo>
                  <a:cubicBezTo>
                    <a:pt x="189507" y="410545"/>
                    <a:pt x="118862" y="478679"/>
                    <a:pt x="66747" y="561196"/>
                  </a:cubicBezTo>
                  <a:cubicBezTo>
                    <a:pt x="47497" y="588222"/>
                    <a:pt x="36402" y="623757"/>
                    <a:pt x="4498" y="639098"/>
                  </a:cubicBezTo>
                  <a:cubicBezTo>
                    <a:pt x="39820" y="501271"/>
                    <a:pt x="114724" y="374350"/>
                    <a:pt x="213375" y="272178"/>
                  </a:cubicBezTo>
                  <a:cubicBezTo>
                    <a:pt x="208877" y="263489"/>
                    <a:pt x="204379" y="254800"/>
                    <a:pt x="199822" y="246111"/>
                  </a:cubicBezTo>
                  <a:cubicBezTo>
                    <a:pt x="211156" y="233707"/>
                    <a:pt x="222790" y="221662"/>
                    <a:pt x="234904" y="210096"/>
                  </a:cubicBezTo>
                  <a:cubicBezTo>
                    <a:pt x="243900" y="214351"/>
                    <a:pt x="252896" y="218666"/>
                    <a:pt x="261891" y="222800"/>
                  </a:cubicBezTo>
                  <a:moveTo>
                    <a:pt x="292596" y="203684"/>
                  </a:moveTo>
                  <a:cubicBezTo>
                    <a:pt x="295235" y="205842"/>
                    <a:pt x="297873" y="207939"/>
                    <a:pt x="300512" y="210096"/>
                  </a:cubicBezTo>
                  <a:cubicBezTo>
                    <a:pt x="368159" y="139565"/>
                    <a:pt x="453497" y="88509"/>
                    <a:pt x="542073" y="48419"/>
                  </a:cubicBezTo>
                  <a:lnTo>
                    <a:pt x="543633" y="39371"/>
                  </a:lnTo>
                  <a:cubicBezTo>
                    <a:pt x="449839" y="75685"/>
                    <a:pt x="363541" y="132374"/>
                    <a:pt x="292596" y="203684"/>
                  </a:cubicBezTo>
                  <a:moveTo>
                    <a:pt x="789691" y="181272"/>
                  </a:moveTo>
                  <a:cubicBezTo>
                    <a:pt x="778657" y="213332"/>
                    <a:pt x="786393" y="248208"/>
                    <a:pt x="801026" y="277811"/>
                  </a:cubicBezTo>
                  <a:cubicBezTo>
                    <a:pt x="795389" y="288658"/>
                    <a:pt x="787772" y="300882"/>
                    <a:pt x="793230" y="313467"/>
                  </a:cubicBezTo>
                  <a:cubicBezTo>
                    <a:pt x="796108" y="321556"/>
                    <a:pt x="802285" y="336657"/>
                    <a:pt x="812840" y="327489"/>
                  </a:cubicBezTo>
                  <a:cubicBezTo>
                    <a:pt x="800966" y="312328"/>
                    <a:pt x="801266" y="292613"/>
                    <a:pt x="815059" y="278890"/>
                  </a:cubicBezTo>
                  <a:cubicBezTo>
                    <a:pt x="799167" y="249707"/>
                    <a:pt x="790531" y="214171"/>
                    <a:pt x="802405" y="182052"/>
                  </a:cubicBezTo>
                  <a:cubicBezTo>
                    <a:pt x="819377" y="134591"/>
                    <a:pt x="873110" y="104928"/>
                    <a:pt x="922406" y="118411"/>
                  </a:cubicBezTo>
                  <a:cubicBezTo>
                    <a:pt x="927144" y="101632"/>
                    <a:pt x="909572" y="105348"/>
                    <a:pt x="899198" y="103670"/>
                  </a:cubicBezTo>
                  <a:cubicBezTo>
                    <a:pt x="850562" y="100734"/>
                    <a:pt x="805524" y="136569"/>
                    <a:pt x="789691" y="181272"/>
                  </a:cubicBezTo>
                  <a:moveTo>
                    <a:pt x="847923" y="224239"/>
                  </a:moveTo>
                  <a:cubicBezTo>
                    <a:pt x="850981" y="254920"/>
                    <a:pt x="881506" y="275654"/>
                    <a:pt x="911192" y="273137"/>
                  </a:cubicBezTo>
                  <a:cubicBezTo>
                    <a:pt x="907953" y="304718"/>
                    <a:pt x="932841" y="336897"/>
                    <a:pt x="965585" y="336538"/>
                  </a:cubicBezTo>
                  <a:cubicBezTo>
                    <a:pt x="1001027" y="338875"/>
                    <a:pt x="1031312" y="301002"/>
                    <a:pt x="1020578" y="266965"/>
                  </a:cubicBezTo>
                  <a:cubicBezTo>
                    <a:pt x="1013921" y="239759"/>
                    <a:pt x="985795" y="223639"/>
                    <a:pt x="958808" y="225557"/>
                  </a:cubicBezTo>
                  <a:cubicBezTo>
                    <a:pt x="961387" y="196433"/>
                    <a:pt x="941237" y="166591"/>
                    <a:pt x="911372" y="162516"/>
                  </a:cubicBezTo>
                  <a:cubicBezTo>
                    <a:pt x="876529" y="155984"/>
                    <a:pt x="842226" y="189302"/>
                    <a:pt x="847923" y="224239"/>
                  </a:cubicBezTo>
                  <a:moveTo>
                    <a:pt x="230826" y="219145"/>
                  </a:moveTo>
                  <a:cubicBezTo>
                    <a:pt x="228248" y="227954"/>
                    <a:pt x="248518" y="238201"/>
                    <a:pt x="254335" y="229872"/>
                  </a:cubicBezTo>
                  <a:cubicBezTo>
                    <a:pt x="251516" y="221242"/>
                    <a:pt x="239102" y="217527"/>
                    <a:pt x="230826" y="219145"/>
                  </a:cubicBezTo>
                  <a:moveTo>
                    <a:pt x="1031672" y="261272"/>
                  </a:moveTo>
                  <a:cubicBezTo>
                    <a:pt x="1041867" y="281347"/>
                    <a:pt x="1033232" y="304058"/>
                    <a:pt x="1021477" y="321317"/>
                  </a:cubicBezTo>
                  <a:cubicBezTo>
                    <a:pt x="1025915" y="323594"/>
                    <a:pt x="1033411" y="325751"/>
                    <a:pt x="1035450" y="318920"/>
                  </a:cubicBezTo>
                  <a:cubicBezTo>
                    <a:pt x="1052962" y="293392"/>
                    <a:pt x="1048584" y="258036"/>
                    <a:pt x="1028494" y="235265"/>
                  </a:cubicBezTo>
                  <a:cubicBezTo>
                    <a:pt x="1016680" y="242396"/>
                    <a:pt x="1029394" y="252523"/>
                    <a:pt x="1031672" y="261272"/>
                  </a:cubicBezTo>
                  <a:moveTo>
                    <a:pt x="300752" y="253482"/>
                  </a:moveTo>
                  <a:cubicBezTo>
                    <a:pt x="299013" y="265167"/>
                    <a:pt x="308068" y="273437"/>
                    <a:pt x="314365" y="282066"/>
                  </a:cubicBezTo>
                  <a:cubicBezTo>
                    <a:pt x="335115" y="307834"/>
                    <a:pt x="354306" y="334860"/>
                    <a:pt x="375235" y="360567"/>
                  </a:cubicBezTo>
                  <a:cubicBezTo>
                    <a:pt x="381292" y="361946"/>
                    <a:pt x="383511" y="359788"/>
                    <a:pt x="381832" y="354155"/>
                  </a:cubicBezTo>
                  <a:cubicBezTo>
                    <a:pt x="365160" y="330425"/>
                    <a:pt x="346270" y="308193"/>
                    <a:pt x="329058" y="284823"/>
                  </a:cubicBezTo>
                  <a:cubicBezTo>
                    <a:pt x="320422" y="273677"/>
                    <a:pt x="312986" y="261032"/>
                    <a:pt x="300752" y="253482"/>
                  </a:cubicBezTo>
                  <a:moveTo>
                    <a:pt x="206418" y="292073"/>
                  </a:moveTo>
                  <a:cubicBezTo>
                    <a:pt x="195264" y="306755"/>
                    <a:pt x="174694" y="319339"/>
                    <a:pt x="175054" y="339354"/>
                  </a:cubicBezTo>
                  <a:cubicBezTo>
                    <a:pt x="191846" y="327070"/>
                    <a:pt x="203780" y="309751"/>
                    <a:pt x="215654" y="293032"/>
                  </a:cubicBezTo>
                  <a:cubicBezTo>
                    <a:pt x="213375" y="292793"/>
                    <a:pt x="208757" y="292313"/>
                    <a:pt x="206418" y="292073"/>
                  </a:cubicBezTo>
                  <a:moveTo>
                    <a:pt x="758387" y="395204"/>
                  </a:moveTo>
                  <a:cubicBezTo>
                    <a:pt x="655238" y="491803"/>
                    <a:pt x="552148" y="588521"/>
                    <a:pt x="448999" y="685180"/>
                  </a:cubicBezTo>
                  <a:cubicBezTo>
                    <a:pt x="438624" y="695128"/>
                    <a:pt x="426990" y="704056"/>
                    <a:pt x="418354" y="715622"/>
                  </a:cubicBezTo>
                  <a:cubicBezTo>
                    <a:pt x="415116" y="723951"/>
                    <a:pt x="421413" y="732581"/>
                    <a:pt x="429149" y="735457"/>
                  </a:cubicBezTo>
                  <a:cubicBezTo>
                    <a:pt x="429509" y="730783"/>
                    <a:pt x="430168" y="721435"/>
                    <a:pt x="430468" y="716760"/>
                  </a:cubicBezTo>
                  <a:cubicBezTo>
                    <a:pt x="556046" y="595473"/>
                    <a:pt x="685942" y="478440"/>
                    <a:pt x="811701" y="357331"/>
                  </a:cubicBezTo>
                  <a:lnTo>
                    <a:pt x="810381" y="348223"/>
                  </a:lnTo>
                  <a:cubicBezTo>
                    <a:pt x="791730" y="362365"/>
                    <a:pt x="775658" y="379444"/>
                    <a:pt x="758387" y="395204"/>
                  </a:cubicBezTo>
                  <a:moveTo>
                    <a:pt x="372297" y="367519"/>
                  </a:moveTo>
                  <a:lnTo>
                    <a:pt x="370138" y="376328"/>
                  </a:lnTo>
                  <a:cubicBezTo>
                    <a:pt x="432507" y="438530"/>
                    <a:pt x="495776" y="500192"/>
                    <a:pt x="559885" y="560656"/>
                  </a:cubicBezTo>
                  <a:cubicBezTo>
                    <a:pt x="562403" y="560477"/>
                    <a:pt x="567321" y="560057"/>
                    <a:pt x="569840" y="559877"/>
                  </a:cubicBezTo>
                  <a:cubicBezTo>
                    <a:pt x="548730" y="535068"/>
                    <a:pt x="523662" y="513975"/>
                    <a:pt x="500874" y="490784"/>
                  </a:cubicBezTo>
                  <a:cubicBezTo>
                    <a:pt x="457695" y="449975"/>
                    <a:pt x="416795" y="406829"/>
                    <a:pt x="372297" y="367519"/>
                  </a:cubicBezTo>
                  <a:moveTo>
                    <a:pt x="616557" y="606019"/>
                  </a:moveTo>
                  <a:cubicBezTo>
                    <a:pt x="612359" y="616207"/>
                    <a:pt x="622614" y="621720"/>
                    <a:pt x="627951" y="628132"/>
                  </a:cubicBezTo>
                  <a:cubicBezTo>
                    <a:pt x="731520" y="728146"/>
                    <a:pt x="834609" y="828700"/>
                    <a:pt x="937818" y="929134"/>
                  </a:cubicBezTo>
                  <a:cubicBezTo>
                    <a:pt x="942196" y="932789"/>
                    <a:pt x="947114" y="935666"/>
                    <a:pt x="952571" y="937703"/>
                  </a:cubicBezTo>
                  <a:cubicBezTo>
                    <a:pt x="952151" y="931411"/>
                    <a:pt x="949573" y="926198"/>
                    <a:pt x="944895" y="922063"/>
                  </a:cubicBezTo>
                  <a:cubicBezTo>
                    <a:pt x="847323" y="827861"/>
                    <a:pt x="750351" y="732940"/>
                    <a:pt x="652899" y="638559"/>
                  </a:cubicBezTo>
                  <a:cubicBezTo>
                    <a:pt x="641504" y="626933"/>
                    <a:pt x="629810" y="615428"/>
                    <a:pt x="616557" y="606019"/>
                  </a:cubicBezTo>
                  <a:moveTo>
                    <a:pt x="366600" y="763022"/>
                  </a:moveTo>
                  <a:cubicBezTo>
                    <a:pt x="369958" y="766378"/>
                    <a:pt x="376615" y="773150"/>
                    <a:pt x="379973" y="776565"/>
                  </a:cubicBezTo>
                  <a:cubicBezTo>
                    <a:pt x="359763" y="796400"/>
                    <a:pt x="340093" y="816775"/>
                    <a:pt x="319643" y="836370"/>
                  </a:cubicBezTo>
                  <a:cubicBezTo>
                    <a:pt x="316704" y="833614"/>
                    <a:pt x="310887" y="828161"/>
                    <a:pt x="307948" y="825464"/>
                  </a:cubicBezTo>
                  <a:cubicBezTo>
                    <a:pt x="290857" y="830138"/>
                    <a:pt x="314425" y="844160"/>
                    <a:pt x="319163" y="850632"/>
                  </a:cubicBezTo>
                  <a:cubicBezTo>
                    <a:pt x="343931" y="826003"/>
                    <a:pt x="368639" y="801254"/>
                    <a:pt x="393346" y="776505"/>
                  </a:cubicBezTo>
                  <a:cubicBezTo>
                    <a:pt x="390288" y="773389"/>
                    <a:pt x="384111" y="767097"/>
                    <a:pt x="381052" y="763921"/>
                  </a:cubicBezTo>
                  <a:cubicBezTo>
                    <a:pt x="383331" y="761105"/>
                    <a:pt x="387769" y="755352"/>
                    <a:pt x="390048" y="752536"/>
                  </a:cubicBezTo>
                  <a:cubicBezTo>
                    <a:pt x="379553" y="743247"/>
                    <a:pt x="374096" y="758828"/>
                    <a:pt x="366600" y="763022"/>
                  </a:cubicBezTo>
                  <a:moveTo>
                    <a:pt x="213435" y="941718"/>
                  </a:moveTo>
                  <a:cubicBezTo>
                    <a:pt x="208038" y="948250"/>
                    <a:pt x="198922" y="954362"/>
                    <a:pt x="202340" y="964489"/>
                  </a:cubicBezTo>
                  <a:cubicBezTo>
                    <a:pt x="217633" y="954302"/>
                    <a:pt x="230886" y="941299"/>
                    <a:pt x="240602" y="925658"/>
                  </a:cubicBezTo>
                  <a:cubicBezTo>
                    <a:pt x="228128" y="922662"/>
                    <a:pt x="221531" y="935006"/>
                    <a:pt x="213435" y="941718"/>
                  </a:cubicBez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Arial"/>
                <a:ea typeface="微软雅黑"/>
                <a:cs typeface="+mn-ea"/>
                <a:sym typeface="+mn-lt"/>
              </a:endParaRPr>
            </a:p>
          </p:txBody>
        </p:sp>
        <p:sp>
          <p:nvSpPr>
            <p:cNvPr id="104" name="任意多边形: 形状 103">
              <a:extLst>
                <a:ext uri="{FF2B5EF4-FFF2-40B4-BE49-F238E27FC236}">
                  <a16:creationId xmlns:a16="http://schemas.microsoft.com/office/drawing/2014/main" id="{89C393BB-1342-4927-AF94-9E82721CBA8C}"/>
                </a:ext>
              </a:extLst>
            </p:cNvPr>
            <p:cNvSpPr/>
            <p:nvPr/>
          </p:nvSpPr>
          <p:spPr>
            <a:xfrm>
              <a:off x="1953211" y="4944309"/>
              <a:ext cx="35982" cy="53932"/>
            </a:xfrm>
            <a:custGeom>
              <a:avLst/>
              <a:gdLst>
                <a:gd name="connsiteX0" fmla="*/ 5407 w 35982"/>
                <a:gd name="connsiteY0" fmla="*/ 16180 h 53932"/>
                <a:gd name="connsiteX1" fmla="*/ 33713 w 35982"/>
                <a:gd name="connsiteY1" fmla="*/ 4494 h 53932"/>
                <a:gd name="connsiteX2" fmla="*/ 30534 w 35982"/>
                <a:gd name="connsiteY2" fmla="*/ 51835 h 53932"/>
                <a:gd name="connsiteX3" fmla="*/ 5407 w 35982"/>
                <a:gd name="connsiteY3" fmla="*/ 16180 h 53932"/>
              </a:gdLst>
              <a:ahLst/>
              <a:cxnLst>
                <a:cxn ang="0">
                  <a:pos x="connsiteX0" y="connsiteY0"/>
                </a:cxn>
                <a:cxn ang="0">
                  <a:pos x="connsiteX1" y="connsiteY1"/>
                </a:cxn>
                <a:cxn ang="0">
                  <a:pos x="connsiteX2" y="connsiteY2"/>
                </a:cxn>
                <a:cxn ang="0">
                  <a:pos x="connsiteX3" y="connsiteY3"/>
                </a:cxn>
              </a:cxnLst>
              <a:rect l="l" t="t" r="r" b="b"/>
              <a:pathLst>
                <a:path w="35982" h="53932">
                  <a:moveTo>
                    <a:pt x="5407" y="16180"/>
                  </a:moveTo>
                  <a:cubicBezTo>
                    <a:pt x="10744" y="5393"/>
                    <a:pt x="23638" y="5992"/>
                    <a:pt x="33713" y="4494"/>
                  </a:cubicBezTo>
                  <a:cubicBezTo>
                    <a:pt x="33113" y="20314"/>
                    <a:pt x="32033" y="36075"/>
                    <a:pt x="30534" y="51835"/>
                  </a:cubicBezTo>
                  <a:cubicBezTo>
                    <a:pt x="15661" y="46921"/>
                    <a:pt x="609" y="33438"/>
                    <a:pt x="5407" y="16180"/>
                  </a:cubicBez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Arial"/>
                <a:ea typeface="微软雅黑"/>
                <a:cs typeface="+mn-ea"/>
                <a:sym typeface="+mn-lt"/>
              </a:endParaRPr>
            </a:p>
          </p:txBody>
        </p:sp>
        <p:sp>
          <p:nvSpPr>
            <p:cNvPr id="105" name="任意多边形: 形状 104">
              <a:extLst>
                <a:ext uri="{FF2B5EF4-FFF2-40B4-BE49-F238E27FC236}">
                  <a16:creationId xmlns:a16="http://schemas.microsoft.com/office/drawing/2014/main" id="{1A795ABA-21B9-4150-9D33-D90A2EDE5DCB}"/>
                </a:ext>
              </a:extLst>
            </p:cNvPr>
            <p:cNvSpPr/>
            <p:nvPr/>
          </p:nvSpPr>
          <p:spPr>
            <a:xfrm>
              <a:off x="396447" y="5045491"/>
              <a:ext cx="47976" cy="47940"/>
            </a:xfrm>
            <a:custGeom>
              <a:avLst/>
              <a:gdLst>
                <a:gd name="connsiteX0" fmla="*/ 4498 w 47976"/>
                <a:gd name="connsiteY0" fmla="*/ 26818 h 47939"/>
                <a:gd name="connsiteX1" fmla="*/ 38441 w 47976"/>
                <a:gd name="connsiteY1" fmla="*/ 8840 h 47939"/>
                <a:gd name="connsiteX2" fmla="*/ 39281 w 47976"/>
                <a:gd name="connsiteY2" fmla="*/ 47012 h 47939"/>
                <a:gd name="connsiteX3" fmla="*/ 4498 w 47976"/>
                <a:gd name="connsiteY3" fmla="*/ 26818 h 47939"/>
              </a:gdLst>
              <a:ahLst/>
              <a:cxnLst>
                <a:cxn ang="0">
                  <a:pos x="connsiteX0" y="connsiteY0"/>
                </a:cxn>
                <a:cxn ang="0">
                  <a:pos x="connsiteX1" y="connsiteY1"/>
                </a:cxn>
                <a:cxn ang="0">
                  <a:pos x="connsiteX2" y="connsiteY2"/>
                </a:cxn>
                <a:cxn ang="0">
                  <a:pos x="connsiteX3" y="connsiteY3"/>
                </a:cxn>
              </a:cxnLst>
              <a:rect l="l" t="t" r="r" b="b"/>
              <a:pathLst>
                <a:path w="47976" h="47939">
                  <a:moveTo>
                    <a:pt x="4498" y="26818"/>
                  </a:moveTo>
                  <a:cubicBezTo>
                    <a:pt x="5817" y="12076"/>
                    <a:pt x="24288" y="-3204"/>
                    <a:pt x="38441" y="8840"/>
                  </a:cubicBezTo>
                  <a:cubicBezTo>
                    <a:pt x="55053" y="17110"/>
                    <a:pt x="47497" y="35567"/>
                    <a:pt x="39281" y="47012"/>
                  </a:cubicBezTo>
                  <a:cubicBezTo>
                    <a:pt x="27586" y="40481"/>
                    <a:pt x="15472" y="34608"/>
                    <a:pt x="4498" y="26818"/>
                  </a:cubicBez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Arial"/>
                <a:ea typeface="微软雅黑"/>
                <a:cs typeface="+mn-ea"/>
                <a:sym typeface="+mn-lt"/>
              </a:endParaRPr>
            </a:p>
          </p:txBody>
        </p:sp>
        <p:sp>
          <p:nvSpPr>
            <p:cNvPr id="106" name="任意多边形: 形状 105">
              <a:extLst>
                <a:ext uri="{FF2B5EF4-FFF2-40B4-BE49-F238E27FC236}">
                  <a16:creationId xmlns:a16="http://schemas.microsoft.com/office/drawing/2014/main" id="{964EE060-979C-408C-9F98-1B983F8FE7C5}"/>
                </a:ext>
              </a:extLst>
            </p:cNvPr>
            <p:cNvSpPr/>
            <p:nvPr/>
          </p:nvSpPr>
          <p:spPr>
            <a:xfrm>
              <a:off x="2121073" y="5745610"/>
              <a:ext cx="95953" cy="71910"/>
            </a:xfrm>
            <a:custGeom>
              <a:avLst/>
              <a:gdLst>
                <a:gd name="connsiteX0" fmla="*/ 18836 w 95952"/>
                <a:gd name="connsiteY0" fmla="*/ 7444 h 71909"/>
                <a:gd name="connsiteX1" fmla="*/ 81265 w 95952"/>
                <a:gd name="connsiteY1" fmla="*/ 18110 h 71909"/>
                <a:gd name="connsiteX2" fmla="*/ 70650 w 95952"/>
                <a:gd name="connsiteY2" fmla="*/ 68207 h 71909"/>
                <a:gd name="connsiteX3" fmla="*/ 15477 w 95952"/>
                <a:gd name="connsiteY3" fmla="*/ 54125 h 71909"/>
                <a:gd name="connsiteX4" fmla="*/ 18836 w 95952"/>
                <a:gd name="connsiteY4" fmla="*/ 7444 h 7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952" h="71909">
                  <a:moveTo>
                    <a:pt x="18836" y="7444"/>
                  </a:moveTo>
                  <a:cubicBezTo>
                    <a:pt x="39466" y="133"/>
                    <a:pt x="63034" y="7444"/>
                    <a:pt x="81265" y="18110"/>
                  </a:cubicBezTo>
                  <a:cubicBezTo>
                    <a:pt x="101775" y="29796"/>
                    <a:pt x="94399" y="66110"/>
                    <a:pt x="70650" y="68207"/>
                  </a:cubicBezTo>
                  <a:cubicBezTo>
                    <a:pt x="51400" y="70125"/>
                    <a:pt x="31670" y="64432"/>
                    <a:pt x="15477" y="54125"/>
                  </a:cubicBezTo>
                  <a:cubicBezTo>
                    <a:pt x="-1314" y="44058"/>
                    <a:pt x="2224" y="15713"/>
                    <a:pt x="18836" y="7444"/>
                  </a:cubicBez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Arial"/>
                <a:ea typeface="微软雅黑"/>
                <a:cs typeface="+mn-ea"/>
                <a:sym typeface="+mn-lt"/>
              </a:endParaRPr>
            </a:p>
          </p:txBody>
        </p:sp>
        <p:sp>
          <p:nvSpPr>
            <p:cNvPr id="107" name="任意多边形: 形状 106">
              <a:extLst>
                <a:ext uri="{FF2B5EF4-FFF2-40B4-BE49-F238E27FC236}">
                  <a16:creationId xmlns:a16="http://schemas.microsoft.com/office/drawing/2014/main" id="{352D6A42-3611-42B8-8312-BF4BC76D99D5}"/>
                </a:ext>
              </a:extLst>
            </p:cNvPr>
            <p:cNvSpPr/>
            <p:nvPr/>
          </p:nvSpPr>
          <p:spPr>
            <a:xfrm>
              <a:off x="1596456" y="5956139"/>
              <a:ext cx="89956" cy="77902"/>
            </a:xfrm>
            <a:custGeom>
              <a:avLst/>
              <a:gdLst>
                <a:gd name="connsiteX0" fmla="*/ 27766 w 89955"/>
                <a:gd name="connsiteY0" fmla="*/ 46741 h 77902"/>
                <a:gd name="connsiteX1" fmla="*/ 36102 w 89955"/>
                <a:gd name="connsiteY1" fmla="*/ 4494 h 77902"/>
                <a:gd name="connsiteX2" fmla="*/ 42999 w 89955"/>
                <a:gd name="connsiteY2" fmla="*/ 29783 h 77902"/>
                <a:gd name="connsiteX3" fmla="*/ 56912 w 89955"/>
                <a:gd name="connsiteY3" fmla="*/ 27925 h 77902"/>
                <a:gd name="connsiteX4" fmla="*/ 49116 w 89955"/>
                <a:gd name="connsiteY4" fmla="*/ 16000 h 77902"/>
                <a:gd name="connsiteX5" fmla="*/ 70765 w 89955"/>
                <a:gd name="connsiteY5" fmla="*/ 5273 h 77902"/>
                <a:gd name="connsiteX6" fmla="*/ 62249 w 89955"/>
                <a:gd name="connsiteY6" fmla="*/ 49917 h 77902"/>
                <a:gd name="connsiteX7" fmla="*/ 87437 w 89955"/>
                <a:gd name="connsiteY7" fmla="*/ 66816 h 77902"/>
                <a:gd name="connsiteX8" fmla="*/ 55653 w 89955"/>
                <a:gd name="connsiteY8" fmla="*/ 60285 h 77902"/>
                <a:gd name="connsiteX9" fmla="*/ 15352 w 89955"/>
                <a:gd name="connsiteY9" fmla="*/ 76584 h 77902"/>
                <a:gd name="connsiteX10" fmla="*/ 4498 w 89955"/>
                <a:gd name="connsiteY10" fmla="*/ 25168 h 77902"/>
                <a:gd name="connsiteX11" fmla="*/ 15472 w 89955"/>
                <a:gd name="connsiteY11" fmla="*/ 24629 h 77902"/>
                <a:gd name="connsiteX12" fmla="*/ 15232 w 89955"/>
                <a:gd name="connsiteY12" fmla="*/ 42007 h 77902"/>
                <a:gd name="connsiteX13" fmla="*/ 23209 w 89955"/>
                <a:gd name="connsiteY13" fmla="*/ 18277 h 77902"/>
                <a:gd name="connsiteX14" fmla="*/ 27766 w 89955"/>
                <a:gd name="connsiteY14" fmla="*/ 46741 h 77902"/>
                <a:gd name="connsiteX15" fmla="*/ 44498 w 89955"/>
                <a:gd name="connsiteY15" fmla="*/ 36614 h 77902"/>
                <a:gd name="connsiteX16" fmla="*/ 49176 w 89955"/>
                <a:gd name="connsiteY16" fmla="*/ 50936 h 77902"/>
                <a:gd name="connsiteX17" fmla="*/ 44498 w 89955"/>
                <a:gd name="connsiteY17" fmla="*/ 36614 h 77902"/>
                <a:gd name="connsiteX18" fmla="*/ 20210 w 89955"/>
                <a:gd name="connsiteY18" fmla="*/ 53992 h 77902"/>
                <a:gd name="connsiteX19" fmla="*/ 20210 w 89955"/>
                <a:gd name="connsiteY19" fmla="*/ 53992 h 77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9955" h="77902">
                  <a:moveTo>
                    <a:pt x="27766" y="46741"/>
                  </a:moveTo>
                  <a:cubicBezTo>
                    <a:pt x="29865" y="32539"/>
                    <a:pt x="32444" y="18397"/>
                    <a:pt x="36102" y="4494"/>
                  </a:cubicBezTo>
                  <a:cubicBezTo>
                    <a:pt x="44438" y="10008"/>
                    <a:pt x="46717" y="18457"/>
                    <a:pt x="42999" y="29783"/>
                  </a:cubicBezTo>
                  <a:cubicBezTo>
                    <a:pt x="46477" y="29303"/>
                    <a:pt x="53434" y="28404"/>
                    <a:pt x="56912" y="27925"/>
                  </a:cubicBezTo>
                  <a:cubicBezTo>
                    <a:pt x="54993" y="24989"/>
                    <a:pt x="51095" y="18996"/>
                    <a:pt x="49116" y="16000"/>
                  </a:cubicBezTo>
                  <a:cubicBezTo>
                    <a:pt x="56072" y="11925"/>
                    <a:pt x="63269" y="8330"/>
                    <a:pt x="70765" y="5273"/>
                  </a:cubicBezTo>
                  <a:cubicBezTo>
                    <a:pt x="72444" y="20794"/>
                    <a:pt x="61650" y="34277"/>
                    <a:pt x="62249" y="49917"/>
                  </a:cubicBezTo>
                  <a:cubicBezTo>
                    <a:pt x="74483" y="49798"/>
                    <a:pt x="96253" y="48599"/>
                    <a:pt x="87437" y="66816"/>
                  </a:cubicBezTo>
                  <a:cubicBezTo>
                    <a:pt x="76462" y="66696"/>
                    <a:pt x="64648" y="67715"/>
                    <a:pt x="55653" y="60285"/>
                  </a:cubicBezTo>
                  <a:cubicBezTo>
                    <a:pt x="41679" y="64239"/>
                    <a:pt x="28666" y="70891"/>
                    <a:pt x="15352" y="76584"/>
                  </a:cubicBezTo>
                  <a:cubicBezTo>
                    <a:pt x="11754" y="59445"/>
                    <a:pt x="7916" y="42307"/>
                    <a:pt x="4498" y="25168"/>
                  </a:cubicBezTo>
                  <a:lnTo>
                    <a:pt x="15472" y="24629"/>
                  </a:lnTo>
                  <a:cubicBezTo>
                    <a:pt x="15412" y="29004"/>
                    <a:pt x="15292" y="37633"/>
                    <a:pt x="15232" y="42007"/>
                  </a:cubicBezTo>
                  <a:cubicBezTo>
                    <a:pt x="18111" y="34157"/>
                    <a:pt x="20750" y="26247"/>
                    <a:pt x="23209" y="18277"/>
                  </a:cubicBezTo>
                  <a:cubicBezTo>
                    <a:pt x="33164" y="24569"/>
                    <a:pt x="26087" y="37333"/>
                    <a:pt x="27766" y="46741"/>
                  </a:cubicBezTo>
                  <a:moveTo>
                    <a:pt x="44498" y="36614"/>
                  </a:moveTo>
                  <a:cubicBezTo>
                    <a:pt x="39940" y="44404"/>
                    <a:pt x="41500" y="49198"/>
                    <a:pt x="49176" y="50936"/>
                  </a:cubicBezTo>
                  <a:cubicBezTo>
                    <a:pt x="53554" y="43146"/>
                    <a:pt x="51994" y="38412"/>
                    <a:pt x="44498" y="36614"/>
                  </a:cubicBezTo>
                  <a:moveTo>
                    <a:pt x="20210" y="53992"/>
                  </a:moveTo>
                  <a:cubicBezTo>
                    <a:pt x="11334" y="72389"/>
                    <a:pt x="39940" y="54592"/>
                    <a:pt x="20210" y="53992"/>
                  </a:cubicBez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Arial"/>
                <a:ea typeface="微软雅黑"/>
                <a:cs typeface="+mn-ea"/>
                <a:sym typeface="+mn-lt"/>
              </a:endParaRPr>
            </a:p>
          </p:txBody>
        </p:sp>
        <p:sp>
          <p:nvSpPr>
            <p:cNvPr id="108" name="任意多边形: 形状 107">
              <a:extLst>
                <a:ext uri="{FF2B5EF4-FFF2-40B4-BE49-F238E27FC236}">
                  <a16:creationId xmlns:a16="http://schemas.microsoft.com/office/drawing/2014/main" id="{288F8525-E868-4AAA-9010-5035B9A3513D}"/>
                </a:ext>
              </a:extLst>
            </p:cNvPr>
            <p:cNvSpPr/>
            <p:nvPr/>
          </p:nvSpPr>
          <p:spPr>
            <a:xfrm>
              <a:off x="845407" y="5964733"/>
              <a:ext cx="125938" cy="131835"/>
            </a:xfrm>
            <a:custGeom>
              <a:avLst/>
              <a:gdLst>
                <a:gd name="connsiteX0" fmla="*/ 64507 w 125938"/>
                <a:gd name="connsiteY0" fmla="*/ 29159 h 131834"/>
                <a:gd name="connsiteX1" fmla="*/ 92513 w 125938"/>
                <a:gd name="connsiteY1" fmla="*/ 5009 h 131834"/>
                <a:gd name="connsiteX2" fmla="*/ 93353 w 125938"/>
                <a:gd name="connsiteY2" fmla="*/ 23526 h 131834"/>
                <a:gd name="connsiteX3" fmla="*/ 116142 w 125938"/>
                <a:gd name="connsiteY3" fmla="*/ 39526 h 131834"/>
                <a:gd name="connsiteX4" fmla="*/ 76561 w 125938"/>
                <a:gd name="connsiteY4" fmla="*/ 59900 h 131834"/>
                <a:gd name="connsiteX5" fmla="*/ 118960 w 125938"/>
                <a:gd name="connsiteY5" fmla="*/ 58222 h 131834"/>
                <a:gd name="connsiteX6" fmla="*/ 124897 w 125938"/>
                <a:gd name="connsiteY6" fmla="*/ 74642 h 131834"/>
                <a:gd name="connsiteX7" fmla="*/ 105827 w 125938"/>
                <a:gd name="connsiteY7" fmla="*/ 74402 h 131834"/>
                <a:gd name="connsiteX8" fmla="*/ 88915 w 125938"/>
                <a:gd name="connsiteY8" fmla="*/ 93338 h 131834"/>
                <a:gd name="connsiteX9" fmla="*/ 110025 w 125938"/>
                <a:gd name="connsiteY9" fmla="*/ 126537 h 131834"/>
                <a:gd name="connsiteX10" fmla="*/ 75602 w 125938"/>
                <a:gd name="connsiteY10" fmla="*/ 108619 h 131834"/>
                <a:gd name="connsiteX11" fmla="*/ 20849 w 125938"/>
                <a:gd name="connsiteY11" fmla="*/ 120784 h 131834"/>
                <a:gd name="connsiteX12" fmla="*/ 55212 w 125938"/>
                <a:gd name="connsiteY12" fmla="*/ 103406 h 131834"/>
                <a:gd name="connsiteX13" fmla="*/ 46276 w 125938"/>
                <a:gd name="connsiteY13" fmla="*/ 81113 h 131834"/>
                <a:gd name="connsiteX14" fmla="*/ 8855 w 125938"/>
                <a:gd name="connsiteY14" fmla="*/ 84289 h 131834"/>
                <a:gd name="connsiteX15" fmla="*/ 9874 w 125938"/>
                <a:gd name="connsiteY15" fmla="*/ 67571 h 131834"/>
                <a:gd name="connsiteX16" fmla="*/ 25167 w 125938"/>
                <a:gd name="connsiteY16" fmla="*/ 70627 h 131834"/>
                <a:gd name="connsiteX17" fmla="*/ 61089 w 125938"/>
                <a:gd name="connsiteY17" fmla="*/ 45039 h 131834"/>
                <a:gd name="connsiteX18" fmla="*/ 35841 w 125938"/>
                <a:gd name="connsiteY18" fmla="*/ 53248 h 131834"/>
                <a:gd name="connsiteX19" fmla="*/ 44597 w 125938"/>
                <a:gd name="connsiteY19" fmla="*/ 21488 h 131834"/>
                <a:gd name="connsiteX20" fmla="*/ 64507 w 125938"/>
                <a:gd name="connsiteY20" fmla="*/ 29159 h 131834"/>
                <a:gd name="connsiteX21" fmla="*/ 70864 w 125938"/>
                <a:gd name="connsiteY21" fmla="*/ 72664 h 131834"/>
                <a:gd name="connsiteX22" fmla="*/ 69485 w 125938"/>
                <a:gd name="connsiteY22" fmla="*/ 89683 h 131834"/>
                <a:gd name="connsiteX23" fmla="*/ 70864 w 125938"/>
                <a:gd name="connsiteY23" fmla="*/ 72664 h 131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5938" h="131834">
                  <a:moveTo>
                    <a:pt x="64507" y="29159"/>
                  </a:moveTo>
                  <a:cubicBezTo>
                    <a:pt x="75242" y="21548"/>
                    <a:pt x="73803" y="994"/>
                    <a:pt x="92513" y="5009"/>
                  </a:cubicBezTo>
                  <a:cubicBezTo>
                    <a:pt x="92693" y="9623"/>
                    <a:pt x="93113" y="18852"/>
                    <a:pt x="93353" y="23526"/>
                  </a:cubicBezTo>
                  <a:cubicBezTo>
                    <a:pt x="106606" y="19811"/>
                    <a:pt x="120160" y="23226"/>
                    <a:pt x="116142" y="39526"/>
                  </a:cubicBezTo>
                  <a:cubicBezTo>
                    <a:pt x="101929" y="41863"/>
                    <a:pt x="74882" y="38327"/>
                    <a:pt x="76561" y="59900"/>
                  </a:cubicBezTo>
                  <a:cubicBezTo>
                    <a:pt x="90414" y="55286"/>
                    <a:pt x="104687" y="54867"/>
                    <a:pt x="118960" y="58222"/>
                  </a:cubicBezTo>
                  <a:cubicBezTo>
                    <a:pt x="120460" y="62297"/>
                    <a:pt x="123398" y="70567"/>
                    <a:pt x="124897" y="74642"/>
                  </a:cubicBezTo>
                  <a:cubicBezTo>
                    <a:pt x="120160" y="74582"/>
                    <a:pt x="110565" y="74462"/>
                    <a:pt x="105827" y="74402"/>
                  </a:cubicBezTo>
                  <a:cubicBezTo>
                    <a:pt x="99590" y="80155"/>
                    <a:pt x="93533" y="86207"/>
                    <a:pt x="88915" y="93338"/>
                  </a:cubicBezTo>
                  <a:cubicBezTo>
                    <a:pt x="98031" y="102567"/>
                    <a:pt x="114703" y="110776"/>
                    <a:pt x="110025" y="126537"/>
                  </a:cubicBezTo>
                  <a:cubicBezTo>
                    <a:pt x="96232" y="143555"/>
                    <a:pt x="83878" y="118267"/>
                    <a:pt x="75602" y="108619"/>
                  </a:cubicBezTo>
                  <a:cubicBezTo>
                    <a:pt x="59590" y="119705"/>
                    <a:pt x="40279" y="126297"/>
                    <a:pt x="20849" y="120784"/>
                  </a:cubicBezTo>
                  <a:cubicBezTo>
                    <a:pt x="26786" y="106821"/>
                    <a:pt x="42378" y="106402"/>
                    <a:pt x="55212" y="103406"/>
                  </a:cubicBezTo>
                  <a:cubicBezTo>
                    <a:pt x="52393" y="95915"/>
                    <a:pt x="49335" y="88484"/>
                    <a:pt x="46276" y="81113"/>
                  </a:cubicBezTo>
                  <a:cubicBezTo>
                    <a:pt x="34102" y="82851"/>
                    <a:pt x="20729" y="90402"/>
                    <a:pt x="8855" y="84289"/>
                  </a:cubicBezTo>
                  <a:cubicBezTo>
                    <a:pt x="1058" y="81233"/>
                    <a:pt x="5196" y="71645"/>
                    <a:pt x="9874" y="67571"/>
                  </a:cubicBezTo>
                  <a:cubicBezTo>
                    <a:pt x="13712" y="68350"/>
                    <a:pt x="21328" y="69908"/>
                    <a:pt x="25167" y="70627"/>
                  </a:cubicBezTo>
                  <a:cubicBezTo>
                    <a:pt x="39979" y="67930"/>
                    <a:pt x="64327" y="66911"/>
                    <a:pt x="61089" y="45039"/>
                  </a:cubicBezTo>
                  <a:cubicBezTo>
                    <a:pt x="53413" y="49174"/>
                    <a:pt x="44837" y="61518"/>
                    <a:pt x="35841" y="53248"/>
                  </a:cubicBezTo>
                  <a:cubicBezTo>
                    <a:pt x="31763" y="41683"/>
                    <a:pt x="40939" y="31736"/>
                    <a:pt x="44597" y="21488"/>
                  </a:cubicBezTo>
                  <a:cubicBezTo>
                    <a:pt x="49575" y="23406"/>
                    <a:pt x="59530" y="27241"/>
                    <a:pt x="64507" y="29159"/>
                  </a:cubicBezTo>
                  <a:moveTo>
                    <a:pt x="70864" y="72664"/>
                  </a:moveTo>
                  <a:cubicBezTo>
                    <a:pt x="64207" y="75061"/>
                    <a:pt x="60369" y="87885"/>
                    <a:pt x="69485" y="89683"/>
                  </a:cubicBezTo>
                  <a:cubicBezTo>
                    <a:pt x="82079" y="93039"/>
                    <a:pt x="84717" y="67750"/>
                    <a:pt x="70864" y="72664"/>
                  </a:cubicBez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Arial"/>
                <a:ea typeface="微软雅黑"/>
                <a:cs typeface="+mn-ea"/>
                <a:sym typeface="+mn-lt"/>
              </a:endParaRPr>
            </a:p>
          </p:txBody>
        </p:sp>
        <p:sp>
          <p:nvSpPr>
            <p:cNvPr id="109" name="任意多边形: 形状 108">
              <a:extLst>
                <a:ext uri="{FF2B5EF4-FFF2-40B4-BE49-F238E27FC236}">
                  <a16:creationId xmlns:a16="http://schemas.microsoft.com/office/drawing/2014/main" id="{6F28855D-93F6-46BA-8269-78B088B8B777}"/>
                </a:ext>
              </a:extLst>
            </p:cNvPr>
            <p:cNvSpPr/>
            <p:nvPr/>
          </p:nvSpPr>
          <p:spPr>
            <a:xfrm>
              <a:off x="997276" y="5962132"/>
              <a:ext cx="131935" cy="137827"/>
            </a:xfrm>
            <a:custGeom>
              <a:avLst/>
              <a:gdLst>
                <a:gd name="connsiteX0" fmla="*/ 49371 w 131935"/>
                <a:gd name="connsiteY0" fmla="*/ 28464 h 137827"/>
                <a:gd name="connsiteX1" fmla="*/ 61845 w 131935"/>
                <a:gd name="connsiteY1" fmla="*/ 4494 h 137827"/>
                <a:gd name="connsiteX2" fmla="*/ 69161 w 131935"/>
                <a:gd name="connsiteY2" fmla="*/ 23371 h 137827"/>
                <a:gd name="connsiteX3" fmla="*/ 85833 w 131935"/>
                <a:gd name="connsiteY3" fmla="*/ 10727 h 137827"/>
                <a:gd name="connsiteX4" fmla="*/ 72040 w 131935"/>
                <a:gd name="connsiteY4" fmla="*/ 32000 h 137827"/>
                <a:gd name="connsiteX5" fmla="*/ 60465 w 131935"/>
                <a:gd name="connsiteY5" fmla="*/ 41708 h 137827"/>
                <a:gd name="connsiteX6" fmla="*/ 41155 w 131935"/>
                <a:gd name="connsiteY6" fmla="*/ 38712 h 137827"/>
                <a:gd name="connsiteX7" fmla="*/ 43134 w 131935"/>
                <a:gd name="connsiteY7" fmla="*/ 57468 h 137827"/>
                <a:gd name="connsiteX8" fmla="*/ 69221 w 131935"/>
                <a:gd name="connsiteY8" fmla="*/ 44584 h 137827"/>
                <a:gd name="connsiteX9" fmla="*/ 61725 w 131935"/>
                <a:gd name="connsiteY9" fmla="*/ 61723 h 137827"/>
                <a:gd name="connsiteX10" fmla="*/ 65983 w 131935"/>
                <a:gd name="connsiteY10" fmla="*/ 68075 h 137827"/>
                <a:gd name="connsiteX11" fmla="*/ 58846 w 131935"/>
                <a:gd name="connsiteY11" fmla="*/ 84914 h 137827"/>
                <a:gd name="connsiteX12" fmla="*/ 72339 w 131935"/>
                <a:gd name="connsiteY12" fmla="*/ 83715 h 137827"/>
                <a:gd name="connsiteX13" fmla="*/ 79056 w 131935"/>
                <a:gd name="connsiteY13" fmla="*/ 48240 h 137827"/>
                <a:gd name="connsiteX14" fmla="*/ 97827 w 131935"/>
                <a:gd name="connsiteY14" fmla="*/ 63760 h 137827"/>
                <a:gd name="connsiteX15" fmla="*/ 83254 w 131935"/>
                <a:gd name="connsiteY15" fmla="*/ 75865 h 137827"/>
                <a:gd name="connsiteX16" fmla="*/ 95848 w 131935"/>
                <a:gd name="connsiteY16" fmla="*/ 86831 h 137827"/>
                <a:gd name="connsiteX17" fmla="*/ 88052 w 131935"/>
                <a:gd name="connsiteY17" fmla="*/ 106307 h 137827"/>
                <a:gd name="connsiteX18" fmla="*/ 130571 w 131935"/>
                <a:gd name="connsiteY18" fmla="*/ 127999 h 137827"/>
                <a:gd name="connsiteX19" fmla="*/ 102744 w 131935"/>
                <a:gd name="connsiteY19" fmla="*/ 136988 h 137827"/>
                <a:gd name="connsiteX20" fmla="*/ 84393 w 131935"/>
                <a:gd name="connsiteY20" fmla="*/ 114576 h 137827"/>
                <a:gd name="connsiteX21" fmla="*/ 55968 w 131935"/>
                <a:gd name="connsiteY21" fmla="*/ 118172 h 137827"/>
                <a:gd name="connsiteX22" fmla="*/ 55308 w 131935"/>
                <a:gd name="connsiteY22" fmla="*/ 129378 h 137827"/>
                <a:gd name="connsiteX23" fmla="*/ 31380 w 131935"/>
                <a:gd name="connsiteY23" fmla="*/ 111340 h 137827"/>
                <a:gd name="connsiteX24" fmla="*/ 52489 w 131935"/>
                <a:gd name="connsiteY24" fmla="*/ 101752 h 137827"/>
                <a:gd name="connsiteX25" fmla="*/ 41455 w 131935"/>
                <a:gd name="connsiteY25" fmla="*/ 105108 h 137827"/>
                <a:gd name="connsiteX26" fmla="*/ 45832 w 131935"/>
                <a:gd name="connsiteY26" fmla="*/ 81737 h 137827"/>
                <a:gd name="connsiteX27" fmla="*/ 40015 w 131935"/>
                <a:gd name="connsiteY27" fmla="*/ 83415 h 137827"/>
                <a:gd name="connsiteX28" fmla="*/ 42294 w 131935"/>
                <a:gd name="connsiteY28" fmla="*/ 57408 h 137827"/>
                <a:gd name="connsiteX29" fmla="*/ 34078 w 131935"/>
                <a:gd name="connsiteY29" fmla="*/ 89468 h 137827"/>
                <a:gd name="connsiteX30" fmla="*/ 41994 w 131935"/>
                <a:gd name="connsiteY30" fmla="*/ 91206 h 137827"/>
                <a:gd name="connsiteX31" fmla="*/ 29521 w 131935"/>
                <a:gd name="connsiteY31" fmla="*/ 105468 h 137827"/>
                <a:gd name="connsiteX32" fmla="*/ 25622 w 131935"/>
                <a:gd name="connsiteY32" fmla="*/ 138906 h 137827"/>
                <a:gd name="connsiteX33" fmla="*/ 18486 w 131935"/>
                <a:gd name="connsiteY33" fmla="*/ 106666 h 137827"/>
                <a:gd name="connsiteX34" fmla="*/ 5772 w 131935"/>
                <a:gd name="connsiteY34" fmla="*/ 117333 h 137827"/>
                <a:gd name="connsiteX35" fmla="*/ 23763 w 131935"/>
                <a:gd name="connsiteY35" fmla="*/ 85453 h 137827"/>
                <a:gd name="connsiteX36" fmla="*/ 31620 w 131935"/>
                <a:gd name="connsiteY36" fmla="*/ 55490 h 137827"/>
                <a:gd name="connsiteX37" fmla="*/ 36717 w 131935"/>
                <a:gd name="connsiteY37" fmla="*/ 19955 h 137827"/>
                <a:gd name="connsiteX38" fmla="*/ 49371 w 131935"/>
                <a:gd name="connsiteY38" fmla="*/ 28464 h 137827"/>
                <a:gd name="connsiteX39" fmla="*/ 80435 w 131935"/>
                <a:gd name="connsiteY39" fmla="*/ 89648 h 137827"/>
                <a:gd name="connsiteX40" fmla="*/ 80435 w 131935"/>
                <a:gd name="connsiteY40" fmla="*/ 89648 h 137827"/>
                <a:gd name="connsiteX41" fmla="*/ 61665 w 131935"/>
                <a:gd name="connsiteY41" fmla="*/ 95460 h 137827"/>
                <a:gd name="connsiteX42" fmla="*/ 61665 w 131935"/>
                <a:gd name="connsiteY42" fmla="*/ 95460 h 137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31935" h="137827">
                  <a:moveTo>
                    <a:pt x="49371" y="28464"/>
                  </a:moveTo>
                  <a:cubicBezTo>
                    <a:pt x="55308" y="21333"/>
                    <a:pt x="54828" y="10966"/>
                    <a:pt x="61845" y="4494"/>
                  </a:cubicBezTo>
                  <a:cubicBezTo>
                    <a:pt x="63644" y="9228"/>
                    <a:pt x="67362" y="18697"/>
                    <a:pt x="69161" y="23371"/>
                  </a:cubicBezTo>
                  <a:cubicBezTo>
                    <a:pt x="74678" y="19116"/>
                    <a:pt x="80255" y="14921"/>
                    <a:pt x="85833" y="10727"/>
                  </a:cubicBezTo>
                  <a:cubicBezTo>
                    <a:pt x="98487" y="21633"/>
                    <a:pt x="85533" y="36255"/>
                    <a:pt x="72040" y="32000"/>
                  </a:cubicBezTo>
                  <a:cubicBezTo>
                    <a:pt x="69161" y="34457"/>
                    <a:pt x="63344" y="39311"/>
                    <a:pt x="60465" y="41708"/>
                  </a:cubicBezTo>
                  <a:cubicBezTo>
                    <a:pt x="55668" y="40989"/>
                    <a:pt x="46012" y="39431"/>
                    <a:pt x="41155" y="38712"/>
                  </a:cubicBezTo>
                  <a:cubicBezTo>
                    <a:pt x="41695" y="43386"/>
                    <a:pt x="42654" y="52794"/>
                    <a:pt x="43134" y="57468"/>
                  </a:cubicBezTo>
                  <a:cubicBezTo>
                    <a:pt x="53389" y="56929"/>
                    <a:pt x="60345" y="48659"/>
                    <a:pt x="69221" y="44584"/>
                  </a:cubicBezTo>
                  <a:cubicBezTo>
                    <a:pt x="67362" y="48899"/>
                    <a:pt x="63584" y="57468"/>
                    <a:pt x="61725" y="61723"/>
                  </a:cubicBezTo>
                  <a:cubicBezTo>
                    <a:pt x="62744" y="63341"/>
                    <a:pt x="64903" y="66517"/>
                    <a:pt x="65983" y="68075"/>
                  </a:cubicBezTo>
                  <a:cubicBezTo>
                    <a:pt x="62804" y="73348"/>
                    <a:pt x="54348" y="77902"/>
                    <a:pt x="58846" y="84914"/>
                  </a:cubicBezTo>
                  <a:cubicBezTo>
                    <a:pt x="63344" y="84674"/>
                    <a:pt x="67842" y="84254"/>
                    <a:pt x="72339" y="83715"/>
                  </a:cubicBezTo>
                  <a:cubicBezTo>
                    <a:pt x="73119" y="71610"/>
                    <a:pt x="76957" y="60045"/>
                    <a:pt x="79056" y="48240"/>
                  </a:cubicBezTo>
                  <a:cubicBezTo>
                    <a:pt x="85533" y="53093"/>
                    <a:pt x="92310" y="57708"/>
                    <a:pt x="97827" y="63760"/>
                  </a:cubicBezTo>
                  <a:cubicBezTo>
                    <a:pt x="92370" y="67236"/>
                    <a:pt x="87512" y="71251"/>
                    <a:pt x="83254" y="75865"/>
                  </a:cubicBezTo>
                  <a:cubicBezTo>
                    <a:pt x="86373" y="78621"/>
                    <a:pt x="92729" y="84074"/>
                    <a:pt x="95848" y="86831"/>
                  </a:cubicBezTo>
                  <a:cubicBezTo>
                    <a:pt x="93929" y="91685"/>
                    <a:pt x="90031" y="101453"/>
                    <a:pt x="88052" y="106307"/>
                  </a:cubicBezTo>
                  <a:cubicBezTo>
                    <a:pt x="100466" y="116614"/>
                    <a:pt x="115878" y="121827"/>
                    <a:pt x="130571" y="127999"/>
                  </a:cubicBezTo>
                  <a:cubicBezTo>
                    <a:pt x="122055" y="133093"/>
                    <a:pt x="112400" y="135430"/>
                    <a:pt x="102744" y="136988"/>
                  </a:cubicBezTo>
                  <a:cubicBezTo>
                    <a:pt x="96867" y="129318"/>
                    <a:pt x="91050" y="121527"/>
                    <a:pt x="84393" y="114576"/>
                  </a:cubicBezTo>
                  <a:cubicBezTo>
                    <a:pt x="75098" y="117513"/>
                    <a:pt x="65803" y="120808"/>
                    <a:pt x="55968" y="118172"/>
                  </a:cubicBezTo>
                  <a:cubicBezTo>
                    <a:pt x="55788" y="120988"/>
                    <a:pt x="55428" y="126561"/>
                    <a:pt x="55308" y="129378"/>
                  </a:cubicBezTo>
                  <a:cubicBezTo>
                    <a:pt x="44033" y="127460"/>
                    <a:pt x="27362" y="127820"/>
                    <a:pt x="31380" y="111340"/>
                  </a:cubicBezTo>
                  <a:cubicBezTo>
                    <a:pt x="38996" y="109423"/>
                    <a:pt x="46072" y="106187"/>
                    <a:pt x="52489" y="101752"/>
                  </a:cubicBezTo>
                  <a:lnTo>
                    <a:pt x="41455" y="105108"/>
                  </a:lnTo>
                  <a:cubicBezTo>
                    <a:pt x="42534" y="97198"/>
                    <a:pt x="43973" y="89408"/>
                    <a:pt x="45832" y="81737"/>
                  </a:cubicBezTo>
                  <a:lnTo>
                    <a:pt x="40015" y="83415"/>
                  </a:lnTo>
                  <a:cubicBezTo>
                    <a:pt x="47632" y="75625"/>
                    <a:pt x="49910" y="66756"/>
                    <a:pt x="42294" y="57408"/>
                  </a:cubicBezTo>
                  <a:cubicBezTo>
                    <a:pt x="38816" y="67835"/>
                    <a:pt x="37197" y="78861"/>
                    <a:pt x="34078" y="89468"/>
                  </a:cubicBezTo>
                  <a:lnTo>
                    <a:pt x="41994" y="91206"/>
                  </a:lnTo>
                  <a:cubicBezTo>
                    <a:pt x="37796" y="95880"/>
                    <a:pt x="33658" y="100674"/>
                    <a:pt x="29521" y="105468"/>
                  </a:cubicBezTo>
                  <a:cubicBezTo>
                    <a:pt x="28021" y="116614"/>
                    <a:pt x="27002" y="127760"/>
                    <a:pt x="25622" y="138906"/>
                  </a:cubicBezTo>
                  <a:cubicBezTo>
                    <a:pt x="11769" y="133572"/>
                    <a:pt x="17946" y="117573"/>
                    <a:pt x="18486" y="106666"/>
                  </a:cubicBezTo>
                  <a:cubicBezTo>
                    <a:pt x="15308" y="109363"/>
                    <a:pt x="8951" y="114636"/>
                    <a:pt x="5772" y="117333"/>
                  </a:cubicBezTo>
                  <a:cubicBezTo>
                    <a:pt x="-165" y="103310"/>
                    <a:pt x="16147" y="94442"/>
                    <a:pt x="23763" y="85453"/>
                  </a:cubicBezTo>
                  <a:cubicBezTo>
                    <a:pt x="13149" y="74726"/>
                    <a:pt x="19685" y="61663"/>
                    <a:pt x="31620" y="55490"/>
                  </a:cubicBezTo>
                  <a:cubicBezTo>
                    <a:pt x="28861" y="43445"/>
                    <a:pt x="24123" y="28344"/>
                    <a:pt x="36717" y="19955"/>
                  </a:cubicBezTo>
                  <a:cubicBezTo>
                    <a:pt x="39895" y="22112"/>
                    <a:pt x="46192" y="26367"/>
                    <a:pt x="49371" y="28464"/>
                  </a:cubicBezTo>
                  <a:moveTo>
                    <a:pt x="80435" y="89648"/>
                  </a:moveTo>
                  <a:cubicBezTo>
                    <a:pt x="83674" y="92344"/>
                    <a:pt x="83674" y="92344"/>
                    <a:pt x="80435" y="89648"/>
                  </a:cubicBezTo>
                  <a:moveTo>
                    <a:pt x="61665" y="95460"/>
                  </a:moveTo>
                  <a:cubicBezTo>
                    <a:pt x="52549" y="114456"/>
                    <a:pt x="81755" y="96059"/>
                    <a:pt x="61665" y="95460"/>
                  </a:cubicBez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Arial"/>
                <a:ea typeface="微软雅黑"/>
                <a:cs typeface="+mn-ea"/>
                <a:sym typeface="+mn-lt"/>
              </a:endParaRPr>
            </a:p>
          </p:txBody>
        </p:sp>
        <p:sp>
          <p:nvSpPr>
            <p:cNvPr id="110" name="任意多边形: 形状 109">
              <a:extLst>
                <a:ext uri="{FF2B5EF4-FFF2-40B4-BE49-F238E27FC236}">
                  <a16:creationId xmlns:a16="http://schemas.microsoft.com/office/drawing/2014/main" id="{07C88C7F-0D31-4795-810B-0AB4E4CE26BB}"/>
                </a:ext>
              </a:extLst>
            </p:cNvPr>
            <p:cNvSpPr/>
            <p:nvPr/>
          </p:nvSpPr>
          <p:spPr>
            <a:xfrm>
              <a:off x="1431297" y="5975930"/>
              <a:ext cx="119941" cy="113857"/>
            </a:xfrm>
            <a:custGeom>
              <a:avLst/>
              <a:gdLst>
                <a:gd name="connsiteX0" fmla="*/ 51994 w 119940"/>
                <a:gd name="connsiteY0" fmla="*/ 5617 h 113857"/>
                <a:gd name="connsiteX1" fmla="*/ 79161 w 119940"/>
                <a:gd name="connsiteY1" fmla="*/ 6456 h 113857"/>
                <a:gd name="connsiteX2" fmla="*/ 76762 w 119940"/>
                <a:gd name="connsiteY2" fmla="*/ 36359 h 113857"/>
                <a:gd name="connsiteX3" fmla="*/ 105368 w 119940"/>
                <a:gd name="connsiteY3" fmla="*/ 26771 h 113857"/>
                <a:gd name="connsiteX4" fmla="*/ 109326 w 119940"/>
                <a:gd name="connsiteY4" fmla="*/ 46007 h 113857"/>
                <a:gd name="connsiteX5" fmla="*/ 68966 w 119940"/>
                <a:gd name="connsiteY5" fmla="*/ 64284 h 113857"/>
                <a:gd name="connsiteX6" fmla="*/ 117842 w 119940"/>
                <a:gd name="connsiteY6" fmla="*/ 93227 h 113857"/>
                <a:gd name="connsiteX7" fmla="*/ 107107 w 119940"/>
                <a:gd name="connsiteY7" fmla="*/ 113182 h 113857"/>
                <a:gd name="connsiteX8" fmla="*/ 66567 w 119940"/>
                <a:gd name="connsiteY8" fmla="*/ 77048 h 113857"/>
                <a:gd name="connsiteX9" fmla="*/ 4498 w 119940"/>
                <a:gd name="connsiteY9" fmla="*/ 109707 h 113857"/>
                <a:gd name="connsiteX10" fmla="*/ 29146 w 119940"/>
                <a:gd name="connsiteY10" fmla="*/ 91669 h 113857"/>
                <a:gd name="connsiteX11" fmla="*/ 46477 w 119940"/>
                <a:gd name="connsiteY11" fmla="*/ 71774 h 113857"/>
                <a:gd name="connsiteX12" fmla="*/ 17391 w 119940"/>
                <a:gd name="connsiteY12" fmla="*/ 52658 h 113857"/>
                <a:gd name="connsiteX13" fmla="*/ 51575 w 119940"/>
                <a:gd name="connsiteY13" fmla="*/ 47744 h 113857"/>
                <a:gd name="connsiteX14" fmla="*/ 51994 w 119940"/>
                <a:gd name="connsiteY14" fmla="*/ 5617 h 113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9940" h="113857">
                  <a:moveTo>
                    <a:pt x="51994" y="5617"/>
                  </a:moveTo>
                  <a:cubicBezTo>
                    <a:pt x="61050" y="3819"/>
                    <a:pt x="70165" y="4239"/>
                    <a:pt x="79161" y="6456"/>
                  </a:cubicBezTo>
                  <a:cubicBezTo>
                    <a:pt x="78202" y="16404"/>
                    <a:pt x="77362" y="26351"/>
                    <a:pt x="76762" y="36359"/>
                  </a:cubicBezTo>
                  <a:cubicBezTo>
                    <a:pt x="86358" y="33482"/>
                    <a:pt x="95353" y="28389"/>
                    <a:pt x="105368" y="26771"/>
                  </a:cubicBezTo>
                  <a:cubicBezTo>
                    <a:pt x="113764" y="29947"/>
                    <a:pt x="120421" y="41033"/>
                    <a:pt x="109326" y="46007"/>
                  </a:cubicBezTo>
                  <a:cubicBezTo>
                    <a:pt x="95593" y="51580"/>
                    <a:pt x="81320" y="55954"/>
                    <a:pt x="68966" y="64284"/>
                  </a:cubicBezTo>
                  <a:cubicBezTo>
                    <a:pt x="87257" y="69497"/>
                    <a:pt x="106867" y="76628"/>
                    <a:pt x="117842" y="93227"/>
                  </a:cubicBezTo>
                  <a:cubicBezTo>
                    <a:pt x="125039" y="100298"/>
                    <a:pt x="117662" y="116178"/>
                    <a:pt x="107107" y="113182"/>
                  </a:cubicBezTo>
                  <a:cubicBezTo>
                    <a:pt x="94154" y="100478"/>
                    <a:pt x="82879" y="85737"/>
                    <a:pt x="66567" y="77048"/>
                  </a:cubicBezTo>
                  <a:cubicBezTo>
                    <a:pt x="54993" y="100238"/>
                    <a:pt x="29865" y="111984"/>
                    <a:pt x="4498" y="109707"/>
                  </a:cubicBezTo>
                  <a:cubicBezTo>
                    <a:pt x="5098" y="96284"/>
                    <a:pt x="20330" y="97242"/>
                    <a:pt x="29146" y="91669"/>
                  </a:cubicBezTo>
                  <a:cubicBezTo>
                    <a:pt x="36042" y="86096"/>
                    <a:pt x="40900" y="78546"/>
                    <a:pt x="46477" y="71774"/>
                  </a:cubicBezTo>
                  <a:cubicBezTo>
                    <a:pt x="36282" y="67340"/>
                    <a:pt x="18711" y="66321"/>
                    <a:pt x="17391" y="52658"/>
                  </a:cubicBezTo>
                  <a:cubicBezTo>
                    <a:pt x="28786" y="51040"/>
                    <a:pt x="40180" y="49302"/>
                    <a:pt x="51575" y="47744"/>
                  </a:cubicBezTo>
                  <a:cubicBezTo>
                    <a:pt x="52234" y="33722"/>
                    <a:pt x="51994" y="19640"/>
                    <a:pt x="51994" y="5617"/>
                  </a:cubicBez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Arial"/>
                <a:ea typeface="微软雅黑"/>
                <a:cs typeface="+mn-ea"/>
                <a:sym typeface="+mn-lt"/>
              </a:endParaRPr>
            </a:p>
          </p:txBody>
        </p:sp>
        <p:sp>
          <p:nvSpPr>
            <p:cNvPr id="111" name="任意多边形: 形状 110">
              <a:extLst>
                <a:ext uri="{FF2B5EF4-FFF2-40B4-BE49-F238E27FC236}">
                  <a16:creationId xmlns:a16="http://schemas.microsoft.com/office/drawing/2014/main" id="{BE8D23F7-7945-48B5-AFB5-92754BE57337}"/>
                </a:ext>
              </a:extLst>
            </p:cNvPr>
            <p:cNvSpPr/>
            <p:nvPr/>
          </p:nvSpPr>
          <p:spPr>
            <a:xfrm>
              <a:off x="1141968" y="5983849"/>
              <a:ext cx="53973" cy="101872"/>
            </a:xfrm>
            <a:custGeom>
              <a:avLst/>
              <a:gdLst>
                <a:gd name="connsiteX0" fmla="*/ 14064 w 53973"/>
                <a:gd name="connsiteY0" fmla="*/ 12020 h 101872"/>
                <a:gd name="connsiteX1" fmla="*/ 47288 w 53973"/>
                <a:gd name="connsiteY1" fmla="*/ 7765 h 101872"/>
                <a:gd name="connsiteX2" fmla="*/ 34934 w 53973"/>
                <a:gd name="connsiteY2" fmla="*/ 36949 h 101872"/>
                <a:gd name="connsiteX3" fmla="*/ 36373 w 53973"/>
                <a:gd name="connsiteY3" fmla="*/ 66911 h 101872"/>
                <a:gd name="connsiteX4" fmla="*/ 50107 w 53973"/>
                <a:gd name="connsiteY4" fmla="*/ 67391 h 101872"/>
                <a:gd name="connsiteX5" fmla="*/ 6868 w 53973"/>
                <a:gd name="connsiteY5" fmla="*/ 101787 h 101872"/>
                <a:gd name="connsiteX6" fmla="*/ 19462 w 53973"/>
                <a:gd name="connsiteY6" fmla="*/ 60020 h 101872"/>
                <a:gd name="connsiteX7" fmla="*/ 11726 w 53973"/>
                <a:gd name="connsiteY7" fmla="*/ 48394 h 101872"/>
                <a:gd name="connsiteX8" fmla="*/ 27498 w 53973"/>
                <a:gd name="connsiteY8" fmla="*/ 42342 h 101872"/>
                <a:gd name="connsiteX9" fmla="*/ 14064 w 53973"/>
                <a:gd name="connsiteY9" fmla="*/ 12020 h 101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973" h="101872">
                  <a:moveTo>
                    <a:pt x="14064" y="12020"/>
                  </a:moveTo>
                  <a:cubicBezTo>
                    <a:pt x="24739" y="9323"/>
                    <a:pt x="36913" y="-564"/>
                    <a:pt x="47288" y="7765"/>
                  </a:cubicBezTo>
                  <a:cubicBezTo>
                    <a:pt x="43510" y="17653"/>
                    <a:pt x="36253" y="26222"/>
                    <a:pt x="34934" y="36949"/>
                  </a:cubicBezTo>
                  <a:cubicBezTo>
                    <a:pt x="40751" y="46297"/>
                    <a:pt x="40331" y="56844"/>
                    <a:pt x="36373" y="66911"/>
                  </a:cubicBezTo>
                  <a:cubicBezTo>
                    <a:pt x="39792" y="67031"/>
                    <a:pt x="46688" y="67271"/>
                    <a:pt x="50107" y="67391"/>
                  </a:cubicBezTo>
                  <a:cubicBezTo>
                    <a:pt x="42850" y="85188"/>
                    <a:pt x="25459" y="97892"/>
                    <a:pt x="6868" y="101787"/>
                  </a:cubicBezTo>
                  <a:cubicBezTo>
                    <a:pt x="-1708" y="88424"/>
                    <a:pt x="15444" y="73503"/>
                    <a:pt x="19462" y="60020"/>
                  </a:cubicBezTo>
                  <a:cubicBezTo>
                    <a:pt x="17483" y="57143"/>
                    <a:pt x="13645" y="51331"/>
                    <a:pt x="11726" y="48394"/>
                  </a:cubicBezTo>
                  <a:cubicBezTo>
                    <a:pt x="15624" y="46896"/>
                    <a:pt x="23540" y="43840"/>
                    <a:pt x="27498" y="42342"/>
                  </a:cubicBezTo>
                  <a:cubicBezTo>
                    <a:pt x="27378" y="30477"/>
                    <a:pt x="20601" y="21129"/>
                    <a:pt x="14064" y="12020"/>
                  </a:cubicBez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Arial"/>
                <a:ea typeface="微软雅黑"/>
                <a:cs typeface="+mn-ea"/>
                <a:sym typeface="+mn-lt"/>
              </a:endParaRPr>
            </a:p>
          </p:txBody>
        </p:sp>
        <p:sp>
          <p:nvSpPr>
            <p:cNvPr id="112" name="任意多边形: 形状 111">
              <a:extLst>
                <a:ext uri="{FF2B5EF4-FFF2-40B4-BE49-F238E27FC236}">
                  <a16:creationId xmlns:a16="http://schemas.microsoft.com/office/drawing/2014/main" id="{BE59CE2A-E1E1-439B-A5EC-0089D514D2D8}"/>
                </a:ext>
              </a:extLst>
            </p:cNvPr>
            <p:cNvSpPr/>
            <p:nvPr/>
          </p:nvSpPr>
          <p:spPr>
            <a:xfrm>
              <a:off x="1187195" y="5977225"/>
              <a:ext cx="77962" cy="107865"/>
            </a:xfrm>
            <a:custGeom>
              <a:avLst/>
              <a:gdLst>
                <a:gd name="connsiteX0" fmla="*/ 13756 w 77961"/>
                <a:gd name="connsiteY0" fmla="*/ 16308 h 107864"/>
                <a:gd name="connsiteX1" fmla="*/ 73786 w 77961"/>
                <a:gd name="connsiteY1" fmla="*/ 13252 h 107864"/>
                <a:gd name="connsiteX2" fmla="*/ 47219 w 77961"/>
                <a:gd name="connsiteY2" fmla="*/ 37761 h 107864"/>
                <a:gd name="connsiteX3" fmla="*/ 53336 w 77961"/>
                <a:gd name="connsiteY3" fmla="*/ 67903 h 107864"/>
                <a:gd name="connsiteX4" fmla="*/ 38524 w 77961"/>
                <a:gd name="connsiteY4" fmla="*/ 82285 h 107864"/>
                <a:gd name="connsiteX5" fmla="*/ 70788 w 77961"/>
                <a:gd name="connsiteY5" fmla="*/ 103678 h 107864"/>
                <a:gd name="connsiteX6" fmla="*/ 39603 w 77961"/>
                <a:gd name="connsiteY6" fmla="*/ 102120 h 107864"/>
                <a:gd name="connsiteX7" fmla="*/ 5240 w 77961"/>
                <a:gd name="connsiteY7" fmla="*/ 101221 h 107864"/>
                <a:gd name="connsiteX8" fmla="*/ 19393 w 77961"/>
                <a:gd name="connsiteY8" fmla="*/ 66824 h 107864"/>
                <a:gd name="connsiteX9" fmla="*/ 27789 w 77961"/>
                <a:gd name="connsiteY9" fmla="*/ 59214 h 107864"/>
                <a:gd name="connsiteX10" fmla="*/ 13756 w 77961"/>
                <a:gd name="connsiteY10" fmla="*/ 16308 h 107864"/>
                <a:gd name="connsiteX11" fmla="*/ 46740 w 77961"/>
                <a:gd name="connsiteY11" fmla="*/ 13072 h 107864"/>
                <a:gd name="connsiteX12" fmla="*/ 46080 w 77961"/>
                <a:gd name="connsiteY12" fmla="*/ 25716 h 107864"/>
                <a:gd name="connsiteX13" fmla="*/ 46740 w 77961"/>
                <a:gd name="connsiteY13" fmla="*/ 13072 h 107864"/>
                <a:gd name="connsiteX14" fmla="*/ 29228 w 77961"/>
                <a:gd name="connsiteY14" fmla="*/ 17506 h 107864"/>
                <a:gd name="connsiteX15" fmla="*/ 28809 w 77961"/>
                <a:gd name="connsiteY15" fmla="*/ 30030 h 107864"/>
                <a:gd name="connsiteX16" fmla="*/ 29228 w 77961"/>
                <a:gd name="connsiteY16" fmla="*/ 17506 h 107864"/>
                <a:gd name="connsiteX17" fmla="*/ 21552 w 77961"/>
                <a:gd name="connsiteY17" fmla="*/ 37341 h 107864"/>
                <a:gd name="connsiteX18" fmla="*/ 21552 w 77961"/>
                <a:gd name="connsiteY18" fmla="*/ 37341 h 107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7961" h="107864">
                  <a:moveTo>
                    <a:pt x="13756" y="16308"/>
                  </a:moveTo>
                  <a:cubicBezTo>
                    <a:pt x="32767" y="8398"/>
                    <a:pt x="55795" y="-4127"/>
                    <a:pt x="73786" y="13252"/>
                  </a:cubicBezTo>
                  <a:cubicBezTo>
                    <a:pt x="65211" y="21701"/>
                    <a:pt x="56395" y="29971"/>
                    <a:pt x="47219" y="37761"/>
                  </a:cubicBezTo>
                  <a:cubicBezTo>
                    <a:pt x="48659" y="48008"/>
                    <a:pt x="47339" y="58794"/>
                    <a:pt x="53336" y="67903"/>
                  </a:cubicBezTo>
                  <a:cubicBezTo>
                    <a:pt x="48479" y="72757"/>
                    <a:pt x="43081" y="77131"/>
                    <a:pt x="38524" y="82285"/>
                  </a:cubicBezTo>
                  <a:cubicBezTo>
                    <a:pt x="53636" y="81326"/>
                    <a:pt x="75945" y="82165"/>
                    <a:pt x="70788" y="103678"/>
                  </a:cubicBezTo>
                  <a:cubicBezTo>
                    <a:pt x="60293" y="103498"/>
                    <a:pt x="50098" y="98405"/>
                    <a:pt x="39603" y="102120"/>
                  </a:cubicBezTo>
                  <a:cubicBezTo>
                    <a:pt x="28449" y="102659"/>
                    <a:pt x="14296" y="111648"/>
                    <a:pt x="5240" y="101221"/>
                  </a:cubicBezTo>
                  <a:cubicBezTo>
                    <a:pt x="-457" y="85521"/>
                    <a:pt x="28809" y="84143"/>
                    <a:pt x="19393" y="66824"/>
                  </a:cubicBezTo>
                  <a:lnTo>
                    <a:pt x="27789" y="59214"/>
                  </a:lnTo>
                  <a:cubicBezTo>
                    <a:pt x="4760" y="57476"/>
                    <a:pt x="10997" y="31589"/>
                    <a:pt x="13756" y="16308"/>
                  </a:cubicBezTo>
                  <a:moveTo>
                    <a:pt x="46740" y="13072"/>
                  </a:moveTo>
                  <a:cubicBezTo>
                    <a:pt x="38824" y="17926"/>
                    <a:pt x="38644" y="22121"/>
                    <a:pt x="46080" y="25716"/>
                  </a:cubicBezTo>
                  <a:cubicBezTo>
                    <a:pt x="53936" y="21042"/>
                    <a:pt x="54116" y="16787"/>
                    <a:pt x="46740" y="13072"/>
                  </a:cubicBezTo>
                  <a:moveTo>
                    <a:pt x="29228" y="17506"/>
                  </a:moveTo>
                  <a:cubicBezTo>
                    <a:pt x="21492" y="22240"/>
                    <a:pt x="21312" y="26375"/>
                    <a:pt x="28809" y="30030"/>
                  </a:cubicBezTo>
                  <a:cubicBezTo>
                    <a:pt x="36785" y="25536"/>
                    <a:pt x="36905" y="21341"/>
                    <a:pt x="29228" y="17506"/>
                  </a:cubicBezTo>
                  <a:moveTo>
                    <a:pt x="21552" y="37341"/>
                  </a:moveTo>
                  <a:cubicBezTo>
                    <a:pt x="22272" y="57296"/>
                    <a:pt x="39843" y="28293"/>
                    <a:pt x="21552" y="37341"/>
                  </a:cubicBez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Arial"/>
                <a:ea typeface="微软雅黑"/>
                <a:cs typeface="+mn-ea"/>
                <a:sym typeface="+mn-lt"/>
              </a:endParaRPr>
            </a:p>
          </p:txBody>
        </p:sp>
        <p:sp>
          <p:nvSpPr>
            <p:cNvPr id="113" name="任意多边形: 形状 112">
              <a:extLst>
                <a:ext uri="{FF2B5EF4-FFF2-40B4-BE49-F238E27FC236}">
                  <a16:creationId xmlns:a16="http://schemas.microsoft.com/office/drawing/2014/main" id="{D66792EE-87EA-4E2C-8408-6D9588CA1AF5}"/>
                </a:ext>
              </a:extLst>
            </p:cNvPr>
            <p:cNvSpPr/>
            <p:nvPr/>
          </p:nvSpPr>
          <p:spPr>
            <a:xfrm>
              <a:off x="1286071" y="5991535"/>
              <a:ext cx="113944" cy="83895"/>
            </a:xfrm>
            <a:custGeom>
              <a:avLst/>
              <a:gdLst>
                <a:gd name="connsiteX0" fmla="*/ 29843 w 113943"/>
                <a:gd name="connsiteY0" fmla="*/ 15720 h 83894"/>
                <a:gd name="connsiteX1" fmla="*/ 100788 w 113943"/>
                <a:gd name="connsiteY1" fmla="*/ 15540 h 83894"/>
                <a:gd name="connsiteX2" fmla="*/ 70863 w 113943"/>
                <a:gd name="connsiteY2" fmla="*/ 34956 h 83894"/>
                <a:gd name="connsiteX3" fmla="*/ 68464 w 113943"/>
                <a:gd name="connsiteY3" fmla="*/ 55930 h 83894"/>
                <a:gd name="connsiteX4" fmla="*/ 103187 w 113943"/>
                <a:gd name="connsiteY4" fmla="*/ 56948 h 83894"/>
                <a:gd name="connsiteX5" fmla="*/ 111043 w 113943"/>
                <a:gd name="connsiteY5" fmla="*/ 79600 h 83894"/>
                <a:gd name="connsiteX6" fmla="*/ 83697 w 113943"/>
                <a:gd name="connsiteY6" fmla="*/ 75645 h 83894"/>
                <a:gd name="connsiteX7" fmla="*/ 5855 w 113943"/>
                <a:gd name="connsiteY7" fmla="*/ 80679 h 83894"/>
                <a:gd name="connsiteX8" fmla="*/ 45855 w 113943"/>
                <a:gd name="connsiteY8" fmla="*/ 56889 h 83894"/>
                <a:gd name="connsiteX9" fmla="*/ 52872 w 113943"/>
                <a:gd name="connsiteY9" fmla="*/ 34716 h 83894"/>
                <a:gd name="connsiteX10" fmla="*/ 29843 w 113943"/>
                <a:gd name="connsiteY10" fmla="*/ 15720 h 83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943" h="83894">
                  <a:moveTo>
                    <a:pt x="29843" y="15720"/>
                  </a:moveTo>
                  <a:cubicBezTo>
                    <a:pt x="52092" y="11286"/>
                    <a:pt x="83277" y="-7051"/>
                    <a:pt x="100788" y="15540"/>
                  </a:cubicBezTo>
                  <a:cubicBezTo>
                    <a:pt x="91613" y="23211"/>
                    <a:pt x="81118" y="28904"/>
                    <a:pt x="70863" y="34956"/>
                  </a:cubicBezTo>
                  <a:cubicBezTo>
                    <a:pt x="70263" y="40229"/>
                    <a:pt x="69064" y="50716"/>
                    <a:pt x="68464" y="55930"/>
                  </a:cubicBezTo>
                  <a:cubicBezTo>
                    <a:pt x="79979" y="55810"/>
                    <a:pt x="91733" y="54851"/>
                    <a:pt x="103187" y="56948"/>
                  </a:cubicBezTo>
                  <a:cubicBezTo>
                    <a:pt x="110324" y="61802"/>
                    <a:pt x="117880" y="71330"/>
                    <a:pt x="111043" y="79600"/>
                  </a:cubicBezTo>
                  <a:cubicBezTo>
                    <a:pt x="101748" y="83255"/>
                    <a:pt x="92692" y="77503"/>
                    <a:pt x="83697" y="75645"/>
                  </a:cubicBezTo>
                  <a:cubicBezTo>
                    <a:pt x="57789" y="68094"/>
                    <a:pt x="31822" y="83495"/>
                    <a:pt x="5855" y="80679"/>
                  </a:cubicBezTo>
                  <a:cubicBezTo>
                    <a:pt x="-2901" y="59945"/>
                    <a:pt x="33082" y="61263"/>
                    <a:pt x="45855" y="56889"/>
                  </a:cubicBezTo>
                  <a:cubicBezTo>
                    <a:pt x="48734" y="49698"/>
                    <a:pt x="51073" y="42267"/>
                    <a:pt x="52872" y="34716"/>
                  </a:cubicBezTo>
                  <a:cubicBezTo>
                    <a:pt x="46575" y="26686"/>
                    <a:pt x="36080" y="23810"/>
                    <a:pt x="29843" y="15720"/>
                  </a:cubicBez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Arial"/>
                <a:ea typeface="微软雅黑"/>
                <a:cs typeface="+mn-ea"/>
                <a:sym typeface="+mn-lt"/>
              </a:endParaRPr>
            </a:p>
          </p:txBody>
        </p:sp>
        <p:sp>
          <p:nvSpPr>
            <p:cNvPr id="114" name="任意多边形: 形状 113">
              <a:extLst>
                <a:ext uri="{FF2B5EF4-FFF2-40B4-BE49-F238E27FC236}">
                  <a16:creationId xmlns:a16="http://schemas.microsoft.com/office/drawing/2014/main" id="{7C0937C0-4CE3-4CEB-B90D-D331541CA910}"/>
                </a:ext>
              </a:extLst>
            </p:cNvPr>
            <p:cNvSpPr/>
            <p:nvPr/>
          </p:nvSpPr>
          <p:spPr>
            <a:xfrm>
              <a:off x="2014622" y="5988950"/>
              <a:ext cx="89956" cy="77902"/>
            </a:xfrm>
            <a:custGeom>
              <a:avLst/>
              <a:gdLst>
                <a:gd name="connsiteX0" fmla="*/ 17279 w 89955"/>
                <a:gd name="connsiteY0" fmla="*/ 8418 h 77902"/>
                <a:gd name="connsiteX1" fmla="*/ 81927 w 89955"/>
                <a:gd name="connsiteY1" fmla="*/ 30650 h 77902"/>
                <a:gd name="connsiteX2" fmla="*/ 63397 w 89955"/>
                <a:gd name="connsiteY2" fmla="*/ 77870 h 77902"/>
                <a:gd name="connsiteX3" fmla="*/ 10023 w 89955"/>
                <a:gd name="connsiteY3" fmla="*/ 47968 h 77902"/>
                <a:gd name="connsiteX4" fmla="*/ 17279 w 89955"/>
                <a:gd name="connsiteY4" fmla="*/ 8418 h 779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955" h="77902">
                  <a:moveTo>
                    <a:pt x="17279" y="8418"/>
                  </a:moveTo>
                  <a:cubicBezTo>
                    <a:pt x="40188" y="-3867"/>
                    <a:pt x="65555" y="15249"/>
                    <a:pt x="81927" y="30650"/>
                  </a:cubicBezTo>
                  <a:cubicBezTo>
                    <a:pt x="99019" y="46050"/>
                    <a:pt x="86065" y="78110"/>
                    <a:pt x="63397" y="77870"/>
                  </a:cubicBezTo>
                  <a:cubicBezTo>
                    <a:pt x="42527" y="76312"/>
                    <a:pt x="23396" y="63488"/>
                    <a:pt x="10023" y="47968"/>
                  </a:cubicBezTo>
                  <a:cubicBezTo>
                    <a:pt x="-532" y="36043"/>
                    <a:pt x="5225" y="16987"/>
                    <a:pt x="17279" y="8418"/>
                  </a:cubicBez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Arial"/>
                <a:ea typeface="微软雅黑"/>
                <a:cs typeface="+mn-ea"/>
                <a:sym typeface="+mn-lt"/>
              </a:endParaRPr>
            </a:p>
          </p:txBody>
        </p:sp>
        <p:sp>
          <p:nvSpPr>
            <p:cNvPr id="115" name="任意多边形: 形状 114">
              <a:extLst>
                <a:ext uri="{FF2B5EF4-FFF2-40B4-BE49-F238E27FC236}">
                  <a16:creationId xmlns:a16="http://schemas.microsoft.com/office/drawing/2014/main" id="{054E204F-45D8-4EB6-A21C-2909D0F32D53}"/>
                </a:ext>
              </a:extLst>
            </p:cNvPr>
            <p:cNvSpPr/>
            <p:nvPr/>
          </p:nvSpPr>
          <p:spPr>
            <a:xfrm>
              <a:off x="1586789" y="6016300"/>
              <a:ext cx="23988" cy="29962"/>
            </a:xfrm>
            <a:custGeom>
              <a:avLst/>
              <a:gdLst>
                <a:gd name="connsiteX0" fmla="*/ 4569 w 23988"/>
                <a:gd name="connsiteY0" fmla="*/ 30626 h 29962"/>
                <a:gd name="connsiteX1" fmla="*/ 18662 w 23988"/>
                <a:gd name="connsiteY1" fmla="*/ 10191 h 29962"/>
                <a:gd name="connsiteX2" fmla="*/ 4569 w 23988"/>
                <a:gd name="connsiteY2" fmla="*/ 30626 h 29962"/>
              </a:gdLst>
              <a:ahLst/>
              <a:cxnLst>
                <a:cxn ang="0">
                  <a:pos x="connsiteX0" y="connsiteY0"/>
                </a:cxn>
                <a:cxn ang="0">
                  <a:pos x="connsiteX1" y="connsiteY1"/>
                </a:cxn>
                <a:cxn ang="0">
                  <a:pos x="connsiteX2" y="connsiteY2"/>
                </a:cxn>
              </a:cxnLst>
              <a:rect l="l" t="t" r="r" b="b"/>
              <a:pathLst>
                <a:path w="23988" h="29962">
                  <a:moveTo>
                    <a:pt x="4569" y="30626"/>
                  </a:moveTo>
                  <a:cubicBezTo>
                    <a:pt x="3969" y="22356"/>
                    <a:pt x="7028" y="-7966"/>
                    <a:pt x="18662" y="10191"/>
                  </a:cubicBezTo>
                  <a:cubicBezTo>
                    <a:pt x="29757" y="19600"/>
                    <a:pt x="10866" y="26790"/>
                    <a:pt x="4569" y="30626"/>
                  </a:cubicBez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Arial"/>
                <a:ea typeface="微软雅黑"/>
                <a:cs typeface="+mn-ea"/>
                <a:sym typeface="+mn-lt"/>
              </a:endParaRPr>
            </a:p>
          </p:txBody>
        </p:sp>
        <p:sp>
          <p:nvSpPr>
            <p:cNvPr id="116" name="任意多边形: 形状 115">
              <a:extLst>
                <a:ext uri="{FF2B5EF4-FFF2-40B4-BE49-F238E27FC236}">
                  <a16:creationId xmlns:a16="http://schemas.microsoft.com/office/drawing/2014/main" id="{A07DD559-8CA9-490A-8C11-5151CC2B1B08}"/>
                </a:ext>
              </a:extLst>
            </p:cNvPr>
            <p:cNvSpPr/>
            <p:nvPr/>
          </p:nvSpPr>
          <p:spPr>
            <a:xfrm>
              <a:off x="1604852" y="6018221"/>
              <a:ext cx="59970" cy="83895"/>
            </a:xfrm>
            <a:custGeom>
              <a:avLst/>
              <a:gdLst>
                <a:gd name="connsiteX0" fmla="*/ 15712 w 59970"/>
                <a:gd name="connsiteY0" fmla="*/ 26067 h 83894"/>
                <a:gd name="connsiteX1" fmla="*/ 51035 w 59970"/>
                <a:gd name="connsiteY1" fmla="*/ 4494 h 83894"/>
                <a:gd name="connsiteX2" fmla="*/ 37721 w 59970"/>
                <a:gd name="connsiteY2" fmla="*/ 24809 h 83894"/>
                <a:gd name="connsiteX3" fmla="*/ 61230 w 59970"/>
                <a:gd name="connsiteY3" fmla="*/ 30921 h 83894"/>
                <a:gd name="connsiteX4" fmla="*/ 44078 w 59970"/>
                <a:gd name="connsiteY4" fmla="*/ 37213 h 83894"/>
                <a:gd name="connsiteX5" fmla="*/ 36162 w 59970"/>
                <a:gd name="connsiteY5" fmla="*/ 80599 h 83894"/>
                <a:gd name="connsiteX6" fmla="*/ 4498 w 59970"/>
                <a:gd name="connsiteY6" fmla="*/ 72689 h 83894"/>
                <a:gd name="connsiteX7" fmla="*/ 36402 w 59970"/>
                <a:gd name="connsiteY7" fmla="*/ 44644 h 83894"/>
                <a:gd name="connsiteX8" fmla="*/ 10315 w 59970"/>
                <a:gd name="connsiteY8" fmla="*/ 41588 h 83894"/>
                <a:gd name="connsiteX9" fmla="*/ 30045 w 59970"/>
                <a:gd name="connsiteY9" fmla="*/ 19236 h 83894"/>
                <a:gd name="connsiteX10" fmla="*/ 15712 w 59970"/>
                <a:gd name="connsiteY10" fmla="*/ 26067 h 83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9970" h="83894">
                  <a:moveTo>
                    <a:pt x="15712" y="26067"/>
                  </a:moveTo>
                  <a:cubicBezTo>
                    <a:pt x="11454" y="7191"/>
                    <a:pt x="40360" y="10846"/>
                    <a:pt x="51035" y="4494"/>
                  </a:cubicBezTo>
                  <a:cubicBezTo>
                    <a:pt x="47737" y="9588"/>
                    <a:pt x="41080" y="19715"/>
                    <a:pt x="37721" y="24809"/>
                  </a:cubicBezTo>
                  <a:cubicBezTo>
                    <a:pt x="48456" y="20734"/>
                    <a:pt x="56252" y="22771"/>
                    <a:pt x="61230" y="30921"/>
                  </a:cubicBezTo>
                  <a:cubicBezTo>
                    <a:pt x="56912" y="32479"/>
                    <a:pt x="48336" y="35655"/>
                    <a:pt x="44078" y="37213"/>
                  </a:cubicBezTo>
                  <a:cubicBezTo>
                    <a:pt x="45518" y="52194"/>
                    <a:pt x="46537" y="68254"/>
                    <a:pt x="36162" y="80599"/>
                  </a:cubicBezTo>
                  <a:cubicBezTo>
                    <a:pt x="25487" y="78262"/>
                    <a:pt x="14933" y="75745"/>
                    <a:pt x="4498" y="72689"/>
                  </a:cubicBezTo>
                  <a:cubicBezTo>
                    <a:pt x="20690" y="70112"/>
                    <a:pt x="39940" y="65498"/>
                    <a:pt x="36402" y="44644"/>
                  </a:cubicBezTo>
                  <a:cubicBezTo>
                    <a:pt x="27646" y="43685"/>
                    <a:pt x="18951" y="42666"/>
                    <a:pt x="10315" y="41588"/>
                  </a:cubicBezTo>
                  <a:cubicBezTo>
                    <a:pt x="15232" y="30741"/>
                    <a:pt x="38201" y="35116"/>
                    <a:pt x="30045" y="19236"/>
                  </a:cubicBezTo>
                  <a:cubicBezTo>
                    <a:pt x="26447" y="20974"/>
                    <a:pt x="19251" y="24389"/>
                    <a:pt x="15712" y="26067"/>
                  </a:cubicBez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Arial"/>
                <a:ea typeface="微软雅黑"/>
                <a:cs typeface="+mn-ea"/>
                <a:sym typeface="+mn-lt"/>
              </a:endParaRPr>
            </a:p>
          </p:txBody>
        </p:sp>
        <p:sp>
          <p:nvSpPr>
            <p:cNvPr id="117" name="任意多边形: 形状 116">
              <a:extLst>
                <a:ext uri="{FF2B5EF4-FFF2-40B4-BE49-F238E27FC236}">
                  <a16:creationId xmlns:a16="http://schemas.microsoft.com/office/drawing/2014/main" id="{21C2C72D-3910-4B53-B9E1-924168A1FDEA}"/>
                </a:ext>
              </a:extLst>
            </p:cNvPr>
            <p:cNvSpPr/>
            <p:nvPr/>
          </p:nvSpPr>
          <p:spPr>
            <a:xfrm>
              <a:off x="655039" y="6216512"/>
              <a:ext cx="47976" cy="53932"/>
            </a:xfrm>
            <a:custGeom>
              <a:avLst/>
              <a:gdLst>
                <a:gd name="connsiteX0" fmla="*/ 4498 w 47976"/>
                <a:gd name="connsiteY0" fmla="*/ 52914 h 53932"/>
                <a:gd name="connsiteX1" fmla="*/ 20630 w 47976"/>
                <a:gd name="connsiteY1" fmla="*/ 4494 h 53932"/>
                <a:gd name="connsiteX2" fmla="*/ 49236 w 47976"/>
                <a:gd name="connsiteY2" fmla="*/ 29004 h 53932"/>
                <a:gd name="connsiteX3" fmla="*/ 4498 w 47976"/>
                <a:gd name="connsiteY3" fmla="*/ 52914 h 53932"/>
              </a:gdLst>
              <a:ahLst/>
              <a:cxnLst>
                <a:cxn ang="0">
                  <a:pos x="connsiteX0" y="connsiteY0"/>
                </a:cxn>
                <a:cxn ang="0">
                  <a:pos x="connsiteX1" y="connsiteY1"/>
                </a:cxn>
                <a:cxn ang="0">
                  <a:pos x="connsiteX2" y="connsiteY2"/>
                </a:cxn>
                <a:cxn ang="0">
                  <a:pos x="connsiteX3" y="connsiteY3"/>
                </a:cxn>
              </a:cxnLst>
              <a:rect l="l" t="t" r="r" b="b"/>
              <a:pathLst>
                <a:path w="47976" h="53932">
                  <a:moveTo>
                    <a:pt x="4498" y="52914"/>
                  </a:moveTo>
                  <a:cubicBezTo>
                    <a:pt x="8996" y="36494"/>
                    <a:pt x="14693" y="20434"/>
                    <a:pt x="20630" y="4494"/>
                  </a:cubicBezTo>
                  <a:cubicBezTo>
                    <a:pt x="30045" y="12764"/>
                    <a:pt x="39700" y="20794"/>
                    <a:pt x="49236" y="29004"/>
                  </a:cubicBezTo>
                  <a:cubicBezTo>
                    <a:pt x="34303" y="36914"/>
                    <a:pt x="19370" y="44944"/>
                    <a:pt x="4498" y="52914"/>
                  </a:cubicBez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Arial"/>
                <a:ea typeface="微软雅黑"/>
                <a:cs typeface="+mn-ea"/>
                <a:sym typeface="+mn-lt"/>
              </a:endParaRPr>
            </a:p>
          </p:txBody>
        </p:sp>
        <p:sp>
          <p:nvSpPr>
            <p:cNvPr id="118" name="任意多边形: 形状 117">
              <a:extLst>
                <a:ext uri="{FF2B5EF4-FFF2-40B4-BE49-F238E27FC236}">
                  <a16:creationId xmlns:a16="http://schemas.microsoft.com/office/drawing/2014/main" id="{90C75E9F-30A5-4516-8C02-366ECC576C10}"/>
                </a:ext>
              </a:extLst>
            </p:cNvPr>
            <p:cNvSpPr/>
            <p:nvPr/>
          </p:nvSpPr>
          <p:spPr>
            <a:xfrm>
              <a:off x="1172583" y="6404515"/>
              <a:ext cx="41979" cy="47940"/>
            </a:xfrm>
            <a:custGeom>
              <a:avLst/>
              <a:gdLst>
                <a:gd name="connsiteX0" fmla="*/ 13075 w 41979"/>
                <a:gd name="connsiteY0" fmla="*/ 6214 h 47939"/>
                <a:gd name="connsiteX1" fmla="*/ 36883 w 41979"/>
                <a:gd name="connsiteY1" fmla="*/ 35038 h 47939"/>
                <a:gd name="connsiteX2" fmla="*/ 7977 w 41979"/>
                <a:gd name="connsiteY2" fmla="*/ 39292 h 47939"/>
                <a:gd name="connsiteX3" fmla="*/ 13075 w 41979"/>
                <a:gd name="connsiteY3" fmla="*/ 6214 h 47939"/>
              </a:gdLst>
              <a:ahLst/>
              <a:cxnLst>
                <a:cxn ang="0">
                  <a:pos x="connsiteX0" y="connsiteY0"/>
                </a:cxn>
                <a:cxn ang="0">
                  <a:pos x="connsiteX1" y="connsiteY1"/>
                </a:cxn>
                <a:cxn ang="0">
                  <a:pos x="connsiteX2" y="connsiteY2"/>
                </a:cxn>
                <a:cxn ang="0">
                  <a:pos x="connsiteX3" y="connsiteY3"/>
                </a:cxn>
              </a:cxnLst>
              <a:rect l="l" t="t" r="r" b="b"/>
              <a:pathLst>
                <a:path w="41979" h="47939">
                  <a:moveTo>
                    <a:pt x="13075" y="6214"/>
                  </a:moveTo>
                  <a:cubicBezTo>
                    <a:pt x="30766" y="-1816"/>
                    <a:pt x="43300" y="20057"/>
                    <a:pt x="36883" y="35038"/>
                  </a:cubicBezTo>
                  <a:cubicBezTo>
                    <a:pt x="34064" y="47982"/>
                    <a:pt x="14034" y="50978"/>
                    <a:pt x="7977" y="39292"/>
                  </a:cubicBezTo>
                  <a:cubicBezTo>
                    <a:pt x="2700" y="29225"/>
                    <a:pt x="2700" y="13225"/>
                    <a:pt x="13075" y="6214"/>
                  </a:cubicBez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Arial"/>
                <a:ea typeface="微软雅黑"/>
                <a:cs typeface="+mn-ea"/>
                <a:sym typeface="+mn-lt"/>
              </a:endParaRPr>
            </a:p>
          </p:txBody>
        </p:sp>
        <p:sp>
          <p:nvSpPr>
            <p:cNvPr id="119" name="任意多边形: 形状 118">
              <a:extLst>
                <a:ext uri="{FF2B5EF4-FFF2-40B4-BE49-F238E27FC236}">
                  <a16:creationId xmlns:a16="http://schemas.microsoft.com/office/drawing/2014/main" id="{FE17F3A3-CF04-4188-8B36-F7C99B8AD8B8}"/>
                </a:ext>
              </a:extLst>
            </p:cNvPr>
            <p:cNvSpPr/>
            <p:nvPr/>
          </p:nvSpPr>
          <p:spPr>
            <a:xfrm>
              <a:off x="1295944" y="6419118"/>
              <a:ext cx="41979" cy="47940"/>
            </a:xfrm>
            <a:custGeom>
              <a:avLst/>
              <a:gdLst>
                <a:gd name="connsiteX0" fmla="*/ 4498 w 41979"/>
                <a:gd name="connsiteY0" fmla="*/ 44285 h 47939"/>
                <a:gd name="connsiteX1" fmla="*/ 38381 w 41979"/>
                <a:gd name="connsiteY1" fmla="*/ 4494 h 47939"/>
                <a:gd name="connsiteX2" fmla="*/ 38381 w 41979"/>
                <a:gd name="connsiteY2" fmla="*/ 44464 h 47939"/>
                <a:gd name="connsiteX3" fmla="*/ 4498 w 41979"/>
                <a:gd name="connsiteY3" fmla="*/ 44285 h 47939"/>
              </a:gdLst>
              <a:ahLst/>
              <a:cxnLst>
                <a:cxn ang="0">
                  <a:pos x="connsiteX0" y="connsiteY0"/>
                </a:cxn>
                <a:cxn ang="0">
                  <a:pos x="connsiteX1" y="connsiteY1"/>
                </a:cxn>
                <a:cxn ang="0">
                  <a:pos x="connsiteX2" y="connsiteY2"/>
                </a:cxn>
                <a:cxn ang="0">
                  <a:pos x="connsiteX3" y="connsiteY3"/>
                </a:cxn>
              </a:cxnLst>
              <a:rect l="l" t="t" r="r" b="b"/>
              <a:pathLst>
                <a:path w="41979" h="47939">
                  <a:moveTo>
                    <a:pt x="4498" y="44285"/>
                  </a:moveTo>
                  <a:cubicBezTo>
                    <a:pt x="15832" y="31041"/>
                    <a:pt x="27047" y="17738"/>
                    <a:pt x="38381" y="4494"/>
                  </a:cubicBezTo>
                  <a:cubicBezTo>
                    <a:pt x="38381" y="17798"/>
                    <a:pt x="38381" y="31101"/>
                    <a:pt x="38381" y="44464"/>
                  </a:cubicBezTo>
                  <a:cubicBezTo>
                    <a:pt x="27047" y="44404"/>
                    <a:pt x="15772" y="44344"/>
                    <a:pt x="4498" y="44285"/>
                  </a:cubicBez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Arial"/>
                <a:ea typeface="微软雅黑"/>
                <a:cs typeface="+mn-ea"/>
                <a:sym typeface="+mn-lt"/>
              </a:endParaRPr>
            </a:p>
          </p:txBody>
        </p:sp>
        <p:sp>
          <p:nvSpPr>
            <p:cNvPr id="120" name="任意多边形: 形状 119">
              <a:extLst>
                <a:ext uri="{FF2B5EF4-FFF2-40B4-BE49-F238E27FC236}">
                  <a16:creationId xmlns:a16="http://schemas.microsoft.com/office/drawing/2014/main" id="{B4CE835C-0485-4666-AFD2-F706143A01D1}"/>
                </a:ext>
              </a:extLst>
            </p:cNvPr>
            <p:cNvSpPr/>
            <p:nvPr/>
          </p:nvSpPr>
          <p:spPr>
            <a:xfrm>
              <a:off x="1073214" y="6047285"/>
              <a:ext cx="5997" cy="5992"/>
            </a:xfrm>
            <a:custGeom>
              <a:avLst/>
              <a:gdLst>
                <a:gd name="connsiteX0" fmla="*/ 4498 w 5997"/>
                <a:gd name="connsiteY0" fmla="*/ 4494 h 5992"/>
                <a:gd name="connsiteX1" fmla="*/ 4498 w 5997"/>
                <a:gd name="connsiteY1" fmla="*/ 4494 h 5992"/>
              </a:gdLst>
              <a:ahLst/>
              <a:cxnLst>
                <a:cxn ang="0">
                  <a:pos x="connsiteX0" y="connsiteY0"/>
                </a:cxn>
                <a:cxn ang="0">
                  <a:pos x="connsiteX1" y="connsiteY1"/>
                </a:cxn>
              </a:cxnLst>
              <a:rect l="l" t="t" r="r" b="b"/>
              <a:pathLst>
                <a:path w="5997" h="5992">
                  <a:moveTo>
                    <a:pt x="4498" y="4494"/>
                  </a:moveTo>
                  <a:cubicBezTo>
                    <a:pt x="7736" y="7191"/>
                    <a:pt x="7736" y="7191"/>
                    <a:pt x="4498" y="4494"/>
                  </a:cubicBez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Arial"/>
                <a:ea typeface="微软雅黑"/>
                <a:cs typeface="+mn-ea"/>
                <a:sym typeface="+mn-lt"/>
              </a:endParaRPr>
            </a:p>
          </p:txBody>
        </p:sp>
      </p:grpSp>
    </p:spTree>
    <p:extLst>
      <p:ext uri="{BB962C8B-B14F-4D97-AF65-F5344CB8AC3E}">
        <p14:creationId xmlns:p14="http://schemas.microsoft.com/office/powerpoint/2010/main" val="1325710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3CD2F42-1F18-4FC0-9B60-880E5E8F10D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4601" t="-1" r="12199" b="-1"/>
          <a:stretch/>
        </p:blipFill>
        <p:spPr>
          <a:xfrm>
            <a:off x="0" y="0"/>
            <a:ext cx="9144000" cy="6857999"/>
          </a:xfrm>
          <a:prstGeom prst="rect">
            <a:avLst/>
          </a:prstGeom>
        </p:spPr>
      </p:pic>
      <p:sp>
        <p:nvSpPr>
          <p:cNvPr id="5" name="矩形 4">
            <a:extLst>
              <a:ext uri="{FF2B5EF4-FFF2-40B4-BE49-F238E27FC236}">
                <a16:creationId xmlns:a16="http://schemas.microsoft.com/office/drawing/2014/main" id="{55690CFB-77A7-480A-ADBE-1194EB980DAA}"/>
              </a:ext>
            </a:extLst>
          </p:cNvPr>
          <p:cNvSpPr/>
          <p:nvPr/>
        </p:nvSpPr>
        <p:spPr>
          <a:xfrm>
            <a:off x="-1" y="1"/>
            <a:ext cx="9144001" cy="6857999"/>
          </a:xfrm>
          <a:prstGeom prst="rect">
            <a:avLst/>
          </a:prstGeom>
          <a:gradFill>
            <a:gsLst>
              <a:gs pos="0">
                <a:schemeClr val="bg1"/>
              </a:gs>
              <a:gs pos="55000">
                <a:schemeClr val="bg1"/>
              </a:gs>
              <a:gs pos="100000">
                <a:schemeClr val="bg1">
                  <a:alpha val="16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7" name="文本框 6">
            <a:extLst>
              <a:ext uri="{FF2B5EF4-FFF2-40B4-BE49-F238E27FC236}">
                <a16:creationId xmlns:a16="http://schemas.microsoft.com/office/drawing/2014/main" id="{CAA990DF-462F-4BB1-9E60-2272D173A748}"/>
              </a:ext>
            </a:extLst>
          </p:cNvPr>
          <p:cNvSpPr txBox="1"/>
          <p:nvPr/>
        </p:nvSpPr>
        <p:spPr>
          <a:xfrm>
            <a:off x="2863466" y="2514087"/>
            <a:ext cx="3493264" cy="707886"/>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300" normalizeH="0" baseline="0" noProof="0" dirty="0">
                <a:ln>
                  <a:noFill/>
                </a:ln>
                <a:solidFill>
                  <a:srgbClr val="004E98"/>
                </a:solidFill>
                <a:effectLst/>
                <a:uLnTx/>
                <a:uFillTx/>
                <a:latin typeface="Microsoft YaHei"/>
                <a:ea typeface="Microsoft YaHei"/>
                <a:cs typeface="+mn-cs"/>
              </a:rPr>
              <a:t>感谢</a:t>
            </a:r>
            <a:r>
              <a:rPr kumimoji="0" lang="zh-CN" altLang="en-US" sz="4000" b="1" i="0" u="none" strike="noStrike" kern="1200" cap="none" spc="300" normalizeH="0" baseline="0" noProof="0" dirty="0" smtClean="0">
                <a:ln>
                  <a:noFill/>
                </a:ln>
                <a:solidFill>
                  <a:srgbClr val="004E98"/>
                </a:solidFill>
                <a:effectLst/>
                <a:uLnTx/>
                <a:uFillTx/>
                <a:latin typeface="Microsoft YaHei"/>
                <a:ea typeface="Microsoft YaHei"/>
                <a:cs typeface="+mn-cs"/>
              </a:rPr>
              <a:t>各位聆听</a:t>
            </a:r>
            <a:endParaRPr kumimoji="0" lang="zh-CN" altLang="en-US" sz="4000" b="1" i="0" u="none" strike="noStrike" kern="1200" cap="none" spc="300" normalizeH="0" baseline="0" noProof="0" dirty="0">
              <a:ln>
                <a:noFill/>
              </a:ln>
              <a:solidFill>
                <a:srgbClr val="004E98"/>
              </a:solidFill>
              <a:effectLst/>
              <a:uLnTx/>
              <a:uFillTx/>
              <a:latin typeface="Microsoft YaHei"/>
              <a:ea typeface="Microsoft YaHei"/>
              <a:cs typeface="+mn-cs"/>
            </a:endParaRPr>
          </a:p>
        </p:txBody>
      </p:sp>
      <p:sp>
        <p:nvSpPr>
          <p:cNvPr id="9" name="矩形 8">
            <a:extLst>
              <a:ext uri="{FF2B5EF4-FFF2-40B4-BE49-F238E27FC236}">
                <a16:creationId xmlns:a16="http://schemas.microsoft.com/office/drawing/2014/main" id="{B7FB3ED3-82ED-4FA4-96C0-117678430845}"/>
              </a:ext>
            </a:extLst>
          </p:cNvPr>
          <p:cNvSpPr/>
          <p:nvPr/>
        </p:nvSpPr>
        <p:spPr>
          <a:xfrm>
            <a:off x="1924597" y="4147830"/>
            <a:ext cx="1972345" cy="437068"/>
          </a:xfrm>
          <a:prstGeom prst="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
        <p:nvSpPr>
          <p:cNvPr id="10" name="文本框 9">
            <a:extLst>
              <a:ext uri="{FF2B5EF4-FFF2-40B4-BE49-F238E27FC236}">
                <a16:creationId xmlns:a16="http://schemas.microsoft.com/office/drawing/2014/main" id="{E905FABA-33FF-42F3-A326-3F60DF4AFF03}"/>
              </a:ext>
            </a:extLst>
          </p:cNvPr>
          <p:cNvSpPr txBox="1"/>
          <p:nvPr/>
        </p:nvSpPr>
        <p:spPr>
          <a:xfrm>
            <a:off x="2629833" y="4213877"/>
            <a:ext cx="595035" cy="338554"/>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smtClean="0">
                <a:ln>
                  <a:noFill/>
                </a:ln>
                <a:solidFill>
                  <a:prstClr val="black"/>
                </a:solidFill>
                <a:effectLst/>
                <a:uLnTx/>
                <a:uFillTx/>
                <a:latin typeface="微软雅黑 Light" panose="020B0502040204020203" pitchFamily="34" charset="-122"/>
                <a:ea typeface="微软雅黑 Light" panose="020B0502040204020203" pitchFamily="34" charset="-122"/>
                <a:cs typeface="+mn-cs"/>
              </a:rPr>
              <a:t>徐冬</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
        <p:nvSpPr>
          <p:cNvPr id="12" name="矩形 11">
            <a:extLst>
              <a:ext uri="{FF2B5EF4-FFF2-40B4-BE49-F238E27FC236}">
                <a16:creationId xmlns:a16="http://schemas.microsoft.com/office/drawing/2014/main" id="{4B7FCD78-E608-4E62-AA56-35F6006DFCB5}"/>
              </a:ext>
            </a:extLst>
          </p:cNvPr>
          <p:cNvSpPr/>
          <p:nvPr/>
        </p:nvSpPr>
        <p:spPr>
          <a:xfrm>
            <a:off x="5247059" y="4147830"/>
            <a:ext cx="1972345" cy="437068"/>
          </a:xfrm>
          <a:prstGeom prst="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
        <p:nvSpPr>
          <p:cNvPr id="13" name="文本框 12">
            <a:extLst>
              <a:ext uri="{FF2B5EF4-FFF2-40B4-BE49-F238E27FC236}">
                <a16:creationId xmlns:a16="http://schemas.microsoft.com/office/drawing/2014/main" id="{BA7F691C-98BA-4F92-A1BF-8E51381A9D6C}"/>
              </a:ext>
            </a:extLst>
          </p:cNvPr>
          <p:cNvSpPr txBox="1"/>
          <p:nvPr/>
        </p:nvSpPr>
        <p:spPr>
          <a:xfrm>
            <a:off x="5730531" y="4209259"/>
            <a:ext cx="1005404" cy="338554"/>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CN" altLang="en-US" sz="1600" dirty="0">
                <a:solidFill>
                  <a:prstClr val="black"/>
                </a:solidFill>
                <a:latin typeface="微软雅黑 Light" panose="020B0502040204020203" pitchFamily="34" charset="-122"/>
                <a:ea typeface="微软雅黑 Light" panose="020B0502040204020203" pitchFamily="34" charset="-122"/>
              </a:rPr>
              <a:t>电气</a:t>
            </a:r>
            <a:r>
              <a:rPr kumimoji="0" lang="zh-CN" altLang="en-US" sz="1600" b="0" i="0" u="none" strike="noStrike" kern="1200" cap="none" spc="0" normalizeH="0" baseline="0" noProof="0" dirty="0" smtClean="0">
                <a:ln>
                  <a:noFill/>
                </a:ln>
                <a:solidFill>
                  <a:prstClr val="black"/>
                </a:solidFill>
                <a:effectLst/>
                <a:uLnTx/>
                <a:uFillTx/>
                <a:latin typeface="微软雅黑 Light" panose="020B0502040204020203" pitchFamily="34" charset="-122"/>
                <a:ea typeface="微软雅黑 Light" panose="020B0502040204020203" pitchFamily="34" charset="-122"/>
                <a:cs typeface="+mn-cs"/>
              </a:rPr>
              <a:t>学院</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grpSp>
        <p:nvGrpSpPr>
          <p:cNvPr id="14" name="组合 13">
            <a:extLst>
              <a:ext uri="{FF2B5EF4-FFF2-40B4-BE49-F238E27FC236}">
                <a16:creationId xmlns:a16="http://schemas.microsoft.com/office/drawing/2014/main" id="{2AA4A387-17E1-4841-B726-ACAB9268D30A}"/>
              </a:ext>
            </a:extLst>
          </p:cNvPr>
          <p:cNvGrpSpPr/>
          <p:nvPr/>
        </p:nvGrpSpPr>
        <p:grpSpPr>
          <a:xfrm>
            <a:off x="4012373" y="511127"/>
            <a:ext cx="1119254" cy="1118402"/>
            <a:chOff x="100432" y="4373552"/>
            <a:chExt cx="2326855" cy="2325082"/>
          </a:xfrm>
        </p:grpSpPr>
        <p:sp>
          <p:nvSpPr>
            <p:cNvPr id="15" name="任意多边形: 形状 14">
              <a:extLst>
                <a:ext uri="{FF2B5EF4-FFF2-40B4-BE49-F238E27FC236}">
                  <a16:creationId xmlns:a16="http://schemas.microsoft.com/office/drawing/2014/main" id="{CB65146C-D23B-478D-994B-7962BF867832}"/>
                </a:ext>
              </a:extLst>
            </p:cNvPr>
            <p:cNvSpPr/>
            <p:nvPr/>
          </p:nvSpPr>
          <p:spPr>
            <a:xfrm>
              <a:off x="100432" y="4373552"/>
              <a:ext cx="2326855" cy="2325082"/>
            </a:xfrm>
            <a:custGeom>
              <a:avLst/>
              <a:gdLst>
                <a:gd name="connsiteX0" fmla="*/ 497155 w 2326854"/>
                <a:gd name="connsiteY0" fmla="*/ 214924 h 2325081"/>
                <a:gd name="connsiteX1" fmla="*/ 1161748 w 2326854"/>
                <a:gd name="connsiteY1" fmla="*/ 4528 h 2325081"/>
                <a:gd name="connsiteX2" fmla="*/ 1718094 w 2326854"/>
                <a:gd name="connsiteY2" fmla="*/ 143613 h 2325081"/>
                <a:gd name="connsiteX3" fmla="*/ 2162656 w 2326854"/>
                <a:gd name="connsiteY3" fmla="*/ 568900 h 2325081"/>
                <a:gd name="connsiteX4" fmla="*/ 2326195 w 2326854"/>
                <a:gd name="connsiteY4" fmla="*/ 1154784 h 2325081"/>
                <a:gd name="connsiteX5" fmla="*/ 2179088 w 2326854"/>
                <a:gd name="connsiteY5" fmla="*/ 1728145 h 2325081"/>
                <a:gd name="connsiteX6" fmla="*/ 1837976 w 2326854"/>
                <a:gd name="connsiteY6" fmla="*/ 2107169 h 2325081"/>
                <a:gd name="connsiteX7" fmla="*/ 1354074 w 2326854"/>
                <a:gd name="connsiteY7" fmla="*/ 2305880 h 2325081"/>
                <a:gd name="connsiteX8" fmla="*/ 1206126 w 2326854"/>
                <a:gd name="connsiteY8" fmla="*/ 2323677 h 2325081"/>
                <a:gd name="connsiteX9" fmla="*/ 1123427 w 2326854"/>
                <a:gd name="connsiteY9" fmla="*/ 2323677 h 2325081"/>
                <a:gd name="connsiteX10" fmla="*/ 976140 w 2326854"/>
                <a:gd name="connsiteY10" fmla="*/ 2305820 h 2325081"/>
                <a:gd name="connsiteX11" fmla="*/ 407559 w 2326854"/>
                <a:gd name="connsiteY11" fmla="*/ 2040652 h 2325081"/>
                <a:gd name="connsiteX12" fmla="*/ 59911 w 2326854"/>
                <a:gd name="connsiteY12" fmla="*/ 1518588 h 2325081"/>
                <a:gd name="connsiteX13" fmla="*/ 4498 w 2326854"/>
                <a:gd name="connsiteY13" fmla="*/ 1216926 h 2325081"/>
                <a:gd name="connsiteX14" fmla="*/ 4498 w 2326854"/>
                <a:gd name="connsiteY14" fmla="*/ 1121226 h 2325081"/>
                <a:gd name="connsiteX15" fmla="*/ 89476 w 2326854"/>
                <a:gd name="connsiteY15" fmla="*/ 725603 h 2325081"/>
                <a:gd name="connsiteX16" fmla="*/ 497155 w 2326854"/>
                <a:gd name="connsiteY16" fmla="*/ 214924 h 2325081"/>
                <a:gd name="connsiteX17" fmla="*/ 1050863 w 2326854"/>
                <a:gd name="connsiteY17" fmla="*/ 32693 h 2325081"/>
                <a:gd name="connsiteX18" fmla="*/ 669810 w 2326854"/>
                <a:gd name="connsiteY18" fmla="*/ 141456 h 2325081"/>
                <a:gd name="connsiteX19" fmla="*/ 188907 w 2326854"/>
                <a:gd name="connsiteY19" fmla="*/ 583881 h 2325081"/>
                <a:gd name="connsiteX20" fmla="*/ 30825 w 2326854"/>
                <a:gd name="connsiteY20" fmla="*/ 1203383 h 2325081"/>
                <a:gd name="connsiteX21" fmla="*/ 205879 w 2326854"/>
                <a:gd name="connsiteY21" fmla="*/ 1769073 h 2325081"/>
                <a:gd name="connsiteX22" fmla="*/ 711490 w 2326854"/>
                <a:gd name="connsiteY22" fmla="*/ 2203228 h 2325081"/>
                <a:gd name="connsiteX23" fmla="*/ 1304958 w 2326854"/>
                <a:gd name="connsiteY23" fmla="*/ 2290659 h 2325081"/>
                <a:gd name="connsiteX24" fmla="*/ 1841394 w 2326854"/>
                <a:gd name="connsiteY24" fmla="*/ 2079424 h 2325081"/>
                <a:gd name="connsiteX25" fmla="*/ 2162416 w 2326854"/>
                <a:gd name="connsiteY25" fmla="*/ 1718017 h 2325081"/>
                <a:gd name="connsiteX26" fmla="*/ 2307425 w 2326854"/>
                <a:gd name="connsiteY26" fmla="*/ 1155324 h 2325081"/>
                <a:gd name="connsiteX27" fmla="*/ 2120437 w 2326854"/>
                <a:gd name="connsiteY27" fmla="*/ 538578 h 2325081"/>
                <a:gd name="connsiteX28" fmla="*/ 1634016 w 2326854"/>
                <a:gd name="connsiteY28" fmla="*/ 125516 h 2325081"/>
                <a:gd name="connsiteX29" fmla="*/ 1050863 w 2326854"/>
                <a:gd name="connsiteY29" fmla="*/ 32693 h 2325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326854" h="2325081">
                  <a:moveTo>
                    <a:pt x="497155" y="214924"/>
                  </a:moveTo>
                  <a:cubicBezTo>
                    <a:pt x="690020" y="78775"/>
                    <a:pt x="925525" y="3869"/>
                    <a:pt x="1161748" y="4528"/>
                  </a:cubicBezTo>
                  <a:cubicBezTo>
                    <a:pt x="1354973" y="3030"/>
                    <a:pt x="1548318" y="51509"/>
                    <a:pt x="1718094" y="143613"/>
                  </a:cubicBezTo>
                  <a:cubicBezTo>
                    <a:pt x="1900885" y="242190"/>
                    <a:pt x="2056148" y="390743"/>
                    <a:pt x="2162656" y="568900"/>
                  </a:cubicBezTo>
                  <a:cubicBezTo>
                    <a:pt x="2268384" y="744839"/>
                    <a:pt x="2325835" y="949542"/>
                    <a:pt x="2326195" y="1154784"/>
                  </a:cubicBezTo>
                  <a:cubicBezTo>
                    <a:pt x="2328474" y="1354394"/>
                    <a:pt x="2277080" y="1554243"/>
                    <a:pt x="2179088" y="1728145"/>
                  </a:cubicBezTo>
                  <a:cubicBezTo>
                    <a:pt x="2095309" y="1877597"/>
                    <a:pt x="1977827" y="2007993"/>
                    <a:pt x="1837976" y="2107169"/>
                  </a:cubicBezTo>
                  <a:cubicBezTo>
                    <a:pt x="1694706" y="2209161"/>
                    <a:pt x="1527748" y="2277775"/>
                    <a:pt x="1354074" y="2305880"/>
                  </a:cubicBezTo>
                  <a:cubicBezTo>
                    <a:pt x="1305018" y="2314209"/>
                    <a:pt x="1255362" y="2317145"/>
                    <a:pt x="1206126" y="2323677"/>
                  </a:cubicBezTo>
                  <a:lnTo>
                    <a:pt x="1123427" y="2323677"/>
                  </a:lnTo>
                  <a:cubicBezTo>
                    <a:pt x="1074431" y="2316906"/>
                    <a:pt x="1024896" y="2314209"/>
                    <a:pt x="976140" y="2305820"/>
                  </a:cubicBezTo>
                  <a:cubicBezTo>
                    <a:pt x="766903" y="2272082"/>
                    <a:pt x="567921" y="2178959"/>
                    <a:pt x="407559" y="2040652"/>
                  </a:cubicBezTo>
                  <a:cubicBezTo>
                    <a:pt x="246779" y="1902766"/>
                    <a:pt x="124619" y="1720294"/>
                    <a:pt x="59911" y="1518588"/>
                  </a:cubicBezTo>
                  <a:cubicBezTo>
                    <a:pt x="27706" y="1421150"/>
                    <a:pt x="11095" y="1319218"/>
                    <a:pt x="4498" y="1216926"/>
                  </a:cubicBezTo>
                  <a:lnTo>
                    <a:pt x="4498" y="1121226"/>
                  </a:lnTo>
                  <a:cubicBezTo>
                    <a:pt x="9895" y="985796"/>
                    <a:pt x="37961" y="851085"/>
                    <a:pt x="89476" y="725603"/>
                  </a:cubicBezTo>
                  <a:cubicBezTo>
                    <a:pt x="172715" y="521020"/>
                    <a:pt x="316284" y="341725"/>
                    <a:pt x="497155" y="214924"/>
                  </a:cubicBezTo>
                  <a:moveTo>
                    <a:pt x="1050863" y="32693"/>
                  </a:moveTo>
                  <a:cubicBezTo>
                    <a:pt x="918808" y="46236"/>
                    <a:pt x="789092" y="83089"/>
                    <a:pt x="669810" y="141456"/>
                  </a:cubicBezTo>
                  <a:cubicBezTo>
                    <a:pt x="470948" y="237935"/>
                    <a:pt x="301652" y="393919"/>
                    <a:pt x="188907" y="583881"/>
                  </a:cubicBezTo>
                  <a:cubicBezTo>
                    <a:pt x="77962" y="769468"/>
                    <a:pt x="22609" y="987414"/>
                    <a:pt x="30825" y="1203383"/>
                  </a:cubicBezTo>
                  <a:cubicBezTo>
                    <a:pt x="37482" y="1403053"/>
                    <a:pt x="98532" y="1600505"/>
                    <a:pt x="205879" y="1769073"/>
                  </a:cubicBezTo>
                  <a:cubicBezTo>
                    <a:pt x="326359" y="1959634"/>
                    <a:pt x="504712" y="2113042"/>
                    <a:pt x="711490" y="2203228"/>
                  </a:cubicBezTo>
                  <a:cubicBezTo>
                    <a:pt x="896739" y="2284846"/>
                    <a:pt x="1104057" y="2314868"/>
                    <a:pt x="1304958" y="2290659"/>
                  </a:cubicBezTo>
                  <a:cubicBezTo>
                    <a:pt x="1498003" y="2268007"/>
                    <a:pt x="1684691" y="2194360"/>
                    <a:pt x="1841394" y="2079424"/>
                  </a:cubicBezTo>
                  <a:cubicBezTo>
                    <a:pt x="1972549" y="1983604"/>
                    <a:pt x="2082895" y="1859560"/>
                    <a:pt x="2162416" y="1718017"/>
                  </a:cubicBezTo>
                  <a:cubicBezTo>
                    <a:pt x="2258788" y="1547352"/>
                    <a:pt x="2309464" y="1351278"/>
                    <a:pt x="2307425" y="1155324"/>
                  </a:cubicBezTo>
                  <a:cubicBezTo>
                    <a:pt x="2307005" y="937377"/>
                    <a:pt x="2240857" y="720210"/>
                    <a:pt x="2120437" y="538578"/>
                  </a:cubicBezTo>
                  <a:cubicBezTo>
                    <a:pt x="2001815" y="358504"/>
                    <a:pt x="1831019" y="213366"/>
                    <a:pt x="1634016" y="125516"/>
                  </a:cubicBezTo>
                  <a:cubicBezTo>
                    <a:pt x="1452305" y="43959"/>
                    <a:pt x="1248945" y="12079"/>
                    <a:pt x="1050863" y="32693"/>
                  </a:cubicBezTo>
                  <a:close/>
                </a:path>
              </a:pathLst>
            </a:custGeom>
            <a:solidFill>
              <a:srgbClr val="004694"/>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16" name="任意多边形: 形状 15">
              <a:extLst>
                <a:ext uri="{FF2B5EF4-FFF2-40B4-BE49-F238E27FC236}">
                  <a16:creationId xmlns:a16="http://schemas.microsoft.com/office/drawing/2014/main" id="{C90AB4B2-2236-4CBE-8C09-75151E056988}"/>
                </a:ext>
              </a:extLst>
            </p:cNvPr>
            <p:cNvSpPr/>
            <p:nvPr/>
          </p:nvSpPr>
          <p:spPr>
            <a:xfrm>
              <a:off x="150486" y="4423599"/>
              <a:ext cx="2224905" cy="2223209"/>
            </a:xfrm>
            <a:custGeom>
              <a:avLst/>
              <a:gdLst>
                <a:gd name="connsiteX0" fmla="*/ 1031454 w 2224905"/>
                <a:gd name="connsiteY0" fmla="*/ 7634 h 2223209"/>
                <a:gd name="connsiteX1" fmla="*/ 1611248 w 2224905"/>
                <a:gd name="connsiteY1" fmla="*/ 120832 h 2223209"/>
                <a:gd name="connsiteX2" fmla="*/ 2080038 w 2224905"/>
                <a:gd name="connsiteY2" fmla="*/ 563137 h 2223209"/>
                <a:gd name="connsiteX3" fmla="*/ 2225886 w 2224905"/>
                <a:gd name="connsiteY3" fmla="*/ 1111209 h 2223209"/>
                <a:gd name="connsiteX4" fmla="*/ 2072362 w 2224905"/>
                <a:gd name="connsiteY4" fmla="*/ 1675341 h 2223209"/>
                <a:gd name="connsiteX5" fmla="*/ 1655927 w 2224905"/>
                <a:gd name="connsiteY5" fmla="*/ 2080852 h 2223209"/>
                <a:gd name="connsiteX6" fmla="*/ 1117811 w 2224905"/>
                <a:gd name="connsiteY6" fmla="*/ 2220537 h 2223209"/>
                <a:gd name="connsiteX7" fmla="*/ 589231 w 2224905"/>
                <a:gd name="connsiteY7" fmla="*/ 2088882 h 2223209"/>
                <a:gd name="connsiteX8" fmla="*/ 119782 w 2224905"/>
                <a:gd name="connsiteY8" fmla="*/ 1604810 h 2223209"/>
                <a:gd name="connsiteX9" fmla="*/ 13155 w 2224905"/>
                <a:gd name="connsiteY9" fmla="*/ 974041 h 2223209"/>
                <a:gd name="connsiteX10" fmla="*/ 260713 w 2224905"/>
                <a:gd name="connsiteY10" fmla="*/ 404576 h 2223209"/>
                <a:gd name="connsiteX11" fmla="*/ 1031454 w 2224905"/>
                <a:gd name="connsiteY11" fmla="*/ 7634 h 2223209"/>
                <a:gd name="connsiteX12" fmla="*/ 1027196 w 2224905"/>
                <a:gd name="connsiteY12" fmla="*/ 121731 h 2223209"/>
                <a:gd name="connsiteX13" fmla="*/ 1026596 w 2224905"/>
                <a:gd name="connsiteY13" fmla="*/ 177222 h 2223209"/>
                <a:gd name="connsiteX14" fmla="*/ 1073793 w 2224905"/>
                <a:gd name="connsiteY14" fmla="*/ 196817 h 2223209"/>
                <a:gd name="connsiteX15" fmla="*/ 1073253 w 2224905"/>
                <a:gd name="connsiteY15" fmla="*/ 221386 h 2223209"/>
                <a:gd name="connsiteX16" fmla="*/ 1015742 w 2224905"/>
                <a:gd name="connsiteY16" fmla="*/ 216352 h 2223209"/>
                <a:gd name="connsiteX17" fmla="*/ 1017541 w 2224905"/>
                <a:gd name="connsiteY17" fmla="*/ 241341 h 2223209"/>
                <a:gd name="connsiteX18" fmla="*/ 1091364 w 2224905"/>
                <a:gd name="connsiteY18" fmla="*/ 239843 h 2223209"/>
                <a:gd name="connsiteX19" fmla="*/ 1101619 w 2224905"/>
                <a:gd name="connsiteY19" fmla="*/ 185971 h 2223209"/>
                <a:gd name="connsiteX20" fmla="*/ 1045487 w 2224905"/>
                <a:gd name="connsiteY20" fmla="*/ 158046 h 2223209"/>
                <a:gd name="connsiteX21" fmla="*/ 1069835 w 2224905"/>
                <a:gd name="connsiteY21" fmla="*/ 132757 h 2223209"/>
                <a:gd name="connsiteX22" fmla="*/ 1092744 w 2224905"/>
                <a:gd name="connsiteY22" fmla="*/ 152652 h 2223209"/>
                <a:gd name="connsiteX23" fmla="*/ 1095682 w 2224905"/>
                <a:gd name="connsiteY23" fmla="*/ 116218 h 2223209"/>
                <a:gd name="connsiteX24" fmla="*/ 1027196 w 2224905"/>
                <a:gd name="connsiteY24" fmla="*/ 121731 h 2223209"/>
                <a:gd name="connsiteX25" fmla="*/ 1169626 w 2224905"/>
                <a:gd name="connsiteY25" fmla="*/ 120113 h 2223209"/>
                <a:gd name="connsiteX26" fmla="*/ 1149176 w 2224905"/>
                <a:gd name="connsiteY26" fmla="*/ 228038 h 2223209"/>
                <a:gd name="connsiteX27" fmla="*/ 1231156 w 2224905"/>
                <a:gd name="connsiteY27" fmla="*/ 246135 h 2223209"/>
                <a:gd name="connsiteX28" fmla="*/ 1234634 w 2224905"/>
                <a:gd name="connsiteY28" fmla="*/ 221686 h 2223209"/>
                <a:gd name="connsiteX29" fmla="*/ 1172924 w 2224905"/>
                <a:gd name="connsiteY29" fmla="*/ 210779 h 2223209"/>
                <a:gd name="connsiteX30" fmla="*/ 1189836 w 2224905"/>
                <a:gd name="connsiteY30" fmla="*/ 140008 h 2223209"/>
                <a:gd name="connsiteX31" fmla="*/ 1231395 w 2224905"/>
                <a:gd name="connsiteY31" fmla="*/ 162001 h 2223209"/>
                <a:gd name="connsiteX32" fmla="*/ 1243869 w 2224905"/>
                <a:gd name="connsiteY32" fmla="*/ 123349 h 2223209"/>
                <a:gd name="connsiteX33" fmla="*/ 1169626 w 2224905"/>
                <a:gd name="connsiteY33" fmla="*/ 120113 h 2223209"/>
                <a:gd name="connsiteX34" fmla="*/ 854481 w 2224905"/>
                <a:gd name="connsiteY34" fmla="*/ 143184 h 2223209"/>
                <a:gd name="connsiteX35" fmla="*/ 885246 w 2224905"/>
                <a:gd name="connsiteY35" fmla="*/ 274360 h 2223209"/>
                <a:gd name="connsiteX36" fmla="*/ 913492 w 2224905"/>
                <a:gd name="connsiteY36" fmla="*/ 268247 h 2223209"/>
                <a:gd name="connsiteX37" fmla="*/ 899519 w 2224905"/>
                <a:gd name="connsiteY37" fmla="*/ 208982 h 2223209"/>
                <a:gd name="connsiteX38" fmla="*/ 942098 w 2224905"/>
                <a:gd name="connsiteY38" fmla="*/ 198974 h 2223209"/>
                <a:gd name="connsiteX39" fmla="*/ 940119 w 2224905"/>
                <a:gd name="connsiteY39" fmla="*/ 184652 h 2223209"/>
                <a:gd name="connsiteX40" fmla="*/ 896400 w 2224905"/>
                <a:gd name="connsiteY40" fmla="*/ 194540 h 2223209"/>
                <a:gd name="connsiteX41" fmla="*/ 887825 w 2224905"/>
                <a:gd name="connsiteY41" fmla="*/ 158645 h 2223209"/>
                <a:gd name="connsiteX42" fmla="*/ 929084 w 2224905"/>
                <a:gd name="connsiteY42" fmla="*/ 148997 h 2223209"/>
                <a:gd name="connsiteX43" fmla="*/ 924227 w 2224905"/>
                <a:gd name="connsiteY43" fmla="*/ 127064 h 2223209"/>
                <a:gd name="connsiteX44" fmla="*/ 854481 w 2224905"/>
                <a:gd name="connsiteY44" fmla="*/ 143184 h 2223209"/>
                <a:gd name="connsiteX45" fmla="*/ 1265699 w 2224905"/>
                <a:gd name="connsiteY45" fmla="*/ 257461 h 2223209"/>
                <a:gd name="connsiteX46" fmla="*/ 1294424 w 2224905"/>
                <a:gd name="connsiteY46" fmla="*/ 263154 h 2223209"/>
                <a:gd name="connsiteX47" fmla="*/ 1319672 w 2224905"/>
                <a:gd name="connsiteY47" fmla="*/ 129761 h 2223209"/>
                <a:gd name="connsiteX48" fmla="*/ 1290946 w 2224905"/>
                <a:gd name="connsiteY48" fmla="*/ 125746 h 2223209"/>
                <a:gd name="connsiteX49" fmla="*/ 1265699 w 2224905"/>
                <a:gd name="connsiteY49" fmla="*/ 257461 h 2223209"/>
                <a:gd name="connsiteX50" fmla="*/ 1370647 w 2224905"/>
                <a:gd name="connsiteY50" fmla="*/ 142285 h 2223209"/>
                <a:gd name="connsiteX51" fmla="*/ 1332086 w 2224905"/>
                <a:gd name="connsiteY51" fmla="*/ 271124 h 2223209"/>
                <a:gd name="connsiteX52" fmla="*/ 1408608 w 2224905"/>
                <a:gd name="connsiteY52" fmla="*/ 294374 h 2223209"/>
                <a:gd name="connsiteX53" fmla="*/ 1414905 w 2224905"/>
                <a:gd name="connsiteY53" fmla="*/ 272262 h 2223209"/>
                <a:gd name="connsiteX54" fmla="*/ 1366929 w 2224905"/>
                <a:gd name="connsiteY54" fmla="*/ 258659 h 2223209"/>
                <a:gd name="connsiteX55" fmla="*/ 1378383 w 2224905"/>
                <a:gd name="connsiteY55" fmla="*/ 220667 h 2223209"/>
                <a:gd name="connsiteX56" fmla="*/ 1426659 w 2224905"/>
                <a:gd name="connsiteY56" fmla="*/ 235169 h 2223209"/>
                <a:gd name="connsiteX57" fmla="*/ 1428998 w 2224905"/>
                <a:gd name="connsiteY57" fmla="*/ 221626 h 2223209"/>
                <a:gd name="connsiteX58" fmla="*/ 1382161 w 2224905"/>
                <a:gd name="connsiteY58" fmla="*/ 208083 h 2223209"/>
                <a:gd name="connsiteX59" fmla="*/ 1392356 w 2224905"/>
                <a:gd name="connsiteY59" fmla="*/ 172068 h 2223209"/>
                <a:gd name="connsiteX60" fmla="*/ 1438593 w 2224905"/>
                <a:gd name="connsiteY60" fmla="*/ 185971 h 2223209"/>
                <a:gd name="connsiteX61" fmla="*/ 1444950 w 2224905"/>
                <a:gd name="connsiteY61" fmla="*/ 164218 h 2223209"/>
                <a:gd name="connsiteX62" fmla="*/ 1370647 w 2224905"/>
                <a:gd name="connsiteY62" fmla="*/ 142285 h 2223209"/>
                <a:gd name="connsiteX63" fmla="*/ 760567 w 2224905"/>
                <a:gd name="connsiteY63" fmla="*/ 173266 h 2223209"/>
                <a:gd name="connsiteX64" fmla="*/ 713250 w 2224905"/>
                <a:gd name="connsiteY64" fmla="*/ 224922 h 2223209"/>
                <a:gd name="connsiteX65" fmla="*/ 744735 w 2224905"/>
                <a:gd name="connsiteY65" fmla="*/ 298030 h 2223209"/>
                <a:gd name="connsiteX66" fmla="*/ 838709 w 2224905"/>
                <a:gd name="connsiteY66" fmla="*/ 263753 h 2223209"/>
                <a:gd name="connsiteX67" fmla="*/ 819758 w 2224905"/>
                <a:gd name="connsiteY67" fmla="*/ 192862 h 2223209"/>
                <a:gd name="connsiteX68" fmla="*/ 760567 w 2224905"/>
                <a:gd name="connsiteY68" fmla="*/ 173266 h 2223209"/>
                <a:gd name="connsiteX69" fmla="*/ 1491667 w 2224905"/>
                <a:gd name="connsiteY69" fmla="*/ 180038 h 2223209"/>
                <a:gd name="connsiteX70" fmla="*/ 1434456 w 2224905"/>
                <a:gd name="connsiteY70" fmla="*/ 303064 h 2223209"/>
                <a:gd name="connsiteX71" fmla="*/ 1459583 w 2224905"/>
                <a:gd name="connsiteY71" fmla="*/ 315168 h 2223209"/>
                <a:gd name="connsiteX72" fmla="*/ 1493167 w 2224905"/>
                <a:gd name="connsiteY72" fmla="*/ 242899 h 2223209"/>
                <a:gd name="connsiteX73" fmla="*/ 1516975 w 2224905"/>
                <a:gd name="connsiteY73" fmla="*/ 341056 h 2223209"/>
                <a:gd name="connsiteX74" fmla="*/ 1529149 w 2224905"/>
                <a:gd name="connsiteY74" fmla="*/ 344951 h 2223209"/>
                <a:gd name="connsiteX75" fmla="*/ 1584622 w 2224905"/>
                <a:gd name="connsiteY75" fmla="*/ 223843 h 2223209"/>
                <a:gd name="connsiteX76" fmla="*/ 1558834 w 2224905"/>
                <a:gd name="connsiteY76" fmla="*/ 212697 h 2223209"/>
                <a:gd name="connsiteX77" fmla="*/ 1526510 w 2224905"/>
                <a:gd name="connsiteY77" fmla="*/ 283468 h 2223209"/>
                <a:gd name="connsiteX78" fmla="*/ 1504441 w 2224905"/>
                <a:gd name="connsiteY78" fmla="*/ 194060 h 2223209"/>
                <a:gd name="connsiteX79" fmla="*/ 1491667 w 2224905"/>
                <a:gd name="connsiteY79" fmla="*/ 180038 h 2223209"/>
                <a:gd name="connsiteX80" fmla="*/ 594569 w 2224905"/>
                <a:gd name="connsiteY80" fmla="*/ 251588 h 2223209"/>
                <a:gd name="connsiteX81" fmla="*/ 594629 w 2224905"/>
                <a:gd name="connsiteY81" fmla="*/ 315288 h 2223209"/>
                <a:gd name="connsiteX82" fmla="*/ 533939 w 2224905"/>
                <a:gd name="connsiteY82" fmla="*/ 291079 h 2223209"/>
                <a:gd name="connsiteX83" fmla="*/ 519126 w 2224905"/>
                <a:gd name="connsiteY83" fmla="*/ 314569 h 2223209"/>
                <a:gd name="connsiteX84" fmla="*/ 594209 w 2224905"/>
                <a:gd name="connsiteY84" fmla="*/ 346449 h 2223209"/>
                <a:gd name="connsiteX85" fmla="*/ 627313 w 2224905"/>
                <a:gd name="connsiteY85" fmla="*/ 393730 h 2223209"/>
                <a:gd name="connsiteX86" fmla="*/ 651241 w 2224905"/>
                <a:gd name="connsiteY86" fmla="*/ 378209 h 2223209"/>
                <a:gd name="connsiteX87" fmla="*/ 621616 w 2224905"/>
                <a:gd name="connsiteY87" fmla="*/ 330869 h 2223209"/>
                <a:gd name="connsiteX88" fmla="*/ 622455 w 2224905"/>
                <a:gd name="connsiteY88" fmla="*/ 246914 h 2223209"/>
                <a:gd name="connsiteX89" fmla="*/ 594569 w 2224905"/>
                <a:gd name="connsiteY89" fmla="*/ 251588 h 2223209"/>
                <a:gd name="connsiteX90" fmla="*/ 1575206 w 2224905"/>
                <a:gd name="connsiteY90" fmla="*/ 356816 h 2223209"/>
                <a:gd name="connsiteX91" fmla="*/ 1638835 w 2224905"/>
                <a:gd name="connsiteY91" fmla="*/ 410748 h 2223209"/>
                <a:gd name="connsiteX92" fmla="*/ 1652448 w 2224905"/>
                <a:gd name="connsiteY92" fmla="*/ 391033 h 2223209"/>
                <a:gd name="connsiteX93" fmla="*/ 1604712 w 2224905"/>
                <a:gd name="connsiteY93" fmla="*/ 356816 h 2223209"/>
                <a:gd name="connsiteX94" fmla="*/ 1657066 w 2224905"/>
                <a:gd name="connsiteY94" fmla="*/ 298449 h 2223209"/>
                <a:gd name="connsiteX95" fmla="*/ 1686571 w 2224905"/>
                <a:gd name="connsiteY95" fmla="*/ 320322 h 2223209"/>
                <a:gd name="connsiteX96" fmla="*/ 1679195 w 2224905"/>
                <a:gd name="connsiteY96" fmla="*/ 340037 h 2223209"/>
                <a:gd name="connsiteX97" fmla="*/ 1708821 w 2224905"/>
                <a:gd name="connsiteY97" fmla="*/ 309655 h 2223209"/>
                <a:gd name="connsiteX98" fmla="*/ 1645792 w 2224905"/>
                <a:gd name="connsiteY98" fmla="*/ 270524 h 2223209"/>
                <a:gd name="connsiteX99" fmla="*/ 1575206 w 2224905"/>
                <a:gd name="connsiteY99" fmla="*/ 356816 h 2223209"/>
                <a:gd name="connsiteX100" fmla="*/ 421374 w 2224905"/>
                <a:gd name="connsiteY100" fmla="*/ 385280 h 2223209"/>
                <a:gd name="connsiteX101" fmla="*/ 436007 w 2224905"/>
                <a:gd name="connsiteY101" fmla="*/ 402359 h 2223209"/>
                <a:gd name="connsiteX102" fmla="*/ 460415 w 2224905"/>
                <a:gd name="connsiteY102" fmla="*/ 381385 h 2223209"/>
                <a:gd name="connsiteX103" fmla="*/ 534898 w 2224905"/>
                <a:gd name="connsiteY103" fmla="*/ 466538 h 2223209"/>
                <a:gd name="connsiteX104" fmla="*/ 555588 w 2224905"/>
                <a:gd name="connsiteY104" fmla="*/ 446404 h 2223209"/>
                <a:gd name="connsiteX105" fmla="*/ 482424 w 2224905"/>
                <a:gd name="connsiteY105" fmla="*/ 362269 h 2223209"/>
                <a:gd name="connsiteX106" fmla="*/ 506412 w 2224905"/>
                <a:gd name="connsiteY106" fmla="*/ 341835 h 2223209"/>
                <a:gd name="connsiteX107" fmla="*/ 492259 w 2224905"/>
                <a:gd name="connsiteY107" fmla="*/ 324277 h 2223209"/>
                <a:gd name="connsiteX108" fmla="*/ 421374 w 2224905"/>
                <a:gd name="connsiteY108" fmla="*/ 385280 h 2223209"/>
                <a:gd name="connsiteX109" fmla="*/ 1660005 w 2224905"/>
                <a:gd name="connsiteY109" fmla="*/ 434539 h 2223209"/>
                <a:gd name="connsiteX110" fmla="*/ 1720215 w 2224905"/>
                <a:gd name="connsiteY110" fmla="*/ 487093 h 2223209"/>
                <a:gd name="connsiteX111" fmla="*/ 1735208 w 2224905"/>
                <a:gd name="connsiteY111" fmla="*/ 470194 h 2223209"/>
                <a:gd name="connsiteX112" fmla="*/ 1696766 w 2224905"/>
                <a:gd name="connsiteY112" fmla="*/ 435797 h 2223209"/>
                <a:gd name="connsiteX113" fmla="*/ 1722314 w 2224905"/>
                <a:gd name="connsiteY113" fmla="*/ 407512 h 2223209"/>
                <a:gd name="connsiteX114" fmla="*/ 1757277 w 2224905"/>
                <a:gd name="connsiteY114" fmla="*/ 437894 h 2223209"/>
                <a:gd name="connsiteX115" fmla="*/ 1763034 w 2224905"/>
                <a:gd name="connsiteY115" fmla="*/ 424591 h 2223209"/>
                <a:gd name="connsiteX116" fmla="*/ 1731489 w 2224905"/>
                <a:gd name="connsiteY116" fmla="*/ 396906 h 2223209"/>
                <a:gd name="connsiteX117" fmla="*/ 1755658 w 2224905"/>
                <a:gd name="connsiteY117" fmla="*/ 368981 h 2223209"/>
                <a:gd name="connsiteX118" fmla="*/ 1792299 w 2224905"/>
                <a:gd name="connsiteY118" fmla="*/ 400441 h 2223209"/>
                <a:gd name="connsiteX119" fmla="*/ 1807172 w 2224905"/>
                <a:gd name="connsiteY119" fmla="*/ 383842 h 2223209"/>
                <a:gd name="connsiteX120" fmla="*/ 1748881 w 2224905"/>
                <a:gd name="connsiteY120" fmla="*/ 332966 h 2223209"/>
                <a:gd name="connsiteX121" fmla="*/ 1660005 w 2224905"/>
                <a:gd name="connsiteY121" fmla="*/ 434539 h 2223209"/>
                <a:gd name="connsiteX122" fmla="*/ 1025157 w 2224905"/>
                <a:gd name="connsiteY122" fmla="*/ 354719 h 2223209"/>
                <a:gd name="connsiteX123" fmla="*/ 489441 w 2224905"/>
                <a:gd name="connsiteY123" fmla="*/ 674238 h 2223209"/>
                <a:gd name="connsiteX124" fmla="*/ 353487 w 2224905"/>
                <a:gd name="connsiteY124" fmla="*/ 1183598 h 2223209"/>
                <a:gd name="connsiteX125" fmla="*/ 572500 w 2224905"/>
                <a:gd name="connsiteY125" fmla="*/ 1649753 h 2223209"/>
                <a:gd name="connsiteX126" fmla="*/ 1015442 w 2224905"/>
                <a:gd name="connsiteY126" fmla="*/ 1869437 h 2223209"/>
                <a:gd name="connsiteX127" fmla="*/ 1479493 w 2224905"/>
                <a:gd name="connsiteY127" fmla="*/ 1783565 h 2223209"/>
                <a:gd name="connsiteX128" fmla="*/ 1836078 w 2224905"/>
                <a:gd name="connsiteY128" fmla="*/ 1368227 h 2223209"/>
                <a:gd name="connsiteX129" fmla="*/ 1839796 w 2224905"/>
                <a:gd name="connsiteY129" fmla="*/ 868034 h 2223209"/>
                <a:gd name="connsiteX130" fmla="*/ 1500063 w 2224905"/>
                <a:gd name="connsiteY130" fmla="*/ 453355 h 2223209"/>
                <a:gd name="connsiteX131" fmla="*/ 1025157 w 2224905"/>
                <a:gd name="connsiteY131" fmla="*/ 354719 h 2223209"/>
                <a:gd name="connsiteX132" fmla="*/ 373098 w 2224905"/>
                <a:gd name="connsiteY132" fmla="*/ 435318 h 2223209"/>
                <a:gd name="connsiteX133" fmla="*/ 470910 w 2224905"/>
                <a:gd name="connsiteY133" fmla="*/ 528441 h 2223209"/>
                <a:gd name="connsiteX134" fmla="*/ 490880 w 2224905"/>
                <a:gd name="connsiteY134" fmla="*/ 508366 h 2223209"/>
                <a:gd name="connsiteX135" fmla="*/ 392888 w 2224905"/>
                <a:gd name="connsiteY135" fmla="*/ 415003 h 2223209"/>
                <a:gd name="connsiteX136" fmla="*/ 373098 w 2224905"/>
                <a:gd name="connsiteY136" fmla="*/ 435318 h 2223209"/>
                <a:gd name="connsiteX137" fmla="*/ 1860966 w 2224905"/>
                <a:gd name="connsiteY137" fmla="*/ 480860 h 2223209"/>
                <a:gd name="connsiteX138" fmla="*/ 1839976 w 2224905"/>
                <a:gd name="connsiteY138" fmla="*/ 510164 h 2223209"/>
                <a:gd name="connsiteX139" fmla="*/ 1782884 w 2224905"/>
                <a:gd name="connsiteY139" fmla="*/ 524306 h 2223209"/>
                <a:gd name="connsiteX140" fmla="*/ 1832180 w 2224905"/>
                <a:gd name="connsiteY140" fmla="*/ 596335 h 2223209"/>
                <a:gd name="connsiteX141" fmla="*/ 1832120 w 2224905"/>
                <a:gd name="connsiteY141" fmla="*/ 619107 h 2223209"/>
                <a:gd name="connsiteX142" fmla="*/ 1853169 w 2224905"/>
                <a:gd name="connsiteY142" fmla="*/ 645114 h 2223209"/>
                <a:gd name="connsiteX143" fmla="*/ 1854069 w 2224905"/>
                <a:gd name="connsiteY143" fmla="*/ 598193 h 2223209"/>
                <a:gd name="connsiteX144" fmla="*/ 1898567 w 2224905"/>
                <a:gd name="connsiteY144" fmla="*/ 587646 h 2223209"/>
                <a:gd name="connsiteX145" fmla="*/ 1885673 w 2224905"/>
                <a:gd name="connsiteY145" fmla="*/ 569190 h 2223209"/>
                <a:gd name="connsiteX146" fmla="*/ 1855448 w 2224905"/>
                <a:gd name="connsiteY146" fmla="*/ 575542 h 2223209"/>
                <a:gd name="connsiteX147" fmla="*/ 1858687 w 2224905"/>
                <a:gd name="connsiteY147" fmla="*/ 538208 h 2223209"/>
                <a:gd name="connsiteX148" fmla="*/ 1908822 w 2224905"/>
                <a:gd name="connsiteY148" fmla="*/ 534853 h 2223209"/>
                <a:gd name="connsiteX149" fmla="*/ 1860966 w 2224905"/>
                <a:gd name="connsiteY149" fmla="*/ 480860 h 2223209"/>
                <a:gd name="connsiteX150" fmla="*/ 303712 w 2224905"/>
                <a:gd name="connsiteY150" fmla="*/ 529639 h 2223209"/>
                <a:gd name="connsiteX151" fmla="*/ 337895 w 2224905"/>
                <a:gd name="connsiteY151" fmla="*/ 571946 h 2223209"/>
                <a:gd name="connsiteX152" fmla="*/ 392528 w 2224905"/>
                <a:gd name="connsiteY152" fmla="*/ 547497 h 2223209"/>
                <a:gd name="connsiteX153" fmla="*/ 409200 w 2224905"/>
                <a:gd name="connsiteY153" fmla="*/ 565834 h 2223209"/>
                <a:gd name="connsiteX154" fmla="*/ 368360 w 2224905"/>
                <a:gd name="connsiteY154" fmla="*/ 604485 h 2223209"/>
                <a:gd name="connsiteX155" fmla="*/ 387791 w 2224905"/>
                <a:gd name="connsiteY155" fmla="*/ 619646 h 2223209"/>
                <a:gd name="connsiteX156" fmla="*/ 434867 w 2224905"/>
                <a:gd name="connsiteY156" fmla="*/ 566313 h 2223209"/>
                <a:gd name="connsiteX157" fmla="*/ 398046 w 2224905"/>
                <a:gd name="connsiteY157" fmla="*/ 519991 h 2223209"/>
                <a:gd name="connsiteX158" fmla="*/ 354327 w 2224905"/>
                <a:gd name="connsiteY158" fmla="*/ 539826 h 2223209"/>
                <a:gd name="connsiteX159" fmla="*/ 329739 w 2224905"/>
                <a:gd name="connsiteY159" fmla="*/ 537369 h 2223209"/>
                <a:gd name="connsiteX160" fmla="*/ 350849 w 2224905"/>
                <a:gd name="connsiteY160" fmla="*/ 500875 h 2223209"/>
                <a:gd name="connsiteX161" fmla="*/ 369859 w 2224905"/>
                <a:gd name="connsiteY161" fmla="*/ 507407 h 2223209"/>
                <a:gd name="connsiteX162" fmla="*/ 344432 w 2224905"/>
                <a:gd name="connsiteY162" fmla="*/ 479123 h 2223209"/>
                <a:gd name="connsiteX163" fmla="*/ 303712 w 2224905"/>
                <a:gd name="connsiteY163" fmla="*/ 529639 h 2223209"/>
                <a:gd name="connsiteX164" fmla="*/ 255915 w 2224905"/>
                <a:gd name="connsiteY164" fmla="*/ 602688 h 2223209"/>
                <a:gd name="connsiteX165" fmla="*/ 215315 w 2224905"/>
                <a:gd name="connsiteY165" fmla="*/ 663092 h 2223209"/>
                <a:gd name="connsiteX166" fmla="*/ 333097 w 2224905"/>
                <a:gd name="connsiteY166" fmla="*/ 728829 h 2223209"/>
                <a:gd name="connsiteX167" fmla="*/ 347311 w 2224905"/>
                <a:gd name="connsiteY167" fmla="*/ 703601 h 2223209"/>
                <a:gd name="connsiteX168" fmla="*/ 295916 w 2224905"/>
                <a:gd name="connsiteY168" fmla="*/ 674717 h 2223209"/>
                <a:gd name="connsiteX169" fmla="*/ 304612 w 2224905"/>
                <a:gd name="connsiteY169" fmla="*/ 664949 h 2223209"/>
                <a:gd name="connsiteX170" fmla="*/ 368720 w 2224905"/>
                <a:gd name="connsiteY170" fmla="*/ 661773 h 2223209"/>
                <a:gd name="connsiteX171" fmla="*/ 386411 w 2224905"/>
                <a:gd name="connsiteY171" fmla="*/ 633729 h 2223209"/>
                <a:gd name="connsiteX172" fmla="*/ 312288 w 2224905"/>
                <a:gd name="connsiteY172" fmla="*/ 637204 h 2223209"/>
                <a:gd name="connsiteX173" fmla="*/ 255915 w 2224905"/>
                <a:gd name="connsiteY173" fmla="*/ 602688 h 2223209"/>
                <a:gd name="connsiteX174" fmla="*/ 1979887 w 2224905"/>
                <a:gd name="connsiteY174" fmla="*/ 644155 h 2223209"/>
                <a:gd name="connsiteX175" fmla="*/ 1993620 w 2224905"/>
                <a:gd name="connsiteY175" fmla="*/ 672859 h 2223209"/>
                <a:gd name="connsiteX176" fmla="*/ 1892510 w 2224905"/>
                <a:gd name="connsiteY176" fmla="*/ 721818 h 2223209"/>
                <a:gd name="connsiteX177" fmla="*/ 1904804 w 2224905"/>
                <a:gd name="connsiteY177" fmla="*/ 747945 h 2223209"/>
                <a:gd name="connsiteX178" fmla="*/ 2006634 w 2224905"/>
                <a:gd name="connsiteY178" fmla="*/ 698987 h 2223209"/>
                <a:gd name="connsiteX179" fmla="*/ 2020067 w 2224905"/>
                <a:gd name="connsiteY179" fmla="*/ 727511 h 2223209"/>
                <a:gd name="connsiteX180" fmla="*/ 2040757 w 2224905"/>
                <a:gd name="connsiteY180" fmla="*/ 718222 h 2223209"/>
                <a:gd name="connsiteX181" fmla="*/ 1999977 w 2224905"/>
                <a:gd name="connsiteY181" fmla="*/ 634088 h 2223209"/>
                <a:gd name="connsiteX182" fmla="*/ 1979887 w 2224905"/>
                <a:gd name="connsiteY182" fmla="*/ 644155 h 2223209"/>
                <a:gd name="connsiteX183" fmla="*/ 194806 w 2224905"/>
                <a:gd name="connsiteY183" fmla="*/ 707076 h 2223209"/>
                <a:gd name="connsiteX184" fmla="*/ 166499 w 2224905"/>
                <a:gd name="connsiteY184" fmla="*/ 778746 h 2223209"/>
                <a:gd name="connsiteX185" fmla="*/ 292318 w 2224905"/>
                <a:gd name="connsiteY185" fmla="*/ 828125 h 2223209"/>
                <a:gd name="connsiteX186" fmla="*/ 321343 w 2224905"/>
                <a:gd name="connsiteY186" fmla="*/ 752799 h 2223209"/>
                <a:gd name="connsiteX187" fmla="*/ 299994 w 2224905"/>
                <a:gd name="connsiteY187" fmla="*/ 746028 h 2223209"/>
                <a:gd name="connsiteX188" fmla="*/ 282003 w 2224905"/>
                <a:gd name="connsiteY188" fmla="*/ 792829 h 2223209"/>
                <a:gd name="connsiteX189" fmla="*/ 245661 w 2224905"/>
                <a:gd name="connsiteY189" fmla="*/ 778027 h 2223209"/>
                <a:gd name="connsiteX190" fmla="*/ 264311 w 2224905"/>
                <a:gd name="connsiteY190" fmla="*/ 731346 h 2223209"/>
                <a:gd name="connsiteX191" fmla="*/ 250638 w 2224905"/>
                <a:gd name="connsiteY191" fmla="*/ 727571 h 2223209"/>
                <a:gd name="connsiteX192" fmla="*/ 232827 w 2224905"/>
                <a:gd name="connsiteY192" fmla="*/ 773593 h 2223209"/>
                <a:gd name="connsiteX193" fmla="*/ 198164 w 2224905"/>
                <a:gd name="connsiteY193" fmla="*/ 759451 h 2223209"/>
                <a:gd name="connsiteX194" fmla="*/ 215615 w 2224905"/>
                <a:gd name="connsiteY194" fmla="*/ 715046 h 2223209"/>
                <a:gd name="connsiteX195" fmla="*/ 194806 w 2224905"/>
                <a:gd name="connsiteY195" fmla="*/ 707076 h 2223209"/>
                <a:gd name="connsiteX196" fmla="*/ 1927593 w 2224905"/>
                <a:gd name="connsiteY196" fmla="*/ 798522 h 2223209"/>
                <a:gd name="connsiteX197" fmla="*/ 1953080 w 2224905"/>
                <a:gd name="connsiteY197" fmla="*/ 874207 h 2223209"/>
                <a:gd name="connsiteX198" fmla="*/ 1974610 w 2224905"/>
                <a:gd name="connsiteY198" fmla="*/ 866896 h 2223209"/>
                <a:gd name="connsiteX199" fmla="*/ 1958238 w 2224905"/>
                <a:gd name="connsiteY199" fmla="*/ 818776 h 2223209"/>
                <a:gd name="connsiteX200" fmla="*/ 1994880 w 2224905"/>
                <a:gd name="connsiteY200" fmla="*/ 806432 h 2223209"/>
                <a:gd name="connsiteX201" fmla="*/ 2011132 w 2224905"/>
                <a:gd name="connsiteY201" fmla="*/ 854192 h 2223209"/>
                <a:gd name="connsiteX202" fmla="*/ 2024265 w 2224905"/>
                <a:gd name="connsiteY202" fmla="*/ 847900 h 2223209"/>
                <a:gd name="connsiteX203" fmla="*/ 2008433 w 2224905"/>
                <a:gd name="connsiteY203" fmla="*/ 801278 h 2223209"/>
                <a:gd name="connsiteX204" fmla="*/ 2043336 w 2224905"/>
                <a:gd name="connsiteY204" fmla="*/ 790072 h 2223209"/>
                <a:gd name="connsiteX205" fmla="*/ 2058688 w 2224905"/>
                <a:gd name="connsiteY205" fmla="*/ 835136 h 2223209"/>
                <a:gd name="connsiteX206" fmla="*/ 2080278 w 2224905"/>
                <a:gd name="connsiteY206" fmla="*/ 828184 h 2223209"/>
                <a:gd name="connsiteX207" fmla="*/ 2055390 w 2224905"/>
                <a:gd name="connsiteY207" fmla="*/ 754956 h 2223209"/>
                <a:gd name="connsiteX208" fmla="*/ 1927593 w 2224905"/>
                <a:gd name="connsiteY208" fmla="*/ 798522 h 2223209"/>
                <a:gd name="connsiteX209" fmla="*/ 161942 w 2224905"/>
                <a:gd name="connsiteY209" fmla="*/ 817518 h 2223209"/>
                <a:gd name="connsiteX210" fmla="*/ 145510 w 2224905"/>
                <a:gd name="connsiteY210" fmla="*/ 839450 h 2223209"/>
                <a:gd name="connsiteX211" fmla="*/ 219873 w 2224905"/>
                <a:gd name="connsiteY211" fmla="*/ 893562 h 2223209"/>
                <a:gd name="connsiteX212" fmla="*/ 128298 w 2224905"/>
                <a:gd name="connsiteY212" fmla="*/ 908604 h 2223209"/>
                <a:gd name="connsiteX213" fmla="*/ 133216 w 2224905"/>
                <a:gd name="connsiteY213" fmla="*/ 936768 h 2223209"/>
                <a:gd name="connsiteX214" fmla="*/ 271988 w 2224905"/>
                <a:gd name="connsiteY214" fmla="*/ 911660 h 2223209"/>
                <a:gd name="connsiteX215" fmla="*/ 269589 w 2224905"/>
                <a:gd name="connsiteY215" fmla="*/ 899195 h 2223209"/>
                <a:gd name="connsiteX216" fmla="*/ 161942 w 2224905"/>
                <a:gd name="connsiteY216" fmla="*/ 817518 h 2223209"/>
                <a:gd name="connsiteX217" fmla="*/ 1980547 w 2224905"/>
                <a:gd name="connsiteY217" fmla="*/ 906206 h 2223209"/>
                <a:gd name="connsiteX218" fmla="*/ 1985104 w 2224905"/>
                <a:gd name="connsiteY218" fmla="*/ 993217 h 2223209"/>
                <a:gd name="connsiteX219" fmla="*/ 2006994 w 2224905"/>
                <a:gd name="connsiteY219" fmla="*/ 988543 h 2223209"/>
                <a:gd name="connsiteX220" fmla="*/ 1996499 w 2224905"/>
                <a:gd name="connsiteY220" fmla="*/ 934131 h 2223209"/>
                <a:gd name="connsiteX221" fmla="*/ 2053231 w 2224905"/>
                <a:gd name="connsiteY221" fmla="*/ 911899 h 2223209"/>
                <a:gd name="connsiteX222" fmla="*/ 2081897 w 2224905"/>
                <a:gd name="connsiteY222" fmla="*/ 961158 h 2223209"/>
                <a:gd name="connsiteX223" fmla="*/ 2063906 w 2224905"/>
                <a:gd name="connsiteY223" fmla="*/ 974041 h 2223209"/>
                <a:gd name="connsiteX224" fmla="*/ 2105525 w 2224905"/>
                <a:gd name="connsiteY224" fmla="*/ 971345 h 2223209"/>
                <a:gd name="connsiteX225" fmla="*/ 2090053 w 2224905"/>
                <a:gd name="connsiteY225" fmla="*/ 900813 h 2223209"/>
                <a:gd name="connsiteX226" fmla="*/ 1980547 w 2224905"/>
                <a:gd name="connsiteY226" fmla="*/ 906206 h 2223209"/>
                <a:gd name="connsiteX227" fmla="*/ 119483 w 2224905"/>
                <a:gd name="connsiteY227" fmla="*/ 974521 h 2223209"/>
                <a:gd name="connsiteX228" fmla="*/ 115764 w 2224905"/>
                <a:gd name="connsiteY228" fmla="*/ 1003405 h 2223209"/>
                <a:gd name="connsiteX229" fmla="*/ 250218 w 2224905"/>
                <a:gd name="connsiteY229" fmla="*/ 1019824 h 2223209"/>
                <a:gd name="connsiteX230" fmla="*/ 253577 w 2224905"/>
                <a:gd name="connsiteY230" fmla="*/ 991180 h 2223209"/>
                <a:gd name="connsiteX231" fmla="*/ 119483 w 2224905"/>
                <a:gd name="connsiteY231" fmla="*/ 974521 h 2223209"/>
                <a:gd name="connsiteX232" fmla="*/ 1982106 w 2224905"/>
                <a:gd name="connsiteY232" fmla="*/ 1023839 h 2223209"/>
                <a:gd name="connsiteX233" fmla="*/ 1983485 w 2224905"/>
                <a:gd name="connsiteY233" fmla="*/ 1052783 h 2223209"/>
                <a:gd name="connsiteX234" fmla="*/ 2040517 w 2224905"/>
                <a:gd name="connsiteY234" fmla="*/ 1050446 h 2223209"/>
                <a:gd name="connsiteX235" fmla="*/ 2042196 w 2224905"/>
                <a:gd name="connsiteY235" fmla="*/ 1088378 h 2223209"/>
                <a:gd name="connsiteX236" fmla="*/ 1985225 w 2224905"/>
                <a:gd name="connsiteY236" fmla="*/ 1091075 h 2223209"/>
                <a:gd name="connsiteX237" fmla="*/ 1986664 w 2224905"/>
                <a:gd name="connsiteY237" fmla="*/ 1120198 h 2223209"/>
                <a:gd name="connsiteX238" fmla="*/ 2121717 w 2224905"/>
                <a:gd name="connsiteY238" fmla="*/ 1114205 h 2223209"/>
                <a:gd name="connsiteX239" fmla="*/ 2120578 w 2224905"/>
                <a:gd name="connsiteY239" fmla="*/ 1084962 h 2223209"/>
                <a:gd name="connsiteX240" fmla="*/ 2064026 w 2224905"/>
                <a:gd name="connsiteY240" fmla="*/ 1087599 h 2223209"/>
                <a:gd name="connsiteX241" fmla="*/ 2062227 w 2224905"/>
                <a:gd name="connsiteY241" fmla="*/ 1049547 h 2223209"/>
                <a:gd name="connsiteX242" fmla="*/ 2118659 w 2224905"/>
                <a:gd name="connsiteY242" fmla="*/ 1046850 h 2223209"/>
                <a:gd name="connsiteX243" fmla="*/ 2117579 w 2224905"/>
                <a:gd name="connsiteY243" fmla="*/ 1017786 h 2223209"/>
                <a:gd name="connsiteX244" fmla="*/ 1982106 w 2224905"/>
                <a:gd name="connsiteY244" fmla="*/ 1023839 h 2223209"/>
                <a:gd name="connsiteX245" fmla="*/ 110727 w 2224905"/>
                <a:gd name="connsiteY245" fmla="*/ 1056378 h 2223209"/>
                <a:gd name="connsiteX246" fmla="*/ 109108 w 2224905"/>
                <a:gd name="connsiteY246" fmla="*/ 1083584 h 2223209"/>
                <a:gd name="connsiteX247" fmla="*/ 188689 w 2224905"/>
                <a:gd name="connsiteY247" fmla="*/ 1084902 h 2223209"/>
                <a:gd name="connsiteX248" fmla="*/ 119363 w 2224905"/>
                <a:gd name="connsiteY248" fmla="*/ 1138894 h 2223209"/>
                <a:gd name="connsiteX249" fmla="*/ 108448 w 2224905"/>
                <a:gd name="connsiteY249" fmla="*/ 1158790 h 2223209"/>
                <a:gd name="connsiteX250" fmla="*/ 244581 w 2224905"/>
                <a:gd name="connsiteY250" fmla="*/ 1159748 h 2223209"/>
                <a:gd name="connsiteX251" fmla="*/ 245481 w 2224905"/>
                <a:gd name="connsiteY251" fmla="*/ 1132183 h 2223209"/>
                <a:gd name="connsiteX252" fmla="*/ 168898 w 2224905"/>
                <a:gd name="connsiteY252" fmla="*/ 1130924 h 2223209"/>
                <a:gd name="connsiteX253" fmla="*/ 244041 w 2224905"/>
                <a:gd name="connsiteY253" fmla="*/ 1069262 h 2223209"/>
                <a:gd name="connsiteX254" fmla="*/ 246320 w 2224905"/>
                <a:gd name="connsiteY254" fmla="*/ 1057337 h 2223209"/>
                <a:gd name="connsiteX255" fmla="*/ 110727 w 2224905"/>
                <a:gd name="connsiteY255" fmla="*/ 1056378 h 2223209"/>
                <a:gd name="connsiteX256" fmla="*/ 1985225 w 2224905"/>
                <a:gd name="connsiteY256" fmla="*/ 1153876 h 2223209"/>
                <a:gd name="connsiteX257" fmla="*/ 1983065 w 2224905"/>
                <a:gd name="connsiteY257" fmla="*/ 1181141 h 2223209"/>
                <a:gd name="connsiteX258" fmla="*/ 2061147 w 2224905"/>
                <a:gd name="connsiteY258" fmla="*/ 1189651 h 2223209"/>
                <a:gd name="connsiteX259" fmla="*/ 1983485 w 2224905"/>
                <a:gd name="connsiteY259" fmla="*/ 1238669 h 2223209"/>
                <a:gd name="connsiteX260" fmla="*/ 1973950 w 2224905"/>
                <a:gd name="connsiteY260" fmla="*/ 1255388 h 2223209"/>
                <a:gd name="connsiteX261" fmla="*/ 2109543 w 2224905"/>
                <a:gd name="connsiteY261" fmla="*/ 1269830 h 2223209"/>
                <a:gd name="connsiteX262" fmla="*/ 2112422 w 2224905"/>
                <a:gd name="connsiteY262" fmla="*/ 1242085 h 2223209"/>
                <a:gd name="connsiteX263" fmla="*/ 2034580 w 2224905"/>
                <a:gd name="connsiteY263" fmla="*/ 1233755 h 2223209"/>
                <a:gd name="connsiteX264" fmla="*/ 2109663 w 2224905"/>
                <a:gd name="connsiteY264" fmla="*/ 1186115 h 2223209"/>
                <a:gd name="connsiteX265" fmla="*/ 2122497 w 2224905"/>
                <a:gd name="connsiteY265" fmla="*/ 1168857 h 2223209"/>
                <a:gd name="connsiteX266" fmla="*/ 1985225 w 2224905"/>
                <a:gd name="connsiteY266" fmla="*/ 1153876 h 2223209"/>
                <a:gd name="connsiteX267" fmla="*/ 113366 w 2224905"/>
                <a:gd name="connsiteY267" fmla="*/ 1210624 h 2223209"/>
                <a:gd name="connsiteX268" fmla="*/ 116964 w 2224905"/>
                <a:gd name="connsiteY268" fmla="*/ 1235793 h 2223209"/>
                <a:gd name="connsiteX269" fmla="*/ 212257 w 2224905"/>
                <a:gd name="connsiteY269" fmla="*/ 1222729 h 2223209"/>
                <a:gd name="connsiteX270" fmla="*/ 219513 w 2224905"/>
                <a:gd name="connsiteY270" fmla="*/ 1262639 h 2223209"/>
                <a:gd name="connsiteX271" fmla="*/ 123441 w 2224905"/>
                <a:gd name="connsiteY271" fmla="*/ 1276901 h 2223209"/>
                <a:gd name="connsiteX272" fmla="*/ 127099 w 2224905"/>
                <a:gd name="connsiteY272" fmla="*/ 1306085 h 2223209"/>
                <a:gd name="connsiteX273" fmla="*/ 224911 w 2224905"/>
                <a:gd name="connsiteY273" fmla="*/ 1291343 h 2223209"/>
                <a:gd name="connsiteX274" fmla="*/ 218014 w 2224905"/>
                <a:gd name="connsiteY274" fmla="*/ 1196782 h 2223209"/>
                <a:gd name="connsiteX275" fmla="*/ 113366 w 2224905"/>
                <a:gd name="connsiteY275" fmla="*/ 1210624 h 2223209"/>
                <a:gd name="connsiteX276" fmla="*/ 1989602 w 2224905"/>
                <a:gd name="connsiteY276" fmla="*/ 1299433 h 2223209"/>
                <a:gd name="connsiteX277" fmla="*/ 1962676 w 2224905"/>
                <a:gd name="connsiteY277" fmla="*/ 1392976 h 2223209"/>
                <a:gd name="connsiteX278" fmla="*/ 2042017 w 2224905"/>
                <a:gd name="connsiteY278" fmla="*/ 1420661 h 2223209"/>
                <a:gd name="connsiteX279" fmla="*/ 2078119 w 2224905"/>
                <a:gd name="connsiteY279" fmla="*/ 1326159 h 2223209"/>
                <a:gd name="connsiteX280" fmla="*/ 1989602 w 2224905"/>
                <a:gd name="connsiteY280" fmla="*/ 1299433 h 2223209"/>
                <a:gd name="connsiteX281" fmla="*/ 153546 w 2224905"/>
                <a:gd name="connsiteY281" fmla="*/ 1407058 h 2223209"/>
                <a:gd name="connsiteX282" fmla="*/ 162661 w 2224905"/>
                <a:gd name="connsiteY282" fmla="*/ 1433964 h 2223209"/>
                <a:gd name="connsiteX283" fmla="*/ 291118 w 2224905"/>
                <a:gd name="connsiteY283" fmla="*/ 1392916 h 2223209"/>
                <a:gd name="connsiteX284" fmla="*/ 283022 w 2224905"/>
                <a:gd name="connsiteY284" fmla="*/ 1365470 h 2223209"/>
                <a:gd name="connsiteX285" fmla="*/ 153546 w 2224905"/>
                <a:gd name="connsiteY285" fmla="*/ 1407058 h 2223209"/>
                <a:gd name="connsiteX286" fmla="*/ 1927833 w 2224905"/>
                <a:gd name="connsiteY286" fmla="*/ 1425575 h 2223209"/>
                <a:gd name="connsiteX287" fmla="*/ 1894849 w 2224905"/>
                <a:gd name="connsiteY287" fmla="*/ 1501020 h 2223209"/>
                <a:gd name="connsiteX288" fmla="*/ 1915779 w 2224905"/>
                <a:gd name="connsiteY288" fmla="*/ 1509769 h 2223209"/>
                <a:gd name="connsiteX289" fmla="*/ 1937008 w 2224905"/>
                <a:gd name="connsiteY289" fmla="*/ 1461170 h 2223209"/>
                <a:gd name="connsiteX290" fmla="*/ 2040037 w 2224905"/>
                <a:gd name="connsiteY290" fmla="*/ 1505934 h 2223209"/>
                <a:gd name="connsiteX291" fmla="*/ 2051732 w 2224905"/>
                <a:gd name="connsiteY291" fmla="*/ 1479747 h 2223209"/>
                <a:gd name="connsiteX292" fmla="*/ 1927833 w 2224905"/>
                <a:gd name="connsiteY292" fmla="*/ 1425575 h 2223209"/>
                <a:gd name="connsiteX293" fmla="*/ 179393 w 2224905"/>
                <a:gd name="connsiteY293" fmla="*/ 1482923 h 2223209"/>
                <a:gd name="connsiteX294" fmla="*/ 190428 w 2224905"/>
                <a:gd name="connsiteY294" fmla="*/ 1505694 h 2223209"/>
                <a:gd name="connsiteX295" fmla="*/ 279004 w 2224905"/>
                <a:gd name="connsiteY295" fmla="*/ 1466383 h 2223209"/>
                <a:gd name="connsiteX296" fmla="*/ 297835 w 2224905"/>
                <a:gd name="connsiteY296" fmla="*/ 1501979 h 2223209"/>
                <a:gd name="connsiteX297" fmla="*/ 207219 w 2224905"/>
                <a:gd name="connsiteY297" fmla="*/ 1544525 h 2223209"/>
                <a:gd name="connsiteX298" fmla="*/ 219573 w 2224905"/>
                <a:gd name="connsiteY298" fmla="*/ 1570353 h 2223209"/>
                <a:gd name="connsiteX299" fmla="*/ 311448 w 2224905"/>
                <a:gd name="connsiteY299" fmla="*/ 1527866 h 2223209"/>
                <a:gd name="connsiteX300" fmla="*/ 271628 w 2224905"/>
                <a:gd name="connsiteY300" fmla="*/ 1441874 h 2223209"/>
                <a:gd name="connsiteX301" fmla="*/ 179393 w 2224905"/>
                <a:gd name="connsiteY301" fmla="*/ 1482923 h 2223209"/>
                <a:gd name="connsiteX302" fmla="*/ 244161 w 2224905"/>
                <a:gd name="connsiteY302" fmla="*/ 1615117 h 2223209"/>
                <a:gd name="connsiteX303" fmla="*/ 259574 w 2224905"/>
                <a:gd name="connsiteY303" fmla="*/ 1639626 h 2223209"/>
                <a:gd name="connsiteX304" fmla="*/ 307430 w 2224905"/>
                <a:gd name="connsiteY304" fmla="*/ 1609184 h 2223209"/>
                <a:gd name="connsiteX305" fmla="*/ 328180 w 2224905"/>
                <a:gd name="connsiteY305" fmla="*/ 1641603 h 2223209"/>
                <a:gd name="connsiteX306" fmla="*/ 280623 w 2224905"/>
                <a:gd name="connsiteY306" fmla="*/ 1672405 h 2223209"/>
                <a:gd name="connsiteX307" fmla="*/ 296516 w 2224905"/>
                <a:gd name="connsiteY307" fmla="*/ 1696375 h 2223209"/>
                <a:gd name="connsiteX308" fmla="*/ 409920 w 2224905"/>
                <a:gd name="connsiteY308" fmla="*/ 1623266 h 2223209"/>
                <a:gd name="connsiteX309" fmla="*/ 394147 w 2224905"/>
                <a:gd name="connsiteY309" fmla="*/ 1598937 h 2223209"/>
                <a:gd name="connsiteX310" fmla="*/ 345811 w 2224905"/>
                <a:gd name="connsiteY310" fmla="*/ 1629678 h 2223209"/>
                <a:gd name="connsiteX311" fmla="*/ 325481 w 2224905"/>
                <a:gd name="connsiteY311" fmla="*/ 1597679 h 2223209"/>
                <a:gd name="connsiteX312" fmla="*/ 373458 w 2224905"/>
                <a:gd name="connsiteY312" fmla="*/ 1566697 h 2223209"/>
                <a:gd name="connsiteX313" fmla="*/ 356366 w 2224905"/>
                <a:gd name="connsiteY313" fmla="*/ 1543686 h 2223209"/>
                <a:gd name="connsiteX314" fmla="*/ 244161 w 2224905"/>
                <a:gd name="connsiteY314" fmla="*/ 1615117 h 2223209"/>
                <a:gd name="connsiteX315" fmla="*/ 1881296 w 2224905"/>
                <a:gd name="connsiteY315" fmla="*/ 1545005 h 2223209"/>
                <a:gd name="connsiteX316" fmla="*/ 1848612 w 2224905"/>
                <a:gd name="connsiteY316" fmla="*/ 1626682 h 2223209"/>
                <a:gd name="connsiteX317" fmla="*/ 1915119 w 2224905"/>
                <a:gd name="connsiteY317" fmla="*/ 1672405 h 2223209"/>
                <a:gd name="connsiteX318" fmla="*/ 1969752 w 2224905"/>
                <a:gd name="connsiteY318" fmla="*/ 1578622 h 2223209"/>
                <a:gd name="connsiteX319" fmla="*/ 1881296 w 2224905"/>
                <a:gd name="connsiteY319" fmla="*/ 1545005 h 2223209"/>
                <a:gd name="connsiteX320" fmla="*/ 329079 w 2224905"/>
                <a:gd name="connsiteY320" fmla="*/ 1739820 h 2223209"/>
                <a:gd name="connsiteX321" fmla="*/ 347251 w 2224905"/>
                <a:gd name="connsiteY321" fmla="*/ 1760434 h 2223209"/>
                <a:gd name="connsiteX322" fmla="*/ 405842 w 2224905"/>
                <a:gd name="connsiteY322" fmla="*/ 1709558 h 2223209"/>
                <a:gd name="connsiteX323" fmla="*/ 389770 w 2224905"/>
                <a:gd name="connsiteY323" fmla="*/ 1806457 h 2223209"/>
                <a:gd name="connsiteX324" fmla="*/ 396786 w 2224905"/>
                <a:gd name="connsiteY324" fmla="*/ 1817123 h 2223209"/>
                <a:gd name="connsiteX325" fmla="*/ 498616 w 2224905"/>
                <a:gd name="connsiteY325" fmla="*/ 1726936 h 2223209"/>
                <a:gd name="connsiteX326" fmla="*/ 479126 w 2224905"/>
                <a:gd name="connsiteY326" fmla="*/ 1706442 h 2223209"/>
                <a:gd name="connsiteX327" fmla="*/ 421014 w 2224905"/>
                <a:gd name="connsiteY327" fmla="*/ 1758217 h 2223209"/>
                <a:gd name="connsiteX328" fmla="*/ 437566 w 2224905"/>
                <a:gd name="connsiteY328" fmla="*/ 1660779 h 2223209"/>
                <a:gd name="connsiteX329" fmla="*/ 431209 w 2224905"/>
                <a:gd name="connsiteY329" fmla="*/ 1649753 h 2223209"/>
                <a:gd name="connsiteX330" fmla="*/ 329079 w 2224905"/>
                <a:gd name="connsiteY330" fmla="*/ 1739820 h 2223209"/>
                <a:gd name="connsiteX331" fmla="*/ 1745822 w 2224905"/>
                <a:gd name="connsiteY331" fmla="*/ 1726217 h 2223209"/>
                <a:gd name="connsiteX332" fmla="*/ 1796078 w 2224905"/>
                <a:gd name="connsiteY332" fmla="*/ 1769423 h 2223209"/>
                <a:gd name="connsiteX333" fmla="*/ 1826003 w 2224905"/>
                <a:gd name="connsiteY333" fmla="*/ 1736105 h 2223209"/>
                <a:gd name="connsiteX334" fmla="*/ 1816228 w 2224905"/>
                <a:gd name="connsiteY334" fmla="*/ 1724779 h 2223209"/>
                <a:gd name="connsiteX335" fmla="*/ 1800995 w 2224905"/>
                <a:gd name="connsiteY335" fmla="*/ 1742337 h 2223209"/>
                <a:gd name="connsiteX336" fmla="*/ 1772269 w 2224905"/>
                <a:gd name="connsiteY336" fmla="*/ 1717229 h 2223209"/>
                <a:gd name="connsiteX337" fmla="*/ 1807952 w 2224905"/>
                <a:gd name="connsiteY337" fmla="*/ 1692839 h 2223209"/>
                <a:gd name="connsiteX338" fmla="*/ 1856528 w 2224905"/>
                <a:gd name="connsiteY338" fmla="*/ 1734307 h 2223209"/>
                <a:gd name="connsiteX339" fmla="*/ 1813109 w 2224905"/>
                <a:gd name="connsiteY339" fmla="*/ 1771820 h 2223209"/>
                <a:gd name="connsiteX340" fmla="*/ 1837817 w 2224905"/>
                <a:gd name="connsiteY340" fmla="*/ 1801303 h 2223209"/>
                <a:gd name="connsiteX341" fmla="*/ 1883035 w 2224905"/>
                <a:gd name="connsiteY341" fmla="*/ 1751805 h 2223209"/>
                <a:gd name="connsiteX342" fmla="*/ 1801775 w 2224905"/>
                <a:gd name="connsiteY342" fmla="*/ 1664435 h 2223209"/>
                <a:gd name="connsiteX343" fmla="*/ 1745822 w 2224905"/>
                <a:gd name="connsiteY343" fmla="*/ 1726217 h 2223209"/>
                <a:gd name="connsiteX344" fmla="*/ 510910 w 2224905"/>
                <a:gd name="connsiteY344" fmla="*/ 1740659 h 2223209"/>
                <a:gd name="connsiteX345" fmla="*/ 468751 w 2224905"/>
                <a:gd name="connsiteY345" fmla="*/ 1885617 h 2223209"/>
                <a:gd name="connsiteX346" fmla="*/ 494538 w 2224905"/>
                <a:gd name="connsiteY346" fmla="*/ 1879205 h 2223209"/>
                <a:gd name="connsiteX347" fmla="*/ 608002 w 2224905"/>
                <a:gd name="connsiteY347" fmla="*/ 1821198 h 2223209"/>
                <a:gd name="connsiteX348" fmla="*/ 585993 w 2224905"/>
                <a:gd name="connsiteY348" fmla="*/ 1802861 h 2223209"/>
                <a:gd name="connsiteX349" fmla="*/ 565303 w 2224905"/>
                <a:gd name="connsiteY349" fmla="*/ 1814966 h 2223209"/>
                <a:gd name="connsiteX350" fmla="*/ 528181 w 2224905"/>
                <a:gd name="connsiteY350" fmla="*/ 1784045 h 2223209"/>
                <a:gd name="connsiteX351" fmla="*/ 535318 w 2224905"/>
                <a:gd name="connsiteY351" fmla="*/ 1760794 h 2223209"/>
                <a:gd name="connsiteX352" fmla="*/ 510910 w 2224905"/>
                <a:gd name="connsiteY352" fmla="*/ 1740659 h 2223209"/>
                <a:gd name="connsiteX353" fmla="*/ 1669540 w 2224905"/>
                <a:gd name="connsiteY353" fmla="*/ 1781887 h 2223209"/>
                <a:gd name="connsiteX354" fmla="*/ 1705342 w 2224905"/>
                <a:gd name="connsiteY354" fmla="*/ 1825033 h 2223209"/>
                <a:gd name="connsiteX355" fmla="*/ 1714937 w 2224905"/>
                <a:gd name="connsiteY355" fmla="*/ 1907969 h 2223209"/>
                <a:gd name="connsiteX356" fmla="*/ 1741684 w 2224905"/>
                <a:gd name="connsiteY356" fmla="*/ 1900598 h 2223209"/>
                <a:gd name="connsiteX357" fmla="*/ 1733828 w 2224905"/>
                <a:gd name="connsiteY357" fmla="*/ 1837558 h 2223209"/>
                <a:gd name="connsiteX358" fmla="*/ 1795118 w 2224905"/>
                <a:gd name="connsiteY358" fmla="*/ 1852778 h 2223209"/>
                <a:gd name="connsiteX359" fmla="*/ 1809271 w 2224905"/>
                <a:gd name="connsiteY359" fmla="*/ 1828928 h 2223209"/>
                <a:gd name="connsiteX360" fmla="*/ 1741445 w 2224905"/>
                <a:gd name="connsiteY360" fmla="*/ 1809692 h 2223209"/>
                <a:gd name="connsiteX361" fmla="*/ 1691909 w 2224905"/>
                <a:gd name="connsiteY361" fmla="*/ 1763311 h 2223209"/>
                <a:gd name="connsiteX362" fmla="*/ 1669540 w 2224905"/>
                <a:gd name="connsiteY362" fmla="*/ 1781887 h 2223209"/>
                <a:gd name="connsiteX363" fmla="*/ 916970 w 2224905"/>
                <a:gd name="connsiteY363" fmla="*/ 1965677 h 2223209"/>
                <a:gd name="connsiteX364" fmla="*/ 874031 w 2224905"/>
                <a:gd name="connsiteY364" fmla="*/ 1999295 h 2223209"/>
                <a:gd name="connsiteX365" fmla="*/ 874691 w 2224905"/>
                <a:gd name="connsiteY365" fmla="*/ 2025302 h 2223209"/>
                <a:gd name="connsiteX366" fmla="*/ 909714 w 2224905"/>
                <a:gd name="connsiteY366" fmla="*/ 2007444 h 2223209"/>
                <a:gd name="connsiteX367" fmla="*/ 909474 w 2224905"/>
                <a:gd name="connsiteY367" fmla="*/ 2087803 h 2223209"/>
                <a:gd name="connsiteX368" fmla="*/ 942458 w 2224905"/>
                <a:gd name="connsiteY368" fmla="*/ 2087803 h 2223209"/>
                <a:gd name="connsiteX369" fmla="*/ 942398 w 2224905"/>
                <a:gd name="connsiteY369" fmla="*/ 1965737 h 2223209"/>
                <a:gd name="connsiteX370" fmla="*/ 916970 w 2224905"/>
                <a:gd name="connsiteY370" fmla="*/ 1965677 h 2223209"/>
                <a:gd name="connsiteX371" fmla="*/ 1183179 w 2224905"/>
                <a:gd name="connsiteY371" fmla="*/ 1966036 h 2223209"/>
                <a:gd name="connsiteX372" fmla="*/ 1122309 w 2224905"/>
                <a:gd name="connsiteY372" fmla="*/ 2038725 h 2223209"/>
                <a:gd name="connsiteX373" fmla="*/ 1122429 w 2224905"/>
                <a:gd name="connsiteY373" fmla="*/ 2064612 h 2223209"/>
                <a:gd name="connsiteX374" fmla="*/ 1183779 w 2224905"/>
                <a:gd name="connsiteY374" fmla="*/ 2064612 h 2223209"/>
                <a:gd name="connsiteX375" fmla="*/ 1183899 w 2224905"/>
                <a:gd name="connsiteY375" fmla="*/ 2087863 h 2223209"/>
                <a:gd name="connsiteX376" fmla="*/ 1212385 w 2224905"/>
                <a:gd name="connsiteY376" fmla="*/ 2087744 h 2223209"/>
                <a:gd name="connsiteX377" fmla="*/ 1212265 w 2224905"/>
                <a:gd name="connsiteY377" fmla="*/ 2064792 h 2223209"/>
                <a:gd name="connsiteX378" fmla="*/ 1227258 w 2224905"/>
                <a:gd name="connsiteY378" fmla="*/ 2064493 h 2223209"/>
                <a:gd name="connsiteX379" fmla="*/ 1227317 w 2224905"/>
                <a:gd name="connsiteY379" fmla="*/ 2040043 h 2223209"/>
                <a:gd name="connsiteX380" fmla="*/ 1212325 w 2224905"/>
                <a:gd name="connsiteY380" fmla="*/ 2039804 h 2223209"/>
                <a:gd name="connsiteX381" fmla="*/ 1212265 w 2224905"/>
                <a:gd name="connsiteY381" fmla="*/ 1965617 h 2223209"/>
                <a:gd name="connsiteX382" fmla="*/ 1183179 w 2224905"/>
                <a:gd name="connsiteY382" fmla="*/ 1966036 h 2223209"/>
                <a:gd name="connsiteX383" fmla="*/ 1007346 w 2224905"/>
                <a:gd name="connsiteY383" fmla="*/ 2036448 h 2223209"/>
                <a:gd name="connsiteX384" fmla="*/ 1062998 w 2224905"/>
                <a:gd name="connsiteY384" fmla="*/ 2036028 h 2223209"/>
                <a:gd name="connsiteX385" fmla="*/ 1045667 w 2224905"/>
                <a:gd name="connsiteY385" fmla="*/ 2069586 h 2223209"/>
                <a:gd name="connsiteX386" fmla="*/ 1028275 w 2224905"/>
                <a:gd name="connsiteY386" fmla="*/ 2057481 h 2223209"/>
                <a:gd name="connsiteX387" fmla="*/ 997630 w 2224905"/>
                <a:gd name="connsiteY387" fmla="*/ 2061556 h 2223209"/>
                <a:gd name="connsiteX388" fmla="*/ 1089505 w 2224905"/>
                <a:gd name="connsiteY388" fmla="*/ 2059459 h 2223209"/>
                <a:gd name="connsiteX389" fmla="*/ 1083748 w 2224905"/>
                <a:gd name="connsiteY389" fmla="*/ 1984433 h 2223209"/>
                <a:gd name="connsiteX390" fmla="*/ 1022218 w 2224905"/>
                <a:gd name="connsiteY390" fmla="*/ 1968493 h 2223209"/>
                <a:gd name="connsiteX391" fmla="*/ 1007346 w 2224905"/>
                <a:gd name="connsiteY391" fmla="*/ 2036448 h 2223209"/>
                <a:gd name="connsiteX392" fmla="*/ 1269057 w 2224905"/>
                <a:gd name="connsiteY392" fmla="*/ 1968194 h 2223209"/>
                <a:gd name="connsiteX393" fmla="*/ 1258562 w 2224905"/>
                <a:gd name="connsiteY393" fmla="*/ 2031714 h 2223209"/>
                <a:gd name="connsiteX394" fmla="*/ 1285129 w 2224905"/>
                <a:gd name="connsiteY394" fmla="*/ 2035189 h 2223209"/>
                <a:gd name="connsiteX395" fmla="*/ 1309897 w 2224905"/>
                <a:gd name="connsiteY395" fmla="*/ 2027699 h 2223209"/>
                <a:gd name="connsiteX396" fmla="*/ 1304140 w 2224905"/>
                <a:gd name="connsiteY396" fmla="*/ 2069946 h 2223209"/>
                <a:gd name="connsiteX397" fmla="*/ 1285549 w 2224905"/>
                <a:gd name="connsiteY397" fmla="*/ 2053826 h 2223209"/>
                <a:gd name="connsiteX398" fmla="*/ 1253105 w 2224905"/>
                <a:gd name="connsiteY398" fmla="*/ 2057362 h 2223209"/>
                <a:gd name="connsiteX399" fmla="*/ 1333825 w 2224905"/>
                <a:gd name="connsiteY399" fmla="*/ 2082830 h 2223209"/>
                <a:gd name="connsiteX400" fmla="*/ 1340182 w 2224905"/>
                <a:gd name="connsiteY400" fmla="*/ 2016014 h 2223209"/>
                <a:gd name="connsiteX401" fmla="*/ 1291066 w 2224905"/>
                <a:gd name="connsiteY401" fmla="*/ 2011639 h 2223209"/>
                <a:gd name="connsiteX402" fmla="*/ 1294185 w 2224905"/>
                <a:gd name="connsiteY402" fmla="*/ 1993482 h 2223209"/>
                <a:gd name="connsiteX403" fmla="*/ 1347978 w 2224905"/>
                <a:gd name="connsiteY403" fmla="*/ 1993422 h 2223209"/>
                <a:gd name="connsiteX404" fmla="*/ 1347978 w 2224905"/>
                <a:gd name="connsiteY404" fmla="*/ 1968014 h 2223209"/>
                <a:gd name="connsiteX405" fmla="*/ 1269057 w 2224905"/>
                <a:gd name="connsiteY405" fmla="*/ 1968194 h 2223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Lst>
              <a:rect l="l" t="t" r="r" b="b"/>
              <a:pathLst>
                <a:path w="2224905" h="2223209">
                  <a:moveTo>
                    <a:pt x="1031454" y="7634"/>
                  </a:moveTo>
                  <a:cubicBezTo>
                    <a:pt x="1230256" y="-7347"/>
                    <a:pt x="1433016" y="31425"/>
                    <a:pt x="1611248" y="120832"/>
                  </a:cubicBezTo>
                  <a:cubicBezTo>
                    <a:pt x="1806572" y="217851"/>
                    <a:pt x="1971911" y="373835"/>
                    <a:pt x="2080038" y="563137"/>
                  </a:cubicBezTo>
                  <a:cubicBezTo>
                    <a:pt x="2175511" y="728949"/>
                    <a:pt x="2226066" y="919929"/>
                    <a:pt x="2225886" y="1111209"/>
                  </a:cubicBezTo>
                  <a:cubicBezTo>
                    <a:pt x="2226666" y="1308482"/>
                    <a:pt x="2173232" y="1505634"/>
                    <a:pt x="2072362" y="1675341"/>
                  </a:cubicBezTo>
                  <a:cubicBezTo>
                    <a:pt x="1972691" y="1844149"/>
                    <a:pt x="1827442" y="1985692"/>
                    <a:pt x="1655927" y="2080852"/>
                  </a:cubicBezTo>
                  <a:cubicBezTo>
                    <a:pt x="1492387" y="2172178"/>
                    <a:pt x="1305219" y="2220896"/>
                    <a:pt x="1117811" y="2220537"/>
                  </a:cubicBezTo>
                  <a:cubicBezTo>
                    <a:pt x="934302" y="2221675"/>
                    <a:pt x="750732" y="2175953"/>
                    <a:pt x="589231" y="2088882"/>
                  </a:cubicBezTo>
                  <a:cubicBezTo>
                    <a:pt x="387671" y="1981137"/>
                    <a:pt x="221253" y="1809453"/>
                    <a:pt x="119782" y="1604810"/>
                  </a:cubicBezTo>
                  <a:cubicBezTo>
                    <a:pt x="22870" y="1411193"/>
                    <a:pt x="-13952" y="1188692"/>
                    <a:pt x="13155" y="974041"/>
                  </a:cubicBezTo>
                  <a:cubicBezTo>
                    <a:pt x="38702" y="765683"/>
                    <a:pt x="126019" y="565594"/>
                    <a:pt x="260713" y="404576"/>
                  </a:cubicBezTo>
                  <a:cubicBezTo>
                    <a:pt x="449980" y="175424"/>
                    <a:pt x="734660" y="28069"/>
                    <a:pt x="1031454" y="7634"/>
                  </a:cubicBezTo>
                  <a:moveTo>
                    <a:pt x="1027196" y="121731"/>
                  </a:moveTo>
                  <a:cubicBezTo>
                    <a:pt x="1010344" y="134735"/>
                    <a:pt x="1009325" y="164158"/>
                    <a:pt x="1026596" y="177222"/>
                  </a:cubicBezTo>
                  <a:cubicBezTo>
                    <a:pt x="1040389" y="187708"/>
                    <a:pt x="1058441" y="189266"/>
                    <a:pt x="1073793" y="196817"/>
                  </a:cubicBezTo>
                  <a:cubicBezTo>
                    <a:pt x="1084108" y="200532"/>
                    <a:pt x="1082369" y="217191"/>
                    <a:pt x="1073253" y="221386"/>
                  </a:cubicBezTo>
                  <a:cubicBezTo>
                    <a:pt x="1054962" y="231214"/>
                    <a:pt x="1033553" y="223603"/>
                    <a:pt x="1015742" y="216352"/>
                  </a:cubicBezTo>
                  <a:cubicBezTo>
                    <a:pt x="1016221" y="224682"/>
                    <a:pt x="1016821" y="233011"/>
                    <a:pt x="1017541" y="241341"/>
                  </a:cubicBezTo>
                  <a:cubicBezTo>
                    <a:pt x="1040929" y="249970"/>
                    <a:pt x="1069295" y="253865"/>
                    <a:pt x="1091364" y="239843"/>
                  </a:cubicBezTo>
                  <a:cubicBezTo>
                    <a:pt x="1109056" y="228877"/>
                    <a:pt x="1113913" y="202690"/>
                    <a:pt x="1101619" y="185971"/>
                  </a:cubicBezTo>
                  <a:cubicBezTo>
                    <a:pt x="1087526" y="168892"/>
                    <a:pt x="1062878" y="169431"/>
                    <a:pt x="1045487" y="158046"/>
                  </a:cubicBezTo>
                  <a:cubicBezTo>
                    <a:pt x="1032113" y="142945"/>
                    <a:pt x="1055142" y="127784"/>
                    <a:pt x="1069835" y="132757"/>
                  </a:cubicBezTo>
                  <a:cubicBezTo>
                    <a:pt x="1082968" y="131020"/>
                    <a:pt x="1086627" y="144203"/>
                    <a:pt x="1092744" y="152652"/>
                  </a:cubicBezTo>
                  <a:cubicBezTo>
                    <a:pt x="1093943" y="140488"/>
                    <a:pt x="1095023" y="128383"/>
                    <a:pt x="1095682" y="116218"/>
                  </a:cubicBezTo>
                  <a:cubicBezTo>
                    <a:pt x="1073733" y="108248"/>
                    <a:pt x="1046027" y="105132"/>
                    <a:pt x="1027196" y="121731"/>
                  </a:cubicBezTo>
                  <a:moveTo>
                    <a:pt x="1169626" y="120113"/>
                  </a:moveTo>
                  <a:cubicBezTo>
                    <a:pt x="1133763" y="141147"/>
                    <a:pt x="1125068" y="195199"/>
                    <a:pt x="1149176" y="228038"/>
                  </a:cubicBezTo>
                  <a:cubicBezTo>
                    <a:pt x="1168546" y="252127"/>
                    <a:pt x="1203389" y="253805"/>
                    <a:pt x="1231156" y="246135"/>
                  </a:cubicBezTo>
                  <a:cubicBezTo>
                    <a:pt x="1232535" y="238045"/>
                    <a:pt x="1233674" y="229895"/>
                    <a:pt x="1234634" y="221686"/>
                  </a:cubicBezTo>
                  <a:cubicBezTo>
                    <a:pt x="1214484" y="225461"/>
                    <a:pt x="1185698" y="232173"/>
                    <a:pt x="1172924" y="210779"/>
                  </a:cubicBezTo>
                  <a:cubicBezTo>
                    <a:pt x="1161770" y="187828"/>
                    <a:pt x="1164888" y="152712"/>
                    <a:pt x="1189836" y="140008"/>
                  </a:cubicBezTo>
                  <a:cubicBezTo>
                    <a:pt x="1206388" y="131559"/>
                    <a:pt x="1236973" y="137491"/>
                    <a:pt x="1231395" y="162001"/>
                  </a:cubicBezTo>
                  <a:cubicBezTo>
                    <a:pt x="1242670" y="153192"/>
                    <a:pt x="1240271" y="135993"/>
                    <a:pt x="1243869" y="123349"/>
                  </a:cubicBezTo>
                  <a:cubicBezTo>
                    <a:pt x="1221021" y="112503"/>
                    <a:pt x="1192775" y="106990"/>
                    <a:pt x="1169626" y="120113"/>
                  </a:cubicBezTo>
                  <a:moveTo>
                    <a:pt x="854481" y="143184"/>
                  </a:moveTo>
                  <a:cubicBezTo>
                    <a:pt x="864676" y="186929"/>
                    <a:pt x="875171" y="230555"/>
                    <a:pt x="885246" y="274360"/>
                  </a:cubicBezTo>
                  <a:cubicBezTo>
                    <a:pt x="894661" y="272382"/>
                    <a:pt x="904077" y="270345"/>
                    <a:pt x="913492" y="268247"/>
                  </a:cubicBezTo>
                  <a:cubicBezTo>
                    <a:pt x="909414" y="248352"/>
                    <a:pt x="904736" y="228577"/>
                    <a:pt x="899519" y="208982"/>
                  </a:cubicBezTo>
                  <a:cubicBezTo>
                    <a:pt x="913612" y="205087"/>
                    <a:pt x="927825" y="201911"/>
                    <a:pt x="942098" y="198974"/>
                  </a:cubicBezTo>
                  <a:cubicBezTo>
                    <a:pt x="941618" y="195379"/>
                    <a:pt x="940599" y="188188"/>
                    <a:pt x="940119" y="184652"/>
                  </a:cubicBezTo>
                  <a:cubicBezTo>
                    <a:pt x="925486" y="187708"/>
                    <a:pt x="910973" y="191364"/>
                    <a:pt x="896400" y="194540"/>
                  </a:cubicBezTo>
                  <a:cubicBezTo>
                    <a:pt x="893522" y="182555"/>
                    <a:pt x="890703" y="170570"/>
                    <a:pt x="887825" y="158645"/>
                  </a:cubicBezTo>
                  <a:cubicBezTo>
                    <a:pt x="901558" y="155349"/>
                    <a:pt x="915351" y="152233"/>
                    <a:pt x="929084" y="148997"/>
                  </a:cubicBezTo>
                  <a:cubicBezTo>
                    <a:pt x="927885" y="143484"/>
                    <a:pt x="925426" y="132518"/>
                    <a:pt x="924227" y="127064"/>
                  </a:cubicBezTo>
                  <a:cubicBezTo>
                    <a:pt x="900898" y="132158"/>
                    <a:pt x="877750" y="137911"/>
                    <a:pt x="854481" y="143184"/>
                  </a:cubicBezTo>
                  <a:moveTo>
                    <a:pt x="1265699" y="257461"/>
                  </a:moveTo>
                  <a:cubicBezTo>
                    <a:pt x="1275234" y="259378"/>
                    <a:pt x="1284829" y="261296"/>
                    <a:pt x="1294424" y="263154"/>
                  </a:cubicBezTo>
                  <a:cubicBezTo>
                    <a:pt x="1302700" y="218630"/>
                    <a:pt x="1312176" y="174405"/>
                    <a:pt x="1319672" y="129761"/>
                  </a:cubicBezTo>
                  <a:cubicBezTo>
                    <a:pt x="1310077" y="128623"/>
                    <a:pt x="1300481" y="127244"/>
                    <a:pt x="1290946" y="125746"/>
                  </a:cubicBezTo>
                  <a:cubicBezTo>
                    <a:pt x="1283090" y="169731"/>
                    <a:pt x="1274214" y="213596"/>
                    <a:pt x="1265699" y="257461"/>
                  </a:cubicBezTo>
                  <a:moveTo>
                    <a:pt x="1370647" y="142285"/>
                  </a:moveTo>
                  <a:cubicBezTo>
                    <a:pt x="1358353" y="185431"/>
                    <a:pt x="1344740" y="228098"/>
                    <a:pt x="1332086" y="271124"/>
                  </a:cubicBezTo>
                  <a:cubicBezTo>
                    <a:pt x="1357573" y="278914"/>
                    <a:pt x="1383181" y="286464"/>
                    <a:pt x="1408608" y="294374"/>
                  </a:cubicBezTo>
                  <a:cubicBezTo>
                    <a:pt x="1411187" y="287124"/>
                    <a:pt x="1413286" y="279753"/>
                    <a:pt x="1414905" y="272262"/>
                  </a:cubicBezTo>
                  <a:cubicBezTo>
                    <a:pt x="1398953" y="267468"/>
                    <a:pt x="1382941" y="263094"/>
                    <a:pt x="1366929" y="258659"/>
                  </a:cubicBezTo>
                  <a:cubicBezTo>
                    <a:pt x="1369987" y="245775"/>
                    <a:pt x="1373765" y="233071"/>
                    <a:pt x="1378383" y="220667"/>
                  </a:cubicBezTo>
                  <a:cubicBezTo>
                    <a:pt x="1394215" y="226360"/>
                    <a:pt x="1410287" y="231274"/>
                    <a:pt x="1426659" y="235169"/>
                  </a:cubicBezTo>
                  <a:cubicBezTo>
                    <a:pt x="1427259" y="231753"/>
                    <a:pt x="1428399" y="224982"/>
                    <a:pt x="1428998" y="221626"/>
                  </a:cubicBezTo>
                  <a:cubicBezTo>
                    <a:pt x="1413406" y="216952"/>
                    <a:pt x="1397814" y="212457"/>
                    <a:pt x="1382161" y="208083"/>
                  </a:cubicBezTo>
                  <a:cubicBezTo>
                    <a:pt x="1385100" y="195918"/>
                    <a:pt x="1388878" y="184053"/>
                    <a:pt x="1392356" y="172068"/>
                  </a:cubicBezTo>
                  <a:cubicBezTo>
                    <a:pt x="1407829" y="176622"/>
                    <a:pt x="1423181" y="181416"/>
                    <a:pt x="1438593" y="185971"/>
                  </a:cubicBezTo>
                  <a:cubicBezTo>
                    <a:pt x="1440752" y="178780"/>
                    <a:pt x="1442851" y="171529"/>
                    <a:pt x="1444950" y="164218"/>
                  </a:cubicBezTo>
                  <a:cubicBezTo>
                    <a:pt x="1420123" y="157027"/>
                    <a:pt x="1395595" y="149057"/>
                    <a:pt x="1370647" y="142285"/>
                  </a:cubicBezTo>
                  <a:moveTo>
                    <a:pt x="760567" y="173266"/>
                  </a:moveTo>
                  <a:cubicBezTo>
                    <a:pt x="736219" y="178839"/>
                    <a:pt x="714570" y="198974"/>
                    <a:pt x="713250" y="224922"/>
                  </a:cubicBezTo>
                  <a:cubicBezTo>
                    <a:pt x="712471" y="251948"/>
                    <a:pt x="723565" y="280652"/>
                    <a:pt x="744735" y="298030"/>
                  </a:cubicBezTo>
                  <a:cubicBezTo>
                    <a:pt x="776159" y="323738"/>
                    <a:pt x="830853" y="303303"/>
                    <a:pt x="838709" y="263753"/>
                  </a:cubicBezTo>
                  <a:cubicBezTo>
                    <a:pt x="844106" y="238824"/>
                    <a:pt x="833971" y="213057"/>
                    <a:pt x="819758" y="192862"/>
                  </a:cubicBezTo>
                  <a:cubicBezTo>
                    <a:pt x="806924" y="174165"/>
                    <a:pt x="782037" y="166315"/>
                    <a:pt x="760567" y="173266"/>
                  </a:cubicBezTo>
                  <a:moveTo>
                    <a:pt x="1491667" y="180038"/>
                  </a:moveTo>
                  <a:cubicBezTo>
                    <a:pt x="1472357" y="220907"/>
                    <a:pt x="1453646" y="262075"/>
                    <a:pt x="1434456" y="303064"/>
                  </a:cubicBezTo>
                  <a:cubicBezTo>
                    <a:pt x="1442851" y="307079"/>
                    <a:pt x="1451307" y="310914"/>
                    <a:pt x="1459583" y="315168"/>
                  </a:cubicBezTo>
                  <a:cubicBezTo>
                    <a:pt x="1470678" y="291019"/>
                    <a:pt x="1481892" y="266989"/>
                    <a:pt x="1493167" y="242899"/>
                  </a:cubicBezTo>
                  <a:cubicBezTo>
                    <a:pt x="1501023" y="275678"/>
                    <a:pt x="1507919" y="308696"/>
                    <a:pt x="1516975" y="341056"/>
                  </a:cubicBezTo>
                  <a:cubicBezTo>
                    <a:pt x="1520033" y="342075"/>
                    <a:pt x="1526090" y="343992"/>
                    <a:pt x="1529149" y="344951"/>
                  </a:cubicBezTo>
                  <a:cubicBezTo>
                    <a:pt x="1546780" y="304202"/>
                    <a:pt x="1566271" y="264292"/>
                    <a:pt x="1584622" y="223843"/>
                  </a:cubicBezTo>
                  <a:cubicBezTo>
                    <a:pt x="1575926" y="220307"/>
                    <a:pt x="1567470" y="216233"/>
                    <a:pt x="1558834" y="212697"/>
                  </a:cubicBezTo>
                  <a:cubicBezTo>
                    <a:pt x="1548400" y="236427"/>
                    <a:pt x="1537185" y="259798"/>
                    <a:pt x="1526510" y="283468"/>
                  </a:cubicBezTo>
                  <a:cubicBezTo>
                    <a:pt x="1518474" y="253805"/>
                    <a:pt x="1511997" y="223783"/>
                    <a:pt x="1504441" y="194060"/>
                  </a:cubicBezTo>
                  <a:cubicBezTo>
                    <a:pt x="1503901" y="186690"/>
                    <a:pt x="1496705" y="183993"/>
                    <a:pt x="1491667" y="180038"/>
                  </a:cubicBezTo>
                  <a:moveTo>
                    <a:pt x="594569" y="251588"/>
                  </a:moveTo>
                  <a:cubicBezTo>
                    <a:pt x="594629" y="272802"/>
                    <a:pt x="594629" y="294075"/>
                    <a:pt x="594629" y="315288"/>
                  </a:cubicBezTo>
                  <a:cubicBezTo>
                    <a:pt x="574299" y="307378"/>
                    <a:pt x="554509" y="298270"/>
                    <a:pt x="533939" y="291079"/>
                  </a:cubicBezTo>
                  <a:cubicBezTo>
                    <a:pt x="528901" y="298869"/>
                    <a:pt x="523984" y="306719"/>
                    <a:pt x="519126" y="314569"/>
                  </a:cubicBezTo>
                  <a:cubicBezTo>
                    <a:pt x="544014" y="325475"/>
                    <a:pt x="569741" y="334644"/>
                    <a:pt x="594209" y="346449"/>
                  </a:cubicBezTo>
                  <a:cubicBezTo>
                    <a:pt x="607822" y="360052"/>
                    <a:pt x="615798" y="378329"/>
                    <a:pt x="627313" y="393730"/>
                  </a:cubicBezTo>
                  <a:cubicBezTo>
                    <a:pt x="635289" y="388576"/>
                    <a:pt x="643265" y="383363"/>
                    <a:pt x="651241" y="378209"/>
                  </a:cubicBezTo>
                  <a:cubicBezTo>
                    <a:pt x="642065" y="362030"/>
                    <a:pt x="630131" y="347468"/>
                    <a:pt x="621616" y="330869"/>
                  </a:cubicBezTo>
                  <a:cubicBezTo>
                    <a:pt x="620176" y="302944"/>
                    <a:pt x="622635" y="274899"/>
                    <a:pt x="622455" y="246914"/>
                  </a:cubicBezTo>
                  <a:cubicBezTo>
                    <a:pt x="613100" y="248352"/>
                    <a:pt x="603804" y="249970"/>
                    <a:pt x="594569" y="251588"/>
                  </a:cubicBezTo>
                  <a:moveTo>
                    <a:pt x="1575206" y="356816"/>
                  </a:moveTo>
                  <a:cubicBezTo>
                    <a:pt x="1581323" y="386838"/>
                    <a:pt x="1610889" y="404396"/>
                    <a:pt x="1638835" y="410748"/>
                  </a:cubicBezTo>
                  <a:cubicBezTo>
                    <a:pt x="1643453" y="404277"/>
                    <a:pt x="1648010" y="397685"/>
                    <a:pt x="1652448" y="391033"/>
                  </a:cubicBezTo>
                  <a:cubicBezTo>
                    <a:pt x="1634277" y="384621"/>
                    <a:pt x="1609749" y="378509"/>
                    <a:pt x="1604712" y="356816"/>
                  </a:cubicBezTo>
                  <a:cubicBezTo>
                    <a:pt x="1602073" y="328412"/>
                    <a:pt x="1625821" y="294135"/>
                    <a:pt x="1657066" y="298449"/>
                  </a:cubicBezTo>
                  <a:cubicBezTo>
                    <a:pt x="1670319" y="299588"/>
                    <a:pt x="1679195" y="310434"/>
                    <a:pt x="1686571" y="320322"/>
                  </a:cubicBezTo>
                  <a:cubicBezTo>
                    <a:pt x="1684712" y="325236"/>
                    <a:pt x="1681054" y="335123"/>
                    <a:pt x="1679195" y="340037"/>
                  </a:cubicBezTo>
                  <a:cubicBezTo>
                    <a:pt x="1691189" y="332247"/>
                    <a:pt x="1699945" y="320681"/>
                    <a:pt x="1708821" y="309655"/>
                  </a:cubicBezTo>
                  <a:cubicBezTo>
                    <a:pt x="1694068" y="289101"/>
                    <a:pt x="1672299" y="271064"/>
                    <a:pt x="1645792" y="270524"/>
                  </a:cubicBezTo>
                  <a:cubicBezTo>
                    <a:pt x="1603452" y="271723"/>
                    <a:pt x="1569389" y="315828"/>
                    <a:pt x="1575206" y="356816"/>
                  </a:cubicBezTo>
                  <a:moveTo>
                    <a:pt x="421374" y="385280"/>
                  </a:moveTo>
                  <a:cubicBezTo>
                    <a:pt x="426232" y="390973"/>
                    <a:pt x="431089" y="396666"/>
                    <a:pt x="436007" y="402359"/>
                  </a:cubicBezTo>
                  <a:cubicBezTo>
                    <a:pt x="444103" y="395288"/>
                    <a:pt x="452259" y="388396"/>
                    <a:pt x="460415" y="381385"/>
                  </a:cubicBezTo>
                  <a:cubicBezTo>
                    <a:pt x="485303" y="409670"/>
                    <a:pt x="509471" y="438673"/>
                    <a:pt x="534898" y="466538"/>
                  </a:cubicBezTo>
                  <a:cubicBezTo>
                    <a:pt x="541615" y="459587"/>
                    <a:pt x="548811" y="453175"/>
                    <a:pt x="555588" y="446404"/>
                  </a:cubicBezTo>
                  <a:cubicBezTo>
                    <a:pt x="530820" y="418718"/>
                    <a:pt x="506772" y="390314"/>
                    <a:pt x="482424" y="362269"/>
                  </a:cubicBezTo>
                  <a:cubicBezTo>
                    <a:pt x="490400" y="355438"/>
                    <a:pt x="498376" y="348606"/>
                    <a:pt x="506412" y="341835"/>
                  </a:cubicBezTo>
                  <a:cubicBezTo>
                    <a:pt x="501854" y="335842"/>
                    <a:pt x="497117" y="329970"/>
                    <a:pt x="492259" y="324277"/>
                  </a:cubicBezTo>
                  <a:cubicBezTo>
                    <a:pt x="468511" y="344412"/>
                    <a:pt x="445002" y="364906"/>
                    <a:pt x="421374" y="385280"/>
                  </a:cubicBezTo>
                  <a:moveTo>
                    <a:pt x="1660005" y="434539"/>
                  </a:moveTo>
                  <a:cubicBezTo>
                    <a:pt x="1680095" y="451977"/>
                    <a:pt x="1700245" y="469415"/>
                    <a:pt x="1720215" y="487093"/>
                  </a:cubicBezTo>
                  <a:cubicBezTo>
                    <a:pt x="1725252" y="481520"/>
                    <a:pt x="1730230" y="475887"/>
                    <a:pt x="1735208" y="470194"/>
                  </a:cubicBezTo>
                  <a:cubicBezTo>
                    <a:pt x="1722014" y="459108"/>
                    <a:pt x="1709180" y="447662"/>
                    <a:pt x="1696766" y="435797"/>
                  </a:cubicBezTo>
                  <a:cubicBezTo>
                    <a:pt x="1705402" y="426509"/>
                    <a:pt x="1713858" y="416981"/>
                    <a:pt x="1722314" y="407512"/>
                  </a:cubicBezTo>
                  <a:cubicBezTo>
                    <a:pt x="1734008" y="417580"/>
                    <a:pt x="1745043" y="428366"/>
                    <a:pt x="1757277" y="437894"/>
                  </a:cubicBezTo>
                  <a:cubicBezTo>
                    <a:pt x="1764533" y="441250"/>
                    <a:pt x="1774128" y="427108"/>
                    <a:pt x="1763034" y="424591"/>
                  </a:cubicBezTo>
                  <a:cubicBezTo>
                    <a:pt x="1752779" y="415123"/>
                    <a:pt x="1741924" y="406194"/>
                    <a:pt x="1731489" y="396906"/>
                  </a:cubicBezTo>
                  <a:cubicBezTo>
                    <a:pt x="1739585" y="387617"/>
                    <a:pt x="1747681" y="378389"/>
                    <a:pt x="1755658" y="368981"/>
                  </a:cubicBezTo>
                  <a:cubicBezTo>
                    <a:pt x="1767951" y="379348"/>
                    <a:pt x="1780125" y="389955"/>
                    <a:pt x="1792299" y="400441"/>
                  </a:cubicBezTo>
                  <a:cubicBezTo>
                    <a:pt x="1797277" y="394928"/>
                    <a:pt x="1802194" y="389355"/>
                    <a:pt x="1807172" y="383842"/>
                  </a:cubicBezTo>
                  <a:cubicBezTo>
                    <a:pt x="1787862" y="366704"/>
                    <a:pt x="1768311" y="349925"/>
                    <a:pt x="1748881" y="332966"/>
                  </a:cubicBezTo>
                  <a:cubicBezTo>
                    <a:pt x="1719136" y="366704"/>
                    <a:pt x="1689690" y="400681"/>
                    <a:pt x="1660005" y="434539"/>
                  </a:cubicBezTo>
                  <a:moveTo>
                    <a:pt x="1025157" y="354719"/>
                  </a:moveTo>
                  <a:cubicBezTo>
                    <a:pt x="811842" y="378749"/>
                    <a:pt x="612320" y="498598"/>
                    <a:pt x="489441" y="674238"/>
                  </a:cubicBezTo>
                  <a:cubicBezTo>
                    <a:pt x="385212" y="820634"/>
                    <a:pt x="336096" y="1004783"/>
                    <a:pt x="353487" y="1183598"/>
                  </a:cubicBezTo>
                  <a:cubicBezTo>
                    <a:pt x="369140" y="1358219"/>
                    <a:pt x="448361" y="1526009"/>
                    <a:pt x="572500" y="1649753"/>
                  </a:cubicBezTo>
                  <a:cubicBezTo>
                    <a:pt x="690402" y="1769243"/>
                    <a:pt x="848784" y="1848044"/>
                    <a:pt x="1015442" y="1869437"/>
                  </a:cubicBezTo>
                  <a:cubicBezTo>
                    <a:pt x="1174004" y="1890591"/>
                    <a:pt x="1339043" y="1860269"/>
                    <a:pt x="1479493" y="1783565"/>
                  </a:cubicBezTo>
                  <a:cubicBezTo>
                    <a:pt x="1643813" y="1694877"/>
                    <a:pt x="1773649" y="1544226"/>
                    <a:pt x="1836078" y="1368227"/>
                  </a:cubicBezTo>
                  <a:cubicBezTo>
                    <a:pt x="1893649" y="1208287"/>
                    <a:pt x="1895029" y="1028873"/>
                    <a:pt x="1839796" y="868034"/>
                  </a:cubicBezTo>
                  <a:cubicBezTo>
                    <a:pt x="1781445" y="694912"/>
                    <a:pt x="1658085" y="545040"/>
                    <a:pt x="1500063" y="453355"/>
                  </a:cubicBezTo>
                  <a:cubicBezTo>
                    <a:pt x="1358113" y="370000"/>
                    <a:pt x="1188637" y="334944"/>
                    <a:pt x="1025157" y="354719"/>
                  </a:cubicBezTo>
                  <a:moveTo>
                    <a:pt x="373098" y="435318"/>
                  </a:moveTo>
                  <a:cubicBezTo>
                    <a:pt x="404642" y="467377"/>
                    <a:pt x="438526" y="497100"/>
                    <a:pt x="470910" y="528441"/>
                  </a:cubicBezTo>
                  <a:cubicBezTo>
                    <a:pt x="477566" y="521789"/>
                    <a:pt x="484223" y="515077"/>
                    <a:pt x="490880" y="508366"/>
                  </a:cubicBezTo>
                  <a:cubicBezTo>
                    <a:pt x="459335" y="476126"/>
                    <a:pt x="425332" y="446284"/>
                    <a:pt x="392888" y="415003"/>
                  </a:cubicBezTo>
                  <a:cubicBezTo>
                    <a:pt x="386231" y="421715"/>
                    <a:pt x="379635" y="428486"/>
                    <a:pt x="373098" y="435318"/>
                  </a:cubicBezTo>
                  <a:moveTo>
                    <a:pt x="1860966" y="480860"/>
                  </a:moveTo>
                  <a:cubicBezTo>
                    <a:pt x="1849751" y="486973"/>
                    <a:pt x="1844534" y="498898"/>
                    <a:pt x="1839976" y="510164"/>
                  </a:cubicBezTo>
                  <a:cubicBezTo>
                    <a:pt x="1820246" y="502793"/>
                    <a:pt x="1792899" y="501654"/>
                    <a:pt x="1782884" y="524306"/>
                  </a:cubicBezTo>
                  <a:cubicBezTo>
                    <a:pt x="1771610" y="557504"/>
                    <a:pt x="1801715" y="588485"/>
                    <a:pt x="1832180" y="596335"/>
                  </a:cubicBezTo>
                  <a:cubicBezTo>
                    <a:pt x="1832180" y="603886"/>
                    <a:pt x="1832180" y="611496"/>
                    <a:pt x="1832120" y="619107"/>
                  </a:cubicBezTo>
                  <a:cubicBezTo>
                    <a:pt x="1839136" y="627796"/>
                    <a:pt x="1845793" y="636725"/>
                    <a:pt x="1853169" y="645114"/>
                  </a:cubicBezTo>
                  <a:cubicBezTo>
                    <a:pt x="1853110" y="629474"/>
                    <a:pt x="1853889" y="613833"/>
                    <a:pt x="1854069" y="598193"/>
                  </a:cubicBezTo>
                  <a:cubicBezTo>
                    <a:pt x="1869301" y="596755"/>
                    <a:pt x="1884234" y="593159"/>
                    <a:pt x="1898567" y="587646"/>
                  </a:cubicBezTo>
                  <a:cubicBezTo>
                    <a:pt x="1894249" y="581474"/>
                    <a:pt x="1889931" y="575302"/>
                    <a:pt x="1885673" y="569190"/>
                  </a:cubicBezTo>
                  <a:cubicBezTo>
                    <a:pt x="1875718" y="572006"/>
                    <a:pt x="1865583" y="574043"/>
                    <a:pt x="1855448" y="575542"/>
                  </a:cubicBezTo>
                  <a:cubicBezTo>
                    <a:pt x="1856408" y="563077"/>
                    <a:pt x="1857547" y="550613"/>
                    <a:pt x="1858687" y="538208"/>
                  </a:cubicBezTo>
                  <a:cubicBezTo>
                    <a:pt x="1874879" y="542942"/>
                    <a:pt x="1895689" y="549774"/>
                    <a:pt x="1908822" y="534853"/>
                  </a:cubicBezTo>
                  <a:cubicBezTo>
                    <a:pt x="1933590" y="508066"/>
                    <a:pt x="1890531" y="461924"/>
                    <a:pt x="1860966" y="480860"/>
                  </a:cubicBezTo>
                  <a:moveTo>
                    <a:pt x="303712" y="529639"/>
                  </a:moveTo>
                  <a:cubicBezTo>
                    <a:pt x="300474" y="550074"/>
                    <a:pt x="317505" y="570568"/>
                    <a:pt x="337895" y="571946"/>
                  </a:cubicBezTo>
                  <a:cubicBezTo>
                    <a:pt x="358945" y="571826"/>
                    <a:pt x="373877" y="554748"/>
                    <a:pt x="392528" y="547497"/>
                  </a:cubicBezTo>
                  <a:cubicBezTo>
                    <a:pt x="403023" y="543722"/>
                    <a:pt x="412498" y="556126"/>
                    <a:pt x="409200" y="565834"/>
                  </a:cubicBezTo>
                  <a:cubicBezTo>
                    <a:pt x="404222" y="585489"/>
                    <a:pt x="385212" y="596156"/>
                    <a:pt x="368360" y="604485"/>
                  </a:cubicBezTo>
                  <a:cubicBezTo>
                    <a:pt x="374837" y="609519"/>
                    <a:pt x="381254" y="614613"/>
                    <a:pt x="387791" y="619646"/>
                  </a:cubicBezTo>
                  <a:cubicBezTo>
                    <a:pt x="409320" y="608740"/>
                    <a:pt x="428690" y="590343"/>
                    <a:pt x="434867" y="566313"/>
                  </a:cubicBezTo>
                  <a:cubicBezTo>
                    <a:pt x="440745" y="543961"/>
                    <a:pt x="420954" y="519452"/>
                    <a:pt x="398046" y="519991"/>
                  </a:cubicBezTo>
                  <a:cubicBezTo>
                    <a:pt x="381554" y="521310"/>
                    <a:pt x="368300" y="532096"/>
                    <a:pt x="354327" y="539826"/>
                  </a:cubicBezTo>
                  <a:cubicBezTo>
                    <a:pt x="346951" y="545639"/>
                    <a:pt x="335017" y="546538"/>
                    <a:pt x="329739" y="537369"/>
                  </a:cubicBezTo>
                  <a:cubicBezTo>
                    <a:pt x="323922" y="521429"/>
                    <a:pt x="339274" y="508785"/>
                    <a:pt x="350849" y="500875"/>
                  </a:cubicBezTo>
                  <a:cubicBezTo>
                    <a:pt x="355586" y="502493"/>
                    <a:pt x="365122" y="505789"/>
                    <a:pt x="369859" y="507407"/>
                  </a:cubicBezTo>
                  <a:cubicBezTo>
                    <a:pt x="362123" y="497340"/>
                    <a:pt x="353427" y="488051"/>
                    <a:pt x="344432" y="479123"/>
                  </a:cubicBezTo>
                  <a:cubicBezTo>
                    <a:pt x="325361" y="489789"/>
                    <a:pt x="306111" y="506628"/>
                    <a:pt x="303712" y="529639"/>
                  </a:cubicBezTo>
                  <a:moveTo>
                    <a:pt x="255915" y="602688"/>
                  </a:moveTo>
                  <a:cubicBezTo>
                    <a:pt x="235885" y="617429"/>
                    <a:pt x="228209" y="642717"/>
                    <a:pt x="215315" y="663092"/>
                  </a:cubicBezTo>
                  <a:cubicBezTo>
                    <a:pt x="254536" y="685024"/>
                    <a:pt x="293817" y="706957"/>
                    <a:pt x="333097" y="728829"/>
                  </a:cubicBezTo>
                  <a:cubicBezTo>
                    <a:pt x="337895" y="720440"/>
                    <a:pt x="342573" y="712050"/>
                    <a:pt x="347311" y="703601"/>
                  </a:cubicBezTo>
                  <a:cubicBezTo>
                    <a:pt x="330159" y="694013"/>
                    <a:pt x="312947" y="684545"/>
                    <a:pt x="295916" y="674717"/>
                  </a:cubicBezTo>
                  <a:cubicBezTo>
                    <a:pt x="298075" y="672260"/>
                    <a:pt x="302393" y="667406"/>
                    <a:pt x="304612" y="664949"/>
                  </a:cubicBezTo>
                  <a:cubicBezTo>
                    <a:pt x="325781" y="661953"/>
                    <a:pt x="347430" y="664350"/>
                    <a:pt x="368720" y="661773"/>
                  </a:cubicBezTo>
                  <a:cubicBezTo>
                    <a:pt x="377356" y="654762"/>
                    <a:pt x="380354" y="642777"/>
                    <a:pt x="386411" y="633729"/>
                  </a:cubicBezTo>
                  <a:cubicBezTo>
                    <a:pt x="361703" y="634867"/>
                    <a:pt x="336996" y="636305"/>
                    <a:pt x="312288" y="637204"/>
                  </a:cubicBezTo>
                  <a:cubicBezTo>
                    <a:pt x="315706" y="608680"/>
                    <a:pt x="279664" y="586328"/>
                    <a:pt x="255915" y="602688"/>
                  </a:cubicBezTo>
                  <a:moveTo>
                    <a:pt x="1979887" y="644155"/>
                  </a:moveTo>
                  <a:cubicBezTo>
                    <a:pt x="1984445" y="653683"/>
                    <a:pt x="1989003" y="663271"/>
                    <a:pt x="1993620" y="672859"/>
                  </a:cubicBezTo>
                  <a:cubicBezTo>
                    <a:pt x="1959977" y="689219"/>
                    <a:pt x="1926154" y="705458"/>
                    <a:pt x="1892510" y="721818"/>
                  </a:cubicBezTo>
                  <a:cubicBezTo>
                    <a:pt x="1896588" y="730507"/>
                    <a:pt x="1900666" y="739196"/>
                    <a:pt x="1904804" y="747945"/>
                  </a:cubicBezTo>
                  <a:cubicBezTo>
                    <a:pt x="1938867" y="731885"/>
                    <a:pt x="1972571" y="715046"/>
                    <a:pt x="2006634" y="698987"/>
                  </a:cubicBezTo>
                  <a:cubicBezTo>
                    <a:pt x="2011072" y="708515"/>
                    <a:pt x="2015570" y="717983"/>
                    <a:pt x="2020067" y="727511"/>
                  </a:cubicBezTo>
                  <a:cubicBezTo>
                    <a:pt x="2027024" y="724634"/>
                    <a:pt x="2033860" y="721458"/>
                    <a:pt x="2040757" y="718222"/>
                  </a:cubicBezTo>
                  <a:cubicBezTo>
                    <a:pt x="2027264" y="690118"/>
                    <a:pt x="2013650" y="662073"/>
                    <a:pt x="1999977" y="634088"/>
                  </a:cubicBezTo>
                  <a:cubicBezTo>
                    <a:pt x="1993201" y="637384"/>
                    <a:pt x="1986544" y="640740"/>
                    <a:pt x="1979887" y="644155"/>
                  </a:cubicBezTo>
                  <a:moveTo>
                    <a:pt x="194806" y="707076"/>
                  </a:moveTo>
                  <a:cubicBezTo>
                    <a:pt x="185390" y="730986"/>
                    <a:pt x="175975" y="754896"/>
                    <a:pt x="166499" y="778746"/>
                  </a:cubicBezTo>
                  <a:cubicBezTo>
                    <a:pt x="208479" y="795166"/>
                    <a:pt x="250398" y="811705"/>
                    <a:pt x="292318" y="828125"/>
                  </a:cubicBezTo>
                  <a:cubicBezTo>
                    <a:pt x="301973" y="803016"/>
                    <a:pt x="312708" y="778327"/>
                    <a:pt x="321343" y="752799"/>
                  </a:cubicBezTo>
                  <a:cubicBezTo>
                    <a:pt x="314267" y="750402"/>
                    <a:pt x="307130" y="748185"/>
                    <a:pt x="299994" y="746028"/>
                  </a:cubicBezTo>
                  <a:cubicBezTo>
                    <a:pt x="294237" y="761728"/>
                    <a:pt x="288180" y="777308"/>
                    <a:pt x="282003" y="792829"/>
                  </a:cubicBezTo>
                  <a:cubicBezTo>
                    <a:pt x="269769" y="788035"/>
                    <a:pt x="257535" y="783421"/>
                    <a:pt x="245661" y="778027"/>
                  </a:cubicBezTo>
                  <a:cubicBezTo>
                    <a:pt x="252497" y="762747"/>
                    <a:pt x="258734" y="747166"/>
                    <a:pt x="264311" y="731346"/>
                  </a:cubicBezTo>
                  <a:cubicBezTo>
                    <a:pt x="260893" y="730387"/>
                    <a:pt x="254056" y="728530"/>
                    <a:pt x="250638" y="727571"/>
                  </a:cubicBezTo>
                  <a:cubicBezTo>
                    <a:pt x="244881" y="742971"/>
                    <a:pt x="238824" y="758312"/>
                    <a:pt x="232827" y="773593"/>
                  </a:cubicBezTo>
                  <a:cubicBezTo>
                    <a:pt x="221313" y="768679"/>
                    <a:pt x="209498" y="764604"/>
                    <a:pt x="198164" y="759451"/>
                  </a:cubicBezTo>
                  <a:cubicBezTo>
                    <a:pt x="204281" y="744769"/>
                    <a:pt x="210158" y="730028"/>
                    <a:pt x="215615" y="715046"/>
                  </a:cubicBezTo>
                  <a:cubicBezTo>
                    <a:pt x="208719" y="712350"/>
                    <a:pt x="201762" y="709713"/>
                    <a:pt x="194806" y="707076"/>
                  </a:cubicBezTo>
                  <a:moveTo>
                    <a:pt x="1927593" y="798522"/>
                  </a:moveTo>
                  <a:cubicBezTo>
                    <a:pt x="1935869" y="823810"/>
                    <a:pt x="1944744" y="848918"/>
                    <a:pt x="1953080" y="874207"/>
                  </a:cubicBezTo>
                  <a:cubicBezTo>
                    <a:pt x="1960337" y="872109"/>
                    <a:pt x="1967533" y="869652"/>
                    <a:pt x="1974610" y="866896"/>
                  </a:cubicBezTo>
                  <a:cubicBezTo>
                    <a:pt x="1969152" y="850836"/>
                    <a:pt x="1963575" y="834896"/>
                    <a:pt x="1958238" y="818776"/>
                  </a:cubicBezTo>
                  <a:cubicBezTo>
                    <a:pt x="1970472" y="814641"/>
                    <a:pt x="1982586" y="810387"/>
                    <a:pt x="1994880" y="806432"/>
                  </a:cubicBezTo>
                  <a:cubicBezTo>
                    <a:pt x="2000157" y="822372"/>
                    <a:pt x="2005614" y="838312"/>
                    <a:pt x="2011132" y="854192"/>
                  </a:cubicBezTo>
                  <a:cubicBezTo>
                    <a:pt x="2014430" y="852634"/>
                    <a:pt x="2021027" y="849458"/>
                    <a:pt x="2024265" y="847900"/>
                  </a:cubicBezTo>
                  <a:cubicBezTo>
                    <a:pt x="2018688" y="832439"/>
                    <a:pt x="2013051" y="817038"/>
                    <a:pt x="2008433" y="801278"/>
                  </a:cubicBezTo>
                  <a:cubicBezTo>
                    <a:pt x="2020067" y="797623"/>
                    <a:pt x="2031702" y="793848"/>
                    <a:pt x="2043336" y="790072"/>
                  </a:cubicBezTo>
                  <a:cubicBezTo>
                    <a:pt x="2048613" y="804994"/>
                    <a:pt x="2053651" y="820095"/>
                    <a:pt x="2058688" y="835136"/>
                  </a:cubicBezTo>
                  <a:cubicBezTo>
                    <a:pt x="2065885" y="832919"/>
                    <a:pt x="2073081" y="830581"/>
                    <a:pt x="2080278" y="828184"/>
                  </a:cubicBezTo>
                  <a:cubicBezTo>
                    <a:pt x="2072122" y="803735"/>
                    <a:pt x="2063606" y="779406"/>
                    <a:pt x="2055390" y="754956"/>
                  </a:cubicBezTo>
                  <a:cubicBezTo>
                    <a:pt x="2012811" y="769638"/>
                    <a:pt x="1970112" y="783900"/>
                    <a:pt x="1927593" y="798522"/>
                  </a:cubicBezTo>
                  <a:moveTo>
                    <a:pt x="161942" y="817518"/>
                  </a:moveTo>
                  <a:cubicBezTo>
                    <a:pt x="156424" y="824829"/>
                    <a:pt x="150967" y="832139"/>
                    <a:pt x="145510" y="839450"/>
                  </a:cubicBezTo>
                  <a:cubicBezTo>
                    <a:pt x="170338" y="857428"/>
                    <a:pt x="195345" y="875166"/>
                    <a:pt x="219873" y="893562"/>
                  </a:cubicBezTo>
                  <a:cubicBezTo>
                    <a:pt x="189348" y="898596"/>
                    <a:pt x="158823" y="903450"/>
                    <a:pt x="128298" y="908604"/>
                  </a:cubicBezTo>
                  <a:cubicBezTo>
                    <a:pt x="129917" y="917952"/>
                    <a:pt x="131537" y="927360"/>
                    <a:pt x="133216" y="936768"/>
                  </a:cubicBezTo>
                  <a:cubicBezTo>
                    <a:pt x="179393" y="928199"/>
                    <a:pt x="225990" y="921427"/>
                    <a:pt x="271988" y="911660"/>
                  </a:cubicBezTo>
                  <a:cubicBezTo>
                    <a:pt x="271388" y="908544"/>
                    <a:pt x="270188" y="902311"/>
                    <a:pt x="269589" y="899195"/>
                  </a:cubicBezTo>
                  <a:cubicBezTo>
                    <a:pt x="234146" y="871510"/>
                    <a:pt x="198164" y="844304"/>
                    <a:pt x="161942" y="817518"/>
                  </a:cubicBezTo>
                  <a:moveTo>
                    <a:pt x="1980547" y="906206"/>
                  </a:moveTo>
                  <a:cubicBezTo>
                    <a:pt x="1959977" y="931435"/>
                    <a:pt x="1967413" y="968528"/>
                    <a:pt x="1985104" y="993217"/>
                  </a:cubicBezTo>
                  <a:cubicBezTo>
                    <a:pt x="1990562" y="992019"/>
                    <a:pt x="2001537" y="989742"/>
                    <a:pt x="2006994" y="988543"/>
                  </a:cubicBezTo>
                  <a:cubicBezTo>
                    <a:pt x="2000037" y="971644"/>
                    <a:pt x="1988583" y="952768"/>
                    <a:pt x="1996499" y="934131"/>
                  </a:cubicBezTo>
                  <a:cubicBezTo>
                    <a:pt x="2007713" y="915255"/>
                    <a:pt x="2032721" y="909083"/>
                    <a:pt x="2053231" y="911899"/>
                  </a:cubicBezTo>
                  <a:cubicBezTo>
                    <a:pt x="2075660" y="915135"/>
                    <a:pt x="2089213" y="940184"/>
                    <a:pt x="2081897" y="961158"/>
                  </a:cubicBezTo>
                  <a:cubicBezTo>
                    <a:pt x="2075900" y="965472"/>
                    <a:pt x="2069723" y="969547"/>
                    <a:pt x="2063906" y="974041"/>
                  </a:cubicBezTo>
                  <a:cubicBezTo>
                    <a:pt x="2077759" y="973862"/>
                    <a:pt x="2091672" y="973083"/>
                    <a:pt x="2105525" y="971345"/>
                  </a:cubicBezTo>
                  <a:cubicBezTo>
                    <a:pt x="2109423" y="947135"/>
                    <a:pt x="2107564" y="919630"/>
                    <a:pt x="2090053" y="900813"/>
                  </a:cubicBezTo>
                  <a:cubicBezTo>
                    <a:pt x="2061207" y="870491"/>
                    <a:pt x="2007413" y="876124"/>
                    <a:pt x="1980547" y="906206"/>
                  </a:cubicBezTo>
                  <a:moveTo>
                    <a:pt x="119483" y="974521"/>
                  </a:moveTo>
                  <a:cubicBezTo>
                    <a:pt x="118163" y="984169"/>
                    <a:pt x="116964" y="993757"/>
                    <a:pt x="115764" y="1003405"/>
                  </a:cubicBezTo>
                  <a:cubicBezTo>
                    <a:pt x="160562" y="1008858"/>
                    <a:pt x="205300" y="1015030"/>
                    <a:pt x="250218" y="1019824"/>
                  </a:cubicBezTo>
                  <a:cubicBezTo>
                    <a:pt x="251358" y="1010296"/>
                    <a:pt x="252437" y="1000708"/>
                    <a:pt x="253577" y="991180"/>
                  </a:cubicBezTo>
                  <a:cubicBezTo>
                    <a:pt x="208839" y="985547"/>
                    <a:pt x="164161" y="979914"/>
                    <a:pt x="119483" y="974521"/>
                  </a:cubicBezTo>
                  <a:moveTo>
                    <a:pt x="1982106" y="1023839"/>
                  </a:moveTo>
                  <a:cubicBezTo>
                    <a:pt x="1982586" y="1033487"/>
                    <a:pt x="1983006" y="1043135"/>
                    <a:pt x="1983485" y="1052783"/>
                  </a:cubicBezTo>
                  <a:cubicBezTo>
                    <a:pt x="2002496" y="1052303"/>
                    <a:pt x="2021507" y="1051464"/>
                    <a:pt x="2040517" y="1050446"/>
                  </a:cubicBezTo>
                  <a:cubicBezTo>
                    <a:pt x="2040997" y="1063090"/>
                    <a:pt x="2041657" y="1075734"/>
                    <a:pt x="2042196" y="1088378"/>
                  </a:cubicBezTo>
                  <a:cubicBezTo>
                    <a:pt x="2023186" y="1089576"/>
                    <a:pt x="2004175" y="1090415"/>
                    <a:pt x="1985225" y="1091075"/>
                  </a:cubicBezTo>
                  <a:cubicBezTo>
                    <a:pt x="1985644" y="1100782"/>
                    <a:pt x="1986124" y="1110490"/>
                    <a:pt x="1986664" y="1120198"/>
                  </a:cubicBezTo>
                  <a:cubicBezTo>
                    <a:pt x="2031702" y="1118640"/>
                    <a:pt x="2076680" y="1116243"/>
                    <a:pt x="2121717" y="1114205"/>
                  </a:cubicBezTo>
                  <a:cubicBezTo>
                    <a:pt x="2121357" y="1104438"/>
                    <a:pt x="2120998" y="1094670"/>
                    <a:pt x="2120578" y="1084962"/>
                  </a:cubicBezTo>
                  <a:cubicBezTo>
                    <a:pt x="2101687" y="1085861"/>
                    <a:pt x="2082856" y="1086820"/>
                    <a:pt x="2064026" y="1087599"/>
                  </a:cubicBezTo>
                  <a:cubicBezTo>
                    <a:pt x="2063426" y="1074895"/>
                    <a:pt x="2062706" y="1062251"/>
                    <a:pt x="2062227" y="1049547"/>
                  </a:cubicBezTo>
                  <a:cubicBezTo>
                    <a:pt x="2081057" y="1048588"/>
                    <a:pt x="2099828" y="1047749"/>
                    <a:pt x="2118659" y="1046850"/>
                  </a:cubicBezTo>
                  <a:cubicBezTo>
                    <a:pt x="2118299" y="1037142"/>
                    <a:pt x="2117939" y="1027494"/>
                    <a:pt x="2117579" y="1017786"/>
                  </a:cubicBezTo>
                  <a:cubicBezTo>
                    <a:pt x="2072422" y="1019584"/>
                    <a:pt x="2027264" y="1021981"/>
                    <a:pt x="1982106" y="1023839"/>
                  </a:cubicBezTo>
                  <a:moveTo>
                    <a:pt x="110727" y="1056378"/>
                  </a:moveTo>
                  <a:cubicBezTo>
                    <a:pt x="110127" y="1065427"/>
                    <a:pt x="109587" y="1074535"/>
                    <a:pt x="109108" y="1083584"/>
                  </a:cubicBezTo>
                  <a:cubicBezTo>
                    <a:pt x="135615" y="1084363"/>
                    <a:pt x="162182" y="1084782"/>
                    <a:pt x="188689" y="1084902"/>
                  </a:cubicBezTo>
                  <a:cubicBezTo>
                    <a:pt x="165480" y="1102820"/>
                    <a:pt x="142511" y="1120977"/>
                    <a:pt x="119363" y="1138894"/>
                  </a:cubicBezTo>
                  <a:cubicBezTo>
                    <a:pt x="112106" y="1143209"/>
                    <a:pt x="108868" y="1150520"/>
                    <a:pt x="108448" y="1158790"/>
                  </a:cubicBezTo>
                  <a:cubicBezTo>
                    <a:pt x="153786" y="1160168"/>
                    <a:pt x="199183" y="1159748"/>
                    <a:pt x="244581" y="1159748"/>
                  </a:cubicBezTo>
                  <a:cubicBezTo>
                    <a:pt x="245061" y="1150580"/>
                    <a:pt x="245361" y="1141351"/>
                    <a:pt x="245481" y="1132183"/>
                  </a:cubicBezTo>
                  <a:cubicBezTo>
                    <a:pt x="219933" y="1132123"/>
                    <a:pt x="194446" y="1131883"/>
                    <a:pt x="168898" y="1130924"/>
                  </a:cubicBezTo>
                  <a:cubicBezTo>
                    <a:pt x="191627" y="1107614"/>
                    <a:pt x="220713" y="1091794"/>
                    <a:pt x="244041" y="1069262"/>
                  </a:cubicBezTo>
                  <a:cubicBezTo>
                    <a:pt x="244581" y="1066266"/>
                    <a:pt x="245720" y="1060333"/>
                    <a:pt x="246320" y="1057337"/>
                  </a:cubicBezTo>
                  <a:cubicBezTo>
                    <a:pt x="201102" y="1056618"/>
                    <a:pt x="155945" y="1056138"/>
                    <a:pt x="110727" y="1056378"/>
                  </a:cubicBezTo>
                  <a:moveTo>
                    <a:pt x="1985225" y="1153876"/>
                  </a:moveTo>
                  <a:cubicBezTo>
                    <a:pt x="1984505" y="1162924"/>
                    <a:pt x="1983725" y="1172033"/>
                    <a:pt x="1983065" y="1181141"/>
                  </a:cubicBezTo>
                  <a:cubicBezTo>
                    <a:pt x="2009093" y="1183838"/>
                    <a:pt x="2035180" y="1186235"/>
                    <a:pt x="2061147" y="1189651"/>
                  </a:cubicBezTo>
                  <a:cubicBezTo>
                    <a:pt x="2035600" y="1206550"/>
                    <a:pt x="2009093" y="1222010"/>
                    <a:pt x="1983485" y="1238669"/>
                  </a:cubicBezTo>
                  <a:cubicBezTo>
                    <a:pt x="1977488" y="1242385"/>
                    <a:pt x="1974310" y="1247958"/>
                    <a:pt x="1973950" y="1255388"/>
                  </a:cubicBezTo>
                  <a:cubicBezTo>
                    <a:pt x="2019108" y="1260362"/>
                    <a:pt x="2064326" y="1265096"/>
                    <a:pt x="2109543" y="1269830"/>
                  </a:cubicBezTo>
                  <a:cubicBezTo>
                    <a:pt x="2110503" y="1260602"/>
                    <a:pt x="2111462" y="1251313"/>
                    <a:pt x="2112422" y="1242085"/>
                  </a:cubicBezTo>
                  <a:cubicBezTo>
                    <a:pt x="2086455" y="1239268"/>
                    <a:pt x="2060487" y="1236572"/>
                    <a:pt x="2034580" y="1233755"/>
                  </a:cubicBezTo>
                  <a:cubicBezTo>
                    <a:pt x="2059228" y="1217336"/>
                    <a:pt x="2084596" y="1201935"/>
                    <a:pt x="2109663" y="1186115"/>
                  </a:cubicBezTo>
                  <a:cubicBezTo>
                    <a:pt x="2116260" y="1182220"/>
                    <a:pt x="2120518" y="1176467"/>
                    <a:pt x="2122497" y="1168857"/>
                  </a:cubicBezTo>
                  <a:cubicBezTo>
                    <a:pt x="2076979" y="1162145"/>
                    <a:pt x="2031102" y="1157831"/>
                    <a:pt x="1985225" y="1153876"/>
                  </a:cubicBezTo>
                  <a:moveTo>
                    <a:pt x="113366" y="1210624"/>
                  </a:moveTo>
                  <a:cubicBezTo>
                    <a:pt x="114265" y="1216917"/>
                    <a:pt x="116064" y="1229501"/>
                    <a:pt x="116964" y="1235793"/>
                  </a:cubicBezTo>
                  <a:cubicBezTo>
                    <a:pt x="148808" y="1231778"/>
                    <a:pt x="180353" y="1225426"/>
                    <a:pt x="212257" y="1222729"/>
                  </a:cubicBezTo>
                  <a:cubicBezTo>
                    <a:pt x="235585" y="1217636"/>
                    <a:pt x="242782" y="1259643"/>
                    <a:pt x="219513" y="1262639"/>
                  </a:cubicBezTo>
                  <a:cubicBezTo>
                    <a:pt x="187669" y="1268572"/>
                    <a:pt x="155465" y="1272227"/>
                    <a:pt x="123441" y="1276901"/>
                  </a:cubicBezTo>
                  <a:cubicBezTo>
                    <a:pt x="124640" y="1286609"/>
                    <a:pt x="125959" y="1296317"/>
                    <a:pt x="127099" y="1306085"/>
                  </a:cubicBezTo>
                  <a:cubicBezTo>
                    <a:pt x="159663" y="1300811"/>
                    <a:pt x="192467" y="1297336"/>
                    <a:pt x="224911" y="1291343"/>
                  </a:cubicBezTo>
                  <a:cubicBezTo>
                    <a:pt x="273727" y="1283613"/>
                    <a:pt x="264551" y="1200197"/>
                    <a:pt x="218014" y="1196782"/>
                  </a:cubicBezTo>
                  <a:cubicBezTo>
                    <a:pt x="182871" y="1198580"/>
                    <a:pt x="148268" y="1206430"/>
                    <a:pt x="113366" y="1210624"/>
                  </a:cubicBezTo>
                  <a:moveTo>
                    <a:pt x="1989602" y="1299433"/>
                  </a:moveTo>
                  <a:cubicBezTo>
                    <a:pt x="1952780" y="1311058"/>
                    <a:pt x="1937188" y="1363672"/>
                    <a:pt x="1962676" y="1392976"/>
                  </a:cubicBezTo>
                  <a:cubicBezTo>
                    <a:pt x="1981806" y="1415268"/>
                    <a:pt x="2013590" y="1423597"/>
                    <a:pt x="2042017" y="1420661"/>
                  </a:cubicBezTo>
                  <a:cubicBezTo>
                    <a:pt x="2083036" y="1414788"/>
                    <a:pt x="2102347" y="1357979"/>
                    <a:pt x="2078119" y="1326159"/>
                  </a:cubicBezTo>
                  <a:cubicBezTo>
                    <a:pt x="2057489" y="1301291"/>
                    <a:pt x="2020427" y="1290864"/>
                    <a:pt x="1989602" y="1299433"/>
                  </a:cubicBezTo>
                  <a:moveTo>
                    <a:pt x="153546" y="1407058"/>
                  </a:moveTo>
                  <a:cubicBezTo>
                    <a:pt x="156604" y="1415987"/>
                    <a:pt x="159663" y="1424975"/>
                    <a:pt x="162661" y="1433964"/>
                  </a:cubicBezTo>
                  <a:cubicBezTo>
                    <a:pt x="205660" y="1420841"/>
                    <a:pt x="248299" y="1406698"/>
                    <a:pt x="291118" y="1392916"/>
                  </a:cubicBezTo>
                  <a:cubicBezTo>
                    <a:pt x="288419" y="1383747"/>
                    <a:pt x="285721" y="1374579"/>
                    <a:pt x="283022" y="1365470"/>
                  </a:cubicBezTo>
                  <a:cubicBezTo>
                    <a:pt x="239603" y="1378534"/>
                    <a:pt x="196545" y="1392736"/>
                    <a:pt x="153546" y="1407058"/>
                  </a:cubicBezTo>
                  <a:moveTo>
                    <a:pt x="1927833" y="1425575"/>
                  </a:moveTo>
                  <a:cubicBezTo>
                    <a:pt x="1916738" y="1450683"/>
                    <a:pt x="1905824" y="1475851"/>
                    <a:pt x="1894849" y="1501020"/>
                  </a:cubicBezTo>
                  <a:cubicBezTo>
                    <a:pt x="1901626" y="1504316"/>
                    <a:pt x="1908582" y="1507252"/>
                    <a:pt x="1915779" y="1509769"/>
                  </a:cubicBezTo>
                  <a:cubicBezTo>
                    <a:pt x="1922735" y="1493529"/>
                    <a:pt x="1929752" y="1477290"/>
                    <a:pt x="1937008" y="1461170"/>
                  </a:cubicBezTo>
                  <a:cubicBezTo>
                    <a:pt x="1971311" y="1476151"/>
                    <a:pt x="2005734" y="1490953"/>
                    <a:pt x="2040037" y="1505934"/>
                  </a:cubicBezTo>
                  <a:cubicBezTo>
                    <a:pt x="2043936" y="1497185"/>
                    <a:pt x="2047774" y="1488436"/>
                    <a:pt x="2051732" y="1479747"/>
                  </a:cubicBezTo>
                  <a:cubicBezTo>
                    <a:pt x="2010712" y="1461050"/>
                    <a:pt x="1969032" y="1443792"/>
                    <a:pt x="1927833" y="1425575"/>
                  </a:cubicBezTo>
                  <a:moveTo>
                    <a:pt x="179393" y="1482923"/>
                  </a:moveTo>
                  <a:cubicBezTo>
                    <a:pt x="182931" y="1490593"/>
                    <a:pt x="186590" y="1498204"/>
                    <a:pt x="190428" y="1505694"/>
                  </a:cubicBezTo>
                  <a:cubicBezTo>
                    <a:pt x="219993" y="1492750"/>
                    <a:pt x="248779" y="1477709"/>
                    <a:pt x="279004" y="1466383"/>
                  </a:cubicBezTo>
                  <a:cubicBezTo>
                    <a:pt x="298674" y="1457515"/>
                    <a:pt x="315946" y="1491132"/>
                    <a:pt x="297835" y="1501979"/>
                  </a:cubicBezTo>
                  <a:cubicBezTo>
                    <a:pt x="268509" y="1517919"/>
                    <a:pt x="236905" y="1529304"/>
                    <a:pt x="207219" y="1544525"/>
                  </a:cubicBezTo>
                  <a:cubicBezTo>
                    <a:pt x="211357" y="1553095"/>
                    <a:pt x="215495" y="1561724"/>
                    <a:pt x="219573" y="1570353"/>
                  </a:cubicBezTo>
                  <a:cubicBezTo>
                    <a:pt x="250038" y="1555791"/>
                    <a:pt x="281583" y="1543567"/>
                    <a:pt x="311448" y="1527866"/>
                  </a:cubicBezTo>
                  <a:cubicBezTo>
                    <a:pt x="354627" y="1504436"/>
                    <a:pt x="317325" y="1425455"/>
                    <a:pt x="271628" y="1441874"/>
                  </a:cubicBezTo>
                  <a:cubicBezTo>
                    <a:pt x="240203" y="1453919"/>
                    <a:pt x="210278" y="1469499"/>
                    <a:pt x="179393" y="1482923"/>
                  </a:cubicBezTo>
                  <a:moveTo>
                    <a:pt x="244161" y="1615117"/>
                  </a:moveTo>
                  <a:cubicBezTo>
                    <a:pt x="249259" y="1623266"/>
                    <a:pt x="254476" y="1631416"/>
                    <a:pt x="259574" y="1639626"/>
                  </a:cubicBezTo>
                  <a:cubicBezTo>
                    <a:pt x="275646" y="1629678"/>
                    <a:pt x="291538" y="1619431"/>
                    <a:pt x="307430" y="1609184"/>
                  </a:cubicBezTo>
                  <a:cubicBezTo>
                    <a:pt x="314327" y="1619971"/>
                    <a:pt x="321343" y="1630697"/>
                    <a:pt x="328180" y="1641603"/>
                  </a:cubicBezTo>
                  <a:cubicBezTo>
                    <a:pt x="312168" y="1651611"/>
                    <a:pt x="296276" y="1661858"/>
                    <a:pt x="280623" y="1672405"/>
                  </a:cubicBezTo>
                  <a:cubicBezTo>
                    <a:pt x="285901" y="1680375"/>
                    <a:pt x="291238" y="1688345"/>
                    <a:pt x="296516" y="1696375"/>
                  </a:cubicBezTo>
                  <a:cubicBezTo>
                    <a:pt x="334297" y="1671985"/>
                    <a:pt x="372198" y="1647716"/>
                    <a:pt x="409920" y="1623266"/>
                  </a:cubicBezTo>
                  <a:cubicBezTo>
                    <a:pt x="404702" y="1615117"/>
                    <a:pt x="399425" y="1607027"/>
                    <a:pt x="394147" y="1598937"/>
                  </a:cubicBezTo>
                  <a:cubicBezTo>
                    <a:pt x="378195" y="1609424"/>
                    <a:pt x="362183" y="1619851"/>
                    <a:pt x="345811" y="1629678"/>
                  </a:cubicBezTo>
                  <a:cubicBezTo>
                    <a:pt x="339215" y="1618892"/>
                    <a:pt x="332318" y="1608285"/>
                    <a:pt x="325481" y="1597679"/>
                  </a:cubicBezTo>
                  <a:cubicBezTo>
                    <a:pt x="341433" y="1587312"/>
                    <a:pt x="357446" y="1576945"/>
                    <a:pt x="373458" y="1566697"/>
                  </a:cubicBezTo>
                  <a:cubicBezTo>
                    <a:pt x="367461" y="1559566"/>
                    <a:pt x="364522" y="1548241"/>
                    <a:pt x="356366" y="1543686"/>
                  </a:cubicBezTo>
                  <a:cubicBezTo>
                    <a:pt x="318405" y="1566518"/>
                    <a:pt x="281883" y="1591866"/>
                    <a:pt x="244161" y="1615117"/>
                  </a:cubicBezTo>
                  <a:moveTo>
                    <a:pt x="1881296" y="1545005"/>
                  </a:moveTo>
                  <a:cubicBezTo>
                    <a:pt x="1851310" y="1557409"/>
                    <a:pt x="1832540" y="1596840"/>
                    <a:pt x="1848612" y="1626682"/>
                  </a:cubicBezTo>
                  <a:cubicBezTo>
                    <a:pt x="1861925" y="1651131"/>
                    <a:pt x="1888132" y="1667431"/>
                    <a:pt x="1915119" y="1672405"/>
                  </a:cubicBezTo>
                  <a:cubicBezTo>
                    <a:pt x="1961716" y="1679236"/>
                    <a:pt x="1998778" y="1615836"/>
                    <a:pt x="1969752" y="1578622"/>
                  </a:cubicBezTo>
                  <a:cubicBezTo>
                    <a:pt x="1949902" y="1552855"/>
                    <a:pt x="1913920" y="1532780"/>
                    <a:pt x="1881296" y="1545005"/>
                  </a:cubicBezTo>
                  <a:moveTo>
                    <a:pt x="329079" y="1739820"/>
                  </a:moveTo>
                  <a:cubicBezTo>
                    <a:pt x="335136" y="1746652"/>
                    <a:pt x="341194" y="1753543"/>
                    <a:pt x="347251" y="1760434"/>
                  </a:cubicBezTo>
                  <a:cubicBezTo>
                    <a:pt x="366981" y="1743715"/>
                    <a:pt x="385692" y="1725858"/>
                    <a:pt x="405842" y="1709558"/>
                  </a:cubicBezTo>
                  <a:cubicBezTo>
                    <a:pt x="401284" y="1741977"/>
                    <a:pt x="393488" y="1773977"/>
                    <a:pt x="389770" y="1806457"/>
                  </a:cubicBezTo>
                  <a:cubicBezTo>
                    <a:pt x="391509" y="1809153"/>
                    <a:pt x="395047" y="1814427"/>
                    <a:pt x="396786" y="1817123"/>
                  </a:cubicBezTo>
                  <a:cubicBezTo>
                    <a:pt x="430610" y="1786981"/>
                    <a:pt x="464793" y="1757198"/>
                    <a:pt x="498616" y="1726936"/>
                  </a:cubicBezTo>
                  <a:cubicBezTo>
                    <a:pt x="492019" y="1720225"/>
                    <a:pt x="485662" y="1713273"/>
                    <a:pt x="479126" y="1706442"/>
                  </a:cubicBezTo>
                  <a:cubicBezTo>
                    <a:pt x="460295" y="1724300"/>
                    <a:pt x="440804" y="1741438"/>
                    <a:pt x="421014" y="1758217"/>
                  </a:cubicBezTo>
                  <a:cubicBezTo>
                    <a:pt x="425572" y="1725558"/>
                    <a:pt x="433668" y="1693498"/>
                    <a:pt x="437566" y="1660779"/>
                  </a:cubicBezTo>
                  <a:cubicBezTo>
                    <a:pt x="436007" y="1658023"/>
                    <a:pt x="432828" y="1652510"/>
                    <a:pt x="431209" y="1649753"/>
                  </a:cubicBezTo>
                  <a:cubicBezTo>
                    <a:pt x="397026" y="1679596"/>
                    <a:pt x="362963" y="1709618"/>
                    <a:pt x="329079" y="1739820"/>
                  </a:cubicBezTo>
                  <a:moveTo>
                    <a:pt x="1745822" y="1726217"/>
                  </a:moveTo>
                  <a:cubicBezTo>
                    <a:pt x="1762674" y="1740479"/>
                    <a:pt x="1779286" y="1755041"/>
                    <a:pt x="1796078" y="1769423"/>
                  </a:cubicBezTo>
                  <a:cubicBezTo>
                    <a:pt x="1805733" y="1758037"/>
                    <a:pt x="1815688" y="1746891"/>
                    <a:pt x="1826003" y="1736105"/>
                  </a:cubicBezTo>
                  <a:cubicBezTo>
                    <a:pt x="1821985" y="1732989"/>
                    <a:pt x="1818746" y="1729154"/>
                    <a:pt x="1816228" y="1724779"/>
                  </a:cubicBezTo>
                  <a:cubicBezTo>
                    <a:pt x="1811130" y="1730592"/>
                    <a:pt x="1806033" y="1736464"/>
                    <a:pt x="1800995" y="1742337"/>
                  </a:cubicBezTo>
                  <a:cubicBezTo>
                    <a:pt x="1791340" y="1734067"/>
                    <a:pt x="1781745" y="1725678"/>
                    <a:pt x="1772269" y="1717229"/>
                  </a:cubicBezTo>
                  <a:cubicBezTo>
                    <a:pt x="1781145" y="1705843"/>
                    <a:pt x="1791220" y="1690802"/>
                    <a:pt x="1807952" y="1692839"/>
                  </a:cubicBezTo>
                  <a:cubicBezTo>
                    <a:pt x="1830141" y="1695236"/>
                    <a:pt x="1850771" y="1712614"/>
                    <a:pt x="1856528" y="1734307"/>
                  </a:cubicBezTo>
                  <a:cubicBezTo>
                    <a:pt x="1864504" y="1758097"/>
                    <a:pt x="1836258" y="1787820"/>
                    <a:pt x="1813109" y="1771820"/>
                  </a:cubicBezTo>
                  <a:cubicBezTo>
                    <a:pt x="1820546" y="1782187"/>
                    <a:pt x="1828342" y="1792554"/>
                    <a:pt x="1837817" y="1801303"/>
                  </a:cubicBezTo>
                  <a:cubicBezTo>
                    <a:pt x="1857907" y="1790636"/>
                    <a:pt x="1877518" y="1774936"/>
                    <a:pt x="1883035" y="1751805"/>
                  </a:cubicBezTo>
                  <a:cubicBezTo>
                    <a:pt x="1893410" y="1705723"/>
                    <a:pt x="1848192" y="1658203"/>
                    <a:pt x="1801775" y="1664435"/>
                  </a:cubicBezTo>
                  <a:cubicBezTo>
                    <a:pt x="1772269" y="1670547"/>
                    <a:pt x="1752779" y="1698412"/>
                    <a:pt x="1745822" y="1726217"/>
                  </a:cubicBezTo>
                  <a:moveTo>
                    <a:pt x="510910" y="1740659"/>
                  </a:moveTo>
                  <a:cubicBezTo>
                    <a:pt x="496877" y="1789018"/>
                    <a:pt x="482364" y="1837198"/>
                    <a:pt x="468751" y="1885617"/>
                  </a:cubicBezTo>
                  <a:cubicBezTo>
                    <a:pt x="478106" y="1888673"/>
                    <a:pt x="486502" y="1882921"/>
                    <a:pt x="494538" y="1879205"/>
                  </a:cubicBezTo>
                  <a:cubicBezTo>
                    <a:pt x="532200" y="1859550"/>
                    <a:pt x="570221" y="1840554"/>
                    <a:pt x="608002" y="1821198"/>
                  </a:cubicBezTo>
                  <a:cubicBezTo>
                    <a:pt x="600686" y="1815086"/>
                    <a:pt x="593309" y="1808914"/>
                    <a:pt x="585993" y="1802861"/>
                  </a:cubicBezTo>
                  <a:cubicBezTo>
                    <a:pt x="579036" y="1806876"/>
                    <a:pt x="572200" y="1810891"/>
                    <a:pt x="565303" y="1814966"/>
                  </a:cubicBezTo>
                  <a:cubicBezTo>
                    <a:pt x="552769" y="1804839"/>
                    <a:pt x="540356" y="1794531"/>
                    <a:pt x="528181" y="1784045"/>
                  </a:cubicBezTo>
                  <a:cubicBezTo>
                    <a:pt x="530580" y="1776254"/>
                    <a:pt x="533039" y="1768584"/>
                    <a:pt x="535318" y="1760794"/>
                  </a:cubicBezTo>
                  <a:cubicBezTo>
                    <a:pt x="527162" y="1754082"/>
                    <a:pt x="519066" y="1747371"/>
                    <a:pt x="510910" y="1740659"/>
                  </a:cubicBezTo>
                  <a:moveTo>
                    <a:pt x="1669540" y="1781887"/>
                  </a:moveTo>
                  <a:cubicBezTo>
                    <a:pt x="1681234" y="1796449"/>
                    <a:pt x="1694787" y="1809513"/>
                    <a:pt x="1705342" y="1825033"/>
                  </a:cubicBezTo>
                  <a:cubicBezTo>
                    <a:pt x="1710140" y="1852419"/>
                    <a:pt x="1711519" y="1880344"/>
                    <a:pt x="1714937" y="1907969"/>
                  </a:cubicBezTo>
                  <a:cubicBezTo>
                    <a:pt x="1723873" y="1905512"/>
                    <a:pt x="1732749" y="1903055"/>
                    <a:pt x="1741684" y="1900598"/>
                  </a:cubicBezTo>
                  <a:cubicBezTo>
                    <a:pt x="1739465" y="1879505"/>
                    <a:pt x="1736887" y="1858531"/>
                    <a:pt x="1733828" y="1837558"/>
                  </a:cubicBezTo>
                  <a:cubicBezTo>
                    <a:pt x="1754638" y="1841153"/>
                    <a:pt x="1774368" y="1848943"/>
                    <a:pt x="1795118" y="1852778"/>
                  </a:cubicBezTo>
                  <a:cubicBezTo>
                    <a:pt x="1802194" y="1846966"/>
                    <a:pt x="1804354" y="1836599"/>
                    <a:pt x="1809271" y="1828928"/>
                  </a:cubicBezTo>
                  <a:cubicBezTo>
                    <a:pt x="1787022" y="1821318"/>
                    <a:pt x="1764113" y="1815925"/>
                    <a:pt x="1741445" y="1809692"/>
                  </a:cubicBezTo>
                  <a:cubicBezTo>
                    <a:pt x="1717876" y="1804239"/>
                    <a:pt x="1708281" y="1778651"/>
                    <a:pt x="1691909" y="1763311"/>
                  </a:cubicBezTo>
                  <a:cubicBezTo>
                    <a:pt x="1684413" y="1769483"/>
                    <a:pt x="1676976" y="1775655"/>
                    <a:pt x="1669540" y="1781887"/>
                  </a:cubicBezTo>
                  <a:moveTo>
                    <a:pt x="916970" y="1965677"/>
                  </a:moveTo>
                  <a:cubicBezTo>
                    <a:pt x="907195" y="1982036"/>
                    <a:pt x="891423" y="1992403"/>
                    <a:pt x="874031" y="1999295"/>
                  </a:cubicBezTo>
                  <a:cubicBezTo>
                    <a:pt x="874151" y="2007924"/>
                    <a:pt x="874331" y="2016613"/>
                    <a:pt x="874691" y="2025302"/>
                  </a:cubicBezTo>
                  <a:cubicBezTo>
                    <a:pt x="886745" y="2020088"/>
                    <a:pt x="898499" y="2014216"/>
                    <a:pt x="909714" y="2007444"/>
                  </a:cubicBezTo>
                  <a:cubicBezTo>
                    <a:pt x="909294" y="2034231"/>
                    <a:pt x="909534" y="2061017"/>
                    <a:pt x="909474" y="2087803"/>
                  </a:cubicBezTo>
                  <a:cubicBezTo>
                    <a:pt x="920448" y="2087803"/>
                    <a:pt x="931483" y="2087803"/>
                    <a:pt x="942458" y="2087803"/>
                  </a:cubicBezTo>
                  <a:cubicBezTo>
                    <a:pt x="942398" y="2047115"/>
                    <a:pt x="942518" y="2006426"/>
                    <a:pt x="942398" y="1965737"/>
                  </a:cubicBezTo>
                  <a:cubicBezTo>
                    <a:pt x="933882" y="1965677"/>
                    <a:pt x="925426" y="1965677"/>
                    <a:pt x="916970" y="1965677"/>
                  </a:cubicBezTo>
                  <a:moveTo>
                    <a:pt x="1183179" y="1966036"/>
                  </a:moveTo>
                  <a:cubicBezTo>
                    <a:pt x="1163149" y="1990486"/>
                    <a:pt x="1142459" y="2014336"/>
                    <a:pt x="1122309" y="2038725"/>
                  </a:cubicBezTo>
                  <a:cubicBezTo>
                    <a:pt x="1122309" y="2047354"/>
                    <a:pt x="1122309" y="2055983"/>
                    <a:pt x="1122429" y="2064612"/>
                  </a:cubicBezTo>
                  <a:cubicBezTo>
                    <a:pt x="1142879" y="2064612"/>
                    <a:pt x="1163329" y="2064612"/>
                    <a:pt x="1183779" y="2064612"/>
                  </a:cubicBezTo>
                  <a:cubicBezTo>
                    <a:pt x="1183779" y="2072343"/>
                    <a:pt x="1183839" y="2080073"/>
                    <a:pt x="1183899" y="2087863"/>
                  </a:cubicBezTo>
                  <a:cubicBezTo>
                    <a:pt x="1193374" y="2087863"/>
                    <a:pt x="1202850" y="2087803"/>
                    <a:pt x="1212385" y="2087744"/>
                  </a:cubicBezTo>
                  <a:cubicBezTo>
                    <a:pt x="1212325" y="2080073"/>
                    <a:pt x="1212265" y="2072403"/>
                    <a:pt x="1212265" y="2064792"/>
                  </a:cubicBezTo>
                  <a:cubicBezTo>
                    <a:pt x="1216043" y="2064732"/>
                    <a:pt x="1223539" y="2064553"/>
                    <a:pt x="1227258" y="2064493"/>
                  </a:cubicBezTo>
                  <a:cubicBezTo>
                    <a:pt x="1227317" y="2056343"/>
                    <a:pt x="1227377" y="2048193"/>
                    <a:pt x="1227317" y="2040043"/>
                  </a:cubicBezTo>
                  <a:cubicBezTo>
                    <a:pt x="1223539" y="2039983"/>
                    <a:pt x="1216043" y="2039864"/>
                    <a:pt x="1212325" y="2039804"/>
                  </a:cubicBezTo>
                  <a:cubicBezTo>
                    <a:pt x="1212325" y="2015055"/>
                    <a:pt x="1212325" y="1990366"/>
                    <a:pt x="1212265" y="1965617"/>
                  </a:cubicBezTo>
                  <a:cubicBezTo>
                    <a:pt x="1202550" y="1965677"/>
                    <a:pt x="1192894" y="1965797"/>
                    <a:pt x="1183179" y="1966036"/>
                  </a:cubicBezTo>
                  <a:moveTo>
                    <a:pt x="1007346" y="2036448"/>
                  </a:moveTo>
                  <a:cubicBezTo>
                    <a:pt x="1022158" y="2052867"/>
                    <a:pt x="1047166" y="2048672"/>
                    <a:pt x="1062998" y="2036028"/>
                  </a:cubicBezTo>
                  <a:cubicBezTo>
                    <a:pt x="1058141" y="2046935"/>
                    <a:pt x="1061019" y="2067069"/>
                    <a:pt x="1045667" y="2069586"/>
                  </a:cubicBezTo>
                  <a:cubicBezTo>
                    <a:pt x="1036731" y="2073661"/>
                    <a:pt x="1034152" y="2061317"/>
                    <a:pt x="1028275" y="2057481"/>
                  </a:cubicBezTo>
                  <a:cubicBezTo>
                    <a:pt x="1018020" y="2058680"/>
                    <a:pt x="1007825" y="2059938"/>
                    <a:pt x="997630" y="2061556"/>
                  </a:cubicBezTo>
                  <a:cubicBezTo>
                    <a:pt x="1010944" y="2101466"/>
                    <a:pt x="1077031" y="2098290"/>
                    <a:pt x="1089505" y="2059459"/>
                  </a:cubicBezTo>
                  <a:cubicBezTo>
                    <a:pt x="1096942" y="2035249"/>
                    <a:pt x="1097601" y="2006486"/>
                    <a:pt x="1083748" y="1984433"/>
                  </a:cubicBezTo>
                  <a:cubicBezTo>
                    <a:pt x="1070615" y="1964718"/>
                    <a:pt x="1043148" y="1962381"/>
                    <a:pt x="1022218" y="1968493"/>
                  </a:cubicBezTo>
                  <a:cubicBezTo>
                    <a:pt x="994452" y="1976823"/>
                    <a:pt x="986536" y="2017152"/>
                    <a:pt x="1007346" y="2036448"/>
                  </a:cubicBezTo>
                  <a:moveTo>
                    <a:pt x="1269057" y="1968194"/>
                  </a:moveTo>
                  <a:cubicBezTo>
                    <a:pt x="1265639" y="1989347"/>
                    <a:pt x="1262160" y="2010560"/>
                    <a:pt x="1258562" y="2031714"/>
                  </a:cubicBezTo>
                  <a:cubicBezTo>
                    <a:pt x="1267378" y="2033032"/>
                    <a:pt x="1276253" y="2034231"/>
                    <a:pt x="1285129" y="2035189"/>
                  </a:cubicBezTo>
                  <a:cubicBezTo>
                    <a:pt x="1292565" y="2030695"/>
                    <a:pt x="1300661" y="2025062"/>
                    <a:pt x="1309897" y="2027699"/>
                  </a:cubicBezTo>
                  <a:cubicBezTo>
                    <a:pt x="1327168" y="2035249"/>
                    <a:pt x="1324710" y="2070006"/>
                    <a:pt x="1304140" y="2069946"/>
                  </a:cubicBezTo>
                  <a:cubicBezTo>
                    <a:pt x="1294005" y="2071444"/>
                    <a:pt x="1290227" y="2060238"/>
                    <a:pt x="1285549" y="2053826"/>
                  </a:cubicBezTo>
                  <a:cubicBezTo>
                    <a:pt x="1274694" y="2054845"/>
                    <a:pt x="1263900" y="2056043"/>
                    <a:pt x="1253105" y="2057362"/>
                  </a:cubicBezTo>
                  <a:cubicBezTo>
                    <a:pt x="1263839" y="2090320"/>
                    <a:pt x="1306059" y="2097272"/>
                    <a:pt x="1333825" y="2082830"/>
                  </a:cubicBezTo>
                  <a:cubicBezTo>
                    <a:pt x="1356314" y="2069466"/>
                    <a:pt x="1362071" y="2032673"/>
                    <a:pt x="1340182" y="2016014"/>
                  </a:cubicBezTo>
                  <a:cubicBezTo>
                    <a:pt x="1326509" y="2003969"/>
                    <a:pt x="1307018" y="2006845"/>
                    <a:pt x="1291066" y="2011639"/>
                  </a:cubicBezTo>
                  <a:cubicBezTo>
                    <a:pt x="1291846" y="2007145"/>
                    <a:pt x="1293405" y="1998036"/>
                    <a:pt x="1294185" y="1993482"/>
                  </a:cubicBezTo>
                  <a:cubicBezTo>
                    <a:pt x="1312116" y="1993422"/>
                    <a:pt x="1330047" y="1993542"/>
                    <a:pt x="1347978" y="1993422"/>
                  </a:cubicBezTo>
                  <a:cubicBezTo>
                    <a:pt x="1348038" y="1984972"/>
                    <a:pt x="1348038" y="1976463"/>
                    <a:pt x="1347978" y="1968014"/>
                  </a:cubicBezTo>
                  <a:cubicBezTo>
                    <a:pt x="1321651" y="1968014"/>
                    <a:pt x="1295324" y="1967894"/>
                    <a:pt x="1269057" y="1968194"/>
                  </a:cubicBezTo>
                  <a:close/>
                </a:path>
              </a:pathLst>
            </a:custGeom>
            <a:solidFill>
              <a:srgbClr val="004694"/>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17" name="任意多边形: 形状 16">
              <a:extLst>
                <a:ext uri="{FF2B5EF4-FFF2-40B4-BE49-F238E27FC236}">
                  <a16:creationId xmlns:a16="http://schemas.microsoft.com/office/drawing/2014/main" id="{49A693A6-4907-44BA-B500-E607E65F57CB}"/>
                </a:ext>
              </a:extLst>
            </p:cNvPr>
            <p:cNvSpPr/>
            <p:nvPr/>
          </p:nvSpPr>
          <p:spPr>
            <a:xfrm>
              <a:off x="888689" y="4615773"/>
              <a:ext cx="71965" cy="95880"/>
            </a:xfrm>
            <a:custGeom>
              <a:avLst/>
              <a:gdLst>
                <a:gd name="connsiteX0" fmla="*/ 15768 w 71964"/>
                <a:gd name="connsiteY0" fmla="*/ 9736 h 95879"/>
                <a:gd name="connsiteX1" fmla="*/ 57268 w 71964"/>
                <a:gd name="connsiteY1" fmla="*/ 19264 h 95879"/>
                <a:gd name="connsiteX2" fmla="*/ 71361 w 71964"/>
                <a:gd name="connsiteY2" fmla="*/ 73736 h 95879"/>
                <a:gd name="connsiteX3" fmla="*/ 20745 w 71964"/>
                <a:gd name="connsiteY3" fmla="*/ 78949 h 95879"/>
                <a:gd name="connsiteX4" fmla="*/ 15768 w 71964"/>
                <a:gd name="connsiteY4" fmla="*/ 9736 h 958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964" h="95879">
                  <a:moveTo>
                    <a:pt x="15768" y="9736"/>
                  </a:moveTo>
                  <a:cubicBezTo>
                    <a:pt x="29381" y="-152"/>
                    <a:pt x="49351" y="4463"/>
                    <a:pt x="57268" y="19264"/>
                  </a:cubicBezTo>
                  <a:cubicBezTo>
                    <a:pt x="66923" y="35384"/>
                    <a:pt x="74839" y="54620"/>
                    <a:pt x="71361" y="73736"/>
                  </a:cubicBezTo>
                  <a:cubicBezTo>
                    <a:pt x="64764" y="94889"/>
                    <a:pt x="31600" y="98844"/>
                    <a:pt x="20745" y="78949"/>
                  </a:cubicBezTo>
                  <a:cubicBezTo>
                    <a:pt x="8512" y="59593"/>
                    <a:pt x="-6121" y="27294"/>
                    <a:pt x="15768" y="9736"/>
                  </a:cubicBezTo>
                  <a:close/>
                </a:path>
              </a:pathLst>
            </a:custGeom>
            <a:solidFill>
              <a:srgbClr val="004694"/>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18" name="任意多边形: 形状 17">
              <a:extLst>
                <a:ext uri="{FF2B5EF4-FFF2-40B4-BE49-F238E27FC236}">
                  <a16:creationId xmlns:a16="http://schemas.microsoft.com/office/drawing/2014/main" id="{AB11C6A7-8921-4705-8A04-95300781E00C}"/>
                </a:ext>
              </a:extLst>
            </p:cNvPr>
            <p:cNvSpPr/>
            <p:nvPr/>
          </p:nvSpPr>
          <p:spPr>
            <a:xfrm>
              <a:off x="517876" y="4787576"/>
              <a:ext cx="1493265" cy="1492127"/>
            </a:xfrm>
            <a:custGeom>
              <a:avLst/>
              <a:gdLst>
                <a:gd name="connsiteX0" fmla="*/ 669461 w 1493265"/>
                <a:gd name="connsiteY0" fmla="*/ 8719 h 1492127"/>
                <a:gd name="connsiteX1" fmla="*/ 1122658 w 1493265"/>
                <a:gd name="connsiteY1" fmla="*/ 104838 h 1492127"/>
                <a:gd name="connsiteX2" fmla="*/ 1451896 w 1493265"/>
                <a:gd name="connsiteY2" fmla="*/ 501600 h 1492127"/>
                <a:gd name="connsiteX3" fmla="*/ 1442781 w 1493265"/>
                <a:gd name="connsiteY3" fmla="*/ 1017672 h 1492127"/>
                <a:gd name="connsiteX4" fmla="*/ 1084277 w 1493265"/>
                <a:gd name="connsiteY4" fmla="*/ 1410719 h 1492127"/>
                <a:gd name="connsiteX5" fmla="*/ 605413 w 1493265"/>
                <a:gd name="connsiteY5" fmla="*/ 1476517 h 1492127"/>
                <a:gd name="connsiteX6" fmla="*/ 161451 w 1493265"/>
                <a:gd name="connsiteY6" fmla="*/ 1203499 h 1492127"/>
                <a:gd name="connsiteX7" fmla="*/ 4508 w 1493265"/>
                <a:gd name="connsiteY7" fmla="*/ 746872 h 1492127"/>
                <a:gd name="connsiteX8" fmla="*/ 178363 w 1493265"/>
                <a:gd name="connsiteY8" fmla="*/ 270590 h 1492127"/>
                <a:gd name="connsiteX9" fmla="*/ 669461 w 1493265"/>
                <a:gd name="connsiteY9" fmla="*/ 8719 h 1492127"/>
                <a:gd name="connsiteX10" fmla="*/ 663584 w 1493265"/>
                <a:gd name="connsiteY10" fmla="*/ 32329 h 1492127"/>
                <a:gd name="connsiteX11" fmla="*/ 205889 w 1493265"/>
                <a:gd name="connsiteY11" fmla="*/ 274965 h 1492127"/>
                <a:gd name="connsiteX12" fmla="*/ 29276 w 1493265"/>
                <a:gd name="connsiteY12" fmla="*/ 740820 h 1492127"/>
                <a:gd name="connsiteX13" fmla="*/ 182081 w 1493265"/>
                <a:gd name="connsiteY13" fmla="*/ 1189057 h 1492127"/>
                <a:gd name="connsiteX14" fmla="*/ 581365 w 1493265"/>
                <a:gd name="connsiteY14" fmla="*/ 1445715 h 1492127"/>
                <a:gd name="connsiteX15" fmla="*/ 1082478 w 1493265"/>
                <a:gd name="connsiteY15" fmla="*/ 1384772 h 1492127"/>
                <a:gd name="connsiteX16" fmla="*/ 1412376 w 1493265"/>
                <a:gd name="connsiteY16" fmla="*/ 1030976 h 1492127"/>
                <a:gd name="connsiteX17" fmla="*/ 1440082 w 1493265"/>
                <a:gd name="connsiteY17" fmla="*/ 537076 h 1492127"/>
                <a:gd name="connsiteX18" fmla="*/ 1122538 w 1493265"/>
                <a:gd name="connsiteY18" fmla="*/ 130486 h 1492127"/>
                <a:gd name="connsiteX19" fmla="*/ 663584 w 1493265"/>
                <a:gd name="connsiteY19" fmla="*/ 32329 h 1492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93265" h="1492127">
                  <a:moveTo>
                    <a:pt x="669461" y="8719"/>
                  </a:moveTo>
                  <a:cubicBezTo>
                    <a:pt x="825624" y="-8060"/>
                    <a:pt x="987005" y="25378"/>
                    <a:pt x="1122658" y="104838"/>
                  </a:cubicBezTo>
                  <a:cubicBezTo>
                    <a:pt x="1274683" y="192748"/>
                    <a:pt x="1393965" y="335788"/>
                    <a:pt x="1451896" y="501600"/>
                  </a:cubicBezTo>
                  <a:cubicBezTo>
                    <a:pt x="1510547" y="667352"/>
                    <a:pt x="1507309" y="854078"/>
                    <a:pt x="1442781" y="1017672"/>
                  </a:cubicBezTo>
                  <a:cubicBezTo>
                    <a:pt x="1376933" y="1186720"/>
                    <a:pt x="1246617" y="1329521"/>
                    <a:pt x="1084277" y="1410719"/>
                  </a:cubicBezTo>
                  <a:cubicBezTo>
                    <a:pt x="937949" y="1485326"/>
                    <a:pt x="766433" y="1508097"/>
                    <a:pt x="605413" y="1476517"/>
                  </a:cubicBezTo>
                  <a:cubicBezTo>
                    <a:pt x="430899" y="1442959"/>
                    <a:pt x="270418" y="1343663"/>
                    <a:pt x="161451" y="1203499"/>
                  </a:cubicBezTo>
                  <a:cubicBezTo>
                    <a:pt x="60041" y="1074481"/>
                    <a:pt x="3609" y="911006"/>
                    <a:pt x="4508" y="746872"/>
                  </a:cubicBezTo>
                  <a:cubicBezTo>
                    <a:pt x="3669" y="574169"/>
                    <a:pt x="66758" y="402305"/>
                    <a:pt x="178363" y="270590"/>
                  </a:cubicBezTo>
                  <a:cubicBezTo>
                    <a:pt x="300223" y="124434"/>
                    <a:pt x="480014" y="28075"/>
                    <a:pt x="669461" y="8719"/>
                  </a:cubicBezTo>
                  <a:moveTo>
                    <a:pt x="663584" y="32329"/>
                  </a:moveTo>
                  <a:cubicBezTo>
                    <a:pt x="487811" y="52644"/>
                    <a:pt x="321512" y="141332"/>
                    <a:pt x="205889" y="274965"/>
                  </a:cubicBezTo>
                  <a:cubicBezTo>
                    <a:pt x="93864" y="402604"/>
                    <a:pt x="29876" y="571053"/>
                    <a:pt x="29276" y="740820"/>
                  </a:cubicBezTo>
                  <a:cubicBezTo>
                    <a:pt x="27417" y="901778"/>
                    <a:pt x="82290" y="1062616"/>
                    <a:pt x="182081" y="1189057"/>
                  </a:cubicBezTo>
                  <a:cubicBezTo>
                    <a:pt x="281272" y="1316158"/>
                    <a:pt x="424302" y="1408442"/>
                    <a:pt x="581365" y="1445715"/>
                  </a:cubicBezTo>
                  <a:cubicBezTo>
                    <a:pt x="748502" y="1486164"/>
                    <a:pt x="930033" y="1464592"/>
                    <a:pt x="1082478" y="1384772"/>
                  </a:cubicBezTo>
                  <a:cubicBezTo>
                    <a:pt x="1228686" y="1309266"/>
                    <a:pt x="1347428" y="1182166"/>
                    <a:pt x="1412376" y="1030976"/>
                  </a:cubicBezTo>
                  <a:cubicBezTo>
                    <a:pt x="1479722" y="876550"/>
                    <a:pt x="1489438" y="698094"/>
                    <a:pt x="1440082" y="537076"/>
                  </a:cubicBezTo>
                  <a:cubicBezTo>
                    <a:pt x="1389227" y="368567"/>
                    <a:pt x="1273544" y="220913"/>
                    <a:pt x="1122538" y="130486"/>
                  </a:cubicBezTo>
                  <a:cubicBezTo>
                    <a:pt x="986225" y="47730"/>
                    <a:pt x="821846" y="12914"/>
                    <a:pt x="663584" y="32329"/>
                  </a:cubicBezTo>
                  <a:close/>
                </a:path>
              </a:pathLst>
            </a:custGeom>
            <a:solidFill>
              <a:srgbClr val="004694"/>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19" name="任意多边形: 形状 18">
              <a:extLst>
                <a:ext uri="{FF2B5EF4-FFF2-40B4-BE49-F238E27FC236}">
                  <a16:creationId xmlns:a16="http://schemas.microsoft.com/office/drawing/2014/main" id="{46AFC893-B065-4F32-9A12-CB22B49EA1E0}"/>
                </a:ext>
              </a:extLst>
            </p:cNvPr>
            <p:cNvSpPr/>
            <p:nvPr/>
          </p:nvSpPr>
          <p:spPr>
            <a:xfrm>
              <a:off x="2009516" y="4915447"/>
              <a:ext cx="41979" cy="35955"/>
            </a:xfrm>
            <a:custGeom>
              <a:avLst/>
              <a:gdLst>
                <a:gd name="connsiteX0" fmla="*/ 4515 w 41979"/>
                <a:gd name="connsiteY0" fmla="*/ 31679 h 35954"/>
                <a:gd name="connsiteX1" fmla="*/ 29523 w 41979"/>
                <a:gd name="connsiteY1" fmla="*/ 5792 h 35954"/>
                <a:gd name="connsiteX2" fmla="*/ 26404 w 41979"/>
                <a:gd name="connsiteY2" fmla="*/ 33117 h 35954"/>
                <a:gd name="connsiteX3" fmla="*/ 4515 w 41979"/>
                <a:gd name="connsiteY3" fmla="*/ 31679 h 35954"/>
              </a:gdLst>
              <a:ahLst/>
              <a:cxnLst>
                <a:cxn ang="0">
                  <a:pos x="connsiteX0" y="connsiteY0"/>
                </a:cxn>
                <a:cxn ang="0">
                  <a:pos x="connsiteX1" y="connsiteY1"/>
                </a:cxn>
                <a:cxn ang="0">
                  <a:pos x="connsiteX2" y="connsiteY2"/>
                </a:cxn>
                <a:cxn ang="0">
                  <a:pos x="connsiteX3" y="connsiteY3"/>
                </a:cxn>
              </a:cxnLst>
              <a:rect l="l" t="t" r="r" b="b"/>
              <a:pathLst>
                <a:path w="41979" h="35954">
                  <a:moveTo>
                    <a:pt x="4515" y="31679"/>
                  </a:moveTo>
                  <a:cubicBezTo>
                    <a:pt x="4035" y="18496"/>
                    <a:pt x="13750" y="-680"/>
                    <a:pt x="29523" y="5792"/>
                  </a:cubicBezTo>
                  <a:cubicBezTo>
                    <a:pt x="42356" y="11365"/>
                    <a:pt x="39777" y="29821"/>
                    <a:pt x="26404" y="33117"/>
                  </a:cubicBezTo>
                  <a:cubicBezTo>
                    <a:pt x="20947" y="32758"/>
                    <a:pt x="9972" y="32039"/>
                    <a:pt x="4515" y="31679"/>
                  </a:cubicBezTo>
                  <a:close/>
                </a:path>
              </a:pathLst>
            </a:custGeom>
            <a:solidFill>
              <a:srgbClr val="004694"/>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20" name="任意多边形: 形状 19">
              <a:extLst>
                <a:ext uri="{FF2B5EF4-FFF2-40B4-BE49-F238E27FC236}">
                  <a16:creationId xmlns:a16="http://schemas.microsoft.com/office/drawing/2014/main" id="{C0F6BF6B-BC66-4E1D-B7E4-80B93DE0E5DB}"/>
                </a:ext>
              </a:extLst>
            </p:cNvPr>
            <p:cNvSpPr/>
            <p:nvPr/>
          </p:nvSpPr>
          <p:spPr>
            <a:xfrm>
              <a:off x="680767" y="4938377"/>
              <a:ext cx="1091463" cy="988759"/>
            </a:xfrm>
            <a:custGeom>
              <a:avLst/>
              <a:gdLst>
                <a:gd name="connsiteX0" fmla="*/ 261891 w 1091462"/>
                <a:gd name="connsiteY0" fmla="*/ 222800 h 988758"/>
                <a:gd name="connsiteX1" fmla="*/ 624952 w 1091462"/>
                <a:gd name="connsiteY1" fmla="*/ 4494 h 988758"/>
                <a:gd name="connsiteX2" fmla="*/ 560724 w 1091462"/>
                <a:gd name="connsiteY2" fmla="*/ 60164 h 988758"/>
                <a:gd name="connsiteX3" fmla="*/ 332416 w 1091462"/>
                <a:gd name="connsiteY3" fmla="*/ 265347 h 988758"/>
                <a:gd name="connsiteX4" fmla="*/ 409119 w 1091462"/>
                <a:gd name="connsiteY4" fmla="*/ 365721 h 988758"/>
                <a:gd name="connsiteX5" fmla="*/ 401682 w 1091462"/>
                <a:gd name="connsiteY5" fmla="*/ 377946 h 988758"/>
                <a:gd name="connsiteX6" fmla="*/ 580814 w 1091462"/>
                <a:gd name="connsiteY6" fmla="*/ 545495 h 988758"/>
                <a:gd name="connsiteX7" fmla="*/ 798507 w 1091462"/>
                <a:gd name="connsiteY7" fmla="*/ 339654 h 988758"/>
                <a:gd name="connsiteX8" fmla="*/ 789392 w 1091462"/>
                <a:gd name="connsiteY8" fmla="*/ 276553 h 988758"/>
                <a:gd name="connsiteX9" fmla="*/ 782135 w 1091462"/>
                <a:gd name="connsiteY9" fmla="*/ 173362 h 988758"/>
                <a:gd name="connsiteX10" fmla="*/ 893140 w 1091462"/>
                <a:gd name="connsiteY10" fmla="*/ 95460 h 988758"/>
                <a:gd name="connsiteX11" fmla="*/ 1023936 w 1091462"/>
                <a:gd name="connsiteY11" fmla="*/ 160419 h 988758"/>
                <a:gd name="connsiteX12" fmla="*/ 1089184 w 1091462"/>
                <a:gd name="connsiteY12" fmla="*/ 290695 h 988758"/>
                <a:gd name="connsiteX13" fmla="*/ 1011042 w 1091462"/>
                <a:gd name="connsiteY13" fmla="*/ 401856 h 988758"/>
                <a:gd name="connsiteX14" fmla="*/ 908253 w 1091462"/>
                <a:gd name="connsiteY14" fmla="*/ 394305 h 988758"/>
                <a:gd name="connsiteX15" fmla="*/ 843665 w 1091462"/>
                <a:gd name="connsiteY15" fmla="*/ 385017 h 988758"/>
                <a:gd name="connsiteX16" fmla="*/ 633948 w 1091462"/>
                <a:gd name="connsiteY16" fmla="*/ 595832 h 988758"/>
                <a:gd name="connsiteX17" fmla="*/ 988913 w 1091462"/>
                <a:gd name="connsiteY17" fmla="*/ 927456 h 988758"/>
                <a:gd name="connsiteX18" fmla="*/ 939018 w 1091462"/>
                <a:gd name="connsiteY18" fmla="*/ 979111 h 988758"/>
                <a:gd name="connsiteX19" fmla="*/ 594907 w 1091462"/>
                <a:gd name="connsiteY19" fmla="*/ 632686 h 988758"/>
                <a:gd name="connsiteX20" fmla="*/ 461833 w 1091462"/>
                <a:gd name="connsiteY20" fmla="*/ 764640 h 988758"/>
                <a:gd name="connsiteX21" fmla="*/ 438324 w 1091462"/>
                <a:gd name="connsiteY21" fmla="*/ 764820 h 988758"/>
                <a:gd name="connsiteX22" fmla="*/ 426450 w 1091462"/>
                <a:gd name="connsiteY22" fmla="*/ 776386 h 988758"/>
                <a:gd name="connsiteX23" fmla="*/ 441743 w 1091462"/>
                <a:gd name="connsiteY23" fmla="*/ 791966 h 988758"/>
                <a:gd name="connsiteX24" fmla="*/ 411518 w 1091462"/>
                <a:gd name="connsiteY24" fmla="*/ 822348 h 988758"/>
                <a:gd name="connsiteX25" fmla="*/ 392327 w 1091462"/>
                <a:gd name="connsiteY25" fmla="*/ 814018 h 988758"/>
                <a:gd name="connsiteX26" fmla="*/ 222670 w 1091462"/>
                <a:gd name="connsiteY26" fmla="*/ 981748 h 988758"/>
                <a:gd name="connsiteX27" fmla="*/ 191246 w 1091462"/>
                <a:gd name="connsiteY27" fmla="*/ 950587 h 988758"/>
                <a:gd name="connsiteX28" fmla="*/ 219672 w 1091462"/>
                <a:gd name="connsiteY28" fmla="*/ 920924 h 988758"/>
                <a:gd name="connsiteX29" fmla="*/ 202940 w 1091462"/>
                <a:gd name="connsiteY29" fmla="*/ 902947 h 988758"/>
                <a:gd name="connsiteX30" fmla="*/ 221291 w 1091462"/>
                <a:gd name="connsiteY30" fmla="*/ 884730 h 988758"/>
                <a:gd name="connsiteX31" fmla="*/ 192745 w 1091462"/>
                <a:gd name="connsiteY31" fmla="*/ 893419 h 988758"/>
                <a:gd name="connsiteX32" fmla="*/ 150646 w 1091462"/>
                <a:gd name="connsiteY32" fmla="*/ 851411 h 988758"/>
                <a:gd name="connsiteX33" fmla="*/ 175234 w 1091462"/>
                <a:gd name="connsiteY33" fmla="*/ 826662 h 988758"/>
                <a:gd name="connsiteX34" fmla="*/ 197843 w 1091462"/>
                <a:gd name="connsiteY34" fmla="*/ 849194 h 988758"/>
                <a:gd name="connsiteX35" fmla="*/ 216374 w 1091462"/>
                <a:gd name="connsiteY35" fmla="*/ 831936 h 988758"/>
                <a:gd name="connsiteX36" fmla="*/ 193825 w 1091462"/>
                <a:gd name="connsiteY36" fmla="*/ 807966 h 988758"/>
                <a:gd name="connsiteX37" fmla="*/ 209957 w 1091462"/>
                <a:gd name="connsiteY37" fmla="*/ 792445 h 988758"/>
                <a:gd name="connsiteX38" fmla="*/ 232686 w 1091462"/>
                <a:gd name="connsiteY38" fmla="*/ 815037 h 988758"/>
                <a:gd name="connsiteX39" fmla="*/ 251096 w 1091462"/>
                <a:gd name="connsiteY39" fmla="*/ 796460 h 988758"/>
                <a:gd name="connsiteX40" fmla="*/ 228008 w 1091462"/>
                <a:gd name="connsiteY40" fmla="*/ 774228 h 988758"/>
                <a:gd name="connsiteX41" fmla="*/ 249897 w 1091462"/>
                <a:gd name="connsiteY41" fmla="*/ 752536 h 988758"/>
                <a:gd name="connsiteX42" fmla="*/ 291936 w 1091462"/>
                <a:gd name="connsiteY42" fmla="*/ 794962 h 988758"/>
                <a:gd name="connsiteX43" fmla="*/ 284440 w 1091462"/>
                <a:gd name="connsiteY43" fmla="*/ 822468 h 988758"/>
                <a:gd name="connsiteX44" fmla="*/ 302551 w 1091462"/>
                <a:gd name="connsiteY44" fmla="*/ 805030 h 988758"/>
                <a:gd name="connsiteX45" fmla="*/ 319163 w 1091462"/>
                <a:gd name="connsiteY45" fmla="*/ 822168 h 988758"/>
                <a:gd name="connsiteX46" fmla="*/ 364501 w 1091462"/>
                <a:gd name="connsiteY46" fmla="*/ 776925 h 988758"/>
                <a:gd name="connsiteX47" fmla="*/ 350048 w 1091462"/>
                <a:gd name="connsiteY47" fmla="*/ 762183 h 988758"/>
                <a:gd name="connsiteX48" fmla="*/ 381352 w 1091462"/>
                <a:gd name="connsiteY48" fmla="*/ 731262 h 988758"/>
                <a:gd name="connsiteX49" fmla="*/ 395685 w 1091462"/>
                <a:gd name="connsiteY49" fmla="*/ 745824 h 988758"/>
                <a:gd name="connsiteX50" fmla="*/ 407440 w 1091462"/>
                <a:gd name="connsiteY50" fmla="*/ 733779 h 988758"/>
                <a:gd name="connsiteX51" fmla="*/ 409479 w 1091462"/>
                <a:gd name="connsiteY51" fmla="*/ 706873 h 988758"/>
                <a:gd name="connsiteX52" fmla="*/ 543093 w 1091462"/>
                <a:gd name="connsiteY52" fmla="*/ 581690 h 988758"/>
                <a:gd name="connsiteX53" fmla="*/ 371577 w 1091462"/>
                <a:gd name="connsiteY53" fmla="*/ 407908 h 988758"/>
                <a:gd name="connsiteX54" fmla="*/ 361862 w 1091462"/>
                <a:gd name="connsiteY54" fmla="*/ 415279 h 988758"/>
                <a:gd name="connsiteX55" fmla="*/ 257873 w 1091462"/>
                <a:gd name="connsiteY55" fmla="*/ 341751 h 988758"/>
                <a:gd name="connsiteX56" fmla="*/ 66747 w 1091462"/>
                <a:gd name="connsiteY56" fmla="*/ 561196 h 988758"/>
                <a:gd name="connsiteX57" fmla="*/ 4498 w 1091462"/>
                <a:gd name="connsiteY57" fmla="*/ 639098 h 988758"/>
                <a:gd name="connsiteX58" fmla="*/ 213375 w 1091462"/>
                <a:gd name="connsiteY58" fmla="*/ 272178 h 988758"/>
                <a:gd name="connsiteX59" fmla="*/ 199822 w 1091462"/>
                <a:gd name="connsiteY59" fmla="*/ 246111 h 988758"/>
                <a:gd name="connsiteX60" fmla="*/ 234904 w 1091462"/>
                <a:gd name="connsiteY60" fmla="*/ 210096 h 988758"/>
                <a:gd name="connsiteX61" fmla="*/ 261891 w 1091462"/>
                <a:gd name="connsiteY61" fmla="*/ 222800 h 988758"/>
                <a:gd name="connsiteX62" fmla="*/ 292596 w 1091462"/>
                <a:gd name="connsiteY62" fmla="*/ 203684 h 988758"/>
                <a:gd name="connsiteX63" fmla="*/ 300512 w 1091462"/>
                <a:gd name="connsiteY63" fmla="*/ 210096 h 988758"/>
                <a:gd name="connsiteX64" fmla="*/ 542073 w 1091462"/>
                <a:gd name="connsiteY64" fmla="*/ 48419 h 988758"/>
                <a:gd name="connsiteX65" fmla="*/ 543633 w 1091462"/>
                <a:gd name="connsiteY65" fmla="*/ 39371 h 988758"/>
                <a:gd name="connsiteX66" fmla="*/ 292596 w 1091462"/>
                <a:gd name="connsiteY66" fmla="*/ 203684 h 988758"/>
                <a:gd name="connsiteX67" fmla="*/ 789691 w 1091462"/>
                <a:gd name="connsiteY67" fmla="*/ 181272 h 988758"/>
                <a:gd name="connsiteX68" fmla="*/ 801026 w 1091462"/>
                <a:gd name="connsiteY68" fmla="*/ 277811 h 988758"/>
                <a:gd name="connsiteX69" fmla="*/ 793230 w 1091462"/>
                <a:gd name="connsiteY69" fmla="*/ 313467 h 988758"/>
                <a:gd name="connsiteX70" fmla="*/ 812840 w 1091462"/>
                <a:gd name="connsiteY70" fmla="*/ 327489 h 988758"/>
                <a:gd name="connsiteX71" fmla="*/ 815059 w 1091462"/>
                <a:gd name="connsiteY71" fmla="*/ 278890 h 988758"/>
                <a:gd name="connsiteX72" fmla="*/ 802405 w 1091462"/>
                <a:gd name="connsiteY72" fmla="*/ 182052 h 988758"/>
                <a:gd name="connsiteX73" fmla="*/ 922406 w 1091462"/>
                <a:gd name="connsiteY73" fmla="*/ 118411 h 988758"/>
                <a:gd name="connsiteX74" fmla="*/ 899198 w 1091462"/>
                <a:gd name="connsiteY74" fmla="*/ 103670 h 988758"/>
                <a:gd name="connsiteX75" fmla="*/ 789691 w 1091462"/>
                <a:gd name="connsiteY75" fmla="*/ 181272 h 988758"/>
                <a:gd name="connsiteX76" fmla="*/ 847923 w 1091462"/>
                <a:gd name="connsiteY76" fmla="*/ 224239 h 988758"/>
                <a:gd name="connsiteX77" fmla="*/ 911192 w 1091462"/>
                <a:gd name="connsiteY77" fmla="*/ 273137 h 988758"/>
                <a:gd name="connsiteX78" fmla="*/ 965585 w 1091462"/>
                <a:gd name="connsiteY78" fmla="*/ 336538 h 988758"/>
                <a:gd name="connsiteX79" fmla="*/ 1020578 w 1091462"/>
                <a:gd name="connsiteY79" fmla="*/ 266965 h 988758"/>
                <a:gd name="connsiteX80" fmla="*/ 958808 w 1091462"/>
                <a:gd name="connsiteY80" fmla="*/ 225557 h 988758"/>
                <a:gd name="connsiteX81" fmla="*/ 911372 w 1091462"/>
                <a:gd name="connsiteY81" fmla="*/ 162516 h 988758"/>
                <a:gd name="connsiteX82" fmla="*/ 847923 w 1091462"/>
                <a:gd name="connsiteY82" fmla="*/ 224239 h 988758"/>
                <a:gd name="connsiteX83" fmla="*/ 230826 w 1091462"/>
                <a:gd name="connsiteY83" fmla="*/ 219145 h 988758"/>
                <a:gd name="connsiteX84" fmla="*/ 254335 w 1091462"/>
                <a:gd name="connsiteY84" fmla="*/ 229872 h 988758"/>
                <a:gd name="connsiteX85" fmla="*/ 230826 w 1091462"/>
                <a:gd name="connsiteY85" fmla="*/ 219145 h 988758"/>
                <a:gd name="connsiteX86" fmla="*/ 1031672 w 1091462"/>
                <a:gd name="connsiteY86" fmla="*/ 261272 h 988758"/>
                <a:gd name="connsiteX87" fmla="*/ 1021477 w 1091462"/>
                <a:gd name="connsiteY87" fmla="*/ 321317 h 988758"/>
                <a:gd name="connsiteX88" fmla="*/ 1035450 w 1091462"/>
                <a:gd name="connsiteY88" fmla="*/ 318920 h 988758"/>
                <a:gd name="connsiteX89" fmla="*/ 1028494 w 1091462"/>
                <a:gd name="connsiteY89" fmla="*/ 235265 h 988758"/>
                <a:gd name="connsiteX90" fmla="*/ 1031672 w 1091462"/>
                <a:gd name="connsiteY90" fmla="*/ 261272 h 988758"/>
                <a:gd name="connsiteX91" fmla="*/ 300752 w 1091462"/>
                <a:gd name="connsiteY91" fmla="*/ 253482 h 988758"/>
                <a:gd name="connsiteX92" fmla="*/ 314365 w 1091462"/>
                <a:gd name="connsiteY92" fmla="*/ 282066 h 988758"/>
                <a:gd name="connsiteX93" fmla="*/ 375235 w 1091462"/>
                <a:gd name="connsiteY93" fmla="*/ 360567 h 988758"/>
                <a:gd name="connsiteX94" fmla="*/ 381832 w 1091462"/>
                <a:gd name="connsiteY94" fmla="*/ 354155 h 988758"/>
                <a:gd name="connsiteX95" fmla="*/ 329058 w 1091462"/>
                <a:gd name="connsiteY95" fmla="*/ 284823 h 988758"/>
                <a:gd name="connsiteX96" fmla="*/ 300752 w 1091462"/>
                <a:gd name="connsiteY96" fmla="*/ 253482 h 988758"/>
                <a:gd name="connsiteX97" fmla="*/ 206418 w 1091462"/>
                <a:gd name="connsiteY97" fmla="*/ 292073 h 988758"/>
                <a:gd name="connsiteX98" fmla="*/ 175054 w 1091462"/>
                <a:gd name="connsiteY98" fmla="*/ 339354 h 988758"/>
                <a:gd name="connsiteX99" fmla="*/ 215654 w 1091462"/>
                <a:gd name="connsiteY99" fmla="*/ 293032 h 988758"/>
                <a:gd name="connsiteX100" fmla="*/ 206418 w 1091462"/>
                <a:gd name="connsiteY100" fmla="*/ 292073 h 988758"/>
                <a:gd name="connsiteX101" fmla="*/ 758387 w 1091462"/>
                <a:gd name="connsiteY101" fmla="*/ 395204 h 988758"/>
                <a:gd name="connsiteX102" fmla="*/ 448999 w 1091462"/>
                <a:gd name="connsiteY102" fmla="*/ 685180 h 988758"/>
                <a:gd name="connsiteX103" fmla="*/ 418354 w 1091462"/>
                <a:gd name="connsiteY103" fmla="*/ 715622 h 988758"/>
                <a:gd name="connsiteX104" fmla="*/ 429149 w 1091462"/>
                <a:gd name="connsiteY104" fmla="*/ 735457 h 988758"/>
                <a:gd name="connsiteX105" fmla="*/ 430468 w 1091462"/>
                <a:gd name="connsiteY105" fmla="*/ 716760 h 988758"/>
                <a:gd name="connsiteX106" fmla="*/ 811701 w 1091462"/>
                <a:gd name="connsiteY106" fmla="*/ 357331 h 988758"/>
                <a:gd name="connsiteX107" fmla="*/ 810381 w 1091462"/>
                <a:gd name="connsiteY107" fmla="*/ 348223 h 988758"/>
                <a:gd name="connsiteX108" fmla="*/ 758387 w 1091462"/>
                <a:gd name="connsiteY108" fmla="*/ 395204 h 988758"/>
                <a:gd name="connsiteX109" fmla="*/ 372297 w 1091462"/>
                <a:gd name="connsiteY109" fmla="*/ 367519 h 988758"/>
                <a:gd name="connsiteX110" fmla="*/ 370138 w 1091462"/>
                <a:gd name="connsiteY110" fmla="*/ 376328 h 988758"/>
                <a:gd name="connsiteX111" fmla="*/ 559885 w 1091462"/>
                <a:gd name="connsiteY111" fmla="*/ 560656 h 988758"/>
                <a:gd name="connsiteX112" fmla="*/ 569840 w 1091462"/>
                <a:gd name="connsiteY112" fmla="*/ 559877 h 988758"/>
                <a:gd name="connsiteX113" fmla="*/ 500874 w 1091462"/>
                <a:gd name="connsiteY113" fmla="*/ 490784 h 988758"/>
                <a:gd name="connsiteX114" fmla="*/ 372297 w 1091462"/>
                <a:gd name="connsiteY114" fmla="*/ 367519 h 988758"/>
                <a:gd name="connsiteX115" fmla="*/ 616557 w 1091462"/>
                <a:gd name="connsiteY115" fmla="*/ 606019 h 988758"/>
                <a:gd name="connsiteX116" fmla="*/ 627951 w 1091462"/>
                <a:gd name="connsiteY116" fmla="*/ 628132 h 988758"/>
                <a:gd name="connsiteX117" fmla="*/ 937818 w 1091462"/>
                <a:gd name="connsiteY117" fmla="*/ 929134 h 988758"/>
                <a:gd name="connsiteX118" fmla="*/ 952571 w 1091462"/>
                <a:gd name="connsiteY118" fmla="*/ 937703 h 988758"/>
                <a:gd name="connsiteX119" fmla="*/ 944895 w 1091462"/>
                <a:gd name="connsiteY119" fmla="*/ 922063 h 988758"/>
                <a:gd name="connsiteX120" fmla="*/ 652899 w 1091462"/>
                <a:gd name="connsiteY120" fmla="*/ 638559 h 988758"/>
                <a:gd name="connsiteX121" fmla="*/ 616557 w 1091462"/>
                <a:gd name="connsiteY121" fmla="*/ 606019 h 988758"/>
                <a:gd name="connsiteX122" fmla="*/ 366600 w 1091462"/>
                <a:gd name="connsiteY122" fmla="*/ 763022 h 988758"/>
                <a:gd name="connsiteX123" fmla="*/ 379973 w 1091462"/>
                <a:gd name="connsiteY123" fmla="*/ 776565 h 988758"/>
                <a:gd name="connsiteX124" fmla="*/ 319643 w 1091462"/>
                <a:gd name="connsiteY124" fmla="*/ 836370 h 988758"/>
                <a:gd name="connsiteX125" fmla="*/ 307948 w 1091462"/>
                <a:gd name="connsiteY125" fmla="*/ 825464 h 988758"/>
                <a:gd name="connsiteX126" fmla="*/ 319163 w 1091462"/>
                <a:gd name="connsiteY126" fmla="*/ 850632 h 988758"/>
                <a:gd name="connsiteX127" fmla="*/ 393346 w 1091462"/>
                <a:gd name="connsiteY127" fmla="*/ 776505 h 988758"/>
                <a:gd name="connsiteX128" fmla="*/ 381052 w 1091462"/>
                <a:gd name="connsiteY128" fmla="*/ 763921 h 988758"/>
                <a:gd name="connsiteX129" fmla="*/ 390048 w 1091462"/>
                <a:gd name="connsiteY129" fmla="*/ 752536 h 988758"/>
                <a:gd name="connsiteX130" fmla="*/ 366600 w 1091462"/>
                <a:gd name="connsiteY130" fmla="*/ 763022 h 988758"/>
                <a:gd name="connsiteX131" fmla="*/ 213435 w 1091462"/>
                <a:gd name="connsiteY131" fmla="*/ 941718 h 988758"/>
                <a:gd name="connsiteX132" fmla="*/ 202340 w 1091462"/>
                <a:gd name="connsiteY132" fmla="*/ 964489 h 988758"/>
                <a:gd name="connsiteX133" fmla="*/ 240602 w 1091462"/>
                <a:gd name="connsiteY133" fmla="*/ 925658 h 988758"/>
                <a:gd name="connsiteX134" fmla="*/ 213435 w 1091462"/>
                <a:gd name="connsiteY134" fmla="*/ 941718 h 988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1091462" h="988758">
                  <a:moveTo>
                    <a:pt x="261891" y="222800"/>
                  </a:moveTo>
                  <a:cubicBezTo>
                    <a:pt x="361562" y="120928"/>
                    <a:pt x="487680" y="43805"/>
                    <a:pt x="624952" y="4494"/>
                  </a:cubicBezTo>
                  <a:cubicBezTo>
                    <a:pt x="612299" y="31700"/>
                    <a:pt x="584532" y="44764"/>
                    <a:pt x="560724" y="60164"/>
                  </a:cubicBezTo>
                  <a:cubicBezTo>
                    <a:pt x="473647" y="115355"/>
                    <a:pt x="403242" y="191520"/>
                    <a:pt x="332416" y="265347"/>
                  </a:cubicBezTo>
                  <a:cubicBezTo>
                    <a:pt x="357844" y="298905"/>
                    <a:pt x="383211" y="332523"/>
                    <a:pt x="409119" y="365721"/>
                  </a:cubicBezTo>
                  <a:cubicBezTo>
                    <a:pt x="406600" y="369796"/>
                    <a:pt x="404141" y="373871"/>
                    <a:pt x="401682" y="377946"/>
                  </a:cubicBezTo>
                  <a:cubicBezTo>
                    <a:pt x="461773" y="433376"/>
                    <a:pt x="521084" y="489645"/>
                    <a:pt x="580814" y="545495"/>
                  </a:cubicBezTo>
                  <a:cubicBezTo>
                    <a:pt x="653199" y="476702"/>
                    <a:pt x="726902" y="409226"/>
                    <a:pt x="798507" y="339654"/>
                  </a:cubicBezTo>
                  <a:cubicBezTo>
                    <a:pt x="782255" y="322635"/>
                    <a:pt x="775838" y="297287"/>
                    <a:pt x="789392" y="276553"/>
                  </a:cubicBezTo>
                  <a:cubicBezTo>
                    <a:pt x="774279" y="244673"/>
                    <a:pt x="768222" y="206681"/>
                    <a:pt x="782135" y="173362"/>
                  </a:cubicBezTo>
                  <a:cubicBezTo>
                    <a:pt x="800246" y="129557"/>
                    <a:pt x="844205" y="93722"/>
                    <a:pt x="893140" y="95460"/>
                  </a:cubicBezTo>
                  <a:cubicBezTo>
                    <a:pt x="943576" y="97258"/>
                    <a:pt x="988434" y="126621"/>
                    <a:pt x="1023936" y="160419"/>
                  </a:cubicBezTo>
                  <a:cubicBezTo>
                    <a:pt x="1057759" y="195774"/>
                    <a:pt x="1087085" y="240358"/>
                    <a:pt x="1089184" y="290695"/>
                  </a:cubicBezTo>
                  <a:cubicBezTo>
                    <a:pt x="1091043" y="339833"/>
                    <a:pt x="1055061" y="383818"/>
                    <a:pt x="1011042" y="401856"/>
                  </a:cubicBezTo>
                  <a:cubicBezTo>
                    <a:pt x="977819" y="415399"/>
                    <a:pt x="939738" y="410245"/>
                    <a:pt x="908253" y="394305"/>
                  </a:cubicBezTo>
                  <a:cubicBezTo>
                    <a:pt x="887023" y="407728"/>
                    <a:pt x="860996" y="401976"/>
                    <a:pt x="843665" y="385017"/>
                  </a:cubicBezTo>
                  <a:cubicBezTo>
                    <a:pt x="773799" y="455368"/>
                    <a:pt x="701595" y="523443"/>
                    <a:pt x="633948" y="595832"/>
                  </a:cubicBezTo>
                  <a:cubicBezTo>
                    <a:pt x="752989" y="705554"/>
                    <a:pt x="869812" y="817734"/>
                    <a:pt x="988913" y="927456"/>
                  </a:cubicBezTo>
                  <a:cubicBezTo>
                    <a:pt x="972781" y="945134"/>
                    <a:pt x="955690" y="961973"/>
                    <a:pt x="939018" y="979111"/>
                  </a:cubicBezTo>
                  <a:cubicBezTo>
                    <a:pt x="823935" y="863996"/>
                    <a:pt x="709631" y="748101"/>
                    <a:pt x="594907" y="632686"/>
                  </a:cubicBezTo>
                  <a:cubicBezTo>
                    <a:pt x="550589" y="676731"/>
                    <a:pt x="507170" y="721674"/>
                    <a:pt x="461833" y="764640"/>
                  </a:cubicBezTo>
                  <a:cubicBezTo>
                    <a:pt x="455536" y="772131"/>
                    <a:pt x="445881" y="766258"/>
                    <a:pt x="438324" y="764820"/>
                  </a:cubicBezTo>
                  <a:cubicBezTo>
                    <a:pt x="435326" y="767696"/>
                    <a:pt x="429389" y="773509"/>
                    <a:pt x="426450" y="776386"/>
                  </a:cubicBezTo>
                  <a:cubicBezTo>
                    <a:pt x="431548" y="781539"/>
                    <a:pt x="436645" y="786753"/>
                    <a:pt x="441743" y="791966"/>
                  </a:cubicBezTo>
                  <a:cubicBezTo>
                    <a:pt x="431548" y="801973"/>
                    <a:pt x="421473" y="812101"/>
                    <a:pt x="411518" y="822348"/>
                  </a:cubicBezTo>
                  <a:cubicBezTo>
                    <a:pt x="405580" y="819471"/>
                    <a:pt x="399164" y="807487"/>
                    <a:pt x="392327" y="814018"/>
                  </a:cubicBezTo>
                  <a:cubicBezTo>
                    <a:pt x="335235" y="869269"/>
                    <a:pt x="280302" y="926976"/>
                    <a:pt x="222670" y="981748"/>
                  </a:cubicBezTo>
                  <a:cubicBezTo>
                    <a:pt x="205579" y="997927"/>
                    <a:pt x="177453" y="968145"/>
                    <a:pt x="191246" y="950587"/>
                  </a:cubicBezTo>
                  <a:cubicBezTo>
                    <a:pt x="199582" y="939681"/>
                    <a:pt x="210017" y="930632"/>
                    <a:pt x="219672" y="920924"/>
                  </a:cubicBezTo>
                  <a:cubicBezTo>
                    <a:pt x="214155" y="914812"/>
                    <a:pt x="208577" y="908819"/>
                    <a:pt x="202940" y="902947"/>
                  </a:cubicBezTo>
                  <a:cubicBezTo>
                    <a:pt x="208997" y="896834"/>
                    <a:pt x="215114" y="890782"/>
                    <a:pt x="221291" y="884730"/>
                  </a:cubicBezTo>
                  <a:cubicBezTo>
                    <a:pt x="210077" y="870647"/>
                    <a:pt x="201621" y="886827"/>
                    <a:pt x="192745" y="893419"/>
                  </a:cubicBezTo>
                  <a:cubicBezTo>
                    <a:pt x="178652" y="879456"/>
                    <a:pt x="164619" y="865434"/>
                    <a:pt x="150646" y="851411"/>
                  </a:cubicBezTo>
                  <a:cubicBezTo>
                    <a:pt x="158802" y="843082"/>
                    <a:pt x="167078" y="834872"/>
                    <a:pt x="175234" y="826662"/>
                  </a:cubicBezTo>
                  <a:cubicBezTo>
                    <a:pt x="182790" y="834153"/>
                    <a:pt x="190346" y="841644"/>
                    <a:pt x="197843" y="849194"/>
                  </a:cubicBezTo>
                  <a:cubicBezTo>
                    <a:pt x="204140" y="843561"/>
                    <a:pt x="210317" y="837808"/>
                    <a:pt x="216374" y="831936"/>
                  </a:cubicBezTo>
                  <a:cubicBezTo>
                    <a:pt x="209357" y="823486"/>
                    <a:pt x="201021" y="816235"/>
                    <a:pt x="193825" y="807966"/>
                  </a:cubicBezTo>
                  <a:cubicBezTo>
                    <a:pt x="199042" y="802633"/>
                    <a:pt x="204439" y="797479"/>
                    <a:pt x="209957" y="792445"/>
                  </a:cubicBezTo>
                  <a:cubicBezTo>
                    <a:pt x="217513" y="799996"/>
                    <a:pt x="225129" y="807487"/>
                    <a:pt x="232686" y="815037"/>
                  </a:cubicBezTo>
                  <a:cubicBezTo>
                    <a:pt x="238863" y="808865"/>
                    <a:pt x="244979" y="802693"/>
                    <a:pt x="251096" y="796460"/>
                  </a:cubicBezTo>
                  <a:cubicBezTo>
                    <a:pt x="243360" y="789090"/>
                    <a:pt x="235744" y="781599"/>
                    <a:pt x="228008" y="774228"/>
                  </a:cubicBezTo>
                  <a:cubicBezTo>
                    <a:pt x="235204" y="766917"/>
                    <a:pt x="242581" y="759726"/>
                    <a:pt x="249897" y="752536"/>
                  </a:cubicBezTo>
                  <a:cubicBezTo>
                    <a:pt x="263750" y="766858"/>
                    <a:pt x="277843" y="780880"/>
                    <a:pt x="291936" y="794962"/>
                  </a:cubicBezTo>
                  <a:cubicBezTo>
                    <a:pt x="284440" y="803052"/>
                    <a:pt x="268908" y="813059"/>
                    <a:pt x="284440" y="822468"/>
                  </a:cubicBezTo>
                  <a:cubicBezTo>
                    <a:pt x="290437" y="816595"/>
                    <a:pt x="296494" y="810842"/>
                    <a:pt x="302551" y="805030"/>
                  </a:cubicBezTo>
                  <a:cubicBezTo>
                    <a:pt x="308008" y="810782"/>
                    <a:pt x="313586" y="816475"/>
                    <a:pt x="319163" y="822168"/>
                  </a:cubicBezTo>
                  <a:cubicBezTo>
                    <a:pt x="334336" y="807127"/>
                    <a:pt x="349388" y="792026"/>
                    <a:pt x="364501" y="776925"/>
                  </a:cubicBezTo>
                  <a:cubicBezTo>
                    <a:pt x="360902" y="773210"/>
                    <a:pt x="353646" y="765839"/>
                    <a:pt x="350048" y="762183"/>
                  </a:cubicBezTo>
                  <a:cubicBezTo>
                    <a:pt x="360423" y="751756"/>
                    <a:pt x="370738" y="741330"/>
                    <a:pt x="381352" y="731262"/>
                  </a:cubicBezTo>
                  <a:cubicBezTo>
                    <a:pt x="384951" y="734918"/>
                    <a:pt x="392147" y="742168"/>
                    <a:pt x="395685" y="745824"/>
                  </a:cubicBezTo>
                  <a:cubicBezTo>
                    <a:pt x="398624" y="742828"/>
                    <a:pt x="404501" y="736775"/>
                    <a:pt x="407440" y="733779"/>
                  </a:cubicBezTo>
                  <a:cubicBezTo>
                    <a:pt x="404561" y="724910"/>
                    <a:pt x="399583" y="713405"/>
                    <a:pt x="409479" y="706873"/>
                  </a:cubicBezTo>
                  <a:cubicBezTo>
                    <a:pt x="453917" y="665105"/>
                    <a:pt x="497935" y="622738"/>
                    <a:pt x="543093" y="581690"/>
                  </a:cubicBezTo>
                  <a:cubicBezTo>
                    <a:pt x="487140" y="522604"/>
                    <a:pt x="428789" y="465795"/>
                    <a:pt x="371577" y="407908"/>
                  </a:cubicBezTo>
                  <a:cubicBezTo>
                    <a:pt x="369178" y="409706"/>
                    <a:pt x="364261" y="413421"/>
                    <a:pt x="361862" y="415279"/>
                  </a:cubicBezTo>
                  <a:cubicBezTo>
                    <a:pt x="326120" y="392388"/>
                    <a:pt x="292716" y="365961"/>
                    <a:pt x="257873" y="341751"/>
                  </a:cubicBezTo>
                  <a:cubicBezTo>
                    <a:pt x="189507" y="410545"/>
                    <a:pt x="118862" y="478679"/>
                    <a:pt x="66747" y="561196"/>
                  </a:cubicBezTo>
                  <a:cubicBezTo>
                    <a:pt x="47497" y="588222"/>
                    <a:pt x="36402" y="623757"/>
                    <a:pt x="4498" y="639098"/>
                  </a:cubicBezTo>
                  <a:cubicBezTo>
                    <a:pt x="39820" y="501271"/>
                    <a:pt x="114724" y="374350"/>
                    <a:pt x="213375" y="272178"/>
                  </a:cubicBezTo>
                  <a:cubicBezTo>
                    <a:pt x="208877" y="263489"/>
                    <a:pt x="204379" y="254800"/>
                    <a:pt x="199822" y="246111"/>
                  </a:cubicBezTo>
                  <a:cubicBezTo>
                    <a:pt x="211156" y="233707"/>
                    <a:pt x="222790" y="221662"/>
                    <a:pt x="234904" y="210096"/>
                  </a:cubicBezTo>
                  <a:cubicBezTo>
                    <a:pt x="243900" y="214351"/>
                    <a:pt x="252896" y="218666"/>
                    <a:pt x="261891" y="222800"/>
                  </a:cubicBezTo>
                  <a:moveTo>
                    <a:pt x="292596" y="203684"/>
                  </a:moveTo>
                  <a:cubicBezTo>
                    <a:pt x="295235" y="205842"/>
                    <a:pt x="297873" y="207939"/>
                    <a:pt x="300512" y="210096"/>
                  </a:cubicBezTo>
                  <a:cubicBezTo>
                    <a:pt x="368159" y="139565"/>
                    <a:pt x="453497" y="88509"/>
                    <a:pt x="542073" y="48419"/>
                  </a:cubicBezTo>
                  <a:lnTo>
                    <a:pt x="543633" y="39371"/>
                  </a:lnTo>
                  <a:cubicBezTo>
                    <a:pt x="449839" y="75685"/>
                    <a:pt x="363541" y="132374"/>
                    <a:pt x="292596" y="203684"/>
                  </a:cubicBezTo>
                  <a:moveTo>
                    <a:pt x="789691" y="181272"/>
                  </a:moveTo>
                  <a:cubicBezTo>
                    <a:pt x="778657" y="213332"/>
                    <a:pt x="786393" y="248208"/>
                    <a:pt x="801026" y="277811"/>
                  </a:cubicBezTo>
                  <a:cubicBezTo>
                    <a:pt x="795389" y="288658"/>
                    <a:pt x="787772" y="300882"/>
                    <a:pt x="793230" y="313467"/>
                  </a:cubicBezTo>
                  <a:cubicBezTo>
                    <a:pt x="796108" y="321556"/>
                    <a:pt x="802285" y="336657"/>
                    <a:pt x="812840" y="327489"/>
                  </a:cubicBezTo>
                  <a:cubicBezTo>
                    <a:pt x="800966" y="312328"/>
                    <a:pt x="801266" y="292613"/>
                    <a:pt x="815059" y="278890"/>
                  </a:cubicBezTo>
                  <a:cubicBezTo>
                    <a:pt x="799167" y="249707"/>
                    <a:pt x="790531" y="214171"/>
                    <a:pt x="802405" y="182052"/>
                  </a:cubicBezTo>
                  <a:cubicBezTo>
                    <a:pt x="819377" y="134591"/>
                    <a:pt x="873110" y="104928"/>
                    <a:pt x="922406" y="118411"/>
                  </a:cubicBezTo>
                  <a:cubicBezTo>
                    <a:pt x="927144" y="101632"/>
                    <a:pt x="909572" y="105348"/>
                    <a:pt x="899198" y="103670"/>
                  </a:cubicBezTo>
                  <a:cubicBezTo>
                    <a:pt x="850562" y="100734"/>
                    <a:pt x="805524" y="136569"/>
                    <a:pt x="789691" y="181272"/>
                  </a:cubicBezTo>
                  <a:moveTo>
                    <a:pt x="847923" y="224239"/>
                  </a:moveTo>
                  <a:cubicBezTo>
                    <a:pt x="850981" y="254920"/>
                    <a:pt x="881506" y="275654"/>
                    <a:pt x="911192" y="273137"/>
                  </a:cubicBezTo>
                  <a:cubicBezTo>
                    <a:pt x="907953" y="304718"/>
                    <a:pt x="932841" y="336897"/>
                    <a:pt x="965585" y="336538"/>
                  </a:cubicBezTo>
                  <a:cubicBezTo>
                    <a:pt x="1001027" y="338875"/>
                    <a:pt x="1031312" y="301002"/>
                    <a:pt x="1020578" y="266965"/>
                  </a:cubicBezTo>
                  <a:cubicBezTo>
                    <a:pt x="1013921" y="239759"/>
                    <a:pt x="985795" y="223639"/>
                    <a:pt x="958808" y="225557"/>
                  </a:cubicBezTo>
                  <a:cubicBezTo>
                    <a:pt x="961387" y="196433"/>
                    <a:pt x="941237" y="166591"/>
                    <a:pt x="911372" y="162516"/>
                  </a:cubicBezTo>
                  <a:cubicBezTo>
                    <a:pt x="876529" y="155984"/>
                    <a:pt x="842226" y="189302"/>
                    <a:pt x="847923" y="224239"/>
                  </a:cubicBezTo>
                  <a:moveTo>
                    <a:pt x="230826" y="219145"/>
                  </a:moveTo>
                  <a:cubicBezTo>
                    <a:pt x="228248" y="227954"/>
                    <a:pt x="248518" y="238201"/>
                    <a:pt x="254335" y="229872"/>
                  </a:cubicBezTo>
                  <a:cubicBezTo>
                    <a:pt x="251516" y="221242"/>
                    <a:pt x="239102" y="217527"/>
                    <a:pt x="230826" y="219145"/>
                  </a:cubicBezTo>
                  <a:moveTo>
                    <a:pt x="1031672" y="261272"/>
                  </a:moveTo>
                  <a:cubicBezTo>
                    <a:pt x="1041867" y="281347"/>
                    <a:pt x="1033232" y="304058"/>
                    <a:pt x="1021477" y="321317"/>
                  </a:cubicBezTo>
                  <a:cubicBezTo>
                    <a:pt x="1025915" y="323594"/>
                    <a:pt x="1033411" y="325751"/>
                    <a:pt x="1035450" y="318920"/>
                  </a:cubicBezTo>
                  <a:cubicBezTo>
                    <a:pt x="1052962" y="293392"/>
                    <a:pt x="1048584" y="258036"/>
                    <a:pt x="1028494" y="235265"/>
                  </a:cubicBezTo>
                  <a:cubicBezTo>
                    <a:pt x="1016680" y="242396"/>
                    <a:pt x="1029394" y="252523"/>
                    <a:pt x="1031672" y="261272"/>
                  </a:cubicBezTo>
                  <a:moveTo>
                    <a:pt x="300752" y="253482"/>
                  </a:moveTo>
                  <a:cubicBezTo>
                    <a:pt x="299013" y="265167"/>
                    <a:pt x="308068" y="273437"/>
                    <a:pt x="314365" y="282066"/>
                  </a:cubicBezTo>
                  <a:cubicBezTo>
                    <a:pt x="335115" y="307834"/>
                    <a:pt x="354306" y="334860"/>
                    <a:pt x="375235" y="360567"/>
                  </a:cubicBezTo>
                  <a:cubicBezTo>
                    <a:pt x="381292" y="361946"/>
                    <a:pt x="383511" y="359788"/>
                    <a:pt x="381832" y="354155"/>
                  </a:cubicBezTo>
                  <a:cubicBezTo>
                    <a:pt x="365160" y="330425"/>
                    <a:pt x="346270" y="308193"/>
                    <a:pt x="329058" y="284823"/>
                  </a:cubicBezTo>
                  <a:cubicBezTo>
                    <a:pt x="320422" y="273677"/>
                    <a:pt x="312986" y="261032"/>
                    <a:pt x="300752" y="253482"/>
                  </a:cubicBezTo>
                  <a:moveTo>
                    <a:pt x="206418" y="292073"/>
                  </a:moveTo>
                  <a:cubicBezTo>
                    <a:pt x="195264" y="306755"/>
                    <a:pt x="174694" y="319339"/>
                    <a:pt x="175054" y="339354"/>
                  </a:cubicBezTo>
                  <a:cubicBezTo>
                    <a:pt x="191846" y="327070"/>
                    <a:pt x="203780" y="309751"/>
                    <a:pt x="215654" y="293032"/>
                  </a:cubicBezTo>
                  <a:cubicBezTo>
                    <a:pt x="213375" y="292793"/>
                    <a:pt x="208757" y="292313"/>
                    <a:pt x="206418" y="292073"/>
                  </a:cubicBezTo>
                  <a:moveTo>
                    <a:pt x="758387" y="395204"/>
                  </a:moveTo>
                  <a:cubicBezTo>
                    <a:pt x="655238" y="491803"/>
                    <a:pt x="552148" y="588521"/>
                    <a:pt x="448999" y="685180"/>
                  </a:cubicBezTo>
                  <a:cubicBezTo>
                    <a:pt x="438624" y="695128"/>
                    <a:pt x="426990" y="704056"/>
                    <a:pt x="418354" y="715622"/>
                  </a:cubicBezTo>
                  <a:cubicBezTo>
                    <a:pt x="415116" y="723951"/>
                    <a:pt x="421413" y="732581"/>
                    <a:pt x="429149" y="735457"/>
                  </a:cubicBezTo>
                  <a:cubicBezTo>
                    <a:pt x="429509" y="730783"/>
                    <a:pt x="430168" y="721435"/>
                    <a:pt x="430468" y="716760"/>
                  </a:cubicBezTo>
                  <a:cubicBezTo>
                    <a:pt x="556046" y="595473"/>
                    <a:pt x="685942" y="478440"/>
                    <a:pt x="811701" y="357331"/>
                  </a:cubicBezTo>
                  <a:lnTo>
                    <a:pt x="810381" y="348223"/>
                  </a:lnTo>
                  <a:cubicBezTo>
                    <a:pt x="791730" y="362365"/>
                    <a:pt x="775658" y="379444"/>
                    <a:pt x="758387" y="395204"/>
                  </a:cubicBezTo>
                  <a:moveTo>
                    <a:pt x="372297" y="367519"/>
                  </a:moveTo>
                  <a:lnTo>
                    <a:pt x="370138" y="376328"/>
                  </a:lnTo>
                  <a:cubicBezTo>
                    <a:pt x="432507" y="438530"/>
                    <a:pt x="495776" y="500192"/>
                    <a:pt x="559885" y="560656"/>
                  </a:cubicBezTo>
                  <a:cubicBezTo>
                    <a:pt x="562403" y="560477"/>
                    <a:pt x="567321" y="560057"/>
                    <a:pt x="569840" y="559877"/>
                  </a:cubicBezTo>
                  <a:cubicBezTo>
                    <a:pt x="548730" y="535068"/>
                    <a:pt x="523662" y="513975"/>
                    <a:pt x="500874" y="490784"/>
                  </a:cubicBezTo>
                  <a:cubicBezTo>
                    <a:pt x="457695" y="449975"/>
                    <a:pt x="416795" y="406829"/>
                    <a:pt x="372297" y="367519"/>
                  </a:cubicBezTo>
                  <a:moveTo>
                    <a:pt x="616557" y="606019"/>
                  </a:moveTo>
                  <a:cubicBezTo>
                    <a:pt x="612359" y="616207"/>
                    <a:pt x="622614" y="621720"/>
                    <a:pt x="627951" y="628132"/>
                  </a:cubicBezTo>
                  <a:cubicBezTo>
                    <a:pt x="731520" y="728146"/>
                    <a:pt x="834609" y="828700"/>
                    <a:pt x="937818" y="929134"/>
                  </a:cubicBezTo>
                  <a:cubicBezTo>
                    <a:pt x="942196" y="932789"/>
                    <a:pt x="947114" y="935666"/>
                    <a:pt x="952571" y="937703"/>
                  </a:cubicBezTo>
                  <a:cubicBezTo>
                    <a:pt x="952151" y="931411"/>
                    <a:pt x="949573" y="926198"/>
                    <a:pt x="944895" y="922063"/>
                  </a:cubicBezTo>
                  <a:cubicBezTo>
                    <a:pt x="847323" y="827861"/>
                    <a:pt x="750351" y="732940"/>
                    <a:pt x="652899" y="638559"/>
                  </a:cubicBezTo>
                  <a:cubicBezTo>
                    <a:pt x="641504" y="626933"/>
                    <a:pt x="629810" y="615428"/>
                    <a:pt x="616557" y="606019"/>
                  </a:cubicBezTo>
                  <a:moveTo>
                    <a:pt x="366600" y="763022"/>
                  </a:moveTo>
                  <a:cubicBezTo>
                    <a:pt x="369958" y="766378"/>
                    <a:pt x="376615" y="773150"/>
                    <a:pt x="379973" y="776565"/>
                  </a:cubicBezTo>
                  <a:cubicBezTo>
                    <a:pt x="359763" y="796400"/>
                    <a:pt x="340093" y="816775"/>
                    <a:pt x="319643" y="836370"/>
                  </a:cubicBezTo>
                  <a:cubicBezTo>
                    <a:pt x="316704" y="833614"/>
                    <a:pt x="310887" y="828161"/>
                    <a:pt x="307948" y="825464"/>
                  </a:cubicBezTo>
                  <a:cubicBezTo>
                    <a:pt x="290857" y="830138"/>
                    <a:pt x="314425" y="844160"/>
                    <a:pt x="319163" y="850632"/>
                  </a:cubicBezTo>
                  <a:cubicBezTo>
                    <a:pt x="343931" y="826003"/>
                    <a:pt x="368639" y="801254"/>
                    <a:pt x="393346" y="776505"/>
                  </a:cubicBezTo>
                  <a:cubicBezTo>
                    <a:pt x="390288" y="773389"/>
                    <a:pt x="384111" y="767097"/>
                    <a:pt x="381052" y="763921"/>
                  </a:cubicBezTo>
                  <a:cubicBezTo>
                    <a:pt x="383331" y="761105"/>
                    <a:pt x="387769" y="755352"/>
                    <a:pt x="390048" y="752536"/>
                  </a:cubicBezTo>
                  <a:cubicBezTo>
                    <a:pt x="379553" y="743247"/>
                    <a:pt x="374096" y="758828"/>
                    <a:pt x="366600" y="763022"/>
                  </a:cubicBezTo>
                  <a:moveTo>
                    <a:pt x="213435" y="941718"/>
                  </a:moveTo>
                  <a:cubicBezTo>
                    <a:pt x="208038" y="948250"/>
                    <a:pt x="198922" y="954362"/>
                    <a:pt x="202340" y="964489"/>
                  </a:cubicBezTo>
                  <a:cubicBezTo>
                    <a:pt x="217633" y="954302"/>
                    <a:pt x="230886" y="941299"/>
                    <a:pt x="240602" y="925658"/>
                  </a:cubicBezTo>
                  <a:cubicBezTo>
                    <a:pt x="228128" y="922662"/>
                    <a:pt x="221531" y="935006"/>
                    <a:pt x="213435" y="941718"/>
                  </a:cubicBezTo>
                  <a:close/>
                </a:path>
              </a:pathLst>
            </a:custGeom>
            <a:solidFill>
              <a:srgbClr val="004694"/>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21" name="任意多边形: 形状 20">
              <a:extLst>
                <a:ext uri="{FF2B5EF4-FFF2-40B4-BE49-F238E27FC236}">
                  <a16:creationId xmlns:a16="http://schemas.microsoft.com/office/drawing/2014/main" id="{644BF7D6-F6EA-4279-8F89-6AA5A22FDDC3}"/>
                </a:ext>
              </a:extLst>
            </p:cNvPr>
            <p:cNvSpPr/>
            <p:nvPr/>
          </p:nvSpPr>
          <p:spPr>
            <a:xfrm>
              <a:off x="1953211" y="4944309"/>
              <a:ext cx="35982" cy="53932"/>
            </a:xfrm>
            <a:custGeom>
              <a:avLst/>
              <a:gdLst>
                <a:gd name="connsiteX0" fmla="*/ 5407 w 35982"/>
                <a:gd name="connsiteY0" fmla="*/ 16180 h 53932"/>
                <a:gd name="connsiteX1" fmla="*/ 33713 w 35982"/>
                <a:gd name="connsiteY1" fmla="*/ 4494 h 53932"/>
                <a:gd name="connsiteX2" fmla="*/ 30534 w 35982"/>
                <a:gd name="connsiteY2" fmla="*/ 51835 h 53932"/>
                <a:gd name="connsiteX3" fmla="*/ 5407 w 35982"/>
                <a:gd name="connsiteY3" fmla="*/ 16180 h 53932"/>
              </a:gdLst>
              <a:ahLst/>
              <a:cxnLst>
                <a:cxn ang="0">
                  <a:pos x="connsiteX0" y="connsiteY0"/>
                </a:cxn>
                <a:cxn ang="0">
                  <a:pos x="connsiteX1" y="connsiteY1"/>
                </a:cxn>
                <a:cxn ang="0">
                  <a:pos x="connsiteX2" y="connsiteY2"/>
                </a:cxn>
                <a:cxn ang="0">
                  <a:pos x="connsiteX3" y="connsiteY3"/>
                </a:cxn>
              </a:cxnLst>
              <a:rect l="l" t="t" r="r" b="b"/>
              <a:pathLst>
                <a:path w="35982" h="53932">
                  <a:moveTo>
                    <a:pt x="5407" y="16180"/>
                  </a:moveTo>
                  <a:cubicBezTo>
                    <a:pt x="10744" y="5393"/>
                    <a:pt x="23638" y="5992"/>
                    <a:pt x="33713" y="4494"/>
                  </a:cubicBezTo>
                  <a:cubicBezTo>
                    <a:pt x="33113" y="20314"/>
                    <a:pt x="32033" y="36075"/>
                    <a:pt x="30534" y="51835"/>
                  </a:cubicBezTo>
                  <a:cubicBezTo>
                    <a:pt x="15661" y="46921"/>
                    <a:pt x="609" y="33438"/>
                    <a:pt x="5407" y="16180"/>
                  </a:cubicBezTo>
                  <a:close/>
                </a:path>
              </a:pathLst>
            </a:custGeom>
            <a:solidFill>
              <a:srgbClr val="004694"/>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22" name="任意多边形: 形状 21">
              <a:extLst>
                <a:ext uri="{FF2B5EF4-FFF2-40B4-BE49-F238E27FC236}">
                  <a16:creationId xmlns:a16="http://schemas.microsoft.com/office/drawing/2014/main" id="{46A12485-5412-4345-ACDC-D75A0A540715}"/>
                </a:ext>
              </a:extLst>
            </p:cNvPr>
            <p:cNvSpPr/>
            <p:nvPr/>
          </p:nvSpPr>
          <p:spPr>
            <a:xfrm>
              <a:off x="396447" y="5045491"/>
              <a:ext cx="47976" cy="47940"/>
            </a:xfrm>
            <a:custGeom>
              <a:avLst/>
              <a:gdLst>
                <a:gd name="connsiteX0" fmla="*/ 4498 w 47976"/>
                <a:gd name="connsiteY0" fmla="*/ 26818 h 47939"/>
                <a:gd name="connsiteX1" fmla="*/ 38441 w 47976"/>
                <a:gd name="connsiteY1" fmla="*/ 8840 h 47939"/>
                <a:gd name="connsiteX2" fmla="*/ 39281 w 47976"/>
                <a:gd name="connsiteY2" fmla="*/ 47012 h 47939"/>
                <a:gd name="connsiteX3" fmla="*/ 4498 w 47976"/>
                <a:gd name="connsiteY3" fmla="*/ 26818 h 47939"/>
              </a:gdLst>
              <a:ahLst/>
              <a:cxnLst>
                <a:cxn ang="0">
                  <a:pos x="connsiteX0" y="connsiteY0"/>
                </a:cxn>
                <a:cxn ang="0">
                  <a:pos x="connsiteX1" y="connsiteY1"/>
                </a:cxn>
                <a:cxn ang="0">
                  <a:pos x="connsiteX2" y="connsiteY2"/>
                </a:cxn>
                <a:cxn ang="0">
                  <a:pos x="connsiteX3" y="connsiteY3"/>
                </a:cxn>
              </a:cxnLst>
              <a:rect l="l" t="t" r="r" b="b"/>
              <a:pathLst>
                <a:path w="47976" h="47939">
                  <a:moveTo>
                    <a:pt x="4498" y="26818"/>
                  </a:moveTo>
                  <a:cubicBezTo>
                    <a:pt x="5817" y="12076"/>
                    <a:pt x="24288" y="-3204"/>
                    <a:pt x="38441" y="8840"/>
                  </a:cubicBezTo>
                  <a:cubicBezTo>
                    <a:pt x="55053" y="17110"/>
                    <a:pt x="47497" y="35567"/>
                    <a:pt x="39281" y="47012"/>
                  </a:cubicBezTo>
                  <a:cubicBezTo>
                    <a:pt x="27586" y="40481"/>
                    <a:pt x="15472" y="34608"/>
                    <a:pt x="4498" y="26818"/>
                  </a:cubicBezTo>
                  <a:close/>
                </a:path>
              </a:pathLst>
            </a:custGeom>
            <a:solidFill>
              <a:srgbClr val="004694"/>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23" name="任意多边形: 形状 22">
              <a:extLst>
                <a:ext uri="{FF2B5EF4-FFF2-40B4-BE49-F238E27FC236}">
                  <a16:creationId xmlns:a16="http://schemas.microsoft.com/office/drawing/2014/main" id="{A46645FE-9B9F-428A-B0E2-0026E6393984}"/>
                </a:ext>
              </a:extLst>
            </p:cNvPr>
            <p:cNvSpPr/>
            <p:nvPr/>
          </p:nvSpPr>
          <p:spPr>
            <a:xfrm>
              <a:off x="2121073" y="5745610"/>
              <a:ext cx="95953" cy="71910"/>
            </a:xfrm>
            <a:custGeom>
              <a:avLst/>
              <a:gdLst>
                <a:gd name="connsiteX0" fmla="*/ 18836 w 95952"/>
                <a:gd name="connsiteY0" fmla="*/ 7444 h 71909"/>
                <a:gd name="connsiteX1" fmla="*/ 81265 w 95952"/>
                <a:gd name="connsiteY1" fmla="*/ 18110 h 71909"/>
                <a:gd name="connsiteX2" fmla="*/ 70650 w 95952"/>
                <a:gd name="connsiteY2" fmla="*/ 68207 h 71909"/>
                <a:gd name="connsiteX3" fmla="*/ 15477 w 95952"/>
                <a:gd name="connsiteY3" fmla="*/ 54125 h 71909"/>
                <a:gd name="connsiteX4" fmla="*/ 18836 w 95952"/>
                <a:gd name="connsiteY4" fmla="*/ 7444 h 7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952" h="71909">
                  <a:moveTo>
                    <a:pt x="18836" y="7444"/>
                  </a:moveTo>
                  <a:cubicBezTo>
                    <a:pt x="39466" y="133"/>
                    <a:pt x="63034" y="7444"/>
                    <a:pt x="81265" y="18110"/>
                  </a:cubicBezTo>
                  <a:cubicBezTo>
                    <a:pt x="101775" y="29796"/>
                    <a:pt x="94399" y="66110"/>
                    <a:pt x="70650" y="68207"/>
                  </a:cubicBezTo>
                  <a:cubicBezTo>
                    <a:pt x="51400" y="70125"/>
                    <a:pt x="31670" y="64432"/>
                    <a:pt x="15477" y="54125"/>
                  </a:cubicBezTo>
                  <a:cubicBezTo>
                    <a:pt x="-1314" y="44058"/>
                    <a:pt x="2224" y="15713"/>
                    <a:pt x="18836" y="7444"/>
                  </a:cubicBezTo>
                  <a:close/>
                </a:path>
              </a:pathLst>
            </a:custGeom>
            <a:solidFill>
              <a:srgbClr val="004694"/>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24" name="任意多边形: 形状 23">
              <a:extLst>
                <a:ext uri="{FF2B5EF4-FFF2-40B4-BE49-F238E27FC236}">
                  <a16:creationId xmlns:a16="http://schemas.microsoft.com/office/drawing/2014/main" id="{299C815C-4AD3-4565-AC20-97D48BE552AA}"/>
                </a:ext>
              </a:extLst>
            </p:cNvPr>
            <p:cNvSpPr/>
            <p:nvPr/>
          </p:nvSpPr>
          <p:spPr>
            <a:xfrm>
              <a:off x="1596456" y="5956139"/>
              <a:ext cx="89956" cy="77902"/>
            </a:xfrm>
            <a:custGeom>
              <a:avLst/>
              <a:gdLst>
                <a:gd name="connsiteX0" fmla="*/ 27766 w 89955"/>
                <a:gd name="connsiteY0" fmla="*/ 46741 h 77902"/>
                <a:gd name="connsiteX1" fmla="*/ 36102 w 89955"/>
                <a:gd name="connsiteY1" fmla="*/ 4494 h 77902"/>
                <a:gd name="connsiteX2" fmla="*/ 42999 w 89955"/>
                <a:gd name="connsiteY2" fmla="*/ 29783 h 77902"/>
                <a:gd name="connsiteX3" fmla="*/ 56912 w 89955"/>
                <a:gd name="connsiteY3" fmla="*/ 27925 h 77902"/>
                <a:gd name="connsiteX4" fmla="*/ 49116 w 89955"/>
                <a:gd name="connsiteY4" fmla="*/ 16000 h 77902"/>
                <a:gd name="connsiteX5" fmla="*/ 70765 w 89955"/>
                <a:gd name="connsiteY5" fmla="*/ 5273 h 77902"/>
                <a:gd name="connsiteX6" fmla="*/ 62249 w 89955"/>
                <a:gd name="connsiteY6" fmla="*/ 49917 h 77902"/>
                <a:gd name="connsiteX7" fmla="*/ 87437 w 89955"/>
                <a:gd name="connsiteY7" fmla="*/ 66816 h 77902"/>
                <a:gd name="connsiteX8" fmla="*/ 55653 w 89955"/>
                <a:gd name="connsiteY8" fmla="*/ 60285 h 77902"/>
                <a:gd name="connsiteX9" fmla="*/ 15352 w 89955"/>
                <a:gd name="connsiteY9" fmla="*/ 76584 h 77902"/>
                <a:gd name="connsiteX10" fmla="*/ 4498 w 89955"/>
                <a:gd name="connsiteY10" fmla="*/ 25168 h 77902"/>
                <a:gd name="connsiteX11" fmla="*/ 15472 w 89955"/>
                <a:gd name="connsiteY11" fmla="*/ 24629 h 77902"/>
                <a:gd name="connsiteX12" fmla="*/ 15232 w 89955"/>
                <a:gd name="connsiteY12" fmla="*/ 42007 h 77902"/>
                <a:gd name="connsiteX13" fmla="*/ 23209 w 89955"/>
                <a:gd name="connsiteY13" fmla="*/ 18277 h 77902"/>
                <a:gd name="connsiteX14" fmla="*/ 27766 w 89955"/>
                <a:gd name="connsiteY14" fmla="*/ 46741 h 77902"/>
                <a:gd name="connsiteX15" fmla="*/ 44498 w 89955"/>
                <a:gd name="connsiteY15" fmla="*/ 36614 h 77902"/>
                <a:gd name="connsiteX16" fmla="*/ 49176 w 89955"/>
                <a:gd name="connsiteY16" fmla="*/ 50936 h 77902"/>
                <a:gd name="connsiteX17" fmla="*/ 44498 w 89955"/>
                <a:gd name="connsiteY17" fmla="*/ 36614 h 77902"/>
                <a:gd name="connsiteX18" fmla="*/ 20210 w 89955"/>
                <a:gd name="connsiteY18" fmla="*/ 53992 h 77902"/>
                <a:gd name="connsiteX19" fmla="*/ 20210 w 89955"/>
                <a:gd name="connsiteY19" fmla="*/ 53992 h 77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9955" h="77902">
                  <a:moveTo>
                    <a:pt x="27766" y="46741"/>
                  </a:moveTo>
                  <a:cubicBezTo>
                    <a:pt x="29865" y="32539"/>
                    <a:pt x="32444" y="18397"/>
                    <a:pt x="36102" y="4494"/>
                  </a:cubicBezTo>
                  <a:cubicBezTo>
                    <a:pt x="44438" y="10008"/>
                    <a:pt x="46717" y="18457"/>
                    <a:pt x="42999" y="29783"/>
                  </a:cubicBezTo>
                  <a:cubicBezTo>
                    <a:pt x="46477" y="29303"/>
                    <a:pt x="53434" y="28404"/>
                    <a:pt x="56912" y="27925"/>
                  </a:cubicBezTo>
                  <a:cubicBezTo>
                    <a:pt x="54993" y="24989"/>
                    <a:pt x="51095" y="18996"/>
                    <a:pt x="49116" y="16000"/>
                  </a:cubicBezTo>
                  <a:cubicBezTo>
                    <a:pt x="56072" y="11925"/>
                    <a:pt x="63269" y="8330"/>
                    <a:pt x="70765" y="5273"/>
                  </a:cubicBezTo>
                  <a:cubicBezTo>
                    <a:pt x="72444" y="20794"/>
                    <a:pt x="61650" y="34277"/>
                    <a:pt x="62249" y="49917"/>
                  </a:cubicBezTo>
                  <a:cubicBezTo>
                    <a:pt x="74483" y="49798"/>
                    <a:pt x="96253" y="48599"/>
                    <a:pt x="87437" y="66816"/>
                  </a:cubicBezTo>
                  <a:cubicBezTo>
                    <a:pt x="76462" y="66696"/>
                    <a:pt x="64648" y="67715"/>
                    <a:pt x="55653" y="60285"/>
                  </a:cubicBezTo>
                  <a:cubicBezTo>
                    <a:pt x="41679" y="64239"/>
                    <a:pt x="28666" y="70891"/>
                    <a:pt x="15352" y="76584"/>
                  </a:cubicBezTo>
                  <a:cubicBezTo>
                    <a:pt x="11754" y="59445"/>
                    <a:pt x="7916" y="42307"/>
                    <a:pt x="4498" y="25168"/>
                  </a:cubicBezTo>
                  <a:lnTo>
                    <a:pt x="15472" y="24629"/>
                  </a:lnTo>
                  <a:cubicBezTo>
                    <a:pt x="15412" y="29004"/>
                    <a:pt x="15292" y="37633"/>
                    <a:pt x="15232" y="42007"/>
                  </a:cubicBezTo>
                  <a:cubicBezTo>
                    <a:pt x="18111" y="34157"/>
                    <a:pt x="20750" y="26247"/>
                    <a:pt x="23209" y="18277"/>
                  </a:cubicBezTo>
                  <a:cubicBezTo>
                    <a:pt x="33164" y="24569"/>
                    <a:pt x="26087" y="37333"/>
                    <a:pt x="27766" y="46741"/>
                  </a:cubicBezTo>
                  <a:moveTo>
                    <a:pt x="44498" y="36614"/>
                  </a:moveTo>
                  <a:cubicBezTo>
                    <a:pt x="39940" y="44404"/>
                    <a:pt x="41500" y="49198"/>
                    <a:pt x="49176" y="50936"/>
                  </a:cubicBezTo>
                  <a:cubicBezTo>
                    <a:pt x="53554" y="43146"/>
                    <a:pt x="51994" y="38412"/>
                    <a:pt x="44498" y="36614"/>
                  </a:cubicBezTo>
                  <a:moveTo>
                    <a:pt x="20210" y="53992"/>
                  </a:moveTo>
                  <a:cubicBezTo>
                    <a:pt x="11334" y="72389"/>
                    <a:pt x="39940" y="54592"/>
                    <a:pt x="20210" y="53992"/>
                  </a:cubicBezTo>
                  <a:close/>
                </a:path>
              </a:pathLst>
            </a:custGeom>
            <a:solidFill>
              <a:srgbClr val="004694"/>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25" name="任意多边形: 形状 24">
              <a:extLst>
                <a:ext uri="{FF2B5EF4-FFF2-40B4-BE49-F238E27FC236}">
                  <a16:creationId xmlns:a16="http://schemas.microsoft.com/office/drawing/2014/main" id="{92DD0547-ED01-4F75-A0ED-ABB30EEBF4B9}"/>
                </a:ext>
              </a:extLst>
            </p:cNvPr>
            <p:cNvSpPr/>
            <p:nvPr/>
          </p:nvSpPr>
          <p:spPr>
            <a:xfrm>
              <a:off x="845407" y="5964733"/>
              <a:ext cx="125938" cy="131835"/>
            </a:xfrm>
            <a:custGeom>
              <a:avLst/>
              <a:gdLst>
                <a:gd name="connsiteX0" fmla="*/ 64507 w 125938"/>
                <a:gd name="connsiteY0" fmla="*/ 29159 h 131834"/>
                <a:gd name="connsiteX1" fmla="*/ 92513 w 125938"/>
                <a:gd name="connsiteY1" fmla="*/ 5009 h 131834"/>
                <a:gd name="connsiteX2" fmla="*/ 93353 w 125938"/>
                <a:gd name="connsiteY2" fmla="*/ 23526 h 131834"/>
                <a:gd name="connsiteX3" fmla="*/ 116142 w 125938"/>
                <a:gd name="connsiteY3" fmla="*/ 39526 h 131834"/>
                <a:gd name="connsiteX4" fmla="*/ 76561 w 125938"/>
                <a:gd name="connsiteY4" fmla="*/ 59900 h 131834"/>
                <a:gd name="connsiteX5" fmla="*/ 118960 w 125938"/>
                <a:gd name="connsiteY5" fmla="*/ 58222 h 131834"/>
                <a:gd name="connsiteX6" fmla="*/ 124897 w 125938"/>
                <a:gd name="connsiteY6" fmla="*/ 74642 h 131834"/>
                <a:gd name="connsiteX7" fmla="*/ 105827 w 125938"/>
                <a:gd name="connsiteY7" fmla="*/ 74402 h 131834"/>
                <a:gd name="connsiteX8" fmla="*/ 88915 w 125938"/>
                <a:gd name="connsiteY8" fmla="*/ 93338 h 131834"/>
                <a:gd name="connsiteX9" fmla="*/ 110025 w 125938"/>
                <a:gd name="connsiteY9" fmla="*/ 126537 h 131834"/>
                <a:gd name="connsiteX10" fmla="*/ 75602 w 125938"/>
                <a:gd name="connsiteY10" fmla="*/ 108619 h 131834"/>
                <a:gd name="connsiteX11" fmla="*/ 20849 w 125938"/>
                <a:gd name="connsiteY11" fmla="*/ 120784 h 131834"/>
                <a:gd name="connsiteX12" fmla="*/ 55212 w 125938"/>
                <a:gd name="connsiteY12" fmla="*/ 103406 h 131834"/>
                <a:gd name="connsiteX13" fmla="*/ 46276 w 125938"/>
                <a:gd name="connsiteY13" fmla="*/ 81113 h 131834"/>
                <a:gd name="connsiteX14" fmla="*/ 8855 w 125938"/>
                <a:gd name="connsiteY14" fmla="*/ 84289 h 131834"/>
                <a:gd name="connsiteX15" fmla="*/ 9874 w 125938"/>
                <a:gd name="connsiteY15" fmla="*/ 67571 h 131834"/>
                <a:gd name="connsiteX16" fmla="*/ 25167 w 125938"/>
                <a:gd name="connsiteY16" fmla="*/ 70627 h 131834"/>
                <a:gd name="connsiteX17" fmla="*/ 61089 w 125938"/>
                <a:gd name="connsiteY17" fmla="*/ 45039 h 131834"/>
                <a:gd name="connsiteX18" fmla="*/ 35841 w 125938"/>
                <a:gd name="connsiteY18" fmla="*/ 53248 h 131834"/>
                <a:gd name="connsiteX19" fmla="*/ 44597 w 125938"/>
                <a:gd name="connsiteY19" fmla="*/ 21488 h 131834"/>
                <a:gd name="connsiteX20" fmla="*/ 64507 w 125938"/>
                <a:gd name="connsiteY20" fmla="*/ 29159 h 131834"/>
                <a:gd name="connsiteX21" fmla="*/ 70864 w 125938"/>
                <a:gd name="connsiteY21" fmla="*/ 72664 h 131834"/>
                <a:gd name="connsiteX22" fmla="*/ 69485 w 125938"/>
                <a:gd name="connsiteY22" fmla="*/ 89683 h 131834"/>
                <a:gd name="connsiteX23" fmla="*/ 70864 w 125938"/>
                <a:gd name="connsiteY23" fmla="*/ 72664 h 131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5938" h="131834">
                  <a:moveTo>
                    <a:pt x="64507" y="29159"/>
                  </a:moveTo>
                  <a:cubicBezTo>
                    <a:pt x="75242" y="21548"/>
                    <a:pt x="73803" y="994"/>
                    <a:pt x="92513" y="5009"/>
                  </a:cubicBezTo>
                  <a:cubicBezTo>
                    <a:pt x="92693" y="9623"/>
                    <a:pt x="93113" y="18852"/>
                    <a:pt x="93353" y="23526"/>
                  </a:cubicBezTo>
                  <a:cubicBezTo>
                    <a:pt x="106606" y="19811"/>
                    <a:pt x="120160" y="23226"/>
                    <a:pt x="116142" y="39526"/>
                  </a:cubicBezTo>
                  <a:cubicBezTo>
                    <a:pt x="101929" y="41863"/>
                    <a:pt x="74882" y="38327"/>
                    <a:pt x="76561" y="59900"/>
                  </a:cubicBezTo>
                  <a:cubicBezTo>
                    <a:pt x="90414" y="55286"/>
                    <a:pt x="104687" y="54867"/>
                    <a:pt x="118960" y="58222"/>
                  </a:cubicBezTo>
                  <a:cubicBezTo>
                    <a:pt x="120460" y="62297"/>
                    <a:pt x="123398" y="70567"/>
                    <a:pt x="124897" y="74642"/>
                  </a:cubicBezTo>
                  <a:cubicBezTo>
                    <a:pt x="120160" y="74582"/>
                    <a:pt x="110565" y="74462"/>
                    <a:pt x="105827" y="74402"/>
                  </a:cubicBezTo>
                  <a:cubicBezTo>
                    <a:pt x="99590" y="80155"/>
                    <a:pt x="93533" y="86207"/>
                    <a:pt x="88915" y="93338"/>
                  </a:cubicBezTo>
                  <a:cubicBezTo>
                    <a:pt x="98031" y="102567"/>
                    <a:pt x="114703" y="110776"/>
                    <a:pt x="110025" y="126537"/>
                  </a:cubicBezTo>
                  <a:cubicBezTo>
                    <a:pt x="96232" y="143555"/>
                    <a:pt x="83878" y="118267"/>
                    <a:pt x="75602" y="108619"/>
                  </a:cubicBezTo>
                  <a:cubicBezTo>
                    <a:pt x="59590" y="119705"/>
                    <a:pt x="40279" y="126297"/>
                    <a:pt x="20849" y="120784"/>
                  </a:cubicBezTo>
                  <a:cubicBezTo>
                    <a:pt x="26786" y="106821"/>
                    <a:pt x="42378" y="106402"/>
                    <a:pt x="55212" y="103406"/>
                  </a:cubicBezTo>
                  <a:cubicBezTo>
                    <a:pt x="52393" y="95915"/>
                    <a:pt x="49335" y="88484"/>
                    <a:pt x="46276" y="81113"/>
                  </a:cubicBezTo>
                  <a:cubicBezTo>
                    <a:pt x="34102" y="82851"/>
                    <a:pt x="20729" y="90402"/>
                    <a:pt x="8855" y="84289"/>
                  </a:cubicBezTo>
                  <a:cubicBezTo>
                    <a:pt x="1058" y="81233"/>
                    <a:pt x="5196" y="71645"/>
                    <a:pt x="9874" y="67571"/>
                  </a:cubicBezTo>
                  <a:cubicBezTo>
                    <a:pt x="13712" y="68350"/>
                    <a:pt x="21328" y="69908"/>
                    <a:pt x="25167" y="70627"/>
                  </a:cubicBezTo>
                  <a:cubicBezTo>
                    <a:pt x="39979" y="67930"/>
                    <a:pt x="64327" y="66911"/>
                    <a:pt x="61089" y="45039"/>
                  </a:cubicBezTo>
                  <a:cubicBezTo>
                    <a:pt x="53413" y="49174"/>
                    <a:pt x="44837" y="61518"/>
                    <a:pt x="35841" y="53248"/>
                  </a:cubicBezTo>
                  <a:cubicBezTo>
                    <a:pt x="31763" y="41683"/>
                    <a:pt x="40939" y="31736"/>
                    <a:pt x="44597" y="21488"/>
                  </a:cubicBezTo>
                  <a:cubicBezTo>
                    <a:pt x="49575" y="23406"/>
                    <a:pt x="59530" y="27241"/>
                    <a:pt x="64507" y="29159"/>
                  </a:cubicBezTo>
                  <a:moveTo>
                    <a:pt x="70864" y="72664"/>
                  </a:moveTo>
                  <a:cubicBezTo>
                    <a:pt x="64207" y="75061"/>
                    <a:pt x="60369" y="87885"/>
                    <a:pt x="69485" y="89683"/>
                  </a:cubicBezTo>
                  <a:cubicBezTo>
                    <a:pt x="82079" y="93039"/>
                    <a:pt x="84717" y="67750"/>
                    <a:pt x="70864" y="72664"/>
                  </a:cubicBezTo>
                  <a:close/>
                </a:path>
              </a:pathLst>
            </a:custGeom>
            <a:solidFill>
              <a:srgbClr val="004694"/>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26" name="任意多边形: 形状 25">
              <a:extLst>
                <a:ext uri="{FF2B5EF4-FFF2-40B4-BE49-F238E27FC236}">
                  <a16:creationId xmlns:a16="http://schemas.microsoft.com/office/drawing/2014/main" id="{2C798A57-9DE2-40C9-BDD6-8BC97B09C78A}"/>
                </a:ext>
              </a:extLst>
            </p:cNvPr>
            <p:cNvSpPr/>
            <p:nvPr/>
          </p:nvSpPr>
          <p:spPr>
            <a:xfrm>
              <a:off x="997276" y="5962132"/>
              <a:ext cx="131935" cy="137827"/>
            </a:xfrm>
            <a:custGeom>
              <a:avLst/>
              <a:gdLst>
                <a:gd name="connsiteX0" fmla="*/ 49371 w 131935"/>
                <a:gd name="connsiteY0" fmla="*/ 28464 h 137827"/>
                <a:gd name="connsiteX1" fmla="*/ 61845 w 131935"/>
                <a:gd name="connsiteY1" fmla="*/ 4494 h 137827"/>
                <a:gd name="connsiteX2" fmla="*/ 69161 w 131935"/>
                <a:gd name="connsiteY2" fmla="*/ 23371 h 137827"/>
                <a:gd name="connsiteX3" fmla="*/ 85833 w 131935"/>
                <a:gd name="connsiteY3" fmla="*/ 10727 h 137827"/>
                <a:gd name="connsiteX4" fmla="*/ 72040 w 131935"/>
                <a:gd name="connsiteY4" fmla="*/ 32000 h 137827"/>
                <a:gd name="connsiteX5" fmla="*/ 60465 w 131935"/>
                <a:gd name="connsiteY5" fmla="*/ 41708 h 137827"/>
                <a:gd name="connsiteX6" fmla="*/ 41155 w 131935"/>
                <a:gd name="connsiteY6" fmla="*/ 38712 h 137827"/>
                <a:gd name="connsiteX7" fmla="*/ 43134 w 131935"/>
                <a:gd name="connsiteY7" fmla="*/ 57468 h 137827"/>
                <a:gd name="connsiteX8" fmla="*/ 69221 w 131935"/>
                <a:gd name="connsiteY8" fmla="*/ 44584 h 137827"/>
                <a:gd name="connsiteX9" fmla="*/ 61725 w 131935"/>
                <a:gd name="connsiteY9" fmla="*/ 61723 h 137827"/>
                <a:gd name="connsiteX10" fmla="*/ 65983 w 131935"/>
                <a:gd name="connsiteY10" fmla="*/ 68075 h 137827"/>
                <a:gd name="connsiteX11" fmla="*/ 58846 w 131935"/>
                <a:gd name="connsiteY11" fmla="*/ 84914 h 137827"/>
                <a:gd name="connsiteX12" fmla="*/ 72339 w 131935"/>
                <a:gd name="connsiteY12" fmla="*/ 83715 h 137827"/>
                <a:gd name="connsiteX13" fmla="*/ 79056 w 131935"/>
                <a:gd name="connsiteY13" fmla="*/ 48240 h 137827"/>
                <a:gd name="connsiteX14" fmla="*/ 97827 w 131935"/>
                <a:gd name="connsiteY14" fmla="*/ 63760 h 137827"/>
                <a:gd name="connsiteX15" fmla="*/ 83254 w 131935"/>
                <a:gd name="connsiteY15" fmla="*/ 75865 h 137827"/>
                <a:gd name="connsiteX16" fmla="*/ 95848 w 131935"/>
                <a:gd name="connsiteY16" fmla="*/ 86831 h 137827"/>
                <a:gd name="connsiteX17" fmla="*/ 88052 w 131935"/>
                <a:gd name="connsiteY17" fmla="*/ 106307 h 137827"/>
                <a:gd name="connsiteX18" fmla="*/ 130571 w 131935"/>
                <a:gd name="connsiteY18" fmla="*/ 127999 h 137827"/>
                <a:gd name="connsiteX19" fmla="*/ 102744 w 131935"/>
                <a:gd name="connsiteY19" fmla="*/ 136988 h 137827"/>
                <a:gd name="connsiteX20" fmla="*/ 84393 w 131935"/>
                <a:gd name="connsiteY20" fmla="*/ 114576 h 137827"/>
                <a:gd name="connsiteX21" fmla="*/ 55968 w 131935"/>
                <a:gd name="connsiteY21" fmla="*/ 118172 h 137827"/>
                <a:gd name="connsiteX22" fmla="*/ 55308 w 131935"/>
                <a:gd name="connsiteY22" fmla="*/ 129378 h 137827"/>
                <a:gd name="connsiteX23" fmla="*/ 31380 w 131935"/>
                <a:gd name="connsiteY23" fmla="*/ 111340 h 137827"/>
                <a:gd name="connsiteX24" fmla="*/ 52489 w 131935"/>
                <a:gd name="connsiteY24" fmla="*/ 101752 h 137827"/>
                <a:gd name="connsiteX25" fmla="*/ 41455 w 131935"/>
                <a:gd name="connsiteY25" fmla="*/ 105108 h 137827"/>
                <a:gd name="connsiteX26" fmla="*/ 45832 w 131935"/>
                <a:gd name="connsiteY26" fmla="*/ 81737 h 137827"/>
                <a:gd name="connsiteX27" fmla="*/ 40015 w 131935"/>
                <a:gd name="connsiteY27" fmla="*/ 83415 h 137827"/>
                <a:gd name="connsiteX28" fmla="*/ 42294 w 131935"/>
                <a:gd name="connsiteY28" fmla="*/ 57408 h 137827"/>
                <a:gd name="connsiteX29" fmla="*/ 34078 w 131935"/>
                <a:gd name="connsiteY29" fmla="*/ 89468 h 137827"/>
                <a:gd name="connsiteX30" fmla="*/ 41994 w 131935"/>
                <a:gd name="connsiteY30" fmla="*/ 91206 h 137827"/>
                <a:gd name="connsiteX31" fmla="*/ 29521 w 131935"/>
                <a:gd name="connsiteY31" fmla="*/ 105468 h 137827"/>
                <a:gd name="connsiteX32" fmla="*/ 25622 w 131935"/>
                <a:gd name="connsiteY32" fmla="*/ 138906 h 137827"/>
                <a:gd name="connsiteX33" fmla="*/ 18486 w 131935"/>
                <a:gd name="connsiteY33" fmla="*/ 106666 h 137827"/>
                <a:gd name="connsiteX34" fmla="*/ 5772 w 131935"/>
                <a:gd name="connsiteY34" fmla="*/ 117333 h 137827"/>
                <a:gd name="connsiteX35" fmla="*/ 23763 w 131935"/>
                <a:gd name="connsiteY35" fmla="*/ 85453 h 137827"/>
                <a:gd name="connsiteX36" fmla="*/ 31620 w 131935"/>
                <a:gd name="connsiteY36" fmla="*/ 55490 h 137827"/>
                <a:gd name="connsiteX37" fmla="*/ 36717 w 131935"/>
                <a:gd name="connsiteY37" fmla="*/ 19955 h 137827"/>
                <a:gd name="connsiteX38" fmla="*/ 49371 w 131935"/>
                <a:gd name="connsiteY38" fmla="*/ 28464 h 137827"/>
                <a:gd name="connsiteX39" fmla="*/ 80435 w 131935"/>
                <a:gd name="connsiteY39" fmla="*/ 89648 h 137827"/>
                <a:gd name="connsiteX40" fmla="*/ 80435 w 131935"/>
                <a:gd name="connsiteY40" fmla="*/ 89648 h 137827"/>
                <a:gd name="connsiteX41" fmla="*/ 61665 w 131935"/>
                <a:gd name="connsiteY41" fmla="*/ 95460 h 137827"/>
                <a:gd name="connsiteX42" fmla="*/ 61665 w 131935"/>
                <a:gd name="connsiteY42" fmla="*/ 95460 h 137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31935" h="137827">
                  <a:moveTo>
                    <a:pt x="49371" y="28464"/>
                  </a:moveTo>
                  <a:cubicBezTo>
                    <a:pt x="55308" y="21333"/>
                    <a:pt x="54828" y="10966"/>
                    <a:pt x="61845" y="4494"/>
                  </a:cubicBezTo>
                  <a:cubicBezTo>
                    <a:pt x="63644" y="9228"/>
                    <a:pt x="67362" y="18697"/>
                    <a:pt x="69161" y="23371"/>
                  </a:cubicBezTo>
                  <a:cubicBezTo>
                    <a:pt x="74678" y="19116"/>
                    <a:pt x="80255" y="14921"/>
                    <a:pt x="85833" y="10727"/>
                  </a:cubicBezTo>
                  <a:cubicBezTo>
                    <a:pt x="98487" y="21633"/>
                    <a:pt x="85533" y="36255"/>
                    <a:pt x="72040" y="32000"/>
                  </a:cubicBezTo>
                  <a:cubicBezTo>
                    <a:pt x="69161" y="34457"/>
                    <a:pt x="63344" y="39311"/>
                    <a:pt x="60465" y="41708"/>
                  </a:cubicBezTo>
                  <a:cubicBezTo>
                    <a:pt x="55668" y="40989"/>
                    <a:pt x="46012" y="39431"/>
                    <a:pt x="41155" y="38712"/>
                  </a:cubicBezTo>
                  <a:cubicBezTo>
                    <a:pt x="41695" y="43386"/>
                    <a:pt x="42654" y="52794"/>
                    <a:pt x="43134" y="57468"/>
                  </a:cubicBezTo>
                  <a:cubicBezTo>
                    <a:pt x="53389" y="56929"/>
                    <a:pt x="60345" y="48659"/>
                    <a:pt x="69221" y="44584"/>
                  </a:cubicBezTo>
                  <a:cubicBezTo>
                    <a:pt x="67362" y="48899"/>
                    <a:pt x="63584" y="57468"/>
                    <a:pt x="61725" y="61723"/>
                  </a:cubicBezTo>
                  <a:cubicBezTo>
                    <a:pt x="62744" y="63341"/>
                    <a:pt x="64903" y="66517"/>
                    <a:pt x="65983" y="68075"/>
                  </a:cubicBezTo>
                  <a:cubicBezTo>
                    <a:pt x="62804" y="73348"/>
                    <a:pt x="54348" y="77902"/>
                    <a:pt x="58846" y="84914"/>
                  </a:cubicBezTo>
                  <a:cubicBezTo>
                    <a:pt x="63344" y="84674"/>
                    <a:pt x="67842" y="84254"/>
                    <a:pt x="72339" y="83715"/>
                  </a:cubicBezTo>
                  <a:cubicBezTo>
                    <a:pt x="73119" y="71610"/>
                    <a:pt x="76957" y="60045"/>
                    <a:pt x="79056" y="48240"/>
                  </a:cubicBezTo>
                  <a:cubicBezTo>
                    <a:pt x="85533" y="53093"/>
                    <a:pt x="92310" y="57708"/>
                    <a:pt x="97827" y="63760"/>
                  </a:cubicBezTo>
                  <a:cubicBezTo>
                    <a:pt x="92370" y="67236"/>
                    <a:pt x="87512" y="71251"/>
                    <a:pt x="83254" y="75865"/>
                  </a:cubicBezTo>
                  <a:cubicBezTo>
                    <a:pt x="86373" y="78621"/>
                    <a:pt x="92729" y="84074"/>
                    <a:pt x="95848" y="86831"/>
                  </a:cubicBezTo>
                  <a:cubicBezTo>
                    <a:pt x="93929" y="91685"/>
                    <a:pt x="90031" y="101453"/>
                    <a:pt x="88052" y="106307"/>
                  </a:cubicBezTo>
                  <a:cubicBezTo>
                    <a:pt x="100466" y="116614"/>
                    <a:pt x="115878" y="121827"/>
                    <a:pt x="130571" y="127999"/>
                  </a:cubicBezTo>
                  <a:cubicBezTo>
                    <a:pt x="122055" y="133093"/>
                    <a:pt x="112400" y="135430"/>
                    <a:pt x="102744" y="136988"/>
                  </a:cubicBezTo>
                  <a:cubicBezTo>
                    <a:pt x="96867" y="129318"/>
                    <a:pt x="91050" y="121527"/>
                    <a:pt x="84393" y="114576"/>
                  </a:cubicBezTo>
                  <a:cubicBezTo>
                    <a:pt x="75098" y="117513"/>
                    <a:pt x="65803" y="120808"/>
                    <a:pt x="55968" y="118172"/>
                  </a:cubicBezTo>
                  <a:cubicBezTo>
                    <a:pt x="55788" y="120988"/>
                    <a:pt x="55428" y="126561"/>
                    <a:pt x="55308" y="129378"/>
                  </a:cubicBezTo>
                  <a:cubicBezTo>
                    <a:pt x="44033" y="127460"/>
                    <a:pt x="27362" y="127820"/>
                    <a:pt x="31380" y="111340"/>
                  </a:cubicBezTo>
                  <a:cubicBezTo>
                    <a:pt x="38996" y="109423"/>
                    <a:pt x="46072" y="106187"/>
                    <a:pt x="52489" y="101752"/>
                  </a:cubicBezTo>
                  <a:lnTo>
                    <a:pt x="41455" y="105108"/>
                  </a:lnTo>
                  <a:cubicBezTo>
                    <a:pt x="42534" y="97198"/>
                    <a:pt x="43973" y="89408"/>
                    <a:pt x="45832" y="81737"/>
                  </a:cubicBezTo>
                  <a:lnTo>
                    <a:pt x="40015" y="83415"/>
                  </a:lnTo>
                  <a:cubicBezTo>
                    <a:pt x="47632" y="75625"/>
                    <a:pt x="49910" y="66756"/>
                    <a:pt x="42294" y="57408"/>
                  </a:cubicBezTo>
                  <a:cubicBezTo>
                    <a:pt x="38816" y="67835"/>
                    <a:pt x="37197" y="78861"/>
                    <a:pt x="34078" y="89468"/>
                  </a:cubicBezTo>
                  <a:lnTo>
                    <a:pt x="41994" y="91206"/>
                  </a:lnTo>
                  <a:cubicBezTo>
                    <a:pt x="37796" y="95880"/>
                    <a:pt x="33658" y="100674"/>
                    <a:pt x="29521" y="105468"/>
                  </a:cubicBezTo>
                  <a:cubicBezTo>
                    <a:pt x="28021" y="116614"/>
                    <a:pt x="27002" y="127760"/>
                    <a:pt x="25622" y="138906"/>
                  </a:cubicBezTo>
                  <a:cubicBezTo>
                    <a:pt x="11769" y="133572"/>
                    <a:pt x="17946" y="117573"/>
                    <a:pt x="18486" y="106666"/>
                  </a:cubicBezTo>
                  <a:cubicBezTo>
                    <a:pt x="15308" y="109363"/>
                    <a:pt x="8951" y="114636"/>
                    <a:pt x="5772" y="117333"/>
                  </a:cubicBezTo>
                  <a:cubicBezTo>
                    <a:pt x="-165" y="103310"/>
                    <a:pt x="16147" y="94442"/>
                    <a:pt x="23763" y="85453"/>
                  </a:cubicBezTo>
                  <a:cubicBezTo>
                    <a:pt x="13149" y="74726"/>
                    <a:pt x="19685" y="61663"/>
                    <a:pt x="31620" y="55490"/>
                  </a:cubicBezTo>
                  <a:cubicBezTo>
                    <a:pt x="28861" y="43445"/>
                    <a:pt x="24123" y="28344"/>
                    <a:pt x="36717" y="19955"/>
                  </a:cubicBezTo>
                  <a:cubicBezTo>
                    <a:pt x="39895" y="22112"/>
                    <a:pt x="46192" y="26367"/>
                    <a:pt x="49371" y="28464"/>
                  </a:cubicBezTo>
                  <a:moveTo>
                    <a:pt x="80435" y="89648"/>
                  </a:moveTo>
                  <a:cubicBezTo>
                    <a:pt x="83674" y="92344"/>
                    <a:pt x="83674" y="92344"/>
                    <a:pt x="80435" y="89648"/>
                  </a:cubicBezTo>
                  <a:moveTo>
                    <a:pt x="61665" y="95460"/>
                  </a:moveTo>
                  <a:cubicBezTo>
                    <a:pt x="52549" y="114456"/>
                    <a:pt x="81755" y="96059"/>
                    <a:pt x="61665" y="95460"/>
                  </a:cubicBezTo>
                  <a:close/>
                </a:path>
              </a:pathLst>
            </a:custGeom>
            <a:solidFill>
              <a:srgbClr val="004694"/>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27" name="任意多边形: 形状 26">
              <a:extLst>
                <a:ext uri="{FF2B5EF4-FFF2-40B4-BE49-F238E27FC236}">
                  <a16:creationId xmlns:a16="http://schemas.microsoft.com/office/drawing/2014/main" id="{EEE54CF6-3566-4948-84F0-DD2A2E95242E}"/>
                </a:ext>
              </a:extLst>
            </p:cNvPr>
            <p:cNvSpPr/>
            <p:nvPr/>
          </p:nvSpPr>
          <p:spPr>
            <a:xfrm>
              <a:off x="1431297" y="5975930"/>
              <a:ext cx="119941" cy="113857"/>
            </a:xfrm>
            <a:custGeom>
              <a:avLst/>
              <a:gdLst>
                <a:gd name="connsiteX0" fmla="*/ 51994 w 119940"/>
                <a:gd name="connsiteY0" fmla="*/ 5617 h 113857"/>
                <a:gd name="connsiteX1" fmla="*/ 79161 w 119940"/>
                <a:gd name="connsiteY1" fmla="*/ 6456 h 113857"/>
                <a:gd name="connsiteX2" fmla="*/ 76762 w 119940"/>
                <a:gd name="connsiteY2" fmla="*/ 36359 h 113857"/>
                <a:gd name="connsiteX3" fmla="*/ 105368 w 119940"/>
                <a:gd name="connsiteY3" fmla="*/ 26771 h 113857"/>
                <a:gd name="connsiteX4" fmla="*/ 109326 w 119940"/>
                <a:gd name="connsiteY4" fmla="*/ 46007 h 113857"/>
                <a:gd name="connsiteX5" fmla="*/ 68966 w 119940"/>
                <a:gd name="connsiteY5" fmla="*/ 64284 h 113857"/>
                <a:gd name="connsiteX6" fmla="*/ 117842 w 119940"/>
                <a:gd name="connsiteY6" fmla="*/ 93227 h 113857"/>
                <a:gd name="connsiteX7" fmla="*/ 107107 w 119940"/>
                <a:gd name="connsiteY7" fmla="*/ 113182 h 113857"/>
                <a:gd name="connsiteX8" fmla="*/ 66567 w 119940"/>
                <a:gd name="connsiteY8" fmla="*/ 77048 h 113857"/>
                <a:gd name="connsiteX9" fmla="*/ 4498 w 119940"/>
                <a:gd name="connsiteY9" fmla="*/ 109707 h 113857"/>
                <a:gd name="connsiteX10" fmla="*/ 29146 w 119940"/>
                <a:gd name="connsiteY10" fmla="*/ 91669 h 113857"/>
                <a:gd name="connsiteX11" fmla="*/ 46477 w 119940"/>
                <a:gd name="connsiteY11" fmla="*/ 71774 h 113857"/>
                <a:gd name="connsiteX12" fmla="*/ 17391 w 119940"/>
                <a:gd name="connsiteY12" fmla="*/ 52658 h 113857"/>
                <a:gd name="connsiteX13" fmla="*/ 51575 w 119940"/>
                <a:gd name="connsiteY13" fmla="*/ 47744 h 113857"/>
                <a:gd name="connsiteX14" fmla="*/ 51994 w 119940"/>
                <a:gd name="connsiteY14" fmla="*/ 5617 h 113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9940" h="113857">
                  <a:moveTo>
                    <a:pt x="51994" y="5617"/>
                  </a:moveTo>
                  <a:cubicBezTo>
                    <a:pt x="61050" y="3819"/>
                    <a:pt x="70165" y="4239"/>
                    <a:pt x="79161" y="6456"/>
                  </a:cubicBezTo>
                  <a:cubicBezTo>
                    <a:pt x="78202" y="16404"/>
                    <a:pt x="77362" y="26351"/>
                    <a:pt x="76762" y="36359"/>
                  </a:cubicBezTo>
                  <a:cubicBezTo>
                    <a:pt x="86358" y="33482"/>
                    <a:pt x="95353" y="28389"/>
                    <a:pt x="105368" y="26771"/>
                  </a:cubicBezTo>
                  <a:cubicBezTo>
                    <a:pt x="113764" y="29947"/>
                    <a:pt x="120421" y="41033"/>
                    <a:pt x="109326" y="46007"/>
                  </a:cubicBezTo>
                  <a:cubicBezTo>
                    <a:pt x="95593" y="51580"/>
                    <a:pt x="81320" y="55954"/>
                    <a:pt x="68966" y="64284"/>
                  </a:cubicBezTo>
                  <a:cubicBezTo>
                    <a:pt x="87257" y="69497"/>
                    <a:pt x="106867" y="76628"/>
                    <a:pt x="117842" y="93227"/>
                  </a:cubicBezTo>
                  <a:cubicBezTo>
                    <a:pt x="125039" y="100298"/>
                    <a:pt x="117662" y="116178"/>
                    <a:pt x="107107" y="113182"/>
                  </a:cubicBezTo>
                  <a:cubicBezTo>
                    <a:pt x="94154" y="100478"/>
                    <a:pt x="82879" y="85737"/>
                    <a:pt x="66567" y="77048"/>
                  </a:cubicBezTo>
                  <a:cubicBezTo>
                    <a:pt x="54993" y="100238"/>
                    <a:pt x="29865" y="111984"/>
                    <a:pt x="4498" y="109707"/>
                  </a:cubicBezTo>
                  <a:cubicBezTo>
                    <a:pt x="5098" y="96284"/>
                    <a:pt x="20330" y="97242"/>
                    <a:pt x="29146" y="91669"/>
                  </a:cubicBezTo>
                  <a:cubicBezTo>
                    <a:pt x="36042" y="86096"/>
                    <a:pt x="40900" y="78546"/>
                    <a:pt x="46477" y="71774"/>
                  </a:cubicBezTo>
                  <a:cubicBezTo>
                    <a:pt x="36282" y="67340"/>
                    <a:pt x="18711" y="66321"/>
                    <a:pt x="17391" y="52658"/>
                  </a:cubicBezTo>
                  <a:cubicBezTo>
                    <a:pt x="28786" y="51040"/>
                    <a:pt x="40180" y="49302"/>
                    <a:pt x="51575" y="47744"/>
                  </a:cubicBezTo>
                  <a:cubicBezTo>
                    <a:pt x="52234" y="33722"/>
                    <a:pt x="51994" y="19640"/>
                    <a:pt x="51994" y="5617"/>
                  </a:cubicBezTo>
                  <a:close/>
                </a:path>
              </a:pathLst>
            </a:custGeom>
            <a:solidFill>
              <a:srgbClr val="004694"/>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28" name="任意多边形: 形状 27">
              <a:extLst>
                <a:ext uri="{FF2B5EF4-FFF2-40B4-BE49-F238E27FC236}">
                  <a16:creationId xmlns:a16="http://schemas.microsoft.com/office/drawing/2014/main" id="{7D9F90D5-A321-4048-8252-CA5693B5408D}"/>
                </a:ext>
              </a:extLst>
            </p:cNvPr>
            <p:cNvSpPr/>
            <p:nvPr/>
          </p:nvSpPr>
          <p:spPr>
            <a:xfrm>
              <a:off x="1141968" y="5983849"/>
              <a:ext cx="53973" cy="101872"/>
            </a:xfrm>
            <a:custGeom>
              <a:avLst/>
              <a:gdLst>
                <a:gd name="connsiteX0" fmla="*/ 14064 w 53973"/>
                <a:gd name="connsiteY0" fmla="*/ 12020 h 101872"/>
                <a:gd name="connsiteX1" fmla="*/ 47288 w 53973"/>
                <a:gd name="connsiteY1" fmla="*/ 7765 h 101872"/>
                <a:gd name="connsiteX2" fmla="*/ 34934 w 53973"/>
                <a:gd name="connsiteY2" fmla="*/ 36949 h 101872"/>
                <a:gd name="connsiteX3" fmla="*/ 36373 w 53973"/>
                <a:gd name="connsiteY3" fmla="*/ 66911 h 101872"/>
                <a:gd name="connsiteX4" fmla="*/ 50107 w 53973"/>
                <a:gd name="connsiteY4" fmla="*/ 67391 h 101872"/>
                <a:gd name="connsiteX5" fmla="*/ 6868 w 53973"/>
                <a:gd name="connsiteY5" fmla="*/ 101787 h 101872"/>
                <a:gd name="connsiteX6" fmla="*/ 19462 w 53973"/>
                <a:gd name="connsiteY6" fmla="*/ 60020 h 101872"/>
                <a:gd name="connsiteX7" fmla="*/ 11726 w 53973"/>
                <a:gd name="connsiteY7" fmla="*/ 48394 h 101872"/>
                <a:gd name="connsiteX8" fmla="*/ 27498 w 53973"/>
                <a:gd name="connsiteY8" fmla="*/ 42342 h 101872"/>
                <a:gd name="connsiteX9" fmla="*/ 14064 w 53973"/>
                <a:gd name="connsiteY9" fmla="*/ 12020 h 101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973" h="101872">
                  <a:moveTo>
                    <a:pt x="14064" y="12020"/>
                  </a:moveTo>
                  <a:cubicBezTo>
                    <a:pt x="24739" y="9323"/>
                    <a:pt x="36913" y="-564"/>
                    <a:pt x="47288" y="7765"/>
                  </a:cubicBezTo>
                  <a:cubicBezTo>
                    <a:pt x="43510" y="17653"/>
                    <a:pt x="36253" y="26222"/>
                    <a:pt x="34934" y="36949"/>
                  </a:cubicBezTo>
                  <a:cubicBezTo>
                    <a:pt x="40751" y="46297"/>
                    <a:pt x="40331" y="56844"/>
                    <a:pt x="36373" y="66911"/>
                  </a:cubicBezTo>
                  <a:cubicBezTo>
                    <a:pt x="39792" y="67031"/>
                    <a:pt x="46688" y="67271"/>
                    <a:pt x="50107" y="67391"/>
                  </a:cubicBezTo>
                  <a:cubicBezTo>
                    <a:pt x="42850" y="85188"/>
                    <a:pt x="25459" y="97892"/>
                    <a:pt x="6868" y="101787"/>
                  </a:cubicBezTo>
                  <a:cubicBezTo>
                    <a:pt x="-1708" y="88424"/>
                    <a:pt x="15444" y="73503"/>
                    <a:pt x="19462" y="60020"/>
                  </a:cubicBezTo>
                  <a:cubicBezTo>
                    <a:pt x="17483" y="57143"/>
                    <a:pt x="13645" y="51331"/>
                    <a:pt x="11726" y="48394"/>
                  </a:cubicBezTo>
                  <a:cubicBezTo>
                    <a:pt x="15624" y="46896"/>
                    <a:pt x="23540" y="43840"/>
                    <a:pt x="27498" y="42342"/>
                  </a:cubicBezTo>
                  <a:cubicBezTo>
                    <a:pt x="27378" y="30477"/>
                    <a:pt x="20601" y="21129"/>
                    <a:pt x="14064" y="12020"/>
                  </a:cubicBezTo>
                  <a:close/>
                </a:path>
              </a:pathLst>
            </a:custGeom>
            <a:solidFill>
              <a:srgbClr val="004694"/>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29" name="任意多边形: 形状 28">
              <a:extLst>
                <a:ext uri="{FF2B5EF4-FFF2-40B4-BE49-F238E27FC236}">
                  <a16:creationId xmlns:a16="http://schemas.microsoft.com/office/drawing/2014/main" id="{5C0A26C3-C8B1-401B-87D7-B87A8D6198CE}"/>
                </a:ext>
              </a:extLst>
            </p:cNvPr>
            <p:cNvSpPr/>
            <p:nvPr/>
          </p:nvSpPr>
          <p:spPr>
            <a:xfrm>
              <a:off x="1187195" y="5977225"/>
              <a:ext cx="77962" cy="107865"/>
            </a:xfrm>
            <a:custGeom>
              <a:avLst/>
              <a:gdLst>
                <a:gd name="connsiteX0" fmla="*/ 13756 w 77961"/>
                <a:gd name="connsiteY0" fmla="*/ 16308 h 107864"/>
                <a:gd name="connsiteX1" fmla="*/ 73786 w 77961"/>
                <a:gd name="connsiteY1" fmla="*/ 13252 h 107864"/>
                <a:gd name="connsiteX2" fmla="*/ 47219 w 77961"/>
                <a:gd name="connsiteY2" fmla="*/ 37761 h 107864"/>
                <a:gd name="connsiteX3" fmla="*/ 53336 w 77961"/>
                <a:gd name="connsiteY3" fmla="*/ 67903 h 107864"/>
                <a:gd name="connsiteX4" fmla="*/ 38524 w 77961"/>
                <a:gd name="connsiteY4" fmla="*/ 82285 h 107864"/>
                <a:gd name="connsiteX5" fmla="*/ 70788 w 77961"/>
                <a:gd name="connsiteY5" fmla="*/ 103678 h 107864"/>
                <a:gd name="connsiteX6" fmla="*/ 39603 w 77961"/>
                <a:gd name="connsiteY6" fmla="*/ 102120 h 107864"/>
                <a:gd name="connsiteX7" fmla="*/ 5240 w 77961"/>
                <a:gd name="connsiteY7" fmla="*/ 101221 h 107864"/>
                <a:gd name="connsiteX8" fmla="*/ 19393 w 77961"/>
                <a:gd name="connsiteY8" fmla="*/ 66824 h 107864"/>
                <a:gd name="connsiteX9" fmla="*/ 27789 w 77961"/>
                <a:gd name="connsiteY9" fmla="*/ 59214 h 107864"/>
                <a:gd name="connsiteX10" fmla="*/ 13756 w 77961"/>
                <a:gd name="connsiteY10" fmla="*/ 16308 h 107864"/>
                <a:gd name="connsiteX11" fmla="*/ 46740 w 77961"/>
                <a:gd name="connsiteY11" fmla="*/ 13072 h 107864"/>
                <a:gd name="connsiteX12" fmla="*/ 46080 w 77961"/>
                <a:gd name="connsiteY12" fmla="*/ 25716 h 107864"/>
                <a:gd name="connsiteX13" fmla="*/ 46740 w 77961"/>
                <a:gd name="connsiteY13" fmla="*/ 13072 h 107864"/>
                <a:gd name="connsiteX14" fmla="*/ 29228 w 77961"/>
                <a:gd name="connsiteY14" fmla="*/ 17506 h 107864"/>
                <a:gd name="connsiteX15" fmla="*/ 28809 w 77961"/>
                <a:gd name="connsiteY15" fmla="*/ 30030 h 107864"/>
                <a:gd name="connsiteX16" fmla="*/ 29228 w 77961"/>
                <a:gd name="connsiteY16" fmla="*/ 17506 h 107864"/>
                <a:gd name="connsiteX17" fmla="*/ 21552 w 77961"/>
                <a:gd name="connsiteY17" fmla="*/ 37341 h 107864"/>
                <a:gd name="connsiteX18" fmla="*/ 21552 w 77961"/>
                <a:gd name="connsiteY18" fmla="*/ 37341 h 107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7961" h="107864">
                  <a:moveTo>
                    <a:pt x="13756" y="16308"/>
                  </a:moveTo>
                  <a:cubicBezTo>
                    <a:pt x="32767" y="8398"/>
                    <a:pt x="55795" y="-4127"/>
                    <a:pt x="73786" y="13252"/>
                  </a:cubicBezTo>
                  <a:cubicBezTo>
                    <a:pt x="65211" y="21701"/>
                    <a:pt x="56395" y="29971"/>
                    <a:pt x="47219" y="37761"/>
                  </a:cubicBezTo>
                  <a:cubicBezTo>
                    <a:pt x="48659" y="48008"/>
                    <a:pt x="47339" y="58794"/>
                    <a:pt x="53336" y="67903"/>
                  </a:cubicBezTo>
                  <a:cubicBezTo>
                    <a:pt x="48479" y="72757"/>
                    <a:pt x="43081" y="77131"/>
                    <a:pt x="38524" y="82285"/>
                  </a:cubicBezTo>
                  <a:cubicBezTo>
                    <a:pt x="53636" y="81326"/>
                    <a:pt x="75945" y="82165"/>
                    <a:pt x="70788" y="103678"/>
                  </a:cubicBezTo>
                  <a:cubicBezTo>
                    <a:pt x="60293" y="103498"/>
                    <a:pt x="50098" y="98405"/>
                    <a:pt x="39603" y="102120"/>
                  </a:cubicBezTo>
                  <a:cubicBezTo>
                    <a:pt x="28449" y="102659"/>
                    <a:pt x="14296" y="111648"/>
                    <a:pt x="5240" y="101221"/>
                  </a:cubicBezTo>
                  <a:cubicBezTo>
                    <a:pt x="-457" y="85521"/>
                    <a:pt x="28809" y="84143"/>
                    <a:pt x="19393" y="66824"/>
                  </a:cubicBezTo>
                  <a:lnTo>
                    <a:pt x="27789" y="59214"/>
                  </a:lnTo>
                  <a:cubicBezTo>
                    <a:pt x="4760" y="57476"/>
                    <a:pt x="10997" y="31589"/>
                    <a:pt x="13756" y="16308"/>
                  </a:cubicBezTo>
                  <a:moveTo>
                    <a:pt x="46740" y="13072"/>
                  </a:moveTo>
                  <a:cubicBezTo>
                    <a:pt x="38824" y="17926"/>
                    <a:pt x="38644" y="22121"/>
                    <a:pt x="46080" y="25716"/>
                  </a:cubicBezTo>
                  <a:cubicBezTo>
                    <a:pt x="53936" y="21042"/>
                    <a:pt x="54116" y="16787"/>
                    <a:pt x="46740" y="13072"/>
                  </a:cubicBezTo>
                  <a:moveTo>
                    <a:pt x="29228" y="17506"/>
                  </a:moveTo>
                  <a:cubicBezTo>
                    <a:pt x="21492" y="22240"/>
                    <a:pt x="21312" y="26375"/>
                    <a:pt x="28809" y="30030"/>
                  </a:cubicBezTo>
                  <a:cubicBezTo>
                    <a:pt x="36785" y="25536"/>
                    <a:pt x="36905" y="21341"/>
                    <a:pt x="29228" y="17506"/>
                  </a:cubicBezTo>
                  <a:moveTo>
                    <a:pt x="21552" y="37341"/>
                  </a:moveTo>
                  <a:cubicBezTo>
                    <a:pt x="22272" y="57296"/>
                    <a:pt x="39843" y="28293"/>
                    <a:pt x="21552" y="37341"/>
                  </a:cubicBezTo>
                  <a:close/>
                </a:path>
              </a:pathLst>
            </a:custGeom>
            <a:solidFill>
              <a:srgbClr val="004694"/>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30" name="任意多边形: 形状 29">
              <a:extLst>
                <a:ext uri="{FF2B5EF4-FFF2-40B4-BE49-F238E27FC236}">
                  <a16:creationId xmlns:a16="http://schemas.microsoft.com/office/drawing/2014/main" id="{5BC7B623-62CA-4F64-8537-7DE1CE7133B5}"/>
                </a:ext>
              </a:extLst>
            </p:cNvPr>
            <p:cNvSpPr/>
            <p:nvPr/>
          </p:nvSpPr>
          <p:spPr>
            <a:xfrm>
              <a:off x="1286071" y="5991535"/>
              <a:ext cx="113944" cy="83895"/>
            </a:xfrm>
            <a:custGeom>
              <a:avLst/>
              <a:gdLst>
                <a:gd name="connsiteX0" fmla="*/ 29843 w 113943"/>
                <a:gd name="connsiteY0" fmla="*/ 15720 h 83894"/>
                <a:gd name="connsiteX1" fmla="*/ 100788 w 113943"/>
                <a:gd name="connsiteY1" fmla="*/ 15540 h 83894"/>
                <a:gd name="connsiteX2" fmla="*/ 70863 w 113943"/>
                <a:gd name="connsiteY2" fmla="*/ 34956 h 83894"/>
                <a:gd name="connsiteX3" fmla="*/ 68464 w 113943"/>
                <a:gd name="connsiteY3" fmla="*/ 55930 h 83894"/>
                <a:gd name="connsiteX4" fmla="*/ 103187 w 113943"/>
                <a:gd name="connsiteY4" fmla="*/ 56948 h 83894"/>
                <a:gd name="connsiteX5" fmla="*/ 111043 w 113943"/>
                <a:gd name="connsiteY5" fmla="*/ 79600 h 83894"/>
                <a:gd name="connsiteX6" fmla="*/ 83697 w 113943"/>
                <a:gd name="connsiteY6" fmla="*/ 75645 h 83894"/>
                <a:gd name="connsiteX7" fmla="*/ 5855 w 113943"/>
                <a:gd name="connsiteY7" fmla="*/ 80679 h 83894"/>
                <a:gd name="connsiteX8" fmla="*/ 45855 w 113943"/>
                <a:gd name="connsiteY8" fmla="*/ 56889 h 83894"/>
                <a:gd name="connsiteX9" fmla="*/ 52872 w 113943"/>
                <a:gd name="connsiteY9" fmla="*/ 34716 h 83894"/>
                <a:gd name="connsiteX10" fmla="*/ 29843 w 113943"/>
                <a:gd name="connsiteY10" fmla="*/ 15720 h 83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943" h="83894">
                  <a:moveTo>
                    <a:pt x="29843" y="15720"/>
                  </a:moveTo>
                  <a:cubicBezTo>
                    <a:pt x="52092" y="11286"/>
                    <a:pt x="83277" y="-7051"/>
                    <a:pt x="100788" y="15540"/>
                  </a:cubicBezTo>
                  <a:cubicBezTo>
                    <a:pt x="91613" y="23211"/>
                    <a:pt x="81118" y="28904"/>
                    <a:pt x="70863" y="34956"/>
                  </a:cubicBezTo>
                  <a:cubicBezTo>
                    <a:pt x="70263" y="40229"/>
                    <a:pt x="69064" y="50716"/>
                    <a:pt x="68464" y="55930"/>
                  </a:cubicBezTo>
                  <a:cubicBezTo>
                    <a:pt x="79979" y="55810"/>
                    <a:pt x="91733" y="54851"/>
                    <a:pt x="103187" y="56948"/>
                  </a:cubicBezTo>
                  <a:cubicBezTo>
                    <a:pt x="110324" y="61802"/>
                    <a:pt x="117880" y="71330"/>
                    <a:pt x="111043" y="79600"/>
                  </a:cubicBezTo>
                  <a:cubicBezTo>
                    <a:pt x="101748" y="83255"/>
                    <a:pt x="92692" y="77503"/>
                    <a:pt x="83697" y="75645"/>
                  </a:cubicBezTo>
                  <a:cubicBezTo>
                    <a:pt x="57789" y="68094"/>
                    <a:pt x="31822" y="83495"/>
                    <a:pt x="5855" y="80679"/>
                  </a:cubicBezTo>
                  <a:cubicBezTo>
                    <a:pt x="-2901" y="59945"/>
                    <a:pt x="33082" y="61263"/>
                    <a:pt x="45855" y="56889"/>
                  </a:cubicBezTo>
                  <a:cubicBezTo>
                    <a:pt x="48734" y="49698"/>
                    <a:pt x="51073" y="42267"/>
                    <a:pt x="52872" y="34716"/>
                  </a:cubicBezTo>
                  <a:cubicBezTo>
                    <a:pt x="46575" y="26686"/>
                    <a:pt x="36080" y="23810"/>
                    <a:pt x="29843" y="15720"/>
                  </a:cubicBezTo>
                  <a:close/>
                </a:path>
              </a:pathLst>
            </a:custGeom>
            <a:solidFill>
              <a:srgbClr val="004694"/>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31" name="任意多边形: 形状 30">
              <a:extLst>
                <a:ext uri="{FF2B5EF4-FFF2-40B4-BE49-F238E27FC236}">
                  <a16:creationId xmlns:a16="http://schemas.microsoft.com/office/drawing/2014/main" id="{B194C596-826E-4BD9-9A2C-456134E3235A}"/>
                </a:ext>
              </a:extLst>
            </p:cNvPr>
            <p:cNvSpPr/>
            <p:nvPr/>
          </p:nvSpPr>
          <p:spPr>
            <a:xfrm>
              <a:off x="2014622" y="5988950"/>
              <a:ext cx="89956" cy="77902"/>
            </a:xfrm>
            <a:custGeom>
              <a:avLst/>
              <a:gdLst>
                <a:gd name="connsiteX0" fmla="*/ 17279 w 89955"/>
                <a:gd name="connsiteY0" fmla="*/ 8418 h 77902"/>
                <a:gd name="connsiteX1" fmla="*/ 81927 w 89955"/>
                <a:gd name="connsiteY1" fmla="*/ 30650 h 77902"/>
                <a:gd name="connsiteX2" fmla="*/ 63397 w 89955"/>
                <a:gd name="connsiteY2" fmla="*/ 77870 h 77902"/>
                <a:gd name="connsiteX3" fmla="*/ 10023 w 89955"/>
                <a:gd name="connsiteY3" fmla="*/ 47968 h 77902"/>
                <a:gd name="connsiteX4" fmla="*/ 17279 w 89955"/>
                <a:gd name="connsiteY4" fmla="*/ 8418 h 779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955" h="77902">
                  <a:moveTo>
                    <a:pt x="17279" y="8418"/>
                  </a:moveTo>
                  <a:cubicBezTo>
                    <a:pt x="40188" y="-3867"/>
                    <a:pt x="65555" y="15249"/>
                    <a:pt x="81927" y="30650"/>
                  </a:cubicBezTo>
                  <a:cubicBezTo>
                    <a:pt x="99019" y="46050"/>
                    <a:pt x="86065" y="78110"/>
                    <a:pt x="63397" y="77870"/>
                  </a:cubicBezTo>
                  <a:cubicBezTo>
                    <a:pt x="42527" y="76312"/>
                    <a:pt x="23396" y="63488"/>
                    <a:pt x="10023" y="47968"/>
                  </a:cubicBezTo>
                  <a:cubicBezTo>
                    <a:pt x="-532" y="36043"/>
                    <a:pt x="5225" y="16987"/>
                    <a:pt x="17279" y="8418"/>
                  </a:cubicBezTo>
                  <a:close/>
                </a:path>
              </a:pathLst>
            </a:custGeom>
            <a:solidFill>
              <a:srgbClr val="004694"/>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32" name="任意多边形: 形状 31">
              <a:extLst>
                <a:ext uri="{FF2B5EF4-FFF2-40B4-BE49-F238E27FC236}">
                  <a16:creationId xmlns:a16="http://schemas.microsoft.com/office/drawing/2014/main" id="{1F0F72BD-42CB-4D35-96E8-251AB63E0F39}"/>
                </a:ext>
              </a:extLst>
            </p:cNvPr>
            <p:cNvSpPr/>
            <p:nvPr/>
          </p:nvSpPr>
          <p:spPr>
            <a:xfrm>
              <a:off x="1586789" y="6016300"/>
              <a:ext cx="23988" cy="29962"/>
            </a:xfrm>
            <a:custGeom>
              <a:avLst/>
              <a:gdLst>
                <a:gd name="connsiteX0" fmla="*/ 4569 w 23988"/>
                <a:gd name="connsiteY0" fmla="*/ 30626 h 29962"/>
                <a:gd name="connsiteX1" fmla="*/ 18662 w 23988"/>
                <a:gd name="connsiteY1" fmla="*/ 10191 h 29962"/>
                <a:gd name="connsiteX2" fmla="*/ 4569 w 23988"/>
                <a:gd name="connsiteY2" fmla="*/ 30626 h 29962"/>
              </a:gdLst>
              <a:ahLst/>
              <a:cxnLst>
                <a:cxn ang="0">
                  <a:pos x="connsiteX0" y="connsiteY0"/>
                </a:cxn>
                <a:cxn ang="0">
                  <a:pos x="connsiteX1" y="connsiteY1"/>
                </a:cxn>
                <a:cxn ang="0">
                  <a:pos x="connsiteX2" y="connsiteY2"/>
                </a:cxn>
              </a:cxnLst>
              <a:rect l="l" t="t" r="r" b="b"/>
              <a:pathLst>
                <a:path w="23988" h="29962">
                  <a:moveTo>
                    <a:pt x="4569" y="30626"/>
                  </a:moveTo>
                  <a:cubicBezTo>
                    <a:pt x="3969" y="22356"/>
                    <a:pt x="7028" y="-7966"/>
                    <a:pt x="18662" y="10191"/>
                  </a:cubicBezTo>
                  <a:cubicBezTo>
                    <a:pt x="29757" y="19600"/>
                    <a:pt x="10866" y="26790"/>
                    <a:pt x="4569" y="30626"/>
                  </a:cubicBezTo>
                  <a:close/>
                </a:path>
              </a:pathLst>
            </a:custGeom>
            <a:solidFill>
              <a:srgbClr val="004694"/>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33" name="任意多边形: 形状 32">
              <a:extLst>
                <a:ext uri="{FF2B5EF4-FFF2-40B4-BE49-F238E27FC236}">
                  <a16:creationId xmlns:a16="http://schemas.microsoft.com/office/drawing/2014/main" id="{357479E3-F60D-41E3-9243-537A0CB872EB}"/>
                </a:ext>
              </a:extLst>
            </p:cNvPr>
            <p:cNvSpPr/>
            <p:nvPr/>
          </p:nvSpPr>
          <p:spPr>
            <a:xfrm>
              <a:off x="1604852" y="6018221"/>
              <a:ext cx="59970" cy="83895"/>
            </a:xfrm>
            <a:custGeom>
              <a:avLst/>
              <a:gdLst>
                <a:gd name="connsiteX0" fmla="*/ 15712 w 59970"/>
                <a:gd name="connsiteY0" fmla="*/ 26067 h 83894"/>
                <a:gd name="connsiteX1" fmla="*/ 51035 w 59970"/>
                <a:gd name="connsiteY1" fmla="*/ 4494 h 83894"/>
                <a:gd name="connsiteX2" fmla="*/ 37721 w 59970"/>
                <a:gd name="connsiteY2" fmla="*/ 24809 h 83894"/>
                <a:gd name="connsiteX3" fmla="*/ 61230 w 59970"/>
                <a:gd name="connsiteY3" fmla="*/ 30921 h 83894"/>
                <a:gd name="connsiteX4" fmla="*/ 44078 w 59970"/>
                <a:gd name="connsiteY4" fmla="*/ 37213 h 83894"/>
                <a:gd name="connsiteX5" fmla="*/ 36162 w 59970"/>
                <a:gd name="connsiteY5" fmla="*/ 80599 h 83894"/>
                <a:gd name="connsiteX6" fmla="*/ 4498 w 59970"/>
                <a:gd name="connsiteY6" fmla="*/ 72689 h 83894"/>
                <a:gd name="connsiteX7" fmla="*/ 36402 w 59970"/>
                <a:gd name="connsiteY7" fmla="*/ 44644 h 83894"/>
                <a:gd name="connsiteX8" fmla="*/ 10315 w 59970"/>
                <a:gd name="connsiteY8" fmla="*/ 41588 h 83894"/>
                <a:gd name="connsiteX9" fmla="*/ 30045 w 59970"/>
                <a:gd name="connsiteY9" fmla="*/ 19236 h 83894"/>
                <a:gd name="connsiteX10" fmla="*/ 15712 w 59970"/>
                <a:gd name="connsiteY10" fmla="*/ 26067 h 83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9970" h="83894">
                  <a:moveTo>
                    <a:pt x="15712" y="26067"/>
                  </a:moveTo>
                  <a:cubicBezTo>
                    <a:pt x="11454" y="7191"/>
                    <a:pt x="40360" y="10846"/>
                    <a:pt x="51035" y="4494"/>
                  </a:cubicBezTo>
                  <a:cubicBezTo>
                    <a:pt x="47737" y="9588"/>
                    <a:pt x="41080" y="19715"/>
                    <a:pt x="37721" y="24809"/>
                  </a:cubicBezTo>
                  <a:cubicBezTo>
                    <a:pt x="48456" y="20734"/>
                    <a:pt x="56252" y="22771"/>
                    <a:pt x="61230" y="30921"/>
                  </a:cubicBezTo>
                  <a:cubicBezTo>
                    <a:pt x="56912" y="32479"/>
                    <a:pt x="48336" y="35655"/>
                    <a:pt x="44078" y="37213"/>
                  </a:cubicBezTo>
                  <a:cubicBezTo>
                    <a:pt x="45518" y="52194"/>
                    <a:pt x="46537" y="68254"/>
                    <a:pt x="36162" y="80599"/>
                  </a:cubicBezTo>
                  <a:cubicBezTo>
                    <a:pt x="25487" y="78262"/>
                    <a:pt x="14933" y="75745"/>
                    <a:pt x="4498" y="72689"/>
                  </a:cubicBezTo>
                  <a:cubicBezTo>
                    <a:pt x="20690" y="70112"/>
                    <a:pt x="39940" y="65498"/>
                    <a:pt x="36402" y="44644"/>
                  </a:cubicBezTo>
                  <a:cubicBezTo>
                    <a:pt x="27646" y="43685"/>
                    <a:pt x="18951" y="42666"/>
                    <a:pt x="10315" y="41588"/>
                  </a:cubicBezTo>
                  <a:cubicBezTo>
                    <a:pt x="15232" y="30741"/>
                    <a:pt x="38201" y="35116"/>
                    <a:pt x="30045" y="19236"/>
                  </a:cubicBezTo>
                  <a:cubicBezTo>
                    <a:pt x="26447" y="20974"/>
                    <a:pt x="19251" y="24389"/>
                    <a:pt x="15712" y="26067"/>
                  </a:cubicBezTo>
                  <a:close/>
                </a:path>
              </a:pathLst>
            </a:custGeom>
            <a:solidFill>
              <a:srgbClr val="004694"/>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34" name="任意多边形: 形状 33">
              <a:extLst>
                <a:ext uri="{FF2B5EF4-FFF2-40B4-BE49-F238E27FC236}">
                  <a16:creationId xmlns:a16="http://schemas.microsoft.com/office/drawing/2014/main" id="{E41D3FC0-4931-4E38-BF21-5F9911530331}"/>
                </a:ext>
              </a:extLst>
            </p:cNvPr>
            <p:cNvSpPr/>
            <p:nvPr/>
          </p:nvSpPr>
          <p:spPr>
            <a:xfrm>
              <a:off x="655039" y="6216512"/>
              <a:ext cx="47976" cy="53932"/>
            </a:xfrm>
            <a:custGeom>
              <a:avLst/>
              <a:gdLst>
                <a:gd name="connsiteX0" fmla="*/ 4498 w 47976"/>
                <a:gd name="connsiteY0" fmla="*/ 52914 h 53932"/>
                <a:gd name="connsiteX1" fmla="*/ 20630 w 47976"/>
                <a:gd name="connsiteY1" fmla="*/ 4494 h 53932"/>
                <a:gd name="connsiteX2" fmla="*/ 49236 w 47976"/>
                <a:gd name="connsiteY2" fmla="*/ 29004 h 53932"/>
                <a:gd name="connsiteX3" fmla="*/ 4498 w 47976"/>
                <a:gd name="connsiteY3" fmla="*/ 52914 h 53932"/>
              </a:gdLst>
              <a:ahLst/>
              <a:cxnLst>
                <a:cxn ang="0">
                  <a:pos x="connsiteX0" y="connsiteY0"/>
                </a:cxn>
                <a:cxn ang="0">
                  <a:pos x="connsiteX1" y="connsiteY1"/>
                </a:cxn>
                <a:cxn ang="0">
                  <a:pos x="connsiteX2" y="connsiteY2"/>
                </a:cxn>
                <a:cxn ang="0">
                  <a:pos x="connsiteX3" y="connsiteY3"/>
                </a:cxn>
              </a:cxnLst>
              <a:rect l="l" t="t" r="r" b="b"/>
              <a:pathLst>
                <a:path w="47976" h="53932">
                  <a:moveTo>
                    <a:pt x="4498" y="52914"/>
                  </a:moveTo>
                  <a:cubicBezTo>
                    <a:pt x="8996" y="36494"/>
                    <a:pt x="14693" y="20434"/>
                    <a:pt x="20630" y="4494"/>
                  </a:cubicBezTo>
                  <a:cubicBezTo>
                    <a:pt x="30045" y="12764"/>
                    <a:pt x="39700" y="20794"/>
                    <a:pt x="49236" y="29004"/>
                  </a:cubicBezTo>
                  <a:cubicBezTo>
                    <a:pt x="34303" y="36914"/>
                    <a:pt x="19370" y="44944"/>
                    <a:pt x="4498" y="52914"/>
                  </a:cubicBezTo>
                  <a:close/>
                </a:path>
              </a:pathLst>
            </a:custGeom>
            <a:solidFill>
              <a:srgbClr val="004694"/>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35" name="任意多边形: 形状 34">
              <a:extLst>
                <a:ext uri="{FF2B5EF4-FFF2-40B4-BE49-F238E27FC236}">
                  <a16:creationId xmlns:a16="http://schemas.microsoft.com/office/drawing/2014/main" id="{2606A55C-9DED-4320-8114-E62F79A4152A}"/>
                </a:ext>
              </a:extLst>
            </p:cNvPr>
            <p:cNvSpPr/>
            <p:nvPr/>
          </p:nvSpPr>
          <p:spPr>
            <a:xfrm>
              <a:off x="1172583" y="6404515"/>
              <a:ext cx="41979" cy="47940"/>
            </a:xfrm>
            <a:custGeom>
              <a:avLst/>
              <a:gdLst>
                <a:gd name="connsiteX0" fmla="*/ 13075 w 41979"/>
                <a:gd name="connsiteY0" fmla="*/ 6214 h 47939"/>
                <a:gd name="connsiteX1" fmla="*/ 36883 w 41979"/>
                <a:gd name="connsiteY1" fmla="*/ 35038 h 47939"/>
                <a:gd name="connsiteX2" fmla="*/ 7977 w 41979"/>
                <a:gd name="connsiteY2" fmla="*/ 39292 h 47939"/>
                <a:gd name="connsiteX3" fmla="*/ 13075 w 41979"/>
                <a:gd name="connsiteY3" fmla="*/ 6214 h 47939"/>
              </a:gdLst>
              <a:ahLst/>
              <a:cxnLst>
                <a:cxn ang="0">
                  <a:pos x="connsiteX0" y="connsiteY0"/>
                </a:cxn>
                <a:cxn ang="0">
                  <a:pos x="connsiteX1" y="connsiteY1"/>
                </a:cxn>
                <a:cxn ang="0">
                  <a:pos x="connsiteX2" y="connsiteY2"/>
                </a:cxn>
                <a:cxn ang="0">
                  <a:pos x="connsiteX3" y="connsiteY3"/>
                </a:cxn>
              </a:cxnLst>
              <a:rect l="l" t="t" r="r" b="b"/>
              <a:pathLst>
                <a:path w="41979" h="47939">
                  <a:moveTo>
                    <a:pt x="13075" y="6214"/>
                  </a:moveTo>
                  <a:cubicBezTo>
                    <a:pt x="30766" y="-1816"/>
                    <a:pt x="43300" y="20057"/>
                    <a:pt x="36883" y="35038"/>
                  </a:cubicBezTo>
                  <a:cubicBezTo>
                    <a:pt x="34064" y="47982"/>
                    <a:pt x="14034" y="50978"/>
                    <a:pt x="7977" y="39292"/>
                  </a:cubicBezTo>
                  <a:cubicBezTo>
                    <a:pt x="2700" y="29225"/>
                    <a:pt x="2700" y="13225"/>
                    <a:pt x="13075" y="6214"/>
                  </a:cubicBezTo>
                  <a:close/>
                </a:path>
              </a:pathLst>
            </a:custGeom>
            <a:solidFill>
              <a:srgbClr val="004694"/>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36" name="任意多边形: 形状 35">
              <a:extLst>
                <a:ext uri="{FF2B5EF4-FFF2-40B4-BE49-F238E27FC236}">
                  <a16:creationId xmlns:a16="http://schemas.microsoft.com/office/drawing/2014/main" id="{013DC77C-61BC-4CC0-9387-A1D447CBCEE2}"/>
                </a:ext>
              </a:extLst>
            </p:cNvPr>
            <p:cNvSpPr/>
            <p:nvPr/>
          </p:nvSpPr>
          <p:spPr>
            <a:xfrm>
              <a:off x="1295944" y="6419118"/>
              <a:ext cx="41979" cy="47940"/>
            </a:xfrm>
            <a:custGeom>
              <a:avLst/>
              <a:gdLst>
                <a:gd name="connsiteX0" fmla="*/ 4498 w 41979"/>
                <a:gd name="connsiteY0" fmla="*/ 44285 h 47939"/>
                <a:gd name="connsiteX1" fmla="*/ 38381 w 41979"/>
                <a:gd name="connsiteY1" fmla="*/ 4494 h 47939"/>
                <a:gd name="connsiteX2" fmla="*/ 38381 w 41979"/>
                <a:gd name="connsiteY2" fmla="*/ 44464 h 47939"/>
                <a:gd name="connsiteX3" fmla="*/ 4498 w 41979"/>
                <a:gd name="connsiteY3" fmla="*/ 44285 h 47939"/>
              </a:gdLst>
              <a:ahLst/>
              <a:cxnLst>
                <a:cxn ang="0">
                  <a:pos x="connsiteX0" y="connsiteY0"/>
                </a:cxn>
                <a:cxn ang="0">
                  <a:pos x="connsiteX1" y="connsiteY1"/>
                </a:cxn>
                <a:cxn ang="0">
                  <a:pos x="connsiteX2" y="connsiteY2"/>
                </a:cxn>
                <a:cxn ang="0">
                  <a:pos x="connsiteX3" y="connsiteY3"/>
                </a:cxn>
              </a:cxnLst>
              <a:rect l="l" t="t" r="r" b="b"/>
              <a:pathLst>
                <a:path w="41979" h="47939">
                  <a:moveTo>
                    <a:pt x="4498" y="44285"/>
                  </a:moveTo>
                  <a:cubicBezTo>
                    <a:pt x="15832" y="31041"/>
                    <a:pt x="27047" y="17738"/>
                    <a:pt x="38381" y="4494"/>
                  </a:cubicBezTo>
                  <a:cubicBezTo>
                    <a:pt x="38381" y="17798"/>
                    <a:pt x="38381" y="31101"/>
                    <a:pt x="38381" y="44464"/>
                  </a:cubicBezTo>
                  <a:cubicBezTo>
                    <a:pt x="27047" y="44404"/>
                    <a:pt x="15772" y="44344"/>
                    <a:pt x="4498" y="44285"/>
                  </a:cubicBezTo>
                  <a:close/>
                </a:path>
              </a:pathLst>
            </a:custGeom>
            <a:solidFill>
              <a:srgbClr val="004694"/>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37" name="任意多边形: 形状 36">
              <a:extLst>
                <a:ext uri="{FF2B5EF4-FFF2-40B4-BE49-F238E27FC236}">
                  <a16:creationId xmlns:a16="http://schemas.microsoft.com/office/drawing/2014/main" id="{E3C92AC5-B172-4D67-B6CA-8A4F62A3C515}"/>
                </a:ext>
              </a:extLst>
            </p:cNvPr>
            <p:cNvSpPr/>
            <p:nvPr/>
          </p:nvSpPr>
          <p:spPr>
            <a:xfrm>
              <a:off x="1073214" y="6047285"/>
              <a:ext cx="5997" cy="5992"/>
            </a:xfrm>
            <a:custGeom>
              <a:avLst/>
              <a:gdLst>
                <a:gd name="connsiteX0" fmla="*/ 4498 w 5997"/>
                <a:gd name="connsiteY0" fmla="*/ 4494 h 5992"/>
                <a:gd name="connsiteX1" fmla="*/ 4498 w 5997"/>
                <a:gd name="connsiteY1" fmla="*/ 4494 h 5992"/>
              </a:gdLst>
              <a:ahLst/>
              <a:cxnLst>
                <a:cxn ang="0">
                  <a:pos x="connsiteX0" y="connsiteY0"/>
                </a:cxn>
                <a:cxn ang="0">
                  <a:pos x="connsiteX1" y="connsiteY1"/>
                </a:cxn>
              </a:cxnLst>
              <a:rect l="l" t="t" r="r" b="b"/>
              <a:pathLst>
                <a:path w="5997" h="5992">
                  <a:moveTo>
                    <a:pt x="4498" y="4494"/>
                  </a:moveTo>
                  <a:cubicBezTo>
                    <a:pt x="7736" y="7191"/>
                    <a:pt x="7736" y="7191"/>
                    <a:pt x="4498" y="4494"/>
                  </a:cubicBezTo>
                  <a:close/>
                </a:path>
              </a:pathLst>
            </a:custGeom>
            <a:solidFill>
              <a:srgbClr val="6892C0"/>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grpSp>
      <p:cxnSp>
        <p:nvCxnSpPr>
          <p:cNvPr id="38" name="直接连接符 37">
            <a:extLst>
              <a:ext uri="{FF2B5EF4-FFF2-40B4-BE49-F238E27FC236}">
                <a16:creationId xmlns:a16="http://schemas.microsoft.com/office/drawing/2014/main" id="{30DC7636-4014-4D5D-831C-847DB6B20018}"/>
              </a:ext>
            </a:extLst>
          </p:cNvPr>
          <p:cNvCxnSpPr/>
          <p:nvPr/>
        </p:nvCxnSpPr>
        <p:spPr>
          <a:xfrm>
            <a:off x="1386591" y="3279100"/>
            <a:ext cx="6370819"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9948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A0510BA-A1E6-4975-957C-D70CE7E69C9F}"/>
              </a:ext>
            </a:extLst>
          </p:cNvPr>
          <p:cNvPicPr>
            <a:picLocks noChangeAspect="1"/>
          </p:cNvPicPr>
          <p:nvPr/>
        </p:nvPicPr>
        <p:blipFill rotWithShape="1">
          <a:blip r:embed="rId2">
            <a:extLst>
              <a:ext uri="{28A0092B-C50C-407E-A947-70E740481C1C}">
                <a14:useLocalDpi xmlns:a14="http://schemas.microsoft.com/office/drawing/2010/main" val="0"/>
              </a:ext>
            </a:extLst>
          </a:blip>
          <a:srcRect l="5667" r="5667" b="11481"/>
          <a:stretch/>
        </p:blipFill>
        <p:spPr>
          <a:xfrm>
            <a:off x="20" y="0"/>
            <a:ext cx="9143980" cy="6858000"/>
          </a:xfrm>
          <a:prstGeom prst="rect">
            <a:avLst/>
          </a:prstGeom>
        </p:spPr>
      </p:pic>
      <p:sp>
        <p:nvSpPr>
          <p:cNvPr id="4" name="矩形 3">
            <a:extLst>
              <a:ext uri="{FF2B5EF4-FFF2-40B4-BE49-F238E27FC236}">
                <a16:creationId xmlns:a16="http://schemas.microsoft.com/office/drawing/2014/main" id="{270059AF-9107-41BA-99AF-AACF223E3330}"/>
              </a:ext>
            </a:extLst>
          </p:cNvPr>
          <p:cNvSpPr/>
          <p:nvPr/>
        </p:nvSpPr>
        <p:spPr>
          <a:xfrm>
            <a:off x="0" y="0"/>
            <a:ext cx="9144000" cy="6858000"/>
          </a:xfrm>
          <a:prstGeom prst="rect">
            <a:avLst/>
          </a:prstGeom>
          <a:gradFill>
            <a:gsLst>
              <a:gs pos="0">
                <a:schemeClr val="bg1">
                  <a:lumMod val="95000"/>
                </a:schemeClr>
              </a:gs>
              <a:gs pos="100000">
                <a:schemeClr val="bg1">
                  <a:lumMod val="95000"/>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gradFill>
                <a:gsLst>
                  <a:gs pos="0">
                    <a:prstClr val="white">
                      <a:lumMod val="95000"/>
                    </a:prstClr>
                  </a:gs>
                  <a:gs pos="100000">
                    <a:prstClr val="white">
                      <a:lumMod val="95000"/>
                      <a:alpha val="0"/>
                    </a:prstClr>
                  </a:gs>
                </a:gsLst>
                <a:lin ang="16200000" scaled="1"/>
              </a:gradFill>
              <a:effectLst/>
              <a:uLnTx/>
              <a:uFillTx/>
              <a:latin typeface="Arial"/>
              <a:ea typeface="微软雅黑"/>
              <a:cs typeface="+mn-ea"/>
              <a:sym typeface="+mn-lt"/>
            </a:endParaRPr>
          </a:p>
        </p:txBody>
      </p:sp>
      <p:sp>
        <p:nvSpPr>
          <p:cNvPr id="6" name="矩形 5">
            <a:extLst>
              <a:ext uri="{FF2B5EF4-FFF2-40B4-BE49-F238E27FC236}">
                <a16:creationId xmlns:a16="http://schemas.microsoft.com/office/drawing/2014/main" id="{C2C1C922-67A2-488F-B2D1-DD11295FC43A}"/>
              </a:ext>
            </a:extLst>
          </p:cNvPr>
          <p:cNvSpPr/>
          <p:nvPr/>
        </p:nvSpPr>
        <p:spPr>
          <a:xfrm>
            <a:off x="4250872" y="2465051"/>
            <a:ext cx="642257" cy="48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ea"/>
              <a:sym typeface="+mn-lt"/>
            </a:endParaRPr>
          </a:p>
        </p:txBody>
      </p:sp>
      <p:sp>
        <p:nvSpPr>
          <p:cNvPr id="8" name="文本框 7">
            <a:extLst>
              <a:ext uri="{FF2B5EF4-FFF2-40B4-BE49-F238E27FC236}">
                <a16:creationId xmlns:a16="http://schemas.microsoft.com/office/drawing/2014/main" id="{859D0EE6-3AFC-4D3D-9C38-587E320D0573}"/>
              </a:ext>
            </a:extLst>
          </p:cNvPr>
          <p:cNvSpPr txBox="1"/>
          <p:nvPr/>
        </p:nvSpPr>
        <p:spPr>
          <a:xfrm>
            <a:off x="3533218" y="213058"/>
            <a:ext cx="2052165" cy="2385268"/>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4900" b="0" i="0" u="none" strike="noStrike" kern="1200" cap="none" spc="450" normalizeH="0" baseline="0" noProof="0" dirty="0">
                <a:ln>
                  <a:noFill/>
                </a:ln>
                <a:gradFill flip="none" rotWithShape="1">
                  <a:gsLst>
                    <a:gs pos="100000">
                      <a:prstClr val="white"/>
                    </a:gs>
                    <a:gs pos="53971">
                      <a:srgbClr val="FFFFFF">
                        <a:alpha val="70000"/>
                      </a:srgbClr>
                    </a:gs>
                    <a:gs pos="33000">
                      <a:prstClr val="white">
                        <a:alpha val="0"/>
                      </a:prstClr>
                    </a:gs>
                    <a:gs pos="0">
                      <a:prstClr val="white">
                        <a:alpha val="0"/>
                      </a:prstClr>
                    </a:gs>
                  </a:gsLst>
                  <a:lin ang="16200000" scaled="1"/>
                  <a:tileRect/>
                </a:gradFill>
                <a:effectLst/>
                <a:uLnTx/>
                <a:uFillTx/>
                <a:latin typeface="Impact" panose="020B0806030902050204" pitchFamily="34" charset="0"/>
                <a:ea typeface="微软雅黑"/>
                <a:cs typeface="+mn-ea"/>
                <a:sym typeface="+mn-lt"/>
              </a:rPr>
              <a:t>01</a:t>
            </a:r>
            <a:endParaRPr kumimoji="0" lang="zh-CN" altLang="en-US" sz="14900" b="0" i="0" u="none" strike="noStrike" kern="1200" cap="none" spc="450" normalizeH="0" baseline="0" noProof="0" dirty="0">
              <a:ln>
                <a:noFill/>
              </a:ln>
              <a:gradFill flip="none" rotWithShape="1">
                <a:gsLst>
                  <a:gs pos="100000">
                    <a:prstClr val="white"/>
                  </a:gs>
                  <a:gs pos="53971">
                    <a:srgbClr val="FFFFFF">
                      <a:alpha val="70000"/>
                    </a:srgbClr>
                  </a:gs>
                  <a:gs pos="33000">
                    <a:prstClr val="white">
                      <a:alpha val="0"/>
                    </a:prstClr>
                  </a:gs>
                  <a:gs pos="0">
                    <a:prstClr val="white">
                      <a:alpha val="0"/>
                    </a:prstClr>
                  </a:gs>
                </a:gsLst>
                <a:lin ang="16200000" scaled="1"/>
                <a:tileRect/>
              </a:gradFill>
              <a:effectLst/>
              <a:uLnTx/>
              <a:uFillTx/>
              <a:latin typeface="Impact" panose="020B0806030902050204" pitchFamily="34" charset="0"/>
              <a:ea typeface="微软雅黑"/>
              <a:cs typeface="+mn-ea"/>
              <a:sym typeface="+mn-lt"/>
            </a:endParaRPr>
          </a:p>
        </p:txBody>
      </p:sp>
      <p:sp>
        <p:nvSpPr>
          <p:cNvPr id="5" name="文本框 4">
            <a:extLst>
              <a:ext uri="{FF2B5EF4-FFF2-40B4-BE49-F238E27FC236}">
                <a16:creationId xmlns:a16="http://schemas.microsoft.com/office/drawing/2014/main" id="{712DD8B7-6037-40C7-B865-C7491FD9C774}"/>
              </a:ext>
            </a:extLst>
          </p:cNvPr>
          <p:cNvSpPr txBox="1"/>
          <p:nvPr/>
        </p:nvSpPr>
        <p:spPr>
          <a:xfrm>
            <a:off x="3178114" y="1431777"/>
            <a:ext cx="2877711" cy="830997"/>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4800" b="1" i="0" u="none" strike="noStrike" kern="1200" cap="none" spc="450" normalizeH="0" baseline="0" noProof="0" dirty="0" smtClean="0">
                <a:ln>
                  <a:noFill/>
                </a:ln>
                <a:solidFill>
                  <a:srgbClr val="083C77"/>
                </a:solidFill>
                <a:effectLst/>
                <a:uLnTx/>
                <a:uFillTx/>
                <a:latin typeface="Arial"/>
                <a:ea typeface="微软雅黑"/>
                <a:cs typeface="+mn-ea"/>
                <a:sym typeface="+mn-lt"/>
              </a:rPr>
              <a:t>论文</a:t>
            </a:r>
            <a:r>
              <a:rPr lang="zh-CN" altLang="en-US" sz="4800" b="1" spc="450" dirty="0">
                <a:solidFill>
                  <a:srgbClr val="083C77"/>
                </a:solidFill>
                <a:latin typeface="Arial"/>
                <a:ea typeface="微软雅黑"/>
                <a:cs typeface="+mn-ea"/>
                <a:sym typeface="+mn-lt"/>
              </a:rPr>
              <a:t>摘要</a:t>
            </a:r>
            <a:endParaRPr kumimoji="0" lang="zh-CN" altLang="en-US" sz="4800" b="1" i="0" u="none" strike="noStrike" kern="1200" cap="none" spc="450" normalizeH="0" baseline="0" noProof="0" dirty="0">
              <a:ln>
                <a:noFill/>
              </a:ln>
              <a:solidFill>
                <a:srgbClr val="083C77"/>
              </a:solidFill>
              <a:effectLst/>
              <a:uLnTx/>
              <a:uFillTx/>
              <a:latin typeface="Arial"/>
              <a:ea typeface="微软雅黑"/>
              <a:cs typeface="+mn-ea"/>
              <a:sym typeface="+mn-lt"/>
            </a:endParaRPr>
          </a:p>
        </p:txBody>
      </p:sp>
      <p:sp>
        <p:nvSpPr>
          <p:cNvPr id="7" name="文本框 6">
            <a:extLst>
              <a:ext uri="{FF2B5EF4-FFF2-40B4-BE49-F238E27FC236}">
                <a16:creationId xmlns:a16="http://schemas.microsoft.com/office/drawing/2014/main" id="{CE93CF7B-9825-4ABB-8D4B-1F475FE16502}"/>
              </a:ext>
            </a:extLst>
          </p:cNvPr>
          <p:cNvSpPr txBox="1"/>
          <p:nvPr/>
        </p:nvSpPr>
        <p:spPr>
          <a:xfrm>
            <a:off x="79933" y="2854630"/>
            <a:ext cx="9212778" cy="2266454"/>
          </a:xfrm>
          <a:prstGeom prst="rect">
            <a:avLst/>
          </a:prstGeom>
          <a:noFill/>
        </p:spPr>
        <p:txBody>
          <a:bodyPr wrap="none" rtlCol="0">
            <a:spAutoFit/>
          </a:bodyPr>
          <a:lstStyle/>
          <a:p>
            <a:pPr marL="0" marR="0" lvl="0" indent="0" algn="ctr" defTabSz="4572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smtClean="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cs"/>
              </a:rPr>
              <a:t>磁浮列车悬浮控制系统是一个典型的非线性</a:t>
            </a:r>
            <a:r>
              <a:rPr lang="zh-CN" altLang="en-US" sz="1600" dirty="0" smtClean="0">
                <a:solidFill>
                  <a:prstClr val="black">
                    <a:lumMod val="95000"/>
                    <a:lumOff val="5000"/>
                  </a:prstClr>
                </a:solidFill>
                <a:latin typeface="微软雅黑 Light" panose="020B0502040204020203" pitchFamily="34" charset="-122"/>
                <a:ea typeface="微软雅黑 Light" panose="020B0502040204020203" pitchFamily="34" charset="-122"/>
              </a:rPr>
              <a:t>、开环不稳定系统，传统控制是将系统非线性模型</a:t>
            </a:r>
            <a:endParaRPr lang="en-US" altLang="zh-CN" sz="1600" dirty="0" smtClean="0">
              <a:solidFill>
                <a:prstClr val="black">
                  <a:lumMod val="95000"/>
                  <a:lumOff val="5000"/>
                </a:prstClr>
              </a:solidFill>
              <a:latin typeface="微软雅黑 Light" panose="020B0502040204020203" pitchFamily="34" charset="-122"/>
              <a:ea typeface="微软雅黑 Light" panose="020B0502040204020203" pitchFamily="34" charset="-122"/>
            </a:endParaRPr>
          </a:p>
          <a:p>
            <a:pPr marL="0" marR="0" lvl="0" indent="0" algn="ctr" defTabSz="4572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smtClean="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cs"/>
              </a:rPr>
              <a:t>在其平衡点位置进行线性化处理，线性化后的模型进行</a:t>
            </a:r>
            <a:r>
              <a:rPr kumimoji="0" lang="en-US" altLang="zh-CN" sz="1600" b="0" i="0" u="none" strike="noStrike" kern="1200" cap="none" spc="0" normalizeH="0" baseline="0" noProof="0" dirty="0" smtClean="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cs"/>
              </a:rPr>
              <a:t>PID</a:t>
            </a:r>
            <a:r>
              <a:rPr kumimoji="0" lang="zh-CN" altLang="en-US" sz="1600" b="0" i="0" u="none" strike="noStrike" kern="1200" cap="none" spc="0" normalizeH="0" baseline="0" noProof="0" dirty="0" smtClean="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cs"/>
              </a:rPr>
              <a:t>控制，设计出的控制器在系统平衡点</a:t>
            </a:r>
            <a:endParaRPr kumimoji="0" lang="en-US" altLang="zh-CN" sz="1600" b="0" i="0" u="none" strike="noStrike" kern="1200" cap="none" spc="0" normalizeH="0" baseline="0" noProof="0" dirty="0" smtClean="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cs"/>
            </a:endParaRPr>
          </a:p>
          <a:p>
            <a:pPr marL="0" marR="0" lvl="0" indent="0" algn="ctr" defTabSz="457200" rtl="0" eaLnBrk="1" fontAlgn="auto" latinLnBrk="0" hangingPunct="1">
              <a:lnSpc>
                <a:spcPct val="150000"/>
              </a:lnSpc>
              <a:spcBef>
                <a:spcPts val="0"/>
              </a:spcBef>
              <a:spcAft>
                <a:spcPts val="0"/>
              </a:spcAft>
              <a:buClrTx/>
              <a:buSzTx/>
              <a:buFontTx/>
              <a:buNone/>
              <a:tabLst/>
              <a:defRPr/>
            </a:pPr>
            <a:r>
              <a:rPr lang="zh-CN" altLang="en-US" sz="1600" dirty="0" smtClean="0">
                <a:solidFill>
                  <a:prstClr val="black">
                    <a:lumMod val="95000"/>
                    <a:lumOff val="5000"/>
                  </a:prstClr>
                </a:solidFill>
                <a:latin typeface="微软雅黑 Light" panose="020B0502040204020203" pitchFamily="34" charset="-122"/>
                <a:ea typeface="微软雅黑 Light" panose="020B0502040204020203" pitchFamily="34" charset="-122"/>
              </a:rPr>
              <a:t>附近的范围产生控制效果，如果系统受到较大的外部干扰，将失去控制效果。为解决磁悬浮控制系统</a:t>
            </a:r>
            <a:endParaRPr lang="en-US" altLang="zh-CN" sz="1600" dirty="0" smtClean="0">
              <a:solidFill>
                <a:prstClr val="black">
                  <a:lumMod val="95000"/>
                  <a:lumOff val="5000"/>
                </a:prstClr>
              </a:solidFill>
              <a:latin typeface="微软雅黑 Light" panose="020B0502040204020203" pitchFamily="34" charset="-122"/>
              <a:ea typeface="微软雅黑 Light" panose="020B0502040204020203" pitchFamily="34" charset="-122"/>
            </a:endParaRPr>
          </a:p>
          <a:p>
            <a:pPr marL="0" marR="0" lvl="0" indent="0" algn="ctr" defTabSz="4572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smtClean="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cs"/>
              </a:rPr>
              <a:t>鲁棒性差和稳定裕度不足的问题，提出一种滑模变结构控制算法，控制律采用消减抖振的指数趋近率</a:t>
            </a:r>
            <a:endParaRPr kumimoji="0" lang="en-US" altLang="zh-CN" sz="1600" b="0" i="0" u="none" strike="noStrike" kern="1200" cap="none" spc="0" normalizeH="0" baseline="0" noProof="0" dirty="0" smtClean="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cs"/>
            </a:endParaRPr>
          </a:p>
          <a:p>
            <a:pPr marL="0" marR="0" lvl="0" indent="0" algn="ctr" defTabSz="457200" rtl="0" eaLnBrk="1" fontAlgn="auto" latinLnBrk="0" hangingPunct="1">
              <a:lnSpc>
                <a:spcPct val="150000"/>
              </a:lnSpc>
              <a:spcBef>
                <a:spcPts val="0"/>
              </a:spcBef>
              <a:spcAft>
                <a:spcPts val="0"/>
              </a:spcAft>
              <a:buClrTx/>
              <a:buSzTx/>
              <a:buFontTx/>
              <a:buNone/>
              <a:tabLst/>
              <a:defRPr/>
            </a:pPr>
            <a:r>
              <a:rPr lang="zh-CN" altLang="en-US" sz="1600" dirty="0" smtClean="0">
                <a:solidFill>
                  <a:prstClr val="black">
                    <a:lumMod val="95000"/>
                    <a:lumOff val="5000"/>
                  </a:prstClr>
                </a:solidFill>
                <a:latin typeface="微软雅黑 Light" panose="020B0502040204020203" pitchFamily="34" charset="-122"/>
                <a:ea typeface="微软雅黑 Light" panose="020B0502040204020203" pitchFamily="34" charset="-122"/>
              </a:rPr>
              <a:t>经过稳定性分析和仿真结果分析比较，得出此滑模控制方法不但具有动态响应快、无超调量以及鲁棒</a:t>
            </a:r>
            <a:endParaRPr lang="en-US" altLang="zh-CN" sz="1600" dirty="0" smtClean="0">
              <a:solidFill>
                <a:prstClr val="black">
                  <a:lumMod val="95000"/>
                  <a:lumOff val="5000"/>
                </a:prstClr>
              </a:solidFill>
              <a:latin typeface="微软雅黑 Light" panose="020B0502040204020203" pitchFamily="34" charset="-122"/>
              <a:ea typeface="微软雅黑 Light" panose="020B0502040204020203" pitchFamily="34" charset="-122"/>
            </a:endParaRPr>
          </a:p>
          <a:p>
            <a:pPr marL="0" marR="0" lvl="0" indent="0" algn="ctr" defTabSz="457200" rtl="0" eaLnBrk="1" fontAlgn="auto" latinLnBrk="0" hangingPunct="1">
              <a:lnSpc>
                <a:spcPct val="150000"/>
              </a:lnSpc>
              <a:spcBef>
                <a:spcPts val="0"/>
              </a:spcBef>
              <a:spcAft>
                <a:spcPts val="0"/>
              </a:spcAft>
              <a:buClrTx/>
              <a:buSzTx/>
              <a:buFontTx/>
              <a:buNone/>
              <a:tabLst/>
              <a:defRPr/>
            </a:pPr>
            <a:r>
              <a:rPr lang="zh-CN" altLang="en-US" sz="1600" dirty="0" smtClean="0">
                <a:solidFill>
                  <a:prstClr val="black">
                    <a:lumMod val="95000"/>
                    <a:lumOff val="5000"/>
                  </a:prstClr>
                </a:solidFill>
                <a:latin typeface="微软雅黑 Light" panose="020B0502040204020203" pitchFamily="34" charset="-122"/>
                <a:ea typeface="微软雅黑 Light" panose="020B0502040204020203" pitchFamily="34" charset="-122"/>
              </a:rPr>
              <a:t>性</a:t>
            </a:r>
            <a:r>
              <a:rPr kumimoji="0" lang="zh-CN" altLang="en-US" sz="1600" b="0" i="0" u="none" strike="noStrike" kern="1200" cap="none" spc="0" normalizeH="0" baseline="0" noProof="0" dirty="0" smtClean="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cs"/>
              </a:rPr>
              <a:t>强等特点，而且控制结构简单易于实现。</a:t>
            </a:r>
            <a:endParaRPr kumimoji="0" lang="zh-CN" altLang="en-US" sz="1600" b="0" i="0" u="none" strike="noStrike" kern="1200" cap="none" spc="0" normalizeH="0" baseline="0" noProof="0" dirty="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cs"/>
            </a:endParaRPr>
          </a:p>
        </p:txBody>
      </p:sp>
      <p:grpSp>
        <p:nvGrpSpPr>
          <p:cNvPr id="9" name="组合 8">
            <a:extLst>
              <a:ext uri="{FF2B5EF4-FFF2-40B4-BE49-F238E27FC236}">
                <a16:creationId xmlns:a16="http://schemas.microsoft.com/office/drawing/2014/main" id="{00F7927A-CC53-4C06-98C8-07D098B7EE29}"/>
              </a:ext>
            </a:extLst>
          </p:cNvPr>
          <p:cNvGrpSpPr/>
          <p:nvPr/>
        </p:nvGrpSpPr>
        <p:grpSpPr>
          <a:xfrm>
            <a:off x="3814432" y="6163894"/>
            <a:ext cx="1545616" cy="352532"/>
            <a:chOff x="5085909" y="6282076"/>
            <a:chExt cx="2060821" cy="470043"/>
          </a:xfrm>
        </p:grpSpPr>
        <p:sp>
          <p:nvSpPr>
            <p:cNvPr id="10" name="文本框 9">
              <a:extLst>
                <a:ext uri="{FF2B5EF4-FFF2-40B4-BE49-F238E27FC236}">
                  <a16:creationId xmlns:a16="http://schemas.microsoft.com/office/drawing/2014/main" id="{FAFB74BD-97AC-46CF-86CB-7B5E5D005397}"/>
                </a:ext>
              </a:extLst>
            </p:cNvPr>
            <p:cNvSpPr txBox="1"/>
            <p:nvPr/>
          </p:nvSpPr>
          <p:spPr>
            <a:xfrm>
              <a:off x="5085909" y="6282076"/>
              <a:ext cx="2060821"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rgbClr val="083C77"/>
                  </a:solidFill>
                  <a:effectLst/>
                  <a:uLnTx/>
                  <a:uFillTx/>
                  <a:latin typeface="Arial"/>
                  <a:ea typeface="微软雅黑"/>
                  <a:cs typeface="+mn-ea"/>
                  <a:sym typeface="+mn-lt"/>
                </a:rPr>
                <a:t>团结 奋进 博学 奉献</a:t>
              </a:r>
            </a:p>
          </p:txBody>
        </p:sp>
        <p:cxnSp>
          <p:nvCxnSpPr>
            <p:cNvPr id="11" name="直接连接符 10">
              <a:extLst>
                <a:ext uri="{FF2B5EF4-FFF2-40B4-BE49-F238E27FC236}">
                  <a16:creationId xmlns:a16="http://schemas.microsoft.com/office/drawing/2014/main" id="{0E000D8E-1F9F-4950-A567-F9DE5F313CF4}"/>
                </a:ext>
              </a:extLst>
            </p:cNvPr>
            <p:cNvCxnSpPr/>
            <p:nvPr/>
          </p:nvCxnSpPr>
          <p:spPr>
            <a:xfrm>
              <a:off x="5595938" y="6752119"/>
              <a:ext cx="1000125" cy="0"/>
            </a:xfrm>
            <a:prstGeom prst="line">
              <a:avLst/>
            </a:prstGeom>
            <a:ln w="1905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21133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A0510BA-A1E6-4975-957C-D70CE7E69C9F}"/>
              </a:ext>
            </a:extLst>
          </p:cNvPr>
          <p:cNvPicPr>
            <a:picLocks noChangeAspect="1"/>
          </p:cNvPicPr>
          <p:nvPr/>
        </p:nvPicPr>
        <p:blipFill rotWithShape="1">
          <a:blip r:embed="rId2">
            <a:extLst>
              <a:ext uri="{28A0092B-C50C-407E-A947-70E740481C1C}">
                <a14:useLocalDpi xmlns:a14="http://schemas.microsoft.com/office/drawing/2010/main" val="0"/>
              </a:ext>
            </a:extLst>
          </a:blip>
          <a:srcRect l="5667" r="5667" b="11481"/>
          <a:stretch/>
        </p:blipFill>
        <p:spPr>
          <a:xfrm>
            <a:off x="20" y="0"/>
            <a:ext cx="9143980" cy="6858000"/>
          </a:xfrm>
          <a:prstGeom prst="rect">
            <a:avLst/>
          </a:prstGeom>
        </p:spPr>
      </p:pic>
      <p:sp>
        <p:nvSpPr>
          <p:cNvPr id="4" name="矩形 3">
            <a:extLst>
              <a:ext uri="{FF2B5EF4-FFF2-40B4-BE49-F238E27FC236}">
                <a16:creationId xmlns:a16="http://schemas.microsoft.com/office/drawing/2014/main" id="{270059AF-9107-41BA-99AF-AACF223E3330}"/>
              </a:ext>
            </a:extLst>
          </p:cNvPr>
          <p:cNvSpPr/>
          <p:nvPr/>
        </p:nvSpPr>
        <p:spPr>
          <a:xfrm>
            <a:off x="0" y="0"/>
            <a:ext cx="9144000" cy="6858000"/>
          </a:xfrm>
          <a:prstGeom prst="rect">
            <a:avLst/>
          </a:prstGeom>
          <a:gradFill>
            <a:gsLst>
              <a:gs pos="0">
                <a:schemeClr val="bg1">
                  <a:lumMod val="95000"/>
                </a:schemeClr>
              </a:gs>
              <a:gs pos="100000">
                <a:schemeClr val="bg1">
                  <a:lumMod val="95000"/>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gradFill>
                <a:gsLst>
                  <a:gs pos="0">
                    <a:prstClr val="white">
                      <a:lumMod val="95000"/>
                    </a:prstClr>
                  </a:gs>
                  <a:gs pos="100000">
                    <a:prstClr val="white">
                      <a:lumMod val="95000"/>
                      <a:alpha val="0"/>
                    </a:prstClr>
                  </a:gs>
                </a:gsLst>
                <a:lin ang="16200000" scaled="1"/>
              </a:gradFill>
              <a:effectLst/>
              <a:uLnTx/>
              <a:uFillTx/>
              <a:latin typeface="Arial"/>
              <a:ea typeface="微软雅黑"/>
              <a:cs typeface="+mn-ea"/>
              <a:sym typeface="+mn-lt"/>
            </a:endParaRPr>
          </a:p>
        </p:txBody>
      </p:sp>
      <p:sp>
        <p:nvSpPr>
          <p:cNvPr id="6" name="矩形 5">
            <a:extLst>
              <a:ext uri="{FF2B5EF4-FFF2-40B4-BE49-F238E27FC236}">
                <a16:creationId xmlns:a16="http://schemas.microsoft.com/office/drawing/2014/main" id="{C2C1C922-67A2-488F-B2D1-DD11295FC43A}"/>
              </a:ext>
            </a:extLst>
          </p:cNvPr>
          <p:cNvSpPr/>
          <p:nvPr/>
        </p:nvSpPr>
        <p:spPr>
          <a:xfrm>
            <a:off x="4250872" y="2465051"/>
            <a:ext cx="642257" cy="48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ea"/>
              <a:sym typeface="+mn-lt"/>
            </a:endParaRPr>
          </a:p>
        </p:txBody>
      </p:sp>
      <p:sp>
        <p:nvSpPr>
          <p:cNvPr id="8" name="文本框 7">
            <a:extLst>
              <a:ext uri="{FF2B5EF4-FFF2-40B4-BE49-F238E27FC236}">
                <a16:creationId xmlns:a16="http://schemas.microsoft.com/office/drawing/2014/main" id="{859D0EE6-3AFC-4D3D-9C38-587E320D0573}"/>
              </a:ext>
            </a:extLst>
          </p:cNvPr>
          <p:cNvSpPr txBox="1"/>
          <p:nvPr/>
        </p:nvSpPr>
        <p:spPr>
          <a:xfrm>
            <a:off x="3533218" y="213058"/>
            <a:ext cx="2282997" cy="2385268"/>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4900" b="0" i="0" u="none" strike="noStrike" kern="1200" cap="none" spc="450" normalizeH="0" baseline="0" noProof="0" dirty="0" smtClean="0">
                <a:ln>
                  <a:noFill/>
                </a:ln>
                <a:gradFill flip="none" rotWithShape="1">
                  <a:gsLst>
                    <a:gs pos="100000">
                      <a:prstClr val="white"/>
                    </a:gs>
                    <a:gs pos="53971">
                      <a:srgbClr val="FFFFFF">
                        <a:alpha val="70000"/>
                      </a:srgbClr>
                    </a:gs>
                    <a:gs pos="33000">
                      <a:prstClr val="white">
                        <a:alpha val="0"/>
                      </a:prstClr>
                    </a:gs>
                    <a:gs pos="0">
                      <a:prstClr val="white">
                        <a:alpha val="0"/>
                      </a:prstClr>
                    </a:gs>
                  </a:gsLst>
                  <a:lin ang="16200000" scaled="1"/>
                  <a:tileRect/>
                </a:gradFill>
                <a:effectLst/>
                <a:uLnTx/>
                <a:uFillTx/>
                <a:latin typeface="Impact" panose="020B0806030902050204" pitchFamily="34" charset="0"/>
                <a:ea typeface="微软雅黑"/>
                <a:cs typeface="+mn-ea"/>
                <a:sym typeface="+mn-lt"/>
              </a:rPr>
              <a:t>02</a:t>
            </a:r>
            <a:endParaRPr kumimoji="0" lang="zh-CN" altLang="en-US" sz="14900" b="0" i="0" u="none" strike="noStrike" kern="1200" cap="none" spc="450" normalizeH="0" baseline="0" noProof="0" dirty="0">
              <a:ln>
                <a:noFill/>
              </a:ln>
              <a:gradFill flip="none" rotWithShape="1">
                <a:gsLst>
                  <a:gs pos="100000">
                    <a:prstClr val="white"/>
                  </a:gs>
                  <a:gs pos="53971">
                    <a:srgbClr val="FFFFFF">
                      <a:alpha val="70000"/>
                    </a:srgbClr>
                  </a:gs>
                  <a:gs pos="33000">
                    <a:prstClr val="white">
                      <a:alpha val="0"/>
                    </a:prstClr>
                  </a:gs>
                  <a:gs pos="0">
                    <a:prstClr val="white">
                      <a:alpha val="0"/>
                    </a:prstClr>
                  </a:gs>
                </a:gsLst>
                <a:lin ang="16200000" scaled="1"/>
                <a:tileRect/>
              </a:gradFill>
              <a:effectLst/>
              <a:uLnTx/>
              <a:uFillTx/>
              <a:latin typeface="Impact" panose="020B0806030902050204" pitchFamily="34" charset="0"/>
              <a:ea typeface="微软雅黑"/>
              <a:cs typeface="+mn-ea"/>
              <a:sym typeface="+mn-lt"/>
            </a:endParaRPr>
          </a:p>
        </p:txBody>
      </p:sp>
      <p:sp>
        <p:nvSpPr>
          <p:cNvPr id="5" name="文本框 4">
            <a:extLst>
              <a:ext uri="{FF2B5EF4-FFF2-40B4-BE49-F238E27FC236}">
                <a16:creationId xmlns:a16="http://schemas.microsoft.com/office/drawing/2014/main" id="{712DD8B7-6037-40C7-B865-C7491FD9C774}"/>
              </a:ext>
            </a:extLst>
          </p:cNvPr>
          <p:cNvSpPr txBox="1"/>
          <p:nvPr/>
        </p:nvSpPr>
        <p:spPr>
          <a:xfrm>
            <a:off x="3178117" y="1431777"/>
            <a:ext cx="2877711" cy="830997"/>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CN" altLang="en-US" sz="4800" b="1" spc="450" dirty="0" smtClean="0">
                <a:solidFill>
                  <a:srgbClr val="083C77"/>
                </a:solidFill>
                <a:latin typeface="Arial"/>
                <a:ea typeface="微软雅黑"/>
                <a:cs typeface="+mn-ea"/>
                <a:sym typeface="+mn-lt"/>
              </a:rPr>
              <a:t>背景介绍</a:t>
            </a:r>
            <a:endParaRPr kumimoji="0" lang="zh-CN" altLang="en-US" sz="4800" b="1" i="0" u="none" strike="noStrike" kern="1200" cap="none" spc="450" normalizeH="0" baseline="0" noProof="0" dirty="0">
              <a:ln>
                <a:noFill/>
              </a:ln>
              <a:solidFill>
                <a:srgbClr val="083C77"/>
              </a:solidFill>
              <a:effectLst/>
              <a:uLnTx/>
              <a:uFillTx/>
              <a:latin typeface="Arial"/>
              <a:ea typeface="微软雅黑"/>
              <a:cs typeface="+mn-ea"/>
              <a:sym typeface="+mn-lt"/>
            </a:endParaRPr>
          </a:p>
        </p:txBody>
      </p:sp>
      <p:sp>
        <p:nvSpPr>
          <p:cNvPr id="7" name="文本框 6">
            <a:extLst>
              <a:ext uri="{FF2B5EF4-FFF2-40B4-BE49-F238E27FC236}">
                <a16:creationId xmlns:a16="http://schemas.microsoft.com/office/drawing/2014/main" id="{CE93CF7B-9825-4ABB-8D4B-1F475FE16502}"/>
              </a:ext>
            </a:extLst>
          </p:cNvPr>
          <p:cNvSpPr txBox="1"/>
          <p:nvPr/>
        </p:nvSpPr>
        <p:spPr>
          <a:xfrm>
            <a:off x="387729" y="2854630"/>
            <a:ext cx="8802410" cy="3416320"/>
          </a:xfrm>
          <a:prstGeom prst="rect">
            <a:avLst/>
          </a:prstGeom>
          <a:noFill/>
        </p:spPr>
        <p:txBody>
          <a:bodyPr wrap="none" rtlCol="0">
            <a:spAutoFit/>
          </a:bodyPr>
          <a:lstStyle/>
          <a:p>
            <a:pPr marL="0" marR="0" lvl="0" indent="0" defTabSz="457200" rtl="0" eaLnBrk="1" fontAlgn="auto" latinLnBrk="0" hangingPunct="1">
              <a:lnSpc>
                <a:spcPct val="150000"/>
              </a:lnSpc>
              <a:spcBef>
                <a:spcPts val="0"/>
              </a:spcBef>
              <a:spcAft>
                <a:spcPts val="0"/>
              </a:spcAft>
              <a:buClrTx/>
              <a:buSzTx/>
              <a:buFontTx/>
              <a:buNone/>
              <a:tabLst/>
              <a:defRPr/>
            </a:pPr>
            <a:r>
              <a:rPr lang="zh-CN" altLang="en-US" sz="1600" noProof="0" dirty="0">
                <a:solidFill>
                  <a:prstClr val="black">
                    <a:lumMod val="95000"/>
                    <a:lumOff val="5000"/>
                  </a:prstClr>
                </a:solidFill>
                <a:latin typeface="微软雅黑 Light" panose="020B0502040204020203" pitchFamily="34" charset="-122"/>
                <a:ea typeface="微软雅黑 Light" panose="020B0502040204020203" pitchFamily="34" charset="-122"/>
              </a:rPr>
              <a:t>磁浮</a:t>
            </a:r>
            <a:r>
              <a:rPr lang="zh-CN" altLang="en-US" sz="1600" noProof="0" dirty="0" smtClean="0">
                <a:solidFill>
                  <a:prstClr val="black">
                    <a:lumMod val="95000"/>
                    <a:lumOff val="5000"/>
                  </a:prstClr>
                </a:solidFill>
                <a:latin typeface="微软雅黑 Light" panose="020B0502040204020203" pitchFamily="34" charset="-122"/>
                <a:ea typeface="微软雅黑 Light" panose="020B0502040204020203" pitchFamily="34" charset="-122"/>
              </a:rPr>
              <a:t>列车悬浮控制系统是一个典型的非线性不稳定系统</a:t>
            </a:r>
            <a:r>
              <a:rPr kumimoji="0" lang="zh-CN" altLang="en-US" sz="1600" b="0" i="0" u="none" strike="noStrike" kern="1200" cap="none" spc="0" normalizeH="0" baseline="0" noProof="0" dirty="0" smtClean="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cs"/>
              </a:rPr>
              <a:t>。早期的磁悬浮控制器设计一般采用超</a:t>
            </a:r>
            <a:endParaRPr kumimoji="0" lang="en-US" altLang="zh-CN" sz="1600" b="0" i="0" u="none" strike="noStrike" kern="1200" cap="none" spc="0" normalizeH="0" baseline="0" noProof="0" dirty="0" smtClean="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cs"/>
            </a:endParaRPr>
          </a:p>
          <a:p>
            <a:pPr marL="0" marR="0" lvl="0" indent="0" defTabSz="457200" rtl="0" eaLnBrk="1" fontAlgn="auto" latinLnBrk="0" hangingPunct="1">
              <a:lnSpc>
                <a:spcPct val="150000"/>
              </a:lnSpc>
              <a:spcBef>
                <a:spcPts val="0"/>
              </a:spcBef>
              <a:spcAft>
                <a:spcPts val="0"/>
              </a:spcAft>
              <a:buClrTx/>
              <a:buSzTx/>
              <a:buFontTx/>
              <a:buNone/>
              <a:tabLst/>
              <a:defRPr/>
            </a:pPr>
            <a:r>
              <a:rPr lang="zh-CN" altLang="en-US" sz="1600" dirty="0" smtClean="0">
                <a:solidFill>
                  <a:prstClr val="black">
                    <a:lumMod val="95000"/>
                    <a:lumOff val="5000"/>
                  </a:prstClr>
                </a:solidFill>
                <a:latin typeface="微软雅黑 Light" panose="020B0502040204020203" pitchFamily="34" charset="-122"/>
                <a:ea typeface="微软雅黑 Light" panose="020B0502040204020203" pitchFamily="34" charset="-122"/>
              </a:rPr>
              <a:t>前</a:t>
            </a:r>
            <a:r>
              <a:rPr lang="en-US" altLang="zh-CN" sz="1600" dirty="0" smtClean="0">
                <a:solidFill>
                  <a:prstClr val="black">
                    <a:lumMod val="95000"/>
                    <a:lumOff val="5000"/>
                  </a:prstClr>
                </a:solidFill>
                <a:latin typeface="微软雅黑 Light" panose="020B0502040204020203" pitchFamily="34" charset="-122"/>
                <a:ea typeface="微软雅黑 Light" panose="020B0502040204020203" pitchFamily="34" charset="-122"/>
              </a:rPr>
              <a:t>-</a:t>
            </a:r>
            <a:r>
              <a:rPr lang="zh-CN" altLang="en-US" sz="1600" dirty="0" smtClean="0">
                <a:solidFill>
                  <a:prstClr val="black">
                    <a:lumMod val="95000"/>
                    <a:lumOff val="5000"/>
                  </a:prstClr>
                </a:solidFill>
                <a:latin typeface="微软雅黑 Light" panose="020B0502040204020203" pitchFamily="34" charset="-122"/>
                <a:ea typeface="微软雅黑 Light" panose="020B0502040204020203" pitchFamily="34" charset="-122"/>
              </a:rPr>
              <a:t>滞后补偿的经典控制理论，保持悬浮电磁铁动态地稳定在一个设定的气隙值上。即采用状态</a:t>
            </a:r>
            <a:endParaRPr lang="en-US" altLang="zh-CN" sz="1600" dirty="0" smtClean="0">
              <a:solidFill>
                <a:prstClr val="black">
                  <a:lumMod val="95000"/>
                  <a:lumOff val="5000"/>
                </a:prstClr>
              </a:solidFill>
              <a:latin typeface="微软雅黑 Light" panose="020B0502040204020203" pitchFamily="34" charset="-122"/>
              <a:ea typeface="微软雅黑 Light" panose="020B0502040204020203" pitchFamily="34" charset="-122"/>
            </a:endParaRPr>
          </a:p>
          <a:p>
            <a:pPr marL="0" marR="0" lvl="0" indent="0" defTabSz="457200" rtl="0" eaLnBrk="1" fontAlgn="auto" latinLnBrk="0" hangingPunct="1">
              <a:lnSpc>
                <a:spcPct val="150000"/>
              </a:lnSpc>
              <a:spcBef>
                <a:spcPts val="0"/>
              </a:spcBef>
              <a:spcAft>
                <a:spcPts val="0"/>
              </a:spcAft>
              <a:buClrTx/>
              <a:buSzTx/>
              <a:buFontTx/>
              <a:buNone/>
              <a:tabLst/>
              <a:defRPr/>
            </a:pPr>
            <a:r>
              <a:rPr lang="zh-CN" altLang="en-US" sz="1600" noProof="0" dirty="0" smtClean="0">
                <a:solidFill>
                  <a:prstClr val="black">
                    <a:lumMod val="95000"/>
                    <a:lumOff val="5000"/>
                  </a:prstClr>
                </a:solidFill>
                <a:latin typeface="微软雅黑 Light" panose="020B0502040204020203" pitchFamily="34" charset="-122"/>
                <a:ea typeface="微软雅黑 Light" panose="020B0502040204020203" pitchFamily="34" charset="-122"/>
              </a:rPr>
              <a:t>反馈法，利用电流或者电压作为控制量，选取合适的状态变量，然后选择可直接测量状态量作为</a:t>
            </a:r>
            <a:endParaRPr lang="en-US" altLang="zh-CN" sz="1600" noProof="0" dirty="0" smtClean="0">
              <a:solidFill>
                <a:prstClr val="black">
                  <a:lumMod val="95000"/>
                  <a:lumOff val="5000"/>
                </a:prstClr>
              </a:solidFill>
              <a:latin typeface="微软雅黑 Light" panose="020B0502040204020203" pitchFamily="34" charset="-122"/>
              <a:ea typeface="微软雅黑 Light" panose="020B0502040204020203" pitchFamily="34" charset="-122"/>
            </a:endParaRPr>
          </a:p>
          <a:p>
            <a:pPr marL="0" marR="0" lvl="0" indent="0" defTabSz="457200" rtl="0" eaLnBrk="1" fontAlgn="auto" latinLnBrk="0" hangingPunct="1">
              <a:lnSpc>
                <a:spcPct val="150000"/>
              </a:lnSpc>
              <a:spcBef>
                <a:spcPts val="0"/>
              </a:spcBef>
              <a:spcAft>
                <a:spcPts val="0"/>
              </a:spcAft>
              <a:buClrTx/>
              <a:buSzTx/>
              <a:buFontTx/>
              <a:buNone/>
              <a:tabLst/>
              <a:defRPr/>
            </a:pPr>
            <a:r>
              <a:rPr lang="zh-CN" altLang="en-US" sz="1600" dirty="0" smtClean="0">
                <a:solidFill>
                  <a:prstClr val="black">
                    <a:lumMod val="95000"/>
                    <a:lumOff val="5000"/>
                  </a:prstClr>
                </a:solidFill>
                <a:latin typeface="微软雅黑 Light" panose="020B0502040204020203" pitchFamily="34" charset="-122"/>
                <a:ea typeface="微软雅黑 Light" panose="020B0502040204020203" pitchFamily="34" charset="-122"/>
              </a:rPr>
              <a:t>反馈量，使列车悬浮轨和磁极之间产生一个稳定的磁浮间隙。</a:t>
            </a:r>
            <a:endParaRPr lang="en-US" altLang="zh-CN" sz="1600" dirty="0" smtClean="0">
              <a:solidFill>
                <a:prstClr val="black">
                  <a:lumMod val="95000"/>
                  <a:lumOff val="5000"/>
                </a:prstClr>
              </a:solidFill>
              <a:latin typeface="微软雅黑 Light" panose="020B0502040204020203" pitchFamily="34" charset="-122"/>
              <a:ea typeface="微软雅黑 Light" panose="020B0502040204020203" pitchFamily="34" charset="-122"/>
            </a:endParaRPr>
          </a:p>
          <a:p>
            <a:pPr marL="0" marR="0" lvl="0" indent="0" defTabSz="457200" rtl="0" eaLnBrk="1" fontAlgn="auto" latinLnBrk="0" hangingPunct="1">
              <a:lnSpc>
                <a:spcPct val="150000"/>
              </a:lnSpc>
              <a:spcBef>
                <a:spcPts val="0"/>
              </a:spcBef>
              <a:spcAft>
                <a:spcPts val="0"/>
              </a:spcAft>
              <a:buClrTx/>
              <a:buSzTx/>
              <a:buFontTx/>
              <a:buNone/>
              <a:tabLst/>
              <a:defRPr/>
            </a:pPr>
            <a:r>
              <a:rPr lang="zh-CN" altLang="en-US" sz="1600" noProof="0" dirty="0" smtClean="0">
                <a:solidFill>
                  <a:prstClr val="black">
                    <a:lumMod val="95000"/>
                    <a:lumOff val="5000"/>
                  </a:prstClr>
                </a:solidFill>
                <a:latin typeface="微软雅黑 Light" panose="020B0502040204020203" pitchFamily="34" charset="-122"/>
                <a:ea typeface="微软雅黑 Light" panose="020B0502040204020203" pitchFamily="34" charset="-122"/>
              </a:rPr>
              <a:t>本文主要研究磁浮列车传统悬浮控制器算法存在的问题及提出更优的控制方法。首先建立磁浮</a:t>
            </a:r>
            <a:r>
              <a:rPr lang="zh-CN" altLang="en-US" sz="1600" dirty="0" smtClean="0">
                <a:solidFill>
                  <a:prstClr val="black">
                    <a:lumMod val="95000"/>
                    <a:lumOff val="5000"/>
                  </a:prstClr>
                </a:solidFill>
                <a:latin typeface="微软雅黑 Light" panose="020B0502040204020203" pitchFamily="34" charset="-122"/>
                <a:ea typeface="微软雅黑 Light" panose="020B0502040204020203" pitchFamily="34" charset="-122"/>
              </a:rPr>
              <a:t>列</a:t>
            </a:r>
            <a:endParaRPr lang="en-US" altLang="zh-CN" sz="1600" dirty="0" smtClean="0">
              <a:solidFill>
                <a:prstClr val="black">
                  <a:lumMod val="95000"/>
                  <a:lumOff val="5000"/>
                </a:prstClr>
              </a:solidFill>
              <a:latin typeface="微软雅黑 Light" panose="020B0502040204020203" pitchFamily="34" charset="-122"/>
              <a:ea typeface="微软雅黑 Light" panose="020B0502040204020203" pitchFamily="34" charset="-122"/>
            </a:endParaRPr>
          </a:p>
          <a:p>
            <a:pPr marL="0" marR="0" lvl="0" indent="0" defTabSz="457200" rtl="0" eaLnBrk="1" fontAlgn="auto" latinLnBrk="0" hangingPunct="1">
              <a:lnSpc>
                <a:spcPct val="150000"/>
              </a:lnSpc>
              <a:spcBef>
                <a:spcPts val="0"/>
              </a:spcBef>
              <a:spcAft>
                <a:spcPts val="0"/>
              </a:spcAft>
              <a:buClrTx/>
              <a:buSzTx/>
              <a:buFontTx/>
              <a:buNone/>
              <a:tabLst/>
              <a:defRPr/>
            </a:pPr>
            <a:r>
              <a:rPr lang="zh-CN" altLang="en-US" sz="1600" noProof="0" dirty="0" smtClean="0">
                <a:solidFill>
                  <a:prstClr val="black">
                    <a:lumMod val="95000"/>
                    <a:lumOff val="5000"/>
                  </a:prstClr>
                </a:solidFill>
                <a:latin typeface="微软雅黑 Light" panose="020B0502040204020203" pitchFamily="34" charset="-122"/>
                <a:ea typeface="微软雅黑 Light" panose="020B0502040204020203" pitchFamily="34" charset="-122"/>
              </a:rPr>
              <a:t>车悬浮控制模型；然后根据其动态模型进行传统状态反馈控制及稳定性判断；分析和利用滑模控</a:t>
            </a:r>
            <a:endParaRPr lang="en-US" altLang="zh-CN" sz="1600" noProof="0" dirty="0" smtClean="0">
              <a:solidFill>
                <a:prstClr val="black">
                  <a:lumMod val="95000"/>
                  <a:lumOff val="5000"/>
                </a:prstClr>
              </a:solidFill>
              <a:latin typeface="微软雅黑 Light" panose="020B0502040204020203" pitchFamily="34" charset="-122"/>
              <a:ea typeface="微软雅黑 Light" panose="020B0502040204020203" pitchFamily="34" charset="-122"/>
            </a:endParaRPr>
          </a:p>
          <a:p>
            <a:pPr marL="0" marR="0" lvl="0" indent="0" defTabSz="457200" rtl="0" eaLnBrk="1" fontAlgn="auto" latinLnBrk="0" hangingPunct="1">
              <a:lnSpc>
                <a:spcPct val="150000"/>
              </a:lnSpc>
              <a:spcBef>
                <a:spcPts val="0"/>
              </a:spcBef>
              <a:spcAft>
                <a:spcPts val="0"/>
              </a:spcAft>
              <a:buClrTx/>
              <a:buSzTx/>
              <a:buFontTx/>
              <a:buNone/>
              <a:tabLst/>
              <a:defRPr/>
            </a:pPr>
            <a:r>
              <a:rPr lang="zh-CN" altLang="en-US" sz="1600" dirty="0" smtClean="0">
                <a:solidFill>
                  <a:prstClr val="black">
                    <a:lumMod val="95000"/>
                    <a:lumOff val="5000"/>
                  </a:prstClr>
                </a:solidFill>
                <a:latin typeface="微软雅黑 Light" panose="020B0502040204020203" pitchFamily="34" charset="-122"/>
                <a:ea typeface="微软雅黑 Light" panose="020B0502040204020203" pitchFamily="34" charset="-122"/>
              </a:rPr>
              <a:t>制算法的基本原理，并基于滑模控制的一种控制律设计控制器；最后比较两种控制算法的控制效</a:t>
            </a:r>
            <a:endParaRPr lang="en-US" altLang="zh-CN" sz="1600" dirty="0" smtClean="0">
              <a:solidFill>
                <a:prstClr val="black">
                  <a:lumMod val="95000"/>
                  <a:lumOff val="5000"/>
                </a:prstClr>
              </a:solidFill>
              <a:latin typeface="微软雅黑 Light" panose="020B0502040204020203" pitchFamily="34" charset="-122"/>
              <a:ea typeface="微软雅黑 Light" panose="020B0502040204020203" pitchFamily="34" charset="-122"/>
            </a:endParaRPr>
          </a:p>
          <a:p>
            <a:pPr marL="0" marR="0" lvl="0" indent="0" defTabSz="457200" rtl="0" eaLnBrk="1" fontAlgn="auto" latinLnBrk="0" hangingPunct="1">
              <a:lnSpc>
                <a:spcPct val="150000"/>
              </a:lnSpc>
              <a:spcBef>
                <a:spcPts val="0"/>
              </a:spcBef>
              <a:spcAft>
                <a:spcPts val="0"/>
              </a:spcAft>
              <a:buClrTx/>
              <a:buSzTx/>
              <a:buFontTx/>
              <a:buNone/>
              <a:tabLst/>
              <a:defRPr/>
            </a:pPr>
            <a:r>
              <a:rPr lang="zh-CN" altLang="en-US" sz="1600" noProof="0" dirty="0" smtClean="0">
                <a:solidFill>
                  <a:prstClr val="black">
                    <a:lumMod val="95000"/>
                    <a:lumOff val="5000"/>
                  </a:prstClr>
                </a:solidFill>
                <a:latin typeface="微软雅黑 Light" panose="020B0502040204020203" pitchFamily="34" charset="-122"/>
                <a:ea typeface="微软雅黑 Light" panose="020B0502040204020203" pitchFamily="34" charset="-122"/>
              </a:rPr>
              <a:t>果得出结论。</a:t>
            </a:r>
            <a:endParaRPr lang="en-US" altLang="zh-CN" sz="1600" noProof="0" dirty="0">
              <a:solidFill>
                <a:prstClr val="black">
                  <a:lumMod val="95000"/>
                  <a:lumOff val="5000"/>
                </a:prstClr>
              </a:solidFill>
              <a:latin typeface="微软雅黑 Light" panose="020B0502040204020203" pitchFamily="34" charset="-122"/>
              <a:ea typeface="微软雅黑 Light" panose="020B0502040204020203" pitchFamily="34" charset="-122"/>
            </a:endParaRPr>
          </a:p>
          <a:p>
            <a:pPr marL="0" marR="0" lvl="0" indent="0" algn="ctr" defTabSz="457200" rtl="0" eaLnBrk="1" fontAlgn="auto" latinLnBrk="0" hangingPunct="1">
              <a:lnSpc>
                <a:spcPct val="150000"/>
              </a:lnSpc>
              <a:spcBef>
                <a:spcPts val="0"/>
              </a:spcBef>
              <a:spcAft>
                <a:spcPts val="0"/>
              </a:spcAft>
              <a:buClrTx/>
              <a:buSzTx/>
              <a:buFontTx/>
              <a:buNone/>
              <a:tabLst/>
              <a:defRPr/>
            </a:pPr>
            <a:endParaRPr kumimoji="0" lang="en-US" altLang="zh-CN" sz="1600" b="0" i="0" u="none" strike="noStrike" kern="1200" cap="none" spc="0" normalizeH="0" baseline="0" noProof="0" dirty="0" smtClean="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cs"/>
            </a:endParaRPr>
          </a:p>
        </p:txBody>
      </p:sp>
      <p:grpSp>
        <p:nvGrpSpPr>
          <p:cNvPr id="9" name="组合 8">
            <a:extLst>
              <a:ext uri="{FF2B5EF4-FFF2-40B4-BE49-F238E27FC236}">
                <a16:creationId xmlns:a16="http://schemas.microsoft.com/office/drawing/2014/main" id="{00F7927A-CC53-4C06-98C8-07D098B7EE29}"/>
              </a:ext>
            </a:extLst>
          </p:cNvPr>
          <p:cNvGrpSpPr/>
          <p:nvPr/>
        </p:nvGrpSpPr>
        <p:grpSpPr>
          <a:xfrm>
            <a:off x="3814432" y="6163894"/>
            <a:ext cx="1545616" cy="352532"/>
            <a:chOff x="5085909" y="6282076"/>
            <a:chExt cx="2060821" cy="470043"/>
          </a:xfrm>
        </p:grpSpPr>
        <p:sp>
          <p:nvSpPr>
            <p:cNvPr id="10" name="文本框 9">
              <a:extLst>
                <a:ext uri="{FF2B5EF4-FFF2-40B4-BE49-F238E27FC236}">
                  <a16:creationId xmlns:a16="http://schemas.microsoft.com/office/drawing/2014/main" id="{FAFB74BD-97AC-46CF-86CB-7B5E5D005397}"/>
                </a:ext>
              </a:extLst>
            </p:cNvPr>
            <p:cNvSpPr txBox="1"/>
            <p:nvPr/>
          </p:nvSpPr>
          <p:spPr>
            <a:xfrm>
              <a:off x="5085909" y="6282076"/>
              <a:ext cx="2060821"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rgbClr val="083C77"/>
                  </a:solidFill>
                  <a:effectLst/>
                  <a:uLnTx/>
                  <a:uFillTx/>
                  <a:latin typeface="Arial"/>
                  <a:ea typeface="微软雅黑"/>
                  <a:cs typeface="+mn-ea"/>
                  <a:sym typeface="+mn-lt"/>
                </a:rPr>
                <a:t>团结 奋进 博学 奉献</a:t>
              </a:r>
            </a:p>
          </p:txBody>
        </p:sp>
        <p:cxnSp>
          <p:nvCxnSpPr>
            <p:cNvPr id="11" name="直接连接符 10">
              <a:extLst>
                <a:ext uri="{FF2B5EF4-FFF2-40B4-BE49-F238E27FC236}">
                  <a16:creationId xmlns:a16="http://schemas.microsoft.com/office/drawing/2014/main" id="{0E000D8E-1F9F-4950-A567-F9DE5F313CF4}"/>
                </a:ext>
              </a:extLst>
            </p:cNvPr>
            <p:cNvCxnSpPr/>
            <p:nvPr/>
          </p:nvCxnSpPr>
          <p:spPr>
            <a:xfrm>
              <a:off x="5595938" y="6752119"/>
              <a:ext cx="1000125" cy="0"/>
            </a:xfrm>
            <a:prstGeom prst="line">
              <a:avLst/>
            </a:prstGeom>
            <a:ln w="1905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99933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A0510BA-A1E6-4975-957C-D70CE7E69C9F}"/>
              </a:ext>
            </a:extLst>
          </p:cNvPr>
          <p:cNvPicPr>
            <a:picLocks noChangeAspect="1"/>
          </p:cNvPicPr>
          <p:nvPr/>
        </p:nvPicPr>
        <p:blipFill rotWithShape="1">
          <a:blip r:embed="rId2">
            <a:extLst>
              <a:ext uri="{28A0092B-C50C-407E-A947-70E740481C1C}">
                <a14:useLocalDpi xmlns:a14="http://schemas.microsoft.com/office/drawing/2010/main" val="0"/>
              </a:ext>
            </a:extLst>
          </a:blip>
          <a:srcRect l="5667" r="5667" b="11481"/>
          <a:stretch/>
        </p:blipFill>
        <p:spPr>
          <a:xfrm>
            <a:off x="20" y="0"/>
            <a:ext cx="9143980" cy="6858000"/>
          </a:xfrm>
          <a:prstGeom prst="rect">
            <a:avLst/>
          </a:prstGeom>
        </p:spPr>
      </p:pic>
      <p:sp>
        <p:nvSpPr>
          <p:cNvPr id="4" name="矩形 3">
            <a:extLst>
              <a:ext uri="{FF2B5EF4-FFF2-40B4-BE49-F238E27FC236}">
                <a16:creationId xmlns:a16="http://schemas.microsoft.com/office/drawing/2014/main" id="{270059AF-9107-41BA-99AF-AACF223E3330}"/>
              </a:ext>
            </a:extLst>
          </p:cNvPr>
          <p:cNvSpPr/>
          <p:nvPr/>
        </p:nvSpPr>
        <p:spPr>
          <a:xfrm>
            <a:off x="0" y="0"/>
            <a:ext cx="9144000" cy="6858000"/>
          </a:xfrm>
          <a:prstGeom prst="rect">
            <a:avLst/>
          </a:prstGeom>
          <a:gradFill>
            <a:gsLst>
              <a:gs pos="0">
                <a:schemeClr val="bg1">
                  <a:lumMod val="95000"/>
                </a:schemeClr>
              </a:gs>
              <a:gs pos="100000">
                <a:schemeClr val="bg1">
                  <a:lumMod val="95000"/>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gradFill>
                <a:gsLst>
                  <a:gs pos="0">
                    <a:prstClr val="white">
                      <a:lumMod val="95000"/>
                    </a:prstClr>
                  </a:gs>
                  <a:gs pos="100000">
                    <a:prstClr val="white">
                      <a:lumMod val="95000"/>
                      <a:alpha val="0"/>
                    </a:prstClr>
                  </a:gs>
                </a:gsLst>
                <a:lin ang="16200000" scaled="1"/>
              </a:gradFill>
              <a:effectLst/>
              <a:uLnTx/>
              <a:uFillTx/>
              <a:latin typeface="Arial"/>
              <a:ea typeface="微软雅黑"/>
              <a:cs typeface="+mn-ea"/>
              <a:sym typeface="+mn-lt"/>
            </a:endParaRPr>
          </a:p>
        </p:txBody>
      </p:sp>
      <p:sp>
        <p:nvSpPr>
          <p:cNvPr id="6" name="矩形 5">
            <a:extLst>
              <a:ext uri="{FF2B5EF4-FFF2-40B4-BE49-F238E27FC236}">
                <a16:creationId xmlns:a16="http://schemas.microsoft.com/office/drawing/2014/main" id="{C2C1C922-67A2-488F-B2D1-DD11295FC43A}"/>
              </a:ext>
            </a:extLst>
          </p:cNvPr>
          <p:cNvSpPr/>
          <p:nvPr/>
        </p:nvSpPr>
        <p:spPr>
          <a:xfrm>
            <a:off x="4250872" y="2465051"/>
            <a:ext cx="642257" cy="48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ea"/>
              <a:sym typeface="+mn-lt"/>
            </a:endParaRPr>
          </a:p>
        </p:txBody>
      </p:sp>
      <p:sp>
        <p:nvSpPr>
          <p:cNvPr id="8" name="文本框 7">
            <a:extLst>
              <a:ext uri="{FF2B5EF4-FFF2-40B4-BE49-F238E27FC236}">
                <a16:creationId xmlns:a16="http://schemas.microsoft.com/office/drawing/2014/main" id="{859D0EE6-3AFC-4D3D-9C38-587E320D0573}"/>
              </a:ext>
            </a:extLst>
          </p:cNvPr>
          <p:cNvSpPr txBox="1"/>
          <p:nvPr/>
        </p:nvSpPr>
        <p:spPr>
          <a:xfrm>
            <a:off x="3533218" y="213058"/>
            <a:ext cx="2337499" cy="2385268"/>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4900" b="0" i="0" u="none" strike="noStrike" kern="1200" cap="none" spc="450" normalizeH="0" baseline="0" noProof="0" dirty="0" smtClean="0">
                <a:ln>
                  <a:noFill/>
                </a:ln>
                <a:gradFill flip="none" rotWithShape="1">
                  <a:gsLst>
                    <a:gs pos="100000">
                      <a:prstClr val="white"/>
                    </a:gs>
                    <a:gs pos="53971">
                      <a:srgbClr val="FFFFFF">
                        <a:alpha val="70000"/>
                      </a:srgbClr>
                    </a:gs>
                    <a:gs pos="33000">
                      <a:prstClr val="white">
                        <a:alpha val="0"/>
                      </a:prstClr>
                    </a:gs>
                    <a:gs pos="0">
                      <a:prstClr val="white">
                        <a:alpha val="0"/>
                      </a:prstClr>
                    </a:gs>
                  </a:gsLst>
                  <a:lin ang="16200000" scaled="1"/>
                  <a:tileRect/>
                </a:gradFill>
                <a:effectLst/>
                <a:uLnTx/>
                <a:uFillTx/>
                <a:latin typeface="Impact" panose="020B0806030902050204" pitchFamily="34" charset="0"/>
                <a:ea typeface="微软雅黑"/>
                <a:cs typeface="+mn-ea"/>
                <a:sym typeface="+mn-lt"/>
              </a:rPr>
              <a:t>03</a:t>
            </a:r>
            <a:endParaRPr kumimoji="0" lang="zh-CN" altLang="en-US" sz="14900" b="0" i="0" u="none" strike="noStrike" kern="1200" cap="none" spc="450" normalizeH="0" baseline="0" noProof="0" dirty="0">
              <a:ln>
                <a:noFill/>
              </a:ln>
              <a:gradFill flip="none" rotWithShape="1">
                <a:gsLst>
                  <a:gs pos="100000">
                    <a:prstClr val="white"/>
                  </a:gs>
                  <a:gs pos="53971">
                    <a:srgbClr val="FFFFFF">
                      <a:alpha val="70000"/>
                    </a:srgbClr>
                  </a:gs>
                  <a:gs pos="33000">
                    <a:prstClr val="white">
                      <a:alpha val="0"/>
                    </a:prstClr>
                  </a:gs>
                  <a:gs pos="0">
                    <a:prstClr val="white">
                      <a:alpha val="0"/>
                    </a:prstClr>
                  </a:gs>
                </a:gsLst>
                <a:lin ang="16200000" scaled="1"/>
                <a:tileRect/>
              </a:gradFill>
              <a:effectLst/>
              <a:uLnTx/>
              <a:uFillTx/>
              <a:latin typeface="Impact" panose="020B0806030902050204" pitchFamily="34" charset="0"/>
              <a:ea typeface="微软雅黑"/>
              <a:cs typeface="+mn-ea"/>
              <a:sym typeface="+mn-lt"/>
            </a:endParaRPr>
          </a:p>
        </p:txBody>
      </p:sp>
      <p:sp>
        <p:nvSpPr>
          <p:cNvPr id="5" name="文本框 4">
            <a:extLst>
              <a:ext uri="{FF2B5EF4-FFF2-40B4-BE49-F238E27FC236}">
                <a16:creationId xmlns:a16="http://schemas.microsoft.com/office/drawing/2014/main" id="{712DD8B7-6037-40C7-B865-C7491FD9C774}"/>
              </a:ext>
            </a:extLst>
          </p:cNvPr>
          <p:cNvSpPr txBox="1"/>
          <p:nvPr/>
        </p:nvSpPr>
        <p:spPr>
          <a:xfrm>
            <a:off x="3178117" y="1431777"/>
            <a:ext cx="2877711" cy="830997"/>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CN" altLang="en-US" sz="4800" b="1" spc="450" noProof="0" dirty="0" smtClean="0">
                <a:solidFill>
                  <a:srgbClr val="083C77"/>
                </a:solidFill>
                <a:latin typeface="Arial"/>
                <a:ea typeface="微软雅黑"/>
                <a:cs typeface="+mn-ea"/>
                <a:sym typeface="+mn-lt"/>
              </a:rPr>
              <a:t>系统模型</a:t>
            </a:r>
            <a:endParaRPr kumimoji="0" lang="zh-CN" altLang="en-US" sz="4800" b="1" i="0" u="none" strike="noStrike" kern="1200" cap="none" spc="450" normalizeH="0" baseline="0" noProof="0" dirty="0">
              <a:ln>
                <a:noFill/>
              </a:ln>
              <a:solidFill>
                <a:srgbClr val="083C77"/>
              </a:solidFill>
              <a:effectLst/>
              <a:uLnTx/>
              <a:uFillTx/>
              <a:latin typeface="Arial"/>
              <a:ea typeface="微软雅黑"/>
              <a:cs typeface="+mn-ea"/>
              <a:sym typeface="+mn-lt"/>
            </a:endParaRPr>
          </a:p>
        </p:txBody>
      </p:sp>
      <p:grpSp>
        <p:nvGrpSpPr>
          <p:cNvPr id="9" name="组合 8">
            <a:extLst>
              <a:ext uri="{FF2B5EF4-FFF2-40B4-BE49-F238E27FC236}">
                <a16:creationId xmlns:a16="http://schemas.microsoft.com/office/drawing/2014/main" id="{00F7927A-CC53-4C06-98C8-07D098B7EE29}"/>
              </a:ext>
            </a:extLst>
          </p:cNvPr>
          <p:cNvGrpSpPr/>
          <p:nvPr/>
        </p:nvGrpSpPr>
        <p:grpSpPr>
          <a:xfrm>
            <a:off x="3814432" y="6163894"/>
            <a:ext cx="1545616" cy="352532"/>
            <a:chOff x="5085909" y="6282076"/>
            <a:chExt cx="2060821" cy="470043"/>
          </a:xfrm>
        </p:grpSpPr>
        <p:sp>
          <p:nvSpPr>
            <p:cNvPr id="10" name="文本框 9">
              <a:extLst>
                <a:ext uri="{FF2B5EF4-FFF2-40B4-BE49-F238E27FC236}">
                  <a16:creationId xmlns:a16="http://schemas.microsoft.com/office/drawing/2014/main" id="{FAFB74BD-97AC-46CF-86CB-7B5E5D005397}"/>
                </a:ext>
              </a:extLst>
            </p:cNvPr>
            <p:cNvSpPr txBox="1"/>
            <p:nvPr/>
          </p:nvSpPr>
          <p:spPr>
            <a:xfrm>
              <a:off x="5085909" y="6282076"/>
              <a:ext cx="2060821"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rgbClr val="083C77"/>
                  </a:solidFill>
                  <a:effectLst/>
                  <a:uLnTx/>
                  <a:uFillTx/>
                  <a:latin typeface="Arial"/>
                  <a:ea typeface="微软雅黑"/>
                  <a:cs typeface="+mn-ea"/>
                  <a:sym typeface="+mn-lt"/>
                </a:rPr>
                <a:t>团结 奋进 博学 奉献</a:t>
              </a:r>
            </a:p>
          </p:txBody>
        </p:sp>
        <p:cxnSp>
          <p:nvCxnSpPr>
            <p:cNvPr id="11" name="直接连接符 10">
              <a:extLst>
                <a:ext uri="{FF2B5EF4-FFF2-40B4-BE49-F238E27FC236}">
                  <a16:creationId xmlns:a16="http://schemas.microsoft.com/office/drawing/2014/main" id="{0E000D8E-1F9F-4950-A567-F9DE5F313CF4}"/>
                </a:ext>
              </a:extLst>
            </p:cNvPr>
            <p:cNvCxnSpPr/>
            <p:nvPr/>
          </p:nvCxnSpPr>
          <p:spPr>
            <a:xfrm>
              <a:off x="5595938" y="6752119"/>
              <a:ext cx="1000125" cy="0"/>
            </a:xfrm>
            <a:prstGeom prst="line">
              <a:avLst/>
            </a:prstGeom>
            <a:ln w="1905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17622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76935035-8B8B-4682-87EE-66C9DC246B28}"/>
              </a:ext>
            </a:extLst>
          </p:cNvPr>
          <p:cNvSpPr/>
          <p:nvPr/>
        </p:nvSpPr>
        <p:spPr>
          <a:xfrm>
            <a:off x="1676796" y="1852453"/>
            <a:ext cx="6959204" cy="3559493"/>
          </a:xfrm>
          <a:prstGeom prst="rect">
            <a:avLst/>
          </a:prstGeom>
          <a:noFill/>
          <a:ln w="28575">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ea"/>
              <a:sym typeface="+mn-lt"/>
            </a:endParaRPr>
          </a:p>
        </p:txBody>
      </p:sp>
      <p:sp>
        <p:nvSpPr>
          <p:cNvPr id="2" name="标题 1">
            <a:extLst>
              <a:ext uri="{FF2B5EF4-FFF2-40B4-BE49-F238E27FC236}">
                <a16:creationId xmlns:a16="http://schemas.microsoft.com/office/drawing/2014/main" id="{0CF3F1C4-F645-4C07-B3E4-83FDFA8EEB71}"/>
              </a:ext>
            </a:extLst>
          </p:cNvPr>
          <p:cNvSpPr>
            <a:spLocks noGrp="1"/>
          </p:cNvSpPr>
          <p:nvPr>
            <p:ph type="title"/>
          </p:nvPr>
        </p:nvSpPr>
        <p:spPr>
          <a:xfrm>
            <a:off x="495300" y="190958"/>
            <a:ext cx="6524318" cy="663574"/>
          </a:xfrm>
        </p:spPr>
        <p:txBody>
          <a:bodyPr/>
          <a:lstStyle/>
          <a:p>
            <a:r>
              <a:rPr lang="zh-CN" altLang="en-US" dirty="0" smtClean="0">
                <a:latin typeface="+mn-lt"/>
                <a:ea typeface="+mn-ea"/>
                <a:cs typeface="+mn-ea"/>
                <a:sym typeface="+mn-lt"/>
              </a:rPr>
              <a:t>系统模型</a:t>
            </a:r>
            <a:endParaRPr lang="zh-CN" altLang="en-US" dirty="0">
              <a:latin typeface="+mn-lt"/>
              <a:ea typeface="+mn-ea"/>
              <a:cs typeface="+mn-ea"/>
              <a:sym typeface="+mn-lt"/>
            </a:endParaRPr>
          </a:p>
        </p:txBody>
      </p:sp>
      <p:sp>
        <p:nvSpPr>
          <p:cNvPr id="22" name="文本框 21">
            <a:extLst>
              <a:ext uri="{FF2B5EF4-FFF2-40B4-BE49-F238E27FC236}">
                <a16:creationId xmlns:a16="http://schemas.microsoft.com/office/drawing/2014/main" id="{652571B9-53BD-4850-AE8C-8B8FE1D4DC01}"/>
              </a:ext>
            </a:extLst>
          </p:cNvPr>
          <p:cNvSpPr txBox="1"/>
          <p:nvPr/>
        </p:nvSpPr>
        <p:spPr>
          <a:xfrm>
            <a:off x="4026603" y="2280832"/>
            <a:ext cx="4188647" cy="369332"/>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400" b="1" spc="225" dirty="0" smtClean="0">
                <a:solidFill>
                  <a:srgbClr val="083C77"/>
                </a:solidFill>
                <a:latin typeface="Arial"/>
                <a:ea typeface="微软雅黑"/>
                <a:cs typeface="+mn-ea"/>
                <a:sym typeface="+mn-lt"/>
              </a:rPr>
              <a:t>磁浮车辆悬浮控制系统模型</a:t>
            </a:r>
            <a:endParaRPr kumimoji="0" lang="zh-CN" altLang="en-US" sz="2400" b="1" i="0" u="none" strike="noStrike" kern="1200" cap="none" spc="225" normalizeH="0" baseline="0" noProof="0" dirty="0">
              <a:ln>
                <a:noFill/>
              </a:ln>
              <a:solidFill>
                <a:srgbClr val="083C77"/>
              </a:solidFill>
              <a:effectLst/>
              <a:uLnTx/>
              <a:uFillTx/>
              <a:latin typeface="Arial"/>
              <a:ea typeface="微软雅黑"/>
              <a:cs typeface="+mn-ea"/>
              <a:sym typeface="+mn-lt"/>
            </a:endParaRPr>
          </a:p>
        </p:txBody>
      </p:sp>
      <p:sp>
        <p:nvSpPr>
          <p:cNvPr id="32" name="test-tube-and-flask_73666">
            <a:extLst>
              <a:ext uri="{FF2B5EF4-FFF2-40B4-BE49-F238E27FC236}">
                <a16:creationId xmlns:a16="http://schemas.microsoft.com/office/drawing/2014/main" id="{76EB4D05-3554-45C9-8E1A-96501B13822A}"/>
              </a:ext>
            </a:extLst>
          </p:cNvPr>
          <p:cNvSpPr>
            <a:spLocks noChangeAspect="1"/>
          </p:cNvSpPr>
          <p:nvPr/>
        </p:nvSpPr>
        <p:spPr bwMode="auto">
          <a:xfrm>
            <a:off x="6434578" y="4986501"/>
            <a:ext cx="211678" cy="189753"/>
          </a:xfrm>
          <a:custGeom>
            <a:avLst/>
            <a:gdLst>
              <a:gd name="T0" fmla="*/ 2762 w 2806"/>
              <a:gd name="T1" fmla="*/ 2207 h 2519"/>
              <a:gd name="T2" fmla="*/ 2166 w 2806"/>
              <a:gd name="T3" fmla="*/ 1299 h 2519"/>
              <a:gd name="T4" fmla="*/ 2166 w 2806"/>
              <a:gd name="T5" fmla="*/ 934 h 2519"/>
              <a:gd name="T6" fmla="*/ 2166 w 2806"/>
              <a:gd name="T7" fmla="*/ 510 h 2519"/>
              <a:gd name="T8" fmla="*/ 2188 w 2806"/>
              <a:gd name="T9" fmla="*/ 510 h 2519"/>
              <a:gd name="T10" fmla="*/ 2255 w 2806"/>
              <a:gd name="T11" fmla="*/ 443 h 2519"/>
              <a:gd name="T12" fmla="*/ 2188 w 2806"/>
              <a:gd name="T13" fmla="*/ 376 h 2519"/>
              <a:gd name="T14" fmla="*/ 2166 w 2806"/>
              <a:gd name="T15" fmla="*/ 376 h 2519"/>
              <a:gd name="T16" fmla="*/ 2166 w 2806"/>
              <a:gd name="T17" fmla="*/ 66 h 2519"/>
              <a:gd name="T18" fmla="*/ 2100 w 2806"/>
              <a:gd name="T19" fmla="*/ 0 h 2519"/>
              <a:gd name="T20" fmla="*/ 1580 w 2806"/>
              <a:gd name="T21" fmla="*/ 0 h 2519"/>
              <a:gd name="T22" fmla="*/ 1514 w 2806"/>
              <a:gd name="T23" fmla="*/ 66 h 2519"/>
              <a:gd name="T24" fmla="*/ 1514 w 2806"/>
              <a:gd name="T25" fmla="*/ 376 h 2519"/>
              <a:gd name="T26" fmla="*/ 1492 w 2806"/>
              <a:gd name="T27" fmla="*/ 376 h 2519"/>
              <a:gd name="T28" fmla="*/ 1425 w 2806"/>
              <a:gd name="T29" fmla="*/ 443 h 2519"/>
              <a:gd name="T30" fmla="*/ 1492 w 2806"/>
              <a:gd name="T31" fmla="*/ 510 h 2519"/>
              <a:gd name="T32" fmla="*/ 1514 w 2806"/>
              <a:gd name="T33" fmla="*/ 510 h 2519"/>
              <a:gd name="T34" fmla="*/ 1514 w 2806"/>
              <a:gd name="T35" fmla="*/ 934 h 2519"/>
              <a:gd name="T36" fmla="*/ 1514 w 2806"/>
              <a:gd name="T37" fmla="*/ 1299 h 2519"/>
              <a:gd name="T38" fmla="*/ 918 w 2806"/>
              <a:gd name="T39" fmla="*/ 2207 h 2519"/>
              <a:gd name="T40" fmla="*/ 909 w 2806"/>
              <a:gd name="T41" fmla="*/ 2413 h 2519"/>
              <a:gd name="T42" fmla="*/ 1087 w 2806"/>
              <a:gd name="T43" fmla="*/ 2519 h 2519"/>
              <a:gd name="T44" fmla="*/ 2593 w 2806"/>
              <a:gd name="T45" fmla="*/ 2519 h 2519"/>
              <a:gd name="T46" fmla="*/ 2771 w 2806"/>
              <a:gd name="T47" fmla="*/ 2413 h 2519"/>
              <a:gd name="T48" fmla="*/ 2762 w 2806"/>
              <a:gd name="T49" fmla="*/ 2207 h 2519"/>
              <a:gd name="T50" fmla="*/ 2033 w 2806"/>
              <a:gd name="T51" fmla="*/ 510 h 2519"/>
              <a:gd name="T52" fmla="*/ 2033 w 2806"/>
              <a:gd name="T53" fmla="*/ 867 h 2519"/>
              <a:gd name="T54" fmla="*/ 1647 w 2806"/>
              <a:gd name="T55" fmla="*/ 867 h 2519"/>
              <a:gd name="T56" fmla="*/ 1647 w 2806"/>
              <a:gd name="T57" fmla="*/ 510 h 2519"/>
              <a:gd name="T58" fmla="*/ 2033 w 2806"/>
              <a:gd name="T59" fmla="*/ 510 h 2519"/>
              <a:gd name="T60" fmla="*/ 705 w 2806"/>
              <a:gd name="T61" fmla="*/ 971 h 2519"/>
              <a:gd name="T62" fmla="*/ 678 w 2806"/>
              <a:gd name="T63" fmla="*/ 971 h 2519"/>
              <a:gd name="T64" fmla="*/ 678 w 2806"/>
              <a:gd name="T65" fmla="*/ 723 h 2519"/>
              <a:gd name="T66" fmla="*/ 611 w 2806"/>
              <a:gd name="T67" fmla="*/ 656 h 2519"/>
              <a:gd name="T68" fmla="*/ 160 w 2806"/>
              <a:gd name="T69" fmla="*/ 656 h 2519"/>
              <a:gd name="T70" fmla="*/ 94 w 2806"/>
              <a:gd name="T71" fmla="*/ 723 h 2519"/>
              <a:gd name="T72" fmla="*/ 94 w 2806"/>
              <a:gd name="T73" fmla="*/ 971 h 2519"/>
              <a:gd name="T74" fmla="*/ 67 w 2806"/>
              <a:gd name="T75" fmla="*/ 971 h 2519"/>
              <a:gd name="T76" fmla="*/ 0 w 2806"/>
              <a:gd name="T77" fmla="*/ 1037 h 2519"/>
              <a:gd name="T78" fmla="*/ 67 w 2806"/>
              <a:gd name="T79" fmla="*/ 1104 h 2519"/>
              <a:gd name="T80" fmla="*/ 91 w 2806"/>
              <a:gd name="T81" fmla="*/ 1104 h 2519"/>
              <a:gd name="T82" fmla="*/ 91 w 2806"/>
              <a:gd name="T83" fmla="*/ 1503 h 2519"/>
              <a:gd name="T84" fmla="*/ 91 w 2806"/>
              <a:gd name="T85" fmla="*/ 2253 h 2519"/>
              <a:gd name="T86" fmla="*/ 357 w 2806"/>
              <a:gd name="T87" fmla="*/ 2519 h 2519"/>
              <a:gd name="T88" fmla="*/ 414 w 2806"/>
              <a:gd name="T89" fmla="*/ 2519 h 2519"/>
              <a:gd name="T90" fmla="*/ 681 w 2806"/>
              <a:gd name="T91" fmla="*/ 2253 h 2519"/>
              <a:gd name="T92" fmla="*/ 681 w 2806"/>
              <a:gd name="T93" fmla="*/ 1503 h 2519"/>
              <a:gd name="T94" fmla="*/ 681 w 2806"/>
              <a:gd name="T95" fmla="*/ 1104 h 2519"/>
              <a:gd name="T96" fmla="*/ 705 w 2806"/>
              <a:gd name="T97" fmla="*/ 1104 h 2519"/>
              <a:gd name="T98" fmla="*/ 771 w 2806"/>
              <a:gd name="T99" fmla="*/ 1037 h 2519"/>
              <a:gd name="T100" fmla="*/ 705 w 2806"/>
              <a:gd name="T101" fmla="*/ 971 h 2519"/>
              <a:gd name="T102" fmla="*/ 547 w 2806"/>
              <a:gd name="T103" fmla="*/ 1436 h 2519"/>
              <a:gd name="T104" fmla="*/ 224 w 2806"/>
              <a:gd name="T105" fmla="*/ 1436 h 2519"/>
              <a:gd name="T106" fmla="*/ 224 w 2806"/>
              <a:gd name="T107" fmla="*/ 1104 h 2519"/>
              <a:gd name="T108" fmla="*/ 547 w 2806"/>
              <a:gd name="T109" fmla="*/ 1104 h 2519"/>
              <a:gd name="T110" fmla="*/ 547 w 2806"/>
              <a:gd name="T111" fmla="*/ 1436 h 2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06" h="2519">
                <a:moveTo>
                  <a:pt x="2762" y="2207"/>
                </a:moveTo>
                <a:lnTo>
                  <a:pt x="2166" y="1299"/>
                </a:lnTo>
                <a:lnTo>
                  <a:pt x="2166" y="934"/>
                </a:lnTo>
                <a:lnTo>
                  <a:pt x="2166" y="510"/>
                </a:lnTo>
                <a:lnTo>
                  <a:pt x="2188" y="510"/>
                </a:lnTo>
                <a:cubicBezTo>
                  <a:pt x="2225" y="510"/>
                  <a:pt x="2255" y="480"/>
                  <a:pt x="2255" y="443"/>
                </a:cubicBezTo>
                <a:cubicBezTo>
                  <a:pt x="2255" y="406"/>
                  <a:pt x="2225" y="376"/>
                  <a:pt x="2188" y="376"/>
                </a:cubicBezTo>
                <a:lnTo>
                  <a:pt x="2166" y="376"/>
                </a:lnTo>
                <a:lnTo>
                  <a:pt x="2166" y="66"/>
                </a:lnTo>
                <a:cubicBezTo>
                  <a:pt x="2166" y="30"/>
                  <a:pt x="2137" y="0"/>
                  <a:pt x="2100" y="0"/>
                </a:cubicBezTo>
                <a:lnTo>
                  <a:pt x="1580" y="0"/>
                </a:lnTo>
                <a:cubicBezTo>
                  <a:pt x="1543" y="0"/>
                  <a:pt x="1514" y="30"/>
                  <a:pt x="1514" y="66"/>
                </a:cubicBezTo>
                <a:lnTo>
                  <a:pt x="1514" y="376"/>
                </a:lnTo>
                <a:lnTo>
                  <a:pt x="1492" y="376"/>
                </a:lnTo>
                <a:cubicBezTo>
                  <a:pt x="1455" y="376"/>
                  <a:pt x="1425" y="406"/>
                  <a:pt x="1425" y="443"/>
                </a:cubicBezTo>
                <a:cubicBezTo>
                  <a:pt x="1425" y="480"/>
                  <a:pt x="1455" y="510"/>
                  <a:pt x="1492" y="510"/>
                </a:cubicBezTo>
                <a:lnTo>
                  <a:pt x="1514" y="510"/>
                </a:lnTo>
                <a:lnTo>
                  <a:pt x="1514" y="934"/>
                </a:lnTo>
                <a:lnTo>
                  <a:pt x="1514" y="1299"/>
                </a:lnTo>
                <a:lnTo>
                  <a:pt x="918" y="2207"/>
                </a:lnTo>
                <a:cubicBezTo>
                  <a:pt x="877" y="2269"/>
                  <a:pt x="874" y="2348"/>
                  <a:pt x="909" y="2413"/>
                </a:cubicBezTo>
                <a:cubicBezTo>
                  <a:pt x="944" y="2479"/>
                  <a:pt x="1012" y="2519"/>
                  <a:pt x="1087" y="2519"/>
                </a:cubicBezTo>
                <a:lnTo>
                  <a:pt x="2593" y="2519"/>
                </a:lnTo>
                <a:cubicBezTo>
                  <a:pt x="2668" y="2519"/>
                  <a:pt x="2735" y="2479"/>
                  <a:pt x="2771" y="2413"/>
                </a:cubicBezTo>
                <a:cubicBezTo>
                  <a:pt x="2806" y="2348"/>
                  <a:pt x="2803" y="2269"/>
                  <a:pt x="2762" y="2207"/>
                </a:cubicBezTo>
                <a:close/>
                <a:moveTo>
                  <a:pt x="2033" y="510"/>
                </a:moveTo>
                <a:lnTo>
                  <a:pt x="2033" y="867"/>
                </a:lnTo>
                <a:lnTo>
                  <a:pt x="1647" y="867"/>
                </a:lnTo>
                <a:lnTo>
                  <a:pt x="1647" y="510"/>
                </a:lnTo>
                <a:lnTo>
                  <a:pt x="2033" y="510"/>
                </a:lnTo>
                <a:close/>
                <a:moveTo>
                  <a:pt x="705" y="971"/>
                </a:moveTo>
                <a:lnTo>
                  <a:pt x="678" y="971"/>
                </a:lnTo>
                <a:lnTo>
                  <a:pt x="678" y="723"/>
                </a:lnTo>
                <a:cubicBezTo>
                  <a:pt x="678" y="686"/>
                  <a:pt x="648" y="656"/>
                  <a:pt x="611" y="656"/>
                </a:cubicBezTo>
                <a:lnTo>
                  <a:pt x="160" y="656"/>
                </a:lnTo>
                <a:cubicBezTo>
                  <a:pt x="123" y="656"/>
                  <a:pt x="94" y="686"/>
                  <a:pt x="94" y="723"/>
                </a:cubicBezTo>
                <a:lnTo>
                  <a:pt x="94" y="971"/>
                </a:lnTo>
                <a:lnTo>
                  <a:pt x="67" y="971"/>
                </a:lnTo>
                <a:cubicBezTo>
                  <a:pt x="30" y="971"/>
                  <a:pt x="0" y="1000"/>
                  <a:pt x="0" y="1037"/>
                </a:cubicBezTo>
                <a:cubicBezTo>
                  <a:pt x="0" y="1074"/>
                  <a:pt x="30" y="1104"/>
                  <a:pt x="67" y="1104"/>
                </a:cubicBezTo>
                <a:lnTo>
                  <a:pt x="91" y="1104"/>
                </a:lnTo>
                <a:lnTo>
                  <a:pt x="91" y="1503"/>
                </a:lnTo>
                <a:lnTo>
                  <a:pt x="91" y="2253"/>
                </a:lnTo>
                <a:cubicBezTo>
                  <a:pt x="91" y="2400"/>
                  <a:pt x="210" y="2519"/>
                  <a:pt x="357" y="2519"/>
                </a:cubicBezTo>
                <a:lnTo>
                  <a:pt x="414" y="2519"/>
                </a:lnTo>
                <a:cubicBezTo>
                  <a:pt x="561" y="2519"/>
                  <a:pt x="681" y="2400"/>
                  <a:pt x="681" y="2253"/>
                </a:cubicBezTo>
                <a:lnTo>
                  <a:pt x="681" y="1503"/>
                </a:lnTo>
                <a:lnTo>
                  <a:pt x="681" y="1104"/>
                </a:lnTo>
                <a:lnTo>
                  <a:pt x="705" y="1104"/>
                </a:lnTo>
                <a:cubicBezTo>
                  <a:pt x="741" y="1104"/>
                  <a:pt x="771" y="1074"/>
                  <a:pt x="771" y="1037"/>
                </a:cubicBezTo>
                <a:cubicBezTo>
                  <a:pt x="771" y="1000"/>
                  <a:pt x="741" y="971"/>
                  <a:pt x="705" y="971"/>
                </a:cubicBezTo>
                <a:close/>
                <a:moveTo>
                  <a:pt x="547" y="1436"/>
                </a:moveTo>
                <a:lnTo>
                  <a:pt x="224" y="1436"/>
                </a:lnTo>
                <a:lnTo>
                  <a:pt x="224" y="1104"/>
                </a:lnTo>
                <a:lnTo>
                  <a:pt x="547" y="1104"/>
                </a:lnTo>
                <a:lnTo>
                  <a:pt x="547" y="1436"/>
                </a:lnTo>
                <a:close/>
              </a:path>
            </a:pathLst>
          </a:custGeom>
          <a:solidFill>
            <a:schemeClr val="accent1"/>
          </a:solidFill>
          <a:ln>
            <a:noFill/>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ea"/>
              <a:sym typeface="+mn-lt"/>
            </a:endParaRPr>
          </a:p>
        </p:txBody>
      </p:sp>
      <p:sp>
        <p:nvSpPr>
          <p:cNvPr id="33" name="microscope_18061">
            <a:extLst>
              <a:ext uri="{FF2B5EF4-FFF2-40B4-BE49-F238E27FC236}">
                <a16:creationId xmlns:a16="http://schemas.microsoft.com/office/drawing/2014/main" id="{B8463413-55AB-4FFC-9DFE-272E8EF4AEB6}"/>
              </a:ext>
            </a:extLst>
          </p:cNvPr>
          <p:cNvSpPr>
            <a:spLocks noChangeAspect="1"/>
          </p:cNvSpPr>
          <p:nvPr/>
        </p:nvSpPr>
        <p:spPr bwMode="auto">
          <a:xfrm>
            <a:off x="6958575" y="4976415"/>
            <a:ext cx="146109" cy="211679"/>
          </a:xfrm>
          <a:custGeom>
            <a:avLst/>
            <a:gdLst>
              <a:gd name="connsiteX0" fmla="*/ 302953 w 418198"/>
              <a:gd name="connsiteY0" fmla="*/ 299792 h 605874"/>
              <a:gd name="connsiteX1" fmla="*/ 249019 w 418198"/>
              <a:gd name="connsiteY1" fmla="*/ 317406 h 605874"/>
              <a:gd name="connsiteX2" fmla="*/ 269813 w 418198"/>
              <a:gd name="connsiteY2" fmla="*/ 380633 h 605874"/>
              <a:gd name="connsiteX3" fmla="*/ 296734 w 418198"/>
              <a:gd name="connsiteY3" fmla="*/ 400102 h 605874"/>
              <a:gd name="connsiteX4" fmla="*/ 305646 w 418198"/>
              <a:gd name="connsiteY4" fmla="*/ 398711 h 605874"/>
              <a:gd name="connsiteX5" fmla="*/ 322077 w 418198"/>
              <a:gd name="connsiteY5" fmla="*/ 384620 h 605874"/>
              <a:gd name="connsiteX6" fmla="*/ 323748 w 418198"/>
              <a:gd name="connsiteY6" fmla="*/ 362926 h 605874"/>
              <a:gd name="connsiteX7" fmla="*/ 313908 w 418198"/>
              <a:gd name="connsiteY7" fmla="*/ 278098 h 605874"/>
              <a:gd name="connsiteX8" fmla="*/ 340086 w 418198"/>
              <a:gd name="connsiteY8" fmla="*/ 357642 h 605874"/>
              <a:gd name="connsiteX9" fmla="*/ 337394 w 418198"/>
              <a:gd name="connsiteY9" fmla="*/ 392314 h 605874"/>
              <a:gd name="connsiteX10" fmla="*/ 310937 w 418198"/>
              <a:gd name="connsiteY10" fmla="*/ 415028 h 605874"/>
              <a:gd name="connsiteX11" fmla="*/ 296827 w 418198"/>
              <a:gd name="connsiteY11" fmla="*/ 417253 h 605874"/>
              <a:gd name="connsiteX12" fmla="*/ 253475 w 418198"/>
              <a:gd name="connsiteY12" fmla="*/ 386010 h 605874"/>
              <a:gd name="connsiteX13" fmla="*/ 227389 w 418198"/>
              <a:gd name="connsiteY13" fmla="*/ 306467 h 605874"/>
              <a:gd name="connsiteX14" fmla="*/ 174927 w 418198"/>
              <a:gd name="connsiteY14" fmla="*/ 169081 h 605874"/>
              <a:gd name="connsiteX15" fmla="*/ 95631 w 418198"/>
              <a:gd name="connsiteY15" fmla="*/ 195222 h 605874"/>
              <a:gd name="connsiteX16" fmla="*/ 29521 w 418198"/>
              <a:gd name="connsiteY16" fmla="*/ 252045 h 605874"/>
              <a:gd name="connsiteX17" fmla="*/ 22929 w 418198"/>
              <a:gd name="connsiteY17" fmla="*/ 338996 h 605874"/>
              <a:gd name="connsiteX18" fmla="*/ 58305 w 418198"/>
              <a:gd name="connsiteY18" fmla="*/ 441613 h 605874"/>
              <a:gd name="connsiteX19" fmla="*/ 105566 w 418198"/>
              <a:gd name="connsiteY19" fmla="*/ 420478 h 605874"/>
              <a:gd name="connsiteX20" fmla="*/ 73254 w 418198"/>
              <a:gd name="connsiteY20" fmla="*/ 322403 h 605874"/>
              <a:gd name="connsiteX21" fmla="*/ 76690 w 418198"/>
              <a:gd name="connsiteY21" fmla="*/ 275869 h 605874"/>
              <a:gd name="connsiteX22" fmla="*/ 112159 w 418198"/>
              <a:gd name="connsiteY22" fmla="*/ 245371 h 605874"/>
              <a:gd name="connsiteX23" fmla="*/ 191454 w 418198"/>
              <a:gd name="connsiteY23" fmla="*/ 219323 h 605874"/>
              <a:gd name="connsiteX24" fmla="*/ 176998 w 418198"/>
              <a:gd name="connsiteY24" fmla="*/ 150374 h 605874"/>
              <a:gd name="connsiteX25" fmla="*/ 204184 w 418198"/>
              <a:gd name="connsiteY25" fmla="*/ 233098 h 605874"/>
              <a:gd name="connsiteX26" fmla="*/ 117544 w 418198"/>
              <a:gd name="connsiteY26" fmla="*/ 261593 h 605874"/>
              <a:gd name="connsiteX27" fmla="*/ 89503 w 418198"/>
              <a:gd name="connsiteY27" fmla="*/ 317027 h 605874"/>
              <a:gd name="connsiteX28" fmla="*/ 123858 w 418198"/>
              <a:gd name="connsiteY28" fmla="*/ 421219 h 605874"/>
              <a:gd name="connsiteX29" fmla="*/ 184676 w 418198"/>
              <a:gd name="connsiteY29" fmla="*/ 470071 h 605874"/>
              <a:gd name="connsiteX30" fmla="*/ 351438 w 418198"/>
              <a:gd name="connsiteY30" fmla="*/ 420200 h 605874"/>
              <a:gd name="connsiteX31" fmla="*/ 370844 w 418198"/>
              <a:gd name="connsiteY31" fmla="*/ 417326 h 605874"/>
              <a:gd name="connsiteX32" fmla="*/ 416062 w 418198"/>
              <a:gd name="connsiteY32" fmla="*/ 445970 h 605874"/>
              <a:gd name="connsiteX33" fmla="*/ 418198 w 418198"/>
              <a:gd name="connsiteY33" fmla="*/ 453108 h 605874"/>
              <a:gd name="connsiteX34" fmla="*/ 223395 w 418198"/>
              <a:gd name="connsiteY34" fmla="*/ 541542 h 605874"/>
              <a:gd name="connsiteX35" fmla="*/ 363416 w 418198"/>
              <a:gd name="connsiteY35" fmla="*/ 541542 h 605874"/>
              <a:gd name="connsiteX36" fmla="*/ 363416 w 418198"/>
              <a:gd name="connsiteY36" fmla="*/ 605874 h 605874"/>
              <a:gd name="connsiteX37" fmla="*/ 27200 w 418198"/>
              <a:gd name="connsiteY37" fmla="*/ 605874 h 605874"/>
              <a:gd name="connsiteX38" fmla="*/ 27200 w 418198"/>
              <a:gd name="connsiteY38" fmla="*/ 541542 h 605874"/>
              <a:gd name="connsiteX39" fmla="*/ 47441 w 418198"/>
              <a:gd name="connsiteY39" fmla="*/ 541542 h 605874"/>
              <a:gd name="connsiteX40" fmla="*/ 33978 w 418198"/>
              <a:gd name="connsiteY40" fmla="*/ 497973 h 605874"/>
              <a:gd name="connsiteX41" fmla="*/ 44470 w 418198"/>
              <a:gd name="connsiteY41" fmla="*/ 459133 h 605874"/>
              <a:gd name="connsiteX42" fmla="*/ 6587 w 418198"/>
              <a:gd name="connsiteY42" fmla="*/ 344280 h 605874"/>
              <a:gd name="connsiteX43" fmla="*/ 14200 w 418198"/>
              <a:gd name="connsiteY43" fmla="*/ 244351 h 605874"/>
              <a:gd name="connsiteX44" fmla="*/ 90246 w 418198"/>
              <a:gd name="connsiteY44" fmla="*/ 178907 h 605874"/>
              <a:gd name="connsiteX45" fmla="*/ 241220 w 418198"/>
              <a:gd name="connsiteY45" fmla="*/ 61251 h 605874"/>
              <a:gd name="connsiteX46" fmla="*/ 311786 w 418198"/>
              <a:gd name="connsiteY46" fmla="*/ 276052 h 605874"/>
              <a:gd name="connsiteX47" fmla="*/ 227390 w 418198"/>
              <a:gd name="connsiteY47" fmla="*/ 303714 h 605874"/>
              <a:gd name="connsiteX48" fmla="*/ 204184 w 418198"/>
              <a:gd name="connsiteY48" fmla="*/ 233098 h 605874"/>
              <a:gd name="connsiteX49" fmla="*/ 213089 w 418198"/>
              <a:gd name="connsiteY49" fmla="*/ 230169 h 605874"/>
              <a:gd name="connsiteX50" fmla="*/ 185790 w 418198"/>
              <a:gd name="connsiteY50" fmla="*/ 147482 h 605874"/>
              <a:gd name="connsiteX51" fmla="*/ 176998 w 418198"/>
              <a:gd name="connsiteY51" fmla="*/ 150374 h 605874"/>
              <a:gd name="connsiteX52" fmla="*/ 156824 w 418198"/>
              <a:gd name="connsiteY52" fmla="*/ 88983 h 605874"/>
              <a:gd name="connsiteX53" fmla="*/ 239456 w 418198"/>
              <a:gd name="connsiteY53" fmla="*/ 0 h 605874"/>
              <a:gd name="connsiteX54" fmla="*/ 253781 w 418198"/>
              <a:gd name="connsiteY54" fmla="*/ 43750 h 605874"/>
              <a:gd name="connsiteX55" fmla="*/ 125846 w 418198"/>
              <a:gd name="connsiteY55" fmla="*/ 85666 h 605874"/>
              <a:gd name="connsiteX56" fmla="*/ 111521 w 418198"/>
              <a:gd name="connsiteY56" fmla="*/ 41916 h 605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418198" h="605874">
                <a:moveTo>
                  <a:pt x="302953" y="299792"/>
                </a:moveTo>
                <a:lnTo>
                  <a:pt x="249019" y="317406"/>
                </a:lnTo>
                <a:lnTo>
                  <a:pt x="269813" y="380633"/>
                </a:lnTo>
                <a:cubicBezTo>
                  <a:pt x="273619" y="392314"/>
                  <a:pt x="284480" y="400102"/>
                  <a:pt x="296734" y="400102"/>
                </a:cubicBezTo>
                <a:cubicBezTo>
                  <a:pt x="299797" y="400102"/>
                  <a:pt x="302768" y="399731"/>
                  <a:pt x="305646" y="398711"/>
                </a:cubicBezTo>
                <a:cubicBezTo>
                  <a:pt x="312794" y="396394"/>
                  <a:pt x="318642" y="391387"/>
                  <a:pt x="322077" y="384620"/>
                </a:cubicBezTo>
                <a:cubicBezTo>
                  <a:pt x="325511" y="377852"/>
                  <a:pt x="326068" y="370157"/>
                  <a:pt x="323748" y="362926"/>
                </a:cubicBezTo>
                <a:close/>
                <a:moveTo>
                  <a:pt x="313908" y="278098"/>
                </a:moveTo>
                <a:lnTo>
                  <a:pt x="340086" y="357642"/>
                </a:lnTo>
                <a:cubicBezTo>
                  <a:pt x="343892" y="369137"/>
                  <a:pt x="342871" y="381468"/>
                  <a:pt x="337394" y="392314"/>
                </a:cubicBezTo>
                <a:cubicBezTo>
                  <a:pt x="331917" y="403161"/>
                  <a:pt x="322541" y="411227"/>
                  <a:pt x="310937" y="415028"/>
                </a:cubicBezTo>
                <a:cubicBezTo>
                  <a:pt x="306388" y="416511"/>
                  <a:pt x="301654" y="417253"/>
                  <a:pt x="296827" y="417253"/>
                </a:cubicBezTo>
                <a:cubicBezTo>
                  <a:pt x="277054" y="417253"/>
                  <a:pt x="259601" y="404737"/>
                  <a:pt x="253475" y="386010"/>
                </a:cubicBezTo>
                <a:lnTo>
                  <a:pt x="227389" y="306467"/>
                </a:lnTo>
                <a:close/>
                <a:moveTo>
                  <a:pt x="174927" y="169081"/>
                </a:moveTo>
                <a:lnTo>
                  <a:pt x="95631" y="195222"/>
                </a:lnTo>
                <a:cubicBezTo>
                  <a:pt x="66755" y="204677"/>
                  <a:pt x="43263" y="224885"/>
                  <a:pt x="29521" y="252045"/>
                </a:cubicBezTo>
                <a:cubicBezTo>
                  <a:pt x="15779" y="279299"/>
                  <a:pt x="13458" y="310167"/>
                  <a:pt x="22929" y="338996"/>
                </a:cubicBezTo>
                <a:lnTo>
                  <a:pt x="58305" y="441613"/>
                </a:lnTo>
                <a:cubicBezTo>
                  <a:pt x="71304" y="429284"/>
                  <a:pt x="87739" y="421961"/>
                  <a:pt x="105566" y="420478"/>
                </a:cubicBezTo>
                <a:lnTo>
                  <a:pt x="73254" y="322403"/>
                </a:lnTo>
                <a:cubicBezTo>
                  <a:pt x="68147" y="307015"/>
                  <a:pt x="69354" y="290422"/>
                  <a:pt x="76690" y="275869"/>
                </a:cubicBezTo>
                <a:cubicBezTo>
                  <a:pt x="84118" y="261315"/>
                  <a:pt x="96653" y="250470"/>
                  <a:pt x="112159" y="245371"/>
                </a:cubicBezTo>
                <a:lnTo>
                  <a:pt x="191454" y="219323"/>
                </a:lnTo>
                <a:close/>
                <a:moveTo>
                  <a:pt x="176998" y="150374"/>
                </a:moveTo>
                <a:lnTo>
                  <a:pt x="204184" y="233098"/>
                </a:lnTo>
                <a:lnTo>
                  <a:pt x="117544" y="261593"/>
                </a:lnTo>
                <a:cubicBezTo>
                  <a:pt x="94517" y="269195"/>
                  <a:pt x="81982" y="294038"/>
                  <a:pt x="89503" y="317027"/>
                </a:cubicBezTo>
                <a:lnTo>
                  <a:pt x="123858" y="421219"/>
                </a:lnTo>
                <a:cubicBezTo>
                  <a:pt x="151714" y="425484"/>
                  <a:pt x="174648" y="444023"/>
                  <a:pt x="184676" y="470071"/>
                </a:cubicBezTo>
                <a:lnTo>
                  <a:pt x="351438" y="420200"/>
                </a:lnTo>
                <a:cubicBezTo>
                  <a:pt x="357844" y="418253"/>
                  <a:pt x="364344" y="417326"/>
                  <a:pt x="370844" y="417326"/>
                </a:cubicBezTo>
                <a:cubicBezTo>
                  <a:pt x="393128" y="417326"/>
                  <a:pt x="410863" y="428543"/>
                  <a:pt x="416062" y="445970"/>
                </a:cubicBezTo>
                <a:lnTo>
                  <a:pt x="418198" y="453108"/>
                </a:lnTo>
                <a:lnTo>
                  <a:pt x="223395" y="541542"/>
                </a:lnTo>
                <a:lnTo>
                  <a:pt x="363416" y="541542"/>
                </a:lnTo>
                <a:lnTo>
                  <a:pt x="363416" y="605874"/>
                </a:lnTo>
                <a:lnTo>
                  <a:pt x="27200" y="605874"/>
                </a:lnTo>
                <a:lnTo>
                  <a:pt x="27200" y="541542"/>
                </a:lnTo>
                <a:lnTo>
                  <a:pt x="47441" y="541542"/>
                </a:lnTo>
                <a:cubicBezTo>
                  <a:pt x="38713" y="528749"/>
                  <a:pt x="33978" y="513454"/>
                  <a:pt x="33978" y="497973"/>
                </a:cubicBezTo>
                <a:cubicBezTo>
                  <a:pt x="33978" y="484347"/>
                  <a:pt x="37599" y="470998"/>
                  <a:pt x="44470" y="459133"/>
                </a:cubicBezTo>
                <a:lnTo>
                  <a:pt x="6587" y="344280"/>
                </a:lnTo>
                <a:cubicBezTo>
                  <a:pt x="-4277" y="311187"/>
                  <a:pt x="-1677" y="275591"/>
                  <a:pt x="14200" y="244351"/>
                </a:cubicBezTo>
                <a:cubicBezTo>
                  <a:pt x="29985" y="213112"/>
                  <a:pt x="57005" y="189845"/>
                  <a:pt x="90246" y="178907"/>
                </a:cubicBezTo>
                <a:close/>
                <a:moveTo>
                  <a:pt x="241220" y="61251"/>
                </a:moveTo>
                <a:lnTo>
                  <a:pt x="311786" y="276052"/>
                </a:lnTo>
                <a:lnTo>
                  <a:pt x="227390" y="303714"/>
                </a:lnTo>
                <a:lnTo>
                  <a:pt x="204184" y="233098"/>
                </a:lnTo>
                <a:lnTo>
                  <a:pt x="213089" y="230169"/>
                </a:lnTo>
                <a:lnTo>
                  <a:pt x="185790" y="147482"/>
                </a:lnTo>
                <a:lnTo>
                  <a:pt x="176998" y="150374"/>
                </a:lnTo>
                <a:lnTo>
                  <a:pt x="156824" y="88983"/>
                </a:lnTo>
                <a:close/>
                <a:moveTo>
                  <a:pt x="239456" y="0"/>
                </a:moveTo>
                <a:lnTo>
                  <a:pt x="253781" y="43750"/>
                </a:lnTo>
                <a:lnTo>
                  <a:pt x="125846" y="85666"/>
                </a:lnTo>
                <a:lnTo>
                  <a:pt x="111521" y="41916"/>
                </a:lnTo>
                <a:close/>
              </a:path>
            </a:pathLst>
          </a:custGeom>
          <a:solidFill>
            <a:schemeClr val="accent1"/>
          </a:solidFill>
          <a:ln>
            <a:noFill/>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ea"/>
              <a:sym typeface="+mn-lt"/>
            </a:endParaRPr>
          </a:p>
        </p:txBody>
      </p:sp>
      <p:sp>
        <p:nvSpPr>
          <p:cNvPr id="34" name="school-bell_43401">
            <a:extLst>
              <a:ext uri="{FF2B5EF4-FFF2-40B4-BE49-F238E27FC236}">
                <a16:creationId xmlns:a16="http://schemas.microsoft.com/office/drawing/2014/main" id="{E68B62B9-2923-494F-9D0B-3C801FE38175}"/>
              </a:ext>
            </a:extLst>
          </p:cNvPr>
          <p:cNvSpPr>
            <a:spLocks noChangeAspect="1"/>
          </p:cNvSpPr>
          <p:nvPr/>
        </p:nvSpPr>
        <p:spPr bwMode="auto">
          <a:xfrm>
            <a:off x="5020519" y="4974678"/>
            <a:ext cx="201849" cy="211678"/>
          </a:xfrm>
          <a:custGeom>
            <a:avLst/>
            <a:gdLst>
              <a:gd name="T0" fmla="*/ 383 w 398"/>
              <a:gd name="T1" fmla="*/ 167 h 418"/>
              <a:gd name="T2" fmla="*/ 335 w 398"/>
              <a:gd name="T3" fmla="*/ 168 h 418"/>
              <a:gd name="T4" fmla="*/ 337 w 398"/>
              <a:gd name="T5" fmla="*/ 216 h 418"/>
              <a:gd name="T6" fmla="*/ 349 w 398"/>
              <a:gd name="T7" fmla="*/ 224 h 418"/>
              <a:gd name="T8" fmla="*/ 196 w 398"/>
              <a:gd name="T9" fmla="*/ 320 h 418"/>
              <a:gd name="T10" fmla="*/ 196 w 398"/>
              <a:gd name="T11" fmla="*/ 310 h 418"/>
              <a:gd name="T12" fmla="*/ 316 w 398"/>
              <a:gd name="T13" fmla="*/ 158 h 418"/>
              <a:gd name="T14" fmla="*/ 158 w 398"/>
              <a:gd name="T15" fmla="*/ 0 h 418"/>
              <a:gd name="T16" fmla="*/ 0 w 398"/>
              <a:gd name="T17" fmla="*/ 158 h 418"/>
              <a:gd name="T18" fmla="*/ 130 w 398"/>
              <a:gd name="T19" fmla="*/ 313 h 418"/>
              <a:gd name="T20" fmla="*/ 130 w 398"/>
              <a:gd name="T21" fmla="*/ 341 h 418"/>
              <a:gd name="T22" fmla="*/ 78 w 398"/>
              <a:gd name="T23" fmla="*/ 341 h 418"/>
              <a:gd name="T24" fmla="*/ 78 w 398"/>
              <a:gd name="T25" fmla="*/ 362 h 418"/>
              <a:gd name="T26" fmla="*/ 33 w 398"/>
              <a:gd name="T27" fmla="*/ 362 h 418"/>
              <a:gd name="T28" fmla="*/ 33 w 398"/>
              <a:gd name="T29" fmla="*/ 418 h 418"/>
              <a:gd name="T30" fmla="*/ 276 w 398"/>
              <a:gd name="T31" fmla="*/ 418 h 418"/>
              <a:gd name="T32" fmla="*/ 276 w 398"/>
              <a:gd name="T33" fmla="*/ 362 h 418"/>
              <a:gd name="T34" fmla="*/ 244 w 398"/>
              <a:gd name="T35" fmla="*/ 362 h 418"/>
              <a:gd name="T36" fmla="*/ 244 w 398"/>
              <a:gd name="T37" fmla="*/ 341 h 418"/>
              <a:gd name="T38" fmla="*/ 196 w 398"/>
              <a:gd name="T39" fmla="*/ 341 h 418"/>
              <a:gd name="T40" fmla="*/ 196 w 398"/>
              <a:gd name="T41" fmla="*/ 338 h 418"/>
              <a:gd name="T42" fmla="*/ 366 w 398"/>
              <a:gd name="T43" fmla="*/ 225 h 418"/>
              <a:gd name="T44" fmla="*/ 385 w 398"/>
              <a:gd name="T45" fmla="*/ 215 h 418"/>
              <a:gd name="T46" fmla="*/ 383 w 398"/>
              <a:gd name="T47" fmla="*/ 167 h 418"/>
              <a:gd name="T48" fmla="*/ 117 w 398"/>
              <a:gd name="T49" fmla="*/ 158 h 418"/>
              <a:gd name="T50" fmla="*/ 161 w 398"/>
              <a:gd name="T51" fmla="*/ 114 h 418"/>
              <a:gd name="T52" fmla="*/ 204 w 398"/>
              <a:gd name="T53" fmla="*/ 158 h 418"/>
              <a:gd name="T54" fmla="*/ 161 w 398"/>
              <a:gd name="T55" fmla="*/ 201 h 418"/>
              <a:gd name="T56" fmla="*/ 117 w 398"/>
              <a:gd name="T57" fmla="*/ 158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98" h="418">
                <a:moveTo>
                  <a:pt x="383" y="167"/>
                </a:moveTo>
                <a:cubicBezTo>
                  <a:pt x="370" y="154"/>
                  <a:pt x="348" y="155"/>
                  <a:pt x="335" y="168"/>
                </a:cubicBezTo>
                <a:cubicBezTo>
                  <a:pt x="322" y="182"/>
                  <a:pt x="323" y="203"/>
                  <a:pt x="337" y="216"/>
                </a:cubicBezTo>
                <a:cubicBezTo>
                  <a:pt x="340" y="220"/>
                  <a:pt x="345" y="222"/>
                  <a:pt x="349" y="224"/>
                </a:cubicBezTo>
                <a:cubicBezTo>
                  <a:pt x="341" y="256"/>
                  <a:pt x="310" y="304"/>
                  <a:pt x="196" y="320"/>
                </a:cubicBezTo>
                <a:lnTo>
                  <a:pt x="196" y="310"/>
                </a:lnTo>
                <a:cubicBezTo>
                  <a:pt x="265" y="293"/>
                  <a:pt x="316" y="232"/>
                  <a:pt x="316" y="158"/>
                </a:cubicBezTo>
                <a:cubicBezTo>
                  <a:pt x="316" y="71"/>
                  <a:pt x="245" y="0"/>
                  <a:pt x="158" y="0"/>
                </a:cubicBezTo>
                <a:cubicBezTo>
                  <a:pt x="71" y="0"/>
                  <a:pt x="0" y="71"/>
                  <a:pt x="0" y="158"/>
                </a:cubicBezTo>
                <a:cubicBezTo>
                  <a:pt x="0" y="235"/>
                  <a:pt x="57" y="300"/>
                  <a:pt x="130" y="313"/>
                </a:cubicBezTo>
                <a:lnTo>
                  <a:pt x="130" y="341"/>
                </a:lnTo>
                <a:lnTo>
                  <a:pt x="78" y="341"/>
                </a:lnTo>
                <a:lnTo>
                  <a:pt x="78" y="362"/>
                </a:lnTo>
                <a:lnTo>
                  <a:pt x="33" y="362"/>
                </a:lnTo>
                <a:lnTo>
                  <a:pt x="33" y="418"/>
                </a:lnTo>
                <a:lnTo>
                  <a:pt x="276" y="418"/>
                </a:lnTo>
                <a:lnTo>
                  <a:pt x="276" y="362"/>
                </a:lnTo>
                <a:lnTo>
                  <a:pt x="244" y="362"/>
                </a:lnTo>
                <a:lnTo>
                  <a:pt x="244" y="341"/>
                </a:lnTo>
                <a:lnTo>
                  <a:pt x="196" y="341"/>
                </a:lnTo>
                <a:lnTo>
                  <a:pt x="196" y="338"/>
                </a:lnTo>
                <a:cubicBezTo>
                  <a:pt x="325" y="320"/>
                  <a:pt x="359" y="263"/>
                  <a:pt x="366" y="225"/>
                </a:cubicBezTo>
                <a:cubicBezTo>
                  <a:pt x="373" y="223"/>
                  <a:pt x="380" y="220"/>
                  <a:pt x="385" y="215"/>
                </a:cubicBezTo>
                <a:cubicBezTo>
                  <a:pt x="398" y="201"/>
                  <a:pt x="397" y="180"/>
                  <a:pt x="383" y="167"/>
                </a:cubicBezTo>
                <a:close/>
                <a:moveTo>
                  <a:pt x="117" y="158"/>
                </a:moveTo>
                <a:cubicBezTo>
                  <a:pt x="117" y="134"/>
                  <a:pt x="137" y="114"/>
                  <a:pt x="161" y="114"/>
                </a:cubicBezTo>
                <a:cubicBezTo>
                  <a:pt x="185" y="114"/>
                  <a:pt x="204" y="134"/>
                  <a:pt x="204" y="158"/>
                </a:cubicBezTo>
                <a:cubicBezTo>
                  <a:pt x="204" y="182"/>
                  <a:pt x="185" y="201"/>
                  <a:pt x="161" y="201"/>
                </a:cubicBezTo>
                <a:cubicBezTo>
                  <a:pt x="137" y="201"/>
                  <a:pt x="117" y="182"/>
                  <a:pt x="117" y="158"/>
                </a:cubicBezTo>
                <a:close/>
              </a:path>
            </a:pathLst>
          </a:custGeom>
          <a:solidFill>
            <a:schemeClr val="accent1"/>
          </a:solidFill>
          <a:ln>
            <a:noFill/>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ea"/>
              <a:sym typeface="+mn-lt"/>
            </a:endParaRPr>
          </a:p>
        </p:txBody>
      </p:sp>
      <p:sp>
        <p:nvSpPr>
          <p:cNvPr id="35" name="molecules-shapes_57399">
            <a:extLst>
              <a:ext uri="{FF2B5EF4-FFF2-40B4-BE49-F238E27FC236}">
                <a16:creationId xmlns:a16="http://schemas.microsoft.com/office/drawing/2014/main" id="{BB6999DE-CA8B-48EB-9EA1-1384924AD23A}"/>
              </a:ext>
            </a:extLst>
          </p:cNvPr>
          <p:cNvSpPr>
            <a:spLocks noChangeAspect="1"/>
          </p:cNvSpPr>
          <p:nvPr/>
        </p:nvSpPr>
        <p:spPr bwMode="auto">
          <a:xfrm>
            <a:off x="7331510" y="4991507"/>
            <a:ext cx="211678" cy="178869"/>
          </a:xfrm>
          <a:custGeom>
            <a:avLst/>
            <a:gdLst>
              <a:gd name="T0" fmla="*/ 2512 w 2654"/>
              <a:gd name="T1" fmla="*/ 282 h 2246"/>
              <a:gd name="T2" fmla="*/ 2315 w 2654"/>
              <a:gd name="T3" fmla="*/ 259 h 2246"/>
              <a:gd name="T4" fmla="*/ 2183 w 2654"/>
              <a:gd name="T5" fmla="*/ 336 h 2246"/>
              <a:gd name="T6" fmla="*/ 2144 w 2654"/>
              <a:gd name="T7" fmla="*/ 615 h 2246"/>
              <a:gd name="T8" fmla="*/ 2265 w 2654"/>
              <a:gd name="T9" fmla="*/ 730 h 2246"/>
              <a:gd name="T10" fmla="*/ 2227 w 2654"/>
              <a:gd name="T11" fmla="*/ 955 h 2246"/>
              <a:gd name="T12" fmla="*/ 2159 w 2654"/>
              <a:gd name="T13" fmla="*/ 1183 h 2246"/>
              <a:gd name="T14" fmla="*/ 1955 w 2654"/>
              <a:gd name="T15" fmla="*/ 1108 h 2246"/>
              <a:gd name="T16" fmla="*/ 1653 w 2654"/>
              <a:gd name="T17" fmla="*/ 1344 h 2246"/>
              <a:gd name="T18" fmla="*/ 1284 w 2654"/>
              <a:gd name="T19" fmla="*/ 1135 h 2246"/>
              <a:gd name="T20" fmla="*/ 707 w 2654"/>
              <a:gd name="T21" fmla="*/ 885 h 2246"/>
              <a:gd name="T22" fmla="*/ 796 w 2654"/>
              <a:gd name="T23" fmla="*/ 643 h 2246"/>
              <a:gd name="T24" fmla="*/ 1057 w 2654"/>
              <a:gd name="T25" fmla="*/ 661 h 2246"/>
              <a:gd name="T26" fmla="*/ 1183 w 2654"/>
              <a:gd name="T27" fmla="*/ 680 h 2246"/>
              <a:gd name="T28" fmla="*/ 1420 w 2654"/>
              <a:gd name="T29" fmla="*/ 832 h 2246"/>
              <a:gd name="T30" fmla="*/ 1646 w 2654"/>
              <a:gd name="T31" fmla="*/ 644 h 2246"/>
              <a:gd name="T32" fmla="*/ 1552 w 2654"/>
              <a:gd name="T33" fmla="*/ 431 h 2246"/>
              <a:gd name="T34" fmla="*/ 1318 w 2654"/>
              <a:gd name="T35" fmla="*/ 365 h 2246"/>
              <a:gd name="T36" fmla="*/ 1169 w 2654"/>
              <a:gd name="T37" fmla="*/ 563 h 2246"/>
              <a:gd name="T38" fmla="*/ 1170 w 2654"/>
              <a:gd name="T39" fmla="*/ 566 h 2246"/>
              <a:gd name="T40" fmla="*/ 1099 w 2654"/>
              <a:gd name="T41" fmla="*/ 567 h 2246"/>
              <a:gd name="T42" fmla="*/ 797 w 2654"/>
              <a:gd name="T43" fmla="*/ 566 h 2246"/>
              <a:gd name="T44" fmla="*/ 736 w 2654"/>
              <a:gd name="T45" fmla="*/ 378 h 2246"/>
              <a:gd name="T46" fmla="*/ 15 w 2654"/>
              <a:gd name="T47" fmla="*/ 705 h 2246"/>
              <a:gd name="T48" fmla="*/ 579 w 2654"/>
              <a:gd name="T49" fmla="*/ 1017 h 2246"/>
              <a:gd name="T50" fmla="*/ 659 w 2654"/>
              <a:gd name="T51" fmla="*/ 947 h 2246"/>
              <a:gd name="T52" fmla="*/ 716 w 2654"/>
              <a:gd name="T53" fmla="*/ 977 h 2246"/>
              <a:gd name="T54" fmla="*/ 1228 w 2654"/>
              <a:gd name="T55" fmla="*/ 1231 h 2246"/>
              <a:gd name="T56" fmla="*/ 1617 w 2654"/>
              <a:gd name="T57" fmla="*/ 1443 h 2246"/>
              <a:gd name="T58" fmla="*/ 1607 w 2654"/>
              <a:gd name="T59" fmla="*/ 1488 h 2246"/>
              <a:gd name="T60" fmla="*/ 1605 w 2654"/>
              <a:gd name="T61" fmla="*/ 1565 h 2246"/>
              <a:gd name="T62" fmla="*/ 1612 w 2654"/>
              <a:gd name="T63" fmla="*/ 1631 h 2246"/>
              <a:gd name="T64" fmla="*/ 1391 w 2654"/>
              <a:gd name="T65" fmla="*/ 1746 h 2246"/>
              <a:gd name="T66" fmla="*/ 1116 w 2654"/>
              <a:gd name="T67" fmla="*/ 1868 h 2246"/>
              <a:gd name="T68" fmla="*/ 925 w 2654"/>
              <a:gd name="T69" fmla="*/ 1678 h 2246"/>
              <a:gd name="T70" fmla="*/ 739 w 2654"/>
              <a:gd name="T71" fmla="*/ 1756 h 2246"/>
              <a:gd name="T72" fmla="*/ 648 w 2654"/>
              <a:gd name="T73" fmla="*/ 1864 h 2246"/>
              <a:gd name="T74" fmla="*/ 748 w 2654"/>
              <a:gd name="T75" fmla="*/ 2137 h 2246"/>
              <a:gd name="T76" fmla="*/ 1139 w 2654"/>
              <a:gd name="T77" fmla="*/ 2019 h 2246"/>
              <a:gd name="T78" fmla="*/ 1137 w 2654"/>
              <a:gd name="T79" fmla="*/ 1949 h 2246"/>
              <a:gd name="T80" fmla="*/ 1429 w 2654"/>
              <a:gd name="T81" fmla="*/ 1835 h 2246"/>
              <a:gd name="T82" fmla="*/ 1652 w 2654"/>
              <a:gd name="T83" fmla="*/ 1747 h 2246"/>
              <a:gd name="T84" fmla="*/ 1757 w 2654"/>
              <a:gd name="T85" fmla="*/ 1871 h 2246"/>
              <a:gd name="T86" fmla="*/ 2245 w 2654"/>
              <a:gd name="T87" fmla="*/ 1814 h 2246"/>
              <a:gd name="T88" fmla="*/ 2302 w 2654"/>
              <a:gd name="T89" fmla="*/ 1370 h 2246"/>
              <a:gd name="T90" fmla="*/ 2238 w 2654"/>
              <a:gd name="T91" fmla="*/ 1264 h 2246"/>
              <a:gd name="T92" fmla="*/ 2342 w 2654"/>
              <a:gd name="T93" fmla="*/ 938 h 2246"/>
              <a:gd name="T94" fmla="*/ 2386 w 2654"/>
              <a:gd name="T95" fmla="*/ 741 h 2246"/>
              <a:gd name="T96" fmla="*/ 2518 w 2654"/>
              <a:gd name="T97" fmla="*/ 654 h 2246"/>
              <a:gd name="T98" fmla="*/ 2512 w 2654"/>
              <a:gd name="T99" fmla="*/ 282 h 2246"/>
              <a:gd name="T100" fmla="*/ 2236 w 2654"/>
              <a:gd name="T101" fmla="*/ 1601 h 2246"/>
              <a:gd name="T102" fmla="*/ 2225 w 2654"/>
              <a:gd name="T103" fmla="*/ 1553 h 2246"/>
              <a:gd name="T104" fmla="*/ 2225 w 2654"/>
              <a:gd name="T105" fmla="*/ 1471 h 2246"/>
              <a:gd name="T106" fmla="*/ 2236 w 2654"/>
              <a:gd name="T107" fmla="*/ 1601 h 2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54" h="2246">
                <a:moveTo>
                  <a:pt x="2512" y="282"/>
                </a:moveTo>
                <a:cubicBezTo>
                  <a:pt x="2458" y="251"/>
                  <a:pt x="2383" y="244"/>
                  <a:pt x="2315" y="259"/>
                </a:cubicBezTo>
                <a:cubicBezTo>
                  <a:pt x="2266" y="256"/>
                  <a:pt x="2213" y="295"/>
                  <a:pt x="2183" y="336"/>
                </a:cubicBezTo>
                <a:cubicBezTo>
                  <a:pt x="2125" y="414"/>
                  <a:pt x="2101" y="525"/>
                  <a:pt x="2144" y="615"/>
                </a:cubicBezTo>
                <a:cubicBezTo>
                  <a:pt x="2169" y="666"/>
                  <a:pt x="2213" y="708"/>
                  <a:pt x="2265" y="730"/>
                </a:cubicBezTo>
                <a:cubicBezTo>
                  <a:pt x="2256" y="805"/>
                  <a:pt x="2248" y="880"/>
                  <a:pt x="2227" y="955"/>
                </a:cubicBezTo>
                <a:cubicBezTo>
                  <a:pt x="2207" y="1031"/>
                  <a:pt x="2182" y="1107"/>
                  <a:pt x="2159" y="1183"/>
                </a:cubicBezTo>
                <a:cubicBezTo>
                  <a:pt x="2102" y="1137"/>
                  <a:pt x="2033" y="1108"/>
                  <a:pt x="1955" y="1108"/>
                </a:cubicBezTo>
                <a:cubicBezTo>
                  <a:pt x="1820" y="1107"/>
                  <a:pt x="1712" y="1220"/>
                  <a:pt x="1653" y="1344"/>
                </a:cubicBezTo>
                <a:cubicBezTo>
                  <a:pt x="1531" y="1281"/>
                  <a:pt x="1394" y="1188"/>
                  <a:pt x="1284" y="1135"/>
                </a:cubicBezTo>
                <a:cubicBezTo>
                  <a:pt x="1102" y="1048"/>
                  <a:pt x="889" y="984"/>
                  <a:pt x="707" y="885"/>
                </a:cubicBezTo>
                <a:cubicBezTo>
                  <a:pt x="755" y="813"/>
                  <a:pt x="787" y="728"/>
                  <a:pt x="796" y="643"/>
                </a:cubicBezTo>
                <a:cubicBezTo>
                  <a:pt x="883" y="649"/>
                  <a:pt x="970" y="654"/>
                  <a:pt x="1057" y="661"/>
                </a:cubicBezTo>
                <a:cubicBezTo>
                  <a:pt x="1095" y="664"/>
                  <a:pt x="1139" y="672"/>
                  <a:pt x="1183" y="680"/>
                </a:cubicBezTo>
                <a:cubicBezTo>
                  <a:pt x="1215" y="778"/>
                  <a:pt x="1301" y="853"/>
                  <a:pt x="1420" y="832"/>
                </a:cubicBezTo>
                <a:cubicBezTo>
                  <a:pt x="1517" y="815"/>
                  <a:pt x="1626" y="747"/>
                  <a:pt x="1646" y="644"/>
                </a:cubicBezTo>
                <a:cubicBezTo>
                  <a:pt x="1662" y="561"/>
                  <a:pt x="1615" y="482"/>
                  <a:pt x="1552" y="431"/>
                </a:cubicBezTo>
                <a:cubicBezTo>
                  <a:pt x="1486" y="378"/>
                  <a:pt x="1403" y="350"/>
                  <a:pt x="1318" y="365"/>
                </a:cubicBezTo>
                <a:cubicBezTo>
                  <a:pt x="1226" y="382"/>
                  <a:pt x="1173" y="477"/>
                  <a:pt x="1169" y="563"/>
                </a:cubicBezTo>
                <a:cubicBezTo>
                  <a:pt x="1169" y="564"/>
                  <a:pt x="1169" y="565"/>
                  <a:pt x="1170" y="566"/>
                </a:cubicBezTo>
                <a:cubicBezTo>
                  <a:pt x="1144" y="567"/>
                  <a:pt x="1120" y="567"/>
                  <a:pt x="1099" y="567"/>
                </a:cubicBezTo>
                <a:cubicBezTo>
                  <a:pt x="999" y="564"/>
                  <a:pt x="898" y="562"/>
                  <a:pt x="797" y="566"/>
                </a:cubicBezTo>
                <a:cubicBezTo>
                  <a:pt x="793" y="499"/>
                  <a:pt x="774" y="434"/>
                  <a:pt x="736" y="378"/>
                </a:cubicBezTo>
                <a:cubicBezTo>
                  <a:pt x="484" y="0"/>
                  <a:pt x="33" y="360"/>
                  <a:pt x="15" y="705"/>
                </a:cubicBezTo>
                <a:cubicBezTo>
                  <a:pt x="0" y="1004"/>
                  <a:pt x="361" y="1180"/>
                  <a:pt x="579" y="1017"/>
                </a:cubicBezTo>
                <a:cubicBezTo>
                  <a:pt x="608" y="997"/>
                  <a:pt x="635" y="974"/>
                  <a:pt x="659" y="947"/>
                </a:cubicBezTo>
                <a:cubicBezTo>
                  <a:pt x="680" y="958"/>
                  <a:pt x="700" y="968"/>
                  <a:pt x="716" y="977"/>
                </a:cubicBezTo>
                <a:cubicBezTo>
                  <a:pt x="879" y="1075"/>
                  <a:pt x="1057" y="1149"/>
                  <a:pt x="1228" y="1231"/>
                </a:cubicBezTo>
                <a:cubicBezTo>
                  <a:pt x="1363" y="1295"/>
                  <a:pt x="1489" y="1367"/>
                  <a:pt x="1617" y="1443"/>
                </a:cubicBezTo>
                <a:cubicBezTo>
                  <a:pt x="1613" y="1458"/>
                  <a:pt x="1610" y="1473"/>
                  <a:pt x="1607" y="1488"/>
                </a:cubicBezTo>
                <a:cubicBezTo>
                  <a:pt x="1603" y="1515"/>
                  <a:pt x="1603" y="1541"/>
                  <a:pt x="1605" y="1565"/>
                </a:cubicBezTo>
                <a:cubicBezTo>
                  <a:pt x="1605" y="1587"/>
                  <a:pt x="1608" y="1609"/>
                  <a:pt x="1612" y="1631"/>
                </a:cubicBezTo>
                <a:cubicBezTo>
                  <a:pt x="1537" y="1667"/>
                  <a:pt x="1462" y="1714"/>
                  <a:pt x="1391" y="1746"/>
                </a:cubicBezTo>
                <a:cubicBezTo>
                  <a:pt x="1315" y="1781"/>
                  <a:pt x="1192" y="1812"/>
                  <a:pt x="1116" y="1868"/>
                </a:cubicBezTo>
                <a:cubicBezTo>
                  <a:pt x="1081" y="1778"/>
                  <a:pt x="1012" y="1697"/>
                  <a:pt x="925" y="1678"/>
                </a:cubicBezTo>
                <a:cubicBezTo>
                  <a:pt x="847" y="1661"/>
                  <a:pt x="782" y="1697"/>
                  <a:pt x="739" y="1756"/>
                </a:cubicBezTo>
                <a:cubicBezTo>
                  <a:pt x="696" y="1772"/>
                  <a:pt x="662" y="1811"/>
                  <a:pt x="648" y="1864"/>
                </a:cubicBezTo>
                <a:cubicBezTo>
                  <a:pt x="624" y="1962"/>
                  <a:pt x="672" y="2076"/>
                  <a:pt x="748" y="2137"/>
                </a:cubicBezTo>
                <a:cubicBezTo>
                  <a:pt x="886" y="2246"/>
                  <a:pt x="1119" y="2213"/>
                  <a:pt x="1139" y="2019"/>
                </a:cubicBezTo>
                <a:cubicBezTo>
                  <a:pt x="1142" y="1997"/>
                  <a:pt x="1141" y="1973"/>
                  <a:pt x="1137" y="1949"/>
                </a:cubicBezTo>
                <a:cubicBezTo>
                  <a:pt x="1234" y="1936"/>
                  <a:pt x="1347" y="1868"/>
                  <a:pt x="1429" y="1835"/>
                </a:cubicBezTo>
                <a:cubicBezTo>
                  <a:pt x="1495" y="1807"/>
                  <a:pt x="1578" y="1782"/>
                  <a:pt x="1652" y="1747"/>
                </a:cubicBezTo>
                <a:cubicBezTo>
                  <a:pt x="1677" y="1794"/>
                  <a:pt x="1711" y="1837"/>
                  <a:pt x="1757" y="1871"/>
                </a:cubicBezTo>
                <a:cubicBezTo>
                  <a:pt x="1906" y="1984"/>
                  <a:pt x="2115" y="1935"/>
                  <a:pt x="2245" y="1814"/>
                </a:cubicBezTo>
                <a:cubicBezTo>
                  <a:pt x="2367" y="1702"/>
                  <a:pt x="2366" y="1510"/>
                  <a:pt x="2302" y="1370"/>
                </a:cubicBezTo>
                <a:cubicBezTo>
                  <a:pt x="2285" y="1332"/>
                  <a:pt x="2264" y="1297"/>
                  <a:pt x="2238" y="1264"/>
                </a:cubicBezTo>
                <a:cubicBezTo>
                  <a:pt x="2274" y="1155"/>
                  <a:pt x="2310" y="1047"/>
                  <a:pt x="2342" y="938"/>
                </a:cubicBezTo>
                <a:cubicBezTo>
                  <a:pt x="2359" y="879"/>
                  <a:pt x="2379" y="809"/>
                  <a:pt x="2386" y="741"/>
                </a:cubicBezTo>
                <a:cubicBezTo>
                  <a:pt x="2437" y="727"/>
                  <a:pt x="2484" y="692"/>
                  <a:pt x="2518" y="654"/>
                </a:cubicBezTo>
                <a:cubicBezTo>
                  <a:pt x="2609" y="552"/>
                  <a:pt x="2654" y="363"/>
                  <a:pt x="2512" y="282"/>
                </a:cubicBezTo>
                <a:close/>
                <a:moveTo>
                  <a:pt x="2236" y="1601"/>
                </a:moveTo>
                <a:cubicBezTo>
                  <a:pt x="2235" y="1584"/>
                  <a:pt x="2232" y="1568"/>
                  <a:pt x="2225" y="1553"/>
                </a:cubicBezTo>
                <a:cubicBezTo>
                  <a:pt x="2228" y="1527"/>
                  <a:pt x="2228" y="1499"/>
                  <a:pt x="2225" y="1471"/>
                </a:cubicBezTo>
                <a:cubicBezTo>
                  <a:pt x="2236" y="1515"/>
                  <a:pt x="2240" y="1559"/>
                  <a:pt x="2236" y="1601"/>
                </a:cubicBezTo>
                <a:close/>
              </a:path>
            </a:pathLst>
          </a:custGeom>
          <a:solidFill>
            <a:schemeClr val="accent1"/>
          </a:solidFill>
          <a:ln>
            <a:noFill/>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ea"/>
              <a:sym typeface="+mn-lt"/>
            </a:endParaRPr>
          </a:p>
        </p:txBody>
      </p:sp>
      <p:sp>
        <p:nvSpPr>
          <p:cNvPr id="36" name="title_386275">
            <a:extLst>
              <a:ext uri="{FF2B5EF4-FFF2-40B4-BE49-F238E27FC236}">
                <a16:creationId xmlns:a16="http://schemas.microsoft.com/office/drawing/2014/main" id="{2D67795B-1046-4022-B326-6D888A5A49F0}"/>
              </a:ext>
            </a:extLst>
          </p:cNvPr>
          <p:cNvSpPr>
            <a:spLocks noChangeAspect="1"/>
          </p:cNvSpPr>
          <p:nvPr/>
        </p:nvSpPr>
        <p:spPr bwMode="auto">
          <a:xfrm>
            <a:off x="4541214" y="4974678"/>
            <a:ext cx="194493" cy="211678"/>
          </a:xfrm>
          <a:custGeom>
            <a:avLst/>
            <a:gdLst>
              <a:gd name="connsiteX0" fmla="*/ 80136 w 557453"/>
              <a:gd name="connsiteY0" fmla="*/ 382183 h 606706"/>
              <a:gd name="connsiteX1" fmla="*/ 117421 w 557453"/>
              <a:gd name="connsiteY1" fmla="*/ 448650 h 606706"/>
              <a:gd name="connsiteX2" fmla="*/ 201069 w 557453"/>
              <a:gd name="connsiteY2" fmla="*/ 461268 h 606706"/>
              <a:gd name="connsiteX3" fmla="*/ 226074 w 557453"/>
              <a:gd name="connsiteY3" fmla="*/ 485082 h 606706"/>
              <a:gd name="connsiteX4" fmla="*/ 155863 w 557453"/>
              <a:gd name="connsiteY4" fmla="*/ 597400 h 606706"/>
              <a:gd name="connsiteX5" fmla="*/ 121248 w 557453"/>
              <a:gd name="connsiteY5" fmla="*/ 595711 h 606706"/>
              <a:gd name="connsiteX6" fmla="*/ 86988 w 557453"/>
              <a:gd name="connsiteY6" fmla="*/ 527379 h 606706"/>
              <a:gd name="connsiteX7" fmla="*/ 19892 w 557453"/>
              <a:gd name="connsiteY7" fmla="*/ 527379 h 606706"/>
              <a:gd name="connsiteX8" fmla="*/ 3340 w 557453"/>
              <a:gd name="connsiteY8" fmla="*/ 496545 h 606706"/>
              <a:gd name="connsiteX9" fmla="*/ 472991 w 557453"/>
              <a:gd name="connsiteY9" fmla="*/ 375691 h 606706"/>
              <a:gd name="connsiteX10" fmla="*/ 554072 w 557453"/>
              <a:gd name="connsiteY10" fmla="*/ 496542 h 606706"/>
              <a:gd name="connsiteX11" fmla="*/ 537607 w 557453"/>
              <a:gd name="connsiteY11" fmla="*/ 527377 h 606706"/>
              <a:gd name="connsiteX12" fmla="*/ 470410 w 557453"/>
              <a:gd name="connsiteY12" fmla="*/ 527377 h 606706"/>
              <a:gd name="connsiteX13" fmla="*/ 436234 w 557453"/>
              <a:gd name="connsiteY13" fmla="*/ 595711 h 606706"/>
              <a:gd name="connsiteX14" fmla="*/ 401612 w 557453"/>
              <a:gd name="connsiteY14" fmla="*/ 597399 h 606706"/>
              <a:gd name="connsiteX15" fmla="*/ 329876 w 557453"/>
              <a:gd name="connsiteY15" fmla="*/ 482769 h 606706"/>
              <a:gd name="connsiteX16" fmla="*/ 351504 w 557453"/>
              <a:gd name="connsiteY16" fmla="*/ 461264 h 606706"/>
              <a:gd name="connsiteX17" fmla="*/ 435166 w 557453"/>
              <a:gd name="connsiteY17" fmla="*/ 448646 h 606706"/>
              <a:gd name="connsiteX18" fmla="*/ 472991 w 557453"/>
              <a:gd name="connsiteY18" fmla="*/ 375691 h 606706"/>
              <a:gd name="connsiteX19" fmla="*/ 276353 w 557453"/>
              <a:gd name="connsiteY19" fmla="*/ 150940 h 606706"/>
              <a:gd name="connsiteX20" fmla="*/ 355775 w 557453"/>
              <a:gd name="connsiteY20" fmla="*/ 230256 h 606706"/>
              <a:gd name="connsiteX21" fmla="*/ 276353 w 557453"/>
              <a:gd name="connsiteY21" fmla="*/ 309572 h 606706"/>
              <a:gd name="connsiteX22" fmla="*/ 196931 w 557453"/>
              <a:gd name="connsiteY22" fmla="*/ 230256 h 606706"/>
              <a:gd name="connsiteX23" fmla="*/ 276353 w 557453"/>
              <a:gd name="connsiteY23" fmla="*/ 150940 h 606706"/>
              <a:gd name="connsiteX24" fmla="*/ 276326 w 557453"/>
              <a:gd name="connsiteY24" fmla="*/ 111262 h 606706"/>
              <a:gd name="connsiteX25" fmla="*/ 157153 w 557453"/>
              <a:gd name="connsiteY25" fmla="*/ 230255 h 606706"/>
              <a:gd name="connsiteX26" fmla="*/ 276326 w 557453"/>
              <a:gd name="connsiteY26" fmla="*/ 349248 h 606706"/>
              <a:gd name="connsiteX27" fmla="*/ 395499 w 557453"/>
              <a:gd name="connsiteY27" fmla="*/ 230255 h 606706"/>
              <a:gd name="connsiteX28" fmla="*/ 276326 w 557453"/>
              <a:gd name="connsiteY28" fmla="*/ 111262 h 606706"/>
              <a:gd name="connsiteX29" fmla="*/ 276326 w 557453"/>
              <a:gd name="connsiteY29" fmla="*/ 0 h 606706"/>
              <a:gd name="connsiteX30" fmla="*/ 331952 w 557453"/>
              <a:gd name="connsiteY30" fmla="*/ 38124 h 606706"/>
              <a:gd name="connsiteX31" fmla="*/ 344412 w 557453"/>
              <a:gd name="connsiteY31" fmla="*/ 42212 h 606706"/>
              <a:gd name="connsiteX32" fmla="*/ 411875 w 557453"/>
              <a:gd name="connsiteY32" fmla="*/ 43989 h 606706"/>
              <a:gd name="connsiteX33" fmla="*/ 434392 w 557453"/>
              <a:gd name="connsiteY33" fmla="*/ 107529 h 606706"/>
              <a:gd name="connsiteX34" fmla="*/ 442135 w 557453"/>
              <a:gd name="connsiteY34" fmla="*/ 118105 h 606706"/>
              <a:gd name="connsiteX35" fmla="*/ 495625 w 557453"/>
              <a:gd name="connsiteY35" fmla="*/ 159072 h 606706"/>
              <a:gd name="connsiteX36" fmla="*/ 477558 w 557453"/>
              <a:gd name="connsiteY36" fmla="*/ 222079 h 606706"/>
              <a:gd name="connsiteX37" fmla="*/ 477558 w 557453"/>
              <a:gd name="connsiteY37" fmla="*/ 238431 h 606706"/>
              <a:gd name="connsiteX38" fmla="*/ 495625 w 557453"/>
              <a:gd name="connsiteY38" fmla="*/ 301438 h 606706"/>
              <a:gd name="connsiteX39" fmla="*/ 442135 w 557453"/>
              <a:gd name="connsiteY39" fmla="*/ 342405 h 606706"/>
              <a:gd name="connsiteX40" fmla="*/ 434392 w 557453"/>
              <a:gd name="connsiteY40" fmla="*/ 353070 h 606706"/>
              <a:gd name="connsiteX41" fmla="*/ 411875 w 557453"/>
              <a:gd name="connsiteY41" fmla="*/ 416521 h 606706"/>
              <a:gd name="connsiteX42" fmla="*/ 344412 w 557453"/>
              <a:gd name="connsiteY42" fmla="*/ 418298 h 606706"/>
              <a:gd name="connsiteX43" fmla="*/ 331952 w 557453"/>
              <a:gd name="connsiteY43" fmla="*/ 422386 h 606706"/>
              <a:gd name="connsiteX44" fmla="*/ 276326 w 557453"/>
              <a:gd name="connsiteY44" fmla="*/ 460510 h 606706"/>
              <a:gd name="connsiteX45" fmla="*/ 220701 w 557453"/>
              <a:gd name="connsiteY45" fmla="*/ 422386 h 606706"/>
              <a:gd name="connsiteX46" fmla="*/ 208240 w 557453"/>
              <a:gd name="connsiteY46" fmla="*/ 418298 h 606706"/>
              <a:gd name="connsiteX47" fmla="*/ 140777 w 557453"/>
              <a:gd name="connsiteY47" fmla="*/ 416521 h 606706"/>
              <a:gd name="connsiteX48" fmla="*/ 118260 w 557453"/>
              <a:gd name="connsiteY48" fmla="*/ 352981 h 606706"/>
              <a:gd name="connsiteX49" fmla="*/ 110606 w 557453"/>
              <a:gd name="connsiteY49" fmla="*/ 342405 h 606706"/>
              <a:gd name="connsiteX50" fmla="*/ 57027 w 557453"/>
              <a:gd name="connsiteY50" fmla="*/ 301438 h 606706"/>
              <a:gd name="connsiteX51" fmla="*/ 76162 w 557453"/>
              <a:gd name="connsiteY51" fmla="*/ 236831 h 606706"/>
              <a:gd name="connsiteX52" fmla="*/ 76162 w 557453"/>
              <a:gd name="connsiteY52" fmla="*/ 223679 h 606706"/>
              <a:gd name="connsiteX53" fmla="*/ 57027 w 557453"/>
              <a:gd name="connsiteY53" fmla="*/ 159072 h 606706"/>
              <a:gd name="connsiteX54" fmla="*/ 110606 w 557453"/>
              <a:gd name="connsiteY54" fmla="*/ 118105 h 606706"/>
              <a:gd name="connsiteX55" fmla="*/ 118260 w 557453"/>
              <a:gd name="connsiteY55" fmla="*/ 107529 h 606706"/>
              <a:gd name="connsiteX56" fmla="*/ 140777 w 557453"/>
              <a:gd name="connsiteY56" fmla="*/ 43989 h 606706"/>
              <a:gd name="connsiteX57" fmla="*/ 208240 w 557453"/>
              <a:gd name="connsiteY57" fmla="*/ 42212 h 606706"/>
              <a:gd name="connsiteX58" fmla="*/ 220701 w 557453"/>
              <a:gd name="connsiteY58" fmla="*/ 38213 h 606706"/>
              <a:gd name="connsiteX59" fmla="*/ 276326 w 557453"/>
              <a:gd name="connsiteY59" fmla="*/ 0 h 606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557453" h="606706">
                <a:moveTo>
                  <a:pt x="80136" y="382183"/>
                </a:moveTo>
                <a:cubicBezTo>
                  <a:pt x="82271" y="408752"/>
                  <a:pt x="95708" y="432922"/>
                  <a:pt x="117421" y="448650"/>
                </a:cubicBezTo>
                <a:cubicBezTo>
                  <a:pt x="143850" y="467843"/>
                  <a:pt x="171258" y="469354"/>
                  <a:pt x="201069" y="461268"/>
                </a:cubicBezTo>
                <a:cubicBezTo>
                  <a:pt x="208989" y="471042"/>
                  <a:pt x="214150" y="477262"/>
                  <a:pt x="226074" y="485082"/>
                </a:cubicBezTo>
                <a:lnTo>
                  <a:pt x="155863" y="597400"/>
                </a:lnTo>
                <a:cubicBezTo>
                  <a:pt x="147677" y="610462"/>
                  <a:pt x="128189" y="609662"/>
                  <a:pt x="121248" y="595711"/>
                </a:cubicBezTo>
                <a:lnTo>
                  <a:pt x="86988" y="527379"/>
                </a:lnTo>
                <a:lnTo>
                  <a:pt x="19892" y="527379"/>
                </a:lnTo>
                <a:cubicBezTo>
                  <a:pt x="3963" y="527379"/>
                  <a:pt x="-5380" y="509696"/>
                  <a:pt x="3340" y="496545"/>
                </a:cubicBezTo>
                <a:close/>
                <a:moveTo>
                  <a:pt x="472991" y="375691"/>
                </a:moveTo>
                <a:lnTo>
                  <a:pt x="554072" y="496542"/>
                </a:lnTo>
                <a:cubicBezTo>
                  <a:pt x="562883" y="509605"/>
                  <a:pt x="553449" y="527377"/>
                  <a:pt x="537607" y="527377"/>
                </a:cubicBezTo>
                <a:lnTo>
                  <a:pt x="470410" y="527377"/>
                </a:lnTo>
                <a:lnTo>
                  <a:pt x="436234" y="595711"/>
                </a:lnTo>
                <a:cubicBezTo>
                  <a:pt x="429291" y="609573"/>
                  <a:pt x="409800" y="610462"/>
                  <a:pt x="401612" y="597399"/>
                </a:cubicBezTo>
                <a:lnTo>
                  <a:pt x="329876" y="482769"/>
                </a:lnTo>
                <a:cubicBezTo>
                  <a:pt x="340378" y="475215"/>
                  <a:pt x="344473" y="469973"/>
                  <a:pt x="351504" y="461264"/>
                </a:cubicBezTo>
                <a:cubicBezTo>
                  <a:pt x="380963" y="469173"/>
                  <a:pt x="408465" y="468107"/>
                  <a:pt x="435166" y="448646"/>
                </a:cubicBezTo>
                <a:cubicBezTo>
                  <a:pt x="457327" y="432651"/>
                  <a:pt x="471300" y="408747"/>
                  <a:pt x="472991" y="375691"/>
                </a:cubicBezTo>
                <a:close/>
                <a:moveTo>
                  <a:pt x="276353" y="150940"/>
                </a:moveTo>
                <a:cubicBezTo>
                  <a:pt x="320217" y="150940"/>
                  <a:pt x="355775" y="186451"/>
                  <a:pt x="355775" y="230256"/>
                </a:cubicBezTo>
                <a:cubicBezTo>
                  <a:pt x="355775" y="274061"/>
                  <a:pt x="320217" y="309572"/>
                  <a:pt x="276353" y="309572"/>
                </a:cubicBezTo>
                <a:cubicBezTo>
                  <a:pt x="232489" y="309572"/>
                  <a:pt x="196931" y="274061"/>
                  <a:pt x="196931" y="230256"/>
                </a:cubicBezTo>
                <a:cubicBezTo>
                  <a:pt x="196931" y="186451"/>
                  <a:pt x="232489" y="150940"/>
                  <a:pt x="276353" y="150940"/>
                </a:cubicBezTo>
                <a:close/>
                <a:moveTo>
                  <a:pt x="276326" y="111262"/>
                </a:moveTo>
                <a:cubicBezTo>
                  <a:pt x="210643" y="111262"/>
                  <a:pt x="157153" y="164671"/>
                  <a:pt x="157153" y="230255"/>
                </a:cubicBezTo>
                <a:cubicBezTo>
                  <a:pt x="157153" y="295839"/>
                  <a:pt x="210643" y="349248"/>
                  <a:pt x="276326" y="349248"/>
                </a:cubicBezTo>
                <a:cubicBezTo>
                  <a:pt x="342009" y="349248"/>
                  <a:pt x="395499" y="295839"/>
                  <a:pt x="395499" y="230255"/>
                </a:cubicBezTo>
                <a:cubicBezTo>
                  <a:pt x="395499" y="164671"/>
                  <a:pt x="342009" y="111262"/>
                  <a:pt x="276326" y="111262"/>
                </a:cubicBezTo>
                <a:close/>
                <a:moveTo>
                  <a:pt x="276326" y="0"/>
                </a:moveTo>
                <a:cubicBezTo>
                  <a:pt x="305341" y="0"/>
                  <a:pt x="317000" y="19640"/>
                  <a:pt x="331952" y="38124"/>
                </a:cubicBezTo>
                <a:cubicBezTo>
                  <a:pt x="334978" y="41856"/>
                  <a:pt x="339873" y="43456"/>
                  <a:pt x="344412" y="42212"/>
                </a:cubicBezTo>
                <a:cubicBezTo>
                  <a:pt x="368086" y="35902"/>
                  <a:pt x="388646" y="27105"/>
                  <a:pt x="411875" y="43989"/>
                </a:cubicBezTo>
                <a:cubicBezTo>
                  <a:pt x="435371" y="60963"/>
                  <a:pt x="433146" y="83713"/>
                  <a:pt x="434392" y="107529"/>
                </a:cubicBezTo>
                <a:cubicBezTo>
                  <a:pt x="434659" y="112239"/>
                  <a:pt x="437685" y="116416"/>
                  <a:pt x="442135" y="118105"/>
                </a:cubicBezTo>
                <a:cubicBezTo>
                  <a:pt x="465009" y="126814"/>
                  <a:pt x="486814" y="131790"/>
                  <a:pt x="495625" y="159072"/>
                </a:cubicBezTo>
                <a:cubicBezTo>
                  <a:pt x="504525" y="186532"/>
                  <a:pt x="489662" y="203506"/>
                  <a:pt x="477558" y="222079"/>
                </a:cubicBezTo>
                <a:cubicBezTo>
                  <a:pt x="474265" y="227056"/>
                  <a:pt x="474265" y="233454"/>
                  <a:pt x="477558" y="238431"/>
                </a:cubicBezTo>
                <a:cubicBezTo>
                  <a:pt x="490196" y="257804"/>
                  <a:pt x="504436" y="274511"/>
                  <a:pt x="495625" y="301438"/>
                </a:cubicBezTo>
                <a:cubicBezTo>
                  <a:pt x="486725" y="328987"/>
                  <a:pt x="464297" y="333963"/>
                  <a:pt x="442135" y="342405"/>
                </a:cubicBezTo>
                <a:cubicBezTo>
                  <a:pt x="437685" y="344094"/>
                  <a:pt x="434659" y="348271"/>
                  <a:pt x="434392" y="353070"/>
                </a:cubicBezTo>
                <a:cubicBezTo>
                  <a:pt x="433146" y="377419"/>
                  <a:pt x="435104" y="399725"/>
                  <a:pt x="411875" y="416521"/>
                </a:cubicBezTo>
                <a:cubicBezTo>
                  <a:pt x="388468" y="433583"/>
                  <a:pt x="367552" y="424519"/>
                  <a:pt x="344412" y="418298"/>
                </a:cubicBezTo>
                <a:cubicBezTo>
                  <a:pt x="339962" y="417054"/>
                  <a:pt x="334978" y="418654"/>
                  <a:pt x="331952" y="422386"/>
                </a:cubicBezTo>
                <a:cubicBezTo>
                  <a:pt x="316555" y="441404"/>
                  <a:pt x="305074" y="460510"/>
                  <a:pt x="276326" y="460510"/>
                </a:cubicBezTo>
                <a:cubicBezTo>
                  <a:pt x="247312" y="460510"/>
                  <a:pt x="235653" y="440870"/>
                  <a:pt x="220701" y="422386"/>
                </a:cubicBezTo>
                <a:cubicBezTo>
                  <a:pt x="217763" y="418654"/>
                  <a:pt x="212868" y="417054"/>
                  <a:pt x="208240" y="418298"/>
                </a:cubicBezTo>
                <a:cubicBezTo>
                  <a:pt x="184655" y="424608"/>
                  <a:pt x="164006" y="433405"/>
                  <a:pt x="140777" y="416521"/>
                </a:cubicBezTo>
                <a:cubicBezTo>
                  <a:pt x="117281" y="399547"/>
                  <a:pt x="119506" y="376708"/>
                  <a:pt x="118260" y="352981"/>
                </a:cubicBezTo>
                <a:cubicBezTo>
                  <a:pt x="117993" y="348271"/>
                  <a:pt x="114967" y="344094"/>
                  <a:pt x="110606" y="342405"/>
                </a:cubicBezTo>
                <a:cubicBezTo>
                  <a:pt x="87643" y="333696"/>
                  <a:pt x="65927" y="328720"/>
                  <a:pt x="57027" y="301438"/>
                </a:cubicBezTo>
                <a:cubicBezTo>
                  <a:pt x="48038" y="273711"/>
                  <a:pt x="63346" y="256560"/>
                  <a:pt x="76162" y="236831"/>
                </a:cubicBezTo>
                <a:cubicBezTo>
                  <a:pt x="78743" y="232832"/>
                  <a:pt x="78743" y="227678"/>
                  <a:pt x="76162" y="223679"/>
                </a:cubicBezTo>
                <a:cubicBezTo>
                  <a:pt x="62812" y="203151"/>
                  <a:pt x="48127" y="186355"/>
                  <a:pt x="57027" y="159072"/>
                </a:cubicBezTo>
                <a:cubicBezTo>
                  <a:pt x="66016" y="131523"/>
                  <a:pt x="88355" y="126547"/>
                  <a:pt x="110606" y="118105"/>
                </a:cubicBezTo>
                <a:cubicBezTo>
                  <a:pt x="114967" y="116416"/>
                  <a:pt x="117993" y="112239"/>
                  <a:pt x="118260" y="107529"/>
                </a:cubicBezTo>
                <a:cubicBezTo>
                  <a:pt x="119506" y="83091"/>
                  <a:pt x="117548" y="60785"/>
                  <a:pt x="140777" y="43989"/>
                </a:cubicBezTo>
                <a:cubicBezTo>
                  <a:pt x="164273" y="26927"/>
                  <a:pt x="185278" y="36080"/>
                  <a:pt x="208240" y="42212"/>
                </a:cubicBezTo>
                <a:cubicBezTo>
                  <a:pt x="212868" y="43456"/>
                  <a:pt x="217763" y="41856"/>
                  <a:pt x="220701" y="38213"/>
                </a:cubicBezTo>
                <a:cubicBezTo>
                  <a:pt x="236187" y="19018"/>
                  <a:pt x="247668" y="0"/>
                  <a:pt x="276326" y="0"/>
                </a:cubicBezTo>
                <a:close/>
              </a:path>
            </a:pathLst>
          </a:custGeom>
          <a:solidFill>
            <a:schemeClr val="accent1"/>
          </a:solidFill>
          <a:ln>
            <a:noFill/>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ea"/>
              <a:sym typeface="+mn-lt"/>
            </a:endParaRPr>
          </a:p>
        </p:txBody>
      </p:sp>
      <p:sp>
        <p:nvSpPr>
          <p:cNvPr id="37" name="reading_161274">
            <a:extLst>
              <a:ext uri="{FF2B5EF4-FFF2-40B4-BE49-F238E27FC236}">
                <a16:creationId xmlns:a16="http://schemas.microsoft.com/office/drawing/2014/main" id="{6509637C-E8E7-4333-B7BE-DB871881ED51}"/>
              </a:ext>
            </a:extLst>
          </p:cNvPr>
          <p:cNvSpPr>
            <a:spLocks noChangeAspect="1"/>
          </p:cNvSpPr>
          <p:nvPr/>
        </p:nvSpPr>
        <p:spPr bwMode="auto">
          <a:xfrm>
            <a:off x="4043347" y="4975860"/>
            <a:ext cx="211678" cy="210496"/>
          </a:xfrm>
          <a:custGeom>
            <a:avLst/>
            <a:gdLst>
              <a:gd name="connsiteX0" fmla="*/ 577225 w 606580"/>
              <a:gd name="connsiteY0" fmla="*/ 290729 h 603193"/>
              <a:gd name="connsiteX1" fmla="*/ 606580 w 606580"/>
              <a:gd name="connsiteY1" fmla="*/ 352792 h 603193"/>
              <a:gd name="connsiteX2" fmla="*/ 577225 w 606580"/>
              <a:gd name="connsiteY2" fmla="*/ 414855 h 603193"/>
              <a:gd name="connsiteX3" fmla="*/ 547870 w 606580"/>
              <a:gd name="connsiteY3" fmla="*/ 352792 h 603193"/>
              <a:gd name="connsiteX4" fmla="*/ 577225 w 606580"/>
              <a:gd name="connsiteY4" fmla="*/ 290729 h 603193"/>
              <a:gd name="connsiteX5" fmla="*/ 29355 w 606580"/>
              <a:gd name="connsiteY5" fmla="*/ 290729 h 603193"/>
              <a:gd name="connsiteX6" fmla="*/ 58710 w 606580"/>
              <a:gd name="connsiteY6" fmla="*/ 352792 h 603193"/>
              <a:gd name="connsiteX7" fmla="*/ 29355 w 606580"/>
              <a:gd name="connsiteY7" fmla="*/ 414855 h 603193"/>
              <a:gd name="connsiteX8" fmla="*/ 0 w 606580"/>
              <a:gd name="connsiteY8" fmla="*/ 352792 h 603193"/>
              <a:gd name="connsiteX9" fmla="*/ 29355 w 606580"/>
              <a:gd name="connsiteY9" fmla="*/ 290729 h 603193"/>
              <a:gd name="connsiteX10" fmla="*/ 577225 w 606580"/>
              <a:gd name="connsiteY10" fmla="*/ 153762 h 603193"/>
              <a:gd name="connsiteX11" fmla="*/ 577225 w 606580"/>
              <a:gd name="connsiteY11" fmla="*/ 266217 h 603193"/>
              <a:gd name="connsiteX12" fmla="*/ 523283 w 606580"/>
              <a:gd name="connsiteY12" fmla="*/ 352806 h 603193"/>
              <a:gd name="connsiteX13" fmla="*/ 577225 w 606580"/>
              <a:gd name="connsiteY13" fmla="*/ 438839 h 603193"/>
              <a:gd name="connsiteX14" fmla="*/ 577225 w 606580"/>
              <a:gd name="connsiteY14" fmla="*/ 545639 h 603193"/>
              <a:gd name="connsiteX15" fmla="*/ 315780 w 606580"/>
              <a:gd name="connsiteY15" fmla="*/ 602840 h 603193"/>
              <a:gd name="connsiteX16" fmla="*/ 315780 w 606580"/>
              <a:gd name="connsiteY16" fmla="*/ 210963 h 603193"/>
              <a:gd name="connsiteX17" fmla="*/ 29355 w 606580"/>
              <a:gd name="connsiteY17" fmla="*/ 153762 h 603193"/>
              <a:gd name="connsiteX18" fmla="*/ 290800 w 606580"/>
              <a:gd name="connsiteY18" fmla="*/ 210961 h 603193"/>
              <a:gd name="connsiteX19" fmla="*/ 290800 w 606580"/>
              <a:gd name="connsiteY19" fmla="*/ 603193 h 603193"/>
              <a:gd name="connsiteX20" fmla="*/ 29355 w 606580"/>
              <a:gd name="connsiteY20" fmla="*/ 545994 h 603193"/>
              <a:gd name="connsiteX21" fmla="*/ 29355 w 606580"/>
              <a:gd name="connsiteY21" fmla="*/ 439292 h 603193"/>
              <a:gd name="connsiteX22" fmla="*/ 83297 w 606580"/>
              <a:gd name="connsiteY22" fmla="*/ 352798 h 603193"/>
              <a:gd name="connsiteX23" fmla="*/ 29355 w 606580"/>
              <a:gd name="connsiteY23" fmla="*/ 266213 h 603193"/>
              <a:gd name="connsiteX24" fmla="*/ 303301 w 606580"/>
              <a:gd name="connsiteY24" fmla="*/ 0 h 603193"/>
              <a:gd name="connsiteX25" fmla="*/ 462062 w 606580"/>
              <a:gd name="connsiteY25" fmla="*/ 147928 h 603193"/>
              <a:gd name="connsiteX26" fmla="*/ 462062 w 606580"/>
              <a:gd name="connsiteY26" fmla="*/ 153767 h 603193"/>
              <a:gd name="connsiteX27" fmla="*/ 303301 w 606580"/>
              <a:gd name="connsiteY27" fmla="*/ 188339 h 603193"/>
              <a:gd name="connsiteX28" fmla="*/ 144447 w 606580"/>
              <a:gd name="connsiteY28" fmla="*/ 153767 h 603193"/>
              <a:gd name="connsiteX29" fmla="*/ 144447 w 606580"/>
              <a:gd name="connsiteY29" fmla="*/ 147928 h 603193"/>
              <a:gd name="connsiteX30" fmla="*/ 303301 w 606580"/>
              <a:gd name="connsiteY30" fmla="*/ 0 h 603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06580" h="603193">
                <a:moveTo>
                  <a:pt x="577225" y="290729"/>
                </a:moveTo>
                <a:cubicBezTo>
                  <a:pt x="593437" y="290729"/>
                  <a:pt x="606580" y="318516"/>
                  <a:pt x="606580" y="352792"/>
                </a:cubicBezTo>
                <a:cubicBezTo>
                  <a:pt x="606580" y="387068"/>
                  <a:pt x="593437" y="414855"/>
                  <a:pt x="577225" y="414855"/>
                </a:cubicBezTo>
                <a:cubicBezTo>
                  <a:pt x="561013" y="414855"/>
                  <a:pt x="547870" y="387068"/>
                  <a:pt x="547870" y="352792"/>
                </a:cubicBezTo>
                <a:cubicBezTo>
                  <a:pt x="547870" y="318516"/>
                  <a:pt x="561013" y="290729"/>
                  <a:pt x="577225" y="290729"/>
                </a:cubicBezTo>
                <a:close/>
                <a:moveTo>
                  <a:pt x="29355" y="290729"/>
                </a:moveTo>
                <a:cubicBezTo>
                  <a:pt x="45567" y="290729"/>
                  <a:pt x="58710" y="318516"/>
                  <a:pt x="58710" y="352792"/>
                </a:cubicBezTo>
                <a:cubicBezTo>
                  <a:pt x="58710" y="387068"/>
                  <a:pt x="45567" y="414855"/>
                  <a:pt x="29355" y="414855"/>
                </a:cubicBezTo>
                <a:cubicBezTo>
                  <a:pt x="13143" y="414855"/>
                  <a:pt x="0" y="387068"/>
                  <a:pt x="0" y="352792"/>
                </a:cubicBezTo>
                <a:cubicBezTo>
                  <a:pt x="0" y="318516"/>
                  <a:pt x="13143" y="290729"/>
                  <a:pt x="29355" y="290729"/>
                </a:cubicBezTo>
                <a:close/>
                <a:moveTo>
                  <a:pt x="577225" y="153762"/>
                </a:moveTo>
                <a:lnTo>
                  <a:pt x="577225" y="266217"/>
                </a:lnTo>
                <a:cubicBezTo>
                  <a:pt x="545937" y="266217"/>
                  <a:pt x="523283" y="302837"/>
                  <a:pt x="523283" y="352806"/>
                </a:cubicBezTo>
                <a:cubicBezTo>
                  <a:pt x="523283" y="402869"/>
                  <a:pt x="545937" y="438839"/>
                  <a:pt x="577225" y="438839"/>
                </a:cubicBezTo>
                <a:lnTo>
                  <a:pt x="577225" y="545639"/>
                </a:lnTo>
                <a:lnTo>
                  <a:pt x="315780" y="602840"/>
                </a:lnTo>
                <a:lnTo>
                  <a:pt x="315780" y="210963"/>
                </a:lnTo>
                <a:close/>
                <a:moveTo>
                  <a:pt x="29355" y="153762"/>
                </a:moveTo>
                <a:lnTo>
                  <a:pt x="290800" y="210961"/>
                </a:lnTo>
                <a:lnTo>
                  <a:pt x="290800" y="603193"/>
                </a:lnTo>
                <a:lnTo>
                  <a:pt x="29355" y="545994"/>
                </a:lnTo>
                <a:lnTo>
                  <a:pt x="29355" y="439292"/>
                </a:lnTo>
                <a:cubicBezTo>
                  <a:pt x="60643" y="439292"/>
                  <a:pt x="83297" y="402673"/>
                  <a:pt x="83297" y="352798"/>
                </a:cubicBezTo>
                <a:cubicBezTo>
                  <a:pt x="83297" y="302831"/>
                  <a:pt x="60643" y="266213"/>
                  <a:pt x="29355" y="266213"/>
                </a:cubicBezTo>
                <a:close/>
                <a:moveTo>
                  <a:pt x="303301" y="0"/>
                </a:moveTo>
                <a:cubicBezTo>
                  <a:pt x="390944" y="0"/>
                  <a:pt x="462062" y="66271"/>
                  <a:pt x="462062" y="147928"/>
                </a:cubicBezTo>
                <a:lnTo>
                  <a:pt x="462062" y="153767"/>
                </a:lnTo>
                <a:lnTo>
                  <a:pt x="303301" y="188339"/>
                </a:lnTo>
                <a:lnTo>
                  <a:pt x="144447" y="153767"/>
                </a:lnTo>
                <a:lnTo>
                  <a:pt x="144447" y="147928"/>
                </a:lnTo>
                <a:cubicBezTo>
                  <a:pt x="144447" y="66271"/>
                  <a:pt x="215657" y="0"/>
                  <a:pt x="303301" y="0"/>
                </a:cubicBezTo>
                <a:close/>
              </a:path>
            </a:pathLst>
          </a:custGeom>
          <a:solidFill>
            <a:schemeClr val="accent1"/>
          </a:solidFill>
          <a:ln>
            <a:noFill/>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ea"/>
              <a:sym typeface="+mn-lt"/>
            </a:endParaRPr>
          </a:p>
        </p:txBody>
      </p:sp>
      <p:sp>
        <p:nvSpPr>
          <p:cNvPr id="11" name="矩形 10">
            <a:extLst>
              <a:ext uri="{FF2B5EF4-FFF2-40B4-BE49-F238E27FC236}">
                <a16:creationId xmlns:a16="http://schemas.microsoft.com/office/drawing/2014/main" id="{56F249BC-D772-4EF7-BC11-6AA2BC0392AE}"/>
              </a:ext>
            </a:extLst>
          </p:cNvPr>
          <p:cNvSpPr/>
          <p:nvPr/>
        </p:nvSpPr>
        <p:spPr>
          <a:xfrm>
            <a:off x="4038033" y="1871198"/>
            <a:ext cx="145347" cy="154275"/>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ea"/>
              <a:sym typeface="+mn-lt"/>
            </a:endParaRPr>
          </a:p>
        </p:txBody>
      </p:sp>
      <p:sp>
        <p:nvSpPr>
          <p:cNvPr id="41" name="矩形 40">
            <a:extLst>
              <a:ext uri="{FF2B5EF4-FFF2-40B4-BE49-F238E27FC236}">
                <a16:creationId xmlns:a16="http://schemas.microsoft.com/office/drawing/2014/main" id="{54837EE1-CFF2-49FA-89C7-406205A0E74F}"/>
              </a:ext>
            </a:extLst>
          </p:cNvPr>
          <p:cNvSpPr/>
          <p:nvPr/>
        </p:nvSpPr>
        <p:spPr>
          <a:xfrm>
            <a:off x="6372224" y="1871198"/>
            <a:ext cx="145347" cy="154275"/>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ea"/>
              <a:sym typeface="+mn-lt"/>
            </a:endParaRPr>
          </a:p>
        </p:txBody>
      </p:sp>
      <p:pic>
        <p:nvPicPr>
          <p:cNvPr id="8" name="图片占位符 7">
            <a:extLst>
              <a:ext uri="{FF2B5EF4-FFF2-40B4-BE49-F238E27FC236}">
                <a16:creationId xmlns:a16="http://schemas.microsoft.com/office/drawing/2014/main" id="{6E85DC19-1F2A-40ED-A9CA-A063C71BC1A6}"/>
              </a:ext>
            </a:extLst>
          </p:cNvPr>
          <p:cNvPicPr>
            <a:picLocks noGrp="1" noChangeAspect="1"/>
          </p:cNvPicPr>
          <p:nvPr>
            <p:ph type="pic" sz="quarter" idx="11"/>
          </p:nvPr>
        </p:nvPicPr>
        <p:blipFill>
          <a:blip r:embed="rId3">
            <a:extLst>
              <a:ext uri="{28A0092B-C50C-407E-A947-70E740481C1C}">
                <a14:useLocalDpi xmlns:a14="http://schemas.microsoft.com/office/drawing/2010/main" val="0"/>
              </a:ext>
            </a:extLst>
          </a:blip>
          <a:stretch>
            <a:fillRect/>
          </a:stretch>
        </p:blipFill>
        <p:spPr>
          <a:xfrm>
            <a:off x="495300" y="2504963"/>
            <a:ext cx="2981325" cy="2254473"/>
          </a:xfr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76625" y="2780682"/>
            <a:ext cx="4745628" cy="1519913"/>
          </a:xfrm>
          <a:prstGeom prst="rect">
            <a:avLst/>
          </a:prstGeom>
        </p:spPr>
      </p:pic>
    </p:spTree>
    <p:extLst>
      <p:ext uri="{BB962C8B-B14F-4D97-AF65-F5344CB8AC3E}">
        <p14:creationId xmlns:p14="http://schemas.microsoft.com/office/powerpoint/2010/main" val="1166298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76935035-8B8B-4682-87EE-66C9DC246B28}"/>
              </a:ext>
            </a:extLst>
          </p:cNvPr>
          <p:cNvSpPr/>
          <p:nvPr/>
        </p:nvSpPr>
        <p:spPr>
          <a:xfrm>
            <a:off x="1676796" y="1852453"/>
            <a:ext cx="6959204" cy="3559493"/>
          </a:xfrm>
          <a:prstGeom prst="rect">
            <a:avLst/>
          </a:prstGeom>
          <a:noFill/>
          <a:ln w="28575">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ea"/>
              <a:sym typeface="+mn-lt"/>
            </a:endParaRPr>
          </a:p>
        </p:txBody>
      </p:sp>
      <p:sp>
        <p:nvSpPr>
          <p:cNvPr id="2" name="标题 1">
            <a:extLst>
              <a:ext uri="{FF2B5EF4-FFF2-40B4-BE49-F238E27FC236}">
                <a16:creationId xmlns:a16="http://schemas.microsoft.com/office/drawing/2014/main" id="{0CF3F1C4-F645-4C07-B3E4-83FDFA8EEB71}"/>
              </a:ext>
            </a:extLst>
          </p:cNvPr>
          <p:cNvSpPr>
            <a:spLocks noGrp="1"/>
          </p:cNvSpPr>
          <p:nvPr>
            <p:ph type="title"/>
          </p:nvPr>
        </p:nvSpPr>
        <p:spPr>
          <a:xfrm>
            <a:off x="495300" y="190958"/>
            <a:ext cx="6524318" cy="663574"/>
          </a:xfrm>
        </p:spPr>
        <p:txBody>
          <a:bodyPr/>
          <a:lstStyle/>
          <a:p>
            <a:r>
              <a:rPr lang="zh-CN" altLang="en-US" dirty="0" smtClean="0">
                <a:latin typeface="+mn-lt"/>
                <a:ea typeface="+mn-ea"/>
                <a:cs typeface="+mn-ea"/>
                <a:sym typeface="+mn-lt"/>
              </a:rPr>
              <a:t>系统模型</a:t>
            </a:r>
            <a:endParaRPr lang="zh-CN" altLang="en-US" dirty="0">
              <a:latin typeface="+mn-lt"/>
              <a:ea typeface="+mn-ea"/>
              <a:cs typeface="+mn-ea"/>
              <a:sym typeface="+mn-lt"/>
            </a:endParaRPr>
          </a:p>
        </p:txBody>
      </p:sp>
      <p:sp>
        <p:nvSpPr>
          <p:cNvPr id="22" name="文本框 21">
            <a:extLst>
              <a:ext uri="{FF2B5EF4-FFF2-40B4-BE49-F238E27FC236}">
                <a16:creationId xmlns:a16="http://schemas.microsoft.com/office/drawing/2014/main" id="{652571B9-53BD-4850-AE8C-8B8FE1D4DC01}"/>
              </a:ext>
            </a:extLst>
          </p:cNvPr>
          <p:cNvSpPr txBox="1"/>
          <p:nvPr/>
        </p:nvSpPr>
        <p:spPr>
          <a:xfrm>
            <a:off x="2817091" y="2280832"/>
            <a:ext cx="5398159" cy="369332"/>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400" b="1" spc="225" dirty="0" smtClean="0">
                <a:solidFill>
                  <a:srgbClr val="083C77"/>
                </a:solidFill>
                <a:latin typeface="Arial"/>
                <a:ea typeface="微软雅黑"/>
                <a:cs typeface="+mn-ea"/>
                <a:sym typeface="+mn-lt"/>
              </a:rPr>
              <a:t>磁浮车辆悬浮控制系统模型</a:t>
            </a:r>
            <a:endParaRPr kumimoji="0" lang="zh-CN" altLang="en-US" sz="2400" b="1" i="0" u="none" strike="noStrike" kern="1200" cap="none" spc="225" normalizeH="0" baseline="0" noProof="0" dirty="0">
              <a:ln>
                <a:noFill/>
              </a:ln>
              <a:solidFill>
                <a:srgbClr val="083C77"/>
              </a:solidFill>
              <a:effectLst/>
              <a:uLnTx/>
              <a:uFillTx/>
              <a:latin typeface="Arial"/>
              <a:ea typeface="微软雅黑"/>
              <a:cs typeface="+mn-ea"/>
              <a:sym typeface="+mn-lt"/>
            </a:endParaRPr>
          </a:p>
        </p:txBody>
      </p:sp>
      <p:sp>
        <p:nvSpPr>
          <p:cNvPr id="32" name="test-tube-and-flask_73666">
            <a:extLst>
              <a:ext uri="{FF2B5EF4-FFF2-40B4-BE49-F238E27FC236}">
                <a16:creationId xmlns:a16="http://schemas.microsoft.com/office/drawing/2014/main" id="{76EB4D05-3554-45C9-8E1A-96501B13822A}"/>
              </a:ext>
            </a:extLst>
          </p:cNvPr>
          <p:cNvSpPr>
            <a:spLocks noChangeAspect="1"/>
          </p:cNvSpPr>
          <p:nvPr/>
        </p:nvSpPr>
        <p:spPr bwMode="auto">
          <a:xfrm>
            <a:off x="6434578" y="4986501"/>
            <a:ext cx="211678" cy="189753"/>
          </a:xfrm>
          <a:custGeom>
            <a:avLst/>
            <a:gdLst>
              <a:gd name="T0" fmla="*/ 2762 w 2806"/>
              <a:gd name="T1" fmla="*/ 2207 h 2519"/>
              <a:gd name="T2" fmla="*/ 2166 w 2806"/>
              <a:gd name="T3" fmla="*/ 1299 h 2519"/>
              <a:gd name="T4" fmla="*/ 2166 w 2806"/>
              <a:gd name="T5" fmla="*/ 934 h 2519"/>
              <a:gd name="T6" fmla="*/ 2166 w 2806"/>
              <a:gd name="T7" fmla="*/ 510 h 2519"/>
              <a:gd name="T8" fmla="*/ 2188 w 2806"/>
              <a:gd name="T9" fmla="*/ 510 h 2519"/>
              <a:gd name="T10" fmla="*/ 2255 w 2806"/>
              <a:gd name="T11" fmla="*/ 443 h 2519"/>
              <a:gd name="T12" fmla="*/ 2188 w 2806"/>
              <a:gd name="T13" fmla="*/ 376 h 2519"/>
              <a:gd name="T14" fmla="*/ 2166 w 2806"/>
              <a:gd name="T15" fmla="*/ 376 h 2519"/>
              <a:gd name="T16" fmla="*/ 2166 w 2806"/>
              <a:gd name="T17" fmla="*/ 66 h 2519"/>
              <a:gd name="T18" fmla="*/ 2100 w 2806"/>
              <a:gd name="T19" fmla="*/ 0 h 2519"/>
              <a:gd name="T20" fmla="*/ 1580 w 2806"/>
              <a:gd name="T21" fmla="*/ 0 h 2519"/>
              <a:gd name="T22" fmla="*/ 1514 w 2806"/>
              <a:gd name="T23" fmla="*/ 66 h 2519"/>
              <a:gd name="T24" fmla="*/ 1514 w 2806"/>
              <a:gd name="T25" fmla="*/ 376 h 2519"/>
              <a:gd name="T26" fmla="*/ 1492 w 2806"/>
              <a:gd name="T27" fmla="*/ 376 h 2519"/>
              <a:gd name="T28" fmla="*/ 1425 w 2806"/>
              <a:gd name="T29" fmla="*/ 443 h 2519"/>
              <a:gd name="T30" fmla="*/ 1492 w 2806"/>
              <a:gd name="T31" fmla="*/ 510 h 2519"/>
              <a:gd name="T32" fmla="*/ 1514 w 2806"/>
              <a:gd name="T33" fmla="*/ 510 h 2519"/>
              <a:gd name="T34" fmla="*/ 1514 w 2806"/>
              <a:gd name="T35" fmla="*/ 934 h 2519"/>
              <a:gd name="T36" fmla="*/ 1514 w 2806"/>
              <a:gd name="T37" fmla="*/ 1299 h 2519"/>
              <a:gd name="T38" fmla="*/ 918 w 2806"/>
              <a:gd name="T39" fmla="*/ 2207 h 2519"/>
              <a:gd name="T40" fmla="*/ 909 w 2806"/>
              <a:gd name="T41" fmla="*/ 2413 h 2519"/>
              <a:gd name="T42" fmla="*/ 1087 w 2806"/>
              <a:gd name="T43" fmla="*/ 2519 h 2519"/>
              <a:gd name="T44" fmla="*/ 2593 w 2806"/>
              <a:gd name="T45" fmla="*/ 2519 h 2519"/>
              <a:gd name="T46" fmla="*/ 2771 w 2806"/>
              <a:gd name="T47" fmla="*/ 2413 h 2519"/>
              <a:gd name="T48" fmla="*/ 2762 w 2806"/>
              <a:gd name="T49" fmla="*/ 2207 h 2519"/>
              <a:gd name="T50" fmla="*/ 2033 w 2806"/>
              <a:gd name="T51" fmla="*/ 510 h 2519"/>
              <a:gd name="T52" fmla="*/ 2033 w 2806"/>
              <a:gd name="T53" fmla="*/ 867 h 2519"/>
              <a:gd name="T54" fmla="*/ 1647 w 2806"/>
              <a:gd name="T55" fmla="*/ 867 h 2519"/>
              <a:gd name="T56" fmla="*/ 1647 w 2806"/>
              <a:gd name="T57" fmla="*/ 510 h 2519"/>
              <a:gd name="T58" fmla="*/ 2033 w 2806"/>
              <a:gd name="T59" fmla="*/ 510 h 2519"/>
              <a:gd name="T60" fmla="*/ 705 w 2806"/>
              <a:gd name="T61" fmla="*/ 971 h 2519"/>
              <a:gd name="T62" fmla="*/ 678 w 2806"/>
              <a:gd name="T63" fmla="*/ 971 h 2519"/>
              <a:gd name="T64" fmla="*/ 678 w 2806"/>
              <a:gd name="T65" fmla="*/ 723 h 2519"/>
              <a:gd name="T66" fmla="*/ 611 w 2806"/>
              <a:gd name="T67" fmla="*/ 656 h 2519"/>
              <a:gd name="T68" fmla="*/ 160 w 2806"/>
              <a:gd name="T69" fmla="*/ 656 h 2519"/>
              <a:gd name="T70" fmla="*/ 94 w 2806"/>
              <a:gd name="T71" fmla="*/ 723 h 2519"/>
              <a:gd name="T72" fmla="*/ 94 w 2806"/>
              <a:gd name="T73" fmla="*/ 971 h 2519"/>
              <a:gd name="T74" fmla="*/ 67 w 2806"/>
              <a:gd name="T75" fmla="*/ 971 h 2519"/>
              <a:gd name="T76" fmla="*/ 0 w 2806"/>
              <a:gd name="T77" fmla="*/ 1037 h 2519"/>
              <a:gd name="T78" fmla="*/ 67 w 2806"/>
              <a:gd name="T79" fmla="*/ 1104 h 2519"/>
              <a:gd name="T80" fmla="*/ 91 w 2806"/>
              <a:gd name="T81" fmla="*/ 1104 h 2519"/>
              <a:gd name="T82" fmla="*/ 91 w 2806"/>
              <a:gd name="T83" fmla="*/ 1503 h 2519"/>
              <a:gd name="T84" fmla="*/ 91 w 2806"/>
              <a:gd name="T85" fmla="*/ 2253 h 2519"/>
              <a:gd name="T86" fmla="*/ 357 w 2806"/>
              <a:gd name="T87" fmla="*/ 2519 h 2519"/>
              <a:gd name="T88" fmla="*/ 414 w 2806"/>
              <a:gd name="T89" fmla="*/ 2519 h 2519"/>
              <a:gd name="T90" fmla="*/ 681 w 2806"/>
              <a:gd name="T91" fmla="*/ 2253 h 2519"/>
              <a:gd name="T92" fmla="*/ 681 w 2806"/>
              <a:gd name="T93" fmla="*/ 1503 h 2519"/>
              <a:gd name="T94" fmla="*/ 681 w 2806"/>
              <a:gd name="T95" fmla="*/ 1104 h 2519"/>
              <a:gd name="T96" fmla="*/ 705 w 2806"/>
              <a:gd name="T97" fmla="*/ 1104 h 2519"/>
              <a:gd name="T98" fmla="*/ 771 w 2806"/>
              <a:gd name="T99" fmla="*/ 1037 h 2519"/>
              <a:gd name="T100" fmla="*/ 705 w 2806"/>
              <a:gd name="T101" fmla="*/ 971 h 2519"/>
              <a:gd name="T102" fmla="*/ 547 w 2806"/>
              <a:gd name="T103" fmla="*/ 1436 h 2519"/>
              <a:gd name="T104" fmla="*/ 224 w 2806"/>
              <a:gd name="T105" fmla="*/ 1436 h 2519"/>
              <a:gd name="T106" fmla="*/ 224 w 2806"/>
              <a:gd name="T107" fmla="*/ 1104 h 2519"/>
              <a:gd name="T108" fmla="*/ 547 w 2806"/>
              <a:gd name="T109" fmla="*/ 1104 h 2519"/>
              <a:gd name="T110" fmla="*/ 547 w 2806"/>
              <a:gd name="T111" fmla="*/ 1436 h 2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06" h="2519">
                <a:moveTo>
                  <a:pt x="2762" y="2207"/>
                </a:moveTo>
                <a:lnTo>
                  <a:pt x="2166" y="1299"/>
                </a:lnTo>
                <a:lnTo>
                  <a:pt x="2166" y="934"/>
                </a:lnTo>
                <a:lnTo>
                  <a:pt x="2166" y="510"/>
                </a:lnTo>
                <a:lnTo>
                  <a:pt x="2188" y="510"/>
                </a:lnTo>
                <a:cubicBezTo>
                  <a:pt x="2225" y="510"/>
                  <a:pt x="2255" y="480"/>
                  <a:pt x="2255" y="443"/>
                </a:cubicBezTo>
                <a:cubicBezTo>
                  <a:pt x="2255" y="406"/>
                  <a:pt x="2225" y="376"/>
                  <a:pt x="2188" y="376"/>
                </a:cubicBezTo>
                <a:lnTo>
                  <a:pt x="2166" y="376"/>
                </a:lnTo>
                <a:lnTo>
                  <a:pt x="2166" y="66"/>
                </a:lnTo>
                <a:cubicBezTo>
                  <a:pt x="2166" y="30"/>
                  <a:pt x="2137" y="0"/>
                  <a:pt x="2100" y="0"/>
                </a:cubicBezTo>
                <a:lnTo>
                  <a:pt x="1580" y="0"/>
                </a:lnTo>
                <a:cubicBezTo>
                  <a:pt x="1543" y="0"/>
                  <a:pt x="1514" y="30"/>
                  <a:pt x="1514" y="66"/>
                </a:cubicBezTo>
                <a:lnTo>
                  <a:pt x="1514" y="376"/>
                </a:lnTo>
                <a:lnTo>
                  <a:pt x="1492" y="376"/>
                </a:lnTo>
                <a:cubicBezTo>
                  <a:pt x="1455" y="376"/>
                  <a:pt x="1425" y="406"/>
                  <a:pt x="1425" y="443"/>
                </a:cubicBezTo>
                <a:cubicBezTo>
                  <a:pt x="1425" y="480"/>
                  <a:pt x="1455" y="510"/>
                  <a:pt x="1492" y="510"/>
                </a:cubicBezTo>
                <a:lnTo>
                  <a:pt x="1514" y="510"/>
                </a:lnTo>
                <a:lnTo>
                  <a:pt x="1514" y="934"/>
                </a:lnTo>
                <a:lnTo>
                  <a:pt x="1514" y="1299"/>
                </a:lnTo>
                <a:lnTo>
                  <a:pt x="918" y="2207"/>
                </a:lnTo>
                <a:cubicBezTo>
                  <a:pt x="877" y="2269"/>
                  <a:pt x="874" y="2348"/>
                  <a:pt x="909" y="2413"/>
                </a:cubicBezTo>
                <a:cubicBezTo>
                  <a:pt x="944" y="2479"/>
                  <a:pt x="1012" y="2519"/>
                  <a:pt x="1087" y="2519"/>
                </a:cubicBezTo>
                <a:lnTo>
                  <a:pt x="2593" y="2519"/>
                </a:lnTo>
                <a:cubicBezTo>
                  <a:pt x="2668" y="2519"/>
                  <a:pt x="2735" y="2479"/>
                  <a:pt x="2771" y="2413"/>
                </a:cubicBezTo>
                <a:cubicBezTo>
                  <a:pt x="2806" y="2348"/>
                  <a:pt x="2803" y="2269"/>
                  <a:pt x="2762" y="2207"/>
                </a:cubicBezTo>
                <a:close/>
                <a:moveTo>
                  <a:pt x="2033" y="510"/>
                </a:moveTo>
                <a:lnTo>
                  <a:pt x="2033" y="867"/>
                </a:lnTo>
                <a:lnTo>
                  <a:pt x="1647" y="867"/>
                </a:lnTo>
                <a:lnTo>
                  <a:pt x="1647" y="510"/>
                </a:lnTo>
                <a:lnTo>
                  <a:pt x="2033" y="510"/>
                </a:lnTo>
                <a:close/>
                <a:moveTo>
                  <a:pt x="705" y="971"/>
                </a:moveTo>
                <a:lnTo>
                  <a:pt x="678" y="971"/>
                </a:lnTo>
                <a:lnTo>
                  <a:pt x="678" y="723"/>
                </a:lnTo>
                <a:cubicBezTo>
                  <a:pt x="678" y="686"/>
                  <a:pt x="648" y="656"/>
                  <a:pt x="611" y="656"/>
                </a:cubicBezTo>
                <a:lnTo>
                  <a:pt x="160" y="656"/>
                </a:lnTo>
                <a:cubicBezTo>
                  <a:pt x="123" y="656"/>
                  <a:pt x="94" y="686"/>
                  <a:pt x="94" y="723"/>
                </a:cubicBezTo>
                <a:lnTo>
                  <a:pt x="94" y="971"/>
                </a:lnTo>
                <a:lnTo>
                  <a:pt x="67" y="971"/>
                </a:lnTo>
                <a:cubicBezTo>
                  <a:pt x="30" y="971"/>
                  <a:pt x="0" y="1000"/>
                  <a:pt x="0" y="1037"/>
                </a:cubicBezTo>
                <a:cubicBezTo>
                  <a:pt x="0" y="1074"/>
                  <a:pt x="30" y="1104"/>
                  <a:pt x="67" y="1104"/>
                </a:cubicBezTo>
                <a:lnTo>
                  <a:pt x="91" y="1104"/>
                </a:lnTo>
                <a:lnTo>
                  <a:pt x="91" y="1503"/>
                </a:lnTo>
                <a:lnTo>
                  <a:pt x="91" y="2253"/>
                </a:lnTo>
                <a:cubicBezTo>
                  <a:pt x="91" y="2400"/>
                  <a:pt x="210" y="2519"/>
                  <a:pt x="357" y="2519"/>
                </a:cubicBezTo>
                <a:lnTo>
                  <a:pt x="414" y="2519"/>
                </a:lnTo>
                <a:cubicBezTo>
                  <a:pt x="561" y="2519"/>
                  <a:pt x="681" y="2400"/>
                  <a:pt x="681" y="2253"/>
                </a:cubicBezTo>
                <a:lnTo>
                  <a:pt x="681" y="1503"/>
                </a:lnTo>
                <a:lnTo>
                  <a:pt x="681" y="1104"/>
                </a:lnTo>
                <a:lnTo>
                  <a:pt x="705" y="1104"/>
                </a:lnTo>
                <a:cubicBezTo>
                  <a:pt x="741" y="1104"/>
                  <a:pt x="771" y="1074"/>
                  <a:pt x="771" y="1037"/>
                </a:cubicBezTo>
                <a:cubicBezTo>
                  <a:pt x="771" y="1000"/>
                  <a:pt x="741" y="971"/>
                  <a:pt x="705" y="971"/>
                </a:cubicBezTo>
                <a:close/>
                <a:moveTo>
                  <a:pt x="547" y="1436"/>
                </a:moveTo>
                <a:lnTo>
                  <a:pt x="224" y="1436"/>
                </a:lnTo>
                <a:lnTo>
                  <a:pt x="224" y="1104"/>
                </a:lnTo>
                <a:lnTo>
                  <a:pt x="547" y="1104"/>
                </a:lnTo>
                <a:lnTo>
                  <a:pt x="547" y="1436"/>
                </a:lnTo>
                <a:close/>
              </a:path>
            </a:pathLst>
          </a:custGeom>
          <a:solidFill>
            <a:schemeClr val="accent1"/>
          </a:solidFill>
          <a:ln>
            <a:noFill/>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ea"/>
              <a:sym typeface="+mn-lt"/>
            </a:endParaRPr>
          </a:p>
        </p:txBody>
      </p:sp>
      <p:sp>
        <p:nvSpPr>
          <p:cNvPr id="33" name="microscope_18061">
            <a:extLst>
              <a:ext uri="{FF2B5EF4-FFF2-40B4-BE49-F238E27FC236}">
                <a16:creationId xmlns:a16="http://schemas.microsoft.com/office/drawing/2014/main" id="{B8463413-55AB-4FFC-9DFE-272E8EF4AEB6}"/>
              </a:ext>
            </a:extLst>
          </p:cNvPr>
          <p:cNvSpPr>
            <a:spLocks noChangeAspect="1"/>
          </p:cNvSpPr>
          <p:nvPr/>
        </p:nvSpPr>
        <p:spPr bwMode="auto">
          <a:xfrm>
            <a:off x="6958575" y="4976415"/>
            <a:ext cx="146109" cy="211679"/>
          </a:xfrm>
          <a:custGeom>
            <a:avLst/>
            <a:gdLst>
              <a:gd name="connsiteX0" fmla="*/ 302953 w 418198"/>
              <a:gd name="connsiteY0" fmla="*/ 299792 h 605874"/>
              <a:gd name="connsiteX1" fmla="*/ 249019 w 418198"/>
              <a:gd name="connsiteY1" fmla="*/ 317406 h 605874"/>
              <a:gd name="connsiteX2" fmla="*/ 269813 w 418198"/>
              <a:gd name="connsiteY2" fmla="*/ 380633 h 605874"/>
              <a:gd name="connsiteX3" fmla="*/ 296734 w 418198"/>
              <a:gd name="connsiteY3" fmla="*/ 400102 h 605874"/>
              <a:gd name="connsiteX4" fmla="*/ 305646 w 418198"/>
              <a:gd name="connsiteY4" fmla="*/ 398711 h 605874"/>
              <a:gd name="connsiteX5" fmla="*/ 322077 w 418198"/>
              <a:gd name="connsiteY5" fmla="*/ 384620 h 605874"/>
              <a:gd name="connsiteX6" fmla="*/ 323748 w 418198"/>
              <a:gd name="connsiteY6" fmla="*/ 362926 h 605874"/>
              <a:gd name="connsiteX7" fmla="*/ 313908 w 418198"/>
              <a:gd name="connsiteY7" fmla="*/ 278098 h 605874"/>
              <a:gd name="connsiteX8" fmla="*/ 340086 w 418198"/>
              <a:gd name="connsiteY8" fmla="*/ 357642 h 605874"/>
              <a:gd name="connsiteX9" fmla="*/ 337394 w 418198"/>
              <a:gd name="connsiteY9" fmla="*/ 392314 h 605874"/>
              <a:gd name="connsiteX10" fmla="*/ 310937 w 418198"/>
              <a:gd name="connsiteY10" fmla="*/ 415028 h 605874"/>
              <a:gd name="connsiteX11" fmla="*/ 296827 w 418198"/>
              <a:gd name="connsiteY11" fmla="*/ 417253 h 605874"/>
              <a:gd name="connsiteX12" fmla="*/ 253475 w 418198"/>
              <a:gd name="connsiteY12" fmla="*/ 386010 h 605874"/>
              <a:gd name="connsiteX13" fmla="*/ 227389 w 418198"/>
              <a:gd name="connsiteY13" fmla="*/ 306467 h 605874"/>
              <a:gd name="connsiteX14" fmla="*/ 174927 w 418198"/>
              <a:gd name="connsiteY14" fmla="*/ 169081 h 605874"/>
              <a:gd name="connsiteX15" fmla="*/ 95631 w 418198"/>
              <a:gd name="connsiteY15" fmla="*/ 195222 h 605874"/>
              <a:gd name="connsiteX16" fmla="*/ 29521 w 418198"/>
              <a:gd name="connsiteY16" fmla="*/ 252045 h 605874"/>
              <a:gd name="connsiteX17" fmla="*/ 22929 w 418198"/>
              <a:gd name="connsiteY17" fmla="*/ 338996 h 605874"/>
              <a:gd name="connsiteX18" fmla="*/ 58305 w 418198"/>
              <a:gd name="connsiteY18" fmla="*/ 441613 h 605874"/>
              <a:gd name="connsiteX19" fmla="*/ 105566 w 418198"/>
              <a:gd name="connsiteY19" fmla="*/ 420478 h 605874"/>
              <a:gd name="connsiteX20" fmla="*/ 73254 w 418198"/>
              <a:gd name="connsiteY20" fmla="*/ 322403 h 605874"/>
              <a:gd name="connsiteX21" fmla="*/ 76690 w 418198"/>
              <a:gd name="connsiteY21" fmla="*/ 275869 h 605874"/>
              <a:gd name="connsiteX22" fmla="*/ 112159 w 418198"/>
              <a:gd name="connsiteY22" fmla="*/ 245371 h 605874"/>
              <a:gd name="connsiteX23" fmla="*/ 191454 w 418198"/>
              <a:gd name="connsiteY23" fmla="*/ 219323 h 605874"/>
              <a:gd name="connsiteX24" fmla="*/ 176998 w 418198"/>
              <a:gd name="connsiteY24" fmla="*/ 150374 h 605874"/>
              <a:gd name="connsiteX25" fmla="*/ 204184 w 418198"/>
              <a:gd name="connsiteY25" fmla="*/ 233098 h 605874"/>
              <a:gd name="connsiteX26" fmla="*/ 117544 w 418198"/>
              <a:gd name="connsiteY26" fmla="*/ 261593 h 605874"/>
              <a:gd name="connsiteX27" fmla="*/ 89503 w 418198"/>
              <a:gd name="connsiteY27" fmla="*/ 317027 h 605874"/>
              <a:gd name="connsiteX28" fmla="*/ 123858 w 418198"/>
              <a:gd name="connsiteY28" fmla="*/ 421219 h 605874"/>
              <a:gd name="connsiteX29" fmla="*/ 184676 w 418198"/>
              <a:gd name="connsiteY29" fmla="*/ 470071 h 605874"/>
              <a:gd name="connsiteX30" fmla="*/ 351438 w 418198"/>
              <a:gd name="connsiteY30" fmla="*/ 420200 h 605874"/>
              <a:gd name="connsiteX31" fmla="*/ 370844 w 418198"/>
              <a:gd name="connsiteY31" fmla="*/ 417326 h 605874"/>
              <a:gd name="connsiteX32" fmla="*/ 416062 w 418198"/>
              <a:gd name="connsiteY32" fmla="*/ 445970 h 605874"/>
              <a:gd name="connsiteX33" fmla="*/ 418198 w 418198"/>
              <a:gd name="connsiteY33" fmla="*/ 453108 h 605874"/>
              <a:gd name="connsiteX34" fmla="*/ 223395 w 418198"/>
              <a:gd name="connsiteY34" fmla="*/ 541542 h 605874"/>
              <a:gd name="connsiteX35" fmla="*/ 363416 w 418198"/>
              <a:gd name="connsiteY35" fmla="*/ 541542 h 605874"/>
              <a:gd name="connsiteX36" fmla="*/ 363416 w 418198"/>
              <a:gd name="connsiteY36" fmla="*/ 605874 h 605874"/>
              <a:gd name="connsiteX37" fmla="*/ 27200 w 418198"/>
              <a:gd name="connsiteY37" fmla="*/ 605874 h 605874"/>
              <a:gd name="connsiteX38" fmla="*/ 27200 w 418198"/>
              <a:gd name="connsiteY38" fmla="*/ 541542 h 605874"/>
              <a:gd name="connsiteX39" fmla="*/ 47441 w 418198"/>
              <a:gd name="connsiteY39" fmla="*/ 541542 h 605874"/>
              <a:gd name="connsiteX40" fmla="*/ 33978 w 418198"/>
              <a:gd name="connsiteY40" fmla="*/ 497973 h 605874"/>
              <a:gd name="connsiteX41" fmla="*/ 44470 w 418198"/>
              <a:gd name="connsiteY41" fmla="*/ 459133 h 605874"/>
              <a:gd name="connsiteX42" fmla="*/ 6587 w 418198"/>
              <a:gd name="connsiteY42" fmla="*/ 344280 h 605874"/>
              <a:gd name="connsiteX43" fmla="*/ 14200 w 418198"/>
              <a:gd name="connsiteY43" fmla="*/ 244351 h 605874"/>
              <a:gd name="connsiteX44" fmla="*/ 90246 w 418198"/>
              <a:gd name="connsiteY44" fmla="*/ 178907 h 605874"/>
              <a:gd name="connsiteX45" fmla="*/ 241220 w 418198"/>
              <a:gd name="connsiteY45" fmla="*/ 61251 h 605874"/>
              <a:gd name="connsiteX46" fmla="*/ 311786 w 418198"/>
              <a:gd name="connsiteY46" fmla="*/ 276052 h 605874"/>
              <a:gd name="connsiteX47" fmla="*/ 227390 w 418198"/>
              <a:gd name="connsiteY47" fmla="*/ 303714 h 605874"/>
              <a:gd name="connsiteX48" fmla="*/ 204184 w 418198"/>
              <a:gd name="connsiteY48" fmla="*/ 233098 h 605874"/>
              <a:gd name="connsiteX49" fmla="*/ 213089 w 418198"/>
              <a:gd name="connsiteY49" fmla="*/ 230169 h 605874"/>
              <a:gd name="connsiteX50" fmla="*/ 185790 w 418198"/>
              <a:gd name="connsiteY50" fmla="*/ 147482 h 605874"/>
              <a:gd name="connsiteX51" fmla="*/ 176998 w 418198"/>
              <a:gd name="connsiteY51" fmla="*/ 150374 h 605874"/>
              <a:gd name="connsiteX52" fmla="*/ 156824 w 418198"/>
              <a:gd name="connsiteY52" fmla="*/ 88983 h 605874"/>
              <a:gd name="connsiteX53" fmla="*/ 239456 w 418198"/>
              <a:gd name="connsiteY53" fmla="*/ 0 h 605874"/>
              <a:gd name="connsiteX54" fmla="*/ 253781 w 418198"/>
              <a:gd name="connsiteY54" fmla="*/ 43750 h 605874"/>
              <a:gd name="connsiteX55" fmla="*/ 125846 w 418198"/>
              <a:gd name="connsiteY55" fmla="*/ 85666 h 605874"/>
              <a:gd name="connsiteX56" fmla="*/ 111521 w 418198"/>
              <a:gd name="connsiteY56" fmla="*/ 41916 h 605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418198" h="605874">
                <a:moveTo>
                  <a:pt x="302953" y="299792"/>
                </a:moveTo>
                <a:lnTo>
                  <a:pt x="249019" y="317406"/>
                </a:lnTo>
                <a:lnTo>
                  <a:pt x="269813" y="380633"/>
                </a:lnTo>
                <a:cubicBezTo>
                  <a:pt x="273619" y="392314"/>
                  <a:pt x="284480" y="400102"/>
                  <a:pt x="296734" y="400102"/>
                </a:cubicBezTo>
                <a:cubicBezTo>
                  <a:pt x="299797" y="400102"/>
                  <a:pt x="302768" y="399731"/>
                  <a:pt x="305646" y="398711"/>
                </a:cubicBezTo>
                <a:cubicBezTo>
                  <a:pt x="312794" y="396394"/>
                  <a:pt x="318642" y="391387"/>
                  <a:pt x="322077" y="384620"/>
                </a:cubicBezTo>
                <a:cubicBezTo>
                  <a:pt x="325511" y="377852"/>
                  <a:pt x="326068" y="370157"/>
                  <a:pt x="323748" y="362926"/>
                </a:cubicBezTo>
                <a:close/>
                <a:moveTo>
                  <a:pt x="313908" y="278098"/>
                </a:moveTo>
                <a:lnTo>
                  <a:pt x="340086" y="357642"/>
                </a:lnTo>
                <a:cubicBezTo>
                  <a:pt x="343892" y="369137"/>
                  <a:pt x="342871" y="381468"/>
                  <a:pt x="337394" y="392314"/>
                </a:cubicBezTo>
                <a:cubicBezTo>
                  <a:pt x="331917" y="403161"/>
                  <a:pt x="322541" y="411227"/>
                  <a:pt x="310937" y="415028"/>
                </a:cubicBezTo>
                <a:cubicBezTo>
                  <a:pt x="306388" y="416511"/>
                  <a:pt x="301654" y="417253"/>
                  <a:pt x="296827" y="417253"/>
                </a:cubicBezTo>
                <a:cubicBezTo>
                  <a:pt x="277054" y="417253"/>
                  <a:pt x="259601" y="404737"/>
                  <a:pt x="253475" y="386010"/>
                </a:cubicBezTo>
                <a:lnTo>
                  <a:pt x="227389" y="306467"/>
                </a:lnTo>
                <a:close/>
                <a:moveTo>
                  <a:pt x="174927" y="169081"/>
                </a:moveTo>
                <a:lnTo>
                  <a:pt x="95631" y="195222"/>
                </a:lnTo>
                <a:cubicBezTo>
                  <a:pt x="66755" y="204677"/>
                  <a:pt x="43263" y="224885"/>
                  <a:pt x="29521" y="252045"/>
                </a:cubicBezTo>
                <a:cubicBezTo>
                  <a:pt x="15779" y="279299"/>
                  <a:pt x="13458" y="310167"/>
                  <a:pt x="22929" y="338996"/>
                </a:cubicBezTo>
                <a:lnTo>
                  <a:pt x="58305" y="441613"/>
                </a:lnTo>
                <a:cubicBezTo>
                  <a:pt x="71304" y="429284"/>
                  <a:pt x="87739" y="421961"/>
                  <a:pt x="105566" y="420478"/>
                </a:cubicBezTo>
                <a:lnTo>
                  <a:pt x="73254" y="322403"/>
                </a:lnTo>
                <a:cubicBezTo>
                  <a:pt x="68147" y="307015"/>
                  <a:pt x="69354" y="290422"/>
                  <a:pt x="76690" y="275869"/>
                </a:cubicBezTo>
                <a:cubicBezTo>
                  <a:pt x="84118" y="261315"/>
                  <a:pt x="96653" y="250470"/>
                  <a:pt x="112159" y="245371"/>
                </a:cubicBezTo>
                <a:lnTo>
                  <a:pt x="191454" y="219323"/>
                </a:lnTo>
                <a:close/>
                <a:moveTo>
                  <a:pt x="176998" y="150374"/>
                </a:moveTo>
                <a:lnTo>
                  <a:pt x="204184" y="233098"/>
                </a:lnTo>
                <a:lnTo>
                  <a:pt x="117544" y="261593"/>
                </a:lnTo>
                <a:cubicBezTo>
                  <a:pt x="94517" y="269195"/>
                  <a:pt x="81982" y="294038"/>
                  <a:pt x="89503" y="317027"/>
                </a:cubicBezTo>
                <a:lnTo>
                  <a:pt x="123858" y="421219"/>
                </a:lnTo>
                <a:cubicBezTo>
                  <a:pt x="151714" y="425484"/>
                  <a:pt x="174648" y="444023"/>
                  <a:pt x="184676" y="470071"/>
                </a:cubicBezTo>
                <a:lnTo>
                  <a:pt x="351438" y="420200"/>
                </a:lnTo>
                <a:cubicBezTo>
                  <a:pt x="357844" y="418253"/>
                  <a:pt x="364344" y="417326"/>
                  <a:pt x="370844" y="417326"/>
                </a:cubicBezTo>
                <a:cubicBezTo>
                  <a:pt x="393128" y="417326"/>
                  <a:pt x="410863" y="428543"/>
                  <a:pt x="416062" y="445970"/>
                </a:cubicBezTo>
                <a:lnTo>
                  <a:pt x="418198" y="453108"/>
                </a:lnTo>
                <a:lnTo>
                  <a:pt x="223395" y="541542"/>
                </a:lnTo>
                <a:lnTo>
                  <a:pt x="363416" y="541542"/>
                </a:lnTo>
                <a:lnTo>
                  <a:pt x="363416" y="605874"/>
                </a:lnTo>
                <a:lnTo>
                  <a:pt x="27200" y="605874"/>
                </a:lnTo>
                <a:lnTo>
                  <a:pt x="27200" y="541542"/>
                </a:lnTo>
                <a:lnTo>
                  <a:pt x="47441" y="541542"/>
                </a:lnTo>
                <a:cubicBezTo>
                  <a:pt x="38713" y="528749"/>
                  <a:pt x="33978" y="513454"/>
                  <a:pt x="33978" y="497973"/>
                </a:cubicBezTo>
                <a:cubicBezTo>
                  <a:pt x="33978" y="484347"/>
                  <a:pt x="37599" y="470998"/>
                  <a:pt x="44470" y="459133"/>
                </a:cubicBezTo>
                <a:lnTo>
                  <a:pt x="6587" y="344280"/>
                </a:lnTo>
                <a:cubicBezTo>
                  <a:pt x="-4277" y="311187"/>
                  <a:pt x="-1677" y="275591"/>
                  <a:pt x="14200" y="244351"/>
                </a:cubicBezTo>
                <a:cubicBezTo>
                  <a:pt x="29985" y="213112"/>
                  <a:pt x="57005" y="189845"/>
                  <a:pt x="90246" y="178907"/>
                </a:cubicBezTo>
                <a:close/>
                <a:moveTo>
                  <a:pt x="241220" y="61251"/>
                </a:moveTo>
                <a:lnTo>
                  <a:pt x="311786" y="276052"/>
                </a:lnTo>
                <a:lnTo>
                  <a:pt x="227390" y="303714"/>
                </a:lnTo>
                <a:lnTo>
                  <a:pt x="204184" y="233098"/>
                </a:lnTo>
                <a:lnTo>
                  <a:pt x="213089" y="230169"/>
                </a:lnTo>
                <a:lnTo>
                  <a:pt x="185790" y="147482"/>
                </a:lnTo>
                <a:lnTo>
                  <a:pt x="176998" y="150374"/>
                </a:lnTo>
                <a:lnTo>
                  <a:pt x="156824" y="88983"/>
                </a:lnTo>
                <a:close/>
                <a:moveTo>
                  <a:pt x="239456" y="0"/>
                </a:moveTo>
                <a:lnTo>
                  <a:pt x="253781" y="43750"/>
                </a:lnTo>
                <a:lnTo>
                  <a:pt x="125846" y="85666"/>
                </a:lnTo>
                <a:lnTo>
                  <a:pt x="111521" y="41916"/>
                </a:lnTo>
                <a:close/>
              </a:path>
            </a:pathLst>
          </a:custGeom>
          <a:solidFill>
            <a:schemeClr val="accent1"/>
          </a:solidFill>
          <a:ln>
            <a:noFill/>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ea"/>
              <a:sym typeface="+mn-lt"/>
            </a:endParaRPr>
          </a:p>
        </p:txBody>
      </p:sp>
      <p:sp>
        <p:nvSpPr>
          <p:cNvPr id="34" name="school-bell_43401">
            <a:extLst>
              <a:ext uri="{FF2B5EF4-FFF2-40B4-BE49-F238E27FC236}">
                <a16:creationId xmlns:a16="http://schemas.microsoft.com/office/drawing/2014/main" id="{E68B62B9-2923-494F-9D0B-3C801FE38175}"/>
              </a:ext>
            </a:extLst>
          </p:cNvPr>
          <p:cNvSpPr>
            <a:spLocks noChangeAspect="1"/>
          </p:cNvSpPr>
          <p:nvPr/>
        </p:nvSpPr>
        <p:spPr bwMode="auto">
          <a:xfrm>
            <a:off x="5020519" y="4974678"/>
            <a:ext cx="201849" cy="211678"/>
          </a:xfrm>
          <a:custGeom>
            <a:avLst/>
            <a:gdLst>
              <a:gd name="T0" fmla="*/ 383 w 398"/>
              <a:gd name="T1" fmla="*/ 167 h 418"/>
              <a:gd name="T2" fmla="*/ 335 w 398"/>
              <a:gd name="T3" fmla="*/ 168 h 418"/>
              <a:gd name="T4" fmla="*/ 337 w 398"/>
              <a:gd name="T5" fmla="*/ 216 h 418"/>
              <a:gd name="T6" fmla="*/ 349 w 398"/>
              <a:gd name="T7" fmla="*/ 224 h 418"/>
              <a:gd name="T8" fmla="*/ 196 w 398"/>
              <a:gd name="T9" fmla="*/ 320 h 418"/>
              <a:gd name="T10" fmla="*/ 196 w 398"/>
              <a:gd name="T11" fmla="*/ 310 h 418"/>
              <a:gd name="T12" fmla="*/ 316 w 398"/>
              <a:gd name="T13" fmla="*/ 158 h 418"/>
              <a:gd name="T14" fmla="*/ 158 w 398"/>
              <a:gd name="T15" fmla="*/ 0 h 418"/>
              <a:gd name="T16" fmla="*/ 0 w 398"/>
              <a:gd name="T17" fmla="*/ 158 h 418"/>
              <a:gd name="T18" fmla="*/ 130 w 398"/>
              <a:gd name="T19" fmla="*/ 313 h 418"/>
              <a:gd name="T20" fmla="*/ 130 w 398"/>
              <a:gd name="T21" fmla="*/ 341 h 418"/>
              <a:gd name="T22" fmla="*/ 78 w 398"/>
              <a:gd name="T23" fmla="*/ 341 h 418"/>
              <a:gd name="T24" fmla="*/ 78 w 398"/>
              <a:gd name="T25" fmla="*/ 362 h 418"/>
              <a:gd name="T26" fmla="*/ 33 w 398"/>
              <a:gd name="T27" fmla="*/ 362 h 418"/>
              <a:gd name="T28" fmla="*/ 33 w 398"/>
              <a:gd name="T29" fmla="*/ 418 h 418"/>
              <a:gd name="T30" fmla="*/ 276 w 398"/>
              <a:gd name="T31" fmla="*/ 418 h 418"/>
              <a:gd name="T32" fmla="*/ 276 w 398"/>
              <a:gd name="T33" fmla="*/ 362 h 418"/>
              <a:gd name="T34" fmla="*/ 244 w 398"/>
              <a:gd name="T35" fmla="*/ 362 h 418"/>
              <a:gd name="T36" fmla="*/ 244 w 398"/>
              <a:gd name="T37" fmla="*/ 341 h 418"/>
              <a:gd name="T38" fmla="*/ 196 w 398"/>
              <a:gd name="T39" fmla="*/ 341 h 418"/>
              <a:gd name="T40" fmla="*/ 196 w 398"/>
              <a:gd name="T41" fmla="*/ 338 h 418"/>
              <a:gd name="T42" fmla="*/ 366 w 398"/>
              <a:gd name="T43" fmla="*/ 225 h 418"/>
              <a:gd name="T44" fmla="*/ 385 w 398"/>
              <a:gd name="T45" fmla="*/ 215 h 418"/>
              <a:gd name="T46" fmla="*/ 383 w 398"/>
              <a:gd name="T47" fmla="*/ 167 h 418"/>
              <a:gd name="T48" fmla="*/ 117 w 398"/>
              <a:gd name="T49" fmla="*/ 158 h 418"/>
              <a:gd name="T50" fmla="*/ 161 w 398"/>
              <a:gd name="T51" fmla="*/ 114 h 418"/>
              <a:gd name="T52" fmla="*/ 204 w 398"/>
              <a:gd name="T53" fmla="*/ 158 h 418"/>
              <a:gd name="T54" fmla="*/ 161 w 398"/>
              <a:gd name="T55" fmla="*/ 201 h 418"/>
              <a:gd name="T56" fmla="*/ 117 w 398"/>
              <a:gd name="T57" fmla="*/ 158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98" h="418">
                <a:moveTo>
                  <a:pt x="383" y="167"/>
                </a:moveTo>
                <a:cubicBezTo>
                  <a:pt x="370" y="154"/>
                  <a:pt x="348" y="155"/>
                  <a:pt x="335" y="168"/>
                </a:cubicBezTo>
                <a:cubicBezTo>
                  <a:pt x="322" y="182"/>
                  <a:pt x="323" y="203"/>
                  <a:pt x="337" y="216"/>
                </a:cubicBezTo>
                <a:cubicBezTo>
                  <a:pt x="340" y="220"/>
                  <a:pt x="345" y="222"/>
                  <a:pt x="349" y="224"/>
                </a:cubicBezTo>
                <a:cubicBezTo>
                  <a:pt x="341" y="256"/>
                  <a:pt x="310" y="304"/>
                  <a:pt x="196" y="320"/>
                </a:cubicBezTo>
                <a:lnTo>
                  <a:pt x="196" y="310"/>
                </a:lnTo>
                <a:cubicBezTo>
                  <a:pt x="265" y="293"/>
                  <a:pt x="316" y="232"/>
                  <a:pt x="316" y="158"/>
                </a:cubicBezTo>
                <a:cubicBezTo>
                  <a:pt x="316" y="71"/>
                  <a:pt x="245" y="0"/>
                  <a:pt x="158" y="0"/>
                </a:cubicBezTo>
                <a:cubicBezTo>
                  <a:pt x="71" y="0"/>
                  <a:pt x="0" y="71"/>
                  <a:pt x="0" y="158"/>
                </a:cubicBezTo>
                <a:cubicBezTo>
                  <a:pt x="0" y="235"/>
                  <a:pt x="57" y="300"/>
                  <a:pt x="130" y="313"/>
                </a:cubicBezTo>
                <a:lnTo>
                  <a:pt x="130" y="341"/>
                </a:lnTo>
                <a:lnTo>
                  <a:pt x="78" y="341"/>
                </a:lnTo>
                <a:lnTo>
                  <a:pt x="78" y="362"/>
                </a:lnTo>
                <a:lnTo>
                  <a:pt x="33" y="362"/>
                </a:lnTo>
                <a:lnTo>
                  <a:pt x="33" y="418"/>
                </a:lnTo>
                <a:lnTo>
                  <a:pt x="276" y="418"/>
                </a:lnTo>
                <a:lnTo>
                  <a:pt x="276" y="362"/>
                </a:lnTo>
                <a:lnTo>
                  <a:pt x="244" y="362"/>
                </a:lnTo>
                <a:lnTo>
                  <a:pt x="244" y="341"/>
                </a:lnTo>
                <a:lnTo>
                  <a:pt x="196" y="341"/>
                </a:lnTo>
                <a:lnTo>
                  <a:pt x="196" y="338"/>
                </a:lnTo>
                <a:cubicBezTo>
                  <a:pt x="325" y="320"/>
                  <a:pt x="359" y="263"/>
                  <a:pt x="366" y="225"/>
                </a:cubicBezTo>
                <a:cubicBezTo>
                  <a:pt x="373" y="223"/>
                  <a:pt x="380" y="220"/>
                  <a:pt x="385" y="215"/>
                </a:cubicBezTo>
                <a:cubicBezTo>
                  <a:pt x="398" y="201"/>
                  <a:pt x="397" y="180"/>
                  <a:pt x="383" y="167"/>
                </a:cubicBezTo>
                <a:close/>
                <a:moveTo>
                  <a:pt x="117" y="158"/>
                </a:moveTo>
                <a:cubicBezTo>
                  <a:pt x="117" y="134"/>
                  <a:pt x="137" y="114"/>
                  <a:pt x="161" y="114"/>
                </a:cubicBezTo>
                <a:cubicBezTo>
                  <a:pt x="185" y="114"/>
                  <a:pt x="204" y="134"/>
                  <a:pt x="204" y="158"/>
                </a:cubicBezTo>
                <a:cubicBezTo>
                  <a:pt x="204" y="182"/>
                  <a:pt x="185" y="201"/>
                  <a:pt x="161" y="201"/>
                </a:cubicBezTo>
                <a:cubicBezTo>
                  <a:pt x="137" y="201"/>
                  <a:pt x="117" y="182"/>
                  <a:pt x="117" y="158"/>
                </a:cubicBezTo>
                <a:close/>
              </a:path>
            </a:pathLst>
          </a:custGeom>
          <a:solidFill>
            <a:schemeClr val="accent1"/>
          </a:solidFill>
          <a:ln>
            <a:noFill/>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ea"/>
              <a:sym typeface="+mn-lt"/>
            </a:endParaRPr>
          </a:p>
        </p:txBody>
      </p:sp>
      <p:sp>
        <p:nvSpPr>
          <p:cNvPr id="35" name="molecules-shapes_57399">
            <a:extLst>
              <a:ext uri="{FF2B5EF4-FFF2-40B4-BE49-F238E27FC236}">
                <a16:creationId xmlns:a16="http://schemas.microsoft.com/office/drawing/2014/main" id="{BB6999DE-CA8B-48EB-9EA1-1384924AD23A}"/>
              </a:ext>
            </a:extLst>
          </p:cNvPr>
          <p:cNvSpPr>
            <a:spLocks noChangeAspect="1"/>
          </p:cNvSpPr>
          <p:nvPr/>
        </p:nvSpPr>
        <p:spPr bwMode="auto">
          <a:xfrm>
            <a:off x="7331510" y="4991507"/>
            <a:ext cx="211678" cy="178869"/>
          </a:xfrm>
          <a:custGeom>
            <a:avLst/>
            <a:gdLst>
              <a:gd name="T0" fmla="*/ 2512 w 2654"/>
              <a:gd name="T1" fmla="*/ 282 h 2246"/>
              <a:gd name="T2" fmla="*/ 2315 w 2654"/>
              <a:gd name="T3" fmla="*/ 259 h 2246"/>
              <a:gd name="T4" fmla="*/ 2183 w 2654"/>
              <a:gd name="T5" fmla="*/ 336 h 2246"/>
              <a:gd name="T6" fmla="*/ 2144 w 2654"/>
              <a:gd name="T7" fmla="*/ 615 h 2246"/>
              <a:gd name="T8" fmla="*/ 2265 w 2654"/>
              <a:gd name="T9" fmla="*/ 730 h 2246"/>
              <a:gd name="T10" fmla="*/ 2227 w 2654"/>
              <a:gd name="T11" fmla="*/ 955 h 2246"/>
              <a:gd name="T12" fmla="*/ 2159 w 2654"/>
              <a:gd name="T13" fmla="*/ 1183 h 2246"/>
              <a:gd name="T14" fmla="*/ 1955 w 2654"/>
              <a:gd name="T15" fmla="*/ 1108 h 2246"/>
              <a:gd name="T16" fmla="*/ 1653 w 2654"/>
              <a:gd name="T17" fmla="*/ 1344 h 2246"/>
              <a:gd name="T18" fmla="*/ 1284 w 2654"/>
              <a:gd name="T19" fmla="*/ 1135 h 2246"/>
              <a:gd name="T20" fmla="*/ 707 w 2654"/>
              <a:gd name="T21" fmla="*/ 885 h 2246"/>
              <a:gd name="T22" fmla="*/ 796 w 2654"/>
              <a:gd name="T23" fmla="*/ 643 h 2246"/>
              <a:gd name="T24" fmla="*/ 1057 w 2654"/>
              <a:gd name="T25" fmla="*/ 661 h 2246"/>
              <a:gd name="T26" fmla="*/ 1183 w 2654"/>
              <a:gd name="T27" fmla="*/ 680 h 2246"/>
              <a:gd name="T28" fmla="*/ 1420 w 2654"/>
              <a:gd name="T29" fmla="*/ 832 h 2246"/>
              <a:gd name="T30" fmla="*/ 1646 w 2654"/>
              <a:gd name="T31" fmla="*/ 644 h 2246"/>
              <a:gd name="T32" fmla="*/ 1552 w 2654"/>
              <a:gd name="T33" fmla="*/ 431 h 2246"/>
              <a:gd name="T34" fmla="*/ 1318 w 2654"/>
              <a:gd name="T35" fmla="*/ 365 h 2246"/>
              <a:gd name="T36" fmla="*/ 1169 w 2654"/>
              <a:gd name="T37" fmla="*/ 563 h 2246"/>
              <a:gd name="T38" fmla="*/ 1170 w 2654"/>
              <a:gd name="T39" fmla="*/ 566 h 2246"/>
              <a:gd name="T40" fmla="*/ 1099 w 2654"/>
              <a:gd name="T41" fmla="*/ 567 h 2246"/>
              <a:gd name="T42" fmla="*/ 797 w 2654"/>
              <a:gd name="T43" fmla="*/ 566 h 2246"/>
              <a:gd name="T44" fmla="*/ 736 w 2654"/>
              <a:gd name="T45" fmla="*/ 378 h 2246"/>
              <a:gd name="T46" fmla="*/ 15 w 2654"/>
              <a:gd name="T47" fmla="*/ 705 h 2246"/>
              <a:gd name="T48" fmla="*/ 579 w 2654"/>
              <a:gd name="T49" fmla="*/ 1017 h 2246"/>
              <a:gd name="T50" fmla="*/ 659 w 2654"/>
              <a:gd name="T51" fmla="*/ 947 h 2246"/>
              <a:gd name="T52" fmla="*/ 716 w 2654"/>
              <a:gd name="T53" fmla="*/ 977 h 2246"/>
              <a:gd name="T54" fmla="*/ 1228 w 2654"/>
              <a:gd name="T55" fmla="*/ 1231 h 2246"/>
              <a:gd name="T56" fmla="*/ 1617 w 2654"/>
              <a:gd name="T57" fmla="*/ 1443 h 2246"/>
              <a:gd name="T58" fmla="*/ 1607 w 2654"/>
              <a:gd name="T59" fmla="*/ 1488 h 2246"/>
              <a:gd name="T60" fmla="*/ 1605 w 2654"/>
              <a:gd name="T61" fmla="*/ 1565 h 2246"/>
              <a:gd name="T62" fmla="*/ 1612 w 2654"/>
              <a:gd name="T63" fmla="*/ 1631 h 2246"/>
              <a:gd name="T64" fmla="*/ 1391 w 2654"/>
              <a:gd name="T65" fmla="*/ 1746 h 2246"/>
              <a:gd name="T66" fmla="*/ 1116 w 2654"/>
              <a:gd name="T67" fmla="*/ 1868 h 2246"/>
              <a:gd name="T68" fmla="*/ 925 w 2654"/>
              <a:gd name="T69" fmla="*/ 1678 h 2246"/>
              <a:gd name="T70" fmla="*/ 739 w 2654"/>
              <a:gd name="T71" fmla="*/ 1756 h 2246"/>
              <a:gd name="T72" fmla="*/ 648 w 2654"/>
              <a:gd name="T73" fmla="*/ 1864 h 2246"/>
              <a:gd name="T74" fmla="*/ 748 w 2654"/>
              <a:gd name="T75" fmla="*/ 2137 h 2246"/>
              <a:gd name="T76" fmla="*/ 1139 w 2654"/>
              <a:gd name="T77" fmla="*/ 2019 h 2246"/>
              <a:gd name="T78" fmla="*/ 1137 w 2654"/>
              <a:gd name="T79" fmla="*/ 1949 h 2246"/>
              <a:gd name="T80" fmla="*/ 1429 w 2654"/>
              <a:gd name="T81" fmla="*/ 1835 h 2246"/>
              <a:gd name="T82" fmla="*/ 1652 w 2654"/>
              <a:gd name="T83" fmla="*/ 1747 h 2246"/>
              <a:gd name="T84" fmla="*/ 1757 w 2654"/>
              <a:gd name="T85" fmla="*/ 1871 h 2246"/>
              <a:gd name="T86" fmla="*/ 2245 w 2654"/>
              <a:gd name="T87" fmla="*/ 1814 h 2246"/>
              <a:gd name="T88" fmla="*/ 2302 w 2654"/>
              <a:gd name="T89" fmla="*/ 1370 h 2246"/>
              <a:gd name="T90" fmla="*/ 2238 w 2654"/>
              <a:gd name="T91" fmla="*/ 1264 h 2246"/>
              <a:gd name="T92" fmla="*/ 2342 w 2654"/>
              <a:gd name="T93" fmla="*/ 938 h 2246"/>
              <a:gd name="T94" fmla="*/ 2386 w 2654"/>
              <a:gd name="T95" fmla="*/ 741 h 2246"/>
              <a:gd name="T96" fmla="*/ 2518 w 2654"/>
              <a:gd name="T97" fmla="*/ 654 h 2246"/>
              <a:gd name="T98" fmla="*/ 2512 w 2654"/>
              <a:gd name="T99" fmla="*/ 282 h 2246"/>
              <a:gd name="T100" fmla="*/ 2236 w 2654"/>
              <a:gd name="T101" fmla="*/ 1601 h 2246"/>
              <a:gd name="T102" fmla="*/ 2225 w 2654"/>
              <a:gd name="T103" fmla="*/ 1553 h 2246"/>
              <a:gd name="T104" fmla="*/ 2225 w 2654"/>
              <a:gd name="T105" fmla="*/ 1471 h 2246"/>
              <a:gd name="T106" fmla="*/ 2236 w 2654"/>
              <a:gd name="T107" fmla="*/ 1601 h 2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54" h="2246">
                <a:moveTo>
                  <a:pt x="2512" y="282"/>
                </a:moveTo>
                <a:cubicBezTo>
                  <a:pt x="2458" y="251"/>
                  <a:pt x="2383" y="244"/>
                  <a:pt x="2315" y="259"/>
                </a:cubicBezTo>
                <a:cubicBezTo>
                  <a:pt x="2266" y="256"/>
                  <a:pt x="2213" y="295"/>
                  <a:pt x="2183" y="336"/>
                </a:cubicBezTo>
                <a:cubicBezTo>
                  <a:pt x="2125" y="414"/>
                  <a:pt x="2101" y="525"/>
                  <a:pt x="2144" y="615"/>
                </a:cubicBezTo>
                <a:cubicBezTo>
                  <a:pt x="2169" y="666"/>
                  <a:pt x="2213" y="708"/>
                  <a:pt x="2265" y="730"/>
                </a:cubicBezTo>
                <a:cubicBezTo>
                  <a:pt x="2256" y="805"/>
                  <a:pt x="2248" y="880"/>
                  <a:pt x="2227" y="955"/>
                </a:cubicBezTo>
                <a:cubicBezTo>
                  <a:pt x="2207" y="1031"/>
                  <a:pt x="2182" y="1107"/>
                  <a:pt x="2159" y="1183"/>
                </a:cubicBezTo>
                <a:cubicBezTo>
                  <a:pt x="2102" y="1137"/>
                  <a:pt x="2033" y="1108"/>
                  <a:pt x="1955" y="1108"/>
                </a:cubicBezTo>
                <a:cubicBezTo>
                  <a:pt x="1820" y="1107"/>
                  <a:pt x="1712" y="1220"/>
                  <a:pt x="1653" y="1344"/>
                </a:cubicBezTo>
                <a:cubicBezTo>
                  <a:pt x="1531" y="1281"/>
                  <a:pt x="1394" y="1188"/>
                  <a:pt x="1284" y="1135"/>
                </a:cubicBezTo>
                <a:cubicBezTo>
                  <a:pt x="1102" y="1048"/>
                  <a:pt x="889" y="984"/>
                  <a:pt x="707" y="885"/>
                </a:cubicBezTo>
                <a:cubicBezTo>
                  <a:pt x="755" y="813"/>
                  <a:pt x="787" y="728"/>
                  <a:pt x="796" y="643"/>
                </a:cubicBezTo>
                <a:cubicBezTo>
                  <a:pt x="883" y="649"/>
                  <a:pt x="970" y="654"/>
                  <a:pt x="1057" y="661"/>
                </a:cubicBezTo>
                <a:cubicBezTo>
                  <a:pt x="1095" y="664"/>
                  <a:pt x="1139" y="672"/>
                  <a:pt x="1183" y="680"/>
                </a:cubicBezTo>
                <a:cubicBezTo>
                  <a:pt x="1215" y="778"/>
                  <a:pt x="1301" y="853"/>
                  <a:pt x="1420" y="832"/>
                </a:cubicBezTo>
                <a:cubicBezTo>
                  <a:pt x="1517" y="815"/>
                  <a:pt x="1626" y="747"/>
                  <a:pt x="1646" y="644"/>
                </a:cubicBezTo>
                <a:cubicBezTo>
                  <a:pt x="1662" y="561"/>
                  <a:pt x="1615" y="482"/>
                  <a:pt x="1552" y="431"/>
                </a:cubicBezTo>
                <a:cubicBezTo>
                  <a:pt x="1486" y="378"/>
                  <a:pt x="1403" y="350"/>
                  <a:pt x="1318" y="365"/>
                </a:cubicBezTo>
                <a:cubicBezTo>
                  <a:pt x="1226" y="382"/>
                  <a:pt x="1173" y="477"/>
                  <a:pt x="1169" y="563"/>
                </a:cubicBezTo>
                <a:cubicBezTo>
                  <a:pt x="1169" y="564"/>
                  <a:pt x="1169" y="565"/>
                  <a:pt x="1170" y="566"/>
                </a:cubicBezTo>
                <a:cubicBezTo>
                  <a:pt x="1144" y="567"/>
                  <a:pt x="1120" y="567"/>
                  <a:pt x="1099" y="567"/>
                </a:cubicBezTo>
                <a:cubicBezTo>
                  <a:pt x="999" y="564"/>
                  <a:pt x="898" y="562"/>
                  <a:pt x="797" y="566"/>
                </a:cubicBezTo>
                <a:cubicBezTo>
                  <a:pt x="793" y="499"/>
                  <a:pt x="774" y="434"/>
                  <a:pt x="736" y="378"/>
                </a:cubicBezTo>
                <a:cubicBezTo>
                  <a:pt x="484" y="0"/>
                  <a:pt x="33" y="360"/>
                  <a:pt x="15" y="705"/>
                </a:cubicBezTo>
                <a:cubicBezTo>
                  <a:pt x="0" y="1004"/>
                  <a:pt x="361" y="1180"/>
                  <a:pt x="579" y="1017"/>
                </a:cubicBezTo>
                <a:cubicBezTo>
                  <a:pt x="608" y="997"/>
                  <a:pt x="635" y="974"/>
                  <a:pt x="659" y="947"/>
                </a:cubicBezTo>
                <a:cubicBezTo>
                  <a:pt x="680" y="958"/>
                  <a:pt x="700" y="968"/>
                  <a:pt x="716" y="977"/>
                </a:cubicBezTo>
                <a:cubicBezTo>
                  <a:pt x="879" y="1075"/>
                  <a:pt x="1057" y="1149"/>
                  <a:pt x="1228" y="1231"/>
                </a:cubicBezTo>
                <a:cubicBezTo>
                  <a:pt x="1363" y="1295"/>
                  <a:pt x="1489" y="1367"/>
                  <a:pt x="1617" y="1443"/>
                </a:cubicBezTo>
                <a:cubicBezTo>
                  <a:pt x="1613" y="1458"/>
                  <a:pt x="1610" y="1473"/>
                  <a:pt x="1607" y="1488"/>
                </a:cubicBezTo>
                <a:cubicBezTo>
                  <a:pt x="1603" y="1515"/>
                  <a:pt x="1603" y="1541"/>
                  <a:pt x="1605" y="1565"/>
                </a:cubicBezTo>
                <a:cubicBezTo>
                  <a:pt x="1605" y="1587"/>
                  <a:pt x="1608" y="1609"/>
                  <a:pt x="1612" y="1631"/>
                </a:cubicBezTo>
                <a:cubicBezTo>
                  <a:pt x="1537" y="1667"/>
                  <a:pt x="1462" y="1714"/>
                  <a:pt x="1391" y="1746"/>
                </a:cubicBezTo>
                <a:cubicBezTo>
                  <a:pt x="1315" y="1781"/>
                  <a:pt x="1192" y="1812"/>
                  <a:pt x="1116" y="1868"/>
                </a:cubicBezTo>
                <a:cubicBezTo>
                  <a:pt x="1081" y="1778"/>
                  <a:pt x="1012" y="1697"/>
                  <a:pt x="925" y="1678"/>
                </a:cubicBezTo>
                <a:cubicBezTo>
                  <a:pt x="847" y="1661"/>
                  <a:pt x="782" y="1697"/>
                  <a:pt x="739" y="1756"/>
                </a:cubicBezTo>
                <a:cubicBezTo>
                  <a:pt x="696" y="1772"/>
                  <a:pt x="662" y="1811"/>
                  <a:pt x="648" y="1864"/>
                </a:cubicBezTo>
                <a:cubicBezTo>
                  <a:pt x="624" y="1962"/>
                  <a:pt x="672" y="2076"/>
                  <a:pt x="748" y="2137"/>
                </a:cubicBezTo>
                <a:cubicBezTo>
                  <a:pt x="886" y="2246"/>
                  <a:pt x="1119" y="2213"/>
                  <a:pt x="1139" y="2019"/>
                </a:cubicBezTo>
                <a:cubicBezTo>
                  <a:pt x="1142" y="1997"/>
                  <a:pt x="1141" y="1973"/>
                  <a:pt x="1137" y="1949"/>
                </a:cubicBezTo>
                <a:cubicBezTo>
                  <a:pt x="1234" y="1936"/>
                  <a:pt x="1347" y="1868"/>
                  <a:pt x="1429" y="1835"/>
                </a:cubicBezTo>
                <a:cubicBezTo>
                  <a:pt x="1495" y="1807"/>
                  <a:pt x="1578" y="1782"/>
                  <a:pt x="1652" y="1747"/>
                </a:cubicBezTo>
                <a:cubicBezTo>
                  <a:pt x="1677" y="1794"/>
                  <a:pt x="1711" y="1837"/>
                  <a:pt x="1757" y="1871"/>
                </a:cubicBezTo>
                <a:cubicBezTo>
                  <a:pt x="1906" y="1984"/>
                  <a:pt x="2115" y="1935"/>
                  <a:pt x="2245" y="1814"/>
                </a:cubicBezTo>
                <a:cubicBezTo>
                  <a:pt x="2367" y="1702"/>
                  <a:pt x="2366" y="1510"/>
                  <a:pt x="2302" y="1370"/>
                </a:cubicBezTo>
                <a:cubicBezTo>
                  <a:pt x="2285" y="1332"/>
                  <a:pt x="2264" y="1297"/>
                  <a:pt x="2238" y="1264"/>
                </a:cubicBezTo>
                <a:cubicBezTo>
                  <a:pt x="2274" y="1155"/>
                  <a:pt x="2310" y="1047"/>
                  <a:pt x="2342" y="938"/>
                </a:cubicBezTo>
                <a:cubicBezTo>
                  <a:pt x="2359" y="879"/>
                  <a:pt x="2379" y="809"/>
                  <a:pt x="2386" y="741"/>
                </a:cubicBezTo>
                <a:cubicBezTo>
                  <a:pt x="2437" y="727"/>
                  <a:pt x="2484" y="692"/>
                  <a:pt x="2518" y="654"/>
                </a:cubicBezTo>
                <a:cubicBezTo>
                  <a:pt x="2609" y="552"/>
                  <a:pt x="2654" y="363"/>
                  <a:pt x="2512" y="282"/>
                </a:cubicBezTo>
                <a:close/>
                <a:moveTo>
                  <a:pt x="2236" y="1601"/>
                </a:moveTo>
                <a:cubicBezTo>
                  <a:pt x="2235" y="1584"/>
                  <a:pt x="2232" y="1568"/>
                  <a:pt x="2225" y="1553"/>
                </a:cubicBezTo>
                <a:cubicBezTo>
                  <a:pt x="2228" y="1527"/>
                  <a:pt x="2228" y="1499"/>
                  <a:pt x="2225" y="1471"/>
                </a:cubicBezTo>
                <a:cubicBezTo>
                  <a:pt x="2236" y="1515"/>
                  <a:pt x="2240" y="1559"/>
                  <a:pt x="2236" y="1601"/>
                </a:cubicBezTo>
                <a:close/>
              </a:path>
            </a:pathLst>
          </a:custGeom>
          <a:solidFill>
            <a:schemeClr val="accent1"/>
          </a:solidFill>
          <a:ln>
            <a:noFill/>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ea"/>
              <a:sym typeface="+mn-lt"/>
            </a:endParaRPr>
          </a:p>
        </p:txBody>
      </p:sp>
      <p:sp>
        <p:nvSpPr>
          <p:cNvPr id="36" name="title_386275">
            <a:extLst>
              <a:ext uri="{FF2B5EF4-FFF2-40B4-BE49-F238E27FC236}">
                <a16:creationId xmlns:a16="http://schemas.microsoft.com/office/drawing/2014/main" id="{2D67795B-1046-4022-B326-6D888A5A49F0}"/>
              </a:ext>
            </a:extLst>
          </p:cNvPr>
          <p:cNvSpPr>
            <a:spLocks noChangeAspect="1"/>
          </p:cNvSpPr>
          <p:nvPr/>
        </p:nvSpPr>
        <p:spPr bwMode="auto">
          <a:xfrm>
            <a:off x="4541214" y="4974678"/>
            <a:ext cx="194493" cy="211678"/>
          </a:xfrm>
          <a:custGeom>
            <a:avLst/>
            <a:gdLst>
              <a:gd name="connsiteX0" fmla="*/ 80136 w 557453"/>
              <a:gd name="connsiteY0" fmla="*/ 382183 h 606706"/>
              <a:gd name="connsiteX1" fmla="*/ 117421 w 557453"/>
              <a:gd name="connsiteY1" fmla="*/ 448650 h 606706"/>
              <a:gd name="connsiteX2" fmla="*/ 201069 w 557453"/>
              <a:gd name="connsiteY2" fmla="*/ 461268 h 606706"/>
              <a:gd name="connsiteX3" fmla="*/ 226074 w 557453"/>
              <a:gd name="connsiteY3" fmla="*/ 485082 h 606706"/>
              <a:gd name="connsiteX4" fmla="*/ 155863 w 557453"/>
              <a:gd name="connsiteY4" fmla="*/ 597400 h 606706"/>
              <a:gd name="connsiteX5" fmla="*/ 121248 w 557453"/>
              <a:gd name="connsiteY5" fmla="*/ 595711 h 606706"/>
              <a:gd name="connsiteX6" fmla="*/ 86988 w 557453"/>
              <a:gd name="connsiteY6" fmla="*/ 527379 h 606706"/>
              <a:gd name="connsiteX7" fmla="*/ 19892 w 557453"/>
              <a:gd name="connsiteY7" fmla="*/ 527379 h 606706"/>
              <a:gd name="connsiteX8" fmla="*/ 3340 w 557453"/>
              <a:gd name="connsiteY8" fmla="*/ 496545 h 606706"/>
              <a:gd name="connsiteX9" fmla="*/ 472991 w 557453"/>
              <a:gd name="connsiteY9" fmla="*/ 375691 h 606706"/>
              <a:gd name="connsiteX10" fmla="*/ 554072 w 557453"/>
              <a:gd name="connsiteY10" fmla="*/ 496542 h 606706"/>
              <a:gd name="connsiteX11" fmla="*/ 537607 w 557453"/>
              <a:gd name="connsiteY11" fmla="*/ 527377 h 606706"/>
              <a:gd name="connsiteX12" fmla="*/ 470410 w 557453"/>
              <a:gd name="connsiteY12" fmla="*/ 527377 h 606706"/>
              <a:gd name="connsiteX13" fmla="*/ 436234 w 557453"/>
              <a:gd name="connsiteY13" fmla="*/ 595711 h 606706"/>
              <a:gd name="connsiteX14" fmla="*/ 401612 w 557453"/>
              <a:gd name="connsiteY14" fmla="*/ 597399 h 606706"/>
              <a:gd name="connsiteX15" fmla="*/ 329876 w 557453"/>
              <a:gd name="connsiteY15" fmla="*/ 482769 h 606706"/>
              <a:gd name="connsiteX16" fmla="*/ 351504 w 557453"/>
              <a:gd name="connsiteY16" fmla="*/ 461264 h 606706"/>
              <a:gd name="connsiteX17" fmla="*/ 435166 w 557453"/>
              <a:gd name="connsiteY17" fmla="*/ 448646 h 606706"/>
              <a:gd name="connsiteX18" fmla="*/ 472991 w 557453"/>
              <a:gd name="connsiteY18" fmla="*/ 375691 h 606706"/>
              <a:gd name="connsiteX19" fmla="*/ 276353 w 557453"/>
              <a:gd name="connsiteY19" fmla="*/ 150940 h 606706"/>
              <a:gd name="connsiteX20" fmla="*/ 355775 w 557453"/>
              <a:gd name="connsiteY20" fmla="*/ 230256 h 606706"/>
              <a:gd name="connsiteX21" fmla="*/ 276353 w 557453"/>
              <a:gd name="connsiteY21" fmla="*/ 309572 h 606706"/>
              <a:gd name="connsiteX22" fmla="*/ 196931 w 557453"/>
              <a:gd name="connsiteY22" fmla="*/ 230256 h 606706"/>
              <a:gd name="connsiteX23" fmla="*/ 276353 w 557453"/>
              <a:gd name="connsiteY23" fmla="*/ 150940 h 606706"/>
              <a:gd name="connsiteX24" fmla="*/ 276326 w 557453"/>
              <a:gd name="connsiteY24" fmla="*/ 111262 h 606706"/>
              <a:gd name="connsiteX25" fmla="*/ 157153 w 557453"/>
              <a:gd name="connsiteY25" fmla="*/ 230255 h 606706"/>
              <a:gd name="connsiteX26" fmla="*/ 276326 w 557453"/>
              <a:gd name="connsiteY26" fmla="*/ 349248 h 606706"/>
              <a:gd name="connsiteX27" fmla="*/ 395499 w 557453"/>
              <a:gd name="connsiteY27" fmla="*/ 230255 h 606706"/>
              <a:gd name="connsiteX28" fmla="*/ 276326 w 557453"/>
              <a:gd name="connsiteY28" fmla="*/ 111262 h 606706"/>
              <a:gd name="connsiteX29" fmla="*/ 276326 w 557453"/>
              <a:gd name="connsiteY29" fmla="*/ 0 h 606706"/>
              <a:gd name="connsiteX30" fmla="*/ 331952 w 557453"/>
              <a:gd name="connsiteY30" fmla="*/ 38124 h 606706"/>
              <a:gd name="connsiteX31" fmla="*/ 344412 w 557453"/>
              <a:gd name="connsiteY31" fmla="*/ 42212 h 606706"/>
              <a:gd name="connsiteX32" fmla="*/ 411875 w 557453"/>
              <a:gd name="connsiteY32" fmla="*/ 43989 h 606706"/>
              <a:gd name="connsiteX33" fmla="*/ 434392 w 557453"/>
              <a:gd name="connsiteY33" fmla="*/ 107529 h 606706"/>
              <a:gd name="connsiteX34" fmla="*/ 442135 w 557453"/>
              <a:gd name="connsiteY34" fmla="*/ 118105 h 606706"/>
              <a:gd name="connsiteX35" fmla="*/ 495625 w 557453"/>
              <a:gd name="connsiteY35" fmla="*/ 159072 h 606706"/>
              <a:gd name="connsiteX36" fmla="*/ 477558 w 557453"/>
              <a:gd name="connsiteY36" fmla="*/ 222079 h 606706"/>
              <a:gd name="connsiteX37" fmla="*/ 477558 w 557453"/>
              <a:gd name="connsiteY37" fmla="*/ 238431 h 606706"/>
              <a:gd name="connsiteX38" fmla="*/ 495625 w 557453"/>
              <a:gd name="connsiteY38" fmla="*/ 301438 h 606706"/>
              <a:gd name="connsiteX39" fmla="*/ 442135 w 557453"/>
              <a:gd name="connsiteY39" fmla="*/ 342405 h 606706"/>
              <a:gd name="connsiteX40" fmla="*/ 434392 w 557453"/>
              <a:gd name="connsiteY40" fmla="*/ 353070 h 606706"/>
              <a:gd name="connsiteX41" fmla="*/ 411875 w 557453"/>
              <a:gd name="connsiteY41" fmla="*/ 416521 h 606706"/>
              <a:gd name="connsiteX42" fmla="*/ 344412 w 557453"/>
              <a:gd name="connsiteY42" fmla="*/ 418298 h 606706"/>
              <a:gd name="connsiteX43" fmla="*/ 331952 w 557453"/>
              <a:gd name="connsiteY43" fmla="*/ 422386 h 606706"/>
              <a:gd name="connsiteX44" fmla="*/ 276326 w 557453"/>
              <a:gd name="connsiteY44" fmla="*/ 460510 h 606706"/>
              <a:gd name="connsiteX45" fmla="*/ 220701 w 557453"/>
              <a:gd name="connsiteY45" fmla="*/ 422386 h 606706"/>
              <a:gd name="connsiteX46" fmla="*/ 208240 w 557453"/>
              <a:gd name="connsiteY46" fmla="*/ 418298 h 606706"/>
              <a:gd name="connsiteX47" fmla="*/ 140777 w 557453"/>
              <a:gd name="connsiteY47" fmla="*/ 416521 h 606706"/>
              <a:gd name="connsiteX48" fmla="*/ 118260 w 557453"/>
              <a:gd name="connsiteY48" fmla="*/ 352981 h 606706"/>
              <a:gd name="connsiteX49" fmla="*/ 110606 w 557453"/>
              <a:gd name="connsiteY49" fmla="*/ 342405 h 606706"/>
              <a:gd name="connsiteX50" fmla="*/ 57027 w 557453"/>
              <a:gd name="connsiteY50" fmla="*/ 301438 h 606706"/>
              <a:gd name="connsiteX51" fmla="*/ 76162 w 557453"/>
              <a:gd name="connsiteY51" fmla="*/ 236831 h 606706"/>
              <a:gd name="connsiteX52" fmla="*/ 76162 w 557453"/>
              <a:gd name="connsiteY52" fmla="*/ 223679 h 606706"/>
              <a:gd name="connsiteX53" fmla="*/ 57027 w 557453"/>
              <a:gd name="connsiteY53" fmla="*/ 159072 h 606706"/>
              <a:gd name="connsiteX54" fmla="*/ 110606 w 557453"/>
              <a:gd name="connsiteY54" fmla="*/ 118105 h 606706"/>
              <a:gd name="connsiteX55" fmla="*/ 118260 w 557453"/>
              <a:gd name="connsiteY55" fmla="*/ 107529 h 606706"/>
              <a:gd name="connsiteX56" fmla="*/ 140777 w 557453"/>
              <a:gd name="connsiteY56" fmla="*/ 43989 h 606706"/>
              <a:gd name="connsiteX57" fmla="*/ 208240 w 557453"/>
              <a:gd name="connsiteY57" fmla="*/ 42212 h 606706"/>
              <a:gd name="connsiteX58" fmla="*/ 220701 w 557453"/>
              <a:gd name="connsiteY58" fmla="*/ 38213 h 606706"/>
              <a:gd name="connsiteX59" fmla="*/ 276326 w 557453"/>
              <a:gd name="connsiteY59" fmla="*/ 0 h 606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557453" h="606706">
                <a:moveTo>
                  <a:pt x="80136" y="382183"/>
                </a:moveTo>
                <a:cubicBezTo>
                  <a:pt x="82271" y="408752"/>
                  <a:pt x="95708" y="432922"/>
                  <a:pt x="117421" y="448650"/>
                </a:cubicBezTo>
                <a:cubicBezTo>
                  <a:pt x="143850" y="467843"/>
                  <a:pt x="171258" y="469354"/>
                  <a:pt x="201069" y="461268"/>
                </a:cubicBezTo>
                <a:cubicBezTo>
                  <a:pt x="208989" y="471042"/>
                  <a:pt x="214150" y="477262"/>
                  <a:pt x="226074" y="485082"/>
                </a:cubicBezTo>
                <a:lnTo>
                  <a:pt x="155863" y="597400"/>
                </a:lnTo>
                <a:cubicBezTo>
                  <a:pt x="147677" y="610462"/>
                  <a:pt x="128189" y="609662"/>
                  <a:pt x="121248" y="595711"/>
                </a:cubicBezTo>
                <a:lnTo>
                  <a:pt x="86988" y="527379"/>
                </a:lnTo>
                <a:lnTo>
                  <a:pt x="19892" y="527379"/>
                </a:lnTo>
                <a:cubicBezTo>
                  <a:pt x="3963" y="527379"/>
                  <a:pt x="-5380" y="509696"/>
                  <a:pt x="3340" y="496545"/>
                </a:cubicBezTo>
                <a:close/>
                <a:moveTo>
                  <a:pt x="472991" y="375691"/>
                </a:moveTo>
                <a:lnTo>
                  <a:pt x="554072" y="496542"/>
                </a:lnTo>
                <a:cubicBezTo>
                  <a:pt x="562883" y="509605"/>
                  <a:pt x="553449" y="527377"/>
                  <a:pt x="537607" y="527377"/>
                </a:cubicBezTo>
                <a:lnTo>
                  <a:pt x="470410" y="527377"/>
                </a:lnTo>
                <a:lnTo>
                  <a:pt x="436234" y="595711"/>
                </a:lnTo>
                <a:cubicBezTo>
                  <a:pt x="429291" y="609573"/>
                  <a:pt x="409800" y="610462"/>
                  <a:pt x="401612" y="597399"/>
                </a:cubicBezTo>
                <a:lnTo>
                  <a:pt x="329876" y="482769"/>
                </a:lnTo>
                <a:cubicBezTo>
                  <a:pt x="340378" y="475215"/>
                  <a:pt x="344473" y="469973"/>
                  <a:pt x="351504" y="461264"/>
                </a:cubicBezTo>
                <a:cubicBezTo>
                  <a:pt x="380963" y="469173"/>
                  <a:pt x="408465" y="468107"/>
                  <a:pt x="435166" y="448646"/>
                </a:cubicBezTo>
                <a:cubicBezTo>
                  <a:pt x="457327" y="432651"/>
                  <a:pt x="471300" y="408747"/>
                  <a:pt x="472991" y="375691"/>
                </a:cubicBezTo>
                <a:close/>
                <a:moveTo>
                  <a:pt x="276353" y="150940"/>
                </a:moveTo>
                <a:cubicBezTo>
                  <a:pt x="320217" y="150940"/>
                  <a:pt x="355775" y="186451"/>
                  <a:pt x="355775" y="230256"/>
                </a:cubicBezTo>
                <a:cubicBezTo>
                  <a:pt x="355775" y="274061"/>
                  <a:pt x="320217" y="309572"/>
                  <a:pt x="276353" y="309572"/>
                </a:cubicBezTo>
                <a:cubicBezTo>
                  <a:pt x="232489" y="309572"/>
                  <a:pt x="196931" y="274061"/>
                  <a:pt x="196931" y="230256"/>
                </a:cubicBezTo>
                <a:cubicBezTo>
                  <a:pt x="196931" y="186451"/>
                  <a:pt x="232489" y="150940"/>
                  <a:pt x="276353" y="150940"/>
                </a:cubicBezTo>
                <a:close/>
                <a:moveTo>
                  <a:pt x="276326" y="111262"/>
                </a:moveTo>
                <a:cubicBezTo>
                  <a:pt x="210643" y="111262"/>
                  <a:pt x="157153" y="164671"/>
                  <a:pt x="157153" y="230255"/>
                </a:cubicBezTo>
                <a:cubicBezTo>
                  <a:pt x="157153" y="295839"/>
                  <a:pt x="210643" y="349248"/>
                  <a:pt x="276326" y="349248"/>
                </a:cubicBezTo>
                <a:cubicBezTo>
                  <a:pt x="342009" y="349248"/>
                  <a:pt x="395499" y="295839"/>
                  <a:pt x="395499" y="230255"/>
                </a:cubicBezTo>
                <a:cubicBezTo>
                  <a:pt x="395499" y="164671"/>
                  <a:pt x="342009" y="111262"/>
                  <a:pt x="276326" y="111262"/>
                </a:cubicBezTo>
                <a:close/>
                <a:moveTo>
                  <a:pt x="276326" y="0"/>
                </a:moveTo>
                <a:cubicBezTo>
                  <a:pt x="305341" y="0"/>
                  <a:pt x="317000" y="19640"/>
                  <a:pt x="331952" y="38124"/>
                </a:cubicBezTo>
                <a:cubicBezTo>
                  <a:pt x="334978" y="41856"/>
                  <a:pt x="339873" y="43456"/>
                  <a:pt x="344412" y="42212"/>
                </a:cubicBezTo>
                <a:cubicBezTo>
                  <a:pt x="368086" y="35902"/>
                  <a:pt x="388646" y="27105"/>
                  <a:pt x="411875" y="43989"/>
                </a:cubicBezTo>
                <a:cubicBezTo>
                  <a:pt x="435371" y="60963"/>
                  <a:pt x="433146" y="83713"/>
                  <a:pt x="434392" y="107529"/>
                </a:cubicBezTo>
                <a:cubicBezTo>
                  <a:pt x="434659" y="112239"/>
                  <a:pt x="437685" y="116416"/>
                  <a:pt x="442135" y="118105"/>
                </a:cubicBezTo>
                <a:cubicBezTo>
                  <a:pt x="465009" y="126814"/>
                  <a:pt x="486814" y="131790"/>
                  <a:pt x="495625" y="159072"/>
                </a:cubicBezTo>
                <a:cubicBezTo>
                  <a:pt x="504525" y="186532"/>
                  <a:pt x="489662" y="203506"/>
                  <a:pt x="477558" y="222079"/>
                </a:cubicBezTo>
                <a:cubicBezTo>
                  <a:pt x="474265" y="227056"/>
                  <a:pt x="474265" y="233454"/>
                  <a:pt x="477558" y="238431"/>
                </a:cubicBezTo>
                <a:cubicBezTo>
                  <a:pt x="490196" y="257804"/>
                  <a:pt x="504436" y="274511"/>
                  <a:pt x="495625" y="301438"/>
                </a:cubicBezTo>
                <a:cubicBezTo>
                  <a:pt x="486725" y="328987"/>
                  <a:pt x="464297" y="333963"/>
                  <a:pt x="442135" y="342405"/>
                </a:cubicBezTo>
                <a:cubicBezTo>
                  <a:pt x="437685" y="344094"/>
                  <a:pt x="434659" y="348271"/>
                  <a:pt x="434392" y="353070"/>
                </a:cubicBezTo>
                <a:cubicBezTo>
                  <a:pt x="433146" y="377419"/>
                  <a:pt x="435104" y="399725"/>
                  <a:pt x="411875" y="416521"/>
                </a:cubicBezTo>
                <a:cubicBezTo>
                  <a:pt x="388468" y="433583"/>
                  <a:pt x="367552" y="424519"/>
                  <a:pt x="344412" y="418298"/>
                </a:cubicBezTo>
                <a:cubicBezTo>
                  <a:pt x="339962" y="417054"/>
                  <a:pt x="334978" y="418654"/>
                  <a:pt x="331952" y="422386"/>
                </a:cubicBezTo>
                <a:cubicBezTo>
                  <a:pt x="316555" y="441404"/>
                  <a:pt x="305074" y="460510"/>
                  <a:pt x="276326" y="460510"/>
                </a:cubicBezTo>
                <a:cubicBezTo>
                  <a:pt x="247312" y="460510"/>
                  <a:pt x="235653" y="440870"/>
                  <a:pt x="220701" y="422386"/>
                </a:cubicBezTo>
                <a:cubicBezTo>
                  <a:pt x="217763" y="418654"/>
                  <a:pt x="212868" y="417054"/>
                  <a:pt x="208240" y="418298"/>
                </a:cubicBezTo>
                <a:cubicBezTo>
                  <a:pt x="184655" y="424608"/>
                  <a:pt x="164006" y="433405"/>
                  <a:pt x="140777" y="416521"/>
                </a:cubicBezTo>
                <a:cubicBezTo>
                  <a:pt x="117281" y="399547"/>
                  <a:pt x="119506" y="376708"/>
                  <a:pt x="118260" y="352981"/>
                </a:cubicBezTo>
                <a:cubicBezTo>
                  <a:pt x="117993" y="348271"/>
                  <a:pt x="114967" y="344094"/>
                  <a:pt x="110606" y="342405"/>
                </a:cubicBezTo>
                <a:cubicBezTo>
                  <a:pt x="87643" y="333696"/>
                  <a:pt x="65927" y="328720"/>
                  <a:pt x="57027" y="301438"/>
                </a:cubicBezTo>
                <a:cubicBezTo>
                  <a:pt x="48038" y="273711"/>
                  <a:pt x="63346" y="256560"/>
                  <a:pt x="76162" y="236831"/>
                </a:cubicBezTo>
                <a:cubicBezTo>
                  <a:pt x="78743" y="232832"/>
                  <a:pt x="78743" y="227678"/>
                  <a:pt x="76162" y="223679"/>
                </a:cubicBezTo>
                <a:cubicBezTo>
                  <a:pt x="62812" y="203151"/>
                  <a:pt x="48127" y="186355"/>
                  <a:pt x="57027" y="159072"/>
                </a:cubicBezTo>
                <a:cubicBezTo>
                  <a:pt x="66016" y="131523"/>
                  <a:pt x="88355" y="126547"/>
                  <a:pt x="110606" y="118105"/>
                </a:cubicBezTo>
                <a:cubicBezTo>
                  <a:pt x="114967" y="116416"/>
                  <a:pt x="117993" y="112239"/>
                  <a:pt x="118260" y="107529"/>
                </a:cubicBezTo>
                <a:cubicBezTo>
                  <a:pt x="119506" y="83091"/>
                  <a:pt x="117548" y="60785"/>
                  <a:pt x="140777" y="43989"/>
                </a:cubicBezTo>
                <a:cubicBezTo>
                  <a:pt x="164273" y="26927"/>
                  <a:pt x="185278" y="36080"/>
                  <a:pt x="208240" y="42212"/>
                </a:cubicBezTo>
                <a:cubicBezTo>
                  <a:pt x="212868" y="43456"/>
                  <a:pt x="217763" y="41856"/>
                  <a:pt x="220701" y="38213"/>
                </a:cubicBezTo>
                <a:cubicBezTo>
                  <a:pt x="236187" y="19018"/>
                  <a:pt x="247668" y="0"/>
                  <a:pt x="276326" y="0"/>
                </a:cubicBezTo>
                <a:close/>
              </a:path>
            </a:pathLst>
          </a:custGeom>
          <a:solidFill>
            <a:schemeClr val="accent1"/>
          </a:solidFill>
          <a:ln>
            <a:noFill/>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ea"/>
              <a:sym typeface="+mn-lt"/>
            </a:endParaRPr>
          </a:p>
        </p:txBody>
      </p:sp>
      <p:sp>
        <p:nvSpPr>
          <p:cNvPr id="37" name="reading_161274">
            <a:extLst>
              <a:ext uri="{FF2B5EF4-FFF2-40B4-BE49-F238E27FC236}">
                <a16:creationId xmlns:a16="http://schemas.microsoft.com/office/drawing/2014/main" id="{6509637C-E8E7-4333-B7BE-DB871881ED51}"/>
              </a:ext>
            </a:extLst>
          </p:cNvPr>
          <p:cNvSpPr>
            <a:spLocks noChangeAspect="1"/>
          </p:cNvSpPr>
          <p:nvPr/>
        </p:nvSpPr>
        <p:spPr bwMode="auto">
          <a:xfrm>
            <a:off x="4043347" y="4975860"/>
            <a:ext cx="211678" cy="210496"/>
          </a:xfrm>
          <a:custGeom>
            <a:avLst/>
            <a:gdLst>
              <a:gd name="connsiteX0" fmla="*/ 577225 w 606580"/>
              <a:gd name="connsiteY0" fmla="*/ 290729 h 603193"/>
              <a:gd name="connsiteX1" fmla="*/ 606580 w 606580"/>
              <a:gd name="connsiteY1" fmla="*/ 352792 h 603193"/>
              <a:gd name="connsiteX2" fmla="*/ 577225 w 606580"/>
              <a:gd name="connsiteY2" fmla="*/ 414855 h 603193"/>
              <a:gd name="connsiteX3" fmla="*/ 547870 w 606580"/>
              <a:gd name="connsiteY3" fmla="*/ 352792 h 603193"/>
              <a:gd name="connsiteX4" fmla="*/ 577225 w 606580"/>
              <a:gd name="connsiteY4" fmla="*/ 290729 h 603193"/>
              <a:gd name="connsiteX5" fmla="*/ 29355 w 606580"/>
              <a:gd name="connsiteY5" fmla="*/ 290729 h 603193"/>
              <a:gd name="connsiteX6" fmla="*/ 58710 w 606580"/>
              <a:gd name="connsiteY6" fmla="*/ 352792 h 603193"/>
              <a:gd name="connsiteX7" fmla="*/ 29355 w 606580"/>
              <a:gd name="connsiteY7" fmla="*/ 414855 h 603193"/>
              <a:gd name="connsiteX8" fmla="*/ 0 w 606580"/>
              <a:gd name="connsiteY8" fmla="*/ 352792 h 603193"/>
              <a:gd name="connsiteX9" fmla="*/ 29355 w 606580"/>
              <a:gd name="connsiteY9" fmla="*/ 290729 h 603193"/>
              <a:gd name="connsiteX10" fmla="*/ 577225 w 606580"/>
              <a:gd name="connsiteY10" fmla="*/ 153762 h 603193"/>
              <a:gd name="connsiteX11" fmla="*/ 577225 w 606580"/>
              <a:gd name="connsiteY11" fmla="*/ 266217 h 603193"/>
              <a:gd name="connsiteX12" fmla="*/ 523283 w 606580"/>
              <a:gd name="connsiteY12" fmla="*/ 352806 h 603193"/>
              <a:gd name="connsiteX13" fmla="*/ 577225 w 606580"/>
              <a:gd name="connsiteY13" fmla="*/ 438839 h 603193"/>
              <a:gd name="connsiteX14" fmla="*/ 577225 w 606580"/>
              <a:gd name="connsiteY14" fmla="*/ 545639 h 603193"/>
              <a:gd name="connsiteX15" fmla="*/ 315780 w 606580"/>
              <a:gd name="connsiteY15" fmla="*/ 602840 h 603193"/>
              <a:gd name="connsiteX16" fmla="*/ 315780 w 606580"/>
              <a:gd name="connsiteY16" fmla="*/ 210963 h 603193"/>
              <a:gd name="connsiteX17" fmla="*/ 29355 w 606580"/>
              <a:gd name="connsiteY17" fmla="*/ 153762 h 603193"/>
              <a:gd name="connsiteX18" fmla="*/ 290800 w 606580"/>
              <a:gd name="connsiteY18" fmla="*/ 210961 h 603193"/>
              <a:gd name="connsiteX19" fmla="*/ 290800 w 606580"/>
              <a:gd name="connsiteY19" fmla="*/ 603193 h 603193"/>
              <a:gd name="connsiteX20" fmla="*/ 29355 w 606580"/>
              <a:gd name="connsiteY20" fmla="*/ 545994 h 603193"/>
              <a:gd name="connsiteX21" fmla="*/ 29355 w 606580"/>
              <a:gd name="connsiteY21" fmla="*/ 439292 h 603193"/>
              <a:gd name="connsiteX22" fmla="*/ 83297 w 606580"/>
              <a:gd name="connsiteY22" fmla="*/ 352798 h 603193"/>
              <a:gd name="connsiteX23" fmla="*/ 29355 w 606580"/>
              <a:gd name="connsiteY23" fmla="*/ 266213 h 603193"/>
              <a:gd name="connsiteX24" fmla="*/ 303301 w 606580"/>
              <a:gd name="connsiteY24" fmla="*/ 0 h 603193"/>
              <a:gd name="connsiteX25" fmla="*/ 462062 w 606580"/>
              <a:gd name="connsiteY25" fmla="*/ 147928 h 603193"/>
              <a:gd name="connsiteX26" fmla="*/ 462062 w 606580"/>
              <a:gd name="connsiteY26" fmla="*/ 153767 h 603193"/>
              <a:gd name="connsiteX27" fmla="*/ 303301 w 606580"/>
              <a:gd name="connsiteY27" fmla="*/ 188339 h 603193"/>
              <a:gd name="connsiteX28" fmla="*/ 144447 w 606580"/>
              <a:gd name="connsiteY28" fmla="*/ 153767 h 603193"/>
              <a:gd name="connsiteX29" fmla="*/ 144447 w 606580"/>
              <a:gd name="connsiteY29" fmla="*/ 147928 h 603193"/>
              <a:gd name="connsiteX30" fmla="*/ 303301 w 606580"/>
              <a:gd name="connsiteY30" fmla="*/ 0 h 603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06580" h="603193">
                <a:moveTo>
                  <a:pt x="577225" y="290729"/>
                </a:moveTo>
                <a:cubicBezTo>
                  <a:pt x="593437" y="290729"/>
                  <a:pt x="606580" y="318516"/>
                  <a:pt x="606580" y="352792"/>
                </a:cubicBezTo>
                <a:cubicBezTo>
                  <a:pt x="606580" y="387068"/>
                  <a:pt x="593437" y="414855"/>
                  <a:pt x="577225" y="414855"/>
                </a:cubicBezTo>
                <a:cubicBezTo>
                  <a:pt x="561013" y="414855"/>
                  <a:pt x="547870" y="387068"/>
                  <a:pt x="547870" y="352792"/>
                </a:cubicBezTo>
                <a:cubicBezTo>
                  <a:pt x="547870" y="318516"/>
                  <a:pt x="561013" y="290729"/>
                  <a:pt x="577225" y="290729"/>
                </a:cubicBezTo>
                <a:close/>
                <a:moveTo>
                  <a:pt x="29355" y="290729"/>
                </a:moveTo>
                <a:cubicBezTo>
                  <a:pt x="45567" y="290729"/>
                  <a:pt x="58710" y="318516"/>
                  <a:pt x="58710" y="352792"/>
                </a:cubicBezTo>
                <a:cubicBezTo>
                  <a:pt x="58710" y="387068"/>
                  <a:pt x="45567" y="414855"/>
                  <a:pt x="29355" y="414855"/>
                </a:cubicBezTo>
                <a:cubicBezTo>
                  <a:pt x="13143" y="414855"/>
                  <a:pt x="0" y="387068"/>
                  <a:pt x="0" y="352792"/>
                </a:cubicBezTo>
                <a:cubicBezTo>
                  <a:pt x="0" y="318516"/>
                  <a:pt x="13143" y="290729"/>
                  <a:pt x="29355" y="290729"/>
                </a:cubicBezTo>
                <a:close/>
                <a:moveTo>
                  <a:pt x="577225" y="153762"/>
                </a:moveTo>
                <a:lnTo>
                  <a:pt x="577225" y="266217"/>
                </a:lnTo>
                <a:cubicBezTo>
                  <a:pt x="545937" y="266217"/>
                  <a:pt x="523283" y="302837"/>
                  <a:pt x="523283" y="352806"/>
                </a:cubicBezTo>
                <a:cubicBezTo>
                  <a:pt x="523283" y="402869"/>
                  <a:pt x="545937" y="438839"/>
                  <a:pt x="577225" y="438839"/>
                </a:cubicBezTo>
                <a:lnTo>
                  <a:pt x="577225" y="545639"/>
                </a:lnTo>
                <a:lnTo>
                  <a:pt x="315780" y="602840"/>
                </a:lnTo>
                <a:lnTo>
                  <a:pt x="315780" y="210963"/>
                </a:lnTo>
                <a:close/>
                <a:moveTo>
                  <a:pt x="29355" y="153762"/>
                </a:moveTo>
                <a:lnTo>
                  <a:pt x="290800" y="210961"/>
                </a:lnTo>
                <a:lnTo>
                  <a:pt x="290800" y="603193"/>
                </a:lnTo>
                <a:lnTo>
                  <a:pt x="29355" y="545994"/>
                </a:lnTo>
                <a:lnTo>
                  <a:pt x="29355" y="439292"/>
                </a:lnTo>
                <a:cubicBezTo>
                  <a:pt x="60643" y="439292"/>
                  <a:pt x="83297" y="402673"/>
                  <a:pt x="83297" y="352798"/>
                </a:cubicBezTo>
                <a:cubicBezTo>
                  <a:pt x="83297" y="302831"/>
                  <a:pt x="60643" y="266213"/>
                  <a:pt x="29355" y="266213"/>
                </a:cubicBezTo>
                <a:close/>
                <a:moveTo>
                  <a:pt x="303301" y="0"/>
                </a:moveTo>
                <a:cubicBezTo>
                  <a:pt x="390944" y="0"/>
                  <a:pt x="462062" y="66271"/>
                  <a:pt x="462062" y="147928"/>
                </a:cubicBezTo>
                <a:lnTo>
                  <a:pt x="462062" y="153767"/>
                </a:lnTo>
                <a:lnTo>
                  <a:pt x="303301" y="188339"/>
                </a:lnTo>
                <a:lnTo>
                  <a:pt x="144447" y="153767"/>
                </a:lnTo>
                <a:lnTo>
                  <a:pt x="144447" y="147928"/>
                </a:lnTo>
                <a:cubicBezTo>
                  <a:pt x="144447" y="66271"/>
                  <a:pt x="215657" y="0"/>
                  <a:pt x="303301" y="0"/>
                </a:cubicBezTo>
                <a:close/>
              </a:path>
            </a:pathLst>
          </a:custGeom>
          <a:solidFill>
            <a:schemeClr val="accent1"/>
          </a:solidFill>
          <a:ln>
            <a:noFill/>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ea"/>
              <a:sym typeface="+mn-lt"/>
            </a:endParaRPr>
          </a:p>
        </p:txBody>
      </p:sp>
      <p:sp>
        <p:nvSpPr>
          <p:cNvPr id="11" name="矩形 10">
            <a:extLst>
              <a:ext uri="{FF2B5EF4-FFF2-40B4-BE49-F238E27FC236}">
                <a16:creationId xmlns:a16="http://schemas.microsoft.com/office/drawing/2014/main" id="{56F249BC-D772-4EF7-BC11-6AA2BC0392AE}"/>
              </a:ext>
            </a:extLst>
          </p:cNvPr>
          <p:cNvSpPr/>
          <p:nvPr/>
        </p:nvSpPr>
        <p:spPr>
          <a:xfrm>
            <a:off x="4038033" y="1871198"/>
            <a:ext cx="145347" cy="154275"/>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ea"/>
              <a:sym typeface="+mn-lt"/>
            </a:endParaRPr>
          </a:p>
        </p:txBody>
      </p:sp>
      <p:sp>
        <p:nvSpPr>
          <p:cNvPr id="41" name="矩形 40">
            <a:extLst>
              <a:ext uri="{FF2B5EF4-FFF2-40B4-BE49-F238E27FC236}">
                <a16:creationId xmlns:a16="http://schemas.microsoft.com/office/drawing/2014/main" id="{54837EE1-CFF2-49FA-89C7-406205A0E74F}"/>
              </a:ext>
            </a:extLst>
          </p:cNvPr>
          <p:cNvSpPr/>
          <p:nvPr/>
        </p:nvSpPr>
        <p:spPr>
          <a:xfrm>
            <a:off x="6372224" y="1871198"/>
            <a:ext cx="145347" cy="154275"/>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ea"/>
              <a:sym typeface="+mn-lt"/>
            </a:endParaRPr>
          </a:p>
        </p:txBody>
      </p:sp>
      <p:pic>
        <p:nvPicPr>
          <p:cNvPr id="8" name="图片占位符 7">
            <a:extLst>
              <a:ext uri="{FF2B5EF4-FFF2-40B4-BE49-F238E27FC236}">
                <a16:creationId xmlns:a16="http://schemas.microsoft.com/office/drawing/2014/main" id="{6E85DC19-1F2A-40ED-A9CA-A063C71BC1A6}"/>
              </a:ext>
            </a:extLst>
          </p:cNvPr>
          <p:cNvPicPr>
            <a:picLocks noGrp="1" noChangeAspect="1"/>
          </p:cNvPicPr>
          <p:nvPr>
            <p:ph type="pic" sz="quarter" idx="11"/>
          </p:nvPr>
        </p:nvPicPr>
        <p:blipFill>
          <a:blip r:embed="rId3">
            <a:extLst>
              <a:ext uri="{28A0092B-C50C-407E-A947-70E740481C1C}">
                <a14:useLocalDpi xmlns:a14="http://schemas.microsoft.com/office/drawing/2010/main" val="0"/>
              </a:ext>
            </a:extLst>
          </a:blip>
          <a:stretch>
            <a:fillRect/>
          </a:stretch>
        </p:blipFill>
        <p:spPr>
          <a:xfrm>
            <a:off x="3453253" y="2670287"/>
            <a:ext cx="3390892" cy="2188114"/>
          </a:xfrm>
        </p:spPr>
      </p:pic>
    </p:spTree>
    <p:extLst>
      <p:ext uri="{BB962C8B-B14F-4D97-AF65-F5344CB8AC3E}">
        <p14:creationId xmlns:p14="http://schemas.microsoft.com/office/powerpoint/2010/main" val="2504585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a:extLst>
              <a:ext uri="{FF2B5EF4-FFF2-40B4-BE49-F238E27FC236}">
                <a16:creationId xmlns:a16="http://schemas.microsoft.com/office/drawing/2014/main" id="{EB8D6E6D-F96B-4A9F-B4B0-006643E44E3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984" t="34576" b="2785"/>
          <a:stretch/>
        </p:blipFill>
        <p:spPr>
          <a:xfrm>
            <a:off x="0" y="2562225"/>
            <a:ext cx="9144000" cy="4295775"/>
          </a:xfrm>
          <a:prstGeom prst="rect">
            <a:avLst/>
          </a:prstGeom>
        </p:spPr>
      </p:pic>
      <p:sp>
        <p:nvSpPr>
          <p:cNvPr id="2" name="标题 1">
            <a:extLst>
              <a:ext uri="{FF2B5EF4-FFF2-40B4-BE49-F238E27FC236}">
                <a16:creationId xmlns:a16="http://schemas.microsoft.com/office/drawing/2014/main" id="{F2C83937-FE91-420B-AF23-CB2FBBCDC6CE}"/>
              </a:ext>
            </a:extLst>
          </p:cNvPr>
          <p:cNvSpPr>
            <a:spLocks noGrp="1"/>
          </p:cNvSpPr>
          <p:nvPr>
            <p:ph type="title"/>
          </p:nvPr>
        </p:nvSpPr>
        <p:spPr/>
        <p:txBody>
          <a:bodyPr/>
          <a:lstStyle/>
          <a:p>
            <a:r>
              <a:rPr lang="zh-CN" altLang="en-US" dirty="0" smtClean="0">
                <a:latin typeface="+mn-lt"/>
                <a:ea typeface="+mn-ea"/>
                <a:cs typeface="+mn-ea"/>
                <a:sym typeface="+mn-lt"/>
              </a:rPr>
              <a:t>系统模型</a:t>
            </a:r>
            <a:endParaRPr lang="zh-CN" altLang="en-US" dirty="0">
              <a:latin typeface="+mn-lt"/>
              <a:ea typeface="+mn-ea"/>
              <a:cs typeface="+mn-ea"/>
              <a:sym typeface="+mn-lt"/>
            </a:endParaRPr>
          </a:p>
        </p:txBody>
      </p:sp>
      <p:sp>
        <p:nvSpPr>
          <p:cNvPr id="17" name="矩形 16">
            <a:extLst>
              <a:ext uri="{FF2B5EF4-FFF2-40B4-BE49-F238E27FC236}">
                <a16:creationId xmlns:a16="http://schemas.microsoft.com/office/drawing/2014/main" id="{A1EDF2D2-C6EE-497B-AD94-42493DE79C35}"/>
              </a:ext>
            </a:extLst>
          </p:cNvPr>
          <p:cNvSpPr/>
          <p:nvPr/>
        </p:nvSpPr>
        <p:spPr>
          <a:xfrm>
            <a:off x="0" y="2562225"/>
            <a:ext cx="9144000" cy="4295775"/>
          </a:xfrm>
          <a:prstGeom prst="rect">
            <a:avLst/>
          </a:prstGeom>
          <a:gradFill flip="none" rotWithShape="1">
            <a:gsLst>
              <a:gs pos="0">
                <a:schemeClr val="bg1"/>
              </a:gs>
              <a:gs pos="55000">
                <a:schemeClr val="bg1"/>
              </a:gs>
              <a:gs pos="100000">
                <a:schemeClr val="bg1">
                  <a:alpha val="21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ea"/>
              <a:sym typeface="+mn-lt"/>
            </a:endParaRPr>
          </a:p>
        </p:txBody>
      </p:sp>
      <p:sp>
        <p:nvSpPr>
          <p:cNvPr id="20" name="文本框 19">
            <a:extLst>
              <a:ext uri="{FF2B5EF4-FFF2-40B4-BE49-F238E27FC236}">
                <a16:creationId xmlns:a16="http://schemas.microsoft.com/office/drawing/2014/main" id="{F8900CF7-DE7E-4B81-9574-CC92DA160E0D}"/>
              </a:ext>
            </a:extLst>
          </p:cNvPr>
          <p:cNvSpPr txBox="1"/>
          <p:nvPr/>
        </p:nvSpPr>
        <p:spPr>
          <a:xfrm>
            <a:off x="1309841" y="2071032"/>
            <a:ext cx="6524318" cy="327462"/>
          </a:xfrm>
          <a:prstGeom prst="rect">
            <a:avLst/>
          </a:prstGeom>
          <a:noFill/>
        </p:spPr>
        <p:txBody>
          <a:bodyPr wrap="square" lIns="0" tIns="0" rIns="0" bIns="0" rtlCol="0">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225" normalizeH="0" baseline="0" noProof="0" dirty="0" smtClean="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ea"/>
                <a:sym typeface="+mn-lt"/>
              </a:rPr>
              <a:t>磁悬浮系统的动态模型：</a:t>
            </a:r>
            <a:endParaRPr kumimoji="0" lang="zh-CN" altLang="en-US" sz="1600" b="0" i="0" u="none" strike="noStrike" kern="1200" cap="none" spc="225" normalizeH="0" baseline="0" noProof="0" dirty="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ea"/>
              <a:sym typeface="+mn-lt"/>
            </a:endParaRPr>
          </a:p>
        </p:txBody>
      </p:sp>
      <p:sp>
        <p:nvSpPr>
          <p:cNvPr id="22" name="left-quote_56937">
            <a:extLst>
              <a:ext uri="{FF2B5EF4-FFF2-40B4-BE49-F238E27FC236}">
                <a16:creationId xmlns:a16="http://schemas.microsoft.com/office/drawing/2014/main" id="{023DB1A9-62F1-4C9E-8CE8-03F3E09355E8}"/>
              </a:ext>
            </a:extLst>
          </p:cNvPr>
          <p:cNvSpPr>
            <a:spLocks noChangeAspect="1"/>
          </p:cNvSpPr>
          <p:nvPr/>
        </p:nvSpPr>
        <p:spPr bwMode="auto">
          <a:xfrm>
            <a:off x="495300" y="1612901"/>
            <a:ext cx="528892" cy="465734"/>
          </a:xfrm>
          <a:custGeom>
            <a:avLst/>
            <a:gdLst>
              <a:gd name="connsiteX0" fmla="*/ 566457 w 609553"/>
              <a:gd name="connsiteY0" fmla="*/ 2407 h 536763"/>
              <a:gd name="connsiteX1" fmla="*/ 582730 w 609553"/>
              <a:gd name="connsiteY1" fmla="*/ 17137 h 536763"/>
              <a:gd name="connsiteX2" fmla="*/ 606700 w 609553"/>
              <a:gd name="connsiteY2" fmla="*/ 67222 h 536763"/>
              <a:gd name="connsiteX3" fmla="*/ 591949 w 609553"/>
              <a:gd name="connsiteY3" fmla="*/ 106626 h 536763"/>
              <a:gd name="connsiteX4" fmla="*/ 511924 w 609553"/>
              <a:gd name="connsiteY4" fmla="*/ 165549 h 536763"/>
              <a:gd name="connsiteX5" fmla="*/ 477627 w 609553"/>
              <a:gd name="connsiteY5" fmla="*/ 284868 h 536763"/>
              <a:gd name="connsiteX6" fmla="*/ 570560 w 609553"/>
              <a:gd name="connsiteY6" fmla="*/ 284868 h 536763"/>
              <a:gd name="connsiteX7" fmla="*/ 600062 w 609553"/>
              <a:gd name="connsiteY7" fmla="*/ 314329 h 536763"/>
              <a:gd name="connsiteX8" fmla="*/ 600062 w 609553"/>
              <a:gd name="connsiteY8" fmla="*/ 507302 h 536763"/>
              <a:gd name="connsiteX9" fmla="*/ 570560 w 609553"/>
              <a:gd name="connsiteY9" fmla="*/ 536763 h 536763"/>
              <a:gd name="connsiteX10" fmla="*/ 377319 w 609553"/>
              <a:gd name="connsiteY10" fmla="*/ 536763 h 536763"/>
              <a:gd name="connsiteX11" fmla="*/ 347817 w 609553"/>
              <a:gd name="connsiteY11" fmla="*/ 507302 h 536763"/>
              <a:gd name="connsiteX12" fmla="*/ 347817 w 609553"/>
              <a:gd name="connsiteY12" fmla="*/ 356680 h 536763"/>
              <a:gd name="connsiteX13" fmla="*/ 366994 w 609553"/>
              <a:gd name="connsiteY13" fmla="*/ 184331 h 536763"/>
              <a:gd name="connsiteX14" fmla="*/ 438537 w 609553"/>
              <a:gd name="connsiteY14" fmla="*/ 71273 h 536763"/>
              <a:gd name="connsiteX15" fmla="*/ 544376 w 609553"/>
              <a:gd name="connsiteY15" fmla="*/ 3143 h 536763"/>
              <a:gd name="connsiteX16" fmla="*/ 566457 w 609553"/>
              <a:gd name="connsiteY16" fmla="*/ 2407 h 536763"/>
              <a:gd name="connsiteX17" fmla="*/ 219410 w 609553"/>
              <a:gd name="connsiteY17" fmla="*/ 1869 h 536763"/>
              <a:gd name="connsiteX18" fmla="*/ 235685 w 609553"/>
              <a:gd name="connsiteY18" fmla="*/ 16784 h 536763"/>
              <a:gd name="connsiteX19" fmla="*/ 259659 w 609553"/>
              <a:gd name="connsiteY19" fmla="*/ 67235 h 536763"/>
              <a:gd name="connsiteX20" fmla="*/ 244906 w 609553"/>
              <a:gd name="connsiteY20" fmla="*/ 106638 h 536763"/>
              <a:gd name="connsiteX21" fmla="*/ 164869 w 609553"/>
              <a:gd name="connsiteY21" fmla="*/ 165560 h 536763"/>
              <a:gd name="connsiteX22" fmla="*/ 130198 w 609553"/>
              <a:gd name="connsiteY22" fmla="*/ 284875 h 536763"/>
              <a:gd name="connsiteX23" fmla="*/ 222776 w 609553"/>
              <a:gd name="connsiteY23" fmla="*/ 284875 h 536763"/>
              <a:gd name="connsiteX24" fmla="*/ 252282 w 609553"/>
              <a:gd name="connsiteY24" fmla="*/ 314336 h 536763"/>
              <a:gd name="connsiteX25" fmla="*/ 252282 w 609553"/>
              <a:gd name="connsiteY25" fmla="*/ 507303 h 536763"/>
              <a:gd name="connsiteX26" fmla="*/ 222776 w 609553"/>
              <a:gd name="connsiteY26" fmla="*/ 536763 h 536763"/>
              <a:gd name="connsiteX27" fmla="*/ 29507 w 609553"/>
              <a:gd name="connsiteY27" fmla="*/ 536763 h 536763"/>
              <a:gd name="connsiteX28" fmla="*/ 0 w 609553"/>
              <a:gd name="connsiteY28" fmla="*/ 507303 h 536763"/>
              <a:gd name="connsiteX29" fmla="*/ 0 w 609553"/>
              <a:gd name="connsiteY29" fmla="*/ 356685 h 536763"/>
              <a:gd name="connsiteX30" fmla="*/ 19548 w 609553"/>
              <a:gd name="connsiteY30" fmla="*/ 183604 h 536763"/>
              <a:gd name="connsiteX31" fmla="*/ 91102 w 609553"/>
              <a:gd name="connsiteY31" fmla="*/ 71286 h 536763"/>
              <a:gd name="connsiteX32" fmla="*/ 197326 w 609553"/>
              <a:gd name="connsiteY32" fmla="*/ 2422 h 536763"/>
              <a:gd name="connsiteX33" fmla="*/ 219410 w 609553"/>
              <a:gd name="connsiteY33" fmla="*/ 1869 h 536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9553" h="536763">
                <a:moveTo>
                  <a:pt x="566457" y="2407"/>
                </a:moveTo>
                <a:cubicBezTo>
                  <a:pt x="573326" y="4985"/>
                  <a:pt x="579226" y="10140"/>
                  <a:pt x="582730" y="17137"/>
                </a:cubicBezTo>
                <a:lnTo>
                  <a:pt x="606700" y="67222"/>
                </a:lnTo>
                <a:cubicBezTo>
                  <a:pt x="613707" y="81952"/>
                  <a:pt x="607438" y="100366"/>
                  <a:pt x="591949" y="106626"/>
                </a:cubicBezTo>
                <a:cubicBezTo>
                  <a:pt x="556177" y="121725"/>
                  <a:pt x="529625" y="141612"/>
                  <a:pt x="511924" y="165549"/>
                </a:cubicBezTo>
                <a:cubicBezTo>
                  <a:pt x="490166" y="195379"/>
                  <a:pt x="478365" y="235152"/>
                  <a:pt x="477627" y="284868"/>
                </a:cubicBezTo>
                <a:lnTo>
                  <a:pt x="570560" y="284868"/>
                </a:lnTo>
                <a:cubicBezTo>
                  <a:pt x="586786" y="284868"/>
                  <a:pt x="600062" y="298126"/>
                  <a:pt x="600062" y="314329"/>
                </a:cubicBezTo>
                <a:lnTo>
                  <a:pt x="600062" y="507302"/>
                </a:lnTo>
                <a:cubicBezTo>
                  <a:pt x="600062" y="523506"/>
                  <a:pt x="586786" y="536763"/>
                  <a:pt x="570560" y="536763"/>
                </a:cubicBezTo>
                <a:lnTo>
                  <a:pt x="377319" y="536763"/>
                </a:lnTo>
                <a:cubicBezTo>
                  <a:pt x="361093" y="536763"/>
                  <a:pt x="347817" y="523506"/>
                  <a:pt x="347817" y="507302"/>
                </a:cubicBezTo>
                <a:lnTo>
                  <a:pt x="347817" y="356680"/>
                </a:lnTo>
                <a:cubicBezTo>
                  <a:pt x="347817" y="283027"/>
                  <a:pt x="354086" y="225577"/>
                  <a:pt x="366994" y="184331"/>
                </a:cubicBezTo>
                <a:cubicBezTo>
                  <a:pt x="379532" y="142348"/>
                  <a:pt x="403871" y="104785"/>
                  <a:pt x="438537" y="71273"/>
                </a:cubicBezTo>
                <a:cubicBezTo>
                  <a:pt x="467670" y="43653"/>
                  <a:pt x="503073" y="20820"/>
                  <a:pt x="544376" y="3143"/>
                </a:cubicBezTo>
                <a:cubicBezTo>
                  <a:pt x="551752" y="-171"/>
                  <a:pt x="559589" y="-171"/>
                  <a:pt x="566457" y="2407"/>
                </a:cubicBezTo>
                <a:close/>
                <a:moveTo>
                  <a:pt x="219410" y="1869"/>
                </a:moveTo>
                <a:cubicBezTo>
                  <a:pt x="226280" y="4447"/>
                  <a:pt x="232181" y="9603"/>
                  <a:pt x="235685" y="16784"/>
                </a:cubicBezTo>
                <a:lnTo>
                  <a:pt x="259659" y="67235"/>
                </a:lnTo>
                <a:cubicBezTo>
                  <a:pt x="266667" y="81965"/>
                  <a:pt x="260028" y="100378"/>
                  <a:pt x="244906" y="106638"/>
                </a:cubicBezTo>
                <a:cubicBezTo>
                  <a:pt x="209129" y="121737"/>
                  <a:pt x="182573" y="141623"/>
                  <a:pt x="164869" y="165560"/>
                </a:cubicBezTo>
                <a:cubicBezTo>
                  <a:pt x="143108" y="195389"/>
                  <a:pt x="131305" y="235160"/>
                  <a:pt x="130198" y="284875"/>
                </a:cubicBezTo>
                <a:lnTo>
                  <a:pt x="222776" y="284875"/>
                </a:lnTo>
                <a:cubicBezTo>
                  <a:pt x="239004" y="284875"/>
                  <a:pt x="252282" y="298132"/>
                  <a:pt x="252282" y="314336"/>
                </a:cubicBezTo>
                <a:lnTo>
                  <a:pt x="252282" y="507303"/>
                </a:lnTo>
                <a:cubicBezTo>
                  <a:pt x="252282" y="523506"/>
                  <a:pt x="239004" y="536763"/>
                  <a:pt x="222776" y="536763"/>
                </a:cubicBezTo>
                <a:lnTo>
                  <a:pt x="29507" y="536763"/>
                </a:lnTo>
                <a:cubicBezTo>
                  <a:pt x="13278" y="536763"/>
                  <a:pt x="0" y="523506"/>
                  <a:pt x="0" y="507303"/>
                </a:cubicBezTo>
                <a:lnTo>
                  <a:pt x="0" y="356685"/>
                </a:lnTo>
                <a:cubicBezTo>
                  <a:pt x="0" y="283402"/>
                  <a:pt x="7008" y="225954"/>
                  <a:pt x="19548" y="183604"/>
                </a:cubicBezTo>
                <a:cubicBezTo>
                  <a:pt x="32457" y="141991"/>
                  <a:pt x="56063" y="104061"/>
                  <a:pt x="91102" y="71286"/>
                </a:cubicBezTo>
                <a:cubicBezTo>
                  <a:pt x="119502" y="43298"/>
                  <a:pt x="155279" y="20098"/>
                  <a:pt x="197326" y="2422"/>
                </a:cubicBezTo>
                <a:cubicBezTo>
                  <a:pt x="204703" y="-708"/>
                  <a:pt x="212541" y="-708"/>
                  <a:pt x="219410" y="1869"/>
                </a:cubicBezTo>
                <a:close/>
              </a:path>
            </a:pathLst>
          </a:custGeom>
          <a:solidFill>
            <a:schemeClr val="accent2">
              <a:lumMod val="20000"/>
              <a:lumOff val="80000"/>
            </a:schemeClr>
          </a:solidFill>
          <a:ln>
            <a:noFill/>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ea"/>
              <a:sym typeface="+mn-lt"/>
            </a:endParaRPr>
          </a:p>
        </p:txBody>
      </p:sp>
      <p:sp>
        <p:nvSpPr>
          <p:cNvPr id="24" name="left-quote_56937">
            <a:extLst>
              <a:ext uri="{FF2B5EF4-FFF2-40B4-BE49-F238E27FC236}">
                <a16:creationId xmlns:a16="http://schemas.microsoft.com/office/drawing/2014/main" id="{D7D498D9-B47D-4770-841A-FFB852F4F3A8}"/>
              </a:ext>
            </a:extLst>
          </p:cNvPr>
          <p:cNvSpPr>
            <a:spLocks noChangeAspect="1"/>
          </p:cNvSpPr>
          <p:nvPr/>
        </p:nvSpPr>
        <p:spPr bwMode="auto">
          <a:xfrm flipH="1" flipV="1">
            <a:off x="8243499" y="4515034"/>
            <a:ext cx="397562" cy="350087"/>
          </a:xfrm>
          <a:custGeom>
            <a:avLst/>
            <a:gdLst>
              <a:gd name="connsiteX0" fmla="*/ 566457 w 609553"/>
              <a:gd name="connsiteY0" fmla="*/ 2407 h 536763"/>
              <a:gd name="connsiteX1" fmla="*/ 582730 w 609553"/>
              <a:gd name="connsiteY1" fmla="*/ 17137 h 536763"/>
              <a:gd name="connsiteX2" fmla="*/ 606700 w 609553"/>
              <a:gd name="connsiteY2" fmla="*/ 67222 h 536763"/>
              <a:gd name="connsiteX3" fmla="*/ 591949 w 609553"/>
              <a:gd name="connsiteY3" fmla="*/ 106626 h 536763"/>
              <a:gd name="connsiteX4" fmla="*/ 511924 w 609553"/>
              <a:gd name="connsiteY4" fmla="*/ 165549 h 536763"/>
              <a:gd name="connsiteX5" fmla="*/ 477627 w 609553"/>
              <a:gd name="connsiteY5" fmla="*/ 284868 h 536763"/>
              <a:gd name="connsiteX6" fmla="*/ 570560 w 609553"/>
              <a:gd name="connsiteY6" fmla="*/ 284868 h 536763"/>
              <a:gd name="connsiteX7" fmla="*/ 600062 w 609553"/>
              <a:gd name="connsiteY7" fmla="*/ 314329 h 536763"/>
              <a:gd name="connsiteX8" fmla="*/ 600062 w 609553"/>
              <a:gd name="connsiteY8" fmla="*/ 507302 h 536763"/>
              <a:gd name="connsiteX9" fmla="*/ 570560 w 609553"/>
              <a:gd name="connsiteY9" fmla="*/ 536763 h 536763"/>
              <a:gd name="connsiteX10" fmla="*/ 377319 w 609553"/>
              <a:gd name="connsiteY10" fmla="*/ 536763 h 536763"/>
              <a:gd name="connsiteX11" fmla="*/ 347817 w 609553"/>
              <a:gd name="connsiteY11" fmla="*/ 507302 h 536763"/>
              <a:gd name="connsiteX12" fmla="*/ 347817 w 609553"/>
              <a:gd name="connsiteY12" fmla="*/ 356680 h 536763"/>
              <a:gd name="connsiteX13" fmla="*/ 366994 w 609553"/>
              <a:gd name="connsiteY13" fmla="*/ 184331 h 536763"/>
              <a:gd name="connsiteX14" fmla="*/ 438537 w 609553"/>
              <a:gd name="connsiteY14" fmla="*/ 71273 h 536763"/>
              <a:gd name="connsiteX15" fmla="*/ 544376 w 609553"/>
              <a:gd name="connsiteY15" fmla="*/ 3143 h 536763"/>
              <a:gd name="connsiteX16" fmla="*/ 566457 w 609553"/>
              <a:gd name="connsiteY16" fmla="*/ 2407 h 536763"/>
              <a:gd name="connsiteX17" fmla="*/ 219410 w 609553"/>
              <a:gd name="connsiteY17" fmla="*/ 1869 h 536763"/>
              <a:gd name="connsiteX18" fmla="*/ 235685 w 609553"/>
              <a:gd name="connsiteY18" fmla="*/ 16784 h 536763"/>
              <a:gd name="connsiteX19" fmla="*/ 259659 w 609553"/>
              <a:gd name="connsiteY19" fmla="*/ 67235 h 536763"/>
              <a:gd name="connsiteX20" fmla="*/ 244906 w 609553"/>
              <a:gd name="connsiteY20" fmla="*/ 106638 h 536763"/>
              <a:gd name="connsiteX21" fmla="*/ 164869 w 609553"/>
              <a:gd name="connsiteY21" fmla="*/ 165560 h 536763"/>
              <a:gd name="connsiteX22" fmla="*/ 130198 w 609553"/>
              <a:gd name="connsiteY22" fmla="*/ 284875 h 536763"/>
              <a:gd name="connsiteX23" fmla="*/ 222776 w 609553"/>
              <a:gd name="connsiteY23" fmla="*/ 284875 h 536763"/>
              <a:gd name="connsiteX24" fmla="*/ 252282 w 609553"/>
              <a:gd name="connsiteY24" fmla="*/ 314336 h 536763"/>
              <a:gd name="connsiteX25" fmla="*/ 252282 w 609553"/>
              <a:gd name="connsiteY25" fmla="*/ 507303 h 536763"/>
              <a:gd name="connsiteX26" fmla="*/ 222776 w 609553"/>
              <a:gd name="connsiteY26" fmla="*/ 536763 h 536763"/>
              <a:gd name="connsiteX27" fmla="*/ 29507 w 609553"/>
              <a:gd name="connsiteY27" fmla="*/ 536763 h 536763"/>
              <a:gd name="connsiteX28" fmla="*/ 0 w 609553"/>
              <a:gd name="connsiteY28" fmla="*/ 507303 h 536763"/>
              <a:gd name="connsiteX29" fmla="*/ 0 w 609553"/>
              <a:gd name="connsiteY29" fmla="*/ 356685 h 536763"/>
              <a:gd name="connsiteX30" fmla="*/ 19548 w 609553"/>
              <a:gd name="connsiteY30" fmla="*/ 183604 h 536763"/>
              <a:gd name="connsiteX31" fmla="*/ 91102 w 609553"/>
              <a:gd name="connsiteY31" fmla="*/ 71286 h 536763"/>
              <a:gd name="connsiteX32" fmla="*/ 197326 w 609553"/>
              <a:gd name="connsiteY32" fmla="*/ 2422 h 536763"/>
              <a:gd name="connsiteX33" fmla="*/ 219410 w 609553"/>
              <a:gd name="connsiteY33" fmla="*/ 1869 h 536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9553" h="536763">
                <a:moveTo>
                  <a:pt x="566457" y="2407"/>
                </a:moveTo>
                <a:cubicBezTo>
                  <a:pt x="573326" y="4985"/>
                  <a:pt x="579226" y="10140"/>
                  <a:pt x="582730" y="17137"/>
                </a:cubicBezTo>
                <a:lnTo>
                  <a:pt x="606700" y="67222"/>
                </a:lnTo>
                <a:cubicBezTo>
                  <a:pt x="613707" y="81952"/>
                  <a:pt x="607438" y="100366"/>
                  <a:pt x="591949" y="106626"/>
                </a:cubicBezTo>
                <a:cubicBezTo>
                  <a:pt x="556177" y="121725"/>
                  <a:pt x="529625" y="141612"/>
                  <a:pt x="511924" y="165549"/>
                </a:cubicBezTo>
                <a:cubicBezTo>
                  <a:pt x="490166" y="195379"/>
                  <a:pt x="478365" y="235152"/>
                  <a:pt x="477627" y="284868"/>
                </a:cubicBezTo>
                <a:lnTo>
                  <a:pt x="570560" y="284868"/>
                </a:lnTo>
                <a:cubicBezTo>
                  <a:pt x="586786" y="284868"/>
                  <a:pt x="600062" y="298126"/>
                  <a:pt x="600062" y="314329"/>
                </a:cubicBezTo>
                <a:lnTo>
                  <a:pt x="600062" y="507302"/>
                </a:lnTo>
                <a:cubicBezTo>
                  <a:pt x="600062" y="523506"/>
                  <a:pt x="586786" y="536763"/>
                  <a:pt x="570560" y="536763"/>
                </a:cubicBezTo>
                <a:lnTo>
                  <a:pt x="377319" y="536763"/>
                </a:lnTo>
                <a:cubicBezTo>
                  <a:pt x="361093" y="536763"/>
                  <a:pt x="347817" y="523506"/>
                  <a:pt x="347817" y="507302"/>
                </a:cubicBezTo>
                <a:lnTo>
                  <a:pt x="347817" y="356680"/>
                </a:lnTo>
                <a:cubicBezTo>
                  <a:pt x="347817" y="283027"/>
                  <a:pt x="354086" y="225577"/>
                  <a:pt x="366994" y="184331"/>
                </a:cubicBezTo>
                <a:cubicBezTo>
                  <a:pt x="379532" y="142348"/>
                  <a:pt x="403871" y="104785"/>
                  <a:pt x="438537" y="71273"/>
                </a:cubicBezTo>
                <a:cubicBezTo>
                  <a:pt x="467670" y="43653"/>
                  <a:pt x="503073" y="20820"/>
                  <a:pt x="544376" y="3143"/>
                </a:cubicBezTo>
                <a:cubicBezTo>
                  <a:pt x="551752" y="-171"/>
                  <a:pt x="559589" y="-171"/>
                  <a:pt x="566457" y="2407"/>
                </a:cubicBezTo>
                <a:close/>
                <a:moveTo>
                  <a:pt x="219410" y="1869"/>
                </a:moveTo>
                <a:cubicBezTo>
                  <a:pt x="226280" y="4447"/>
                  <a:pt x="232181" y="9603"/>
                  <a:pt x="235685" y="16784"/>
                </a:cubicBezTo>
                <a:lnTo>
                  <a:pt x="259659" y="67235"/>
                </a:lnTo>
                <a:cubicBezTo>
                  <a:pt x="266667" y="81965"/>
                  <a:pt x="260028" y="100378"/>
                  <a:pt x="244906" y="106638"/>
                </a:cubicBezTo>
                <a:cubicBezTo>
                  <a:pt x="209129" y="121737"/>
                  <a:pt x="182573" y="141623"/>
                  <a:pt x="164869" y="165560"/>
                </a:cubicBezTo>
                <a:cubicBezTo>
                  <a:pt x="143108" y="195389"/>
                  <a:pt x="131305" y="235160"/>
                  <a:pt x="130198" y="284875"/>
                </a:cubicBezTo>
                <a:lnTo>
                  <a:pt x="222776" y="284875"/>
                </a:lnTo>
                <a:cubicBezTo>
                  <a:pt x="239004" y="284875"/>
                  <a:pt x="252282" y="298132"/>
                  <a:pt x="252282" y="314336"/>
                </a:cubicBezTo>
                <a:lnTo>
                  <a:pt x="252282" y="507303"/>
                </a:lnTo>
                <a:cubicBezTo>
                  <a:pt x="252282" y="523506"/>
                  <a:pt x="239004" y="536763"/>
                  <a:pt x="222776" y="536763"/>
                </a:cubicBezTo>
                <a:lnTo>
                  <a:pt x="29507" y="536763"/>
                </a:lnTo>
                <a:cubicBezTo>
                  <a:pt x="13278" y="536763"/>
                  <a:pt x="0" y="523506"/>
                  <a:pt x="0" y="507303"/>
                </a:cubicBezTo>
                <a:lnTo>
                  <a:pt x="0" y="356685"/>
                </a:lnTo>
                <a:cubicBezTo>
                  <a:pt x="0" y="283402"/>
                  <a:pt x="7008" y="225954"/>
                  <a:pt x="19548" y="183604"/>
                </a:cubicBezTo>
                <a:cubicBezTo>
                  <a:pt x="32457" y="141991"/>
                  <a:pt x="56063" y="104061"/>
                  <a:pt x="91102" y="71286"/>
                </a:cubicBezTo>
                <a:cubicBezTo>
                  <a:pt x="119502" y="43298"/>
                  <a:pt x="155279" y="20098"/>
                  <a:pt x="197326" y="2422"/>
                </a:cubicBezTo>
                <a:cubicBezTo>
                  <a:pt x="204703" y="-708"/>
                  <a:pt x="212541" y="-708"/>
                  <a:pt x="219410" y="1869"/>
                </a:cubicBezTo>
                <a:close/>
              </a:path>
            </a:pathLst>
          </a:custGeom>
          <a:solidFill>
            <a:schemeClr val="accent2">
              <a:lumMod val="20000"/>
              <a:lumOff val="80000"/>
            </a:schemeClr>
          </a:solidFill>
          <a:ln>
            <a:noFill/>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ea"/>
              <a:sym typeface="+mn-lt"/>
            </a:endParaRPr>
          </a:p>
        </p:txBody>
      </p:sp>
      <p:pic>
        <p:nvPicPr>
          <p:cNvPr id="4" name="图片 3"/>
          <p:cNvPicPr>
            <a:picLocks noChangeAspect="1"/>
          </p:cNvPicPr>
          <p:nvPr/>
        </p:nvPicPr>
        <p:blipFill rotWithShape="1">
          <a:blip r:embed="rId4">
            <a:extLst>
              <a:ext uri="{28A0092B-C50C-407E-A947-70E740481C1C}">
                <a14:useLocalDpi xmlns:a14="http://schemas.microsoft.com/office/drawing/2010/main" val="0"/>
              </a:ext>
            </a:extLst>
          </a:blip>
          <a:srcRect r="2153"/>
          <a:stretch/>
        </p:blipFill>
        <p:spPr>
          <a:xfrm>
            <a:off x="2279217" y="2490445"/>
            <a:ext cx="4130820" cy="2275519"/>
          </a:xfrm>
          <a:prstGeom prst="rect">
            <a:avLst/>
          </a:prstGeom>
        </p:spPr>
      </p:pic>
    </p:spTree>
    <p:extLst>
      <p:ext uri="{BB962C8B-B14F-4D97-AF65-F5344CB8AC3E}">
        <p14:creationId xmlns:p14="http://schemas.microsoft.com/office/powerpoint/2010/main" val="2581740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A0510BA-A1E6-4975-957C-D70CE7E69C9F}"/>
              </a:ext>
            </a:extLst>
          </p:cNvPr>
          <p:cNvPicPr>
            <a:picLocks noChangeAspect="1"/>
          </p:cNvPicPr>
          <p:nvPr/>
        </p:nvPicPr>
        <p:blipFill rotWithShape="1">
          <a:blip r:embed="rId2">
            <a:extLst>
              <a:ext uri="{28A0092B-C50C-407E-A947-70E740481C1C}">
                <a14:useLocalDpi xmlns:a14="http://schemas.microsoft.com/office/drawing/2010/main" val="0"/>
              </a:ext>
            </a:extLst>
          </a:blip>
          <a:srcRect l="5667" r="5667" b="11481"/>
          <a:stretch/>
        </p:blipFill>
        <p:spPr>
          <a:xfrm>
            <a:off x="20" y="0"/>
            <a:ext cx="9143980" cy="6858000"/>
          </a:xfrm>
          <a:prstGeom prst="rect">
            <a:avLst/>
          </a:prstGeom>
        </p:spPr>
      </p:pic>
      <p:sp>
        <p:nvSpPr>
          <p:cNvPr id="4" name="矩形 3">
            <a:extLst>
              <a:ext uri="{FF2B5EF4-FFF2-40B4-BE49-F238E27FC236}">
                <a16:creationId xmlns:a16="http://schemas.microsoft.com/office/drawing/2014/main" id="{270059AF-9107-41BA-99AF-AACF223E3330}"/>
              </a:ext>
            </a:extLst>
          </p:cNvPr>
          <p:cNvSpPr/>
          <p:nvPr/>
        </p:nvSpPr>
        <p:spPr>
          <a:xfrm>
            <a:off x="0" y="0"/>
            <a:ext cx="9144000" cy="6858000"/>
          </a:xfrm>
          <a:prstGeom prst="rect">
            <a:avLst/>
          </a:prstGeom>
          <a:gradFill>
            <a:gsLst>
              <a:gs pos="0">
                <a:schemeClr val="bg1">
                  <a:lumMod val="95000"/>
                </a:schemeClr>
              </a:gs>
              <a:gs pos="100000">
                <a:schemeClr val="bg1">
                  <a:lumMod val="95000"/>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gradFill>
                <a:gsLst>
                  <a:gs pos="0">
                    <a:prstClr val="white">
                      <a:lumMod val="95000"/>
                    </a:prstClr>
                  </a:gs>
                  <a:gs pos="100000">
                    <a:prstClr val="white">
                      <a:lumMod val="95000"/>
                      <a:alpha val="0"/>
                    </a:prstClr>
                  </a:gs>
                </a:gsLst>
                <a:lin ang="16200000" scaled="1"/>
              </a:gradFill>
              <a:effectLst/>
              <a:uLnTx/>
              <a:uFillTx/>
              <a:latin typeface="Arial"/>
              <a:ea typeface="微软雅黑"/>
              <a:cs typeface="+mn-ea"/>
              <a:sym typeface="+mn-lt"/>
            </a:endParaRPr>
          </a:p>
        </p:txBody>
      </p:sp>
      <p:sp>
        <p:nvSpPr>
          <p:cNvPr id="6" name="矩形 5">
            <a:extLst>
              <a:ext uri="{FF2B5EF4-FFF2-40B4-BE49-F238E27FC236}">
                <a16:creationId xmlns:a16="http://schemas.microsoft.com/office/drawing/2014/main" id="{C2C1C922-67A2-488F-B2D1-DD11295FC43A}"/>
              </a:ext>
            </a:extLst>
          </p:cNvPr>
          <p:cNvSpPr/>
          <p:nvPr/>
        </p:nvSpPr>
        <p:spPr>
          <a:xfrm>
            <a:off x="4250872" y="2465051"/>
            <a:ext cx="642257" cy="48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ea"/>
              <a:sym typeface="+mn-lt"/>
            </a:endParaRPr>
          </a:p>
        </p:txBody>
      </p:sp>
      <p:sp>
        <p:nvSpPr>
          <p:cNvPr id="8" name="文本框 7">
            <a:extLst>
              <a:ext uri="{FF2B5EF4-FFF2-40B4-BE49-F238E27FC236}">
                <a16:creationId xmlns:a16="http://schemas.microsoft.com/office/drawing/2014/main" id="{859D0EE6-3AFC-4D3D-9C38-587E320D0573}"/>
              </a:ext>
            </a:extLst>
          </p:cNvPr>
          <p:cNvSpPr txBox="1"/>
          <p:nvPr/>
        </p:nvSpPr>
        <p:spPr>
          <a:xfrm>
            <a:off x="3533218" y="213058"/>
            <a:ext cx="2278188" cy="2385268"/>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4900" b="0" i="0" u="none" strike="noStrike" kern="1200" cap="none" spc="450" normalizeH="0" baseline="0" noProof="0" dirty="0" smtClean="0">
                <a:ln>
                  <a:noFill/>
                </a:ln>
                <a:gradFill flip="none" rotWithShape="1">
                  <a:gsLst>
                    <a:gs pos="100000">
                      <a:prstClr val="white"/>
                    </a:gs>
                    <a:gs pos="53971">
                      <a:srgbClr val="FFFFFF">
                        <a:alpha val="70000"/>
                      </a:srgbClr>
                    </a:gs>
                    <a:gs pos="33000">
                      <a:prstClr val="white">
                        <a:alpha val="0"/>
                      </a:prstClr>
                    </a:gs>
                    <a:gs pos="0">
                      <a:prstClr val="white">
                        <a:alpha val="0"/>
                      </a:prstClr>
                    </a:gs>
                  </a:gsLst>
                  <a:lin ang="16200000" scaled="1"/>
                  <a:tileRect/>
                </a:gradFill>
                <a:effectLst/>
                <a:uLnTx/>
                <a:uFillTx/>
                <a:latin typeface="Impact" panose="020B0806030902050204" pitchFamily="34" charset="0"/>
                <a:ea typeface="微软雅黑"/>
                <a:cs typeface="+mn-ea"/>
                <a:sym typeface="+mn-lt"/>
              </a:rPr>
              <a:t>04</a:t>
            </a:r>
            <a:endParaRPr kumimoji="0" lang="zh-CN" altLang="en-US" sz="14900" b="0" i="0" u="none" strike="noStrike" kern="1200" cap="none" spc="450" normalizeH="0" baseline="0" noProof="0" dirty="0">
              <a:ln>
                <a:noFill/>
              </a:ln>
              <a:gradFill flip="none" rotWithShape="1">
                <a:gsLst>
                  <a:gs pos="100000">
                    <a:prstClr val="white"/>
                  </a:gs>
                  <a:gs pos="53971">
                    <a:srgbClr val="FFFFFF">
                      <a:alpha val="70000"/>
                    </a:srgbClr>
                  </a:gs>
                  <a:gs pos="33000">
                    <a:prstClr val="white">
                      <a:alpha val="0"/>
                    </a:prstClr>
                  </a:gs>
                  <a:gs pos="0">
                    <a:prstClr val="white">
                      <a:alpha val="0"/>
                    </a:prstClr>
                  </a:gs>
                </a:gsLst>
                <a:lin ang="16200000" scaled="1"/>
                <a:tileRect/>
              </a:gradFill>
              <a:effectLst/>
              <a:uLnTx/>
              <a:uFillTx/>
              <a:latin typeface="Impact" panose="020B0806030902050204" pitchFamily="34" charset="0"/>
              <a:ea typeface="微软雅黑"/>
              <a:cs typeface="+mn-ea"/>
              <a:sym typeface="+mn-lt"/>
            </a:endParaRPr>
          </a:p>
        </p:txBody>
      </p:sp>
      <p:sp>
        <p:nvSpPr>
          <p:cNvPr id="5" name="文本框 4">
            <a:extLst>
              <a:ext uri="{FF2B5EF4-FFF2-40B4-BE49-F238E27FC236}">
                <a16:creationId xmlns:a16="http://schemas.microsoft.com/office/drawing/2014/main" id="{712DD8B7-6037-40C7-B865-C7491FD9C774}"/>
              </a:ext>
            </a:extLst>
          </p:cNvPr>
          <p:cNvSpPr txBox="1"/>
          <p:nvPr/>
        </p:nvSpPr>
        <p:spPr>
          <a:xfrm>
            <a:off x="3178118" y="1431777"/>
            <a:ext cx="2877711" cy="830997"/>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CN" altLang="en-US" sz="4800" b="1" spc="450" dirty="0">
                <a:solidFill>
                  <a:srgbClr val="083C77"/>
                </a:solidFill>
                <a:latin typeface="Arial"/>
                <a:ea typeface="微软雅黑"/>
                <a:cs typeface="+mn-ea"/>
                <a:sym typeface="+mn-lt"/>
              </a:rPr>
              <a:t>控制算法</a:t>
            </a:r>
            <a:endParaRPr kumimoji="0" lang="zh-CN" altLang="en-US" sz="4800" b="1" i="0" u="none" strike="noStrike" kern="1200" cap="none" spc="450" normalizeH="0" baseline="0" noProof="0" dirty="0">
              <a:ln>
                <a:noFill/>
              </a:ln>
              <a:solidFill>
                <a:srgbClr val="083C77"/>
              </a:solidFill>
              <a:effectLst/>
              <a:uLnTx/>
              <a:uFillTx/>
              <a:latin typeface="Arial"/>
              <a:ea typeface="微软雅黑"/>
              <a:cs typeface="+mn-ea"/>
              <a:sym typeface="+mn-lt"/>
            </a:endParaRPr>
          </a:p>
        </p:txBody>
      </p:sp>
      <p:grpSp>
        <p:nvGrpSpPr>
          <p:cNvPr id="9" name="组合 8">
            <a:extLst>
              <a:ext uri="{FF2B5EF4-FFF2-40B4-BE49-F238E27FC236}">
                <a16:creationId xmlns:a16="http://schemas.microsoft.com/office/drawing/2014/main" id="{00F7927A-CC53-4C06-98C8-07D098B7EE29}"/>
              </a:ext>
            </a:extLst>
          </p:cNvPr>
          <p:cNvGrpSpPr/>
          <p:nvPr/>
        </p:nvGrpSpPr>
        <p:grpSpPr>
          <a:xfrm>
            <a:off x="3814432" y="6163894"/>
            <a:ext cx="1545616" cy="352532"/>
            <a:chOff x="5085909" y="6282076"/>
            <a:chExt cx="2060821" cy="470043"/>
          </a:xfrm>
        </p:grpSpPr>
        <p:sp>
          <p:nvSpPr>
            <p:cNvPr id="10" name="文本框 9">
              <a:extLst>
                <a:ext uri="{FF2B5EF4-FFF2-40B4-BE49-F238E27FC236}">
                  <a16:creationId xmlns:a16="http://schemas.microsoft.com/office/drawing/2014/main" id="{FAFB74BD-97AC-46CF-86CB-7B5E5D005397}"/>
                </a:ext>
              </a:extLst>
            </p:cNvPr>
            <p:cNvSpPr txBox="1"/>
            <p:nvPr/>
          </p:nvSpPr>
          <p:spPr>
            <a:xfrm>
              <a:off x="5085909" y="6282076"/>
              <a:ext cx="2060821"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rgbClr val="083C77"/>
                  </a:solidFill>
                  <a:effectLst/>
                  <a:uLnTx/>
                  <a:uFillTx/>
                  <a:latin typeface="Arial"/>
                  <a:ea typeface="微软雅黑"/>
                  <a:cs typeface="+mn-ea"/>
                  <a:sym typeface="+mn-lt"/>
                </a:rPr>
                <a:t>团结 奋进 博学 奉献</a:t>
              </a:r>
            </a:p>
          </p:txBody>
        </p:sp>
        <p:cxnSp>
          <p:nvCxnSpPr>
            <p:cNvPr id="11" name="直接连接符 10">
              <a:extLst>
                <a:ext uri="{FF2B5EF4-FFF2-40B4-BE49-F238E27FC236}">
                  <a16:creationId xmlns:a16="http://schemas.microsoft.com/office/drawing/2014/main" id="{0E000D8E-1F9F-4950-A567-F9DE5F313CF4}"/>
                </a:ext>
              </a:extLst>
            </p:cNvPr>
            <p:cNvCxnSpPr/>
            <p:nvPr/>
          </p:nvCxnSpPr>
          <p:spPr>
            <a:xfrm>
              <a:off x="5595938" y="6752119"/>
              <a:ext cx="1000125" cy="0"/>
            </a:xfrm>
            <a:prstGeom prst="line">
              <a:avLst/>
            </a:prstGeom>
            <a:ln w="1905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443705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9_Office 主题​​">
  <a:themeElements>
    <a:clrScheme name="自定义 3">
      <a:dk1>
        <a:sysClr val="windowText" lastClr="000000"/>
      </a:dk1>
      <a:lt1>
        <a:sysClr val="window" lastClr="FFFFFF"/>
      </a:lt1>
      <a:dk2>
        <a:srgbClr val="44546A"/>
      </a:dk2>
      <a:lt2>
        <a:srgbClr val="E7E6E6"/>
      </a:lt2>
      <a:accent1>
        <a:srgbClr val="004E98"/>
      </a:accent1>
      <a:accent2>
        <a:srgbClr val="083C77"/>
      </a:accent2>
      <a:accent3>
        <a:srgbClr val="5C7EA8"/>
      </a:accent3>
      <a:accent4>
        <a:srgbClr val="068B71"/>
      </a:accent4>
      <a:accent5>
        <a:srgbClr val="199269"/>
      </a:accent5>
      <a:accent6>
        <a:srgbClr val="80C350"/>
      </a:accent6>
      <a:hlink>
        <a:srgbClr val="2D9A62"/>
      </a:hlink>
      <a:folHlink>
        <a:srgbClr val="06417F"/>
      </a:folHlink>
    </a:clrScheme>
    <a:fontScheme name="自定义 3">
      <a:majorFont>
        <a:latin typeface="Arial Black"/>
        <a:ea typeface="Microsoft YaHei"/>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lgn="l">
          <a:defRPr sz="1600" dirty="0">
            <a:solidFill>
              <a:schemeClr val="accent1"/>
            </a:solidFill>
            <a:latin typeface="+mn-ea"/>
            <a:cs typeface="+mn-ea"/>
            <a:sym typeface="+mn-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3">
      <a:dk1>
        <a:sysClr val="windowText" lastClr="000000"/>
      </a:dk1>
      <a:lt1>
        <a:sysClr val="window" lastClr="FFFFFF"/>
      </a:lt1>
      <a:dk2>
        <a:srgbClr val="44546A"/>
      </a:dk2>
      <a:lt2>
        <a:srgbClr val="E7E6E6"/>
      </a:lt2>
      <a:accent1>
        <a:srgbClr val="004E98"/>
      </a:accent1>
      <a:accent2>
        <a:srgbClr val="083C77"/>
      </a:accent2>
      <a:accent3>
        <a:srgbClr val="5C7EA8"/>
      </a:accent3>
      <a:accent4>
        <a:srgbClr val="068B71"/>
      </a:accent4>
      <a:accent5>
        <a:srgbClr val="199269"/>
      </a:accent5>
      <a:accent6>
        <a:srgbClr val="80C350"/>
      </a:accent6>
      <a:hlink>
        <a:srgbClr val="2D9A62"/>
      </a:hlink>
      <a:folHlink>
        <a:srgbClr val="06417F"/>
      </a:folHlink>
    </a:clrScheme>
    <a:fontScheme name="自定义 3">
      <a:majorFont>
        <a:latin typeface="Arial Black"/>
        <a:ea typeface="Microsoft YaHei"/>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lgn="l">
          <a:defRPr sz="1600" dirty="0">
            <a:solidFill>
              <a:schemeClr val="accent1"/>
            </a:solidFill>
            <a:latin typeface="+mn-ea"/>
            <a:cs typeface="+mn-ea"/>
            <a:sym typeface="+mn-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自定义 3">
      <a:dk1>
        <a:sysClr val="windowText" lastClr="000000"/>
      </a:dk1>
      <a:lt1>
        <a:sysClr val="window" lastClr="FFFFFF"/>
      </a:lt1>
      <a:dk2>
        <a:srgbClr val="44546A"/>
      </a:dk2>
      <a:lt2>
        <a:srgbClr val="E7E6E6"/>
      </a:lt2>
      <a:accent1>
        <a:srgbClr val="004E98"/>
      </a:accent1>
      <a:accent2>
        <a:srgbClr val="083C77"/>
      </a:accent2>
      <a:accent3>
        <a:srgbClr val="5C7EA8"/>
      </a:accent3>
      <a:accent4>
        <a:srgbClr val="068B71"/>
      </a:accent4>
      <a:accent5>
        <a:srgbClr val="199269"/>
      </a:accent5>
      <a:accent6>
        <a:srgbClr val="80C350"/>
      </a:accent6>
      <a:hlink>
        <a:srgbClr val="2D9A62"/>
      </a:hlink>
      <a:folHlink>
        <a:srgbClr val="06417F"/>
      </a:folHlink>
    </a:clrScheme>
    <a:fontScheme name="自定义 3">
      <a:majorFont>
        <a:latin typeface="Arial Black"/>
        <a:ea typeface="Microsoft YaHei"/>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lgn="l">
          <a:defRPr sz="1600" dirty="0">
            <a:solidFill>
              <a:schemeClr val="accent1"/>
            </a:solidFill>
            <a:latin typeface="+mn-ea"/>
            <a:cs typeface="+mn-ea"/>
            <a:sym typeface="+mn-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主题​​">
  <a:themeElements>
    <a:clrScheme name="自定义 3">
      <a:dk1>
        <a:sysClr val="windowText" lastClr="000000"/>
      </a:dk1>
      <a:lt1>
        <a:sysClr val="window" lastClr="FFFFFF"/>
      </a:lt1>
      <a:dk2>
        <a:srgbClr val="44546A"/>
      </a:dk2>
      <a:lt2>
        <a:srgbClr val="E7E6E6"/>
      </a:lt2>
      <a:accent1>
        <a:srgbClr val="004E98"/>
      </a:accent1>
      <a:accent2>
        <a:srgbClr val="083C77"/>
      </a:accent2>
      <a:accent3>
        <a:srgbClr val="5C7EA8"/>
      </a:accent3>
      <a:accent4>
        <a:srgbClr val="068B71"/>
      </a:accent4>
      <a:accent5>
        <a:srgbClr val="199269"/>
      </a:accent5>
      <a:accent6>
        <a:srgbClr val="80C350"/>
      </a:accent6>
      <a:hlink>
        <a:srgbClr val="2D9A62"/>
      </a:hlink>
      <a:folHlink>
        <a:srgbClr val="06417F"/>
      </a:folHlink>
    </a:clrScheme>
    <a:fontScheme name="自定义 3">
      <a:majorFont>
        <a:latin typeface="Arial Black"/>
        <a:ea typeface="Microsoft YaHei"/>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lgn="l">
          <a:defRPr sz="1600" dirty="0">
            <a:solidFill>
              <a:schemeClr val="accent1"/>
            </a:solidFill>
            <a:latin typeface="+mn-ea"/>
            <a:cs typeface="+mn-ea"/>
            <a:sym typeface="+mn-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主题​​">
  <a:themeElements>
    <a:clrScheme name="自定义 3">
      <a:dk1>
        <a:sysClr val="windowText" lastClr="000000"/>
      </a:dk1>
      <a:lt1>
        <a:sysClr val="window" lastClr="FFFFFF"/>
      </a:lt1>
      <a:dk2>
        <a:srgbClr val="44546A"/>
      </a:dk2>
      <a:lt2>
        <a:srgbClr val="E7E6E6"/>
      </a:lt2>
      <a:accent1>
        <a:srgbClr val="004E98"/>
      </a:accent1>
      <a:accent2>
        <a:srgbClr val="083C77"/>
      </a:accent2>
      <a:accent3>
        <a:srgbClr val="5C7EA8"/>
      </a:accent3>
      <a:accent4>
        <a:srgbClr val="068B71"/>
      </a:accent4>
      <a:accent5>
        <a:srgbClr val="199269"/>
      </a:accent5>
      <a:accent6>
        <a:srgbClr val="80C350"/>
      </a:accent6>
      <a:hlink>
        <a:srgbClr val="2D9A62"/>
      </a:hlink>
      <a:folHlink>
        <a:srgbClr val="06417F"/>
      </a:folHlink>
    </a:clrScheme>
    <a:fontScheme name="自定义 3">
      <a:majorFont>
        <a:latin typeface="Arial Black"/>
        <a:ea typeface="Microsoft YaHei"/>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lgn="l">
          <a:defRPr sz="1600" dirty="0">
            <a:solidFill>
              <a:schemeClr val="accent1"/>
            </a:solidFill>
            <a:latin typeface="+mn-ea"/>
            <a:cs typeface="+mn-ea"/>
            <a:sym typeface="+mn-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Office 主题​​">
  <a:themeElements>
    <a:clrScheme name="自定义 3">
      <a:dk1>
        <a:sysClr val="windowText" lastClr="000000"/>
      </a:dk1>
      <a:lt1>
        <a:sysClr val="window" lastClr="FFFFFF"/>
      </a:lt1>
      <a:dk2>
        <a:srgbClr val="44546A"/>
      </a:dk2>
      <a:lt2>
        <a:srgbClr val="E7E6E6"/>
      </a:lt2>
      <a:accent1>
        <a:srgbClr val="004E98"/>
      </a:accent1>
      <a:accent2>
        <a:srgbClr val="083C77"/>
      </a:accent2>
      <a:accent3>
        <a:srgbClr val="5C7EA8"/>
      </a:accent3>
      <a:accent4>
        <a:srgbClr val="068B71"/>
      </a:accent4>
      <a:accent5>
        <a:srgbClr val="199269"/>
      </a:accent5>
      <a:accent6>
        <a:srgbClr val="80C350"/>
      </a:accent6>
      <a:hlink>
        <a:srgbClr val="2D9A62"/>
      </a:hlink>
      <a:folHlink>
        <a:srgbClr val="06417F"/>
      </a:folHlink>
    </a:clrScheme>
    <a:fontScheme name="自定义 3">
      <a:majorFont>
        <a:latin typeface="Arial Black"/>
        <a:ea typeface="Microsoft YaHei"/>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lgn="l">
          <a:defRPr sz="1600" dirty="0">
            <a:solidFill>
              <a:schemeClr val="accent1"/>
            </a:solidFill>
            <a:latin typeface="+mn-ea"/>
            <a:cs typeface="+mn-ea"/>
            <a:sym typeface="+mn-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Office 主题​​">
  <a:themeElements>
    <a:clrScheme name="自定义 3">
      <a:dk1>
        <a:sysClr val="windowText" lastClr="000000"/>
      </a:dk1>
      <a:lt1>
        <a:sysClr val="window" lastClr="FFFFFF"/>
      </a:lt1>
      <a:dk2>
        <a:srgbClr val="44546A"/>
      </a:dk2>
      <a:lt2>
        <a:srgbClr val="E7E6E6"/>
      </a:lt2>
      <a:accent1>
        <a:srgbClr val="004E98"/>
      </a:accent1>
      <a:accent2>
        <a:srgbClr val="083C77"/>
      </a:accent2>
      <a:accent3>
        <a:srgbClr val="5C7EA8"/>
      </a:accent3>
      <a:accent4>
        <a:srgbClr val="068B71"/>
      </a:accent4>
      <a:accent5>
        <a:srgbClr val="199269"/>
      </a:accent5>
      <a:accent6>
        <a:srgbClr val="80C350"/>
      </a:accent6>
      <a:hlink>
        <a:srgbClr val="2D9A62"/>
      </a:hlink>
      <a:folHlink>
        <a:srgbClr val="06417F"/>
      </a:folHlink>
    </a:clrScheme>
    <a:fontScheme name="自定义 3">
      <a:majorFont>
        <a:latin typeface="Arial Black"/>
        <a:ea typeface="Microsoft YaHei"/>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lgn="l">
          <a:defRPr sz="1600" dirty="0">
            <a:solidFill>
              <a:schemeClr val="accent1"/>
            </a:solidFill>
            <a:latin typeface="+mn-ea"/>
            <a:cs typeface="+mn-ea"/>
            <a:sym typeface="+mn-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Office 主题​​">
  <a:themeElements>
    <a:clrScheme name="自定义 3">
      <a:dk1>
        <a:sysClr val="windowText" lastClr="000000"/>
      </a:dk1>
      <a:lt1>
        <a:sysClr val="window" lastClr="FFFFFF"/>
      </a:lt1>
      <a:dk2>
        <a:srgbClr val="44546A"/>
      </a:dk2>
      <a:lt2>
        <a:srgbClr val="E7E6E6"/>
      </a:lt2>
      <a:accent1>
        <a:srgbClr val="004E98"/>
      </a:accent1>
      <a:accent2>
        <a:srgbClr val="083C77"/>
      </a:accent2>
      <a:accent3>
        <a:srgbClr val="5C7EA8"/>
      </a:accent3>
      <a:accent4>
        <a:srgbClr val="068B71"/>
      </a:accent4>
      <a:accent5>
        <a:srgbClr val="199269"/>
      </a:accent5>
      <a:accent6>
        <a:srgbClr val="80C350"/>
      </a:accent6>
      <a:hlink>
        <a:srgbClr val="2D9A62"/>
      </a:hlink>
      <a:folHlink>
        <a:srgbClr val="06417F"/>
      </a:folHlink>
    </a:clrScheme>
    <a:fontScheme name="自定义 3">
      <a:majorFont>
        <a:latin typeface="Arial Black"/>
        <a:ea typeface="Microsoft YaHei"/>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lgn="l">
          <a:defRPr sz="1600" dirty="0">
            <a:solidFill>
              <a:schemeClr val="accent1"/>
            </a:solidFill>
            <a:latin typeface="+mn-ea"/>
            <a:cs typeface="+mn-ea"/>
            <a:sym typeface="+mn-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Office 主题​​">
  <a:themeElements>
    <a:clrScheme name="自定义 3">
      <a:dk1>
        <a:sysClr val="windowText" lastClr="000000"/>
      </a:dk1>
      <a:lt1>
        <a:sysClr val="window" lastClr="FFFFFF"/>
      </a:lt1>
      <a:dk2>
        <a:srgbClr val="44546A"/>
      </a:dk2>
      <a:lt2>
        <a:srgbClr val="E7E6E6"/>
      </a:lt2>
      <a:accent1>
        <a:srgbClr val="004E98"/>
      </a:accent1>
      <a:accent2>
        <a:srgbClr val="083C77"/>
      </a:accent2>
      <a:accent3>
        <a:srgbClr val="5C7EA8"/>
      </a:accent3>
      <a:accent4>
        <a:srgbClr val="068B71"/>
      </a:accent4>
      <a:accent5>
        <a:srgbClr val="199269"/>
      </a:accent5>
      <a:accent6>
        <a:srgbClr val="80C350"/>
      </a:accent6>
      <a:hlink>
        <a:srgbClr val="2D9A62"/>
      </a:hlink>
      <a:folHlink>
        <a:srgbClr val="06417F"/>
      </a:folHlink>
    </a:clrScheme>
    <a:fontScheme name="自定义 3">
      <a:majorFont>
        <a:latin typeface="Arial Black"/>
        <a:ea typeface="Microsoft YaHei"/>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lgn="l">
          <a:defRPr sz="1600" dirty="0">
            <a:solidFill>
              <a:schemeClr val="accent1"/>
            </a:solidFill>
            <a:latin typeface="+mn-ea"/>
            <a:cs typeface="+mn-ea"/>
            <a:sym typeface="+mn-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TotalTime>
  <Words>1120</Words>
  <Application>Microsoft Office PowerPoint</Application>
  <PresentationFormat>全屏显示(4:3)</PresentationFormat>
  <Paragraphs>124</Paragraphs>
  <Slides>20</Slides>
  <Notes>14</Notes>
  <HiddenSlides>0</HiddenSlides>
  <MMClips>0</MMClips>
  <ScaleCrop>false</ScaleCrop>
  <HeadingPairs>
    <vt:vector size="8" baseType="variant">
      <vt:variant>
        <vt:lpstr>已用的字体</vt:lpstr>
      </vt:variant>
      <vt:variant>
        <vt:i4>8</vt:i4>
      </vt:variant>
      <vt:variant>
        <vt:lpstr>主题</vt:lpstr>
      </vt:variant>
      <vt:variant>
        <vt:i4>10</vt:i4>
      </vt:variant>
      <vt:variant>
        <vt:lpstr>嵌入 OLE 服务器</vt:lpstr>
      </vt:variant>
      <vt:variant>
        <vt:i4>1</vt:i4>
      </vt:variant>
      <vt:variant>
        <vt:lpstr>幻灯片标题</vt:lpstr>
      </vt:variant>
      <vt:variant>
        <vt:i4>20</vt:i4>
      </vt:variant>
    </vt:vector>
  </HeadingPairs>
  <TitlesOfParts>
    <vt:vector size="39" baseType="lpstr">
      <vt:lpstr>等线</vt:lpstr>
      <vt:lpstr>等线 Light</vt:lpstr>
      <vt:lpstr>Microsoft YaHei</vt:lpstr>
      <vt:lpstr>Microsoft YaHei</vt:lpstr>
      <vt:lpstr>微软雅黑 Light</vt:lpstr>
      <vt:lpstr>Arial</vt:lpstr>
      <vt:lpstr>Arial Black</vt:lpstr>
      <vt:lpstr>Impact</vt:lpstr>
      <vt:lpstr>Office 主题​​</vt:lpstr>
      <vt:lpstr>1_Office 主题​​</vt:lpstr>
      <vt:lpstr>2_Office 主题​​</vt:lpstr>
      <vt:lpstr>3_Office 主题​​</vt:lpstr>
      <vt:lpstr>4_Office 主题​​</vt:lpstr>
      <vt:lpstr>5_Office 主题​​</vt:lpstr>
      <vt:lpstr>6_Office 主题​​</vt:lpstr>
      <vt:lpstr>7_Office 主题​​</vt:lpstr>
      <vt:lpstr>8_Office 主题​​</vt:lpstr>
      <vt:lpstr>9_Office 主题​​</vt:lpstr>
      <vt:lpstr>Equation.AxMath</vt:lpstr>
      <vt:lpstr>PowerPoint 演示文稿</vt:lpstr>
      <vt:lpstr>PowerPoint 演示文稿</vt:lpstr>
      <vt:lpstr>PowerPoint 演示文稿</vt:lpstr>
      <vt:lpstr>PowerPoint 演示文稿</vt:lpstr>
      <vt:lpstr>PowerPoint 演示文稿</vt:lpstr>
      <vt:lpstr>系统模型</vt:lpstr>
      <vt:lpstr>系统模型</vt:lpstr>
      <vt:lpstr>系统模型</vt:lpstr>
      <vt:lpstr>PowerPoint 演示文稿</vt:lpstr>
      <vt:lpstr>滑模变结构控制算法</vt:lpstr>
      <vt:lpstr>滑模变结构控制算法</vt:lpstr>
      <vt:lpstr>滑模变结构控制算法</vt:lpstr>
      <vt:lpstr>滑模变结构控制算法</vt:lpstr>
      <vt:lpstr>基于滑模控制的磁悬浮系统</vt:lpstr>
      <vt:lpstr>基于滑模控制的磁悬浮系统</vt:lpstr>
      <vt:lpstr>PowerPoint 演示文稿</vt:lpstr>
      <vt:lpstr>传统PID控制</vt:lpstr>
      <vt:lpstr>滑模变结构控制</vt:lpstr>
      <vt:lpstr>总结</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1764248444@qq.com</dc:creator>
  <cp:lastModifiedBy>1764248444@qq.com</cp:lastModifiedBy>
  <cp:revision>19</cp:revision>
  <dcterms:created xsi:type="dcterms:W3CDTF">2020-03-27T06:01:29Z</dcterms:created>
  <dcterms:modified xsi:type="dcterms:W3CDTF">2020-03-27T09:06:30Z</dcterms:modified>
</cp:coreProperties>
</file>