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1" r:id="rId8"/>
    <p:sldId id="264" r:id="rId9"/>
    <p:sldId id="263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57" d="100"/>
          <a:sy n="57" d="100"/>
        </p:scale>
        <p:origin x="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E3D-AB89-44BB-8FD2-A45E5C3EB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3600-8782-49E3-BA4A-1EC1F3305A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E3D-AB89-44BB-8FD2-A45E5C3EB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3600-8782-49E3-BA4A-1EC1F3305A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E3D-AB89-44BB-8FD2-A45E5C3EB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3600-8782-49E3-BA4A-1EC1F3305A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E3D-AB89-44BB-8FD2-A45E5C3EB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3600-8782-49E3-BA4A-1EC1F3305A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E3D-AB89-44BB-8FD2-A45E5C3EB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3600-8782-49E3-BA4A-1EC1F3305A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E3D-AB89-44BB-8FD2-A45E5C3EB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3600-8782-49E3-BA4A-1EC1F3305A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E3D-AB89-44BB-8FD2-A45E5C3EB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3600-8782-49E3-BA4A-1EC1F3305A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E3D-AB89-44BB-8FD2-A45E5C3EB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3600-8782-49E3-BA4A-1EC1F3305A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E3D-AB89-44BB-8FD2-A45E5C3EB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3600-8782-49E3-BA4A-1EC1F3305A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E3D-AB89-44BB-8FD2-A45E5C3EB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3600-8782-49E3-BA4A-1EC1F3305A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26E3D-AB89-44BB-8FD2-A45E5C3EB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C3600-8782-49E3-BA4A-1EC1F3305A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6E3D-AB89-44BB-8FD2-A45E5C3EB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C3600-8782-49E3-BA4A-1EC1F3305A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com.cn/problem/P4348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uoj.ac/problem/397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uoj.ac/problem/231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odeforces.com/problemset/problem/1515/I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odeforces.com/contest/1290/problem/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odeforces.com/problemset/problem/666/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odeforces.com/problemset/problem/643/G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odeforces.com/problemset/problem/603/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odeforces.com/problemset/problem/671/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uoj.ac/problem/41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qoj.ac/problem/741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qoj.ac/problem/518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qoj.ac/problem/8035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qoj.ac/problem/8038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qoj.ac/problem/8139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qoj.ac/problem/7513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qoj.ac/problem/650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数据结构杂题选讲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zjc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P4348 [CERC2015] Cow Confinement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 </a:t>
            </a:r>
            <a:r>
              <a:rPr lang="en-US" altLang="zh-CN" dirty="0"/>
              <a:t>10^6 </a:t>
            </a:r>
            <a:r>
              <a:rPr lang="zh-CN" altLang="en-US" dirty="0"/>
              <a:t>行 </a:t>
            </a:r>
            <a:r>
              <a:rPr lang="en-US" altLang="zh-CN" dirty="0"/>
              <a:t>10^6 </a:t>
            </a:r>
            <a:r>
              <a:rPr lang="zh-CN" altLang="en-US" dirty="0"/>
              <a:t>列的网格图，上面有一些牛、花和一些不相交的矩形围栏。所有围栏在格子的边界上，同时牛和花在格子里。每头牛只能向下或向右走，同时不能穿过围栏和地图边界。</a:t>
            </a:r>
            <a:endParaRPr lang="zh-CN" altLang="en-US" dirty="0"/>
          </a:p>
          <a:p>
            <a:r>
              <a:rPr lang="zh-CN" altLang="en-US" dirty="0"/>
              <a:t>求每头牛能到达的花的数量。</a:t>
            </a:r>
            <a:endParaRPr lang="en-US" altLang="zh-CN" dirty="0"/>
          </a:p>
          <a:p>
            <a:r>
              <a:rPr lang="zh-CN" altLang="en-US" dirty="0"/>
              <a:t>牛和花的数量 </a:t>
            </a:r>
            <a:r>
              <a:rPr lang="en-US" altLang="zh-CN" dirty="0"/>
              <a:t>&lt;=2*10^5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#397. 【NOI2018】</a:t>
            </a:r>
            <a:r>
              <a:rPr lang="zh-CN" altLang="en-US" dirty="0">
                <a:hlinkClick r:id="rId1"/>
              </a:rPr>
              <a:t>情报中心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给定一颗边权</a:t>
            </a:r>
            <a:r>
              <a:rPr lang="zh-CN" altLang="en-US" b="1" dirty="0"/>
              <a:t>非负</a:t>
            </a:r>
            <a:r>
              <a:rPr lang="zh-CN" altLang="en-US" dirty="0"/>
              <a:t>的 </a:t>
            </a:r>
            <a:r>
              <a:rPr lang="en-US" altLang="zh-CN" dirty="0"/>
              <a:t>n </a:t>
            </a:r>
            <a:r>
              <a:rPr lang="zh-CN" altLang="en-US" dirty="0"/>
              <a:t>个节点的树和 </a:t>
            </a:r>
            <a:r>
              <a:rPr lang="en-US" altLang="zh-CN" dirty="0"/>
              <a:t>m </a:t>
            </a:r>
            <a:r>
              <a:rPr lang="zh-CN" altLang="en-US" dirty="0"/>
              <a:t>条权值为</a:t>
            </a:r>
            <a:r>
              <a:rPr lang="zh-CN" altLang="en-US" b="1" dirty="0"/>
              <a:t>负</a:t>
            </a:r>
            <a:r>
              <a:rPr lang="zh-CN" altLang="en-US" dirty="0"/>
              <a:t>树上的链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/>
              <a:t>SK </a:t>
            </a:r>
            <a:r>
              <a:rPr lang="zh-CN" altLang="en-US" dirty="0"/>
              <a:t>需要选出两条相交至少有一条边的链，并最大化选出的链的权值和加上被至少一条链覆盖的边的边权和。</a:t>
            </a:r>
            <a:endParaRPr lang="en-US" altLang="zh-CN" dirty="0"/>
          </a:p>
          <a:p>
            <a:r>
              <a:rPr lang="en-US" altLang="zh-CN" dirty="0"/>
              <a:t>1&lt;=n&lt;=5*10^4,1&lt;=m&lt;=10^5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#231. 【IOI2015】Teams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/>
              <a:t>班里有 </a:t>
            </a:r>
            <a:r>
              <a:rPr lang="en-US" altLang="zh-CN" dirty="0"/>
              <a:t>n </a:t>
            </a:r>
            <a:r>
              <a:rPr lang="zh-CN" altLang="en-US" dirty="0"/>
              <a:t>个学生</a:t>
            </a:r>
            <a:r>
              <a:rPr lang="en-US" altLang="zh-CN" dirty="0"/>
              <a:t>,</a:t>
            </a:r>
            <a:r>
              <a:rPr lang="zh-CN" altLang="en-US" dirty="0"/>
              <a:t>他们的编号为从 </a:t>
            </a:r>
            <a:r>
              <a:rPr lang="en-US" altLang="zh-CN" dirty="0"/>
              <a:t>0 </a:t>
            </a:r>
            <a:r>
              <a:rPr lang="zh-CN" altLang="en-US" dirty="0"/>
              <a:t>到 </a:t>
            </a:r>
            <a:r>
              <a:rPr lang="en-US" altLang="zh-CN" dirty="0"/>
              <a:t>n-1</a:t>
            </a:r>
            <a:r>
              <a:rPr lang="zh-CN" altLang="en-US" dirty="0"/>
              <a:t>。每天，老师都有一些项目需要学生去完成。每个项目都需要由一组学生在一天内完成。项目的难度可能不同。对于每个项目，老师知道应该选择由多少学生组成的小组去完成。</a:t>
            </a:r>
            <a:endParaRPr lang="zh-CN" altLang="en-US" dirty="0"/>
          </a:p>
          <a:p>
            <a:r>
              <a:rPr lang="zh-CN" altLang="en-US" dirty="0"/>
              <a:t>不同的学生对小组的规模有不同的喜好。更准确地说</a:t>
            </a:r>
            <a:r>
              <a:rPr lang="en-US" altLang="zh-CN" dirty="0"/>
              <a:t>, </a:t>
            </a:r>
            <a:r>
              <a:rPr lang="zh-CN" altLang="en-US" dirty="0"/>
              <a:t>对学生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而言</a:t>
            </a:r>
            <a:r>
              <a:rPr lang="en-US" altLang="zh-CN" dirty="0"/>
              <a:t>, </a:t>
            </a:r>
            <a:r>
              <a:rPr lang="zh-CN" altLang="en-US" dirty="0"/>
              <a:t>他只愿意在小组规模介于 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和 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之间（含 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和 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）的小组工作。每一天，一个学生最多只能被分配到一个小组工作。有些学生可能未被分配到任何小组中。每个小组只负责一个项目。</a:t>
            </a:r>
            <a:endParaRPr lang="zh-CN" altLang="en-US" dirty="0"/>
          </a:p>
          <a:p>
            <a:r>
              <a:rPr lang="zh-CN" altLang="en-US" dirty="0"/>
              <a:t>老师已选择好接下来 </a:t>
            </a:r>
            <a:r>
              <a:rPr lang="en-US" altLang="zh-CN" dirty="0"/>
              <a:t>q </a:t>
            </a:r>
            <a:r>
              <a:rPr lang="zh-CN" altLang="en-US" dirty="0"/>
              <a:t>天中每一天的项目。对于每一天</a:t>
            </a:r>
            <a:r>
              <a:rPr lang="en-US" altLang="zh-CN" dirty="0"/>
              <a:t>, </a:t>
            </a:r>
            <a:r>
              <a:rPr lang="zh-CN" altLang="en-US" dirty="0"/>
              <a:t>现需要判断是否有一种分配学生的方案，使得每个项目都有一个小组负责。</a:t>
            </a:r>
            <a:endParaRPr lang="en-US" altLang="zh-CN" dirty="0"/>
          </a:p>
          <a:p>
            <a:r>
              <a:rPr lang="en-US" altLang="zh-CN" dirty="0"/>
              <a:t>1&lt;=n&lt;=5*10^5,1&lt;=q&lt;=2*10^5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I. Phoenix and Diamonds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 </a:t>
            </a:r>
            <a:r>
              <a:rPr lang="zh-CN" altLang="en-US" dirty="0"/>
              <a:t>种钻石，一颗第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种钻石重量为 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，价值为 </a:t>
            </a:r>
            <a:r>
              <a:rPr lang="en-US" altLang="zh-CN" dirty="0"/>
              <a:t>v[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，一开始第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种钻石的库存为 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。接下来进行 </a:t>
            </a:r>
            <a:r>
              <a:rPr lang="en-US" altLang="zh-CN" dirty="0"/>
              <a:t>m </a:t>
            </a:r>
            <a:r>
              <a:rPr lang="zh-CN" altLang="en-US" dirty="0"/>
              <a:t>次操作：</a:t>
            </a:r>
            <a:endParaRPr lang="zh-CN" altLang="en-US" dirty="0"/>
          </a:p>
          <a:p>
            <a:r>
              <a:rPr lang="en-US" altLang="zh-CN" dirty="0"/>
              <a:t>1. k d</a:t>
            </a:r>
            <a:r>
              <a:rPr lang="zh-CN" altLang="en-US" dirty="0"/>
              <a:t>：进货了 </a:t>
            </a:r>
            <a:r>
              <a:rPr lang="en-US" altLang="zh-CN" dirty="0"/>
              <a:t>k </a:t>
            </a:r>
            <a:r>
              <a:rPr lang="zh-CN" altLang="en-US" dirty="0"/>
              <a:t>个种类为 </a:t>
            </a:r>
            <a:r>
              <a:rPr lang="en-US" altLang="zh-CN" dirty="0"/>
              <a:t>d </a:t>
            </a:r>
            <a:r>
              <a:rPr lang="zh-CN" altLang="en-US" dirty="0"/>
              <a:t>的钻石；</a:t>
            </a:r>
            <a:endParaRPr lang="zh-CN" altLang="en-US" dirty="0"/>
          </a:p>
          <a:p>
            <a:r>
              <a:rPr lang="en-US" altLang="zh-CN" dirty="0"/>
              <a:t>2. k d</a:t>
            </a:r>
            <a:r>
              <a:rPr lang="zh-CN" altLang="en-US" dirty="0"/>
              <a:t>：卖出了 </a:t>
            </a:r>
            <a:r>
              <a:rPr lang="en-US" altLang="zh-CN" dirty="0"/>
              <a:t>k </a:t>
            </a:r>
            <a:r>
              <a:rPr lang="zh-CN" altLang="en-US" dirty="0"/>
              <a:t>个种类为 </a:t>
            </a:r>
            <a:r>
              <a:rPr lang="en-US" altLang="zh-CN" dirty="0"/>
              <a:t>d </a:t>
            </a:r>
            <a:r>
              <a:rPr lang="zh-CN" altLang="en-US" dirty="0"/>
              <a:t>的钻石；</a:t>
            </a:r>
            <a:endParaRPr lang="en-US" altLang="zh-CN" dirty="0"/>
          </a:p>
          <a:p>
            <a:r>
              <a:rPr lang="en-US" altLang="zh-CN" dirty="0"/>
              <a:t>3. c</a:t>
            </a:r>
            <a:r>
              <a:rPr lang="zh-CN" altLang="en-US" dirty="0"/>
              <a:t>：如果你有一个大小为 </a:t>
            </a:r>
            <a:r>
              <a:rPr lang="en-US" altLang="zh-CN" dirty="0"/>
              <a:t>c </a:t>
            </a:r>
            <a:r>
              <a:rPr lang="zh-CN" altLang="en-US" dirty="0"/>
              <a:t>的袋子，且按照第一关键字为价值（从大到小），第二关键字为重量（从小到大）的顺序取钻石的话，你最终可以取到钻石的价值为多少（注意操作不会真正执行）</a:t>
            </a:r>
            <a:endParaRPr lang="en-US" altLang="zh-CN" dirty="0"/>
          </a:p>
          <a:p>
            <a:r>
              <a:rPr lang="en-US" altLang="zh-CN" dirty="0"/>
              <a:t>1&lt;=n&lt;=2*10^5,1&lt;=q&lt;=10^5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E. Cartesian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 </a:t>
            </a:r>
            <a:r>
              <a:rPr lang="en-US" altLang="zh-CN" dirty="0"/>
              <a:t>1,2,..,n </a:t>
            </a:r>
            <a:r>
              <a:rPr lang="zh-CN" altLang="en-US" dirty="0"/>
              <a:t>的排列 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].</a:t>
            </a:r>
            <a:endParaRPr lang="en-US" altLang="zh-CN" dirty="0"/>
          </a:p>
          <a:p>
            <a:r>
              <a:rPr lang="zh-CN" altLang="en-US" dirty="0"/>
              <a:t>对于一个整数 </a:t>
            </a:r>
            <a:r>
              <a:rPr lang="en-US" altLang="zh-CN" dirty="0"/>
              <a:t>1&lt;=k&lt;=n , </a:t>
            </a:r>
            <a:r>
              <a:rPr lang="zh-CN" altLang="en-US" dirty="0"/>
              <a:t>将排列中 </a:t>
            </a:r>
            <a:r>
              <a:rPr lang="en-US" altLang="zh-CN" dirty="0"/>
              <a:t>&lt;=k </a:t>
            </a:r>
            <a:r>
              <a:rPr lang="zh-CN" altLang="en-US" dirty="0"/>
              <a:t>的项构成的子序列建大根笛卡尔树</a:t>
            </a:r>
            <a:r>
              <a:rPr lang="en-US" altLang="zh-CN" dirty="0"/>
              <a:t>. </a:t>
            </a:r>
            <a:r>
              <a:rPr lang="zh-CN" altLang="en-US" dirty="0"/>
              <a:t>这棵笛卡尔树的所有节点的子树大小之和记为 </a:t>
            </a:r>
            <a:r>
              <a:rPr lang="en-US" altLang="zh-CN" dirty="0"/>
              <a:t>s[k].</a:t>
            </a:r>
            <a:endParaRPr lang="en-US" altLang="zh-CN" dirty="0"/>
          </a:p>
          <a:p>
            <a:r>
              <a:rPr lang="zh-CN" altLang="en-US" dirty="0"/>
              <a:t>对于 </a:t>
            </a:r>
            <a:r>
              <a:rPr lang="en-US" altLang="zh-CN" dirty="0"/>
              <a:t>k=1,2,…,n</a:t>
            </a:r>
            <a:r>
              <a:rPr lang="zh-CN" altLang="en-US" dirty="0"/>
              <a:t>，求出</a:t>
            </a:r>
            <a:r>
              <a:rPr lang="en-US" altLang="zh-CN" dirty="0"/>
              <a:t> s[k]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1&lt;=n&lt;=1.5*10^5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E. Forensic Examination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给你一个长度为 </a:t>
            </a:r>
            <a:r>
              <a:rPr lang="en-US" altLang="zh-CN" dirty="0"/>
              <a:t>n </a:t>
            </a:r>
            <a:r>
              <a:rPr lang="zh-CN" altLang="en-US" dirty="0"/>
              <a:t>的字符串 </a:t>
            </a:r>
            <a:r>
              <a:rPr lang="en-US" altLang="zh-CN" dirty="0"/>
              <a:t>S </a:t>
            </a:r>
            <a:r>
              <a:rPr lang="zh-CN" altLang="en-US" dirty="0"/>
              <a:t>以及一个长度为</a:t>
            </a:r>
            <a:r>
              <a:rPr lang="en-US" altLang="zh-CN" dirty="0"/>
              <a:t> m </a:t>
            </a:r>
            <a:r>
              <a:rPr lang="zh-CN" altLang="en-US" dirty="0"/>
              <a:t>的字符串数组 </a:t>
            </a:r>
            <a:r>
              <a:rPr lang="en-US" altLang="zh-CN" dirty="0"/>
              <a:t>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r>
              <a:rPr lang="en-US" altLang="zh-CN" dirty="0"/>
              <a:t>q </a:t>
            </a:r>
            <a:r>
              <a:rPr lang="zh-CN" altLang="en-US" dirty="0"/>
              <a:t>次询问，每次问 </a:t>
            </a:r>
            <a:r>
              <a:rPr lang="en-US" altLang="zh-CN" dirty="0"/>
              <a:t>S </a:t>
            </a:r>
            <a:r>
              <a:rPr lang="zh-CN" altLang="en-US" dirty="0"/>
              <a:t>的子串 </a:t>
            </a:r>
            <a:r>
              <a:rPr lang="en-US" altLang="zh-CN" dirty="0"/>
              <a:t>S[</a:t>
            </a:r>
            <a:r>
              <a:rPr lang="en-US" altLang="zh-CN" dirty="0" err="1"/>
              <a:t>pl,pr</a:t>
            </a:r>
            <a:r>
              <a:rPr lang="en-US" altLang="zh-CN" dirty="0"/>
              <a:t>] </a:t>
            </a:r>
            <a:r>
              <a:rPr lang="zh-CN" altLang="en-US" dirty="0"/>
              <a:t>在 </a:t>
            </a:r>
            <a:r>
              <a:rPr lang="en-US" altLang="zh-CN" dirty="0"/>
              <a:t>T[l],T[l+1]…,T[r]</a:t>
            </a:r>
            <a:r>
              <a:rPr lang="zh-CN" altLang="en-US" dirty="0"/>
              <a:t>中的哪个串里的出现次数最多，并输出出现次数。如有多解输出最靠前的那一个。</a:t>
            </a:r>
            <a:endParaRPr lang="en-US" altLang="zh-CN" dirty="0"/>
          </a:p>
          <a:p>
            <a:r>
              <a:rPr lang="en-US" altLang="zh-CN" dirty="0"/>
              <a:t>1&lt;=n&lt;=5*10^5,1&lt;=m&lt;=5*10^4,</a:t>
            </a:r>
            <a:r>
              <a:rPr lang="zh-CN" altLang="en-US" dirty="0"/>
              <a:t>字符集 </a:t>
            </a:r>
            <a:r>
              <a:rPr lang="en-US" altLang="zh-CN" dirty="0"/>
              <a:t>26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G. Choosing Ads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给定一个长度为 </a:t>
            </a:r>
            <a:r>
              <a:rPr lang="en-US" altLang="zh-CN" dirty="0"/>
              <a:t>n </a:t>
            </a:r>
            <a:r>
              <a:rPr lang="zh-CN" altLang="en-US" dirty="0"/>
              <a:t>的序列和一个整数 </a:t>
            </a:r>
            <a:r>
              <a:rPr lang="en-US" altLang="zh-CN" dirty="0"/>
              <a:t>p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有</a:t>
            </a:r>
            <a:r>
              <a:rPr lang="en-US" altLang="zh-CN" dirty="0"/>
              <a:t> m </a:t>
            </a:r>
            <a:r>
              <a:rPr lang="zh-CN" altLang="en-US" dirty="0"/>
              <a:t>个操作，操作要么是区间赋值，要么是询问区间内出现次数至少占 </a:t>
            </a:r>
            <a:r>
              <a:rPr lang="en-US" altLang="zh-CN" dirty="0"/>
              <a:t>p% </a:t>
            </a:r>
            <a:r>
              <a:rPr lang="zh-CN" altLang="en-US" dirty="0"/>
              <a:t>的数。</a:t>
            </a:r>
            <a:endParaRPr lang="zh-CN" altLang="en-US" dirty="0"/>
          </a:p>
          <a:p>
            <a:r>
              <a:rPr lang="zh-CN" altLang="en-US" dirty="0"/>
              <a:t>输出询问的答案时，可以包含错的数，也可以重复输出，但对的数一定要在答案中，且输出的数的个数不超过 </a:t>
            </a:r>
            <a:r>
              <a:rPr lang="en-US" altLang="zh-CN" dirty="0"/>
              <a:t>100/p </a:t>
            </a:r>
            <a:r>
              <a:rPr lang="zh-CN" altLang="en-US" dirty="0"/>
              <a:t>下取整。</a:t>
            </a:r>
            <a:endParaRPr lang="zh-CN" altLang="en-US" dirty="0"/>
          </a:p>
          <a:p>
            <a:r>
              <a:rPr lang="en-US" altLang="zh-CN" dirty="0"/>
              <a:t>1&lt;=</a:t>
            </a:r>
            <a:r>
              <a:rPr lang="en-US" altLang="zh-CN" dirty="0" err="1"/>
              <a:t>n,m</a:t>
            </a:r>
            <a:r>
              <a:rPr lang="en-US" altLang="zh-CN" dirty="0"/>
              <a:t>&lt;=1.5*10^5</a:t>
            </a:r>
            <a:r>
              <a:rPr lang="zh-CN" altLang="en-US" dirty="0"/>
              <a:t>，</a:t>
            </a:r>
            <a:r>
              <a:rPr lang="en-US" altLang="zh-CN" dirty="0"/>
              <a:t>20&lt;=p&lt;=100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E. Pastoral Oddities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给定一张 </a:t>
            </a:r>
            <a:r>
              <a:rPr lang="en-US" altLang="zh-CN" dirty="0"/>
              <a:t>n </a:t>
            </a:r>
            <a:r>
              <a:rPr lang="zh-CN" altLang="en-US" dirty="0"/>
              <a:t>个点的无向图，初始没有边。</a:t>
            </a:r>
            <a:endParaRPr lang="zh-CN" altLang="en-US" dirty="0"/>
          </a:p>
          <a:p>
            <a:r>
              <a:rPr lang="zh-CN" altLang="en-US" dirty="0"/>
              <a:t>依次加入</a:t>
            </a:r>
            <a:r>
              <a:rPr lang="en-US" altLang="zh-CN" dirty="0"/>
              <a:t> m </a:t>
            </a:r>
            <a:r>
              <a:rPr lang="zh-CN" altLang="en-US" dirty="0"/>
              <a:t>条带权的边，每次加入后询问是否存在一个边集，满足每个点的度数均为奇数。</a:t>
            </a:r>
            <a:endParaRPr lang="zh-CN" altLang="en-US" dirty="0"/>
          </a:p>
          <a:p>
            <a:r>
              <a:rPr lang="zh-CN" altLang="en-US" dirty="0"/>
              <a:t>若存在，则还需要最小化边集中的最大边权。</a:t>
            </a:r>
            <a:endParaRPr lang="en-US" altLang="zh-CN" dirty="0"/>
          </a:p>
          <a:p>
            <a:r>
              <a:rPr lang="en-US" altLang="zh-CN" dirty="0"/>
              <a:t>1&lt;=n&lt;=10^5,1&lt;=m&lt;=3*10^5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E. Organizing a Race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有 </a:t>
            </a:r>
            <a:r>
              <a:rPr lang="en-US" altLang="zh-CN" dirty="0"/>
              <a:t>n </a:t>
            </a:r>
            <a:r>
              <a:rPr lang="zh-CN" altLang="en-US" dirty="0"/>
              <a:t>个点依次排成一列，第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个点与第 </a:t>
            </a:r>
            <a:r>
              <a:rPr lang="en-US" altLang="zh-CN" dirty="0"/>
              <a:t>i+1 </a:t>
            </a:r>
            <a:r>
              <a:rPr lang="zh-CN" altLang="en-US" dirty="0"/>
              <a:t>个点之间的距离为 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个单位。</a:t>
            </a:r>
            <a:endParaRPr lang="zh-CN" altLang="en-US" dirty="0"/>
          </a:p>
          <a:p>
            <a:r>
              <a:rPr lang="zh-CN" altLang="en-US" dirty="0"/>
              <a:t>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个点有一个加油站，可以给你的车加能跑 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个单位的油。</a:t>
            </a:r>
            <a:endParaRPr lang="zh-CN" altLang="en-US" dirty="0"/>
          </a:p>
          <a:p>
            <a:r>
              <a:rPr lang="zh-CN" altLang="en-US" dirty="0"/>
              <a:t>你需要在 </a:t>
            </a:r>
            <a:r>
              <a:rPr lang="en-US" altLang="zh-CN" dirty="0"/>
              <a:t>l, r (l&lt;=r) </a:t>
            </a:r>
            <a:r>
              <a:rPr lang="zh-CN" altLang="en-US" dirty="0"/>
              <a:t>之间往返，也就是说，要满足一辆没有油的车能从 </a:t>
            </a:r>
            <a:r>
              <a:rPr lang="en-US" altLang="zh-CN" dirty="0"/>
              <a:t>l </a:t>
            </a:r>
            <a:r>
              <a:rPr lang="zh-CN" altLang="en-US" dirty="0"/>
              <a:t>一路向右开到 </a:t>
            </a:r>
            <a:r>
              <a:rPr lang="en-US" altLang="zh-CN" dirty="0"/>
              <a:t>r</a:t>
            </a:r>
            <a:r>
              <a:rPr lang="zh-CN" altLang="en-US" dirty="0"/>
              <a:t>，也能从 </a:t>
            </a:r>
            <a:r>
              <a:rPr lang="en-US" altLang="zh-CN" dirty="0"/>
              <a:t>r </a:t>
            </a:r>
            <a:r>
              <a:rPr lang="zh-CN" altLang="en-US" dirty="0"/>
              <a:t>一路向左开到 </a:t>
            </a:r>
            <a:r>
              <a:rPr lang="en-US" altLang="zh-CN" dirty="0"/>
              <a:t>l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车会在起点加好油，你可以在中途加油，但是方向是不能改变的。你可以假设车的油箱是无限大的。</a:t>
            </a:r>
            <a:endParaRPr lang="zh-CN" altLang="en-US" dirty="0"/>
          </a:p>
          <a:p>
            <a:r>
              <a:rPr lang="zh-CN" altLang="en-US" dirty="0"/>
              <a:t>你还没选好 </a:t>
            </a:r>
            <a:r>
              <a:rPr lang="en-US" altLang="zh-CN" dirty="0"/>
              <a:t>l, r </a:t>
            </a:r>
            <a:r>
              <a:rPr lang="zh-CN" altLang="en-US" dirty="0"/>
              <a:t>的具体取值，不过你希望让你经过的点数尽量多，也就是让 </a:t>
            </a:r>
            <a:r>
              <a:rPr lang="en-US" altLang="zh-CN" dirty="0"/>
              <a:t>r-l+1 </a:t>
            </a:r>
            <a:r>
              <a:rPr lang="zh-CN" altLang="en-US" dirty="0"/>
              <a:t>尽量大。</a:t>
            </a:r>
            <a:endParaRPr lang="zh-CN" altLang="en-US" dirty="0"/>
          </a:p>
          <a:p>
            <a:r>
              <a:rPr lang="zh-CN" altLang="en-US" dirty="0"/>
              <a:t>你现在有 </a:t>
            </a:r>
            <a:r>
              <a:rPr lang="en-US" altLang="zh-CN" dirty="0"/>
              <a:t>k </a:t>
            </a:r>
            <a:r>
              <a:rPr lang="zh-CN" altLang="en-US" dirty="0"/>
              <a:t>个机会，每个机会可以将任意一个 </a:t>
            </a:r>
            <a:r>
              <a:rPr lang="en-US" altLang="zh-CN" dirty="0"/>
              <a:t>g[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增加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问：使用 </a:t>
            </a:r>
            <a:r>
              <a:rPr lang="en-US" altLang="zh-CN" dirty="0"/>
              <a:t>k </a:t>
            </a:r>
            <a:r>
              <a:rPr lang="zh-CN" altLang="en-US" dirty="0"/>
              <a:t>次机会后，能得到的最大的 </a:t>
            </a:r>
            <a:r>
              <a:rPr lang="en-US" altLang="zh-CN" dirty="0"/>
              <a:t>r-l+1 </a:t>
            </a:r>
            <a:r>
              <a:rPr lang="zh-CN" altLang="en-US" dirty="0"/>
              <a:t>是多少？</a:t>
            </a:r>
            <a:endParaRPr lang="en-US" altLang="zh-CN" dirty="0"/>
          </a:p>
          <a:p>
            <a:r>
              <a:rPr lang="en-US" altLang="zh-CN" dirty="0"/>
              <a:t>1&lt;=n&lt;=10^5,0&lt;=</a:t>
            </a:r>
            <a:r>
              <a:rPr lang="en-US" altLang="zh-CN" dirty="0" err="1"/>
              <a:t>k,g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]&lt;=10^9,1&lt;=w[</a:t>
            </a:r>
            <a:r>
              <a:rPr lang="en-US" altLang="zh-CN" dirty="0" err="1"/>
              <a:t>i</a:t>
            </a:r>
            <a:r>
              <a:rPr lang="en-US" altLang="zh-CN" dirty="0"/>
              <a:t>]&lt;=10^9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#418. 【</a:t>
            </a:r>
            <a:r>
              <a:rPr lang="zh-CN" altLang="en-US" dirty="0">
                <a:hlinkClick r:id="rId1"/>
              </a:rPr>
              <a:t>集训队作业</a:t>
            </a:r>
            <a:r>
              <a:rPr lang="en-US" altLang="zh-CN" dirty="0">
                <a:hlinkClick r:id="rId1"/>
              </a:rPr>
              <a:t>2018】</a:t>
            </a:r>
            <a:r>
              <a:rPr lang="zh-CN" altLang="en-US" dirty="0">
                <a:hlinkClick r:id="rId1"/>
              </a:rPr>
              <a:t>三角形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SK </a:t>
            </a:r>
            <a:r>
              <a:rPr lang="zh-CN" altLang="en-US" dirty="0"/>
              <a:t>有一棵 </a:t>
            </a:r>
            <a:r>
              <a:rPr lang="en-US" altLang="zh-CN" dirty="0"/>
              <a:t>n </a:t>
            </a:r>
            <a:r>
              <a:rPr lang="zh-CN" altLang="en-US" dirty="0"/>
              <a:t>个点的有根树，每个点有权值 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，初始每个节点上没有石子。</a:t>
            </a:r>
            <a:endParaRPr lang="en-US" altLang="zh-CN" dirty="0"/>
          </a:p>
          <a:p>
            <a:r>
              <a:rPr lang="en-US" altLang="zh-CN" dirty="0"/>
              <a:t>SK </a:t>
            </a:r>
            <a:r>
              <a:rPr lang="zh-CN" altLang="en-US" dirty="0"/>
              <a:t>准备了一些石子，并执行若干次以下操作：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若节点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的所有儿子 </a:t>
            </a:r>
            <a:r>
              <a:rPr lang="en-US" altLang="zh-CN" dirty="0"/>
              <a:t>j </a:t>
            </a:r>
            <a:r>
              <a:rPr lang="zh-CN" altLang="en-US" dirty="0"/>
              <a:t>上至少有 </a:t>
            </a:r>
            <a:r>
              <a:rPr lang="en-US" altLang="zh-CN" dirty="0"/>
              <a:t>w[j] </a:t>
            </a:r>
            <a:r>
              <a:rPr lang="zh-CN" altLang="en-US" dirty="0"/>
              <a:t>个石子，则从手中取 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个石子放在节点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上。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将节点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上的石子收回手中。</a:t>
            </a:r>
            <a:endParaRPr lang="en-US" altLang="zh-CN" dirty="0"/>
          </a:p>
          <a:p>
            <a:r>
              <a:rPr lang="zh-CN" altLang="en-US" dirty="0"/>
              <a:t>现在想知道对于每个节点 </a:t>
            </a:r>
            <a:r>
              <a:rPr lang="en-US" altLang="zh-CN" dirty="0" err="1"/>
              <a:t>i</a:t>
            </a:r>
            <a:r>
              <a:rPr lang="zh-CN" altLang="en-US" dirty="0"/>
              <a:t>，为了在节点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上放 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个石子，</a:t>
            </a:r>
            <a:r>
              <a:rPr lang="en-US" altLang="zh-CN" dirty="0"/>
              <a:t>SK </a:t>
            </a:r>
            <a:r>
              <a:rPr lang="zh-CN" altLang="en-US" dirty="0"/>
              <a:t>至少需要准备多少石子。</a:t>
            </a:r>
            <a:endParaRPr lang="en-US" altLang="zh-CN" dirty="0"/>
          </a:p>
          <a:p>
            <a:r>
              <a:rPr lang="en-US" altLang="zh-CN" dirty="0"/>
              <a:t>1&lt;=n&lt;=2*10^5,1&lt;=w[</a:t>
            </a:r>
            <a:r>
              <a:rPr lang="en-US" altLang="zh-CN" dirty="0" err="1"/>
              <a:t>i</a:t>
            </a:r>
            <a:r>
              <a:rPr lang="en-US" altLang="zh-CN" dirty="0"/>
              <a:t>]&lt;=10^9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# 7415. Fast Spanning Tree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 </a:t>
            </a:r>
            <a:r>
              <a:rPr lang="en-US" altLang="zh-CN" dirty="0"/>
              <a:t>n </a:t>
            </a:r>
            <a:r>
              <a:rPr lang="zh-CN" altLang="en-US" dirty="0"/>
              <a:t>个点，每个点的点权为 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。现有 </a:t>
            </a:r>
            <a:r>
              <a:rPr lang="en-US" altLang="zh-CN" dirty="0"/>
              <a:t>m </a:t>
            </a:r>
            <a:r>
              <a:rPr lang="zh-CN" altLang="en-US" dirty="0"/>
              <a:t>个操作 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],b[</a:t>
            </a:r>
            <a:r>
              <a:rPr lang="en-US" altLang="zh-CN" dirty="0" err="1"/>
              <a:t>i</a:t>
            </a:r>
            <a:r>
              <a:rPr lang="en-US" altLang="zh-CN" dirty="0"/>
              <a:t>],s[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我们每次在 </a:t>
            </a:r>
            <a:r>
              <a:rPr lang="en-US" altLang="zh-CN" dirty="0"/>
              <a:t>m </a:t>
            </a:r>
            <a:r>
              <a:rPr lang="zh-CN" altLang="en-US" dirty="0"/>
              <a:t>个操作中找到最小的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使得 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与 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不连通且 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所在连通块的点权之和 </a:t>
            </a:r>
            <a:r>
              <a:rPr lang="en-US" altLang="zh-CN" dirty="0"/>
              <a:t>+ b[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所在连通块的点权之和 </a:t>
            </a:r>
            <a:r>
              <a:rPr lang="en-US" altLang="zh-CN" dirty="0"/>
              <a:t>&gt;=s[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。之后将 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与 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之间连一条边。若找不到合法的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则停止操作。</a:t>
            </a:r>
            <a:endParaRPr lang="en-US" altLang="zh-CN" dirty="0"/>
          </a:p>
          <a:p>
            <a:r>
              <a:rPr lang="zh-CN" altLang="en-US" dirty="0"/>
              <a:t>按照顺序输出我们每次找到的 </a:t>
            </a:r>
            <a:r>
              <a:rPr lang="en-US" altLang="zh-CN" dirty="0" err="1"/>
              <a:t>i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1&lt;=</a:t>
            </a:r>
            <a:r>
              <a:rPr lang="en-US" altLang="zh-CN" dirty="0" err="1"/>
              <a:t>n,m</a:t>
            </a:r>
            <a:r>
              <a:rPr lang="en-US" altLang="zh-CN" dirty="0"/>
              <a:t>&lt;=3*10^5,1&lt;=a[</a:t>
            </a:r>
            <a:r>
              <a:rPr lang="en-US" altLang="zh-CN" dirty="0" err="1"/>
              <a:t>i</a:t>
            </a:r>
            <a:r>
              <a:rPr lang="en-US" altLang="zh-CN" dirty="0"/>
              <a:t>],b[</a:t>
            </a:r>
            <a:r>
              <a:rPr lang="en-US" altLang="zh-CN" dirty="0" err="1"/>
              <a:t>i</a:t>
            </a:r>
            <a:r>
              <a:rPr lang="en-US" altLang="zh-CN" dirty="0"/>
              <a:t>]&lt;=n, 0&lt;=s[</a:t>
            </a:r>
            <a:r>
              <a:rPr lang="en-US" altLang="zh-CN" dirty="0" err="1"/>
              <a:t>i</a:t>
            </a:r>
            <a:r>
              <a:rPr lang="en-US" altLang="zh-CN" dirty="0"/>
              <a:t>]&lt;=10^6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# 5188. </a:t>
            </a:r>
            <a:r>
              <a:rPr lang="zh-CN" altLang="en-US" dirty="0">
                <a:hlinkClick r:id="rId1"/>
              </a:rPr>
              <a:t>鬼街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减半警报器模板。略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# 8035. Call Me Call 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SK</a:t>
            </a:r>
            <a:r>
              <a:rPr lang="zh-CN" altLang="en-US" dirty="0"/>
              <a:t> 有 </a:t>
            </a:r>
            <a:r>
              <a:rPr lang="en-US" altLang="zh-CN" dirty="0"/>
              <a:t>n </a:t>
            </a:r>
            <a:r>
              <a:rPr lang="zh-CN" altLang="en-US" dirty="0"/>
              <a:t>个电灯，每个电灯有 </a:t>
            </a:r>
            <a:r>
              <a:rPr lang="en-US" altLang="zh-CN" dirty="0"/>
              <a:t>l[</a:t>
            </a:r>
            <a:r>
              <a:rPr lang="en-US" altLang="zh-CN" dirty="0" err="1"/>
              <a:t>i</a:t>
            </a:r>
            <a:r>
              <a:rPr lang="en-US" altLang="zh-CN" dirty="0"/>
              <a:t>],r[</a:t>
            </a:r>
            <a:r>
              <a:rPr lang="en-US" altLang="zh-CN" dirty="0" err="1"/>
              <a:t>i</a:t>
            </a:r>
            <a:r>
              <a:rPr lang="en-US" altLang="zh-CN" dirty="0"/>
              <a:t>],k[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，初始所有灯关闭。</a:t>
            </a:r>
            <a:endParaRPr lang="en-US" altLang="zh-CN" dirty="0"/>
          </a:p>
          <a:p>
            <a:r>
              <a:rPr lang="zh-CN" altLang="en-US" dirty="0"/>
              <a:t>若 </a:t>
            </a:r>
            <a:r>
              <a:rPr lang="en-US" altLang="zh-CN" dirty="0"/>
              <a:t>l[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到 </a:t>
            </a:r>
            <a:r>
              <a:rPr lang="en-US" altLang="zh-CN" dirty="0"/>
              <a:t>r[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之间至少亮了 </a:t>
            </a:r>
            <a:r>
              <a:rPr lang="en-US" altLang="zh-CN" dirty="0"/>
              <a:t>k[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个电灯，则第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个灯点亮。</a:t>
            </a:r>
            <a:endParaRPr lang="en-US" altLang="zh-CN" dirty="0"/>
          </a:p>
          <a:p>
            <a:r>
              <a:rPr lang="zh-CN" altLang="en-US" dirty="0"/>
              <a:t>求最后有多少个电灯被点亮。</a:t>
            </a:r>
            <a:endParaRPr lang="en-US" altLang="zh-CN" dirty="0"/>
          </a:p>
          <a:p>
            <a:r>
              <a:rPr lang="en-US" altLang="zh-CN" dirty="0"/>
              <a:t>1&lt;=n&lt;=4*10^5	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# 8038. Hammer to Fall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有一张 </a:t>
            </a:r>
            <a:r>
              <a:rPr lang="en-US" altLang="zh-CN" dirty="0"/>
              <a:t>n </a:t>
            </a:r>
            <a:r>
              <a:rPr lang="zh-CN" altLang="en-US" dirty="0"/>
              <a:t>个点 </a:t>
            </a:r>
            <a:r>
              <a:rPr lang="en-US" altLang="zh-CN" dirty="0"/>
              <a:t>m </a:t>
            </a:r>
            <a:r>
              <a:rPr lang="zh-CN" altLang="en-US" dirty="0"/>
              <a:t>条边的无向图，每条边有长度 </a:t>
            </a:r>
            <a:r>
              <a:rPr lang="en-US" altLang="zh-CN" dirty="0"/>
              <a:t>w[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，每个点上初始有 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个人。</a:t>
            </a:r>
            <a:endParaRPr lang="en-US" altLang="zh-CN" dirty="0"/>
          </a:p>
          <a:p>
            <a:r>
              <a:rPr lang="zh-CN" altLang="en-US" dirty="0"/>
              <a:t>有 </a:t>
            </a:r>
            <a:r>
              <a:rPr lang="en-US" altLang="zh-CN" dirty="0"/>
              <a:t>q </a:t>
            </a:r>
            <a:r>
              <a:rPr lang="zh-CN" altLang="en-US" dirty="0"/>
              <a:t>天，第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天会袭击点 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。每个人可以在图上任意移动，但是袭击时必须停留在某个不是袭击点的点上。</a:t>
            </a:r>
            <a:endParaRPr lang="en-US" altLang="zh-CN" dirty="0"/>
          </a:p>
          <a:p>
            <a:r>
              <a:rPr lang="zh-CN" altLang="en-US" dirty="0"/>
              <a:t>问 </a:t>
            </a:r>
            <a:r>
              <a:rPr lang="en-US" altLang="zh-CN" dirty="0"/>
              <a:t>q </a:t>
            </a:r>
            <a:r>
              <a:rPr lang="zh-CN" altLang="en-US" dirty="0"/>
              <a:t>天结束后，所有人行走的距离之和最小是多少。</a:t>
            </a:r>
            <a:endParaRPr lang="en-US" altLang="zh-CN" dirty="0"/>
          </a:p>
          <a:p>
            <a:r>
              <a:rPr lang="en-US" altLang="zh-CN" dirty="0"/>
              <a:t>2&lt;=n&lt;=10^5,1&lt;=</a:t>
            </a:r>
            <a:r>
              <a:rPr lang="en-US" altLang="zh-CN" dirty="0" err="1"/>
              <a:t>m,q</a:t>
            </a:r>
            <a:r>
              <a:rPr lang="en-US" altLang="zh-CN" dirty="0"/>
              <a:t>&lt;=10^5,1&lt;=a[</a:t>
            </a:r>
            <a:r>
              <a:rPr lang="en-US" altLang="zh-CN" dirty="0" err="1"/>
              <a:t>i</a:t>
            </a:r>
            <a:r>
              <a:rPr lang="en-US" altLang="zh-CN" dirty="0"/>
              <a:t>],w[</a:t>
            </a:r>
            <a:r>
              <a:rPr lang="en-US" altLang="zh-CN" dirty="0" err="1"/>
              <a:t>i</a:t>
            </a:r>
            <a:r>
              <a:rPr lang="en-US" altLang="zh-CN" dirty="0"/>
              <a:t>]&lt;=10^9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# 8139. Ayano and sequences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给定三个长度为 </a:t>
            </a:r>
            <a:r>
              <a:rPr lang="en-US" altLang="zh-CN" dirty="0"/>
              <a:t>n </a:t>
            </a:r>
            <a:r>
              <a:rPr lang="zh-CN" altLang="en-US" dirty="0"/>
              <a:t>的数组 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],b[</a:t>
            </a:r>
            <a:r>
              <a:rPr lang="en-US" altLang="zh-CN" dirty="0" err="1"/>
              <a:t>i</a:t>
            </a:r>
            <a:r>
              <a:rPr lang="en-US" altLang="zh-CN" dirty="0"/>
              <a:t>],c[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。初始 </a:t>
            </a:r>
            <a:r>
              <a:rPr lang="en-US" altLang="zh-CN" dirty="0"/>
              <a:t>b[</a:t>
            </a:r>
            <a:r>
              <a:rPr lang="en-US" altLang="zh-CN" dirty="0" err="1"/>
              <a:t>i</a:t>
            </a:r>
            <a:r>
              <a:rPr lang="en-US" altLang="zh-CN" dirty="0"/>
              <a:t>],c[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全为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SK </a:t>
            </a:r>
            <a:r>
              <a:rPr lang="zh-CN" altLang="en-US" dirty="0"/>
              <a:t>有 </a:t>
            </a:r>
            <a:r>
              <a:rPr lang="en-US" altLang="zh-CN" dirty="0"/>
              <a:t>q </a:t>
            </a:r>
            <a:r>
              <a:rPr lang="zh-CN" altLang="en-US" dirty="0"/>
              <a:t>个操作，每个操作有两个类型：</a:t>
            </a:r>
            <a:endParaRPr lang="en-US" altLang="zh-CN" dirty="0"/>
          </a:p>
          <a:p>
            <a:r>
              <a:rPr lang="en-US" altLang="zh-CN" dirty="0"/>
              <a:t>1. l r w (1&lt;=l&lt;=r&lt;=n,1&lt;=w&lt;=n)</a:t>
            </a:r>
            <a:r>
              <a:rPr lang="zh-CN" altLang="en-US" dirty="0"/>
              <a:t>，将</a:t>
            </a:r>
            <a:r>
              <a:rPr lang="en-US" altLang="zh-CN" dirty="0"/>
              <a:t> a[</a:t>
            </a:r>
            <a:r>
              <a:rPr lang="en-US" altLang="zh-CN" dirty="0" err="1"/>
              <a:t>i</a:t>
            </a:r>
            <a:r>
              <a:rPr lang="en-US" altLang="zh-CN" dirty="0"/>
              <a:t>] (l&lt;=</a:t>
            </a:r>
            <a:r>
              <a:rPr lang="en-US" altLang="zh-CN" dirty="0" err="1"/>
              <a:t>i</a:t>
            </a:r>
            <a:r>
              <a:rPr lang="en-US" altLang="zh-CN" dirty="0"/>
              <a:t>&lt;=r) </a:t>
            </a:r>
            <a:r>
              <a:rPr lang="zh-CN" altLang="en-US"/>
              <a:t>赋值为 </a:t>
            </a:r>
            <a:r>
              <a:rPr lang="en-US" altLang="zh-CN" dirty="0"/>
              <a:t>w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 l r w (1&lt;=l&lt;=r&lt;=n,1&lt;=w&lt;=10^9)</a:t>
            </a:r>
            <a:r>
              <a:rPr lang="zh-CN" altLang="en-US" dirty="0"/>
              <a:t>，将 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 (l&lt;=</a:t>
            </a:r>
            <a:r>
              <a:rPr lang="en-US" altLang="zh-CN" dirty="0" err="1"/>
              <a:t>i</a:t>
            </a:r>
            <a:r>
              <a:rPr lang="en-US" altLang="zh-CN" dirty="0"/>
              <a:t>&lt;=r) </a:t>
            </a:r>
            <a:r>
              <a:rPr lang="zh-CN" altLang="en-US" dirty="0"/>
              <a:t>加上 </a:t>
            </a:r>
            <a:r>
              <a:rPr lang="en-US" altLang="zh-CN" dirty="0"/>
              <a:t>w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在每次操作后，对于所有的 </a:t>
            </a:r>
            <a:r>
              <a:rPr lang="en-US" altLang="zh-CN" dirty="0" err="1"/>
              <a:t>i</a:t>
            </a:r>
            <a:r>
              <a:rPr lang="en-US" altLang="zh-CN" dirty="0"/>
              <a:t> (1&lt;=</a:t>
            </a:r>
            <a:r>
              <a:rPr lang="en-US" altLang="zh-CN" dirty="0" err="1"/>
              <a:t>i</a:t>
            </a:r>
            <a:r>
              <a:rPr lang="en-US" altLang="zh-CN" dirty="0"/>
              <a:t>&lt;=n)</a:t>
            </a:r>
            <a:r>
              <a:rPr lang="zh-CN" altLang="en-US" dirty="0"/>
              <a:t>，将 </a:t>
            </a:r>
            <a:r>
              <a:rPr lang="en-US" altLang="zh-CN" dirty="0"/>
              <a:t>b[a[</a:t>
            </a:r>
            <a:r>
              <a:rPr lang="en-US" altLang="zh-CN" dirty="0" err="1"/>
              <a:t>i</a:t>
            </a:r>
            <a:r>
              <a:rPr lang="en-US" altLang="zh-CN" dirty="0"/>
              <a:t>]] </a:t>
            </a:r>
            <a:r>
              <a:rPr lang="zh-CN" altLang="en-US" dirty="0"/>
              <a:t>加上 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求最后的 </a:t>
            </a:r>
            <a:r>
              <a:rPr lang="en-US" altLang="zh-CN" dirty="0"/>
              <a:t>b </a:t>
            </a:r>
            <a:r>
              <a:rPr lang="zh-CN" altLang="en-US" dirty="0"/>
              <a:t>序列，答案对 </a:t>
            </a:r>
            <a:r>
              <a:rPr lang="en-US" altLang="zh-CN" dirty="0"/>
              <a:t>2^64 </a:t>
            </a:r>
            <a:r>
              <a:rPr lang="zh-CN" altLang="en-US" dirty="0"/>
              <a:t>取模。</a:t>
            </a:r>
            <a:endParaRPr lang="en-US" altLang="zh-CN" dirty="0"/>
          </a:p>
          <a:p>
            <a:r>
              <a:rPr lang="en-US" altLang="zh-CN" dirty="0"/>
              <a:t>1&lt;=</a:t>
            </a:r>
            <a:r>
              <a:rPr lang="en-US" altLang="zh-CN" dirty="0" err="1"/>
              <a:t>n,q</a:t>
            </a:r>
            <a:r>
              <a:rPr lang="en-US" altLang="zh-CN" dirty="0"/>
              <a:t>&lt;=5*10^5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# 7513. Palindromic Beads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 </a:t>
            </a:r>
            <a:r>
              <a:rPr lang="en-US" altLang="zh-CN" dirty="0"/>
              <a:t>n </a:t>
            </a:r>
            <a:r>
              <a:rPr lang="zh-CN" altLang="en-US" dirty="0"/>
              <a:t>个点的一棵树，每个点有颜色 </a:t>
            </a:r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，每种颜色至多出现</a:t>
            </a:r>
            <a:r>
              <a:rPr lang="en-US" altLang="zh-CN" dirty="0"/>
              <a:t>2</a:t>
            </a:r>
            <a:r>
              <a:rPr lang="zh-CN" altLang="en-US" dirty="0"/>
              <a:t>次。</a:t>
            </a:r>
            <a:endParaRPr lang="en-US" altLang="zh-CN" dirty="0"/>
          </a:p>
          <a:p>
            <a:r>
              <a:rPr lang="zh-CN" altLang="en-US" dirty="0"/>
              <a:t>求最长的回文串，为一条路径形成的的颜色序列的子序列。</a:t>
            </a:r>
            <a:endParaRPr lang="en-US" altLang="zh-CN" dirty="0"/>
          </a:p>
          <a:p>
            <a:r>
              <a:rPr lang="en-US" altLang="zh-CN" dirty="0"/>
              <a:t>1&lt;=n&lt;=2*10^5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# 6504. Flower's Land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 </a:t>
            </a:r>
            <a:r>
              <a:rPr lang="en-US" altLang="zh-CN" dirty="0"/>
              <a:t>n </a:t>
            </a:r>
            <a:r>
              <a:rPr lang="zh-CN" altLang="en-US" dirty="0"/>
              <a:t>个点</a:t>
            </a:r>
            <a:r>
              <a:rPr lang="en-US" altLang="zh-CN" dirty="0"/>
              <a:t> q </a:t>
            </a:r>
            <a:r>
              <a:rPr lang="zh-CN" altLang="en-US" dirty="0"/>
              <a:t>个操作，给定 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。操作有两种：</a:t>
            </a:r>
            <a:endParaRPr lang="en-US" altLang="zh-CN" dirty="0"/>
          </a:p>
          <a:p>
            <a:r>
              <a:rPr lang="en-US" altLang="zh-CN" dirty="0"/>
              <a:t>1.l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(1&lt;=l&lt;=r&lt;=n)</a:t>
            </a:r>
            <a:r>
              <a:rPr lang="zh-CN" altLang="en-US" dirty="0"/>
              <a:t>，将 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]:=(s[</a:t>
            </a:r>
            <a:r>
              <a:rPr lang="en-US" altLang="zh-CN" dirty="0" err="1"/>
              <a:t>i</a:t>
            </a:r>
            <a:r>
              <a:rPr lang="en-US" altLang="zh-CN" dirty="0"/>
              <a:t>]+1) mod 3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2.l r (1&lt;=l&lt;=r&lt;=n)</a:t>
            </a:r>
            <a:r>
              <a:rPr lang="zh-CN" altLang="en-US" dirty="0"/>
              <a:t>，判定 </a:t>
            </a:r>
            <a:r>
              <a:rPr lang="en-US" altLang="zh-CN" dirty="0"/>
              <a:t>s[</a:t>
            </a:r>
            <a:r>
              <a:rPr lang="en-US" altLang="zh-CN" dirty="0" err="1"/>
              <a:t>l,r</a:t>
            </a:r>
            <a:r>
              <a:rPr lang="en-US" altLang="zh-CN" dirty="0"/>
              <a:t>] </a:t>
            </a:r>
            <a:r>
              <a:rPr lang="zh-CN" altLang="en-US" dirty="0"/>
              <a:t>是否能通过删除相邻相同的元素删成空串。</a:t>
            </a:r>
            <a:endParaRPr lang="en-US" altLang="zh-CN" dirty="0"/>
          </a:p>
          <a:p>
            <a:r>
              <a:rPr lang="en-US" altLang="zh-CN" dirty="0"/>
              <a:t>1&lt;=</a:t>
            </a:r>
            <a:r>
              <a:rPr lang="en-US" altLang="zh-CN" dirty="0" err="1"/>
              <a:t>n,q</a:t>
            </a:r>
            <a:r>
              <a:rPr lang="en-US" altLang="zh-CN" dirty="0"/>
              <a:t>&lt;=5*10^5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NkN2JiNmI0ZjlkY2U0MmQxZjBiZTg2Y2Q1YzVhZD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3193</Words>
  <Application>WPS 演示</Application>
  <PresentationFormat>宽屏</PresentationFormat>
  <Paragraphs>131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数据结构杂题选讲</vt:lpstr>
      <vt:lpstr>#418. 【集训队作业2018】三角形</vt:lpstr>
      <vt:lpstr># 7415. Fast Spanning Tree</vt:lpstr>
      <vt:lpstr># 5188. 鬼街</vt:lpstr>
      <vt:lpstr># 8035. Call Me Call Me</vt:lpstr>
      <vt:lpstr># 8038. Hammer to Fall</vt:lpstr>
      <vt:lpstr># 8139. Ayano and sequences</vt:lpstr>
      <vt:lpstr># 7513. Palindromic Beads</vt:lpstr>
      <vt:lpstr># 6504. Flower's Land 2</vt:lpstr>
      <vt:lpstr>P4348 [CERC2015] Cow Confinement</vt:lpstr>
      <vt:lpstr>#397. 【NOI2018】情报中心</vt:lpstr>
      <vt:lpstr>#231. 【IOI2015】Teams</vt:lpstr>
      <vt:lpstr>I. Phoenix and Diamonds</vt:lpstr>
      <vt:lpstr>E. Cartesian Tree</vt:lpstr>
      <vt:lpstr>E. Forensic Examination</vt:lpstr>
      <vt:lpstr>G. Choosing Ads</vt:lpstr>
      <vt:lpstr>E. Pastoral Oddities</vt:lpstr>
      <vt:lpstr>E. Organizing a Race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2077 ship</dc:creator>
  <cp:lastModifiedBy>ship2</cp:lastModifiedBy>
  <cp:revision>5</cp:revision>
  <dcterms:created xsi:type="dcterms:W3CDTF">2024-08-15T12:58:00Z</dcterms:created>
  <dcterms:modified xsi:type="dcterms:W3CDTF">2024-08-16T05:05:23Z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CC7AEA49F7754D1FAF070701A04484AD_12</vt:lpwstr>
  </property>
  <property fmtid="{D5CDD505-2E9C-101B-9397-08002B2CF9AE}" pid="3" name="KSOProductBuildVer">
    <vt:lpwstr>2052-12.1.0.17147</vt:lpwstr>
  </property>
</Properties>
</file>