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99CC00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BE14-881B-4E5A-880C-6F6D362E0AF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34BC-4917-4EC4-B04D-626739C9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2"/>
          <a:srcRect l="16667"/>
          <a:stretch>
            <a:fillRect/>
          </a:stretch>
        </p:blipFill>
        <p:spPr>
          <a:xfrm>
            <a:off x="-609600" y="762000"/>
            <a:ext cx="10515600" cy="23622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685800" y="1752600"/>
            <a:ext cx="16764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914400" y="114300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48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33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சிதம்பரம்</a:t>
            </a:r>
            <a:r>
              <a:rPr lang="en-US" sz="48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33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ta-IN" sz="48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33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8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33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ta-IN" sz="48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33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நகரத்தார் </a:t>
            </a:r>
            <a:endParaRPr lang="en-US" sz="48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0033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912203"/>
            <a:ext cx="7176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n w="28575">
                  <a:solidFill>
                    <a:srgbClr val="003300"/>
                  </a:solidFill>
                </a:ln>
                <a:blipFill>
                  <a:blip r:embed="rId4"/>
                  <a:stretch>
                    <a:fillRect/>
                  </a:stretch>
                </a:blip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erlin Sans FB" pitchFamily="34" charset="0"/>
              </a:rPr>
              <a:t>Chidambaram </a:t>
            </a:r>
            <a:r>
              <a:rPr lang="en-US" sz="4800" dirty="0" err="1" smtClean="0">
                <a:ln w="28575">
                  <a:solidFill>
                    <a:srgbClr val="003300"/>
                  </a:solidFill>
                </a:ln>
                <a:blipFill>
                  <a:blip r:embed="rId4"/>
                  <a:stretch>
                    <a:fillRect/>
                  </a:stretch>
                </a:blip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erlin Sans FB" pitchFamily="34" charset="0"/>
              </a:rPr>
              <a:t>Nagarathar</a:t>
            </a:r>
            <a:endParaRPr lang="en-US" sz="4800" dirty="0">
              <a:ln w="28575">
                <a:solidFill>
                  <a:srgbClr val="003300"/>
                </a:solidFill>
              </a:ln>
              <a:blipFill>
                <a:blip r:embed="rId4"/>
                <a:stretch>
                  <a:fillRect/>
                </a:stretch>
              </a:blip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erlin Sans FB" pitchFamily="34" charset="0"/>
            </a:endParaRPr>
          </a:p>
        </p:txBody>
      </p:sp>
      <p:pic>
        <p:nvPicPr>
          <p:cNvPr id="13" name="Picture 12" descr="lord-shiva-nataraja.png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1000" y="838200"/>
            <a:ext cx="914400" cy="1058780"/>
          </a:xfrm>
          <a:prstGeom prst="rect">
            <a:avLst/>
          </a:prstGeom>
        </p:spPr>
      </p:pic>
      <p:pic>
        <p:nvPicPr>
          <p:cNvPr id="11" name="Picture 10" descr="20301090.jpg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9600" y="1828800"/>
            <a:ext cx="17526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inside-pichavaram.jpg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167" t="5000" r="4167" b="5000"/>
          <a:stretch>
            <a:fillRect/>
          </a:stretch>
        </p:blipFill>
        <p:spPr>
          <a:xfrm>
            <a:off x="8229600" y="685800"/>
            <a:ext cx="17526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cb.jp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00433" y="685800"/>
            <a:ext cx="1691033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 descr="header.png"/>
          <p:cNvPicPr>
            <a:picLocks noChangeAspect="1"/>
          </p:cNvPicPr>
          <p:nvPr/>
        </p:nvPicPr>
        <p:blipFill>
          <a:blip r:embed="rId9" cstate="print"/>
          <a:srcRect l="1666" t="3524" r="1667" b="4849"/>
          <a:stretch>
            <a:fillRect/>
          </a:stretch>
        </p:blipFill>
        <p:spPr>
          <a:xfrm>
            <a:off x="609600" y="4267200"/>
            <a:ext cx="6204627" cy="1390695"/>
          </a:xfrm>
          <a:prstGeom prst="round2SameRect">
            <a:avLst>
              <a:gd name="adj1" fmla="val 20927"/>
              <a:gd name="adj2" fmla="val 0"/>
            </a:avLst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800" y="48768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1100" dirty="0" smtClean="0">
                <a:solidFill>
                  <a:srgbClr val="003300"/>
                </a:solidFill>
              </a:rPr>
              <a:t>சங்கம்</a:t>
            </a:r>
            <a:r>
              <a:rPr lang="ta-IN" sz="1200" dirty="0" smtClean="0">
                <a:solidFill>
                  <a:srgbClr val="003300"/>
                </a:solidFill>
              </a:rPr>
              <a:t> </a:t>
            </a:r>
            <a:endParaRPr lang="en-US" sz="1200" dirty="0">
              <a:solidFill>
                <a:srgbClr val="00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617" y="5334000"/>
            <a:ext cx="68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3300"/>
                </a:solidFill>
              </a:rPr>
              <a:t>Sangam</a:t>
            </a:r>
            <a:endParaRPr lang="en-US" sz="12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Arunachalam MR</dc:creator>
  <cp:lastModifiedBy>Arunachalam MR</cp:lastModifiedBy>
  <cp:revision>5</cp:revision>
  <dcterms:created xsi:type="dcterms:W3CDTF">2015-06-16T14:01:31Z</dcterms:created>
  <dcterms:modified xsi:type="dcterms:W3CDTF">2015-06-26T16:28:43Z</dcterms:modified>
</cp:coreProperties>
</file>