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98B3DEA-683F-43F3-873E-BBF5BA7A92E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98696E5-E530-4E6D-A4F1-6CF98DA101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aiwanlottery.com.tw/lotto/superlotto638/history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爬蟲分析研究期末報告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報告人：楊筑雅</a:t>
            </a:r>
          </a:p>
        </p:txBody>
      </p:sp>
    </p:spTree>
    <p:extLst>
      <p:ext uri="{BB962C8B-B14F-4D97-AF65-F5344CB8AC3E}">
        <p14:creationId xmlns:p14="http://schemas.microsoft.com/office/powerpoint/2010/main" val="160086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視窗化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FDF9E42-A6B0-4CD8-B909-FD0EDF331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667079"/>
            <a:ext cx="2675729" cy="4852593"/>
          </a:xfrm>
        </p:spPr>
      </p:pic>
    </p:spTree>
    <p:extLst>
      <p:ext uri="{BB962C8B-B14F-4D97-AF65-F5344CB8AC3E}">
        <p14:creationId xmlns:p14="http://schemas.microsoft.com/office/powerpoint/2010/main" val="294075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D6626-DAEE-42D6-8DFC-24EC46F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996952"/>
            <a:ext cx="8280920" cy="15841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簡報結束</a:t>
            </a:r>
            <a:b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237262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  <a:endParaRPr lang="en-US" altLang="zh-TW" dirty="0"/>
          </a:p>
          <a:p>
            <a:r>
              <a:rPr lang="zh-TW" altLang="en-US" dirty="0"/>
              <a:t>分析結果</a:t>
            </a:r>
            <a:endParaRPr lang="en-US" altLang="zh-TW" dirty="0"/>
          </a:p>
          <a:p>
            <a:r>
              <a:rPr lang="zh-TW" altLang="en-US" dirty="0"/>
              <a:t>困難與解決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71863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9D82906-1DF7-41A4-8372-BF6F128C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因未曾聽說過有人用爬蟲來做大樂透的數字分析，所以自己也想嘗試一下分析大樂透的中獎號碼，有沒有存在什麼規律，所以有什麼數字特別常出現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1156F5E-8074-4DBD-8775-F383551A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 機</a:t>
            </a:r>
          </a:p>
        </p:txBody>
      </p:sp>
    </p:spTree>
    <p:extLst>
      <p:ext uri="{BB962C8B-B14F-4D97-AF65-F5344CB8AC3E}">
        <p14:creationId xmlns:p14="http://schemas.microsoft.com/office/powerpoint/2010/main" val="382285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829" y="1556792"/>
            <a:ext cx="7408333" cy="345069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網址：</a:t>
            </a:r>
            <a:r>
              <a:rPr lang="en-US" altLang="zh-TW" dirty="0">
                <a:solidFill>
                  <a:schemeClr val="tx1"/>
                </a:solidFill>
                <a:hlinkClick r:id="rId2"/>
              </a:rPr>
              <a:t>https://www.taiwanlottery.com.tw/lotto/superlotto638/history.aspx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爬蟲抓資料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6264696" cy="39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01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4608512" cy="424815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匯入資料庫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7869"/>
            <a:ext cx="4176464" cy="66510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91" y="188641"/>
            <a:ext cx="4136336" cy="66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5884083" cy="442535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從資料庫抓資料</a:t>
            </a:r>
          </a:p>
        </p:txBody>
      </p:sp>
    </p:spTree>
    <p:extLst>
      <p:ext uri="{BB962C8B-B14F-4D97-AF65-F5344CB8AC3E}">
        <p14:creationId xmlns:p14="http://schemas.microsoft.com/office/powerpoint/2010/main" val="39394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CC4EFF8-3DB0-44AC-8DBE-09F60079E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621770"/>
            <a:ext cx="6408712" cy="4712289"/>
          </a:xfrm>
        </p:spPr>
      </p:pic>
    </p:spTree>
    <p:extLst>
      <p:ext uri="{BB962C8B-B14F-4D97-AF65-F5344CB8AC3E}">
        <p14:creationId xmlns:p14="http://schemas.microsoft.com/office/powerpoint/2010/main" val="417846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36F41B-5A7B-4FE8-8AA5-0BCC47744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408712" cy="4712288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532022E-AA7A-4897-9F15-674EE4D0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</a:t>
            </a:r>
          </a:p>
        </p:txBody>
      </p:sp>
    </p:spTree>
    <p:extLst>
      <p:ext uri="{BB962C8B-B14F-4D97-AF65-F5344CB8AC3E}">
        <p14:creationId xmlns:p14="http://schemas.microsoft.com/office/powerpoint/2010/main" val="256699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D2DEC8-5568-4B27-AD86-A12216E3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2424"/>
            <a:ext cx="4616972" cy="3451225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9C0EA50-C656-4EFA-8C51-520777B7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1F3098-10CC-4B0D-B7A3-9FB6F81B1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91056"/>
            <a:ext cx="4616974" cy="34512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8DDB0A6-EA08-47A1-A3E6-DC66766061F6}"/>
              </a:ext>
            </a:extLst>
          </p:cNvPr>
          <p:cNvSpPr txBox="1"/>
          <p:nvPr/>
        </p:nvSpPr>
        <p:spPr>
          <a:xfrm>
            <a:off x="899592" y="594928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特別號在單年度最易觀察到都沒有出現的數字</a:t>
            </a:r>
          </a:p>
        </p:txBody>
      </p:sp>
    </p:spTree>
    <p:extLst>
      <p:ext uri="{BB962C8B-B14F-4D97-AF65-F5344CB8AC3E}">
        <p14:creationId xmlns:p14="http://schemas.microsoft.com/office/powerpoint/2010/main" val="27514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</TotalTime>
  <Words>113</Words>
  <Application>Microsoft Office PowerPoint</Application>
  <PresentationFormat>如螢幕大小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Candara</vt:lpstr>
      <vt:lpstr>Symbol</vt:lpstr>
      <vt:lpstr>波形</vt:lpstr>
      <vt:lpstr>爬蟲分析研究期末報告</vt:lpstr>
      <vt:lpstr>大綱</vt:lpstr>
      <vt:lpstr>動 機</vt:lpstr>
      <vt:lpstr>爬蟲抓資料</vt:lpstr>
      <vt:lpstr>匯入資料庫</vt:lpstr>
      <vt:lpstr>從資料庫抓資料</vt:lpstr>
      <vt:lpstr>視覺化</vt:lpstr>
      <vt:lpstr>視覺化</vt:lpstr>
      <vt:lpstr>視覺化</vt:lpstr>
      <vt:lpstr>視窗化</vt:lpstr>
      <vt:lpstr>簡報結束 謝謝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爬蟲分析研究期末報告</dc:title>
  <dc:creator>LCC</dc:creator>
  <cp:lastModifiedBy>Home</cp:lastModifiedBy>
  <cp:revision>9</cp:revision>
  <dcterms:created xsi:type="dcterms:W3CDTF">2019-09-16T11:09:33Z</dcterms:created>
  <dcterms:modified xsi:type="dcterms:W3CDTF">2020-08-06T09:51:52Z</dcterms:modified>
</cp:coreProperties>
</file>