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mfortaa" panose="020B0604020202020204" charset="0"/>
      <p:regular r:id="rId8"/>
      <p:bold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71565f7c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71565f7c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71565f7c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71565f7c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71565f7c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71565f7c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71565f7c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71565f7c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0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-762330" y="1627661"/>
            <a:ext cx="6361011" cy="41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63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64416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Comfortaa"/>
              <a:buNone/>
              <a:defRPr sz="2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310" y="1712208"/>
            <a:ext cx="1719080" cy="171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30750" y="15125"/>
            <a:ext cx="4602600" cy="5041800"/>
          </a:xfrm>
          <a:prstGeom prst="rect">
            <a:avLst/>
          </a:prstGeom>
          <a:solidFill>
            <a:srgbClr val="FFEE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-30750" y="-74725"/>
            <a:ext cx="9205500" cy="39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-30750" y="4806150"/>
            <a:ext cx="9205500" cy="34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1"/>
          <p:cNvGrpSpPr/>
          <p:nvPr/>
        </p:nvGrpSpPr>
        <p:grpSpPr>
          <a:xfrm>
            <a:off x="8022765" y="1622"/>
            <a:ext cx="642011" cy="642011"/>
            <a:chOff x="2000250" y="0"/>
            <a:chExt cx="3656100" cy="3656100"/>
          </a:xfrm>
        </p:grpSpPr>
        <p:sp>
          <p:nvSpPr>
            <p:cNvPr id="99" name="Google Shape;99;p11"/>
            <p:cNvSpPr/>
            <p:nvPr/>
          </p:nvSpPr>
          <p:spPr>
            <a:xfrm>
              <a:off x="2000250" y="0"/>
              <a:ext cx="3656100" cy="3656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0" name="Google Shape;100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74200" y="73950"/>
              <a:ext cx="3508325" cy="3508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" name="Google Shape;1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517" y="4443925"/>
            <a:ext cx="824520" cy="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/>
          <p:nvPr/>
        </p:nvSpPr>
        <p:spPr>
          <a:xfrm>
            <a:off x="3712975" y="4806150"/>
            <a:ext cx="4371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Koło Naukowe Uczenia Maszynowego UW</a:t>
            </a:r>
            <a:endParaRPr sz="9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06" name="Google Shape;106;p12"/>
          <p:cNvSpPr/>
          <p:nvPr/>
        </p:nvSpPr>
        <p:spPr>
          <a:xfrm>
            <a:off x="-30750" y="-74725"/>
            <a:ext cx="9205500" cy="39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-30750" y="4806150"/>
            <a:ext cx="9205500" cy="34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2"/>
          <p:cNvGrpSpPr/>
          <p:nvPr/>
        </p:nvGrpSpPr>
        <p:grpSpPr>
          <a:xfrm>
            <a:off x="8022765" y="1622"/>
            <a:ext cx="642011" cy="642011"/>
            <a:chOff x="2000250" y="0"/>
            <a:chExt cx="3656100" cy="3656100"/>
          </a:xfrm>
        </p:grpSpPr>
        <p:sp>
          <p:nvSpPr>
            <p:cNvPr id="109" name="Google Shape;109;p12"/>
            <p:cNvSpPr/>
            <p:nvPr/>
          </p:nvSpPr>
          <p:spPr>
            <a:xfrm>
              <a:off x="2000250" y="0"/>
              <a:ext cx="3656100" cy="3656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0" name="Google Shape;110;p1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74200" y="73950"/>
              <a:ext cx="3508325" cy="3508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" name="Google Shape;11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517" y="4443925"/>
            <a:ext cx="824520" cy="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2"/>
          <p:cNvSpPr txBox="1"/>
          <p:nvPr/>
        </p:nvSpPr>
        <p:spPr>
          <a:xfrm>
            <a:off x="3712975" y="4806150"/>
            <a:ext cx="4371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Koło Naukowe Uczenia Maszynowego UW</a:t>
            </a:r>
            <a:endParaRPr sz="9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-30750" y="-74725"/>
            <a:ext cx="9205500" cy="39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-30750" y="4806150"/>
            <a:ext cx="9205500" cy="34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3"/>
          <p:cNvGrpSpPr/>
          <p:nvPr/>
        </p:nvGrpSpPr>
        <p:grpSpPr>
          <a:xfrm>
            <a:off x="8022765" y="1622"/>
            <a:ext cx="642011" cy="642011"/>
            <a:chOff x="2000250" y="0"/>
            <a:chExt cx="3656100" cy="3656100"/>
          </a:xfrm>
        </p:grpSpPr>
        <p:sp>
          <p:nvSpPr>
            <p:cNvPr id="120" name="Google Shape;120;p13"/>
            <p:cNvSpPr/>
            <p:nvPr/>
          </p:nvSpPr>
          <p:spPr>
            <a:xfrm>
              <a:off x="2000250" y="0"/>
              <a:ext cx="3656100" cy="3656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1" name="Google Shape;121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74200" y="73950"/>
              <a:ext cx="3508325" cy="3508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517" y="4443925"/>
            <a:ext cx="824520" cy="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/>
        </p:nvSpPr>
        <p:spPr>
          <a:xfrm>
            <a:off x="3712975" y="4806150"/>
            <a:ext cx="4371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Koło Naukowe Uczenia Maszynowego UW</a:t>
            </a:r>
            <a:endParaRPr sz="9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-30750" y="-74725"/>
            <a:ext cx="9205500" cy="39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-30750" y="4806150"/>
            <a:ext cx="9205500" cy="34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>
            <a:off x="8022765" y="1622"/>
            <a:ext cx="642011" cy="642011"/>
            <a:chOff x="2000250" y="0"/>
            <a:chExt cx="3656100" cy="3656100"/>
          </a:xfrm>
        </p:grpSpPr>
        <p:sp>
          <p:nvSpPr>
            <p:cNvPr id="129" name="Google Shape;129;p14"/>
            <p:cNvSpPr/>
            <p:nvPr/>
          </p:nvSpPr>
          <p:spPr>
            <a:xfrm>
              <a:off x="2000250" y="0"/>
              <a:ext cx="3656100" cy="3656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74200" y="73950"/>
              <a:ext cx="3508325" cy="3508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1" name="Google Shape;13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517" y="4443925"/>
            <a:ext cx="824520" cy="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3712975" y="4806150"/>
            <a:ext cx="4371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Koło Naukowe Uczenia Maszynowego UW</a:t>
            </a:r>
            <a:endParaRPr sz="9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 1">
  <p:cSld name="TITLE_1">
    <p:bg>
      <p:bgPr>
        <a:solidFill>
          <a:srgbClr val="00000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>
            <a:off x="-762330" y="1627661"/>
            <a:ext cx="6361011" cy="41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63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64416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Comfortaa"/>
              <a:buNone/>
              <a:defRPr sz="2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3310" y="1712208"/>
            <a:ext cx="1719080" cy="1719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000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3310" y="1712208"/>
            <a:ext cx="1719080" cy="171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63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64416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Comfortaa"/>
              <a:buNone/>
              <a:defRPr sz="28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 sz="28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30750" y="-74725"/>
            <a:ext cx="9205500" cy="39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30750" y="4806150"/>
            <a:ext cx="9205500" cy="34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022765" y="1622"/>
            <a:ext cx="642011" cy="642011"/>
            <a:chOff x="2000250" y="0"/>
            <a:chExt cx="3656100" cy="3656100"/>
          </a:xfrm>
        </p:grpSpPr>
        <p:sp>
          <p:nvSpPr>
            <p:cNvPr id="31" name="Google Shape;31;p5"/>
            <p:cNvSpPr/>
            <p:nvPr/>
          </p:nvSpPr>
          <p:spPr>
            <a:xfrm>
              <a:off x="2000250" y="0"/>
              <a:ext cx="3656100" cy="3656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74200" y="73950"/>
              <a:ext cx="3508325" cy="3508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" name="Google Shape;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517" y="4443925"/>
            <a:ext cx="824520" cy="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3712975" y="4806150"/>
            <a:ext cx="4371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Koło Naukowe Uczenia Maszynowego UW</a:t>
            </a:r>
            <a:endParaRPr sz="9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reść 1">
  <p:cSld name="TITLE_AND_BODY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-30750" y="-74725"/>
            <a:ext cx="9205500" cy="39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30750" y="4806150"/>
            <a:ext cx="9205500" cy="34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022765" y="1622"/>
            <a:ext cx="642011" cy="642011"/>
            <a:chOff x="2000250" y="0"/>
            <a:chExt cx="3656100" cy="3656100"/>
          </a:xfrm>
        </p:grpSpPr>
        <p:sp>
          <p:nvSpPr>
            <p:cNvPr id="42" name="Google Shape;42;p6"/>
            <p:cNvSpPr/>
            <p:nvPr/>
          </p:nvSpPr>
          <p:spPr>
            <a:xfrm>
              <a:off x="2000250" y="0"/>
              <a:ext cx="3656100" cy="3656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3" name="Google Shape;43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74200" y="73950"/>
              <a:ext cx="3508325" cy="3508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517" y="4443925"/>
            <a:ext cx="824520" cy="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/>
        </p:nvSpPr>
        <p:spPr>
          <a:xfrm>
            <a:off x="3712975" y="4806150"/>
            <a:ext cx="4371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Koło Naukowe Uczenia Maszynowego UW</a:t>
            </a:r>
            <a:endParaRPr sz="9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-30750" y="-74725"/>
            <a:ext cx="9205500" cy="39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-30750" y="4806150"/>
            <a:ext cx="9205500" cy="34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8022765" y="1622"/>
            <a:ext cx="642011" cy="642011"/>
            <a:chOff x="2000250" y="0"/>
            <a:chExt cx="3656100" cy="3656100"/>
          </a:xfrm>
        </p:grpSpPr>
        <p:sp>
          <p:nvSpPr>
            <p:cNvPr id="54" name="Google Shape;54;p7"/>
            <p:cNvSpPr/>
            <p:nvPr/>
          </p:nvSpPr>
          <p:spPr>
            <a:xfrm>
              <a:off x="2000250" y="0"/>
              <a:ext cx="3656100" cy="3656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Google Shape;5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74200" y="73950"/>
              <a:ext cx="3508325" cy="3508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" name="Google Shape;5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517" y="4443925"/>
            <a:ext cx="824520" cy="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3712975" y="4806150"/>
            <a:ext cx="4371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Koło Naukowe Uczenia Maszynowego UW</a:t>
            </a:r>
            <a:endParaRPr sz="9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-30750" y="-74725"/>
            <a:ext cx="9205500" cy="39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-30750" y="4806150"/>
            <a:ext cx="9205500" cy="34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8022765" y="1622"/>
            <a:ext cx="642011" cy="642011"/>
            <a:chOff x="2000250" y="0"/>
            <a:chExt cx="3656100" cy="3656100"/>
          </a:xfrm>
        </p:grpSpPr>
        <p:sp>
          <p:nvSpPr>
            <p:cNvPr id="64" name="Google Shape;64;p8"/>
            <p:cNvSpPr/>
            <p:nvPr/>
          </p:nvSpPr>
          <p:spPr>
            <a:xfrm>
              <a:off x="2000250" y="0"/>
              <a:ext cx="3656100" cy="3656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5" name="Google Shape;65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74200" y="73950"/>
              <a:ext cx="3508325" cy="3508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6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517" y="4443925"/>
            <a:ext cx="824520" cy="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/>
        </p:nvSpPr>
        <p:spPr>
          <a:xfrm>
            <a:off x="3712975" y="4806150"/>
            <a:ext cx="4371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Koło Naukowe Uczenia Maszynowego UW</a:t>
            </a:r>
            <a:endParaRPr sz="9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-30750" y="-74725"/>
            <a:ext cx="9205500" cy="39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-30750" y="4806150"/>
            <a:ext cx="9205500" cy="34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8022765" y="1622"/>
            <a:ext cx="642011" cy="642011"/>
            <a:chOff x="2000250" y="0"/>
            <a:chExt cx="3656100" cy="3656100"/>
          </a:xfrm>
        </p:grpSpPr>
        <p:sp>
          <p:nvSpPr>
            <p:cNvPr id="75" name="Google Shape;75;p9"/>
            <p:cNvSpPr/>
            <p:nvPr/>
          </p:nvSpPr>
          <p:spPr>
            <a:xfrm>
              <a:off x="2000250" y="0"/>
              <a:ext cx="3656100" cy="3656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6" name="Google Shape;7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74200" y="73950"/>
              <a:ext cx="3508325" cy="3508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Google Shape;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517" y="4443925"/>
            <a:ext cx="824520" cy="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/>
        </p:nvSpPr>
        <p:spPr>
          <a:xfrm>
            <a:off x="3712975" y="4806150"/>
            <a:ext cx="4371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Koło Naukowe Uczenia Maszynowego UW</a:t>
            </a:r>
            <a:endParaRPr sz="9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-30750" y="-74725"/>
            <a:ext cx="9205500" cy="39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-30750" y="4806150"/>
            <a:ext cx="9205500" cy="343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0"/>
          <p:cNvGrpSpPr/>
          <p:nvPr/>
        </p:nvGrpSpPr>
        <p:grpSpPr>
          <a:xfrm>
            <a:off x="8022765" y="1622"/>
            <a:ext cx="642011" cy="642011"/>
            <a:chOff x="2000250" y="0"/>
            <a:chExt cx="3656100" cy="3656100"/>
          </a:xfrm>
        </p:grpSpPr>
        <p:sp>
          <p:nvSpPr>
            <p:cNvPr id="85" name="Google Shape;85;p10"/>
            <p:cNvSpPr/>
            <p:nvPr/>
          </p:nvSpPr>
          <p:spPr>
            <a:xfrm>
              <a:off x="2000250" y="0"/>
              <a:ext cx="3656100" cy="3656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6" name="Google Shape;8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74200" y="73950"/>
              <a:ext cx="3508325" cy="3508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517" y="4443925"/>
            <a:ext cx="824520" cy="5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 txBox="1"/>
          <p:nvPr/>
        </p:nvSpPr>
        <p:spPr>
          <a:xfrm>
            <a:off x="3712975" y="4806150"/>
            <a:ext cx="43710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rgbClr val="D9D9D9"/>
                </a:solidFill>
                <a:latin typeface="Comfortaa"/>
                <a:ea typeface="Comfortaa"/>
                <a:cs typeface="Comfortaa"/>
                <a:sym typeface="Comfortaa"/>
              </a:rPr>
              <a:t>Koło Naukowe Uczenia Maszynowego UW</a:t>
            </a:r>
            <a:endParaRPr sz="900">
              <a:solidFill>
                <a:srgbClr val="D9D9D9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None/>
              <a:defRPr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63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Tytuł prezentacji</a:t>
            </a:r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64416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Imię Nazwisko</a:t>
            </a:r>
            <a:endParaRPr sz="2600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1"/>
          </p:nvPr>
        </p:nvSpPr>
        <p:spPr>
          <a:xfrm>
            <a:off x="311700" y="3396350"/>
            <a:ext cx="64416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Koło Naukowe Uczenia Maszynowego UW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2 stycznia 2037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tego używać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Uzupełnij slajd tytułowy,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Stwórz resztę prezentacji...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Ucz o uczeniu maszynowym!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Dzięki!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l"/>
              <a:t>Nara!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63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Tytuł prezentacji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64416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Imię Nazwisko</a:t>
            </a:r>
            <a:endParaRPr sz="2600"/>
          </a:p>
        </p:txBody>
      </p:sp>
      <p:sp>
        <p:nvSpPr>
          <p:cNvPr id="158" name="Google Shape;158;p18"/>
          <p:cNvSpPr txBox="1">
            <a:spLocks noGrp="1"/>
          </p:cNvSpPr>
          <p:nvPr>
            <p:ph type="subTitle" idx="1"/>
          </p:nvPr>
        </p:nvSpPr>
        <p:spPr>
          <a:xfrm>
            <a:off x="311700" y="3396350"/>
            <a:ext cx="6441600" cy="7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Koło Naukowe Uczenia Maszynowego UW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/>
              <a:t>2 stycznia 2037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tego używać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Uzupełnij slajd tytułowy,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Stwórz resztę prezentacji...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"/>
              <a:t>Ucz o uczeniu maszynowym!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Proxima Nova</vt:lpstr>
      <vt:lpstr>Comfortaa</vt:lpstr>
      <vt:lpstr>Simple Light</vt:lpstr>
      <vt:lpstr>Tytuł prezentacji</vt:lpstr>
      <vt:lpstr>Jak tego używać</vt:lpstr>
      <vt:lpstr>Dzięki!</vt:lpstr>
      <vt:lpstr>Tytuł prezentacji</vt:lpstr>
      <vt:lpstr>Jak tego używać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Michal Filipiuk</dc:creator>
  <cp:lastModifiedBy>Michal Filipiuk</cp:lastModifiedBy>
  <cp:revision>1</cp:revision>
  <dcterms:modified xsi:type="dcterms:W3CDTF">2020-11-04T16:35:30Z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mfilipiuk@nvidia.com</vt:lpwstr>
  </property>
  <property fmtid="{D5CDD505-2E9C-101B-9397-08002B2CF9AE}" pid="5" name="MSIP_Label_6b558183-044c-4105-8d9c-cea02a2a3d86_SetDate">
    <vt:lpwstr>2020-11-04T16:35:26.0858802Z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