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C2DF-1DB0-4F93-952C-A21FF92C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F1FE2-8A61-47D2-9B5F-00AE34190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4E5BC-2423-4054-9B4C-AF11F999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D825-1A6D-424F-9138-5CBE8F95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EDEF-932A-441F-890B-9B44E184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02C7-EC35-4A54-8D09-8379C73C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AD5DB-71AA-4D76-9D97-40F5C6B4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60DC-C546-4CD0-9539-613D70D4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2B2C1-E326-4E7C-B32E-38308C61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A1975-4E26-4CE0-9575-8314BA81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6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33520-66DA-4331-BB5C-67CFD78D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A3490-C09E-404F-B631-37A878AD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0202B-1D55-408B-9135-BE58AB43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84F5E-5AEA-4406-973B-997082A3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3672-B781-4115-A56E-42886BBB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87EA-EFB8-4596-B8FA-0E0253D1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A3B91-CCC6-4011-AF38-2050E9FE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704CF-8659-4C64-A846-10BA074D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77232-6148-4CEB-BF95-6F69F630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30D8E-51F6-47C1-ADDC-4F7BAFE2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A2F3-B23F-49B9-811E-12E265FB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BD6B7-39DB-43EE-89F5-B6687ADB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41EBA-1F5C-4F10-AC28-F2FDD20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3EABD-A2B4-459F-A390-84449C97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0E78-A797-4FA2-BB01-5F6B20F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F31DA-1E19-4026-B60F-65DFACF6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0CD31-CDD6-4146-8F31-65717D677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2B6B2-3FCE-490F-A86C-B59A8FB0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852F1-9D44-4A1B-B0A8-CEBA7097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A6F0C-BF95-4681-BBDC-325443B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C10E6-8B96-4B4D-9F3B-730190A9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4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CB179-8C71-43D1-9A46-9918C97C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75767-0C6A-4EA0-B6C7-B22A7368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103A2-7A7F-4202-92FE-4FC45C2D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5525B-FB50-49C5-91CB-07E2E6A86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7DA3D-0A4C-4453-B08D-D3EE50A0E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8B78F-C881-4A1A-A1A8-27A8923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22DF71-CD52-45D8-9634-D19FEDF9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2BDCDA-40BF-4829-9672-EE065A96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5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8EBF-2C7C-4E23-8DCB-4582228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6E7B9-51B3-48DB-A3E1-E7FA4A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9DA17B-C116-4FFD-BAA4-409770F2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F2522F-17C2-4BA3-AFF7-FFCE3CA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4F99E-A2DF-42CF-9FAF-497AC183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19870-FC15-4F9F-A3D9-D44D3553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81881-CAD0-42F8-B19A-392A2035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7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30084-058C-4932-BE1F-AAD48464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69365-3ACF-4654-9F8C-31615D9E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8F9CB-8D33-4B4D-ACD8-6C2DF330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FAE92-5F2C-4AAD-9255-CEFC7E74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80B10-5354-4BA2-AC2F-8B230970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21B03-DC50-43B2-A959-516750B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7402-03E0-4B0F-AFC6-1498890F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02E9C-8C87-41A9-9AAD-B3BD274E5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89D6F-28DA-49BB-8212-CBB752D3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FEB3B-C1AF-4E82-8C67-49A6F1A3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87FD3-DE36-4338-87A3-31063F8A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F5B02-9F63-4F4E-AB30-C43196E1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F1ECF-EA93-4E83-903B-D094241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35827-502F-4B7A-ADB0-70A98F32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4FCF2-617D-4EB3-9D3A-1802698A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CACD-747A-482A-B78E-2BD92EECE75C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E54B7-D9B5-415A-9E7F-31172A66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68B01-0EB7-4F8E-BAC8-FD63CD2A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5F15-5F36-4F74-B271-3975D3F7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93E1E97-68A9-4CAD-A064-D4F8AB1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52785"/>
            <a:ext cx="5532667" cy="51040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245FF7-62CA-4A1C-9899-02B76A0F5CA1}"/>
              </a:ext>
            </a:extLst>
          </p:cNvPr>
          <p:cNvSpPr txBox="1"/>
          <p:nvPr/>
        </p:nvSpPr>
        <p:spPr>
          <a:xfrm>
            <a:off x="6410325" y="67346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赛道俯视图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蓝色圈为路线一</a:t>
            </a:r>
            <a:endParaRPr lang="en-US" altLang="zh-CN" dirty="0"/>
          </a:p>
          <a:p>
            <a:r>
              <a:rPr lang="zh-CN" altLang="en-US" dirty="0"/>
              <a:t>黄色圈为路线二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红点为道路断头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E5ED5C-DE8B-49EB-AFF5-D3136B0F58A4}"/>
              </a:ext>
            </a:extLst>
          </p:cNvPr>
          <p:cNvSpPr txBox="1"/>
          <p:nvPr/>
        </p:nvSpPr>
        <p:spPr>
          <a:xfrm>
            <a:off x="8829676" y="1181298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北侧绿色区域为观众席</a:t>
            </a:r>
            <a:endParaRPr lang="en-US" altLang="zh-CN" dirty="0"/>
          </a:p>
          <a:p>
            <a:r>
              <a:rPr lang="zh-CN" altLang="en-US" dirty="0"/>
              <a:t>中央绿色区域为选手与车辆准备区域</a:t>
            </a:r>
            <a:endParaRPr lang="en-US" altLang="zh-CN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AC5C8C4-E7FB-4C61-98F7-B1F911AC4C49}"/>
              </a:ext>
            </a:extLst>
          </p:cNvPr>
          <p:cNvSpPr/>
          <p:nvPr/>
        </p:nvSpPr>
        <p:spPr>
          <a:xfrm rot="16200000">
            <a:off x="4619625" y="1857573"/>
            <a:ext cx="1714500" cy="3619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CC631-5CF0-4BE6-B0A4-C809A24CFF0D}"/>
              </a:ext>
            </a:extLst>
          </p:cNvPr>
          <p:cNvSpPr txBox="1"/>
          <p:nvPr/>
        </p:nvSpPr>
        <p:spPr>
          <a:xfrm>
            <a:off x="5242352" y="6734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32BA08-0FE4-4441-AC6F-18F4ADA7E161}"/>
              </a:ext>
            </a:extLst>
          </p:cNvPr>
          <p:cNvSpPr/>
          <p:nvPr/>
        </p:nvSpPr>
        <p:spPr>
          <a:xfrm>
            <a:off x="752475" y="4810125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E390A6-C21C-46FB-A3AA-D6DC97F43357}"/>
              </a:ext>
            </a:extLst>
          </p:cNvPr>
          <p:cNvSpPr/>
          <p:nvPr/>
        </p:nvSpPr>
        <p:spPr>
          <a:xfrm>
            <a:off x="4943475" y="4810125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CE334F-CF8B-46E1-BAA7-7E075A9E33A5}"/>
              </a:ext>
            </a:extLst>
          </p:cNvPr>
          <p:cNvSpPr txBox="1"/>
          <p:nvPr/>
        </p:nvSpPr>
        <p:spPr>
          <a:xfrm>
            <a:off x="2488369" y="491120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A83542-B00E-4C8D-B4CE-E88ACFEAB8E5}"/>
              </a:ext>
            </a:extLst>
          </p:cNvPr>
          <p:cNvCxnSpPr/>
          <p:nvPr/>
        </p:nvCxnSpPr>
        <p:spPr>
          <a:xfrm>
            <a:off x="3419475" y="5095875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4CE005-131D-483E-A367-04219738BE7A}"/>
              </a:ext>
            </a:extLst>
          </p:cNvPr>
          <p:cNvCxnSpPr/>
          <p:nvPr/>
        </p:nvCxnSpPr>
        <p:spPr>
          <a:xfrm flipH="1">
            <a:off x="923925" y="5095875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9E03240-77B8-4897-A0CB-3AC28CE1117E}"/>
              </a:ext>
            </a:extLst>
          </p:cNvPr>
          <p:cNvSpPr txBox="1"/>
          <p:nvPr/>
        </p:nvSpPr>
        <p:spPr>
          <a:xfrm>
            <a:off x="6429375" y="2602885"/>
            <a:ext cx="270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橙色五角星为关键景观位置（后详细）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蓝色大点为道路交叉时，蓝色路线在上方（后详细）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黄色大点为道路交叉时，黄色路线在上香（后详细）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0DEC13-31D3-42F2-993E-D90178CA94CD}"/>
              </a:ext>
            </a:extLst>
          </p:cNvPr>
          <p:cNvSpPr txBox="1"/>
          <p:nvPr/>
        </p:nvSpPr>
        <p:spPr>
          <a:xfrm>
            <a:off x="1264480" y="5679729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赛道最长为</a:t>
            </a:r>
            <a:r>
              <a:rPr lang="en-US" altLang="zh-CN" dirty="0"/>
              <a:t>300</a:t>
            </a:r>
            <a:r>
              <a:rPr lang="zh-CN" altLang="en-US" dirty="0"/>
              <a:t>米，不包含景观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6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DEEB41-CDF9-44D5-B548-87564809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5" y="1"/>
            <a:ext cx="8922496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749616-30C5-4D38-8B61-EC2D13891AAF}"/>
              </a:ext>
            </a:extLst>
          </p:cNvPr>
          <p:cNvSpPr txBox="1"/>
          <p:nvPr/>
        </p:nvSpPr>
        <p:spPr>
          <a:xfrm>
            <a:off x="7058025" y="7036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整个赛道场景，北侧最高，南侧最低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7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F0EC3-19B3-4AF8-B6DC-E707F024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" y="-104775"/>
            <a:ext cx="8904546" cy="67649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7E4C23-F199-48D6-A7E3-515FDF1D99C6}"/>
              </a:ext>
            </a:extLst>
          </p:cNvPr>
          <p:cNvSpPr txBox="1"/>
          <p:nvPr/>
        </p:nvSpPr>
        <p:spPr>
          <a:xfrm>
            <a:off x="7058025" y="70360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蓝色线路道路高度升高</a:t>
            </a:r>
            <a:r>
              <a:rPr lang="en-US" altLang="zh-CN" dirty="0"/>
              <a:t>1</a:t>
            </a:r>
            <a:r>
              <a:rPr lang="zh-CN" altLang="en-US" dirty="0"/>
              <a:t>次，降低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6E80D8A-806E-4C8B-A5FE-E37469DEEF18}"/>
              </a:ext>
            </a:extLst>
          </p:cNvPr>
          <p:cNvSpPr/>
          <p:nvPr/>
        </p:nvSpPr>
        <p:spPr>
          <a:xfrm>
            <a:off x="4686746" y="3787622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CB37F-F1F5-4EA9-AA1B-902A8F50E0CD}"/>
              </a:ext>
            </a:extLst>
          </p:cNvPr>
          <p:cNvSpPr txBox="1"/>
          <p:nvPr/>
        </p:nvSpPr>
        <p:spPr>
          <a:xfrm>
            <a:off x="4275623" y="3310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起点位置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C9639-A9DB-4F67-B883-F9C1312E8CAB}"/>
              </a:ext>
            </a:extLst>
          </p:cNvPr>
          <p:cNvSpPr txBox="1"/>
          <p:nvPr/>
        </p:nvSpPr>
        <p:spPr>
          <a:xfrm>
            <a:off x="5133975" y="2322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出发后在道路尽头</a:t>
            </a:r>
            <a:endParaRPr lang="en-US" altLang="zh-CN" sz="1000" dirty="0"/>
          </a:p>
          <a:p>
            <a:pPr algn="ctr"/>
            <a:r>
              <a:rPr lang="zh-CN" altLang="en-US" sz="1000" dirty="0"/>
              <a:t>开始路面升高</a:t>
            </a:r>
            <a:endParaRPr lang="en-US" altLang="zh-CN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019036-FDC7-46E8-8B28-52C5DE6D5F02}"/>
              </a:ext>
            </a:extLst>
          </p:cNvPr>
          <p:cNvSpPr txBox="1"/>
          <p:nvPr/>
        </p:nvSpPr>
        <p:spPr>
          <a:xfrm>
            <a:off x="6701190" y="4124265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回环结束时升至最高点</a:t>
            </a:r>
            <a:endParaRPr lang="en-US" altLang="zh-CN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7417FD-81B2-4F61-8DAD-67986B91D49D}"/>
              </a:ext>
            </a:extLst>
          </p:cNvPr>
          <p:cNvSpPr txBox="1"/>
          <p:nvPr/>
        </p:nvSpPr>
        <p:spPr>
          <a:xfrm>
            <a:off x="5613110" y="3418290"/>
            <a:ext cx="825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保持此高度</a:t>
            </a:r>
            <a:endParaRPr lang="en-US" altLang="zh-CN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171C17-4CB8-4A4D-9366-93A5B11FB267}"/>
              </a:ext>
            </a:extLst>
          </p:cNvPr>
          <p:cNvSpPr txBox="1"/>
          <p:nvPr/>
        </p:nvSpPr>
        <p:spPr>
          <a:xfrm>
            <a:off x="3860878" y="2322856"/>
            <a:ext cx="825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保持此高度</a:t>
            </a:r>
            <a:endParaRPr lang="en-US" altLang="zh-CN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F5E53-03FD-4CA2-A5AF-1362B7B0E8AA}"/>
              </a:ext>
            </a:extLst>
          </p:cNvPr>
          <p:cNvSpPr txBox="1"/>
          <p:nvPr/>
        </p:nvSpPr>
        <p:spPr>
          <a:xfrm>
            <a:off x="1593928" y="2932456"/>
            <a:ext cx="825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保持此高度</a:t>
            </a:r>
            <a:endParaRPr lang="en-US" altLang="zh-CN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4AF505-C2FF-402B-BC68-AACC858A3C5B}"/>
              </a:ext>
            </a:extLst>
          </p:cNvPr>
          <p:cNvSpPr txBox="1"/>
          <p:nvPr/>
        </p:nvSpPr>
        <p:spPr>
          <a:xfrm>
            <a:off x="1239534" y="35414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道路高度降低</a:t>
            </a:r>
            <a:endParaRPr lang="en-US" altLang="zh-CN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7695F0-B738-459A-A926-BC8938907447}"/>
              </a:ext>
            </a:extLst>
          </p:cNvPr>
          <p:cNvSpPr txBox="1"/>
          <p:nvPr/>
        </p:nvSpPr>
        <p:spPr>
          <a:xfrm>
            <a:off x="2563485" y="44659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降至最低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5723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521196-1278-4308-BA18-E67FB670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6" y="-131496"/>
            <a:ext cx="9330412" cy="69894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1BADDC-0CA9-4DEA-AD43-309A3CB80B6B}"/>
              </a:ext>
            </a:extLst>
          </p:cNvPr>
          <p:cNvSpPr txBox="1"/>
          <p:nvPr/>
        </p:nvSpPr>
        <p:spPr>
          <a:xfrm>
            <a:off x="7058025" y="703606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黄色线路道路高度升高</a:t>
            </a:r>
            <a:r>
              <a:rPr lang="en-US" altLang="zh-CN" dirty="0"/>
              <a:t>2</a:t>
            </a:r>
            <a:r>
              <a:rPr lang="zh-CN" altLang="en-US" dirty="0"/>
              <a:t>次，降低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处断头，需要飞跃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09A444-EAC7-4F35-AB7D-7543557E4DD3}"/>
              </a:ext>
            </a:extLst>
          </p:cNvPr>
          <p:cNvSpPr txBox="1"/>
          <p:nvPr/>
        </p:nvSpPr>
        <p:spPr>
          <a:xfrm>
            <a:off x="6038562" y="416435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与蓝色路线共用</a:t>
            </a:r>
            <a:endParaRPr lang="en-US" altLang="zh-CN" sz="1000" dirty="0"/>
          </a:p>
          <a:p>
            <a:pPr algn="ctr"/>
            <a:r>
              <a:rPr lang="zh-CN" altLang="en-US" sz="1000" dirty="0"/>
              <a:t>大直道</a:t>
            </a:r>
            <a:endParaRPr lang="en-US" altLang="zh-CN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15EF6E-1719-43C6-9391-6408309403F6}"/>
              </a:ext>
            </a:extLst>
          </p:cNvPr>
          <p:cNvSpPr/>
          <p:nvPr/>
        </p:nvSpPr>
        <p:spPr>
          <a:xfrm>
            <a:off x="5632292" y="4074819"/>
            <a:ext cx="285750" cy="285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FA1918-2EDC-4252-AF1C-FF115CE0EE50}"/>
              </a:ext>
            </a:extLst>
          </p:cNvPr>
          <p:cNvSpPr txBox="1"/>
          <p:nvPr/>
        </p:nvSpPr>
        <p:spPr>
          <a:xfrm>
            <a:off x="5221169" y="3597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起点位置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88F9C0-02A8-412C-9A58-71EE2F678641}"/>
              </a:ext>
            </a:extLst>
          </p:cNvPr>
          <p:cNvSpPr txBox="1"/>
          <p:nvPr/>
        </p:nvSpPr>
        <p:spPr>
          <a:xfrm>
            <a:off x="6111875" y="26022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出发后在道路尽头</a:t>
            </a:r>
            <a:endParaRPr lang="en-US" altLang="zh-CN" sz="1000" dirty="0"/>
          </a:p>
          <a:p>
            <a:pPr algn="ctr"/>
            <a:r>
              <a:rPr lang="zh-CN" altLang="en-US" sz="1000" dirty="0"/>
              <a:t>开始路面升高</a:t>
            </a:r>
            <a:endParaRPr lang="en-US" altLang="zh-CN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8AED92-AE8D-498F-BAA7-F895EA49329C}"/>
              </a:ext>
            </a:extLst>
          </p:cNvPr>
          <p:cNvSpPr txBox="1"/>
          <p:nvPr/>
        </p:nvSpPr>
        <p:spPr>
          <a:xfrm>
            <a:off x="4544480" y="163705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此处为全赛道</a:t>
            </a:r>
            <a:endParaRPr lang="en-US" altLang="zh-CN" sz="1000" dirty="0"/>
          </a:p>
          <a:p>
            <a:pPr algn="ctr"/>
            <a:r>
              <a:rPr lang="zh-CN" altLang="en-US" sz="1000" dirty="0"/>
              <a:t>车辆行驶路线最高点</a:t>
            </a:r>
            <a:endParaRPr lang="en-US" altLang="zh-CN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A513CA-1203-438E-9B7D-52DF47949D50}"/>
              </a:ext>
            </a:extLst>
          </p:cNvPr>
          <p:cNvSpPr txBox="1"/>
          <p:nvPr/>
        </p:nvSpPr>
        <p:spPr>
          <a:xfrm>
            <a:off x="3875066" y="258220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从蓝色线路下方飞跃</a:t>
            </a:r>
            <a:endParaRPr lang="en-US" altLang="zh-CN" sz="10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C43AA16-2298-457C-A4F3-2F9D49727294}"/>
              </a:ext>
            </a:extLst>
          </p:cNvPr>
          <p:cNvSpPr/>
          <p:nvPr/>
        </p:nvSpPr>
        <p:spPr>
          <a:xfrm rot="20784799">
            <a:off x="5141557" y="2410376"/>
            <a:ext cx="292100" cy="6576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4D2187-F732-4828-AF1E-B06BDA9EBBDD}"/>
              </a:ext>
            </a:extLst>
          </p:cNvPr>
          <p:cNvSpPr txBox="1"/>
          <p:nvPr/>
        </p:nvSpPr>
        <p:spPr>
          <a:xfrm>
            <a:off x="4125046" y="32639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返回地面后</a:t>
            </a:r>
            <a:endParaRPr lang="en-US" altLang="zh-CN" sz="1000" dirty="0"/>
          </a:p>
          <a:p>
            <a:pPr algn="ctr"/>
            <a:r>
              <a:rPr lang="zh-CN" altLang="en-US" sz="1000" dirty="0"/>
              <a:t>道路高度继续升高</a:t>
            </a:r>
            <a:endParaRPr lang="en-US" altLang="zh-CN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2A6B48-9FCB-4CF8-99C1-F69E47CA381A}"/>
              </a:ext>
            </a:extLst>
          </p:cNvPr>
          <p:cNvSpPr txBox="1"/>
          <p:nvPr/>
        </p:nvSpPr>
        <p:spPr>
          <a:xfrm>
            <a:off x="2767322" y="346404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第二处断头路</a:t>
            </a:r>
            <a:endParaRPr lang="en-US" altLang="zh-CN" sz="1000" dirty="0"/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4CF0DAF9-BA17-4199-B8D6-6C232C544CFC}"/>
              </a:ext>
            </a:extLst>
          </p:cNvPr>
          <p:cNvSpPr/>
          <p:nvPr/>
        </p:nvSpPr>
        <p:spPr>
          <a:xfrm rot="18144156">
            <a:off x="3407333" y="3954933"/>
            <a:ext cx="601583" cy="1506451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1E7EDA-5D41-466A-BD9D-E4200EB625F0}"/>
              </a:ext>
            </a:extLst>
          </p:cNvPr>
          <p:cNvSpPr txBox="1"/>
          <p:nvPr/>
        </p:nvSpPr>
        <p:spPr>
          <a:xfrm>
            <a:off x="2292693" y="510806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从蓝色线路上方飞跃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904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148AC2-B281-4376-878D-4D83CD97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7791"/>
            <a:ext cx="9393881" cy="712105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16731EC-841A-4923-9459-B89D9C589B03}"/>
              </a:ext>
            </a:extLst>
          </p:cNvPr>
          <p:cNvSpPr/>
          <p:nvPr/>
        </p:nvSpPr>
        <p:spPr>
          <a:xfrm>
            <a:off x="5810791" y="4343400"/>
            <a:ext cx="285750" cy="2857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17612A-7389-4F88-B772-9D1220FBA517}"/>
              </a:ext>
            </a:extLst>
          </p:cNvPr>
          <p:cNvSpPr txBox="1"/>
          <p:nvPr/>
        </p:nvSpPr>
        <p:spPr>
          <a:xfrm>
            <a:off x="5953666" y="462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起点位置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106CD-9EF0-4577-8832-CD24E51099C5}"/>
              </a:ext>
            </a:extLst>
          </p:cNvPr>
          <p:cNvSpPr txBox="1"/>
          <p:nvPr/>
        </p:nvSpPr>
        <p:spPr>
          <a:xfrm>
            <a:off x="7058025" y="7036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起点所位于的大直道有进站通道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2F3F8-E08C-43BB-8C55-6EF436546637}"/>
              </a:ext>
            </a:extLst>
          </p:cNvPr>
          <p:cNvSpPr txBox="1"/>
          <p:nvPr/>
        </p:nvSpPr>
        <p:spPr>
          <a:xfrm>
            <a:off x="4616170" y="442909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进站通道路线</a:t>
            </a:r>
            <a:endParaRPr lang="en-US" altLang="zh-CN" sz="1000" dirty="0"/>
          </a:p>
          <a:p>
            <a:pPr algn="ctr"/>
            <a:r>
              <a:rPr lang="zh-CN" altLang="en-US" sz="1000" dirty="0"/>
              <a:t>入口</a:t>
            </a:r>
            <a:endParaRPr lang="en-US" altLang="zh-CN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933607-2AC4-47D7-9347-8352999BFBA5}"/>
              </a:ext>
            </a:extLst>
          </p:cNvPr>
          <p:cNvSpPr txBox="1"/>
          <p:nvPr/>
        </p:nvSpPr>
        <p:spPr>
          <a:xfrm>
            <a:off x="5810791" y="3774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进站通道路线</a:t>
            </a:r>
            <a:endParaRPr lang="en-US" altLang="zh-CN" sz="1000" dirty="0"/>
          </a:p>
          <a:p>
            <a:pPr algn="ctr"/>
            <a:r>
              <a:rPr lang="zh-CN" altLang="en-US" sz="1000" dirty="0"/>
              <a:t>出口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5402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DE5718-48AF-420E-9A36-9395B3BA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4" y="-635000"/>
            <a:ext cx="9723030" cy="7359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76DB47-1733-41C2-84A4-2380AB93B3FA}"/>
              </a:ext>
            </a:extLst>
          </p:cNvPr>
          <p:cNvSpPr txBox="1"/>
          <p:nvPr/>
        </p:nvSpPr>
        <p:spPr>
          <a:xfrm>
            <a:off x="7058025" y="703606"/>
            <a:ext cx="2614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处重要景观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处观众席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处选手与车辆准备区域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34244-DA79-4EDB-BF05-2D7FDCF8C9E6}"/>
              </a:ext>
            </a:extLst>
          </p:cNvPr>
          <p:cNvSpPr txBox="1"/>
          <p:nvPr/>
        </p:nvSpPr>
        <p:spPr>
          <a:xfrm>
            <a:off x="2166548" y="142688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观众席</a:t>
            </a:r>
            <a:endParaRPr lang="en-US" altLang="zh-CN" sz="1000" dirty="0"/>
          </a:p>
          <a:p>
            <a:pPr algn="ctr"/>
            <a:r>
              <a:rPr lang="zh-CN" altLang="en-US" sz="1000" dirty="0"/>
              <a:t>全场最高的建筑</a:t>
            </a:r>
            <a:endParaRPr lang="en-US" altLang="zh-CN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DED983-4AB3-4ADF-8517-FA78094B91FB}"/>
              </a:ext>
            </a:extLst>
          </p:cNvPr>
          <p:cNvSpPr txBox="1"/>
          <p:nvPr/>
        </p:nvSpPr>
        <p:spPr>
          <a:xfrm>
            <a:off x="3910515" y="3382681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选手与车辆准备区</a:t>
            </a:r>
            <a:endParaRPr lang="en-US" altLang="zh-CN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67EFE-0BA2-4008-8F45-5F99D5047BC5}"/>
              </a:ext>
            </a:extLst>
          </p:cNvPr>
          <p:cNvSpPr txBox="1"/>
          <p:nvPr/>
        </p:nvSpPr>
        <p:spPr>
          <a:xfrm>
            <a:off x="4305970" y="120470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飞跃景观背景</a:t>
            </a:r>
            <a:endParaRPr lang="en-US" altLang="zh-CN" sz="1000" dirty="0"/>
          </a:p>
          <a:p>
            <a:pPr algn="ctr"/>
            <a:r>
              <a:rPr lang="zh-CN" altLang="en-US" sz="1000" dirty="0"/>
              <a:t>里面景观</a:t>
            </a:r>
            <a:endParaRPr lang="en-US" altLang="zh-CN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8CE80E-23B9-4B7D-82C9-980DD9D96FF3}"/>
              </a:ext>
            </a:extLst>
          </p:cNvPr>
          <p:cNvSpPr txBox="1"/>
          <p:nvPr/>
        </p:nvSpPr>
        <p:spPr>
          <a:xfrm>
            <a:off x="7058025" y="3177992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回环景观</a:t>
            </a:r>
            <a:endParaRPr lang="en-US" altLang="zh-CN" sz="1000" dirty="0"/>
          </a:p>
          <a:p>
            <a:pPr algn="ctr"/>
            <a:r>
              <a:rPr lang="zh-CN" altLang="en-US" sz="1000" dirty="0"/>
              <a:t>进入回环装饰</a:t>
            </a:r>
            <a:endParaRPr lang="en-US" altLang="zh-CN" sz="1000" dirty="0"/>
          </a:p>
          <a:p>
            <a:pPr algn="ctr"/>
            <a:r>
              <a:rPr lang="zh-CN" altLang="en-US" sz="1000" dirty="0"/>
              <a:t>观众席东南角装饰</a:t>
            </a:r>
            <a:endParaRPr lang="en-US" altLang="zh-CN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664332-58F7-4C8B-9C32-2BC57898FADC}"/>
              </a:ext>
            </a:extLst>
          </p:cNvPr>
          <p:cNvSpPr txBox="1"/>
          <p:nvPr/>
        </p:nvSpPr>
        <p:spPr>
          <a:xfrm>
            <a:off x="5443892" y="42701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观众席正对面的正南侧</a:t>
            </a:r>
            <a:endParaRPr lang="en-US" altLang="zh-CN" sz="1000" dirty="0"/>
          </a:p>
          <a:p>
            <a:pPr algn="ctr"/>
            <a:r>
              <a:rPr lang="zh-CN" altLang="en-US" sz="1000" dirty="0"/>
              <a:t>无大型景观</a:t>
            </a:r>
            <a:endParaRPr lang="en-US" altLang="zh-CN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393DF1-9162-4DDC-8E4E-54703E9A77AC}"/>
              </a:ext>
            </a:extLst>
          </p:cNvPr>
          <p:cNvSpPr txBox="1"/>
          <p:nvPr/>
        </p:nvSpPr>
        <p:spPr>
          <a:xfrm>
            <a:off x="2473337" y="4930592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飞跃景观背景</a:t>
            </a:r>
            <a:endParaRPr lang="en-US" altLang="zh-CN" sz="1000" dirty="0"/>
          </a:p>
          <a:p>
            <a:pPr algn="ctr"/>
            <a:r>
              <a:rPr lang="zh-CN" altLang="en-US" sz="1000" dirty="0"/>
              <a:t>里面景观</a:t>
            </a:r>
            <a:endParaRPr lang="en-US" altLang="zh-CN" sz="1000" dirty="0"/>
          </a:p>
          <a:p>
            <a:pPr algn="ctr"/>
            <a:r>
              <a:rPr lang="zh-CN" altLang="en-US" sz="1000" dirty="0"/>
              <a:t>观众席西南角装饰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11521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273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沈洲</dc:creator>
  <cp:lastModifiedBy>沈洲</cp:lastModifiedBy>
  <cp:revision>7</cp:revision>
  <dcterms:created xsi:type="dcterms:W3CDTF">2017-07-09T16:22:15Z</dcterms:created>
  <dcterms:modified xsi:type="dcterms:W3CDTF">2017-07-09T17:07:29Z</dcterms:modified>
</cp:coreProperties>
</file>