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7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7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37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97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9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11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B23B54-A949-469E-9E66-EDB466AC8F1B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84929E-A514-4D5E-A079-2DD53F8D4A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ModelSim</a:t>
            </a:r>
            <a:r>
              <a:rPr lang="en-US" altLang="zh-TW" dirty="0" smtClean="0"/>
              <a:t> &amp; Require license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9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開啟</a:t>
            </a:r>
            <a:r>
              <a:rPr lang="en-US" altLang="zh-TW" dirty="0" err="1" smtClean="0"/>
              <a:t>modelsim-pe_student_edition</a:t>
            </a:r>
            <a:r>
              <a:rPr lang="zh-TW" altLang="en-US" dirty="0" smtClean="0"/>
              <a:t>安裝，安裝過程中不需要更改任何設定，直接一直按下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一步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  </a:t>
            </a:r>
            <a:r>
              <a:rPr lang="zh-TW" altLang="en-US" dirty="0" smtClean="0"/>
              <a:t>安裝完成後會自動開啟申請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的網頁，將資料填上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*</a:t>
            </a:r>
            <a:r>
              <a:rPr lang="zh-TW" altLang="en-US" dirty="0" smtClean="0"/>
              <a:t>的必填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，資料不用填的完全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正確，但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務必填寫正確，填寫完成後按</a:t>
            </a:r>
            <a:r>
              <a:rPr lang="en-US" altLang="zh-TW" dirty="0" smtClean="0"/>
              <a:t>request license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 smtClean="0"/>
              <a:t>成功申請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後，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會寄到填寫的信箱內，將信箱內的附加檔案</a:t>
            </a:r>
            <a:r>
              <a:rPr lang="en-US" altLang="zh-TW" dirty="0" smtClean="0"/>
              <a:t>(license.dat)</a:t>
            </a:r>
            <a:r>
              <a:rPr lang="zh-TW" altLang="en-US" dirty="0" smtClean="0"/>
              <a:t>下載後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放至</a:t>
            </a:r>
            <a:r>
              <a:rPr lang="en-US" altLang="zh-TW" dirty="0" err="1" smtClean="0"/>
              <a:t>ModelSim</a:t>
            </a:r>
            <a:r>
              <a:rPr lang="zh-TW" altLang="en-US" dirty="0" smtClean="0"/>
              <a:t>的安裝位置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預設為</a:t>
            </a:r>
            <a:r>
              <a:rPr lang="en-US" altLang="zh-TW"/>
              <a:t>C:\Modeltech_pe_edu_10.4)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6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109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Calibri</vt:lpstr>
      <vt:lpstr>Calibri Light</vt:lpstr>
      <vt:lpstr>Wingdings</vt:lpstr>
      <vt:lpstr>回顧</vt:lpstr>
      <vt:lpstr>Install ModelSim &amp; Require license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ModelSim &amp; Require license</dc:title>
  <dc:creator>Yuan</dc:creator>
  <cp:lastModifiedBy>Yuan</cp:lastModifiedBy>
  <cp:revision>3</cp:revision>
  <dcterms:created xsi:type="dcterms:W3CDTF">2015-05-18T12:59:06Z</dcterms:created>
  <dcterms:modified xsi:type="dcterms:W3CDTF">2015-05-18T13:27:35Z</dcterms:modified>
</cp:coreProperties>
</file>