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320" r:id="rId5"/>
    <p:sldId id="331" r:id="rId6"/>
    <p:sldId id="333" r:id="rId7"/>
    <p:sldId id="335" r:id="rId8"/>
    <p:sldId id="337" r:id="rId9"/>
    <p:sldId id="336" r:id="rId10"/>
    <p:sldId id="334" r:id="rId11"/>
    <p:sldId id="332" r:id="rId12"/>
    <p:sldId id="327" r:id="rId13"/>
    <p:sldId id="326" r:id="rId14"/>
    <p:sldId id="328" r:id="rId15"/>
    <p:sldId id="329" r:id="rId16"/>
    <p:sldId id="325" r:id="rId17"/>
    <p:sldId id="317" r:id="rId18"/>
    <p:sldId id="322" r:id="rId19"/>
    <p:sldId id="324" r:id="rId20"/>
    <p:sldId id="323" r:id="rId21"/>
    <p:sldId id="338" r:id="rId22"/>
    <p:sldId id="330" r:id="rId23"/>
    <p:sldId id="32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432B85-E49A-6448-8BB0-9988E8AAA5FD}">
          <p14:sldIdLst>
            <p14:sldId id="320"/>
            <p14:sldId id="331"/>
            <p14:sldId id="333"/>
            <p14:sldId id="335"/>
            <p14:sldId id="337"/>
            <p14:sldId id="336"/>
            <p14:sldId id="334"/>
            <p14:sldId id="332"/>
            <p14:sldId id="327"/>
            <p14:sldId id="326"/>
            <p14:sldId id="328"/>
            <p14:sldId id="329"/>
            <p14:sldId id="325"/>
            <p14:sldId id="317"/>
            <p14:sldId id="322"/>
            <p14:sldId id="324"/>
            <p14:sldId id="323"/>
            <p14:sldId id="338"/>
            <p14:sldId id="330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2BE"/>
    <a:srgbClr val="696969"/>
    <a:srgbClr val="5F5F5F"/>
    <a:srgbClr val="636363"/>
    <a:srgbClr val="4D4D4D"/>
    <a:srgbClr val="006295"/>
    <a:srgbClr val="26A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0942" autoAdjust="0"/>
  </p:normalViewPr>
  <p:slideViewPr>
    <p:cSldViewPr>
      <p:cViewPr>
        <p:scale>
          <a:sx n="103" d="100"/>
          <a:sy n="103" d="100"/>
        </p:scale>
        <p:origin x="101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7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DC9B5-89B0-420A-B375-487D75B167D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5CD41-939E-4BEC-886D-517374F4C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6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nonam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5241600"/>
            <a:ext cx="6768752" cy="136815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 i="0" cap="all" baseline="0">
                <a:ln w="19050"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Title of the Presentation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62545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509120"/>
            <a:ext cx="4032250" cy="432048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@AdformTech</a:t>
            </a:r>
          </a:p>
        </p:txBody>
      </p:sp>
    </p:spTree>
    <p:extLst>
      <p:ext uri="{BB962C8B-B14F-4D97-AF65-F5344CB8AC3E}">
        <p14:creationId xmlns:p14="http://schemas.microsoft.com/office/powerpoint/2010/main" val="18767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adinimo skaidr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5400000"/>
            <a:ext cx="6768752" cy="57606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000" b="1" i="0" cap="all" baseline="0">
                <a:ln w="19050">
                  <a:noFill/>
                </a:ln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Title of the Presentation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6092974"/>
            <a:ext cx="5905500" cy="36036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0" dirty="0">
                <a:latin typeface="+mn-lt"/>
              </a:rPr>
              <a:t>Name Surname, Job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lnSpc>
                <a:spcPct val="100000"/>
              </a:lnSpc>
              <a:defRPr baseline="0"/>
            </a:lvl1pPr>
          </a:lstStyle>
          <a:p>
            <a:r>
              <a:rPr lang="en-US" dirty="0"/>
              <a:t>Agenda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  <a:lvl2pPr>
              <a:defRPr baseline="0"/>
            </a:lvl2pPr>
            <a:lvl4pPr>
              <a:defRPr baseline="0"/>
            </a:lvl4pPr>
          </a:lstStyle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9525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640" y="2564904"/>
            <a:ext cx="6480720" cy="1584176"/>
          </a:xfrm>
          <a:ln>
            <a:noFill/>
          </a:ln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000" b="1" baseline="0">
                <a:ln w="19050"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Title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5880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lnSpc>
                <a:spcPct val="100000"/>
              </a:lnSpc>
              <a:defRPr baseline="0"/>
            </a:lvl1pPr>
          </a:lstStyle>
          <a:p>
            <a:r>
              <a:rPr lang="en-US" dirty="0"/>
              <a:t>Slide title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  <a:lvl2pPr>
              <a:defRPr baseline="0"/>
            </a:lvl2pPr>
            <a:lvl4pPr>
              <a:defRPr baseline="0"/>
            </a:lvl4pPr>
          </a:lstStyle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2338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180000"/>
            <a:ext cx="8229600" cy="432048"/>
          </a:xfrm>
        </p:spPr>
        <p:txBody>
          <a:bodyPr/>
          <a:lstStyle>
            <a:lvl1pPr algn="ctr">
              <a:lnSpc>
                <a:spcPct val="100000"/>
              </a:lnSpc>
              <a:defRPr baseline="0"/>
            </a:lvl1pPr>
          </a:lstStyle>
          <a:p>
            <a:r>
              <a:rPr lang="en-US" dirty="0"/>
              <a:t>Slide title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  <a:lvl2pPr>
              <a:defRPr baseline="0"/>
            </a:lvl2pPr>
            <a:lvl4pPr>
              <a:defRPr baseline="0"/>
            </a:lvl4pPr>
          </a:lstStyle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t-L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612000"/>
            <a:ext cx="8207375" cy="43338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5175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640" y="108000"/>
            <a:ext cx="6480720" cy="1008112"/>
          </a:xfrm>
        </p:spPr>
        <p:txBody>
          <a:bodyPr/>
          <a:lstStyle>
            <a:lvl1pPr>
              <a:defRPr>
                <a:solidFill>
                  <a:srgbClr val="0A82BE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977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640" y="188640"/>
            <a:ext cx="6480720" cy="432048"/>
          </a:xfrm>
        </p:spPr>
        <p:txBody>
          <a:bodyPr/>
          <a:lstStyle>
            <a:lvl1pPr>
              <a:defRPr>
                <a:solidFill>
                  <a:srgbClr val="0A82BE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331913" y="612000"/>
            <a:ext cx="6480175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 b="1" cap="all" baseline="0">
                <a:solidFill>
                  <a:srgbClr val="0A82BE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862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ext step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lnSpc>
                <a:spcPct val="100000"/>
              </a:lnSpc>
              <a:defRPr baseline="0"/>
            </a:lvl1pPr>
          </a:lstStyle>
          <a:p>
            <a:r>
              <a:rPr lang="en-US" dirty="0"/>
              <a:t>Next Step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  <a:lvl2pPr>
              <a:defRPr baseline="0"/>
            </a:lvl2pPr>
            <a:lvl4pPr>
              <a:defRPr baseline="0"/>
            </a:lvl4pPr>
          </a:lstStyle>
          <a:p>
            <a:pPr lvl="0"/>
            <a:r>
              <a:rPr lang="lt-LT"/>
              <a:t>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7386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5760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  <a:endParaRPr lang="lt-L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 </a:t>
            </a:r>
            <a:r>
              <a:rPr lang="en-US" dirty="0" err="1"/>
              <a:t>gfhgfdhgfdh</a:t>
            </a:r>
            <a:endParaRPr lang="en-US" dirty="0"/>
          </a:p>
          <a:p>
            <a:pPr lvl="1"/>
            <a:r>
              <a:rPr lang="en-US" dirty="0"/>
              <a:t>Second </a:t>
            </a:r>
            <a:r>
              <a:rPr lang="en-US" dirty="0" err="1"/>
              <a:t>levelsad</a:t>
            </a:r>
            <a:r>
              <a:rPr lang="en-US" dirty="0"/>
              <a:t>  </a:t>
            </a:r>
            <a:r>
              <a:rPr lang="en-US" dirty="0" err="1"/>
              <a:t>dsad</a:t>
            </a:r>
            <a:r>
              <a:rPr lang="en-US" dirty="0"/>
              <a:t> </a:t>
            </a:r>
            <a:r>
              <a:rPr lang="en-US" dirty="0" err="1"/>
              <a:t>ffgwhyjjhhgjghj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Third level </a:t>
            </a:r>
            <a:r>
              <a:rPr lang="en-US" dirty="0" err="1"/>
              <a:t>sadsadsad</a:t>
            </a:r>
            <a:r>
              <a:rPr lang="en-US" dirty="0"/>
              <a:t> </a:t>
            </a:r>
            <a:r>
              <a:rPr lang="en-US" dirty="0" err="1"/>
              <a:t>gfh</a:t>
            </a:r>
            <a:r>
              <a:rPr lang="en-US" dirty="0"/>
              <a:t> </a:t>
            </a:r>
            <a:r>
              <a:rPr lang="en-US" dirty="0" err="1"/>
              <a:t>dhd</a:t>
            </a:r>
            <a:r>
              <a:rPr lang="en-US" dirty="0"/>
              <a:t>  </a:t>
            </a:r>
            <a:r>
              <a:rPr lang="en-US" dirty="0" err="1"/>
              <a:t>gfh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Fourth level </a:t>
            </a:r>
            <a:r>
              <a:rPr lang="en-US" dirty="0" err="1"/>
              <a:t>sadsad</a:t>
            </a:r>
            <a:r>
              <a:rPr lang="en-US" dirty="0"/>
              <a:t> </a:t>
            </a:r>
            <a:r>
              <a:rPr lang="en-US" dirty="0" err="1"/>
              <a:t>gfdh</a:t>
            </a:r>
            <a:r>
              <a:rPr lang="en-US" dirty="0"/>
              <a:t> </a:t>
            </a:r>
            <a:r>
              <a:rPr lang="en-US" dirty="0" err="1"/>
              <a:t>dfghdfgh</a:t>
            </a:r>
            <a:endParaRPr lang="en-US" dirty="0"/>
          </a:p>
          <a:p>
            <a:pPr lvl="4"/>
            <a:r>
              <a:rPr lang="en-US" dirty="0"/>
              <a:t>Fifth level </a:t>
            </a:r>
            <a:r>
              <a:rPr lang="en-US" dirty="0" err="1"/>
              <a:t>asdsadsad</a:t>
            </a:r>
            <a:r>
              <a:rPr lang="en-US" dirty="0"/>
              <a:t> </a:t>
            </a:r>
            <a:r>
              <a:rPr lang="en-US" dirty="0" err="1"/>
              <a:t>gfhfdghgfdh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0309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61" r:id="rId2"/>
    <p:sldLayoutId id="2147483663" r:id="rId3"/>
    <p:sldLayoutId id="2147483677" r:id="rId4"/>
    <p:sldLayoutId id="2147483700" r:id="rId5"/>
    <p:sldLayoutId id="2147483703" r:id="rId6"/>
    <p:sldLayoutId id="2147483704" r:id="rId7"/>
    <p:sldLayoutId id="2147483702" r:id="rId8"/>
    <p:sldLayoutId id="2147483676" r:id="rId9"/>
    <p:sldLayoutId id="2147483674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spcBef>
          <a:spcPct val="20000"/>
        </a:spcBef>
        <a:buClr>
          <a:schemeClr val="tx2"/>
        </a:buClr>
        <a:buFontTx/>
        <a:buBlip>
          <a:blip r:embed="rId13"/>
        </a:buBlip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19138" indent="-363538" algn="l" defTabSz="914400" rtl="0" eaLnBrk="1" latinLnBrk="0" hangingPunct="1">
        <a:spcBef>
          <a:spcPct val="20000"/>
        </a:spcBef>
        <a:buClr>
          <a:schemeClr val="accent1"/>
        </a:buClr>
        <a:buFontTx/>
        <a:buBlip>
          <a:blip r:embed="rId13"/>
        </a:buBlip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74738" indent="-355600" algn="l" defTabSz="914400" rtl="0" eaLnBrk="1" latinLnBrk="0" hangingPunct="1">
        <a:spcBef>
          <a:spcPct val="20000"/>
        </a:spcBef>
        <a:buClr>
          <a:schemeClr val="accent2"/>
        </a:buClr>
        <a:buFontTx/>
        <a:buBlip>
          <a:blip r:embed="rId13"/>
        </a:buBlip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439863" indent="-365125" algn="l" defTabSz="914400" rtl="0" eaLnBrk="1" latinLnBrk="0" hangingPunct="1">
        <a:spcBef>
          <a:spcPct val="20000"/>
        </a:spcBef>
        <a:buClr>
          <a:srgbClr val="26ACF5"/>
        </a:buClr>
        <a:buFontTx/>
        <a:buBlip>
          <a:blip r:embed="rId13"/>
        </a:buBlip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95463" indent="-355600" algn="l" defTabSz="914400" rtl="0" eaLnBrk="1" latinLnBrk="0" hangingPunct="1">
        <a:spcBef>
          <a:spcPct val="20000"/>
        </a:spcBef>
        <a:buClr>
          <a:srgbClr val="26ACF5"/>
        </a:buClr>
        <a:buFontTx/>
        <a:buBlip>
          <a:blip r:embed="rId13"/>
        </a:buBlip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err="1"/>
              <a:t>dashboardify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lt-LT" dirty="0"/>
              <a:t>Irmantas Ivanauskas, Žygimantas Žilevičius, Martynas </a:t>
            </a:r>
            <a:r>
              <a:rPr lang="lt-LT" dirty="0" err="1"/>
              <a:t>Kadiša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Turinio vietos rezervavimo ženklas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50" y="692696"/>
            <a:ext cx="7782694" cy="5827145"/>
          </a:xfrm>
        </p:spPr>
      </p:pic>
    </p:spTree>
    <p:extLst>
      <p:ext uri="{BB962C8B-B14F-4D97-AF65-F5344CB8AC3E}">
        <p14:creationId xmlns:p14="http://schemas.microsoft.com/office/powerpoint/2010/main" val="251413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aRCHITECTURE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2939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tECHNOLOGIES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91059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5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0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9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3" name="Paveikslėlis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What</a:t>
            </a:r>
            <a:r>
              <a:rPr lang="lt-LT" dirty="0"/>
              <a:t> </a:t>
            </a:r>
            <a:r>
              <a:rPr lang="lt-LT" dirty="0" err="1"/>
              <a:t>we</a:t>
            </a:r>
            <a:r>
              <a:rPr lang="lt-LT" dirty="0"/>
              <a:t> </a:t>
            </a:r>
            <a:r>
              <a:rPr lang="lt-LT" dirty="0" err="1"/>
              <a:t>have</a:t>
            </a:r>
            <a:r>
              <a:rPr lang="lt-LT" dirty="0"/>
              <a:t> </a:t>
            </a:r>
            <a:r>
              <a:rPr lang="lt-LT" dirty="0" err="1"/>
              <a:t>learned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3418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sUMMARY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6305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2" name="bomb.wav"/>
          </p:stSnd>
        </p:sndAc>
      </p:transition>
    </mc:Choice>
    <mc:Fallback>
      <p:transition spd="slow">
        <p:dissolve/>
        <p:sndAc>
          <p:stSnd>
            <p:snd r:embed="rId2" name="bomb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About</a:t>
            </a:r>
            <a:r>
              <a:rPr lang="lt-LT" dirty="0"/>
              <a:t> </a:t>
            </a:r>
            <a:r>
              <a:rPr lang="lt-LT" dirty="0" err="1"/>
              <a:t>us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999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@AdformTech</a:t>
            </a:r>
          </a:p>
        </p:txBody>
      </p:sp>
    </p:spTree>
    <p:extLst>
      <p:ext uri="{BB962C8B-B14F-4D97-AF65-F5344CB8AC3E}">
        <p14:creationId xmlns:p14="http://schemas.microsoft.com/office/powerpoint/2010/main" val="116703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vadinima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THE FELLOWSHIP OF THE CODE </a:t>
            </a: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5" y="1474108"/>
            <a:ext cx="8334429" cy="47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2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Working</a:t>
            </a:r>
            <a:r>
              <a:rPr lang="lt-LT" dirty="0"/>
              <a:t> </a:t>
            </a:r>
            <a:r>
              <a:rPr lang="lt-LT" dirty="0" err="1"/>
              <a:t>in</a:t>
            </a:r>
            <a:r>
              <a:rPr lang="lt-LT" dirty="0"/>
              <a:t> a </a:t>
            </a:r>
            <a:r>
              <a:rPr lang="lt-LT" dirty="0" err="1"/>
              <a:t>team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89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4" name="Turinio vietos rezervavimo ženklas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8229600" cy="4896544"/>
          </a:xfrm>
        </p:spPr>
      </p:pic>
    </p:spTree>
    <p:extLst>
      <p:ext uri="{BB962C8B-B14F-4D97-AF65-F5344CB8AC3E}">
        <p14:creationId xmlns:p14="http://schemas.microsoft.com/office/powerpoint/2010/main" val="28644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8495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the</a:t>
            </a:r>
            <a:r>
              <a:rPr lang="lt-LT" dirty="0"/>
              <a:t> </a:t>
            </a:r>
            <a:r>
              <a:rPr lang="lt-LT" dirty="0" err="1"/>
              <a:t>project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0653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vadinima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idea</a:t>
            </a:r>
            <a:endParaRPr lang="lt-LT" dirty="0"/>
          </a:p>
        </p:txBody>
      </p:sp>
      <p:sp>
        <p:nvSpPr>
          <p:cNvPr id="6" name="Turinio vietos rezervavimo ženklas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To </a:t>
            </a:r>
            <a:r>
              <a:rPr lang="lt-LT" dirty="0" err="1"/>
              <a:t>allow</a:t>
            </a:r>
            <a:r>
              <a:rPr lang="lt-LT" dirty="0"/>
              <a:t> </a:t>
            </a:r>
            <a:r>
              <a:rPr lang="lt-LT" dirty="0" err="1"/>
              <a:t>user</a:t>
            </a:r>
            <a:r>
              <a:rPr lang="lt-LT" dirty="0"/>
              <a:t> </a:t>
            </a:r>
            <a:r>
              <a:rPr lang="lt-LT" dirty="0" err="1"/>
              <a:t>scrap</a:t>
            </a:r>
            <a:r>
              <a:rPr lang="lt-LT" dirty="0"/>
              <a:t> </a:t>
            </a:r>
            <a:r>
              <a:rPr lang="lt-LT" dirty="0" err="1"/>
              <a:t>content</a:t>
            </a:r>
            <a:r>
              <a:rPr lang="lt-LT" dirty="0"/>
              <a:t> </a:t>
            </a:r>
            <a:r>
              <a:rPr lang="lt-LT" dirty="0" err="1"/>
              <a:t>from</a:t>
            </a:r>
            <a:r>
              <a:rPr lang="lt-LT" dirty="0"/>
              <a:t> </a:t>
            </a:r>
            <a:r>
              <a:rPr lang="lt-LT" dirty="0" err="1"/>
              <a:t>websites</a:t>
            </a:r>
            <a:endParaRPr lang="lt-LT" dirty="0"/>
          </a:p>
          <a:p>
            <a:pPr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20494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tIMELINE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7180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  <p:sndAc>
          <p:stSnd>
            <p:snd r:embed="rId2" name="bomb.wav"/>
          </p:stSnd>
        </p:sndAc>
      </p:transition>
    </mc:Choice>
    <mc:Fallback>
      <p:transition spd="slow">
        <p:dissolve/>
        <p:sndAc>
          <p:stSnd>
            <p:snd r:embed="rId2" name="bomb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adform_ppt_template_2015">
  <a:themeElements>
    <a:clrScheme name="Adorm_colours_new">
      <a:dk1>
        <a:sysClr val="windowText" lastClr="000000"/>
      </a:dk1>
      <a:lt1>
        <a:srgbClr val="FFFFFF"/>
      </a:lt1>
      <a:dk2>
        <a:srgbClr val="0094D7"/>
      </a:dk2>
      <a:lt2>
        <a:srgbClr val="E3F2FF"/>
      </a:lt2>
      <a:accent1>
        <a:srgbClr val="A4DEFE"/>
      </a:accent1>
      <a:accent2>
        <a:srgbClr val="4E4A4A"/>
      </a:accent2>
      <a:accent3>
        <a:srgbClr val="2EB4FC"/>
      </a:accent3>
      <a:accent4>
        <a:srgbClr val="659A00"/>
      </a:accent4>
      <a:accent5>
        <a:srgbClr val="86CE00"/>
      </a:accent5>
      <a:accent6>
        <a:srgbClr val="FBE000"/>
      </a:accent6>
      <a:hlink>
        <a:srgbClr val="2EB4FC"/>
      </a:hlink>
      <a:folHlink>
        <a:srgbClr val="2EB4FC"/>
      </a:folHlink>
    </a:clrScheme>
    <a:fontScheme name="Adfor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ternal_ppt_template_2016.pptx" id="{F260B1D9-9F73-4709-91DC-57AD6117AE53}" vid="{36CC473E-D875-4773-BDA6-739BB22A4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FBDF9A8993684B83C0508968C2FADC" ma:contentTypeVersion="2" ma:contentTypeDescription="Create a new document." ma:contentTypeScope="" ma:versionID="e29ec69f8f0ed59ac1065a5cba0020cd">
  <xsd:schema xmlns:xsd="http://www.w3.org/2001/XMLSchema" xmlns:xs="http://www.w3.org/2001/XMLSchema" xmlns:p="http://schemas.microsoft.com/office/2006/metadata/properties" xmlns:ns2="03603e94-a38b-4550-8147-5923f76c4e24" targetNamespace="http://schemas.microsoft.com/office/2006/metadata/properties" ma:root="true" ma:fieldsID="3c929c80011945bc4228e3e83442b2ea" ns2:_="">
    <xsd:import namespace="03603e94-a38b-4550-8147-5923f76c4e2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603e94-a38b-4550-8147-5923f76c4e2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8DF5F-5E8D-47BE-A019-0FAFFB6F4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9D6952-29EE-467C-8E2D-6E31C3ED7A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603e94-a38b-4550-8147-5923f76c4e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B4F0B7-A5C4-497F-A85B-6690A433F7D2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03603e94-a38b-4550-8147-5923f76c4e2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DashBoardify</Template>
  <TotalTime>58</TotalTime>
  <Words>40</Words>
  <Application>Microsoft Office PowerPoint</Application>
  <PresentationFormat>Demonstracija ekrane (4:3)</PresentationFormat>
  <Paragraphs>14</Paragraphs>
  <Slides>20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20</vt:i4>
      </vt:variant>
    </vt:vector>
  </HeadingPairs>
  <TitlesOfParts>
    <vt:vector size="24" baseType="lpstr">
      <vt:lpstr>Arial</vt:lpstr>
      <vt:lpstr>Calibri</vt:lpstr>
      <vt:lpstr>Open Sans</vt:lpstr>
      <vt:lpstr>adform_ppt_template_2015</vt:lpstr>
      <vt:lpstr>dashboardify</vt:lpstr>
      <vt:lpstr>About us</vt:lpstr>
      <vt:lpstr>THE FELLOWSHIP OF THE CODE </vt:lpstr>
      <vt:lpstr>Working in a team</vt:lpstr>
      <vt:lpstr>„PowerPoint“ pateiktis</vt:lpstr>
      <vt:lpstr>„PowerPoint“ pateiktis</vt:lpstr>
      <vt:lpstr>the project</vt:lpstr>
      <vt:lpstr>idea</vt:lpstr>
      <vt:lpstr>tIMELINE</vt:lpstr>
      <vt:lpstr>„PowerPoint“ pateiktis</vt:lpstr>
      <vt:lpstr>aRCHITECTURE</vt:lpstr>
      <vt:lpstr>tECHNOLOGIES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What we have learned</vt:lpstr>
      <vt:lpstr>sUMMARY</vt:lpstr>
      <vt:lpstr>„PowerPoint“ pateiktis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dashboardify</dc:title>
  <dc:creator>Žygimantas Žilevičius</dc:creator>
  <cp:lastModifiedBy>Žygimantas Žilevičius</cp:lastModifiedBy>
  <cp:revision>7</cp:revision>
  <dcterms:created xsi:type="dcterms:W3CDTF">2016-10-20T08:50:40Z</dcterms:created>
  <dcterms:modified xsi:type="dcterms:W3CDTF">2016-10-20T09:48:53Z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0x010100D1FBDF9A8993684B83C0508968C2FADC</vt:lpwstr>
  </property>
</Properties>
</file>