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07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4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2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2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6D5B-D4BB-433E-8D09-C7826553B1B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1048-2294-4467-94DD-58AC8026F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для сервера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673532" y="6136232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Выполнил: Кирилл </a:t>
            </a:r>
            <a:r>
              <a:rPr lang="ru-RU" dirty="0" err="1" smtClean="0"/>
              <a:t>Жадик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универсальный сайт для любого сервера по любой игре</a:t>
            </a:r>
            <a:r>
              <a:rPr lang="en-US" dirty="0" smtClean="0"/>
              <a:t>, </a:t>
            </a:r>
            <a:r>
              <a:rPr lang="ru-RU" dirty="0" smtClean="0"/>
              <a:t>где можно осуществлять покупки и узнать основную информацию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98" y="2797348"/>
            <a:ext cx="8149045" cy="351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9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11085" cy="4351338"/>
          </a:xfrm>
        </p:spPr>
        <p:txBody>
          <a:bodyPr/>
          <a:lstStyle/>
          <a:p>
            <a:r>
              <a:rPr lang="ru-RU" dirty="0" smtClean="0"/>
              <a:t>Мониторинг </a:t>
            </a:r>
            <a:r>
              <a:rPr lang="ru-RU" dirty="0" err="1" smtClean="0"/>
              <a:t>онлайна</a:t>
            </a:r>
            <a:r>
              <a:rPr lang="ru-RU" dirty="0" smtClean="0"/>
              <a:t> сервера</a:t>
            </a:r>
          </a:p>
          <a:p>
            <a:r>
              <a:rPr lang="ru-RU" dirty="0" smtClean="0"/>
              <a:t>Магазин </a:t>
            </a:r>
            <a:r>
              <a:rPr lang="ru-RU" dirty="0" err="1" smtClean="0"/>
              <a:t>доната</a:t>
            </a:r>
            <a:endParaRPr lang="ru-RU" dirty="0" smtClean="0"/>
          </a:p>
          <a:p>
            <a:r>
              <a:rPr lang="ru-RU" dirty="0" smtClean="0"/>
              <a:t>Карта сервера(на </a:t>
            </a:r>
            <a:r>
              <a:rPr lang="ru-RU" dirty="0" err="1" smtClean="0"/>
              <a:t>тех.работах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Возможность добавления новых товаров в магазин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30" y="1093743"/>
            <a:ext cx="4368711" cy="2446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22" y="3674683"/>
            <a:ext cx="4222219" cy="30371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59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процессе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пользователей</a:t>
            </a:r>
          </a:p>
          <a:p>
            <a:r>
              <a:rPr lang="ru-RU" dirty="0" smtClean="0"/>
              <a:t>Возможность писать в чат сервера через личный кабинет</a:t>
            </a:r>
          </a:p>
          <a:p>
            <a:r>
              <a:rPr lang="ru-RU" dirty="0" smtClean="0"/>
              <a:t>Новостной </a:t>
            </a:r>
            <a:r>
              <a:rPr lang="ru-RU" dirty="0" smtClean="0"/>
              <a:t>блог</a:t>
            </a:r>
          </a:p>
          <a:p>
            <a:r>
              <a:rPr lang="ru-RU" dirty="0" smtClean="0"/>
              <a:t>Возможность удаления товара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8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Сайт для сервера</vt:lpstr>
      <vt:lpstr>Цель проекта</vt:lpstr>
      <vt:lpstr>Реализованные функции</vt:lpstr>
      <vt:lpstr>В процессе разработки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сервера</dc:title>
  <dc:creator>Alex</dc:creator>
  <cp:lastModifiedBy>Alex</cp:lastModifiedBy>
  <cp:revision>6</cp:revision>
  <dcterms:created xsi:type="dcterms:W3CDTF">2021-04-28T05:43:52Z</dcterms:created>
  <dcterms:modified xsi:type="dcterms:W3CDTF">2021-04-28T08:36:39Z</dcterms:modified>
</cp:coreProperties>
</file>