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DD1C-B116-4D30-AC60-8EC30D67233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8A4D-4F65-4906-91EB-4ABA302BD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9586"/>
              </p:ext>
            </p:extLst>
          </p:nvPr>
        </p:nvGraphicFramePr>
        <p:xfrm>
          <a:off x="0" y="2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281187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8304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184992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19537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2959927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OSI</a:t>
                      </a:r>
                      <a:r>
                        <a:rPr lang="en-US" altLang="ko-KR" sz="2800" baseline="0" smtClean="0"/>
                        <a:t> Model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Layer Number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TCP/IP Layer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Other protocol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72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Application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7</a:t>
                      </a:r>
                      <a:endParaRPr lang="ko-KR" altLang="en-US" sz="28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SSH, FTP, Telnet, SMTP, POP3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6522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Presentation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6</a:t>
                      </a:r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04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Steve's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Session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5</a:t>
                      </a:r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1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Transport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4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UDP, SCTP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289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Network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3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IPv6, ARP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908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Data Link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2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HDLC, Frame</a:t>
                      </a:r>
                      <a:r>
                        <a:rPr lang="en-US" altLang="ko-KR" sz="2800" baseline="0" smtClean="0"/>
                        <a:t> Relay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515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Physical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/>
                        <a:t>1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8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2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 candymate</dc:creator>
  <cp:lastModifiedBy>p candymate</cp:lastModifiedBy>
  <cp:revision>4</cp:revision>
  <dcterms:created xsi:type="dcterms:W3CDTF">2020-07-12T11:05:43Z</dcterms:created>
  <dcterms:modified xsi:type="dcterms:W3CDTF">2020-07-12T11:40:13Z</dcterms:modified>
</cp:coreProperties>
</file>