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showSpecialPlsOnTitleSld="0">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b5e045506e_2_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SzPts val="1100"/>
              <a:buNone/>
            </a:pPr>
            <a:r>
              <a:t/>
            </a:r>
            <a:endParaRPr/>
          </a:p>
        </p:txBody>
      </p:sp>
      <p:sp>
        <p:nvSpPr>
          <p:cNvPr id="103" name="Google Shape;103;gb5e045506e_2_40: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bbb406bc15_2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0" name="Google Shape;110;gbbb406bc15_2_0: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b5e045506e_2_4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7" name="Google Shape;117;gb5e045506e_2_46: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bbb406bc15_3_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8" name="Google Shape;128;gbbb406bc15_3_5: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bbb406bc15_3_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7" name="Google Shape;137;gbbb406bc15_3_8: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jp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Титульный слайд" showMasterSp="0" type="title">
  <p:cSld name="TITLE">
    <p:bg>
      <p:bgPr>
        <a:blipFill>
          <a:blip r:embed="rId2">
            <a:alphaModFix/>
          </a:blip>
          <a:stretch>
            <a:fillRect/>
          </a:stretch>
        </a:blipFill>
      </p:bgPr>
    </p:bg>
    <p:spTree>
      <p:nvGrpSpPr>
        <p:cNvPr id="55" name="Shape 55"/>
        <p:cNvGrpSpPr/>
        <p:nvPr/>
      </p:nvGrpSpPr>
      <p:grpSpPr>
        <a:xfrm>
          <a:off x="0" y="0"/>
          <a:ext cx="0" cy="0"/>
          <a:chOff x="0" y="0"/>
          <a:chExt cx="0" cy="0"/>
        </a:xfrm>
      </p:grpSpPr>
      <p:sp>
        <p:nvSpPr>
          <p:cNvPr id="56" name="Google Shape;56;p14"/>
          <p:cNvSpPr txBox="1"/>
          <p:nvPr>
            <p:ph type="ctrTitle"/>
          </p:nvPr>
        </p:nvSpPr>
        <p:spPr>
          <a:xfrm>
            <a:off x="288925" y="303610"/>
            <a:ext cx="6875463" cy="702469"/>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b="0" sz="32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14"/>
          <p:cNvSpPr txBox="1"/>
          <p:nvPr>
            <p:ph idx="1" type="subTitle"/>
          </p:nvPr>
        </p:nvSpPr>
        <p:spPr>
          <a:xfrm>
            <a:off x="288925" y="753666"/>
            <a:ext cx="6227763" cy="522684"/>
          </a:xfrm>
          <a:prstGeom prst="rect">
            <a:avLst/>
          </a:prstGeom>
          <a:noFill/>
          <a:ln>
            <a:noFill/>
          </a:ln>
        </p:spPr>
        <p:txBody>
          <a:bodyPr anchorCtr="0" anchor="t" bIns="45700" lIns="91425" spcFirstLastPara="1" rIns="91425" wrap="square" tIns="45700">
            <a:noAutofit/>
          </a:bodyPr>
          <a:lstStyle>
            <a:lvl1pPr lvl="0" algn="l">
              <a:lnSpc>
                <a:spcPct val="100000"/>
              </a:lnSpc>
              <a:spcBef>
                <a:spcPts val="480"/>
              </a:spcBef>
              <a:spcAft>
                <a:spcPts val="0"/>
              </a:spcAft>
              <a:buClr>
                <a:schemeClr val="lt1"/>
              </a:buClr>
              <a:buSzPts val="2400"/>
              <a:buFont typeface="Arial"/>
              <a:buNone/>
              <a:defRPr b="1" sz="2400">
                <a:solidFill>
                  <a:schemeClr val="lt1"/>
                </a:solidFill>
              </a:defRPr>
            </a:lvl1pPr>
            <a:lvl2pPr lvl="1" algn="l">
              <a:lnSpc>
                <a:spcPct val="100000"/>
              </a:lnSpc>
              <a:spcBef>
                <a:spcPts val="360"/>
              </a:spcBef>
              <a:spcAft>
                <a:spcPts val="0"/>
              </a:spcAft>
              <a:buClr>
                <a:schemeClr val="dk2"/>
              </a:buClr>
              <a:buSzPts val="1800"/>
              <a:buChar char="–"/>
              <a:defRPr/>
            </a:lvl2pPr>
            <a:lvl3pPr lvl="2" algn="l">
              <a:lnSpc>
                <a:spcPct val="100000"/>
              </a:lnSpc>
              <a:spcBef>
                <a:spcPts val="360"/>
              </a:spcBef>
              <a:spcAft>
                <a:spcPts val="0"/>
              </a:spcAft>
              <a:buClr>
                <a:schemeClr val="dk2"/>
              </a:buClr>
              <a:buSzPts val="1800"/>
              <a:buChar char="•"/>
              <a:defRPr/>
            </a:lvl3pPr>
            <a:lvl4pPr lvl="3" algn="l">
              <a:lnSpc>
                <a:spcPct val="100000"/>
              </a:lnSpc>
              <a:spcBef>
                <a:spcPts val="360"/>
              </a:spcBef>
              <a:spcAft>
                <a:spcPts val="0"/>
              </a:spcAft>
              <a:buClr>
                <a:schemeClr val="dk2"/>
              </a:buClr>
              <a:buSzPts val="1800"/>
              <a:buChar char="–"/>
              <a:defRPr/>
            </a:lvl4pPr>
            <a:lvl5pPr lvl="4" algn="l">
              <a:lnSpc>
                <a:spcPct val="100000"/>
              </a:lnSpc>
              <a:spcBef>
                <a:spcPts val="360"/>
              </a:spcBef>
              <a:spcAft>
                <a:spcPts val="0"/>
              </a:spcAft>
              <a:buClr>
                <a:schemeClr val="dk2"/>
              </a:buClr>
              <a:buSzPts val="1800"/>
              <a:buChar char="»"/>
              <a:defRPr/>
            </a:lvl5pPr>
            <a:lvl6pPr lvl="5" algn="l">
              <a:lnSpc>
                <a:spcPct val="100000"/>
              </a:lnSpc>
              <a:spcBef>
                <a:spcPts val="360"/>
              </a:spcBef>
              <a:spcAft>
                <a:spcPts val="0"/>
              </a:spcAft>
              <a:buClr>
                <a:schemeClr val="dk2"/>
              </a:buClr>
              <a:buSzPts val="1800"/>
              <a:buChar char="»"/>
              <a:defRPr/>
            </a:lvl6pPr>
            <a:lvl7pPr lvl="6" algn="l">
              <a:lnSpc>
                <a:spcPct val="100000"/>
              </a:lnSpc>
              <a:spcBef>
                <a:spcPts val="360"/>
              </a:spcBef>
              <a:spcAft>
                <a:spcPts val="0"/>
              </a:spcAft>
              <a:buClr>
                <a:schemeClr val="dk2"/>
              </a:buClr>
              <a:buSzPts val="1800"/>
              <a:buChar char="»"/>
              <a:defRPr/>
            </a:lvl7pPr>
            <a:lvl8pPr lvl="7" algn="l">
              <a:lnSpc>
                <a:spcPct val="100000"/>
              </a:lnSpc>
              <a:spcBef>
                <a:spcPts val="360"/>
              </a:spcBef>
              <a:spcAft>
                <a:spcPts val="0"/>
              </a:spcAft>
              <a:buClr>
                <a:schemeClr val="dk2"/>
              </a:buClr>
              <a:buSzPts val="1800"/>
              <a:buChar char="»"/>
              <a:defRPr/>
            </a:lvl8pPr>
            <a:lvl9pPr lvl="8" algn="l">
              <a:lnSpc>
                <a:spcPct val="100000"/>
              </a:lnSpc>
              <a:spcBef>
                <a:spcPts val="360"/>
              </a:spcBef>
              <a:spcAft>
                <a:spcPts val="0"/>
              </a:spcAft>
              <a:buClr>
                <a:schemeClr val="dk2"/>
              </a:buClr>
              <a:buSzPts val="1800"/>
              <a:buChar char="»"/>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Заголовок и объект" type="obj">
  <p:cSld name="OBJECT">
    <p:spTree>
      <p:nvGrpSpPr>
        <p:cNvPr id="58" name="Shape 58"/>
        <p:cNvGrpSpPr/>
        <p:nvPr/>
      </p:nvGrpSpPr>
      <p:grpSpPr>
        <a:xfrm>
          <a:off x="0" y="0"/>
          <a:ext cx="0" cy="0"/>
          <a:chOff x="0" y="0"/>
          <a:chExt cx="0" cy="0"/>
        </a:xfrm>
      </p:grpSpPr>
      <p:sp>
        <p:nvSpPr>
          <p:cNvPr id="59" name="Google Shape;59;p15"/>
          <p:cNvSpPr txBox="1"/>
          <p:nvPr>
            <p:ph type="title"/>
          </p:nvPr>
        </p:nvSpPr>
        <p:spPr>
          <a:xfrm>
            <a:off x="2266950" y="1437085"/>
            <a:ext cx="6553200" cy="48696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15"/>
          <p:cNvSpPr txBox="1"/>
          <p:nvPr>
            <p:ph idx="1" type="body"/>
          </p:nvPr>
        </p:nvSpPr>
        <p:spPr>
          <a:xfrm>
            <a:off x="1187450" y="1977629"/>
            <a:ext cx="7643813" cy="291584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Clr>
                <a:schemeClr val="dk2"/>
              </a:buClr>
              <a:buSzPts val="1800"/>
              <a:buChar char="•"/>
              <a:defRPr/>
            </a:lvl1pPr>
            <a:lvl2pPr indent="-342900" lvl="1" marL="914400" algn="l">
              <a:lnSpc>
                <a:spcPct val="100000"/>
              </a:lnSpc>
              <a:spcBef>
                <a:spcPts val="360"/>
              </a:spcBef>
              <a:spcAft>
                <a:spcPts val="0"/>
              </a:spcAft>
              <a:buClr>
                <a:schemeClr val="dk2"/>
              </a:buClr>
              <a:buSzPts val="1800"/>
              <a:buChar char="–"/>
              <a:defRPr/>
            </a:lvl2pPr>
            <a:lvl3pPr indent="-342900" lvl="2" marL="1371600" algn="l">
              <a:lnSpc>
                <a:spcPct val="100000"/>
              </a:lnSpc>
              <a:spcBef>
                <a:spcPts val="360"/>
              </a:spcBef>
              <a:spcAft>
                <a:spcPts val="0"/>
              </a:spcAft>
              <a:buClr>
                <a:schemeClr val="dk2"/>
              </a:buClr>
              <a:buSzPts val="1800"/>
              <a:buChar char="•"/>
              <a:defRPr/>
            </a:lvl3pPr>
            <a:lvl4pPr indent="-342900" lvl="3" marL="1828800" algn="l">
              <a:lnSpc>
                <a:spcPct val="100000"/>
              </a:lnSpc>
              <a:spcBef>
                <a:spcPts val="360"/>
              </a:spcBef>
              <a:spcAft>
                <a:spcPts val="0"/>
              </a:spcAft>
              <a:buClr>
                <a:schemeClr val="dk2"/>
              </a:buClr>
              <a:buSzPts val="1800"/>
              <a:buChar char="–"/>
              <a:defRPr/>
            </a:lvl4pPr>
            <a:lvl5pPr indent="-342900" lvl="4" marL="2286000" algn="l">
              <a:lnSpc>
                <a:spcPct val="100000"/>
              </a:lnSpc>
              <a:spcBef>
                <a:spcPts val="360"/>
              </a:spcBef>
              <a:spcAft>
                <a:spcPts val="0"/>
              </a:spcAft>
              <a:buClr>
                <a:schemeClr val="dk2"/>
              </a:buClr>
              <a:buSzPts val="1800"/>
              <a:buChar char="»"/>
              <a:defRPr/>
            </a:lvl5pPr>
            <a:lvl6pPr indent="-342900" lvl="5" marL="2743200" algn="l">
              <a:lnSpc>
                <a:spcPct val="100000"/>
              </a:lnSpc>
              <a:spcBef>
                <a:spcPts val="360"/>
              </a:spcBef>
              <a:spcAft>
                <a:spcPts val="0"/>
              </a:spcAft>
              <a:buClr>
                <a:schemeClr val="dk2"/>
              </a:buClr>
              <a:buSzPts val="1800"/>
              <a:buChar char="»"/>
              <a:defRPr/>
            </a:lvl6pPr>
            <a:lvl7pPr indent="-342900" lvl="6" marL="3200400" algn="l">
              <a:lnSpc>
                <a:spcPct val="100000"/>
              </a:lnSpc>
              <a:spcBef>
                <a:spcPts val="360"/>
              </a:spcBef>
              <a:spcAft>
                <a:spcPts val="0"/>
              </a:spcAft>
              <a:buClr>
                <a:schemeClr val="dk2"/>
              </a:buClr>
              <a:buSzPts val="1800"/>
              <a:buChar char="»"/>
              <a:defRPr/>
            </a:lvl7pPr>
            <a:lvl8pPr indent="-342900" lvl="7" marL="3657600" algn="l">
              <a:lnSpc>
                <a:spcPct val="100000"/>
              </a:lnSpc>
              <a:spcBef>
                <a:spcPts val="360"/>
              </a:spcBef>
              <a:spcAft>
                <a:spcPts val="0"/>
              </a:spcAft>
              <a:buClr>
                <a:schemeClr val="dk2"/>
              </a:buClr>
              <a:buSzPts val="1800"/>
              <a:buChar char="»"/>
              <a:defRPr/>
            </a:lvl8pPr>
            <a:lvl9pPr indent="-342900" lvl="8" marL="4114800" algn="l">
              <a:lnSpc>
                <a:spcPct val="100000"/>
              </a:lnSpc>
              <a:spcBef>
                <a:spcPts val="360"/>
              </a:spcBef>
              <a:spcAft>
                <a:spcPts val="0"/>
              </a:spcAft>
              <a:buClr>
                <a:schemeClr val="dk2"/>
              </a:buClr>
              <a:buSzPts val="1800"/>
              <a:buChar char="»"/>
              <a:defRPr/>
            </a:lvl9pPr>
          </a:lstStyle>
          <a:p/>
        </p:txBody>
      </p:sp>
      <p:sp>
        <p:nvSpPr>
          <p:cNvPr id="61" name="Google Shape;61;p1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Заголовок раздела" type="secHead">
  <p:cSld name="SECTION_HEADER">
    <p:spTree>
      <p:nvGrpSpPr>
        <p:cNvPr id="62" name="Shape 62"/>
        <p:cNvGrpSpPr/>
        <p:nvPr/>
      </p:nvGrpSpPr>
      <p:grpSpPr>
        <a:xfrm>
          <a:off x="0" y="0"/>
          <a:ext cx="0" cy="0"/>
          <a:chOff x="0" y="0"/>
          <a:chExt cx="0" cy="0"/>
        </a:xfrm>
      </p:grpSpPr>
      <p:sp>
        <p:nvSpPr>
          <p:cNvPr id="63" name="Google Shape;63;p16"/>
          <p:cNvSpPr txBox="1"/>
          <p:nvPr>
            <p:ph type="title"/>
          </p:nvPr>
        </p:nvSpPr>
        <p:spPr>
          <a:xfrm>
            <a:off x="722313" y="3305175"/>
            <a:ext cx="7772400" cy="1021556"/>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b="1" sz="40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16"/>
          <p:cNvSpPr txBox="1"/>
          <p:nvPr>
            <p:ph idx="1" type="body"/>
          </p:nvPr>
        </p:nvSpPr>
        <p:spPr>
          <a:xfrm>
            <a:off x="722313" y="2180035"/>
            <a:ext cx="7772400" cy="1125140"/>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00"/>
              </a:spcBef>
              <a:spcAft>
                <a:spcPts val="0"/>
              </a:spcAft>
              <a:buClr>
                <a:schemeClr val="dk2"/>
              </a:buClr>
              <a:buSzPts val="2000"/>
              <a:buFont typeface="Arial"/>
              <a:buNone/>
              <a:defRPr sz="2000"/>
            </a:lvl1pPr>
            <a:lvl2pPr indent="-228600" lvl="1" marL="914400" algn="l">
              <a:lnSpc>
                <a:spcPct val="100000"/>
              </a:lnSpc>
              <a:spcBef>
                <a:spcPts val="360"/>
              </a:spcBef>
              <a:spcAft>
                <a:spcPts val="0"/>
              </a:spcAft>
              <a:buClr>
                <a:schemeClr val="dk2"/>
              </a:buClr>
              <a:buSzPts val="1800"/>
              <a:buFont typeface="Arial"/>
              <a:buNone/>
              <a:defRPr sz="1800"/>
            </a:lvl2pPr>
            <a:lvl3pPr indent="-228600" lvl="2" marL="1371600" algn="l">
              <a:lnSpc>
                <a:spcPct val="100000"/>
              </a:lnSpc>
              <a:spcBef>
                <a:spcPts val="320"/>
              </a:spcBef>
              <a:spcAft>
                <a:spcPts val="0"/>
              </a:spcAft>
              <a:buClr>
                <a:schemeClr val="dk2"/>
              </a:buClr>
              <a:buSzPts val="1600"/>
              <a:buFont typeface="Arial"/>
              <a:buNone/>
              <a:defRPr sz="1600"/>
            </a:lvl3pPr>
            <a:lvl4pPr indent="-228600" lvl="3" marL="1828800" algn="l">
              <a:lnSpc>
                <a:spcPct val="100000"/>
              </a:lnSpc>
              <a:spcBef>
                <a:spcPts val="280"/>
              </a:spcBef>
              <a:spcAft>
                <a:spcPts val="0"/>
              </a:spcAft>
              <a:buClr>
                <a:schemeClr val="dk2"/>
              </a:buClr>
              <a:buSzPts val="1400"/>
              <a:buFont typeface="Arial"/>
              <a:buNone/>
              <a:defRPr sz="1400"/>
            </a:lvl4pPr>
            <a:lvl5pPr indent="-228600" lvl="4" marL="2286000" algn="l">
              <a:lnSpc>
                <a:spcPct val="100000"/>
              </a:lnSpc>
              <a:spcBef>
                <a:spcPts val="280"/>
              </a:spcBef>
              <a:spcAft>
                <a:spcPts val="0"/>
              </a:spcAft>
              <a:buClr>
                <a:schemeClr val="dk2"/>
              </a:buClr>
              <a:buSzPts val="1400"/>
              <a:buFont typeface="Arial"/>
              <a:buNone/>
              <a:defRPr sz="1400"/>
            </a:lvl5pPr>
            <a:lvl6pPr indent="-228600" lvl="5" marL="2743200" algn="l">
              <a:lnSpc>
                <a:spcPct val="100000"/>
              </a:lnSpc>
              <a:spcBef>
                <a:spcPts val="280"/>
              </a:spcBef>
              <a:spcAft>
                <a:spcPts val="0"/>
              </a:spcAft>
              <a:buClr>
                <a:schemeClr val="dk2"/>
              </a:buClr>
              <a:buSzPts val="1400"/>
              <a:buFont typeface="Arial"/>
              <a:buNone/>
              <a:defRPr sz="1400"/>
            </a:lvl6pPr>
            <a:lvl7pPr indent="-228600" lvl="6" marL="3200400" algn="l">
              <a:lnSpc>
                <a:spcPct val="100000"/>
              </a:lnSpc>
              <a:spcBef>
                <a:spcPts val="280"/>
              </a:spcBef>
              <a:spcAft>
                <a:spcPts val="0"/>
              </a:spcAft>
              <a:buClr>
                <a:schemeClr val="dk2"/>
              </a:buClr>
              <a:buSzPts val="1400"/>
              <a:buFont typeface="Arial"/>
              <a:buNone/>
              <a:defRPr sz="1400"/>
            </a:lvl7pPr>
            <a:lvl8pPr indent="-228600" lvl="7" marL="3657600" algn="l">
              <a:lnSpc>
                <a:spcPct val="100000"/>
              </a:lnSpc>
              <a:spcBef>
                <a:spcPts val="280"/>
              </a:spcBef>
              <a:spcAft>
                <a:spcPts val="0"/>
              </a:spcAft>
              <a:buClr>
                <a:schemeClr val="dk2"/>
              </a:buClr>
              <a:buSzPts val="1400"/>
              <a:buFont typeface="Arial"/>
              <a:buNone/>
              <a:defRPr sz="1400"/>
            </a:lvl8pPr>
            <a:lvl9pPr indent="-228600" lvl="8" marL="4114800" algn="l">
              <a:lnSpc>
                <a:spcPct val="100000"/>
              </a:lnSpc>
              <a:spcBef>
                <a:spcPts val="280"/>
              </a:spcBef>
              <a:spcAft>
                <a:spcPts val="0"/>
              </a:spcAft>
              <a:buClr>
                <a:schemeClr val="dk2"/>
              </a:buClr>
              <a:buSzPts val="1400"/>
              <a:buFont typeface="Arial"/>
              <a:buNone/>
              <a:defRPr sz="1400"/>
            </a:lvl9pPr>
          </a:lstStyle>
          <a:p/>
        </p:txBody>
      </p:sp>
      <p:sp>
        <p:nvSpPr>
          <p:cNvPr id="65" name="Google Shape;65;p1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Два объекта" type="twoObj">
  <p:cSld name="TWO_OBJECTS">
    <p:spTree>
      <p:nvGrpSpPr>
        <p:cNvPr id="66" name="Shape 66"/>
        <p:cNvGrpSpPr/>
        <p:nvPr/>
      </p:nvGrpSpPr>
      <p:grpSpPr>
        <a:xfrm>
          <a:off x="0" y="0"/>
          <a:ext cx="0" cy="0"/>
          <a:chOff x="0" y="0"/>
          <a:chExt cx="0" cy="0"/>
        </a:xfrm>
      </p:grpSpPr>
      <p:sp>
        <p:nvSpPr>
          <p:cNvPr id="67" name="Google Shape;67;p17"/>
          <p:cNvSpPr txBox="1"/>
          <p:nvPr>
            <p:ph type="title"/>
          </p:nvPr>
        </p:nvSpPr>
        <p:spPr>
          <a:xfrm>
            <a:off x="2266950" y="1437085"/>
            <a:ext cx="6553200" cy="48696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8" name="Google Shape;68;p17"/>
          <p:cNvSpPr txBox="1"/>
          <p:nvPr>
            <p:ph idx="1" type="body"/>
          </p:nvPr>
        </p:nvSpPr>
        <p:spPr>
          <a:xfrm>
            <a:off x="1187450" y="1977629"/>
            <a:ext cx="3744913" cy="2915840"/>
          </a:xfrm>
          <a:prstGeom prst="rect">
            <a:avLst/>
          </a:prstGeom>
          <a:noFill/>
          <a:ln>
            <a:noFill/>
          </a:ln>
        </p:spPr>
        <p:txBody>
          <a:bodyPr anchorCtr="0" anchor="t" bIns="45700" lIns="91425" spcFirstLastPara="1" rIns="91425" wrap="square" tIns="45700">
            <a:noAutofit/>
          </a:bodyPr>
          <a:lstStyle>
            <a:lvl1pPr indent="-406400" lvl="0" marL="457200" algn="l">
              <a:lnSpc>
                <a:spcPct val="100000"/>
              </a:lnSpc>
              <a:spcBef>
                <a:spcPts val="560"/>
              </a:spcBef>
              <a:spcAft>
                <a:spcPts val="0"/>
              </a:spcAft>
              <a:buClr>
                <a:schemeClr val="dk2"/>
              </a:buClr>
              <a:buSzPts val="2800"/>
              <a:buFont typeface="Arial"/>
              <a:buChar char="•"/>
              <a:defRPr sz="2800"/>
            </a:lvl1pPr>
            <a:lvl2pPr indent="-381000" lvl="1" marL="914400" algn="l">
              <a:lnSpc>
                <a:spcPct val="100000"/>
              </a:lnSpc>
              <a:spcBef>
                <a:spcPts val="480"/>
              </a:spcBef>
              <a:spcAft>
                <a:spcPts val="0"/>
              </a:spcAft>
              <a:buClr>
                <a:schemeClr val="dk2"/>
              </a:buClr>
              <a:buSzPts val="2400"/>
              <a:buFont typeface="Arial"/>
              <a:buChar char="–"/>
              <a:defRPr sz="2400"/>
            </a:lvl2pPr>
            <a:lvl3pPr indent="-355600" lvl="2" marL="1371600" algn="l">
              <a:lnSpc>
                <a:spcPct val="100000"/>
              </a:lnSpc>
              <a:spcBef>
                <a:spcPts val="400"/>
              </a:spcBef>
              <a:spcAft>
                <a:spcPts val="0"/>
              </a:spcAft>
              <a:buClr>
                <a:schemeClr val="dk2"/>
              </a:buClr>
              <a:buSzPts val="2000"/>
              <a:buFont typeface="Arial"/>
              <a:buChar char="•"/>
              <a:defRPr sz="2000"/>
            </a:lvl3pPr>
            <a:lvl4pPr indent="-342900" lvl="3" marL="1828800" algn="l">
              <a:lnSpc>
                <a:spcPct val="100000"/>
              </a:lnSpc>
              <a:spcBef>
                <a:spcPts val="360"/>
              </a:spcBef>
              <a:spcAft>
                <a:spcPts val="0"/>
              </a:spcAft>
              <a:buClr>
                <a:schemeClr val="dk2"/>
              </a:buClr>
              <a:buSzPts val="1800"/>
              <a:buFont typeface="Arial"/>
              <a:buChar char="–"/>
              <a:defRPr sz="1800"/>
            </a:lvl4pPr>
            <a:lvl5pPr indent="-342900" lvl="4" marL="2286000" algn="l">
              <a:lnSpc>
                <a:spcPct val="100000"/>
              </a:lnSpc>
              <a:spcBef>
                <a:spcPts val="360"/>
              </a:spcBef>
              <a:spcAft>
                <a:spcPts val="0"/>
              </a:spcAft>
              <a:buClr>
                <a:schemeClr val="dk2"/>
              </a:buClr>
              <a:buSzPts val="1800"/>
              <a:buFont typeface="Arial"/>
              <a:buChar char="»"/>
              <a:defRPr sz="1800"/>
            </a:lvl5pPr>
            <a:lvl6pPr indent="-342900" lvl="5" marL="2743200" algn="l">
              <a:lnSpc>
                <a:spcPct val="100000"/>
              </a:lnSpc>
              <a:spcBef>
                <a:spcPts val="360"/>
              </a:spcBef>
              <a:spcAft>
                <a:spcPts val="0"/>
              </a:spcAft>
              <a:buClr>
                <a:schemeClr val="dk2"/>
              </a:buClr>
              <a:buSzPts val="1800"/>
              <a:buFont typeface="Arial"/>
              <a:buChar char="»"/>
              <a:defRPr sz="1800"/>
            </a:lvl6pPr>
            <a:lvl7pPr indent="-342900" lvl="6" marL="3200400" algn="l">
              <a:lnSpc>
                <a:spcPct val="100000"/>
              </a:lnSpc>
              <a:spcBef>
                <a:spcPts val="360"/>
              </a:spcBef>
              <a:spcAft>
                <a:spcPts val="0"/>
              </a:spcAft>
              <a:buClr>
                <a:schemeClr val="dk2"/>
              </a:buClr>
              <a:buSzPts val="1800"/>
              <a:buFont typeface="Arial"/>
              <a:buChar char="»"/>
              <a:defRPr sz="1800"/>
            </a:lvl7pPr>
            <a:lvl8pPr indent="-342900" lvl="7" marL="3657600" algn="l">
              <a:lnSpc>
                <a:spcPct val="100000"/>
              </a:lnSpc>
              <a:spcBef>
                <a:spcPts val="360"/>
              </a:spcBef>
              <a:spcAft>
                <a:spcPts val="0"/>
              </a:spcAft>
              <a:buClr>
                <a:schemeClr val="dk2"/>
              </a:buClr>
              <a:buSzPts val="1800"/>
              <a:buFont typeface="Arial"/>
              <a:buChar char="»"/>
              <a:defRPr sz="1800"/>
            </a:lvl8pPr>
            <a:lvl9pPr indent="-342900" lvl="8" marL="4114800" algn="l">
              <a:lnSpc>
                <a:spcPct val="100000"/>
              </a:lnSpc>
              <a:spcBef>
                <a:spcPts val="360"/>
              </a:spcBef>
              <a:spcAft>
                <a:spcPts val="0"/>
              </a:spcAft>
              <a:buClr>
                <a:schemeClr val="dk2"/>
              </a:buClr>
              <a:buSzPts val="1800"/>
              <a:buFont typeface="Arial"/>
              <a:buChar char="»"/>
              <a:defRPr sz="1800"/>
            </a:lvl9pPr>
          </a:lstStyle>
          <a:p/>
        </p:txBody>
      </p:sp>
      <p:sp>
        <p:nvSpPr>
          <p:cNvPr id="69" name="Google Shape;69;p17"/>
          <p:cNvSpPr txBox="1"/>
          <p:nvPr>
            <p:ph idx="2" type="body"/>
          </p:nvPr>
        </p:nvSpPr>
        <p:spPr>
          <a:xfrm>
            <a:off x="5084763" y="1977629"/>
            <a:ext cx="3746500" cy="2915840"/>
          </a:xfrm>
          <a:prstGeom prst="rect">
            <a:avLst/>
          </a:prstGeom>
          <a:noFill/>
          <a:ln>
            <a:noFill/>
          </a:ln>
        </p:spPr>
        <p:txBody>
          <a:bodyPr anchorCtr="0" anchor="t" bIns="45700" lIns="91425" spcFirstLastPara="1" rIns="91425" wrap="square" tIns="45700">
            <a:noAutofit/>
          </a:bodyPr>
          <a:lstStyle>
            <a:lvl1pPr indent="-406400" lvl="0" marL="457200" algn="l">
              <a:lnSpc>
                <a:spcPct val="100000"/>
              </a:lnSpc>
              <a:spcBef>
                <a:spcPts val="560"/>
              </a:spcBef>
              <a:spcAft>
                <a:spcPts val="0"/>
              </a:spcAft>
              <a:buClr>
                <a:schemeClr val="dk2"/>
              </a:buClr>
              <a:buSzPts val="2800"/>
              <a:buFont typeface="Arial"/>
              <a:buChar char="•"/>
              <a:defRPr sz="2800"/>
            </a:lvl1pPr>
            <a:lvl2pPr indent="-381000" lvl="1" marL="914400" algn="l">
              <a:lnSpc>
                <a:spcPct val="100000"/>
              </a:lnSpc>
              <a:spcBef>
                <a:spcPts val="480"/>
              </a:spcBef>
              <a:spcAft>
                <a:spcPts val="0"/>
              </a:spcAft>
              <a:buClr>
                <a:schemeClr val="dk2"/>
              </a:buClr>
              <a:buSzPts val="2400"/>
              <a:buFont typeface="Arial"/>
              <a:buChar char="–"/>
              <a:defRPr sz="2400"/>
            </a:lvl2pPr>
            <a:lvl3pPr indent="-355600" lvl="2" marL="1371600" algn="l">
              <a:lnSpc>
                <a:spcPct val="100000"/>
              </a:lnSpc>
              <a:spcBef>
                <a:spcPts val="400"/>
              </a:spcBef>
              <a:spcAft>
                <a:spcPts val="0"/>
              </a:spcAft>
              <a:buClr>
                <a:schemeClr val="dk2"/>
              </a:buClr>
              <a:buSzPts val="2000"/>
              <a:buFont typeface="Arial"/>
              <a:buChar char="•"/>
              <a:defRPr sz="2000"/>
            </a:lvl3pPr>
            <a:lvl4pPr indent="-342900" lvl="3" marL="1828800" algn="l">
              <a:lnSpc>
                <a:spcPct val="100000"/>
              </a:lnSpc>
              <a:spcBef>
                <a:spcPts val="360"/>
              </a:spcBef>
              <a:spcAft>
                <a:spcPts val="0"/>
              </a:spcAft>
              <a:buClr>
                <a:schemeClr val="dk2"/>
              </a:buClr>
              <a:buSzPts val="1800"/>
              <a:buFont typeface="Arial"/>
              <a:buChar char="–"/>
              <a:defRPr sz="1800"/>
            </a:lvl4pPr>
            <a:lvl5pPr indent="-342900" lvl="4" marL="2286000" algn="l">
              <a:lnSpc>
                <a:spcPct val="100000"/>
              </a:lnSpc>
              <a:spcBef>
                <a:spcPts val="360"/>
              </a:spcBef>
              <a:spcAft>
                <a:spcPts val="0"/>
              </a:spcAft>
              <a:buClr>
                <a:schemeClr val="dk2"/>
              </a:buClr>
              <a:buSzPts val="1800"/>
              <a:buFont typeface="Arial"/>
              <a:buChar char="»"/>
              <a:defRPr sz="1800"/>
            </a:lvl5pPr>
            <a:lvl6pPr indent="-342900" lvl="5" marL="2743200" algn="l">
              <a:lnSpc>
                <a:spcPct val="100000"/>
              </a:lnSpc>
              <a:spcBef>
                <a:spcPts val="360"/>
              </a:spcBef>
              <a:spcAft>
                <a:spcPts val="0"/>
              </a:spcAft>
              <a:buClr>
                <a:schemeClr val="dk2"/>
              </a:buClr>
              <a:buSzPts val="1800"/>
              <a:buFont typeface="Arial"/>
              <a:buChar char="»"/>
              <a:defRPr sz="1800"/>
            </a:lvl6pPr>
            <a:lvl7pPr indent="-342900" lvl="6" marL="3200400" algn="l">
              <a:lnSpc>
                <a:spcPct val="100000"/>
              </a:lnSpc>
              <a:spcBef>
                <a:spcPts val="360"/>
              </a:spcBef>
              <a:spcAft>
                <a:spcPts val="0"/>
              </a:spcAft>
              <a:buClr>
                <a:schemeClr val="dk2"/>
              </a:buClr>
              <a:buSzPts val="1800"/>
              <a:buFont typeface="Arial"/>
              <a:buChar char="»"/>
              <a:defRPr sz="1800"/>
            </a:lvl7pPr>
            <a:lvl8pPr indent="-342900" lvl="7" marL="3657600" algn="l">
              <a:lnSpc>
                <a:spcPct val="100000"/>
              </a:lnSpc>
              <a:spcBef>
                <a:spcPts val="360"/>
              </a:spcBef>
              <a:spcAft>
                <a:spcPts val="0"/>
              </a:spcAft>
              <a:buClr>
                <a:schemeClr val="dk2"/>
              </a:buClr>
              <a:buSzPts val="1800"/>
              <a:buFont typeface="Arial"/>
              <a:buChar char="»"/>
              <a:defRPr sz="1800"/>
            </a:lvl8pPr>
            <a:lvl9pPr indent="-342900" lvl="8" marL="4114800" algn="l">
              <a:lnSpc>
                <a:spcPct val="100000"/>
              </a:lnSpc>
              <a:spcBef>
                <a:spcPts val="360"/>
              </a:spcBef>
              <a:spcAft>
                <a:spcPts val="0"/>
              </a:spcAft>
              <a:buClr>
                <a:schemeClr val="dk2"/>
              </a:buClr>
              <a:buSzPts val="1800"/>
              <a:buFont typeface="Arial"/>
              <a:buChar char="»"/>
              <a:defRPr sz="1800"/>
            </a:lvl9pPr>
          </a:lstStyle>
          <a:p/>
        </p:txBody>
      </p:sp>
      <p:sp>
        <p:nvSpPr>
          <p:cNvPr id="70" name="Google Shape;70;p1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Сравнение" type="twoTxTwoObj">
  <p:cSld name="TWO_OBJECTS_WITH_TEXT">
    <p:spTree>
      <p:nvGrpSpPr>
        <p:cNvPr id="71" name="Shape 71"/>
        <p:cNvGrpSpPr/>
        <p:nvPr/>
      </p:nvGrpSpPr>
      <p:grpSpPr>
        <a:xfrm>
          <a:off x="0" y="0"/>
          <a:ext cx="0" cy="0"/>
          <a:chOff x="0" y="0"/>
          <a:chExt cx="0" cy="0"/>
        </a:xfrm>
      </p:grpSpPr>
      <p:sp>
        <p:nvSpPr>
          <p:cNvPr id="72" name="Google Shape;72;p18"/>
          <p:cNvSpPr txBox="1"/>
          <p:nvPr>
            <p:ph type="title"/>
          </p:nvPr>
        </p:nvSpPr>
        <p:spPr>
          <a:xfrm>
            <a:off x="457200" y="205978"/>
            <a:ext cx="8229600" cy="85725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18"/>
          <p:cNvSpPr txBox="1"/>
          <p:nvPr>
            <p:ph idx="1" type="body"/>
          </p:nvPr>
        </p:nvSpPr>
        <p:spPr>
          <a:xfrm>
            <a:off x="457200" y="1151335"/>
            <a:ext cx="4040188" cy="47982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80"/>
              </a:spcBef>
              <a:spcAft>
                <a:spcPts val="0"/>
              </a:spcAft>
              <a:buClr>
                <a:schemeClr val="dk2"/>
              </a:buClr>
              <a:buSzPts val="2400"/>
              <a:buFont typeface="Arial"/>
              <a:buNone/>
              <a:defRPr b="1" sz="2400"/>
            </a:lvl1pPr>
            <a:lvl2pPr indent="-228600" lvl="1" marL="914400" algn="l">
              <a:lnSpc>
                <a:spcPct val="100000"/>
              </a:lnSpc>
              <a:spcBef>
                <a:spcPts val="400"/>
              </a:spcBef>
              <a:spcAft>
                <a:spcPts val="0"/>
              </a:spcAft>
              <a:buClr>
                <a:schemeClr val="dk2"/>
              </a:buClr>
              <a:buSzPts val="2000"/>
              <a:buFont typeface="Arial"/>
              <a:buNone/>
              <a:defRPr b="1" sz="2000"/>
            </a:lvl2pPr>
            <a:lvl3pPr indent="-228600" lvl="2" marL="1371600" algn="l">
              <a:lnSpc>
                <a:spcPct val="100000"/>
              </a:lnSpc>
              <a:spcBef>
                <a:spcPts val="360"/>
              </a:spcBef>
              <a:spcAft>
                <a:spcPts val="0"/>
              </a:spcAft>
              <a:buClr>
                <a:schemeClr val="dk2"/>
              </a:buClr>
              <a:buSzPts val="1800"/>
              <a:buFont typeface="Arial"/>
              <a:buNone/>
              <a:defRPr b="1" sz="1800"/>
            </a:lvl3pPr>
            <a:lvl4pPr indent="-228600" lvl="3" marL="1828800" algn="l">
              <a:lnSpc>
                <a:spcPct val="100000"/>
              </a:lnSpc>
              <a:spcBef>
                <a:spcPts val="320"/>
              </a:spcBef>
              <a:spcAft>
                <a:spcPts val="0"/>
              </a:spcAft>
              <a:buClr>
                <a:schemeClr val="dk2"/>
              </a:buClr>
              <a:buSzPts val="1600"/>
              <a:buFont typeface="Arial"/>
              <a:buNone/>
              <a:defRPr b="1" sz="1600"/>
            </a:lvl4pPr>
            <a:lvl5pPr indent="-228600" lvl="4" marL="2286000" algn="l">
              <a:lnSpc>
                <a:spcPct val="100000"/>
              </a:lnSpc>
              <a:spcBef>
                <a:spcPts val="320"/>
              </a:spcBef>
              <a:spcAft>
                <a:spcPts val="0"/>
              </a:spcAft>
              <a:buClr>
                <a:schemeClr val="dk2"/>
              </a:buClr>
              <a:buSzPts val="1600"/>
              <a:buFont typeface="Arial"/>
              <a:buNone/>
              <a:defRPr b="1" sz="1600"/>
            </a:lvl5pPr>
            <a:lvl6pPr indent="-228600" lvl="5" marL="2743200" algn="l">
              <a:lnSpc>
                <a:spcPct val="100000"/>
              </a:lnSpc>
              <a:spcBef>
                <a:spcPts val="320"/>
              </a:spcBef>
              <a:spcAft>
                <a:spcPts val="0"/>
              </a:spcAft>
              <a:buClr>
                <a:schemeClr val="dk2"/>
              </a:buClr>
              <a:buSzPts val="1600"/>
              <a:buFont typeface="Arial"/>
              <a:buNone/>
              <a:defRPr b="1" sz="1600"/>
            </a:lvl6pPr>
            <a:lvl7pPr indent="-228600" lvl="6" marL="3200400" algn="l">
              <a:lnSpc>
                <a:spcPct val="100000"/>
              </a:lnSpc>
              <a:spcBef>
                <a:spcPts val="320"/>
              </a:spcBef>
              <a:spcAft>
                <a:spcPts val="0"/>
              </a:spcAft>
              <a:buClr>
                <a:schemeClr val="dk2"/>
              </a:buClr>
              <a:buSzPts val="1600"/>
              <a:buFont typeface="Arial"/>
              <a:buNone/>
              <a:defRPr b="1" sz="1600"/>
            </a:lvl7pPr>
            <a:lvl8pPr indent="-228600" lvl="7" marL="3657600" algn="l">
              <a:lnSpc>
                <a:spcPct val="100000"/>
              </a:lnSpc>
              <a:spcBef>
                <a:spcPts val="320"/>
              </a:spcBef>
              <a:spcAft>
                <a:spcPts val="0"/>
              </a:spcAft>
              <a:buClr>
                <a:schemeClr val="dk2"/>
              </a:buClr>
              <a:buSzPts val="1600"/>
              <a:buFont typeface="Arial"/>
              <a:buNone/>
              <a:defRPr b="1" sz="1600"/>
            </a:lvl8pPr>
            <a:lvl9pPr indent="-228600" lvl="8" marL="4114800" algn="l">
              <a:lnSpc>
                <a:spcPct val="100000"/>
              </a:lnSpc>
              <a:spcBef>
                <a:spcPts val="320"/>
              </a:spcBef>
              <a:spcAft>
                <a:spcPts val="0"/>
              </a:spcAft>
              <a:buClr>
                <a:schemeClr val="dk2"/>
              </a:buClr>
              <a:buSzPts val="1600"/>
              <a:buFont typeface="Arial"/>
              <a:buNone/>
              <a:defRPr b="1" sz="1600"/>
            </a:lvl9pPr>
          </a:lstStyle>
          <a:p/>
        </p:txBody>
      </p:sp>
      <p:sp>
        <p:nvSpPr>
          <p:cNvPr id="74" name="Google Shape;74;p18"/>
          <p:cNvSpPr txBox="1"/>
          <p:nvPr>
            <p:ph idx="2" type="body"/>
          </p:nvPr>
        </p:nvSpPr>
        <p:spPr>
          <a:xfrm>
            <a:off x="457200" y="1631156"/>
            <a:ext cx="4040188" cy="2963466"/>
          </a:xfrm>
          <a:prstGeom prst="rect">
            <a:avLst/>
          </a:prstGeom>
          <a:noFill/>
          <a:ln>
            <a:noFill/>
          </a:ln>
        </p:spPr>
        <p:txBody>
          <a:bodyPr anchorCtr="0" anchor="t" bIns="45700" lIns="91425" spcFirstLastPara="1" rIns="91425" wrap="square" tIns="45700">
            <a:noAutofit/>
          </a:bodyPr>
          <a:lstStyle>
            <a:lvl1pPr indent="-381000" lvl="0" marL="457200" algn="l">
              <a:lnSpc>
                <a:spcPct val="100000"/>
              </a:lnSpc>
              <a:spcBef>
                <a:spcPts val="480"/>
              </a:spcBef>
              <a:spcAft>
                <a:spcPts val="0"/>
              </a:spcAft>
              <a:buClr>
                <a:schemeClr val="dk2"/>
              </a:buClr>
              <a:buSzPts val="2400"/>
              <a:buFont typeface="Arial"/>
              <a:buChar char="•"/>
              <a:defRPr sz="2400"/>
            </a:lvl1pPr>
            <a:lvl2pPr indent="-355600" lvl="1" marL="914400" algn="l">
              <a:lnSpc>
                <a:spcPct val="100000"/>
              </a:lnSpc>
              <a:spcBef>
                <a:spcPts val="400"/>
              </a:spcBef>
              <a:spcAft>
                <a:spcPts val="0"/>
              </a:spcAft>
              <a:buClr>
                <a:schemeClr val="dk2"/>
              </a:buClr>
              <a:buSzPts val="2000"/>
              <a:buFont typeface="Arial"/>
              <a:buChar char="–"/>
              <a:defRPr sz="2000"/>
            </a:lvl2pPr>
            <a:lvl3pPr indent="-342900" lvl="2" marL="1371600" algn="l">
              <a:lnSpc>
                <a:spcPct val="100000"/>
              </a:lnSpc>
              <a:spcBef>
                <a:spcPts val="360"/>
              </a:spcBef>
              <a:spcAft>
                <a:spcPts val="0"/>
              </a:spcAft>
              <a:buClr>
                <a:schemeClr val="dk2"/>
              </a:buClr>
              <a:buSzPts val="1800"/>
              <a:buFont typeface="Arial"/>
              <a:buChar char="•"/>
              <a:defRPr sz="1800"/>
            </a:lvl3pPr>
            <a:lvl4pPr indent="-330200" lvl="3" marL="1828800" algn="l">
              <a:lnSpc>
                <a:spcPct val="100000"/>
              </a:lnSpc>
              <a:spcBef>
                <a:spcPts val="320"/>
              </a:spcBef>
              <a:spcAft>
                <a:spcPts val="0"/>
              </a:spcAft>
              <a:buClr>
                <a:schemeClr val="dk2"/>
              </a:buClr>
              <a:buSzPts val="1600"/>
              <a:buFont typeface="Arial"/>
              <a:buChar char="–"/>
              <a:defRPr sz="1600"/>
            </a:lvl4pPr>
            <a:lvl5pPr indent="-330200" lvl="4" marL="2286000" algn="l">
              <a:lnSpc>
                <a:spcPct val="100000"/>
              </a:lnSpc>
              <a:spcBef>
                <a:spcPts val="320"/>
              </a:spcBef>
              <a:spcAft>
                <a:spcPts val="0"/>
              </a:spcAft>
              <a:buClr>
                <a:schemeClr val="dk2"/>
              </a:buClr>
              <a:buSzPts val="1600"/>
              <a:buFont typeface="Arial"/>
              <a:buChar char="»"/>
              <a:defRPr sz="1600"/>
            </a:lvl5pPr>
            <a:lvl6pPr indent="-330200" lvl="5" marL="2743200" algn="l">
              <a:lnSpc>
                <a:spcPct val="100000"/>
              </a:lnSpc>
              <a:spcBef>
                <a:spcPts val="320"/>
              </a:spcBef>
              <a:spcAft>
                <a:spcPts val="0"/>
              </a:spcAft>
              <a:buClr>
                <a:schemeClr val="dk2"/>
              </a:buClr>
              <a:buSzPts val="1600"/>
              <a:buFont typeface="Arial"/>
              <a:buChar char="»"/>
              <a:defRPr sz="1600"/>
            </a:lvl6pPr>
            <a:lvl7pPr indent="-330200" lvl="6" marL="3200400" algn="l">
              <a:lnSpc>
                <a:spcPct val="100000"/>
              </a:lnSpc>
              <a:spcBef>
                <a:spcPts val="320"/>
              </a:spcBef>
              <a:spcAft>
                <a:spcPts val="0"/>
              </a:spcAft>
              <a:buClr>
                <a:schemeClr val="dk2"/>
              </a:buClr>
              <a:buSzPts val="1600"/>
              <a:buFont typeface="Arial"/>
              <a:buChar char="»"/>
              <a:defRPr sz="1600"/>
            </a:lvl7pPr>
            <a:lvl8pPr indent="-330200" lvl="7" marL="3657600" algn="l">
              <a:lnSpc>
                <a:spcPct val="100000"/>
              </a:lnSpc>
              <a:spcBef>
                <a:spcPts val="320"/>
              </a:spcBef>
              <a:spcAft>
                <a:spcPts val="0"/>
              </a:spcAft>
              <a:buClr>
                <a:schemeClr val="dk2"/>
              </a:buClr>
              <a:buSzPts val="1600"/>
              <a:buFont typeface="Arial"/>
              <a:buChar char="»"/>
              <a:defRPr sz="1600"/>
            </a:lvl8pPr>
            <a:lvl9pPr indent="-330200" lvl="8" marL="4114800" algn="l">
              <a:lnSpc>
                <a:spcPct val="100000"/>
              </a:lnSpc>
              <a:spcBef>
                <a:spcPts val="320"/>
              </a:spcBef>
              <a:spcAft>
                <a:spcPts val="0"/>
              </a:spcAft>
              <a:buClr>
                <a:schemeClr val="dk2"/>
              </a:buClr>
              <a:buSzPts val="1600"/>
              <a:buFont typeface="Arial"/>
              <a:buChar char="»"/>
              <a:defRPr sz="1600"/>
            </a:lvl9pPr>
          </a:lstStyle>
          <a:p/>
        </p:txBody>
      </p:sp>
      <p:sp>
        <p:nvSpPr>
          <p:cNvPr id="75" name="Google Shape;75;p18"/>
          <p:cNvSpPr txBox="1"/>
          <p:nvPr>
            <p:ph idx="3" type="body"/>
          </p:nvPr>
        </p:nvSpPr>
        <p:spPr>
          <a:xfrm>
            <a:off x="4645025" y="1151335"/>
            <a:ext cx="4041775" cy="47982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80"/>
              </a:spcBef>
              <a:spcAft>
                <a:spcPts val="0"/>
              </a:spcAft>
              <a:buClr>
                <a:schemeClr val="dk2"/>
              </a:buClr>
              <a:buSzPts val="2400"/>
              <a:buFont typeface="Arial"/>
              <a:buNone/>
              <a:defRPr b="1" sz="2400"/>
            </a:lvl1pPr>
            <a:lvl2pPr indent="-228600" lvl="1" marL="914400" algn="l">
              <a:lnSpc>
                <a:spcPct val="100000"/>
              </a:lnSpc>
              <a:spcBef>
                <a:spcPts val="400"/>
              </a:spcBef>
              <a:spcAft>
                <a:spcPts val="0"/>
              </a:spcAft>
              <a:buClr>
                <a:schemeClr val="dk2"/>
              </a:buClr>
              <a:buSzPts val="2000"/>
              <a:buFont typeface="Arial"/>
              <a:buNone/>
              <a:defRPr b="1" sz="2000"/>
            </a:lvl2pPr>
            <a:lvl3pPr indent="-228600" lvl="2" marL="1371600" algn="l">
              <a:lnSpc>
                <a:spcPct val="100000"/>
              </a:lnSpc>
              <a:spcBef>
                <a:spcPts val="360"/>
              </a:spcBef>
              <a:spcAft>
                <a:spcPts val="0"/>
              </a:spcAft>
              <a:buClr>
                <a:schemeClr val="dk2"/>
              </a:buClr>
              <a:buSzPts val="1800"/>
              <a:buFont typeface="Arial"/>
              <a:buNone/>
              <a:defRPr b="1" sz="1800"/>
            </a:lvl3pPr>
            <a:lvl4pPr indent="-228600" lvl="3" marL="1828800" algn="l">
              <a:lnSpc>
                <a:spcPct val="100000"/>
              </a:lnSpc>
              <a:spcBef>
                <a:spcPts val="320"/>
              </a:spcBef>
              <a:spcAft>
                <a:spcPts val="0"/>
              </a:spcAft>
              <a:buClr>
                <a:schemeClr val="dk2"/>
              </a:buClr>
              <a:buSzPts val="1600"/>
              <a:buFont typeface="Arial"/>
              <a:buNone/>
              <a:defRPr b="1" sz="1600"/>
            </a:lvl4pPr>
            <a:lvl5pPr indent="-228600" lvl="4" marL="2286000" algn="l">
              <a:lnSpc>
                <a:spcPct val="100000"/>
              </a:lnSpc>
              <a:spcBef>
                <a:spcPts val="320"/>
              </a:spcBef>
              <a:spcAft>
                <a:spcPts val="0"/>
              </a:spcAft>
              <a:buClr>
                <a:schemeClr val="dk2"/>
              </a:buClr>
              <a:buSzPts val="1600"/>
              <a:buFont typeface="Arial"/>
              <a:buNone/>
              <a:defRPr b="1" sz="1600"/>
            </a:lvl5pPr>
            <a:lvl6pPr indent="-228600" lvl="5" marL="2743200" algn="l">
              <a:lnSpc>
                <a:spcPct val="100000"/>
              </a:lnSpc>
              <a:spcBef>
                <a:spcPts val="320"/>
              </a:spcBef>
              <a:spcAft>
                <a:spcPts val="0"/>
              </a:spcAft>
              <a:buClr>
                <a:schemeClr val="dk2"/>
              </a:buClr>
              <a:buSzPts val="1600"/>
              <a:buFont typeface="Arial"/>
              <a:buNone/>
              <a:defRPr b="1" sz="1600"/>
            </a:lvl6pPr>
            <a:lvl7pPr indent="-228600" lvl="6" marL="3200400" algn="l">
              <a:lnSpc>
                <a:spcPct val="100000"/>
              </a:lnSpc>
              <a:spcBef>
                <a:spcPts val="320"/>
              </a:spcBef>
              <a:spcAft>
                <a:spcPts val="0"/>
              </a:spcAft>
              <a:buClr>
                <a:schemeClr val="dk2"/>
              </a:buClr>
              <a:buSzPts val="1600"/>
              <a:buFont typeface="Arial"/>
              <a:buNone/>
              <a:defRPr b="1" sz="1600"/>
            </a:lvl7pPr>
            <a:lvl8pPr indent="-228600" lvl="7" marL="3657600" algn="l">
              <a:lnSpc>
                <a:spcPct val="100000"/>
              </a:lnSpc>
              <a:spcBef>
                <a:spcPts val="320"/>
              </a:spcBef>
              <a:spcAft>
                <a:spcPts val="0"/>
              </a:spcAft>
              <a:buClr>
                <a:schemeClr val="dk2"/>
              </a:buClr>
              <a:buSzPts val="1600"/>
              <a:buFont typeface="Arial"/>
              <a:buNone/>
              <a:defRPr b="1" sz="1600"/>
            </a:lvl8pPr>
            <a:lvl9pPr indent="-228600" lvl="8" marL="4114800" algn="l">
              <a:lnSpc>
                <a:spcPct val="100000"/>
              </a:lnSpc>
              <a:spcBef>
                <a:spcPts val="320"/>
              </a:spcBef>
              <a:spcAft>
                <a:spcPts val="0"/>
              </a:spcAft>
              <a:buClr>
                <a:schemeClr val="dk2"/>
              </a:buClr>
              <a:buSzPts val="1600"/>
              <a:buFont typeface="Arial"/>
              <a:buNone/>
              <a:defRPr b="1" sz="1600"/>
            </a:lvl9pPr>
          </a:lstStyle>
          <a:p/>
        </p:txBody>
      </p:sp>
      <p:sp>
        <p:nvSpPr>
          <p:cNvPr id="76" name="Google Shape;76;p18"/>
          <p:cNvSpPr txBox="1"/>
          <p:nvPr>
            <p:ph idx="4" type="body"/>
          </p:nvPr>
        </p:nvSpPr>
        <p:spPr>
          <a:xfrm>
            <a:off x="4645025" y="1631156"/>
            <a:ext cx="4041775" cy="2963466"/>
          </a:xfrm>
          <a:prstGeom prst="rect">
            <a:avLst/>
          </a:prstGeom>
          <a:noFill/>
          <a:ln>
            <a:noFill/>
          </a:ln>
        </p:spPr>
        <p:txBody>
          <a:bodyPr anchorCtr="0" anchor="t" bIns="45700" lIns="91425" spcFirstLastPara="1" rIns="91425" wrap="square" tIns="45700">
            <a:noAutofit/>
          </a:bodyPr>
          <a:lstStyle>
            <a:lvl1pPr indent="-381000" lvl="0" marL="457200" algn="l">
              <a:lnSpc>
                <a:spcPct val="100000"/>
              </a:lnSpc>
              <a:spcBef>
                <a:spcPts val="480"/>
              </a:spcBef>
              <a:spcAft>
                <a:spcPts val="0"/>
              </a:spcAft>
              <a:buClr>
                <a:schemeClr val="dk2"/>
              </a:buClr>
              <a:buSzPts val="2400"/>
              <a:buFont typeface="Arial"/>
              <a:buChar char="•"/>
              <a:defRPr sz="2400"/>
            </a:lvl1pPr>
            <a:lvl2pPr indent="-355600" lvl="1" marL="914400" algn="l">
              <a:lnSpc>
                <a:spcPct val="100000"/>
              </a:lnSpc>
              <a:spcBef>
                <a:spcPts val="400"/>
              </a:spcBef>
              <a:spcAft>
                <a:spcPts val="0"/>
              </a:spcAft>
              <a:buClr>
                <a:schemeClr val="dk2"/>
              </a:buClr>
              <a:buSzPts val="2000"/>
              <a:buFont typeface="Arial"/>
              <a:buChar char="–"/>
              <a:defRPr sz="2000"/>
            </a:lvl2pPr>
            <a:lvl3pPr indent="-342900" lvl="2" marL="1371600" algn="l">
              <a:lnSpc>
                <a:spcPct val="100000"/>
              </a:lnSpc>
              <a:spcBef>
                <a:spcPts val="360"/>
              </a:spcBef>
              <a:spcAft>
                <a:spcPts val="0"/>
              </a:spcAft>
              <a:buClr>
                <a:schemeClr val="dk2"/>
              </a:buClr>
              <a:buSzPts val="1800"/>
              <a:buFont typeface="Arial"/>
              <a:buChar char="•"/>
              <a:defRPr sz="1800"/>
            </a:lvl3pPr>
            <a:lvl4pPr indent="-330200" lvl="3" marL="1828800" algn="l">
              <a:lnSpc>
                <a:spcPct val="100000"/>
              </a:lnSpc>
              <a:spcBef>
                <a:spcPts val="320"/>
              </a:spcBef>
              <a:spcAft>
                <a:spcPts val="0"/>
              </a:spcAft>
              <a:buClr>
                <a:schemeClr val="dk2"/>
              </a:buClr>
              <a:buSzPts val="1600"/>
              <a:buFont typeface="Arial"/>
              <a:buChar char="–"/>
              <a:defRPr sz="1600"/>
            </a:lvl4pPr>
            <a:lvl5pPr indent="-330200" lvl="4" marL="2286000" algn="l">
              <a:lnSpc>
                <a:spcPct val="100000"/>
              </a:lnSpc>
              <a:spcBef>
                <a:spcPts val="320"/>
              </a:spcBef>
              <a:spcAft>
                <a:spcPts val="0"/>
              </a:spcAft>
              <a:buClr>
                <a:schemeClr val="dk2"/>
              </a:buClr>
              <a:buSzPts val="1600"/>
              <a:buFont typeface="Arial"/>
              <a:buChar char="»"/>
              <a:defRPr sz="1600"/>
            </a:lvl5pPr>
            <a:lvl6pPr indent="-330200" lvl="5" marL="2743200" algn="l">
              <a:lnSpc>
                <a:spcPct val="100000"/>
              </a:lnSpc>
              <a:spcBef>
                <a:spcPts val="320"/>
              </a:spcBef>
              <a:spcAft>
                <a:spcPts val="0"/>
              </a:spcAft>
              <a:buClr>
                <a:schemeClr val="dk2"/>
              </a:buClr>
              <a:buSzPts val="1600"/>
              <a:buFont typeface="Arial"/>
              <a:buChar char="»"/>
              <a:defRPr sz="1600"/>
            </a:lvl6pPr>
            <a:lvl7pPr indent="-330200" lvl="6" marL="3200400" algn="l">
              <a:lnSpc>
                <a:spcPct val="100000"/>
              </a:lnSpc>
              <a:spcBef>
                <a:spcPts val="320"/>
              </a:spcBef>
              <a:spcAft>
                <a:spcPts val="0"/>
              </a:spcAft>
              <a:buClr>
                <a:schemeClr val="dk2"/>
              </a:buClr>
              <a:buSzPts val="1600"/>
              <a:buFont typeface="Arial"/>
              <a:buChar char="»"/>
              <a:defRPr sz="1600"/>
            </a:lvl7pPr>
            <a:lvl8pPr indent="-330200" lvl="7" marL="3657600" algn="l">
              <a:lnSpc>
                <a:spcPct val="100000"/>
              </a:lnSpc>
              <a:spcBef>
                <a:spcPts val="320"/>
              </a:spcBef>
              <a:spcAft>
                <a:spcPts val="0"/>
              </a:spcAft>
              <a:buClr>
                <a:schemeClr val="dk2"/>
              </a:buClr>
              <a:buSzPts val="1600"/>
              <a:buFont typeface="Arial"/>
              <a:buChar char="»"/>
              <a:defRPr sz="1600"/>
            </a:lvl8pPr>
            <a:lvl9pPr indent="-330200" lvl="8" marL="4114800" algn="l">
              <a:lnSpc>
                <a:spcPct val="100000"/>
              </a:lnSpc>
              <a:spcBef>
                <a:spcPts val="320"/>
              </a:spcBef>
              <a:spcAft>
                <a:spcPts val="0"/>
              </a:spcAft>
              <a:buClr>
                <a:schemeClr val="dk2"/>
              </a:buClr>
              <a:buSzPts val="1600"/>
              <a:buFont typeface="Arial"/>
              <a:buChar char="»"/>
              <a:defRPr sz="1600"/>
            </a:lvl9pPr>
          </a:lstStyle>
          <a:p/>
        </p:txBody>
      </p:sp>
      <p:sp>
        <p:nvSpPr>
          <p:cNvPr id="77" name="Google Shape;77;p1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Только заголовок" type="titleOnly">
  <p:cSld name="TITLE_ONLY">
    <p:spTree>
      <p:nvGrpSpPr>
        <p:cNvPr id="78" name="Shape 78"/>
        <p:cNvGrpSpPr/>
        <p:nvPr/>
      </p:nvGrpSpPr>
      <p:grpSpPr>
        <a:xfrm>
          <a:off x="0" y="0"/>
          <a:ext cx="0" cy="0"/>
          <a:chOff x="0" y="0"/>
          <a:chExt cx="0" cy="0"/>
        </a:xfrm>
      </p:grpSpPr>
      <p:sp>
        <p:nvSpPr>
          <p:cNvPr id="79" name="Google Shape;79;p19"/>
          <p:cNvSpPr txBox="1"/>
          <p:nvPr>
            <p:ph type="title"/>
          </p:nvPr>
        </p:nvSpPr>
        <p:spPr>
          <a:xfrm>
            <a:off x="2266950" y="1437085"/>
            <a:ext cx="6553200" cy="48696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1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Пустой слайд" type="blank">
  <p:cSld name="BLANK">
    <p:spTree>
      <p:nvGrpSpPr>
        <p:cNvPr id="81" name="Shape 81"/>
        <p:cNvGrpSpPr/>
        <p:nvPr/>
      </p:nvGrpSpPr>
      <p:grpSpPr>
        <a:xfrm>
          <a:off x="0" y="0"/>
          <a:ext cx="0" cy="0"/>
          <a:chOff x="0" y="0"/>
          <a:chExt cx="0" cy="0"/>
        </a:xfrm>
      </p:grpSpPr>
      <p:sp>
        <p:nvSpPr>
          <p:cNvPr id="82" name="Google Shape;82;p2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Объект с подписью" type="objTx">
  <p:cSld name="OBJECT_WITH_CAPTION_TEXT">
    <p:spTree>
      <p:nvGrpSpPr>
        <p:cNvPr id="83" name="Shape 83"/>
        <p:cNvGrpSpPr/>
        <p:nvPr/>
      </p:nvGrpSpPr>
      <p:grpSpPr>
        <a:xfrm>
          <a:off x="0" y="0"/>
          <a:ext cx="0" cy="0"/>
          <a:chOff x="0" y="0"/>
          <a:chExt cx="0" cy="0"/>
        </a:xfrm>
      </p:grpSpPr>
      <p:sp>
        <p:nvSpPr>
          <p:cNvPr id="84" name="Google Shape;84;p21"/>
          <p:cNvSpPr txBox="1"/>
          <p:nvPr>
            <p:ph type="title"/>
          </p:nvPr>
        </p:nvSpPr>
        <p:spPr>
          <a:xfrm>
            <a:off x="457200" y="204788"/>
            <a:ext cx="3008313" cy="871537"/>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5" name="Google Shape;85;p21"/>
          <p:cNvSpPr txBox="1"/>
          <p:nvPr>
            <p:ph idx="1" type="body"/>
          </p:nvPr>
        </p:nvSpPr>
        <p:spPr>
          <a:xfrm>
            <a:off x="3575050" y="204788"/>
            <a:ext cx="5111750" cy="4389835"/>
          </a:xfrm>
          <a:prstGeom prst="rect">
            <a:avLst/>
          </a:prstGeom>
          <a:noFill/>
          <a:ln>
            <a:noFill/>
          </a:ln>
        </p:spPr>
        <p:txBody>
          <a:bodyPr anchorCtr="0" anchor="t" bIns="45700" lIns="91425" spcFirstLastPara="1" rIns="91425" wrap="square" tIns="45700">
            <a:noAutofit/>
          </a:bodyPr>
          <a:lstStyle>
            <a:lvl1pPr indent="-431800" lvl="0" marL="457200" algn="l">
              <a:lnSpc>
                <a:spcPct val="100000"/>
              </a:lnSpc>
              <a:spcBef>
                <a:spcPts val="640"/>
              </a:spcBef>
              <a:spcAft>
                <a:spcPts val="0"/>
              </a:spcAft>
              <a:buClr>
                <a:schemeClr val="dk2"/>
              </a:buClr>
              <a:buSzPts val="3200"/>
              <a:buFont typeface="Arial"/>
              <a:buChar char="•"/>
              <a:defRPr sz="3200"/>
            </a:lvl1pPr>
            <a:lvl2pPr indent="-406400" lvl="1" marL="914400" algn="l">
              <a:lnSpc>
                <a:spcPct val="100000"/>
              </a:lnSpc>
              <a:spcBef>
                <a:spcPts val="560"/>
              </a:spcBef>
              <a:spcAft>
                <a:spcPts val="0"/>
              </a:spcAft>
              <a:buClr>
                <a:schemeClr val="dk2"/>
              </a:buClr>
              <a:buSzPts val="2800"/>
              <a:buFont typeface="Arial"/>
              <a:buChar char="–"/>
              <a:defRPr sz="2800"/>
            </a:lvl2pPr>
            <a:lvl3pPr indent="-381000" lvl="2" marL="1371600" algn="l">
              <a:lnSpc>
                <a:spcPct val="100000"/>
              </a:lnSpc>
              <a:spcBef>
                <a:spcPts val="480"/>
              </a:spcBef>
              <a:spcAft>
                <a:spcPts val="0"/>
              </a:spcAft>
              <a:buClr>
                <a:schemeClr val="dk2"/>
              </a:buClr>
              <a:buSzPts val="2400"/>
              <a:buFont typeface="Arial"/>
              <a:buChar char="•"/>
              <a:defRPr sz="2400"/>
            </a:lvl3pPr>
            <a:lvl4pPr indent="-355600" lvl="3" marL="1828800" algn="l">
              <a:lnSpc>
                <a:spcPct val="100000"/>
              </a:lnSpc>
              <a:spcBef>
                <a:spcPts val="400"/>
              </a:spcBef>
              <a:spcAft>
                <a:spcPts val="0"/>
              </a:spcAft>
              <a:buClr>
                <a:schemeClr val="dk2"/>
              </a:buClr>
              <a:buSzPts val="2000"/>
              <a:buFont typeface="Arial"/>
              <a:buChar char="–"/>
              <a:defRPr sz="2000"/>
            </a:lvl4pPr>
            <a:lvl5pPr indent="-355600" lvl="4" marL="2286000" algn="l">
              <a:lnSpc>
                <a:spcPct val="100000"/>
              </a:lnSpc>
              <a:spcBef>
                <a:spcPts val="400"/>
              </a:spcBef>
              <a:spcAft>
                <a:spcPts val="0"/>
              </a:spcAft>
              <a:buClr>
                <a:schemeClr val="dk2"/>
              </a:buClr>
              <a:buSzPts val="2000"/>
              <a:buFont typeface="Arial"/>
              <a:buChar char="»"/>
              <a:defRPr sz="2000"/>
            </a:lvl5pPr>
            <a:lvl6pPr indent="-355600" lvl="5" marL="2743200" algn="l">
              <a:lnSpc>
                <a:spcPct val="100000"/>
              </a:lnSpc>
              <a:spcBef>
                <a:spcPts val="400"/>
              </a:spcBef>
              <a:spcAft>
                <a:spcPts val="0"/>
              </a:spcAft>
              <a:buClr>
                <a:schemeClr val="dk2"/>
              </a:buClr>
              <a:buSzPts val="2000"/>
              <a:buFont typeface="Arial"/>
              <a:buChar char="»"/>
              <a:defRPr sz="2000"/>
            </a:lvl6pPr>
            <a:lvl7pPr indent="-355600" lvl="6" marL="3200400" algn="l">
              <a:lnSpc>
                <a:spcPct val="100000"/>
              </a:lnSpc>
              <a:spcBef>
                <a:spcPts val="400"/>
              </a:spcBef>
              <a:spcAft>
                <a:spcPts val="0"/>
              </a:spcAft>
              <a:buClr>
                <a:schemeClr val="dk2"/>
              </a:buClr>
              <a:buSzPts val="2000"/>
              <a:buFont typeface="Arial"/>
              <a:buChar char="»"/>
              <a:defRPr sz="2000"/>
            </a:lvl7pPr>
            <a:lvl8pPr indent="-355600" lvl="7" marL="3657600" algn="l">
              <a:lnSpc>
                <a:spcPct val="100000"/>
              </a:lnSpc>
              <a:spcBef>
                <a:spcPts val="400"/>
              </a:spcBef>
              <a:spcAft>
                <a:spcPts val="0"/>
              </a:spcAft>
              <a:buClr>
                <a:schemeClr val="dk2"/>
              </a:buClr>
              <a:buSzPts val="2000"/>
              <a:buFont typeface="Arial"/>
              <a:buChar char="»"/>
              <a:defRPr sz="2000"/>
            </a:lvl8pPr>
            <a:lvl9pPr indent="-355600" lvl="8" marL="4114800" algn="l">
              <a:lnSpc>
                <a:spcPct val="100000"/>
              </a:lnSpc>
              <a:spcBef>
                <a:spcPts val="400"/>
              </a:spcBef>
              <a:spcAft>
                <a:spcPts val="0"/>
              </a:spcAft>
              <a:buClr>
                <a:schemeClr val="dk2"/>
              </a:buClr>
              <a:buSzPts val="2000"/>
              <a:buFont typeface="Arial"/>
              <a:buChar char="»"/>
              <a:defRPr sz="2000"/>
            </a:lvl9pPr>
          </a:lstStyle>
          <a:p/>
        </p:txBody>
      </p:sp>
      <p:sp>
        <p:nvSpPr>
          <p:cNvPr id="86" name="Google Shape;86;p21"/>
          <p:cNvSpPr txBox="1"/>
          <p:nvPr>
            <p:ph idx="2" type="body"/>
          </p:nvPr>
        </p:nvSpPr>
        <p:spPr>
          <a:xfrm>
            <a:off x="457200" y="1076325"/>
            <a:ext cx="3008313" cy="3518297"/>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280"/>
              </a:spcBef>
              <a:spcAft>
                <a:spcPts val="0"/>
              </a:spcAft>
              <a:buClr>
                <a:schemeClr val="dk2"/>
              </a:buClr>
              <a:buSzPts val="1400"/>
              <a:buFont typeface="Arial"/>
              <a:buNone/>
              <a:defRPr sz="1400"/>
            </a:lvl1pPr>
            <a:lvl2pPr indent="-228600" lvl="1" marL="914400" algn="l">
              <a:lnSpc>
                <a:spcPct val="100000"/>
              </a:lnSpc>
              <a:spcBef>
                <a:spcPts val="240"/>
              </a:spcBef>
              <a:spcAft>
                <a:spcPts val="0"/>
              </a:spcAft>
              <a:buClr>
                <a:schemeClr val="dk2"/>
              </a:buClr>
              <a:buSzPts val="1200"/>
              <a:buFont typeface="Arial"/>
              <a:buNone/>
              <a:defRPr sz="1200"/>
            </a:lvl2pPr>
            <a:lvl3pPr indent="-228600" lvl="2" marL="1371600" algn="l">
              <a:lnSpc>
                <a:spcPct val="100000"/>
              </a:lnSpc>
              <a:spcBef>
                <a:spcPts val="200"/>
              </a:spcBef>
              <a:spcAft>
                <a:spcPts val="0"/>
              </a:spcAft>
              <a:buClr>
                <a:schemeClr val="dk2"/>
              </a:buClr>
              <a:buSzPts val="1000"/>
              <a:buFont typeface="Arial"/>
              <a:buNone/>
              <a:defRPr sz="1000"/>
            </a:lvl3pPr>
            <a:lvl4pPr indent="-228600" lvl="3" marL="1828800" algn="l">
              <a:lnSpc>
                <a:spcPct val="100000"/>
              </a:lnSpc>
              <a:spcBef>
                <a:spcPts val="180"/>
              </a:spcBef>
              <a:spcAft>
                <a:spcPts val="0"/>
              </a:spcAft>
              <a:buClr>
                <a:schemeClr val="dk2"/>
              </a:buClr>
              <a:buSzPts val="900"/>
              <a:buFont typeface="Arial"/>
              <a:buNone/>
              <a:defRPr sz="900"/>
            </a:lvl4pPr>
            <a:lvl5pPr indent="-228600" lvl="4" marL="2286000" algn="l">
              <a:lnSpc>
                <a:spcPct val="100000"/>
              </a:lnSpc>
              <a:spcBef>
                <a:spcPts val="180"/>
              </a:spcBef>
              <a:spcAft>
                <a:spcPts val="0"/>
              </a:spcAft>
              <a:buClr>
                <a:schemeClr val="dk2"/>
              </a:buClr>
              <a:buSzPts val="900"/>
              <a:buFont typeface="Arial"/>
              <a:buNone/>
              <a:defRPr sz="900"/>
            </a:lvl5pPr>
            <a:lvl6pPr indent="-228600" lvl="5" marL="2743200" algn="l">
              <a:lnSpc>
                <a:spcPct val="100000"/>
              </a:lnSpc>
              <a:spcBef>
                <a:spcPts val="180"/>
              </a:spcBef>
              <a:spcAft>
                <a:spcPts val="0"/>
              </a:spcAft>
              <a:buClr>
                <a:schemeClr val="dk2"/>
              </a:buClr>
              <a:buSzPts val="900"/>
              <a:buFont typeface="Arial"/>
              <a:buNone/>
              <a:defRPr sz="900"/>
            </a:lvl6pPr>
            <a:lvl7pPr indent="-228600" lvl="6" marL="3200400" algn="l">
              <a:lnSpc>
                <a:spcPct val="100000"/>
              </a:lnSpc>
              <a:spcBef>
                <a:spcPts val="180"/>
              </a:spcBef>
              <a:spcAft>
                <a:spcPts val="0"/>
              </a:spcAft>
              <a:buClr>
                <a:schemeClr val="dk2"/>
              </a:buClr>
              <a:buSzPts val="900"/>
              <a:buFont typeface="Arial"/>
              <a:buNone/>
              <a:defRPr sz="900"/>
            </a:lvl7pPr>
            <a:lvl8pPr indent="-228600" lvl="7" marL="3657600" algn="l">
              <a:lnSpc>
                <a:spcPct val="100000"/>
              </a:lnSpc>
              <a:spcBef>
                <a:spcPts val="180"/>
              </a:spcBef>
              <a:spcAft>
                <a:spcPts val="0"/>
              </a:spcAft>
              <a:buClr>
                <a:schemeClr val="dk2"/>
              </a:buClr>
              <a:buSzPts val="900"/>
              <a:buFont typeface="Arial"/>
              <a:buNone/>
              <a:defRPr sz="900"/>
            </a:lvl8pPr>
            <a:lvl9pPr indent="-228600" lvl="8" marL="4114800" algn="l">
              <a:lnSpc>
                <a:spcPct val="100000"/>
              </a:lnSpc>
              <a:spcBef>
                <a:spcPts val="180"/>
              </a:spcBef>
              <a:spcAft>
                <a:spcPts val="0"/>
              </a:spcAft>
              <a:buClr>
                <a:schemeClr val="dk2"/>
              </a:buClr>
              <a:buSzPts val="900"/>
              <a:buFont typeface="Arial"/>
              <a:buNone/>
              <a:defRPr sz="900"/>
            </a:lvl9pPr>
          </a:lstStyle>
          <a:p/>
        </p:txBody>
      </p:sp>
      <p:sp>
        <p:nvSpPr>
          <p:cNvPr id="87" name="Google Shape;87;p2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Рисунок с подписью" type="picTx">
  <p:cSld name="PICTURE_WITH_CAPTION_TEXT">
    <p:spTree>
      <p:nvGrpSpPr>
        <p:cNvPr id="88" name="Shape 88"/>
        <p:cNvGrpSpPr/>
        <p:nvPr/>
      </p:nvGrpSpPr>
      <p:grpSpPr>
        <a:xfrm>
          <a:off x="0" y="0"/>
          <a:ext cx="0" cy="0"/>
          <a:chOff x="0" y="0"/>
          <a:chExt cx="0" cy="0"/>
        </a:xfrm>
      </p:grpSpPr>
      <p:sp>
        <p:nvSpPr>
          <p:cNvPr id="89" name="Google Shape;89;p22"/>
          <p:cNvSpPr txBox="1"/>
          <p:nvPr>
            <p:ph type="title"/>
          </p:nvPr>
        </p:nvSpPr>
        <p:spPr>
          <a:xfrm>
            <a:off x="1792288" y="3600450"/>
            <a:ext cx="5486400" cy="425053"/>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0" name="Google Shape;90;p22"/>
          <p:cNvSpPr/>
          <p:nvPr>
            <p:ph idx="2" type="pic"/>
          </p:nvPr>
        </p:nvSpPr>
        <p:spPr>
          <a:xfrm>
            <a:off x="1792288" y="459581"/>
            <a:ext cx="5486400" cy="30861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640"/>
              </a:spcBef>
              <a:spcAft>
                <a:spcPts val="0"/>
              </a:spcAft>
              <a:buClr>
                <a:schemeClr val="dk2"/>
              </a:buClr>
              <a:buSzPts val="3200"/>
              <a:buFont typeface="Arial"/>
              <a:buNone/>
              <a:defRPr b="0" i="0" sz="3200" u="none" cap="none" strike="noStrike">
                <a:solidFill>
                  <a:schemeClr val="dk2"/>
                </a:solidFill>
                <a:latin typeface="Arial"/>
                <a:ea typeface="Arial"/>
                <a:cs typeface="Arial"/>
                <a:sym typeface="Arial"/>
              </a:defRPr>
            </a:lvl1pPr>
            <a:lvl2pPr lvl="1" marR="0" rtl="0" algn="l">
              <a:lnSpc>
                <a:spcPct val="100000"/>
              </a:lnSpc>
              <a:spcBef>
                <a:spcPts val="560"/>
              </a:spcBef>
              <a:spcAft>
                <a:spcPts val="0"/>
              </a:spcAft>
              <a:buClr>
                <a:schemeClr val="dk2"/>
              </a:buClr>
              <a:buSzPts val="2800"/>
              <a:buFont typeface="Arial"/>
              <a:buNone/>
              <a:defRPr b="1" i="0" sz="2800" u="none" cap="none" strike="noStrike">
                <a:solidFill>
                  <a:schemeClr val="dk2"/>
                </a:solidFill>
                <a:latin typeface="Arial"/>
                <a:ea typeface="Arial"/>
                <a:cs typeface="Arial"/>
                <a:sym typeface="Arial"/>
              </a:defRPr>
            </a:lvl2pPr>
            <a:lvl3pPr lvl="2" marR="0" rtl="0" algn="l">
              <a:lnSpc>
                <a:spcPct val="100000"/>
              </a:lnSpc>
              <a:spcBef>
                <a:spcPts val="480"/>
              </a:spcBef>
              <a:spcAft>
                <a:spcPts val="0"/>
              </a:spcAft>
              <a:buClr>
                <a:schemeClr val="dk2"/>
              </a:buClr>
              <a:buSzPts val="2400"/>
              <a:buFont typeface="Arial"/>
              <a:buNone/>
              <a:defRPr b="0" i="0" sz="2400" u="none" cap="none" strike="noStrike">
                <a:solidFill>
                  <a:schemeClr val="dk2"/>
                </a:solidFill>
                <a:latin typeface="Arial"/>
                <a:ea typeface="Arial"/>
                <a:cs typeface="Arial"/>
                <a:sym typeface="Arial"/>
              </a:defRPr>
            </a:lvl3pPr>
            <a:lvl4pPr lvl="3" marR="0" rtl="0" algn="l">
              <a:lnSpc>
                <a:spcPct val="100000"/>
              </a:lnSpc>
              <a:spcBef>
                <a:spcPts val="400"/>
              </a:spcBef>
              <a:spcAft>
                <a:spcPts val="0"/>
              </a:spcAft>
              <a:buClr>
                <a:schemeClr val="dk2"/>
              </a:buClr>
              <a:buSzPts val="2000"/>
              <a:buFont typeface="Arial"/>
              <a:buNone/>
              <a:defRPr b="0" i="0" sz="2000" u="none" cap="none" strike="noStrike">
                <a:solidFill>
                  <a:schemeClr val="dk2"/>
                </a:solidFill>
                <a:latin typeface="Arial"/>
                <a:ea typeface="Arial"/>
                <a:cs typeface="Arial"/>
                <a:sym typeface="Arial"/>
              </a:defRPr>
            </a:lvl4pPr>
            <a:lvl5pPr lvl="4" marR="0" rtl="0" algn="l">
              <a:lnSpc>
                <a:spcPct val="100000"/>
              </a:lnSpc>
              <a:spcBef>
                <a:spcPts val="400"/>
              </a:spcBef>
              <a:spcAft>
                <a:spcPts val="0"/>
              </a:spcAft>
              <a:buClr>
                <a:schemeClr val="dk2"/>
              </a:buClr>
              <a:buSzPts val="2000"/>
              <a:buFont typeface="Arial"/>
              <a:buNone/>
              <a:defRPr b="0" i="0" sz="2000" u="none" cap="none" strike="noStrike">
                <a:solidFill>
                  <a:schemeClr val="dk2"/>
                </a:solidFill>
                <a:latin typeface="Arial"/>
                <a:ea typeface="Arial"/>
                <a:cs typeface="Arial"/>
                <a:sym typeface="Arial"/>
              </a:defRPr>
            </a:lvl5pPr>
            <a:lvl6pPr lvl="5" marR="0" rtl="0" algn="l">
              <a:lnSpc>
                <a:spcPct val="100000"/>
              </a:lnSpc>
              <a:spcBef>
                <a:spcPts val="400"/>
              </a:spcBef>
              <a:spcAft>
                <a:spcPts val="0"/>
              </a:spcAft>
              <a:buClr>
                <a:schemeClr val="dk2"/>
              </a:buClr>
              <a:buSzPts val="2000"/>
              <a:buFont typeface="Arial"/>
              <a:buNone/>
              <a:defRPr b="0" i="0" sz="2000" u="none" cap="none" strike="noStrike">
                <a:solidFill>
                  <a:schemeClr val="dk2"/>
                </a:solidFill>
                <a:latin typeface="Arial"/>
                <a:ea typeface="Arial"/>
                <a:cs typeface="Arial"/>
                <a:sym typeface="Arial"/>
              </a:defRPr>
            </a:lvl6pPr>
            <a:lvl7pPr lvl="6" marR="0" rtl="0" algn="l">
              <a:lnSpc>
                <a:spcPct val="100000"/>
              </a:lnSpc>
              <a:spcBef>
                <a:spcPts val="400"/>
              </a:spcBef>
              <a:spcAft>
                <a:spcPts val="0"/>
              </a:spcAft>
              <a:buClr>
                <a:schemeClr val="dk2"/>
              </a:buClr>
              <a:buSzPts val="2000"/>
              <a:buFont typeface="Arial"/>
              <a:buNone/>
              <a:defRPr b="0" i="0" sz="2000" u="none" cap="none" strike="noStrike">
                <a:solidFill>
                  <a:schemeClr val="dk2"/>
                </a:solidFill>
                <a:latin typeface="Arial"/>
                <a:ea typeface="Arial"/>
                <a:cs typeface="Arial"/>
                <a:sym typeface="Arial"/>
              </a:defRPr>
            </a:lvl7pPr>
            <a:lvl8pPr lvl="7" marR="0" rtl="0" algn="l">
              <a:lnSpc>
                <a:spcPct val="100000"/>
              </a:lnSpc>
              <a:spcBef>
                <a:spcPts val="400"/>
              </a:spcBef>
              <a:spcAft>
                <a:spcPts val="0"/>
              </a:spcAft>
              <a:buClr>
                <a:schemeClr val="dk2"/>
              </a:buClr>
              <a:buSzPts val="2000"/>
              <a:buFont typeface="Arial"/>
              <a:buNone/>
              <a:defRPr b="0" i="0" sz="2000" u="none" cap="none" strike="noStrike">
                <a:solidFill>
                  <a:schemeClr val="dk2"/>
                </a:solidFill>
                <a:latin typeface="Arial"/>
                <a:ea typeface="Arial"/>
                <a:cs typeface="Arial"/>
                <a:sym typeface="Arial"/>
              </a:defRPr>
            </a:lvl8pPr>
            <a:lvl9pPr lvl="8" marR="0" rtl="0" algn="l">
              <a:lnSpc>
                <a:spcPct val="100000"/>
              </a:lnSpc>
              <a:spcBef>
                <a:spcPts val="400"/>
              </a:spcBef>
              <a:spcAft>
                <a:spcPts val="0"/>
              </a:spcAft>
              <a:buClr>
                <a:schemeClr val="dk2"/>
              </a:buClr>
              <a:buSzPts val="2000"/>
              <a:buFont typeface="Arial"/>
              <a:buNone/>
              <a:defRPr b="0" i="0" sz="2000" u="none" cap="none" strike="noStrike">
                <a:solidFill>
                  <a:schemeClr val="dk2"/>
                </a:solidFill>
                <a:latin typeface="Arial"/>
                <a:ea typeface="Arial"/>
                <a:cs typeface="Arial"/>
                <a:sym typeface="Arial"/>
              </a:defRPr>
            </a:lvl9pPr>
          </a:lstStyle>
          <a:p/>
        </p:txBody>
      </p:sp>
      <p:sp>
        <p:nvSpPr>
          <p:cNvPr id="91" name="Google Shape;91;p22"/>
          <p:cNvSpPr txBox="1"/>
          <p:nvPr>
            <p:ph idx="1" type="body"/>
          </p:nvPr>
        </p:nvSpPr>
        <p:spPr>
          <a:xfrm>
            <a:off x="1792288" y="4025503"/>
            <a:ext cx="5486400" cy="603646"/>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280"/>
              </a:spcBef>
              <a:spcAft>
                <a:spcPts val="0"/>
              </a:spcAft>
              <a:buClr>
                <a:schemeClr val="dk2"/>
              </a:buClr>
              <a:buSzPts val="1400"/>
              <a:buFont typeface="Arial"/>
              <a:buNone/>
              <a:defRPr sz="1400"/>
            </a:lvl1pPr>
            <a:lvl2pPr indent="-228600" lvl="1" marL="914400" algn="l">
              <a:lnSpc>
                <a:spcPct val="100000"/>
              </a:lnSpc>
              <a:spcBef>
                <a:spcPts val="240"/>
              </a:spcBef>
              <a:spcAft>
                <a:spcPts val="0"/>
              </a:spcAft>
              <a:buClr>
                <a:schemeClr val="dk2"/>
              </a:buClr>
              <a:buSzPts val="1200"/>
              <a:buFont typeface="Arial"/>
              <a:buNone/>
              <a:defRPr sz="1200"/>
            </a:lvl2pPr>
            <a:lvl3pPr indent="-228600" lvl="2" marL="1371600" algn="l">
              <a:lnSpc>
                <a:spcPct val="100000"/>
              </a:lnSpc>
              <a:spcBef>
                <a:spcPts val="200"/>
              </a:spcBef>
              <a:spcAft>
                <a:spcPts val="0"/>
              </a:spcAft>
              <a:buClr>
                <a:schemeClr val="dk2"/>
              </a:buClr>
              <a:buSzPts val="1000"/>
              <a:buFont typeface="Arial"/>
              <a:buNone/>
              <a:defRPr sz="1000"/>
            </a:lvl3pPr>
            <a:lvl4pPr indent="-228600" lvl="3" marL="1828800" algn="l">
              <a:lnSpc>
                <a:spcPct val="100000"/>
              </a:lnSpc>
              <a:spcBef>
                <a:spcPts val="180"/>
              </a:spcBef>
              <a:spcAft>
                <a:spcPts val="0"/>
              </a:spcAft>
              <a:buClr>
                <a:schemeClr val="dk2"/>
              </a:buClr>
              <a:buSzPts val="900"/>
              <a:buFont typeface="Arial"/>
              <a:buNone/>
              <a:defRPr sz="900"/>
            </a:lvl4pPr>
            <a:lvl5pPr indent="-228600" lvl="4" marL="2286000" algn="l">
              <a:lnSpc>
                <a:spcPct val="100000"/>
              </a:lnSpc>
              <a:spcBef>
                <a:spcPts val="180"/>
              </a:spcBef>
              <a:spcAft>
                <a:spcPts val="0"/>
              </a:spcAft>
              <a:buClr>
                <a:schemeClr val="dk2"/>
              </a:buClr>
              <a:buSzPts val="900"/>
              <a:buFont typeface="Arial"/>
              <a:buNone/>
              <a:defRPr sz="900"/>
            </a:lvl5pPr>
            <a:lvl6pPr indent="-228600" lvl="5" marL="2743200" algn="l">
              <a:lnSpc>
                <a:spcPct val="100000"/>
              </a:lnSpc>
              <a:spcBef>
                <a:spcPts val="180"/>
              </a:spcBef>
              <a:spcAft>
                <a:spcPts val="0"/>
              </a:spcAft>
              <a:buClr>
                <a:schemeClr val="dk2"/>
              </a:buClr>
              <a:buSzPts val="900"/>
              <a:buFont typeface="Arial"/>
              <a:buNone/>
              <a:defRPr sz="900"/>
            </a:lvl6pPr>
            <a:lvl7pPr indent="-228600" lvl="6" marL="3200400" algn="l">
              <a:lnSpc>
                <a:spcPct val="100000"/>
              </a:lnSpc>
              <a:spcBef>
                <a:spcPts val="180"/>
              </a:spcBef>
              <a:spcAft>
                <a:spcPts val="0"/>
              </a:spcAft>
              <a:buClr>
                <a:schemeClr val="dk2"/>
              </a:buClr>
              <a:buSzPts val="900"/>
              <a:buFont typeface="Arial"/>
              <a:buNone/>
              <a:defRPr sz="900"/>
            </a:lvl7pPr>
            <a:lvl8pPr indent="-228600" lvl="7" marL="3657600" algn="l">
              <a:lnSpc>
                <a:spcPct val="100000"/>
              </a:lnSpc>
              <a:spcBef>
                <a:spcPts val="180"/>
              </a:spcBef>
              <a:spcAft>
                <a:spcPts val="0"/>
              </a:spcAft>
              <a:buClr>
                <a:schemeClr val="dk2"/>
              </a:buClr>
              <a:buSzPts val="900"/>
              <a:buFont typeface="Arial"/>
              <a:buNone/>
              <a:defRPr sz="900"/>
            </a:lvl8pPr>
            <a:lvl9pPr indent="-228600" lvl="8" marL="4114800" algn="l">
              <a:lnSpc>
                <a:spcPct val="100000"/>
              </a:lnSpc>
              <a:spcBef>
                <a:spcPts val="180"/>
              </a:spcBef>
              <a:spcAft>
                <a:spcPts val="0"/>
              </a:spcAft>
              <a:buClr>
                <a:schemeClr val="dk2"/>
              </a:buClr>
              <a:buSzPts val="900"/>
              <a:buFont typeface="Arial"/>
              <a:buNone/>
              <a:defRPr sz="900"/>
            </a:lvl9pPr>
          </a:lstStyle>
          <a:p/>
        </p:txBody>
      </p:sp>
      <p:sp>
        <p:nvSpPr>
          <p:cNvPr id="92" name="Google Shape;92;p2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Заголовок и вертикальный текст" type="vertTx">
  <p:cSld name="VERTICAL_TEXT">
    <p:spTree>
      <p:nvGrpSpPr>
        <p:cNvPr id="93" name="Shape 93"/>
        <p:cNvGrpSpPr/>
        <p:nvPr/>
      </p:nvGrpSpPr>
      <p:grpSpPr>
        <a:xfrm>
          <a:off x="0" y="0"/>
          <a:ext cx="0" cy="0"/>
          <a:chOff x="0" y="0"/>
          <a:chExt cx="0" cy="0"/>
        </a:xfrm>
      </p:grpSpPr>
      <p:sp>
        <p:nvSpPr>
          <p:cNvPr id="94" name="Google Shape;94;p23"/>
          <p:cNvSpPr txBox="1"/>
          <p:nvPr>
            <p:ph type="title"/>
          </p:nvPr>
        </p:nvSpPr>
        <p:spPr>
          <a:xfrm>
            <a:off x="2266950" y="1437085"/>
            <a:ext cx="6553200" cy="48696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5" name="Google Shape;95;p23"/>
          <p:cNvSpPr txBox="1"/>
          <p:nvPr>
            <p:ph idx="1" type="body"/>
          </p:nvPr>
        </p:nvSpPr>
        <p:spPr>
          <a:xfrm rot="5400000">
            <a:off x="3551437" y="-386358"/>
            <a:ext cx="2915840" cy="7643813"/>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Clr>
                <a:schemeClr val="dk2"/>
              </a:buClr>
              <a:buSzPts val="1800"/>
              <a:buChar char="•"/>
              <a:defRPr/>
            </a:lvl1pPr>
            <a:lvl2pPr indent="-342900" lvl="1" marL="914400" algn="l">
              <a:lnSpc>
                <a:spcPct val="100000"/>
              </a:lnSpc>
              <a:spcBef>
                <a:spcPts val="360"/>
              </a:spcBef>
              <a:spcAft>
                <a:spcPts val="0"/>
              </a:spcAft>
              <a:buClr>
                <a:schemeClr val="dk2"/>
              </a:buClr>
              <a:buSzPts val="1800"/>
              <a:buChar char="–"/>
              <a:defRPr/>
            </a:lvl2pPr>
            <a:lvl3pPr indent="-342900" lvl="2" marL="1371600" algn="l">
              <a:lnSpc>
                <a:spcPct val="100000"/>
              </a:lnSpc>
              <a:spcBef>
                <a:spcPts val="360"/>
              </a:spcBef>
              <a:spcAft>
                <a:spcPts val="0"/>
              </a:spcAft>
              <a:buClr>
                <a:schemeClr val="dk2"/>
              </a:buClr>
              <a:buSzPts val="1800"/>
              <a:buChar char="•"/>
              <a:defRPr/>
            </a:lvl3pPr>
            <a:lvl4pPr indent="-342900" lvl="3" marL="1828800" algn="l">
              <a:lnSpc>
                <a:spcPct val="100000"/>
              </a:lnSpc>
              <a:spcBef>
                <a:spcPts val="360"/>
              </a:spcBef>
              <a:spcAft>
                <a:spcPts val="0"/>
              </a:spcAft>
              <a:buClr>
                <a:schemeClr val="dk2"/>
              </a:buClr>
              <a:buSzPts val="1800"/>
              <a:buChar char="–"/>
              <a:defRPr/>
            </a:lvl4pPr>
            <a:lvl5pPr indent="-342900" lvl="4" marL="2286000" algn="l">
              <a:lnSpc>
                <a:spcPct val="100000"/>
              </a:lnSpc>
              <a:spcBef>
                <a:spcPts val="360"/>
              </a:spcBef>
              <a:spcAft>
                <a:spcPts val="0"/>
              </a:spcAft>
              <a:buClr>
                <a:schemeClr val="dk2"/>
              </a:buClr>
              <a:buSzPts val="1800"/>
              <a:buChar char="»"/>
              <a:defRPr/>
            </a:lvl5pPr>
            <a:lvl6pPr indent="-342900" lvl="5" marL="2743200" algn="l">
              <a:lnSpc>
                <a:spcPct val="100000"/>
              </a:lnSpc>
              <a:spcBef>
                <a:spcPts val="360"/>
              </a:spcBef>
              <a:spcAft>
                <a:spcPts val="0"/>
              </a:spcAft>
              <a:buClr>
                <a:schemeClr val="dk2"/>
              </a:buClr>
              <a:buSzPts val="1800"/>
              <a:buChar char="»"/>
              <a:defRPr/>
            </a:lvl6pPr>
            <a:lvl7pPr indent="-342900" lvl="6" marL="3200400" algn="l">
              <a:lnSpc>
                <a:spcPct val="100000"/>
              </a:lnSpc>
              <a:spcBef>
                <a:spcPts val="360"/>
              </a:spcBef>
              <a:spcAft>
                <a:spcPts val="0"/>
              </a:spcAft>
              <a:buClr>
                <a:schemeClr val="dk2"/>
              </a:buClr>
              <a:buSzPts val="1800"/>
              <a:buChar char="»"/>
              <a:defRPr/>
            </a:lvl7pPr>
            <a:lvl8pPr indent="-342900" lvl="7" marL="3657600" algn="l">
              <a:lnSpc>
                <a:spcPct val="100000"/>
              </a:lnSpc>
              <a:spcBef>
                <a:spcPts val="360"/>
              </a:spcBef>
              <a:spcAft>
                <a:spcPts val="0"/>
              </a:spcAft>
              <a:buClr>
                <a:schemeClr val="dk2"/>
              </a:buClr>
              <a:buSzPts val="1800"/>
              <a:buChar char="»"/>
              <a:defRPr/>
            </a:lvl8pPr>
            <a:lvl9pPr indent="-342900" lvl="8" marL="4114800" algn="l">
              <a:lnSpc>
                <a:spcPct val="100000"/>
              </a:lnSpc>
              <a:spcBef>
                <a:spcPts val="360"/>
              </a:spcBef>
              <a:spcAft>
                <a:spcPts val="0"/>
              </a:spcAft>
              <a:buClr>
                <a:schemeClr val="dk2"/>
              </a:buClr>
              <a:buSzPts val="1800"/>
              <a:buChar char="»"/>
              <a:defRPr/>
            </a:lvl9pPr>
          </a:lstStyle>
          <a:p/>
        </p:txBody>
      </p:sp>
      <p:sp>
        <p:nvSpPr>
          <p:cNvPr id="96" name="Google Shape;96;p2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Вертикальный заголовок и текст" type="vertTitleAndTx">
  <p:cSld name="VERTICAL_TITLE_AND_VERTICAL_TEXT">
    <p:spTree>
      <p:nvGrpSpPr>
        <p:cNvPr id="97" name="Shape 97"/>
        <p:cNvGrpSpPr/>
        <p:nvPr/>
      </p:nvGrpSpPr>
      <p:grpSpPr>
        <a:xfrm>
          <a:off x="0" y="0"/>
          <a:ext cx="0" cy="0"/>
          <a:chOff x="0" y="0"/>
          <a:chExt cx="0" cy="0"/>
        </a:xfrm>
      </p:grpSpPr>
      <p:sp>
        <p:nvSpPr>
          <p:cNvPr id="98" name="Google Shape;98;p24"/>
          <p:cNvSpPr txBox="1"/>
          <p:nvPr>
            <p:ph type="title"/>
          </p:nvPr>
        </p:nvSpPr>
        <p:spPr>
          <a:xfrm rot="5400000">
            <a:off x="6148190" y="2210396"/>
            <a:ext cx="3456384" cy="1909763"/>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9" name="Google Shape;99;p24"/>
          <p:cNvSpPr txBox="1"/>
          <p:nvPr>
            <p:ph idx="1" type="body"/>
          </p:nvPr>
        </p:nvSpPr>
        <p:spPr>
          <a:xfrm rot="5400000">
            <a:off x="2250083" y="374452"/>
            <a:ext cx="3456384" cy="558165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Clr>
                <a:schemeClr val="dk2"/>
              </a:buClr>
              <a:buSzPts val="1800"/>
              <a:buChar char="•"/>
              <a:defRPr/>
            </a:lvl1pPr>
            <a:lvl2pPr indent="-342900" lvl="1" marL="914400" algn="l">
              <a:lnSpc>
                <a:spcPct val="100000"/>
              </a:lnSpc>
              <a:spcBef>
                <a:spcPts val="360"/>
              </a:spcBef>
              <a:spcAft>
                <a:spcPts val="0"/>
              </a:spcAft>
              <a:buClr>
                <a:schemeClr val="dk2"/>
              </a:buClr>
              <a:buSzPts val="1800"/>
              <a:buChar char="–"/>
              <a:defRPr/>
            </a:lvl2pPr>
            <a:lvl3pPr indent="-342900" lvl="2" marL="1371600" algn="l">
              <a:lnSpc>
                <a:spcPct val="100000"/>
              </a:lnSpc>
              <a:spcBef>
                <a:spcPts val="360"/>
              </a:spcBef>
              <a:spcAft>
                <a:spcPts val="0"/>
              </a:spcAft>
              <a:buClr>
                <a:schemeClr val="dk2"/>
              </a:buClr>
              <a:buSzPts val="1800"/>
              <a:buChar char="•"/>
              <a:defRPr/>
            </a:lvl3pPr>
            <a:lvl4pPr indent="-342900" lvl="3" marL="1828800" algn="l">
              <a:lnSpc>
                <a:spcPct val="100000"/>
              </a:lnSpc>
              <a:spcBef>
                <a:spcPts val="360"/>
              </a:spcBef>
              <a:spcAft>
                <a:spcPts val="0"/>
              </a:spcAft>
              <a:buClr>
                <a:schemeClr val="dk2"/>
              </a:buClr>
              <a:buSzPts val="1800"/>
              <a:buChar char="–"/>
              <a:defRPr/>
            </a:lvl4pPr>
            <a:lvl5pPr indent="-342900" lvl="4" marL="2286000" algn="l">
              <a:lnSpc>
                <a:spcPct val="100000"/>
              </a:lnSpc>
              <a:spcBef>
                <a:spcPts val="360"/>
              </a:spcBef>
              <a:spcAft>
                <a:spcPts val="0"/>
              </a:spcAft>
              <a:buClr>
                <a:schemeClr val="dk2"/>
              </a:buClr>
              <a:buSzPts val="1800"/>
              <a:buChar char="»"/>
              <a:defRPr/>
            </a:lvl5pPr>
            <a:lvl6pPr indent="-342900" lvl="5" marL="2743200" algn="l">
              <a:lnSpc>
                <a:spcPct val="100000"/>
              </a:lnSpc>
              <a:spcBef>
                <a:spcPts val="360"/>
              </a:spcBef>
              <a:spcAft>
                <a:spcPts val="0"/>
              </a:spcAft>
              <a:buClr>
                <a:schemeClr val="dk2"/>
              </a:buClr>
              <a:buSzPts val="1800"/>
              <a:buChar char="»"/>
              <a:defRPr/>
            </a:lvl6pPr>
            <a:lvl7pPr indent="-342900" lvl="6" marL="3200400" algn="l">
              <a:lnSpc>
                <a:spcPct val="100000"/>
              </a:lnSpc>
              <a:spcBef>
                <a:spcPts val="360"/>
              </a:spcBef>
              <a:spcAft>
                <a:spcPts val="0"/>
              </a:spcAft>
              <a:buClr>
                <a:schemeClr val="dk2"/>
              </a:buClr>
              <a:buSzPts val="1800"/>
              <a:buChar char="»"/>
              <a:defRPr/>
            </a:lvl7pPr>
            <a:lvl8pPr indent="-342900" lvl="7" marL="3657600" algn="l">
              <a:lnSpc>
                <a:spcPct val="100000"/>
              </a:lnSpc>
              <a:spcBef>
                <a:spcPts val="360"/>
              </a:spcBef>
              <a:spcAft>
                <a:spcPts val="0"/>
              </a:spcAft>
              <a:buClr>
                <a:schemeClr val="dk2"/>
              </a:buClr>
              <a:buSzPts val="1800"/>
              <a:buChar char="»"/>
              <a:defRPr/>
            </a:lvl8pPr>
            <a:lvl9pPr indent="-342900" lvl="8" marL="4114800" algn="l">
              <a:lnSpc>
                <a:spcPct val="100000"/>
              </a:lnSpc>
              <a:spcBef>
                <a:spcPts val="360"/>
              </a:spcBef>
              <a:spcAft>
                <a:spcPts val="0"/>
              </a:spcAft>
              <a:buClr>
                <a:schemeClr val="dk2"/>
              </a:buClr>
              <a:buSzPts val="1800"/>
              <a:buChar char="»"/>
              <a:defRPr/>
            </a:lvl9pPr>
          </a:lstStyle>
          <a:p/>
        </p:txBody>
      </p:sp>
      <p:sp>
        <p:nvSpPr>
          <p:cNvPr id="100" name="Google Shape;100;p2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1.xml"/><Relationship Id="rId10" Type="http://schemas.openxmlformats.org/officeDocument/2006/relationships/slideLayout" Target="../slideLayouts/slideLayout20.xml"/><Relationship Id="rId13" Type="http://schemas.openxmlformats.org/officeDocument/2006/relationships/theme" Target="../theme/theme3.xml"/><Relationship Id="rId12" Type="http://schemas.openxmlformats.org/officeDocument/2006/relationships/slideLayout" Target="../slideLayouts/slideLayout22.xml"/><Relationship Id="rId1" Type="http://schemas.openxmlformats.org/officeDocument/2006/relationships/image" Target="../media/image1.jpg"/><Relationship Id="rId2" Type="http://schemas.openxmlformats.org/officeDocument/2006/relationships/slideLayout" Target="../slideLayouts/slideLayout12.xml"/><Relationship Id="rId3" Type="http://schemas.openxmlformats.org/officeDocument/2006/relationships/slideLayout" Target="../slideLayouts/slideLayout13.xml"/><Relationship Id="rId4" Type="http://schemas.openxmlformats.org/officeDocument/2006/relationships/slideLayout" Target="../slideLayouts/slideLayout14.xml"/><Relationship Id="rId9" Type="http://schemas.openxmlformats.org/officeDocument/2006/relationships/slideLayout" Target="../slideLayouts/slideLayout19.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2266950" y="1437085"/>
            <a:ext cx="6553200" cy="48696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1" i="0" sz="3600" u="none" cap="none" strike="noStrike">
                <a:solidFill>
                  <a:schemeClr val="dk2"/>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1" i="0" sz="3600" u="none" cap="none" strike="noStrike">
                <a:solidFill>
                  <a:schemeClr val="dk2"/>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1" i="0" sz="3600" u="none" cap="none" strike="noStrike">
                <a:solidFill>
                  <a:schemeClr val="dk2"/>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1" i="0" sz="3600" u="none" cap="none" strike="noStrike">
                <a:solidFill>
                  <a:schemeClr val="dk2"/>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1" i="0" sz="3600" u="none" cap="none" strike="noStrike">
                <a:solidFill>
                  <a:schemeClr val="dk2"/>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1" i="0" sz="3600" u="none" cap="none" strike="noStrike">
                <a:solidFill>
                  <a:schemeClr val="dk2"/>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1" i="0" sz="3600" u="none" cap="none" strike="noStrike">
                <a:solidFill>
                  <a:schemeClr val="dk2"/>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1" i="0" sz="3600" u="none" cap="none" strike="noStrike">
                <a:solidFill>
                  <a:schemeClr val="dk2"/>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1" i="0" sz="3600" u="none" cap="none" strike="noStrike">
                <a:solidFill>
                  <a:schemeClr val="dk2"/>
                </a:solidFill>
                <a:latin typeface="Arial"/>
                <a:ea typeface="Arial"/>
                <a:cs typeface="Arial"/>
                <a:sym typeface="Arial"/>
              </a:defRPr>
            </a:lvl9pPr>
          </a:lstStyle>
          <a:p/>
        </p:txBody>
      </p:sp>
      <p:sp>
        <p:nvSpPr>
          <p:cNvPr id="52" name="Google Shape;52;p13"/>
          <p:cNvSpPr/>
          <p:nvPr/>
        </p:nvSpPr>
        <p:spPr>
          <a:xfrm>
            <a:off x="0" y="4137422"/>
            <a:ext cx="9144000" cy="1006078"/>
          </a:xfrm>
          <a:prstGeom prst="rect">
            <a:avLst/>
          </a:prstGeom>
          <a:gradFill>
            <a:gsLst>
              <a:gs pos="0">
                <a:srgbClr val="765E2F">
                  <a:alpha val="0"/>
                </a:srgbClr>
              </a:gs>
              <a:gs pos="100000">
                <a:schemeClr val="folHlink"/>
              </a:gs>
            </a:gsLst>
            <a:lin ang="54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3" name="Google Shape;53;p13"/>
          <p:cNvSpPr txBox="1"/>
          <p:nvPr>
            <p:ph idx="1" type="body"/>
          </p:nvPr>
        </p:nvSpPr>
        <p:spPr>
          <a:xfrm>
            <a:off x="1187450" y="1977629"/>
            <a:ext cx="7643813" cy="2915840"/>
          </a:xfrm>
          <a:prstGeom prst="rect">
            <a:avLst/>
          </a:prstGeom>
          <a:noFill/>
          <a:ln>
            <a:noFill/>
          </a:ln>
        </p:spPr>
        <p:txBody>
          <a:bodyPr anchorCtr="0" anchor="t" bIns="45700" lIns="91425" spcFirstLastPara="1" rIns="91425" wrap="square" tIns="45700">
            <a:noAutofit/>
          </a:bodyPr>
          <a:lstStyle>
            <a:lvl1pPr indent="-406400" lvl="0" marL="457200" marR="0" rtl="0" algn="l">
              <a:lnSpc>
                <a:spcPct val="100000"/>
              </a:lnSpc>
              <a:spcBef>
                <a:spcPts val="560"/>
              </a:spcBef>
              <a:spcAft>
                <a:spcPts val="0"/>
              </a:spcAft>
              <a:buClr>
                <a:schemeClr val="dk2"/>
              </a:buClr>
              <a:buSzPts val="2800"/>
              <a:buFont typeface="Arial"/>
              <a:buChar char="•"/>
              <a:defRPr b="0" i="0" sz="2800" u="none" cap="none" strike="noStrike">
                <a:solidFill>
                  <a:schemeClr val="dk2"/>
                </a:solidFill>
                <a:latin typeface="Arial"/>
                <a:ea typeface="Arial"/>
                <a:cs typeface="Arial"/>
                <a:sym typeface="Arial"/>
              </a:defRPr>
            </a:lvl1pPr>
            <a:lvl2pPr indent="-381000" lvl="1" marL="914400" marR="0" rtl="0" algn="l">
              <a:lnSpc>
                <a:spcPct val="100000"/>
              </a:lnSpc>
              <a:spcBef>
                <a:spcPts val="480"/>
              </a:spcBef>
              <a:spcAft>
                <a:spcPts val="0"/>
              </a:spcAft>
              <a:buClr>
                <a:schemeClr val="dk2"/>
              </a:buClr>
              <a:buSzPts val="2400"/>
              <a:buFont typeface="Arial"/>
              <a:buChar char="–"/>
              <a:defRPr b="1" i="0" sz="2400" u="none" cap="none" strike="noStrike">
                <a:solidFill>
                  <a:schemeClr val="dk2"/>
                </a:solidFill>
                <a:latin typeface="Arial"/>
                <a:ea typeface="Arial"/>
                <a:cs typeface="Arial"/>
                <a:sym typeface="Arial"/>
              </a:defRPr>
            </a:lvl2pPr>
            <a:lvl3pPr indent="-381000" lvl="2" marL="1371600" marR="0" rtl="0" algn="l">
              <a:lnSpc>
                <a:spcPct val="100000"/>
              </a:lnSpc>
              <a:spcBef>
                <a:spcPts val="480"/>
              </a:spcBef>
              <a:spcAft>
                <a:spcPts val="0"/>
              </a:spcAft>
              <a:buClr>
                <a:schemeClr val="dk2"/>
              </a:buClr>
              <a:buSzPts val="2400"/>
              <a:buFont typeface="Arial"/>
              <a:buChar char="•"/>
              <a:defRPr b="0" i="0" sz="2400" u="none" cap="none" strike="noStrike">
                <a:solidFill>
                  <a:schemeClr val="dk2"/>
                </a:solidFill>
                <a:latin typeface="Arial"/>
                <a:ea typeface="Arial"/>
                <a:cs typeface="Arial"/>
                <a:sym typeface="Arial"/>
              </a:defRPr>
            </a:lvl3pPr>
            <a:lvl4pPr indent="-355600" lvl="3" marL="1828800" marR="0" rtl="0" algn="l">
              <a:lnSpc>
                <a:spcPct val="100000"/>
              </a:lnSpc>
              <a:spcBef>
                <a:spcPts val="400"/>
              </a:spcBef>
              <a:spcAft>
                <a:spcPts val="0"/>
              </a:spcAft>
              <a:buClr>
                <a:schemeClr val="dk2"/>
              </a:buClr>
              <a:buSzPts val="2000"/>
              <a:buFont typeface="Arial"/>
              <a:buChar char="–"/>
              <a:defRPr b="0" i="0" sz="2000" u="none" cap="none" strike="noStrike">
                <a:solidFill>
                  <a:schemeClr val="dk2"/>
                </a:solidFill>
                <a:latin typeface="Arial"/>
                <a:ea typeface="Arial"/>
                <a:cs typeface="Arial"/>
                <a:sym typeface="Arial"/>
              </a:defRPr>
            </a:lvl4pPr>
            <a:lvl5pPr indent="-355600" lvl="4" marL="2286000" marR="0" rtl="0" algn="l">
              <a:lnSpc>
                <a:spcPct val="100000"/>
              </a:lnSpc>
              <a:spcBef>
                <a:spcPts val="400"/>
              </a:spcBef>
              <a:spcAft>
                <a:spcPts val="0"/>
              </a:spcAft>
              <a:buClr>
                <a:schemeClr val="dk2"/>
              </a:buClr>
              <a:buSzPts val="2000"/>
              <a:buFont typeface="Arial"/>
              <a:buChar char="»"/>
              <a:defRPr b="0" i="0" sz="2000" u="none" cap="none" strike="noStrike">
                <a:solidFill>
                  <a:schemeClr val="dk2"/>
                </a:solidFill>
                <a:latin typeface="Arial"/>
                <a:ea typeface="Arial"/>
                <a:cs typeface="Arial"/>
                <a:sym typeface="Arial"/>
              </a:defRPr>
            </a:lvl5pPr>
            <a:lvl6pPr indent="-355600" lvl="5" marL="2743200" marR="0" rtl="0" algn="l">
              <a:lnSpc>
                <a:spcPct val="100000"/>
              </a:lnSpc>
              <a:spcBef>
                <a:spcPts val="400"/>
              </a:spcBef>
              <a:spcAft>
                <a:spcPts val="0"/>
              </a:spcAft>
              <a:buClr>
                <a:schemeClr val="dk2"/>
              </a:buClr>
              <a:buSzPts val="2000"/>
              <a:buFont typeface="Arial"/>
              <a:buChar char="»"/>
              <a:defRPr b="0" i="0" sz="2000" u="none" cap="none" strike="noStrike">
                <a:solidFill>
                  <a:schemeClr val="dk2"/>
                </a:solidFill>
                <a:latin typeface="Arial"/>
                <a:ea typeface="Arial"/>
                <a:cs typeface="Arial"/>
                <a:sym typeface="Arial"/>
              </a:defRPr>
            </a:lvl6pPr>
            <a:lvl7pPr indent="-355600" lvl="6" marL="3200400" marR="0" rtl="0" algn="l">
              <a:lnSpc>
                <a:spcPct val="100000"/>
              </a:lnSpc>
              <a:spcBef>
                <a:spcPts val="400"/>
              </a:spcBef>
              <a:spcAft>
                <a:spcPts val="0"/>
              </a:spcAft>
              <a:buClr>
                <a:schemeClr val="dk2"/>
              </a:buClr>
              <a:buSzPts val="2000"/>
              <a:buFont typeface="Arial"/>
              <a:buChar char="»"/>
              <a:defRPr b="0" i="0" sz="2000" u="none" cap="none" strike="noStrike">
                <a:solidFill>
                  <a:schemeClr val="dk2"/>
                </a:solidFill>
                <a:latin typeface="Arial"/>
                <a:ea typeface="Arial"/>
                <a:cs typeface="Arial"/>
                <a:sym typeface="Arial"/>
              </a:defRPr>
            </a:lvl7pPr>
            <a:lvl8pPr indent="-355600" lvl="7" marL="3657600" marR="0" rtl="0" algn="l">
              <a:lnSpc>
                <a:spcPct val="100000"/>
              </a:lnSpc>
              <a:spcBef>
                <a:spcPts val="400"/>
              </a:spcBef>
              <a:spcAft>
                <a:spcPts val="0"/>
              </a:spcAft>
              <a:buClr>
                <a:schemeClr val="dk2"/>
              </a:buClr>
              <a:buSzPts val="2000"/>
              <a:buFont typeface="Arial"/>
              <a:buChar char="»"/>
              <a:defRPr b="0" i="0" sz="2000" u="none" cap="none" strike="noStrike">
                <a:solidFill>
                  <a:schemeClr val="dk2"/>
                </a:solidFill>
                <a:latin typeface="Arial"/>
                <a:ea typeface="Arial"/>
                <a:cs typeface="Arial"/>
                <a:sym typeface="Arial"/>
              </a:defRPr>
            </a:lvl8pPr>
            <a:lvl9pPr indent="-355600" lvl="8" marL="4114800" marR="0" rtl="0" algn="l">
              <a:lnSpc>
                <a:spcPct val="100000"/>
              </a:lnSpc>
              <a:spcBef>
                <a:spcPts val="400"/>
              </a:spcBef>
              <a:spcAft>
                <a:spcPts val="0"/>
              </a:spcAft>
              <a:buClr>
                <a:schemeClr val="dk2"/>
              </a:buClr>
              <a:buSzPts val="2000"/>
              <a:buFont typeface="Arial"/>
              <a:buChar char="»"/>
              <a:defRPr b="0" i="0" sz="2000" u="none" cap="none" strike="noStrike">
                <a:solidFill>
                  <a:schemeClr val="dk2"/>
                </a:solidFill>
                <a:latin typeface="Arial"/>
                <a:ea typeface="Arial"/>
                <a:cs typeface="Arial"/>
                <a:sym typeface="Arial"/>
              </a:defRPr>
            </a:lvl9pPr>
          </a:lstStyle>
          <a:p/>
        </p:txBody>
      </p:sp>
      <p:sp>
        <p:nvSpPr>
          <p:cNvPr id="54" name="Google Shape;54;p13"/>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lvl="0" algn="r">
              <a:buNone/>
              <a:defRPr sz="1300">
                <a:solidFill>
                  <a:schemeClr val="dk2"/>
                </a:solidFill>
              </a:defRPr>
            </a:lvl1pPr>
            <a:lvl2pPr lvl="1" algn="r">
              <a:buNone/>
              <a:defRPr sz="1300">
                <a:solidFill>
                  <a:schemeClr val="dk2"/>
                </a:solidFill>
              </a:defRPr>
            </a:lvl2pPr>
            <a:lvl3pPr lvl="2" algn="r">
              <a:buNone/>
              <a:defRPr sz="1300">
                <a:solidFill>
                  <a:schemeClr val="dk2"/>
                </a:solidFill>
              </a:defRPr>
            </a:lvl3pPr>
            <a:lvl4pPr lvl="3" algn="r">
              <a:buNone/>
              <a:defRPr sz="1300">
                <a:solidFill>
                  <a:schemeClr val="dk2"/>
                </a:solidFill>
              </a:defRPr>
            </a:lvl4pPr>
            <a:lvl5pPr lvl="4" algn="r">
              <a:buNone/>
              <a:defRPr sz="1300">
                <a:solidFill>
                  <a:schemeClr val="dk2"/>
                </a:solidFill>
              </a:defRPr>
            </a:lvl5pPr>
            <a:lvl6pPr lvl="5" algn="r">
              <a:buNone/>
              <a:defRPr sz="1300">
                <a:solidFill>
                  <a:schemeClr val="dk2"/>
                </a:solidFill>
              </a:defRPr>
            </a:lvl6pPr>
            <a:lvl7pPr lvl="6" algn="r">
              <a:buNone/>
              <a:defRPr sz="1300">
                <a:solidFill>
                  <a:schemeClr val="dk2"/>
                </a:solidFill>
              </a:defRPr>
            </a:lvl7pPr>
            <a:lvl8pPr lvl="7" algn="r">
              <a:buNone/>
              <a:defRPr sz="1300">
                <a:solidFill>
                  <a:schemeClr val="dk2"/>
                </a:solidFill>
              </a:defRPr>
            </a:lvl8pPr>
            <a:lvl9pPr lvl="8" algn="r">
              <a:buNone/>
              <a:defRPr sz="13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hyperlink" Target="mailto:nd2wgy@virginia.edu"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image" Target="../media/image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image" Target="../media/image2.jpg"/><Relationship Id="rId4" Type="http://schemas.openxmlformats.org/officeDocument/2006/relationships/image" Target="../media/image5.png"/><Relationship Id="rId5"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image" Target="../media/image2.jp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5"/>
          <p:cNvSpPr txBox="1"/>
          <p:nvPr>
            <p:ph type="ctrTitle"/>
          </p:nvPr>
        </p:nvSpPr>
        <p:spPr>
          <a:xfrm>
            <a:off x="573050" y="411950"/>
            <a:ext cx="6893700" cy="4704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b="1" lang="en"/>
              <a:t>SYS 3034: Group 1 Baseball Case</a:t>
            </a:r>
            <a:endParaRPr b="1"/>
          </a:p>
        </p:txBody>
      </p:sp>
      <p:sp>
        <p:nvSpPr>
          <p:cNvPr id="106" name="Google Shape;106;p25"/>
          <p:cNvSpPr txBox="1"/>
          <p:nvPr/>
        </p:nvSpPr>
        <p:spPr>
          <a:xfrm>
            <a:off x="573050" y="882350"/>
            <a:ext cx="6339300" cy="877200"/>
          </a:xfrm>
          <a:prstGeom prst="rect">
            <a:avLst/>
          </a:prstGeom>
          <a:noFill/>
          <a:ln>
            <a:noFill/>
          </a:ln>
        </p:spPr>
        <p:txBody>
          <a:bodyPr anchorCtr="0" anchor="ctr" bIns="91425" lIns="91425" spcFirstLastPara="1" rIns="91425" wrap="square" tIns="91425">
            <a:spAutoFit/>
          </a:bodyPr>
          <a:lstStyle/>
          <a:p>
            <a:pPr indent="0" lvl="0" marL="0" rtl="0" algn="l">
              <a:spcBef>
                <a:spcPts val="0"/>
              </a:spcBef>
              <a:spcAft>
                <a:spcPts val="0"/>
              </a:spcAft>
              <a:buNone/>
            </a:pPr>
            <a:r>
              <a:rPr b="1" lang="en" sz="1600">
                <a:solidFill>
                  <a:srgbClr val="FFFFFF"/>
                </a:solidFill>
              </a:rPr>
              <a:t>By: Alice Warner, Caleb Neale, Caton Gayle, Jenny Chun, Rose (Nia) Dennis, Noor Drissi, and Shivani Das</a:t>
            </a:r>
            <a:endParaRPr b="1" sz="1600">
              <a:solidFill>
                <a:srgbClr val="FFFFFF"/>
              </a:solidFill>
            </a:endParaRPr>
          </a:p>
          <a:p>
            <a:pPr indent="0" lvl="0" marL="0" rtl="0" algn="l">
              <a:spcBef>
                <a:spcPts val="0"/>
              </a:spcBef>
              <a:spcAft>
                <a:spcPts val="0"/>
              </a:spcAft>
              <a:buNone/>
            </a:pPr>
            <a:r>
              <a:t/>
            </a:r>
            <a:endParaRPr b="1" sz="1300">
              <a:solidFill>
                <a:srgbClr val="FFFFFF"/>
              </a:solidFill>
            </a:endParaRPr>
          </a:p>
        </p:txBody>
      </p:sp>
      <p:sp>
        <p:nvSpPr>
          <p:cNvPr id="107" name="Google Shape;107;p25"/>
          <p:cNvSpPr txBox="1"/>
          <p:nvPr/>
        </p:nvSpPr>
        <p:spPr>
          <a:xfrm>
            <a:off x="6180900" y="3005000"/>
            <a:ext cx="2963100" cy="1985700"/>
          </a:xfrm>
          <a:prstGeom prst="rect">
            <a:avLst/>
          </a:prstGeom>
          <a:noFill/>
          <a:ln>
            <a:noFill/>
          </a:ln>
        </p:spPr>
        <p:txBody>
          <a:bodyPr anchorCtr="0" anchor="ctr" bIns="91425" lIns="91425" spcFirstLastPara="1" rIns="91425" wrap="square" tIns="91425">
            <a:spAutoFit/>
          </a:bodyPr>
          <a:lstStyle/>
          <a:p>
            <a:pPr indent="0" lvl="0" marL="0" rtl="0" algn="l">
              <a:spcBef>
                <a:spcPts val="0"/>
              </a:spcBef>
              <a:spcAft>
                <a:spcPts val="0"/>
              </a:spcAft>
              <a:buNone/>
            </a:pPr>
            <a:r>
              <a:rPr b="1" lang="en" sz="1300">
                <a:solidFill>
                  <a:srgbClr val="FFFFFF"/>
                </a:solidFill>
              </a:rPr>
              <a:t>Emails: aw3be@virginia.edu, cmg4ft@virginia.edu, can4ku@virginia.edu, jc6ac@virginia.edu, rad7wgg@virginia.edu, sd5zd@virginia.edu, </a:t>
            </a:r>
            <a:r>
              <a:rPr b="1" lang="en" sz="1300">
                <a:solidFill>
                  <a:srgbClr val="FFFFFF"/>
                </a:solidFill>
                <a:uFill>
                  <a:noFill/>
                </a:uFill>
                <a:hlinkClick r:id="rId3">
                  <a:extLst>
                    <a:ext uri="{A12FA001-AC4F-418D-AE19-62706E023703}">
                      <ahyp:hlinkClr val="tx"/>
                    </a:ext>
                  </a:extLst>
                </a:hlinkClick>
              </a:rPr>
              <a:t>nd2wgy@virginia.edu</a:t>
            </a:r>
            <a:endParaRPr b="1" sz="1300">
              <a:solidFill>
                <a:srgbClr val="FFFFFF"/>
              </a:solidFill>
            </a:endParaRPr>
          </a:p>
          <a:p>
            <a:pPr indent="0" lvl="0" marL="0" rtl="0" algn="l">
              <a:spcBef>
                <a:spcPts val="0"/>
              </a:spcBef>
              <a:spcAft>
                <a:spcPts val="0"/>
              </a:spcAft>
              <a:buNone/>
            </a:pPr>
            <a:r>
              <a:t/>
            </a:r>
            <a:endParaRPr b="1" sz="1300">
              <a:solidFill>
                <a:srgbClr val="FFFFFF"/>
              </a:solidFill>
            </a:endParaRPr>
          </a:p>
          <a:p>
            <a:pPr indent="0" lvl="0" marL="0" rtl="0" algn="l">
              <a:spcBef>
                <a:spcPts val="0"/>
              </a:spcBef>
              <a:spcAft>
                <a:spcPts val="0"/>
              </a:spcAft>
              <a:buNone/>
            </a:pPr>
            <a:r>
              <a:rPr b="1" lang="en" sz="1300">
                <a:solidFill>
                  <a:srgbClr val="FFFFFF"/>
                </a:solidFill>
              </a:rPr>
              <a:t>Assignment 1, Due: 2/9/21</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11" name="Shape 111"/>
        <p:cNvGrpSpPr/>
        <p:nvPr/>
      </p:nvGrpSpPr>
      <p:grpSpPr>
        <a:xfrm>
          <a:off x="0" y="0"/>
          <a:ext cx="0" cy="0"/>
          <a:chOff x="0" y="0"/>
          <a:chExt cx="0" cy="0"/>
        </a:xfrm>
      </p:grpSpPr>
      <p:sp>
        <p:nvSpPr>
          <p:cNvPr id="112" name="Google Shape;112;p26"/>
          <p:cNvSpPr txBox="1"/>
          <p:nvPr/>
        </p:nvSpPr>
        <p:spPr>
          <a:xfrm>
            <a:off x="2010650" y="766125"/>
            <a:ext cx="6842400" cy="3632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t>External Research Supporting Results:</a:t>
            </a:r>
            <a:endParaRPr b="1" sz="1600"/>
          </a:p>
          <a:p>
            <a:pPr indent="-317500" lvl="0" marL="457200" rtl="0" algn="l">
              <a:spcBef>
                <a:spcPts val="0"/>
              </a:spcBef>
              <a:spcAft>
                <a:spcPts val="0"/>
              </a:spcAft>
              <a:buSzPts val="1400"/>
              <a:buChar char="●"/>
            </a:pPr>
            <a:r>
              <a:rPr lang="en"/>
              <a:t>After conducting data analysis it was </a:t>
            </a:r>
            <a:r>
              <a:rPr lang="en"/>
              <a:t>apparent</a:t>
            </a:r>
            <a:r>
              <a:rPr lang="en"/>
              <a:t> to us that runs scored are a key factor in the outcome of baseball games. </a:t>
            </a:r>
            <a:endParaRPr/>
          </a:p>
          <a:p>
            <a:pPr indent="-317500" lvl="0" marL="457200" rtl="0" algn="l">
              <a:spcBef>
                <a:spcPts val="0"/>
              </a:spcBef>
              <a:spcAft>
                <a:spcPts val="0"/>
              </a:spcAft>
              <a:buSzPts val="1400"/>
              <a:buChar char="●"/>
            </a:pPr>
            <a:r>
              <a:rPr lang="en"/>
              <a:t>To dive deeper, we conducted external research to determine commonly used and strongly supported metrics in this category that we had access to. These metrics were found to be On Base Percentage + Slugging Percentage.</a:t>
            </a:r>
            <a:endParaRPr/>
          </a:p>
          <a:p>
            <a:pPr indent="0" lvl="0" marL="0" rtl="0" algn="l">
              <a:spcBef>
                <a:spcPts val="1000"/>
              </a:spcBef>
              <a:spcAft>
                <a:spcPts val="0"/>
              </a:spcAft>
              <a:buNone/>
            </a:pPr>
            <a:r>
              <a:rPr lang="en"/>
              <a:t>External research also agreed with our data analysis. With this information we decided to focus on On Base Percentage + Slugging percentage, Runs Batted In / At Bats, and Runs Scored/ At Bats.</a:t>
            </a:r>
            <a:endParaRPr/>
          </a:p>
          <a:p>
            <a:pPr indent="0" lvl="0" marL="0" rtl="0" algn="l">
              <a:spcBef>
                <a:spcPts val="1000"/>
              </a:spcBef>
              <a:spcAft>
                <a:spcPts val="0"/>
              </a:spcAft>
              <a:buNone/>
            </a:pPr>
            <a:r>
              <a:rPr b="1" lang="en" sz="1500"/>
              <a:t>Primary Metrics:</a:t>
            </a:r>
            <a:endParaRPr b="1" sz="1500"/>
          </a:p>
          <a:p>
            <a:pPr indent="-317500" lvl="0" marL="457200" rtl="0" algn="l">
              <a:spcBef>
                <a:spcPts val="0"/>
              </a:spcBef>
              <a:spcAft>
                <a:spcPts val="0"/>
              </a:spcAft>
              <a:buSzPts val="1400"/>
              <a:buChar char="●"/>
            </a:pPr>
            <a:r>
              <a:rPr lang="en"/>
              <a:t>These 3 metrics heavily contribute to the value players bring to their team, and accordingly influences their contract size.</a:t>
            </a:r>
            <a:endParaRPr/>
          </a:p>
          <a:p>
            <a:pPr indent="0" lvl="0" marL="0" rtl="0" algn="l">
              <a:spcBef>
                <a:spcPts val="1000"/>
              </a:spcBef>
              <a:spcAft>
                <a:spcPts val="0"/>
              </a:spcAft>
              <a:buNone/>
            </a:pPr>
            <a:r>
              <a:rPr lang="en"/>
              <a:t>By selecting players who </a:t>
            </a:r>
            <a:r>
              <a:rPr lang="en"/>
              <a:t>perform</a:t>
            </a:r>
            <a:r>
              <a:rPr lang="en"/>
              <a:t> better within those metrics during free agency the Seattle Mariners will increase their total number of wins for the next season</a:t>
            </a:r>
            <a:endParaRPr/>
          </a:p>
        </p:txBody>
      </p:sp>
      <p:sp>
        <p:nvSpPr>
          <p:cNvPr id="113" name="Google Shape;113;p26"/>
          <p:cNvSpPr txBox="1"/>
          <p:nvPr>
            <p:ph idx="12" type="sldNum"/>
          </p:nvPr>
        </p:nvSpPr>
        <p:spPr>
          <a:xfrm>
            <a:off x="3979886" y="4749900"/>
            <a:ext cx="6142500" cy="393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000000"/>
                </a:solidFill>
              </a:rPr>
              <a:t>Chun, Das, Dennis, Drissi, Gayle, Neale, Warner    </a:t>
            </a:r>
            <a:fld id="{00000000-1234-1234-1234-123412341234}" type="slidenum">
              <a:rPr lang="en">
                <a:solidFill>
                  <a:srgbClr val="000000"/>
                </a:solidFill>
              </a:rPr>
              <a:t>‹#›</a:t>
            </a:fld>
            <a:endParaRPr>
              <a:solidFill>
                <a:srgbClr val="000000"/>
              </a:solidFill>
            </a:endParaRPr>
          </a:p>
        </p:txBody>
      </p:sp>
      <p:sp>
        <p:nvSpPr>
          <p:cNvPr id="114" name="Google Shape;114;p26"/>
          <p:cNvSpPr txBox="1"/>
          <p:nvPr/>
        </p:nvSpPr>
        <p:spPr>
          <a:xfrm>
            <a:off x="1858925" y="293525"/>
            <a:ext cx="63846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t>Sele</a:t>
            </a:r>
            <a:r>
              <a:rPr b="1" lang="en" sz="2000"/>
              <a:t>cting Metrics</a:t>
            </a:r>
            <a:endParaRPr b="1" sz="2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18" name="Shape 118"/>
        <p:cNvGrpSpPr/>
        <p:nvPr/>
      </p:nvGrpSpPr>
      <p:grpSpPr>
        <a:xfrm>
          <a:off x="0" y="0"/>
          <a:ext cx="0" cy="0"/>
          <a:chOff x="0" y="0"/>
          <a:chExt cx="0" cy="0"/>
        </a:xfrm>
      </p:grpSpPr>
      <p:sp>
        <p:nvSpPr>
          <p:cNvPr id="119" name="Google Shape;119;p27"/>
          <p:cNvSpPr txBox="1"/>
          <p:nvPr/>
        </p:nvSpPr>
        <p:spPr>
          <a:xfrm>
            <a:off x="1858925" y="293525"/>
            <a:ext cx="63846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t>Analysis</a:t>
            </a:r>
            <a:endParaRPr b="1" sz="2000"/>
          </a:p>
        </p:txBody>
      </p:sp>
      <p:pic>
        <p:nvPicPr>
          <p:cNvPr id="120" name="Google Shape;120;p27"/>
          <p:cNvPicPr preferRelativeResize="0"/>
          <p:nvPr/>
        </p:nvPicPr>
        <p:blipFill>
          <a:blip r:embed="rId4">
            <a:alphaModFix/>
          </a:blip>
          <a:stretch>
            <a:fillRect/>
          </a:stretch>
        </p:blipFill>
        <p:spPr>
          <a:xfrm>
            <a:off x="1988425" y="894148"/>
            <a:ext cx="4162974" cy="2607277"/>
          </a:xfrm>
          <a:prstGeom prst="rect">
            <a:avLst/>
          </a:prstGeom>
          <a:noFill/>
          <a:ln>
            <a:noFill/>
          </a:ln>
        </p:spPr>
      </p:pic>
      <p:pic>
        <p:nvPicPr>
          <p:cNvPr id="121" name="Google Shape;121;p27"/>
          <p:cNvPicPr preferRelativeResize="0"/>
          <p:nvPr/>
        </p:nvPicPr>
        <p:blipFill>
          <a:blip r:embed="rId5">
            <a:alphaModFix/>
          </a:blip>
          <a:stretch>
            <a:fillRect/>
          </a:stretch>
        </p:blipFill>
        <p:spPr>
          <a:xfrm>
            <a:off x="6151400" y="950425"/>
            <a:ext cx="2807800" cy="2135648"/>
          </a:xfrm>
          <a:prstGeom prst="rect">
            <a:avLst/>
          </a:prstGeom>
          <a:noFill/>
          <a:ln>
            <a:noFill/>
          </a:ln>
        </p:spPr>
      </p:pic>
      <p:sp>
        <p:nvSpPr>
          <p:cNvPr id="122" name="Google Shape;122;p27"/>
          <p:cNvSpPr txBox="1"/>
          <p:nvPr/>
        </p:nvSpPr>
        <p:spPr>
          <a:xfrm>
            <a:off x="1858913" y="3501425"/>
            <a:ext cx="39075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Inadequate model performance led us to consider </a:t>
            </a:r>
            <a:r>
              <a:rPr lang="en"/>
              <a:t>the </a:t>
            </a:r>
            <a:r>
              <a:rPr lang="en">
                <a:solidFill>
                  <a:schemeClr val="dk2"/>
                </a:solidFill>
              </a:rPr>
              <a:t>spearman correlation coefficient</a:t>
            </a:r>
            <a:r>
              <a:rPr lang="en"/>
              <a:t>, </a:t>
            </a:r>
            <a:r>
              <a:rPr lang="en"/>
              <a:t>a more flexible, non-parametric approach to quantifying variable relationships.</a:t>
            </a:r>
            <a:endParaRPr/>
          </a:p>
        </p:txBody>
      </p:sp>
      <p:sp>
        <p:nvSpPr>
          <p:cNvPr id="123" name="Google Shape;123;p27"/>
          <p:cNvSpPr txBox="1"/>
          <p:nvPr/>
        </p:nvSpPr>
        <p:spPr>
          <a:xfrm>
            <a:off x="6093925" y="3324175"/>
            <a:ext cx="28077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Higher spearman values indicate a stronger “more is better” </a:t>
            </a:r>
            <a:r>
              <a:rPr lang="en"/>
              <a:t>relationship</a:t>
            </a:r>
            <a:r>
              <a:rPr lang="en"/>
              <a:t> that is </a:t>
            </a:r>
            <a:r>
              <a:rPr i="1" lang="en"/>
              <a:t>not </a:t>
            </a:r>
            <a:r>
              <a:rPr lang="en"/>
              <a:t>necessarily linear, allowing us to select metrics which most strongly correlate with wins. </a:t>
            </a:r>
            <a:endParaRPr/>
          </a:p>
        </p:txBody>
      </p:sp>
      <p:sp>
        <p:nvSpPr>
          <p:cNvPr id="124" name="Google Shape;124;p27"/>
          <p:cNvSpPr/>
          <p:nvPr/>
        </p:nvSpPr>
        <p:spPr>
          <a:xfrm>
            <a:off x="6093925" y="2348125"/>
            <a:ext cx="2807700" cy="738000"/>
          </a:xfrm>
          <a:prstGeom prst="rect">
            <a:avLst/>
          </a:prstGeom>
          <a:noFill/>
          <a:ln cap="flat" cmpd="sng" w="1905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27"/>
          <p:cNvSpPr txBox="1"/>
          <p:nvPr/>
        </p:nvSpPr>
        <p:spPr>
          <a:xfrm>
            <a:off x="4404275" y="4758600"/>
            <a:ext cx="5129700" cy="384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300"/>
              <a:t>Chun, Das, Dennis, Drissi, Gayle, Neale, Warner    3</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29" name="Shape 129"/>
        <p:cNvGrpSpPr/>
        <p:nvPr/>
      </p:nvGrpSpPr>
      <p:grpSpPr>
        <a:xfrm>
          <a:off x="0" y="0"/>
          <a:ext cx="0" cy="0"/>
          <a:chOff x="0" y="0"/>
          <a:chExt cx="0" cy="0"/>
        </a:xfrm>
      </p:grpSpPr>
      <p:sp>
        <p:nvSpPr>
          <p:cNvPr id="130" name="Google Shape;130;p28"/>
          <p:cNvSpPr txBox="1"/>
          <p:nvPr/>
        </p:nvSpPr>
        <p:spPr>
          <a:xfrm>
            <a:off x="1858925" y="168075"/>
            <a:ext cx="63846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t>Player Rankings</a:t>
            </a:r>
            <a:endParaRPr b="1" sz="2000"/>
          </a:p>
        </p:txBody>
      </p:sp>
      <p:sp>
        <p:nvSpPr>
          <p:cNvPr id="131" name="Google Shape;131;p28"/>
          <p:cNvSpPr txBox="1"/>
          <p:nvPr/>
        </p:nvSpPr>
        <p:spPr>
          <a:xfrm>
            <a:off x="2181925" y="576800"/>
            <a:ext cx="5924700" cy="178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300"/>
              <a:t>Methodology</a:t>
            </a:r>
            <a:endParaRPr b="1" sz="1300"/>
          </a:p>
          <a:p>
            <a:pPr indent="-311150" lvl="0" marL="457200" rtl="0" algn="l">
              <a:spcBef>
                <a:spcPts val="0"/>
              </a:spcBef>
              <a:spcAft>
                <a:spcPts val="0"/>
              </a:spcAft>
              <a:buSzPts val="1300"/>
              <a:buAutoNum type="arabicPeriod"/>
            </a:pPr>
            <a:r>
              <a:rPr lang="en" sz="1300"/>
              <a:t>Usin</a:t>
            </a:r>
            <a:r>
              <a:rPr lang="en" sz="1300"/>
              <a:t>g Spearman's c</a:t>
            </a:r>
            <a:r>
              <a:rPr lang="en" sz="1300"/>
              <a:t>oefficient the main three indicators were determined to be: Runs Batted In/At Bats, Runs Scored/At Bats, and On-Base Percentage + Slugging Percentage </a:t>
            </a:r>
            <a:endParaRPr sz="1300"/>
          </a:p>
          <a:p>
            <a:pPr indent="-311150" lvl="0" marL="457200" rtl="0" algn="l">
              <a:spcBef>
                <a:spcPts val="0"/>
              </a:spcBef>
              <a:spcAft>
                <a:spcPts val="0"/>
              </a:spcAft>
              <a:buSzPts val="1300"/>
              <a:buAutoNum type="arabicPeriod"/>
            </a:pPr>
            <a:r>
              <a:rPr lang="en" sz="1300"/>
              <a:t>Weights</a:t>
            </a:r>
            <a:r>
              <a:rPr lang="en" sz="1300"/>
              <a:t> were </a:t>
            </a:r>
            <a:r>
              <a:rPr lang="en" sz="1300"/>
              <a:t>determined</a:t>
            </a:r>
            <a:r>
              <a:rPr lang="en" sz="1300"/>
              <a:t> for these </a:t>
            </a:r>
            <a:r>
              <a:rPr lang="en" sz="1300"/>
              <a:t>individual</a:t>
            </a:r>
            <a:r>
              <a:rPr lang="en" sz="1300"/>
              <a:t> indicators by dividing each Spearman coefficient by the sum of all three </a:t>
            </a:r>
            <a:r>
              <a:rPr lang="en" sz="1300"/>
              <a:t>Spearman</a:t>
            </a:r>
            <a:r>
              <a:rPr lang="en" sz="1300"/>
              <a:t> coefficients </a:t>
            </a:r>
            <a:endParaRPr sz="1300"/>
          </a:p>
          <a:p>
            <a:pPr indent="-311150" lvl="0" marL="457200" rtl="0" algn="l">
              <a:spcBef>
                <a:spcPts val="0"/>
              </a:spcBef>
              <a:spcAft>
                <a:spcPts val="0"/>
              </a:spcAft>
              <a:buSzPts val="1300"/>
              <a:buAutoNum type="arabicPeriod"/>
            </a:pPr>
            <a:r>
              <a:rPr lang="en" sz="1300"/>
              <a:t>Then a composite score was calculated for each player by adding the weighted scores together </a:t>
            </a:r>
            <a:endParaRPr b="1"/>
          </a:p>
        </p:txBody>
      </p:sp>
      <p:pic>
        <p:nvPicPr>
          <p:cNvPr id="132" name="Google Shape;132;p28"/>
          <p:cNvPicPr preferRelativeResize="0"/>
          <p:nvPr/>
        </p:nvPicPr>
        <p:blipFill>
          <a:blip r:embed="rId4">
            <a:alphaModFix/>
          </a:blip>
          <a:stretch>
            <a:fillRect/>
          </a:stretch>
        </p:blipFill>
        <p:spPr>
          <a:xfrm>
            <a:off x="2453250" y="2449038"/>
            <a:ext cx="5569500" cy="2172300"/>
          </a:xfrm>
          <a:prstGeom prst="rect">
            <a:avLst/>
          </a:prstGeom>
          <a:noFill/>
          <a:ln>
            <a:noFill/>
          </a:ln>
        </p:spPr>
      </p:pic>
      <p:sp>
        <p:nvSpPr>
          <p:cNvPr id="133" name="Google Shape;133;p28"/>
          <p:cNvSpPr txBox="1"/>
          <p:nvPr>
            <p:ph idx="12" type="sldNum"/>
          </p:nvPr>
        </p:nvSpPr>
        <p:spPr>
          <a:xfrm>
            <a:off x="4871175" y="4838650"/>
            <a:ext cx="4234200" cy="3048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solidFill>
                  <a:srgbClr val="000000"/>
                </a:solidFill>
              </a:rPr>
              <a:t>Chun, Das, Dennis, Drissi, Gayle, Neale, Warner   4</a:t>
            </a:r>
            <a:endParaRPr>
              <a:solidFill>
                <a:srgbClr val="000000"/>
              </a:solidFill>
            </a:endParaRPr>
          </a:p>
        </p:txBody>
      </p:sp>
      <p:sp>
        <p:nvSpPr>
          <p:cNvPr id="134" name="Google Shape;134;p28"/>
          <p:cNvSpPr txBox="1"/>
          <p:nvPr/>
        </p:nvSpPr>
        <p:spPr>
          <a:xfrm>
            <a:off x="4572000" y="2115625"/>
            <a:ext cx="1463400" cy="384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300"/>
              <a:t>Results</a:t>
            </a:r>
            <a:endParaRPr sz="12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38" name="Shape 138"/>
        <p:cNvGrpSpPr/>
        <p:nvPr/>
      </p:nvGrpSpPr>
      <p:grpSpPr>
        <a:xfrm>
          <a:off x="0" y="0"/>
          <a:ext cx="0" cy="0"/>
          <a:chOff x="0" y="0"/>
          <a:chExt cx="0" cy="0"/>
        </a:xfrm>
      </p:grpSpPr>
      <p:sp>
        <p:nvSpPr>
          <p:cNvPr id="139" name="Google Shape;139;p29"/>
          <p:cNvSpPr txBox="1"/>
          <p:nvPr/>
        </p:nvSpPr>
        <p:spPr>
          <a:xfrm>
            <a:off x="1858925" y="369725"/>
            <a:ext cx="63846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t>Draft Strategy</a:t>
            </a:r>
            <a:endParaRPr b="1" sz="2000"/>
          </a:p>
        </p:txBody>
      </p:sp>
      <p:sp>
        <p:nvSpPr>
          <p:cNvPr id="140" name="Google Shape;140;p29"/>
          <p:cNvSpPr txBox="1"/>
          <p:nvPr/>
        </p:nvSpPr>
        <p:spPr>
          <a:xfrm>
            <a:off x="1858925" y="786125"/>
            <a:ext cx="6989100" cy="3648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en" sz="1500"/>
              <a:t>In order to make player draft picks different metrics were considered.</a:t>
            </a:r>
            <a:endParaRPr b="1" i="1" sz="1500"/>
          </a:p>
          <a:p>
            <a:pPr indent="0" lvl="0" marL="0" rtl="0" algn="l">
              <a:spcBef>
                <a:spcPts val="0"/>
              </a:spcBef>
              <a:spcAft>
                <a:spcPts val="0"/>
              </a:spcAft>
              <a:buNone/>
            </a:pPr>
            <a:r>
              <a:t/>
            </a:r>
            <a:endParaRPr b="1" sz="1500"/>
          </a:p>
          <a:p>
            <a:pPr indent="0" lvl="0" marL="0" rtl="0" algn="l">
              <a:spcBef>
                <a:spcPts val="0"/>
              </a:spcBef>
              <a:spcAft>
                <a:spcPts val="0"/>
              </a:spcAft>
              <a:buNone/>
            </a:pPr>
            <a:r>
              <a:rPr b="1" lang="en" sz="1500"/>
              <a:t>Player Ranking:</a:t>
            </a:r>
            <a:endParaRPr b="1" sz="1500"/>
          </a:p>
          <a:p>
            <a:pPr indent="-323850" lvl="0" marL="457200" rtl="0" algn="l">
              <a:spcBef>
                <a:spcPts val="0"/>
              </a:spcBef>
              <a:spcAft>
                <a:spcPts val="0"/>
              </a:spcAft>
              <a:buSzPts val="1500"/>
              <a:buChar char="-"/>
            </a:pPr>
            <a:r>
              <a:rPr lang="en" sz="1500"/>
              <a:t>This metric is based on the composite score determined by the methodology used to rank players</a:t>
            </a:r>
            <a:endParaRPr sz="1500"/>
          </a:p>
          <a:p>
            <a:pPr indent="0" lvl="0" marL="0" rtl="0" algn="l">
              <a:spcBef>
                <a:spcPts val="0"/>
              </a:spcBef>
              <a:spcAft>
                <a:spcPts val="0"/>
              </a:spcAft>
              <a:buNone/>
            </a:pPr>
            <a:r>
              <a:t/>
            </a:r>
            <a:endParaRPr b="1" sz="1500"/>
          </a:p>
          <a:p>
            <a:pPr indent="0" lvl="0" marL="0" rtl="0" algn="l">
              <a:spcBef>
                <a:spcPts val="0"/>
              </a:spcBef>
              <a:spcAft>
                <a:spcPts val="0"/>
              </a:spcAft>
              <a:buNone/>
            </a:pPr>
            <a:r>
              <a:rPr b="1" lang="en" sz="1500"/>
              <a:t>Value for Money Determination: </a:t>
            </a:r>
            <a:endParaRPr b="1" sz="1500"/>
          </a:p>
          <a:p>
            <a:pPr indent="-323850" lvl="0" marL="457200" rtl="0" algn="l">
              <a:spcBef>
                <a:spcPts val="0"/>
              </a:spcBef>
              <a:spcAft>
                <a:spcPts val="0"/>
              </a:spcAft>
              <a:buSzPts val="1500"/>
              <a:buChar char="-"/>
            </a:pPr>
            <a:r>
              <a:rPr lang="en" sz="1500"/>
              <a:t>This metric is a ratio of the composite score from the methodology used to rank players and the cost of each player (composite score / cost)</a:t>
            </a:r>
            <a:endParaRPr sz="1500"/>
          </a:p>
          <a:p>
            <a:pPr indent="0" lvl="0" marL="0" rtl="0" algn="ctr">
              <a:spcBef>
                <a:spcPts val="0"/>
              </a:spcBef>
              <a:spcAft>
                <a:spcPts val="0"/>
              </a:spcAft>
              <a:buNone/>
            </a:pPr>
            <a:r>
              <a:t/>
            </a:r>
            <a:endParaRPr b="1" sz="1500"/>
          </a:p>
          <a:p>
            <a:pPr indent="0" lvl="0" marL="0" rtl="0" algn="l">
              <a:spcBef>
                <a:spcPts val="0"/>
              </a:spcBef>
              <a:spcAft>
                <a:spcPts val="0"/>
              </a:spcAft>
              <a:buNone/>
            </a:pPr>
            <a:r>
              <a:rPr b="1" lang="en" sz="1500"/>
              <a:t>Keeping Minimum Budget:</a:t>
            </a:r>
            <a:endParaRPr b="1" sz="1500"/>
          </a:p>
          <a:p>
            <a:pPr indent="-323850" lvl="0" marL="457200" rtl="0" algn="l">
              <a:spcBef>
                <a:spcPts val="0"/>
              </a:spcBef>
              <a:spcAft>
                <a:spcPts val="0"/>
              </a:spcAft>
              <a:buSzPts val="1500"/>
              <a:buChar char="-"/>
            </a:pPr>
            <a:r>
              <a:rPr lang="en" sz="1500"/>
              <a:t>It was decided that a minimum of $10 million would be reserved for the final two drafts in order to ensure that the budget can be optimized </a:t>
            </a:r>
            <a:endParaRPr sz="1500"/>
          </a:p>
          <a:p>
            <a:pPr indent="-323850" lvl="0" marL="457200" rtl="0" algn="l">
              <a:spcBef>
                <a:spcPts val="0"/>
              </a:spcBef>
              <a:spcAft>
                <a:spcPts val="0"/>
              </a:spcAft>
              <a:buSzPts val="1500"/>
              <a:buChar char="-"/>
            </a:pPr>
            <a:r>
              <a:rPr lang="en" sz="1500"/>
              <a:t>As a result, despite a player’s high composite score, their cost ratio would also be considered to maintain the minimum budget for the final drafts</a:t>
            </a:r>
            <a:endParaRPr sz="1500"/>
          </a:p>
        </p:txBody>
      </p:sp>
      <p:sp>
        <p:nvSpPr>
          <p:cNvPr id="141" name="Google Shape;141;p29"/>
          <p:cNvSpPr txBox="1"/>
          <p:nvPr>
            <p:ph idx="12" type="sldNum"/>
          </p:nvPr>
        </p:nvSpPr>
        <p:spPr>
          <a:xfrm>
            <a:off x="4780035" y="4749900"/>
            <a:ext cx="4605000" cy="393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000000"/>
                </a:solidFill>
              </a:rPr>
              <a:t>Chun, Das, Dennis, Drissi, Gayle, Neale, Warner   5</a:t>
            </a:r>
            <a:endParaRPr sz="1400">
              <a:solidFill>
                <a:srgbClr val="000000"/>
              </a:solidFill>
            </a:endParaRPr>
          </a:p>
          <a:p>
            <a:pPr indent="0" lvl="0" marL="0" rtl="0" algn="r">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template">
  <a:themeElements>
    <a:clrScheme name="template 4">
      <a:dk1>
        <a:srgbClr val="5F5F5F"/>
      </a:dk1>
      <a:lt1>
        <a:srgbClr val="FFFFFF"/>
      </a:lt1>
      <a:dk2>
        <a:srgbClr val="006600"/>
      </a:dk2>
      <a:lt2>
        <a:srgbClr val="336699"/>
      </a:lt2>
      <a:accent1>
        <a:srgbClr val="FFCC99"/>
      </a:accent1>
      <a:accent2>
        <a:srgbClr val="663300"/>
      </a:accent2>
      <a:accent3>
        <a:srgbClr val="FFFFFF"/>
      </a:accent3>
      <a:accent4>
        <a:srgbClr val="505050"/>
      </a:accent4>
      <a:accent5>
        <a:srgbClr val="FFE2CA"/>
      </a:accent5>
      <a:accent6>
        <a:srgbClr val="5C2D00"/>
      </a:accent6>
      <a:hlink>
        <a:srgbClr val="33CC33"/>
      </a:hlink>
      <a:folHlink>
        <a:srgbClr val="DDDDD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