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D96498-9E5B-BE45-940B-F0FD56D45CE0}" v="21" dt="2022-08-26T09:06:37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61"/>
    <p:restoredTop sz="96327"/>
  </p:normalViewPr>
  <p:slideViewPr>
    <p:cSldViewPr snapToGrid="0" snapToObjects="1">
      <p:cViewPr varScale="1">
        <p:scale>
          <a:sx n="191" d="100"/>
          <a:sy n="191" d="100"/>
        </p:scale>
        <p:origin x="18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hang Xie" userId="3134f1e3-4244-44c1-8e7e-04df08fd177d" providerId="ADAL" clId="{05FB6BF3-674F-5B4E-A88E-0C6478284134}"/>
    <pc:docChg chg="addSld">
      <pc:chgData name="Weihang Xie" userId="3134f1e3-4244-44c1-8e7e-04df08fd177d" providerId="ADAL" clId="{05FB6BF3-674F-5B4E-A88E-0C6478284134}" dt="2022-08-04T09:47:45.878" v="0" actId="680"/>
      <pc:docMkLst>
        <pc:docMk/>
      </pc:docMkLst>
      <pc:sldChg chg="new">
        <pc:chgData name="Weihang Xie" userId="3134f1e3-4244-44c1-8e7e-04df08fd177d" providerId="ADAL" clId="{05FB6BF3-674F-5B4E-A88E-0C6478284134}" dt="2022-08-04T09:47:45.878" v="0" actId="680"/>
        <pc:sldMkLst>
          <pc:docMk/>
          <pc:sldMk cId="2762289940" sldId="257"/>
        </pc:sldMkLst>
      </pc:sldChg>
    </pc:docChg>
  </pc:docChgLst>
  <pc:docChgLst>
    <pc:chgData name="Weihang Xie" userId="3134f1e3-4244-44c1-8e7e-04df08fd177d" providerId="ADAL" clId="{82D96498-9E5B-BE45-940B-F0FD56D45CE0}"/>
    <pc:docChg chg="undo custSel addSld modSld">
      <pc:chgData name="Weihang Xie" userId="3134f1e3-4244-44c1-8e7e-04df08fd177d" providerId="ADAL" clId="{82D96498-9E5B-BE45-940B-F0FD56D45CE0}" dt="2022-08-26T09:06:37.382" v="120" actId="164"/>
      <pc:docMkLst>
        <pc:docMk/>
      </pc:docMkLst>
      <pc:sldChg chg="addSp delSp modSp mod">
        <pc:chgData name="Weihang Xie" userId="3134f1e3-4244-44c1-8e7e-04df08fd177d" providerId="ADAL" clId="{82D96498-9E5B-BE45-940B-F0FD56D45CE0}" dt="2022-08-25T06:12:54.178" v="56" actId="1076"/>
        <pc:sldMkLst>
          <pc:docMk/>
          <pc:sldMk cId="2762289940" sldId="257"/>
        </pc:sldMkLst>
        <pc:spChg chg="del">
          <ac:chgData name="Weihang Xie" userId="3134f1e3-4244-44c1-8e7e-04df08fd177d" providerId="ADAL" clId="{82D96498-9E5B-BE45-940B-F0FD56D45CE0}" dt="2022-08-25T04:53:54.799" v="0" actId="478"/>
          <ac:spMkLst>
            <pc:docMk/>
            <pc:sldMk cId="2762289940" sldId="257"/>
            <ac:spMk id="2" creationId="{F62B093B-6A22-F008-E9AF-0E67DE63414B}"/>
          </ac:spMkLst>
        </pc:spChg>
        <pc:spChg chg="del">
          <ac:chgData name="Weihang Xie" userId="3134f1e3-4244-44c1-8e7e-04df08fd177d" providerId="ADAL" clId="{82D96498-9E5B-BE45-940B-F0FD56D45CE0}" dt="2022-08-25T04:53:54.799" v="0" actId="478"/>
          <ac:spMkLst>
            <pc:docMk/>
            <pc:sldMk cId="2762289940" sldId="257"/>
            <ac:spMk id="3" creationId="{48494F96-71F9-B85A-F8ED-BD14355AA8F6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6" creationId="{AB13EE8E-5563-09FD-BF5A-ED7264EF5800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7" creationId="{27F3606C-4E0C-0CE8-7D74-A7D5B5EE2A49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8" creationId="{B56E5BC0-4781-88C3-44F5-CCD1841B4DD7}"/>
          </ac:spMkLst>
        </pc:spChg>
        <pc:spChg chg="add del mod">
          <ac:chgData name="Weihang Xie" userId="3134f1e3-4244-44c1-8e7e-04df08fd177d" providerId="ADAL" clId="{82D96498-9E5B-BE45-940B-F0FD56D45CE0}" dt="2022-08-25T04:57:00.793" v="15"/>
          <ac:spMkLst>
            <pc:docMk/>
            <pc:sldMk cId="2762289940" sldId="257"/>
            <ac:spMk id="9" creationId="{57CDF006-43E3-5D8E-2046-7B700700E35B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0" creationId="{3452FE8B-33D3-F55B-CED0-BFB0093D5398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1" creationId="{DF7920B6-7DFF-C9F9-DD86-C646CBECB19A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2" creationId="{A0B21B1D-3FE3-FA6E-89A9-151D17CA0653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3" creationId="{F35B265C-672F-A560-8FAD-F7BE32D1EE7A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4" creationId="{0F9BB20D-9155-D583-8208-C2AD1A6FA25B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5" creationId="{FAB3E75E-696A-AA02-3868-1B7EC056E0D7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6" creationId="{7187FAEC-4C08-83D0-E081-7A93A5AF3B2A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7" creationId="{FBAFA6DA-124A-7F1F-2054-EF3555BD95AD}"/>
          </ac:spMkLst>
        </pc:spChg>
        <pc:spChg chg="add mod">
          <ac:chgData name="Weihang Xie" userId="3134f1e3-4244-44c1-8e7e-04df08fd177d" providerId="ADAL" clId="{82D96498-9E5B-BE45-940B-F0FD56D45CE0}" dt="2022-08-25T04:58:51.459" v="55" actId="164"/>
          <ac:spMkLst>
            <pc:docMk/>
            <pc:sldMk cId="2762289940" sldId="257"/>
            <ac:spMk id="18" creationId="{15D4003B-B95A-883A-5F19-7453ECCABBF7}"/>
          </ac:spMkLst>
        </pc:spChg>
        <pc:grpChg chg="add mod">
          <ac:chgData name="Weihang Xie" userId="3134f1e3-4244-44c1-8e7e-04df08fd177d" providerId="ADAL" clId="{82D96498-9E5B-BE45-940B-F0FD56D45CE0}" dt="2022-08-25T06:12:54.178" v="56" actId="1076"/>
          <ac:grpSpMkLst>
            <pc:docMk/>
            <pc:sldMk cId="2762289940" sldId="257"/>
            <ac:grpSpMk id="19" creationId="{C89F708E-02D3-2627-1A07-15253CA0B84F}"/>
          </ac:grpSpMkLst>
        </pc:grpChg>
        <pc:picChg chg="add mod">
          <ac:chgData name="Weihang Xie" userId="3134f1e3-4244-44c1-8e7e-04df08fd177d" providerId="ADAL" clId="{82D96498-9E5B-BE45-940B-F0FD56D45CE0}" dt="2022-08-25T04:58:51.459" v="55" actId="164"/>
          <ac:picMkLst>
            <pc:docMk/>
            <pc:sldMk cId="2762289940" sldId="257"/>
            <ac:picMk id="5" creationId="{5EE960C7-1E42-648B-C3C9-34A5375A9AEB}"/>
          </ac:picMkLst>
        </pc:picChg>
      </pc:sldChg>
      <pc:sldChg chg="addSp delSp modSp new mod">
        <pc:chgData name="Weihang Xie" userId="3134f1e3-4244-44c1-8e7e-04df08fd177d" providerId="ADAL" clId="{82D96498-9E5B-BE45-940B-F0FD56D45CE0}" dt="2022-08-26T09:06:37.382" v="120" actId="164"/>
        <pc:sldMkLst>
          <pc:docMk/>
          <pc:sldMk cId="4274241873" sldId="258"/>
        </pc:sldMkLst>
        <pc:spChg chg="del">
          <ac:chgData name="Weihang Xie" userId="3134f1e3-4244-44c1-8e7e-04df08fd177d" providerId="ADAL" clId="{82D96498-9E5B-BE45-940B-F0FD56D45CE0}" dt="2022-08-26T09:04:42.616" v="58" actId="478"/>
          <ac:spMkLst>
            <pc:docMk/>
            <pc:sldMk cId="4274241873" sldId="258"/>
            <ac:spMk id="2" creationId="{440803B2-2BD0-2007-7189-5DFC0730D3E1}"/>
          </ac:spMkLst>
        </pc:spChg>
        <pc:spChg chg="del">
          <ac:chgData name="Weihang Xie" userId="3134f1e3-4244-44c1-8e7e-04df08fd177d" providerId="ADAL" clId="{82D96498-9E5B-BE45-940B-F0FD56D45CE0}" dt="2022-08-26T09:04:42.616" v="58" actId="478"/>
          <ac:spMkLst>
            <pc:docMk/>
            <pc:sldMk cId="4274241873" sldId="258"/>
            <ac:spMk id="3" creationId="{A9A01FB5-4F66-90B7-511C-FAD141D46B25}"/>
          </ac:spMkLst>
        </pc:spChg>
        <pc:spChg chg="add del mod">
          <ac:chgData name="Weihang Xie" userId="3134f1e3-4244-44c1-8e7e-04df08fd177d" providerId="ADAL" clId="{82D96498-9E5B-BE45-940B-F0FD56D45CE0}" dt="2022-08-26T09:04:46.886" v="61"/>
          <ac:spMkLst>
            <pc:docMk/>
            <pc:sldMk cId="4274241873" sldId="258"/>
            <ac:spMk id="4" creationId="{A730D6F1-8705-0A9C-BB35-07A940187354}"/>
          </ac:spMkLst>
        </pc:spChg>
        <pc:spChg chg="add mod">
          <ac:chgData name="Weihang Xie" userId="3134f1e3-4244-44c1-8e7e-04df08fd177d" providerId="ADAL" clId="{82D96498-9E5B-BE45-940B-F0FD56D45CE0}" dt="2022-08-26T09:06:37.382" v="120" actId="164"/>
          <ac:spMkLst>
            <pc:docMk/>
            <pc:sldMk cId="4274241873" sldId="258"/>
            <ac:spMk id="7" creationId="{347E33E4-4B15-B64E-114F-1801202DD07D}"/>
          </ac:spMkLst>
        </pc:spChg>
        <pc:spChg chg="add mod">
          <ac:chgData name="Weihang Xie" userId="3134f1e3-4244-44c1-8e7e-04df08fd177d" providerId="ADAL" clId="{82D96498-9E5B-BE45-940B-F0FD56D45CE0}" dt="2022-08-26T09:06:37.382" v="120" actId="164"/>
          <ac:spMkLst>
            <pc:docMk/>
            <pc:sldMk cId="4274241873" sldId="258"/>
            <ac:spMk id="8" creationId="{B9F6432C-D8D4-C1EB-04FA-7C73AEE7FDDC}"/>
          </ac:spMkLst>
        </pc:spChg>
        <pc:spChg chg="add mod">
          <ac:chgData name="Weihang Xie" userId="3134f1e3-4244-44c1-8e7e-04df08fd177d" providerId="ADAL" clId="{82D96498-9E5B-BE45-940B-F0FD56D45CE0}" dt="2022-08-26T09:06:37.382" v="120" actId="164"/>
          <ac:spMkLst>
            <pc:docMk/>
            <pc:sldMk cId="4274241873" sldId="258"/>
            <ac:spMk id="9" creationId="{A53FFDDC-F61A-0216-2A43-185F6FCC5515}"/>
          </ac:spMkLst>
        </pc:spChg>
        <pc:spChg chg="add mod">
          <ac:chgData name="Weihang Xie" userId="3134f1e3-4244-44c1-8e7e-04df08fd177d" providerId="ADAL" clId="{82D96498-9E5B-BE45-940B-F0FD56D45CE0}" dt="2022-08-26T09:06:37.382" v="120" actId="164"/>
          <ac:spMkLst>
            <pc:docMk/>
            <pc:sldMk cId="4274241873" sldId="258"/>
            <ac:spMk id="10" creationId="{3F66ACC4-23CF-B27D-1CFE-59747366F084}"/>
          </ac:spMkLst>
        </pc:spChg>
        <pc:grpChg chg="add mod">
          <ac:chgData name="Weihang Xie" userId="3134f1e3-4244-44c1-8e7e-04df08fd177d" providerId="ADAL" clId="{82D96498-9E5B-BE45-940B-F0FD56D45CE0}" dt="2022-08-26T09:06:37.382" v="120" actId="164"/>
          <ac:grpSpMkLst>
            <pc:docMk/>
            <pc:sldMk cId="4274241873" sldId="258"/>
            <ac:grpSpMk id="11" creationId="{AE313A06-EB2C-5FD0-62A5-DEB5B1696145}"/>
          </ac:grpSpMkLst>
        </pc:grpChg>
        <pc:picChg chg="add mod">
          <ac:chgData name="Weihang Xie" userId="3134f1e3-4244-44c1-8e7e-04df08fd177d" providerId="ADAL" clId="{82D96498-9E5B-BE45-940B-F0FD56D45CE0}" dt="2022-08-26T09:06:37.382" v="120" actId="164"/>
          <ac:picMkLst>
            <pc:docMk/>
            <pc:sldMk cId="4274241873" sldId="258"/>
            <ac:picMk id="6" creationId="{8B6F44A2-06B4-F308-F0B5-7FB6883147F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E95BB-D9FC-8A1C-7CC2-DFFCCF0D0F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B5070-F896-C627-18D1-ABA2FF0F9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1B327D-3EC6-FFB5-7067-521C7839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DFD4-22B9-3036-6B7D-4C5B5EC29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1E72B-B881-3B9B-4A5D-9E0DD70B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790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7EBF1-ACFC-1899-DB84-F9D6E4614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55BC4A-9428-5FD6-FE7B-FD4119B89C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71C1C-7D9C-F830-D370-8F22C0147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7E4F-1FC1-B882-2C3E-0326A360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01-A197-5A11-92D3-C8FD178A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3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78509E-6E1A-05A5-1273-9DF66A24A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EEC837-C91A-B238-4ABA-A5CFE16B5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9E762-C608-5F39-0521-1E146915C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91C46-68E4-AAA0-8A43-26C78656A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841590-6E56-F20B-05F4-CC163ABD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18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3C5D-DCAE-489D-93FC-0AFAC62A3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8D955-7C9B-D0F5-6352-86452959D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9D1E8-ED9D-E713-C24F-739B27806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ECED9-EA26-162F-A559-2D42DB0A0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C2C5-69AA-D36F-E642-9DF5C5FED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5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B7D3-201F-1542-C9AA-AF14A6E7A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010640-3366-9753-26B2-BD0C406E0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1F56D-D3AA-3A1B-AEC6-669941A5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A418C-9E20-EA37-4B96-0232905A4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75637-A8B8-DC5D-A29C-CB80C7D2D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61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BBC-CFA0-4737-9BA2-89E3C0947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B16A7-C8ED-7DA0-9ECD-523A43D5A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4DA26-7D06-1F97-91F1-773FB1A03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CD7A4-0C1D-4846-92C7-9FD2C568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18CE0-559A-A28F-1932-9368FCD0B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3DE58C-0621-74BA-FF29-C34D7BDBF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185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D79E6-D235-D26B-3FA8-AF000B2B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23174-6DBB-4137-B47F-52359F043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78B0BF-1C8E-4A6F-445C-C59233C17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61BB2C-9251-B628-9EFE-925E9D7BD8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2400CB-6827-6FC5-993F-0E62F13016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1C48F-2B7B-1E32-FB19-1B7E22C57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78B232-2023-BFC8-8F56-D2FA6809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E4B45-DDCE-C3BF-2310-67BF06923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6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30E8-E7E2-10EA-DB85-864525D90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58D49-0310-E586-EED3-693F5981C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6ADF16-910A-BCA4-21B5-62ACDEDFA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3D5BB0-98BF-CAAB-46FF-FB36ABE5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36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A637BB-B77D-1FCD-27AF-084091F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D7A9A4-EE4A-7166-E31A-315381261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5409B-3A9F-F6F1-31EA-0974F2BD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4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D6E8-6719-920E-7B18-8C29A3F04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ECAE5-BA1C-7C19-C46A-C39CC3013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DF56-1899-B3E3-A61B-1E1AE81D9D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5789E-27DE-50FF-59DE-6EA051528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87F25-A85B-5A1B-3E72-1719FBE2B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3F0F04-0275-DE2A-BDFB-80C2ECE1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94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7DB40-4FE4-05E3-5556-FB9514674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B878FE-DA3F-F11A-1248-9D452BE5BF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0B0BE-D704-D7E2-C4B9-F21295301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8DD7A-C167-698D-89F2-74E7177B2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E7489-B7F5-A09C-6E48-D1AF1681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02EC4-49A7-EE04-2F45-400D7200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1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3DE5B4-610C-CF92-F6C2-F69F98C33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107D2-8BFC-C434-F814-F156FA35D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EC340-7064-CEBF-896F-4E679FE3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7C324-E323-C14B-9BA7-9A4FB5DECEE5}" type="datetimeFigureOut">
              <a:rPr lang="en-US" smtClean="0"/>
              <a:t>8/26/22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31FAF-7A0B-D590-D26D-E7B4A136DB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EEF4-190C-1F56-00CC-39196056DF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EC13C-7322-B145-9525-DF93B6577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33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8" descr="A picture containing indoor&#10;&#10;Description automatically generated">
            <a:extLst>
              <a:ext uri="{FF2B5EF4-FFF2-40B4-BE49-F238E27FC236}">
                <a16:creationId xmlns:a16="http://schemas.microsoft.com/office/drawing/2014/main" id="{830846D1-CFBE-4B9E-BC6A-D6236BE21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68" y="275606"/>
            <a:ext cx="7398518" cy="6306787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0151826-6B60-9511-6FDF-E1DC3643208D}"/>
              </a:ext>
            </a:extLst>
          </p:cNvPr>
          <p:cNvSpPr/>
          <p:nvPr/>
        </p:nvSpPr>
        <p:spPr>
          <a:xfrm>
            <a:off x="4961497" y="3908854"/>
            <a:ext cx="3356919" cy="27679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C0D7A21-D43F-FECA-7F79-8399EC8F6185}"/>
              </a:ext>
            </a:extLst>
          </p:cNvPr>
          <p:cNvSpPr/>
          <p:nvPr/>
        </p:nvSpPr>
        <p:spPr>
          <a:xfrm>
            <a:off x="2617832" y="1948248"/>
            <a:ext cx="3356919" cy="2767914"/>
          </a:xfrm>
          <a:prstGeom prst="roundRect">
            <a:avLst/>
          </a:prstGeom>
          <a:noFill/>
          <a:ln>
            <a:solidFill>
              <a:schemeClr val="bg2">
                <a:lumMod val="50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3FBEE-21CD-B31F-0CDC-A0DC8AA69060}"/>
              </a:ext>
            </a:extLst>
          </p:cNvPr>
          <p:cNvSpPr txBox="1"/>
          <p:nvPr/>
        </p:nvSpPr>
        <p:spPr>
          <a:xfrm>
            <a:off x="1474252" y="3064116"/>
            <a:ext cx="15226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DiffusionUnit</a:t>
            </a:r>
            <a:r>
              <a:rPr lang="en-US" sz="1200" dirty="0"/>
              <a:t>[0]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5EE1-2DC7-D001-E422-2F65A6367D09}"/>
              </a:ext>
            </a:extLst>
          </p:cNvPr>
          <p:cNvSpPr txBox="1"/>
          <p:nvPr/>
        </p:nvSpPr>
        <p:spPr>
          <a:xfrm>
            <a:off x="5878625" y="5990640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polyhedron[1]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F2A4092-BC74-5C6E-A1B0-D2C180B9581D}"/>
              </a:ext>
            </a:extLst>
          </p:cNvPr>
          <p:cNvSpPr/>
          <p:nvPr/>
        </p:nvSpPr>
        <p:spPr>
          <a:xfrm>
            <a:off x="3964720" y="3035643"/>
            <a:ext cx="593124" cy="5931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7A3B3EB-952A-88A6-3760-2AE43B86C8DA}"/>
              </a:ext>
            </a:extLst>
          </p:cNvPr>
          <p:cNvSpPr/>
          <p:nvPr/>
        </p:nvSpPr>
        <p:spPr>
          <a:xfrm>
            <a:off x="5420521" y="3908854"/>
            <a:ext cx="593124" cy="593124"/>
          </a:xfrm>
          <a:prstGeom prst="roundRect">
            <a:avLst/>
          </a:prstGeom>
          <a:noFill/>
          <a:ln w="28575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DE26A-8046-B574-8852-8C25034830FA}"/>
              </a:ext>
            </a:extLst>
          </p:cNvPr>
          <p:cNvSpPr txBox="1"/>
          <p:nvPr/>
        </p:nvSpPr>
        <p:spPr>
          <a:xfrm>
            <a:off x="3333033" y="5464611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polyhedron[2]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8C31FD-8D66-E5BE-FCFA-4DBE67C05B45}"/>
              </a:ext>
            </a:extLst>
          </p:cNvPr>
          <p:cNvSpPr txBox="1"/>
          <p:nvPr/>
        </p:nvSpPr>
        <p:spPr>
          <a:xfrm>
            <a:off x="1704569" y="6075583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polyhedron[3]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A8C216-15B7-41EF-5D7A-87E07C09786C}"/>
              </a:ext>
            </a:extLst>
          </p:cNvPr>
          <p:cNvSpPr txBox="1"/>
          <p:nvPr/>
        </p:nvSpPr>
        <p:spPr>
          <a:xfrm>
            <a:off x="5590598" y="244510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polyhedron[4]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97253A-7682-E32C-F3B3-C7DAC5C51ED0}"/>
              </a:ext>
            </a:extLst>
          </p:cNvPr>
          <p:cNvSpPr txBox="1"/>
          <p:nvPr/>
        </p:nvSpPr>
        <p:spPr>
          <a:xfrm>
            <a:off x="3897860" y="853036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16423F-83D7-EF5F-3E6E-EAB91AD97E9A}"/>
              </a:ext>
            </a:extLst>
          </p:cNvPr>
          <p:cNvSpPr txBox="1"/>
          <p:nvPr/>
        </p:nvSpPr>
        <p:spPr>
          <a:xfrm>
            <a:off x="1391064" y="404161"/>
            <a:ext cx="152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polyhedron[6]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0F3BB8-F704-7D2F-FBB0-AF54CDE90B10}"/>
              </a:ext>
            </a:extLst>
          </p:cNvPr>
          <p:cNvSpPr txBox="1"/>
          <p:nvPr/>
        </p:nvSpPr>
        <p:spPr>
          <a:xfrm>
            <a:off x="3333033" y="208544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070B6D-BF91-0D52-04A3-3611F4AB05DB}"/>
              </a:ext>
            </a:extLst>
          </p:cNvPr>
          <p:cNvSpPr txBox="1"/>
          <p:nvPr/>
        </p:nvSpPr>
        <p:spPr>
          <a:xfrm>
            <a:off x="2824933" y="2292073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65B3BD-E544-F750-EB58-DB3723030539}"/>
              </a:ext>
            </a:extLst>
          </p:cNvPr>
          <p:cNvSpPr txBox="1"/>
          <p:nvPr/>
        </p:nvSpPr>
        <p:spPr>
          <a:xfrm>
            <a:off x="5057621" y="4394018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BA8F26-950A-438B-1DAB-B120F01F3C5A}"/>
              </a:ext>
            </a:extLst>
          </p:cNvPr>
          <p:cNvSpPr txBox="1"/>
          <p:nvPr/>
        </p:nvSpPr>
        <p:spPr>
          <a:xfrm>
            <a:off x="7326408" y="6162185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AFC7AD-51D8-AA1A-9485-983DB76DC099}"/>
              </a:ext>
            </a:extLst>
          </p:cNvPr>
          <p:cNvSpPr txBox="1"/>
          <p:nvPr/>
        </p:nvSpPr>
        <p:spPr>
          <a:xfrm>
            <a:off x="7794515" y="5977519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536579-C432-09A1-8955-7A9480006E0D}"/>
              </a:ext>
            </a:extLst>
          </p:cNvPr>
          <p:cNvSpPr txBox="1"/>
          <p:nvPr/>
        </p:nvSpPr>
        <p:spPr>
          <a:xfrm>
            <a:off x="3663034" y="248803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B3F93E-00FB-CD34-EE6B-D090B53971E1}"/>
              </a:ext>
            </a:extLst>
          </p:cNvPr>
          <p:cNvSpPr txBox="1"/>
          <p:nvPr/>
        </p:nvSpPr>
        <p:spPr>
          <a:xfrm>
            <a:off x="5009922" y="244283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78375E-FED9-AD90-89BC-EAE27D107FD8}"/>
              </a:ext>
            </a:extLst>
          </p:cNvPr>
          <p:cNvSpPr txBox="1"/>
          <p:nvPr/>
        </p:nvSpPr>
        <p:spPr>
          <a:xfrm>
            <a:off x="5566240" y="220639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57B7560-6F25-F4ED-AA6C-216828C1BD5C}"/>
              </a:ext>
            </a:extLst>
          </p:cNvPr>
          <p:cNvSpPr txBox="1"/>
          <p:nvPr/>
        </p:nvSpPr>
        <p:spPr>
          <a:xfrm>
            <a:off x="4658505" y="2053800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5AB650-168A-6EE4-FC4E-424C42A26CB0}"/>
              </a:ext>
            </a:extLst>
          </p:cNvPr>
          <p:cNvSpPr txBox="1"/>
          <p:nvPr/>
        </p:nvSpPr>
        <p:spPr>
          <a:xfrm>
            <a:off x="2808656" y="41326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627C4C0-B0BC-BB2F-A501-6C571991D5B6}"/>
              </a:ext>
            </a:extLst>
          </p:cNvPr>
          <p:cNvSpPr txBox="1"/>
          <p:nvPr/>
        </p:nvSpPr>
        <p:spPr>
          <a:xfrm>
            <a:off x="3734233" y="4278522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AD94C4-DC48-DE6C-04D1-C9590F31DF9F}"/>
              </a:ext>
            </a:extLst>
          </p:cNvPr>
          <p:cNvSpPr txBox="1"/>
          <p:nvPr/>
        </p:nvSpPr>
        <p:spPr>
          <a:xfrm>
            <a:off x="4541487" y="391110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C129F68-C724-3E7F-ED7C-7B5C80048D87}"/>
              </a:ext>
            </a:extLst>
          </p:cNvPr>
          <p:cNvSpPr txBox="1"/>
          <p:nvPr/>
        </p:nvSpPr>
        <p:spPr>
          <a:xfrm>
            <a:off x="3313819" y="390885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4BAAB-EC8B-3F67-E7CF-425FBE68CDEC}"/>
              </a:ext>
            </a:extLst>
          </p:cNvPr>
          <p:cNvSpPr txBox="1"/>
          <p:nvPr/>
        </p:nvSpPr>
        <p:spPr>
          <a:xfrm>
            <a:off x="6841819" y="3989350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5722C-711C-6B0E-3EEB-3BA272EBE33D}"/>
              </a:ext>
            </a:extLst>
          </p:cNvPr>
          <p:cNvSpPr txBox="1"/>
          <p:nvPr/>
        </p:nvSpPr>
        <p:spPr>
          <a:xfrm>
            <a:off x="7677497" y="4132646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FDDB1D-7E7D-63F8-6F4C-8505D97ED784}"/>
              </a:ext>
            </a:extLst>
          </p:cNvPr>
          <p:cNvSpPr txBox="1"/>
          <p:nvPr/>
        </p:nvSpPr>
        <p:spPr>
          <a:xfrm>
            <a:off x="7242619" y="435950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787B13-23A9-822F-D5CB-D566F6CBE048}"/>
              </a:ext>
            </a:extLst>
          </p:cNvPr>
          <p:cNvSpPr txBox="1"/>
          <p:nvPr/>
        </p:nvSpPr>
        <p:spPr>
          <a:xfrm>
            <a:off x="5867992" y="443260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042A920-81E9-4713-F073-5FF4F81877F4}"/>
              </a:ext>
            </a:extLst>
          </p:cNvPr>
          <p:cNvSpPr txBox="1"/>
          <p:nvPr/>
        </p:nvSpPr>
        <p:spPr>
          <a:xfrm>
            <a:off x="4997132" y="5977558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6C0CF4C-0BA6-1643-A3A6-820DE3BC7007}"/>
              </a:ext>
            </a:extLst>
          </p:cNvPr>
          <p:cNvSpPr txBox="1"/>
          <p:nvPr/>
        </p:nvSpPr>
        <p:spPr>
          <a:xfrm>
            <a:off x="5878625" y="6215127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38BC704-FBB9-FF21-A80F-483D692A0B08}"/>
              </a:ext>
            </a:extLst>
          </p:cNvPr>
          <p:cNvSpPr txBox="1"/>
          <p:nvPr/>
        </p:nvSpPr>
        <p:spPr>
          <a:xfrm>
            <a:off x="5538455" y="5785364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360588-4472-391E-74E2-68A5C7DECB88}"/>
              </a:ext>
            </a:extLst>
          </p:cNvPr>
          <p:cNvSpPr txBox="1"/>
          <p:nvPr/>
        </p:nvSpPr>
        <p:spPr>
          <a:xfrm>
            <a:off x="6880342" y="575489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379D1D7-A4D6-5D45-69C5-BA3BDC5A24B9}"/>
              </a:ext>
            </a:extLst>
          </p:cNvPr>
          <p:cNvSpPr txBox="1"/>
          <p:nvPr/>
        </p:nvSpPr>
        <p:spPr>
          <a:xfrm>
            <a:off x="6297329" y="5072963"/>
            <a:ext cx="418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2941E0-FCAD-F306-57C4-0D4E5A33D901}"/>
              </a:ext>
            </a:extLst>
          </p:cNvPr>
          <p:cNvCxnSpPr>
            <a:cxnSpLocks/>
          </p:cNvCxnSpPr>
          <p:nvPr/>
        </p:nvCxnSpPr>
        <p:spPr>
          <a:xfrm>
            <a:off x="4261282" y="588827"/>
            <a:ext cx="0" cy="606292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45BE0C84-1541-D75B-F31C-1C3AA3745B8D}"/>
              </a:ext>
            </a:extLst>
          </p:cNvPr>
          <p:cNvSpPr/>
          <p:nvPr/>
        </p:nvSpPr>
        <p:spPr>
          <a:xfrm>
            <a:off x="4114547" y="542986"/>
            <a:ext cx="394245" cy="138545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871D57-A4F9-38BA-42F7-C2F37F9552F4}"/>
              </a:ext>
            </a:extLst>
          </p:cNvPr>
          <p:cNvSpPr txBox="1"/>
          <p:nvPr/>
        </p:nvSpPr>
        <p:spPr>
          <a:xfrm>
            <a:off x="4110439" y="23894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Line Callout 2 (Accent Bar) 41">
            <a:extLst>
              <a:ext uri="{FF2B5EF4-FFF2-40B4-BE49-F238E27FC236}">
                <a16:creationId xmlns:a16="http://schemas.microsoft.com/office/drawing/2014/main" id="{A58229C6-23F3-D15C-BD3D-DE8D29076EC8}"/>
              </a:ext>
            </a:extLst>
          </p:cNvPr>
          <p:cNvSpPr/>
          <p:nvPr/>
        </p:nvSpPr>
        <p:spPr>
          <a:xfrm>
            <a:off x="6126995" y="3523675"/>
            <a:ext cx="484002" cy="3605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0438"/>
              <a:gd name="adj6" fmla="val -62678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29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89F708E-02D3-2627-1A07-15253CA0B84F}"/>
              </a:ext>
            </a:extLst>
          </p:cNvPr>
          <p:cNvGrpSpPr/>
          <p:nvPr/>
        </p:nvGrpSpPr>
        <p:grpSpPr>
          <a:xfrm>
            <a:off x="1830751" y="233606"/>
            <a:ext cx="7772400" cy="6248536"/>
            <a:chOff x="1830751" y="0"/>
            <a:chExt cx="7772400" cy="6248536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5EE960C7-1E42-648B-C3C9-34A5375A9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30751" y="0"/>
              <a:ext cx="7772400" cy="624853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B13EE8E-5563-09FD-BF5A-ED7264EF5800}"/>
                </a:ext>
              </a:extLst>
            </p:cNvPr>
            <p:cNvSpPr/>
            <p:nvPr/>
          </p:nvSpPr>
          <p:spPr>
            <a:xfrm>
              <a:off x="1955615" y="1054564"/>
              <a:ext cx="1094610" cy="166193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7F3606C-4E0C-0CE8-7D74-A7D5B5EE2A49}"/>
                </a:ext>
              </a:extLst>
            </p:cNvPr>
            <p:cNvSpPr/>
            <p:nvPr/>
          </p:nvSpPr>
          <p:spPr>
            <a:xfrm>
              <a:off x="3242672" y="1180266"/>
              <a:ext cx="3044662" cy="5484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56E5BC0-4781-88C3-44F5-CCD1841B4DD7}"/>
                </a:ext>
              </a:extLst>
            </p:cNvPr>
            <p:cNvSpPr/>
            <p:nvPr/>
          </p:nvSpPr>
          <p:spPr>
            <a:xfrm>
              <a:off x="8795816" y="2962345"/>
              <a:ext cx="621837" cy="181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52FE8B-33D3-F55B-CED0-BFB0093D5398}"/>
                </a:ext>
              </a:extLst>
            </p:cNvPr>
            <p:cNvSpPr/>
            <p:nvPr/>
          </p:nvSpPr>
          <p:spPr>
            <a:xfrm>
              <a:off x="7399743" y="5897991"/>
              <a:ext cx="621837" cy="1813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920B6-7DFF-C9F9-DD86-C646CBECB19A}"/>
                </a:ext>
              </a:extLst>
            </p:cNvPr>
            <p:cNvSpPr txBox="1"/>
            <p:nvPr/>
          </p:nvSpPr>
          <p:spPr>
            <a:xfrm>
              <a:off x="1955615" y="23471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1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B21B1D-3FE3-FA6E-89A9-151D17CA0653}"/>
                </a:ext>
              </a:extLst>
            </p:cNvPr>
            <p:cNvSpPr txBox="1"/>
            <p:nvPr/>
          </p:nvSpPr>
          <p:spPr>
            <a:xfrm>
              <a:off x="5985648" y="118026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5B265C-672F-A560-8FAD-F7BE32D1EE7A}"/>
                </a:ext>
              </a:extLst>
            </p:cNvPr>
            <p:cNvSpPr txBox="1"/>
            <p:nvPr/>
          </p:nvSpPr>
          <p:spPr>
            <a:xfrm>
              <a:off x="8554423" y="286834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3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F9BB20D-9155-D583-8208-C2AD1A6FA25B}"/>
                </a:ext>
              </a:extLst>
            </p:cNvPr>
            <p:cNvSpPr txBox="1"/>
            <p:nvPr/>
          </p:nvSpPr>
          <p:spPr>
            <a:xfrm>
              <a:off x="7098057" y="580398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4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B3E75E-696A-AA02-3868-1B7EC056E0D7}"/>
                </a:ext>
              </a:extLst>
            </p:cNvPr>
            <p:cNvSpPr/>
            <p:nvPr/>
          </p:nvSpPr>
          <p:spPr>
            <a:xfrm>
              <a:off x="1830751" y="0"/>
              <a:ext cx="7772400" cy="3237672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187FAEC-4C08-83D0-E081-7A93A5AF3B2A}"/>
                </a:ext>
              </a:extLst>
            </p:cNvPr>
            <p:cNvSpPr/>
            <p:nvPr/>
          </p:nvSpPr>
          <p:spPr>
            <a:xfrm>
              <a:off x="1830751" y="3237672"/>
              <a:ext cx="7772400" cy="3010864"/>
            </a:xfrm>
            <a:prstGeom prst="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AFA6DA-124A-7F1F-2054-EF3555BD95AD}"/>
                </a:ext>
              </a:extLst>
            </p:cNvPr>
            <p:cNvSpPr txBox="1"/>
            <p:nvPr/>
          </p:nvSpPr>
          <p:spPr>
            <a:xfrm>
              <a:off x="1830751" y="29011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a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5D4003B-B95A-883A-5F19-7453ECCABBF7}"/>
                </a:ext>
              </a:extLst>
            </p:cNvPr>
            <p:cNvSpPr txBox="1"/>
            <p:nvPr/>
          </p:nvSpPr>
          <p:spPr>
            <a:xfrm>
              <a:off x="1830751" y="587920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0070C0"/>
                  </a:solidFill>
                </a:rPr>
                <a:t>b</a:t>
              </a:r>
              <a:endParaRPr lang="en-US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22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E313A06-EB2C-5FD0-62A5-DEB5B1696145}"/>
              </a:ext>
            </a:extLst>
          </p:cNvPr>
          <p:cNvGrpSpPr/>
          <p:nvPr/>
        </p:nvGrpSpPr>
        <p:grpSpPr>
          <a:xfrm>
            <a:off x="1219385" y="1104761"/>
            <a:ext cx="5842000" cy="4381500"/>
            <a:chOff x="1219385" y="1104761"/>
            <a:chExt cx="5842000" cy="4381500"/>
          </a:xfrm>
        </p:grpSpPr>
        <p:pic>
          <p:nvPicPr>
            <p:cNvPr id="6" name="Picture 5" descr="Chart, line chart&#10;&#10;Description automatically generated">
              <a:extLst>
                <a:ext uri="{FF2B5EF4-FFF2-40B4-BE49-F238E27FC236}">
                  <a16:creationId xmlns:a16="http://schemas.microsoft.com/office/drawing/2014/main" id="{8B6F44A2-06B4-F308-F0B5-7FB688314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19385" y="1104761"/>
              <a:ext cx="5842000" cy="43815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7E33E4-4B15-B64E-114F-1801202DD07D}"/>
                </a:ext>
              </a:extLst>
            </p:cNvPr>
            <p:cNvSpPr txBox="1"/>
            <p:nvPr/>
          </p:nvSpPr>
          <p:spPr>
            <a:xfrm>
              <a:off x="6487568" y="4465208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4.68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9F6432C-D8D4-C1EB-04FA-7C73AEE7FDDC}"/>
                </a:ext>
              </a:extLst>
            </p:cNvPr>
            <p:cNvSpPr txBox="1"/>
            <p:nvPr/>
          </p:nvSpPr>
          <p:spPr>
            <a:xfrm>
              <a:off x="4257188" y="4517491"/>
              <a:ext cx="4138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1.62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53FFDDC-F61A-0216-2A43-185F6FCC5515}"/>
                </a:ext>
              </a:extLst>
            </p:cNvPr>
            <p:cNvSpPr txBox="1"/>
            <p:nvPr/>
          </p:nvSpPr>
          <p:spPr>
            <a:xfrm>
              <a:off x="4224327" y="2867790"/>
              <a:ext cx="47961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90.12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F66ACC4-23CF-B27D-1CFE-59747366F084}"/>
                </a:ext>
              </a:extLst>
            </p:cNvPr>
            <p:cNvSpPr txBox="1"/>
            <p:nvPr/>
          </p:nvSpPr>
          <p:spPr>
            <a:xfrm>
              <a:off x="6421845" y="1671950"/>
              <a:ext cx="5453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176.89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4241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62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Xie David</dc:creator>
  <cp:lastModifiedBy>Xie David</cp:lastModifiedBy>
  <cp:revision>1</cp:revision>
  <dcterms:created xsi:type="dcterms:W3CDTF">2022-08-03T06:13:32Z</dcterms:created>
  <dcterms:modified xsi:type="dcterms:W3CDTF">2022-08-26T09:06:38Z</dcterms:modified>
</cp:coreProperties>
</file>