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586" y="19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0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7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74173-085F-4990-B5F4-88D9A8F916F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0BC2-7076-4AF8-94C6-E0A659888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48000" y="3077279"/>
            <a:ext cx="76200" cy="1231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24200" y="2895600"/>
            <a:ext cx="76200" cy="304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82816" y="2769576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59016" y="2438400"/>
            <a:ext cx="93784" cy="762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52800" y="3065584"/>
            <a:ext cx="304800" cy="114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2554059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  <a:latin typeface="Lucida Handwriting" panose="03010101010101010101" pitchFamily="66" charset="0"/>
              </a:rPr>
              <a:t>a</a:t>
            </a:r>
            <a:r>
              <a:rPr lang="tr-TR" sz="2800" b="1" dirty="0" smtClean="0">
                <a:solidFill>
                  <a:srgbClr val="00B0F0"/>
                </a:solidFill>
                <a:latin typeface="Lucida Handwriting" panose="03010101010101010101" pitchFamily="66" charset="0"/>
              </a:rPr>
              <a:t>b</a:t>
            </a:r>
            <a:endParaRPr lang="en-US" sz="2800" b="1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3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jallmer</dc:creator>
  <cp:lastModifiedBy>jallmer</cp:lastModifiedBy>
  <cp:revision>2</cp:revision>
  <dcterms:created xsi:type="dcterms:W3CDTF">2016-03-05T22:13:22Z</dcterms:created>
  <dcterms:modified xsi:type="dcterms:W3CDTF">2016-03-06T08:48:04Z</dcterms:modified>
</cp:coreProperties>
</file>