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emf"/><Relationship Id="rId7" Type="http://schemas.openxmlformats.org/officeDocument/2006/relationships/image" Target="../media/image20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emf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6807" y="1522752"/>
            <a:ext cx="8825658" cy="1655163"/>
          </a:xfrm>
        </p:spPr>
        <p:txBody>
          <a:bodyPr/>
          <a:lstStyle/>
          <a:p>
            <a:pPr algn="ctr"/>
            <a:r>
              <a:rPr lang="hr-HR" sz="3600" dirty="0"/>
              <a:t>Izgradnja sufiksnog polja </a:t>
            </a:r>
            <a:r>
              <a:rPr lang="hr-HR" sz="3600" dirty="0" smtClean="0"/>
              <a:t>korištenjem</a:t>
            </a:r>
            <a:r>
              <a:rPr lang="en-US" sz="3600" dirty="0"/>
              <a:t> </a:t>
            </a:r>
            <a:r>
              <a:rPr lang="hr-HR" sz="3600" dirty="0" err="1" smtClean="0"/>
              <a:t>Kärkkäinen</a:t>
            </a:r>
            <a:r>
              <a:rPr lang="hr-HR" sz="3600" dirty="0" smtClean="0"/>
              <a:t> </a:t>
            </a:r>
            <a:r>
              <a:rPr lang="hr-HR" sz="3600" dirty="0"/>
              <a:t>– </a:t>
            </a:r>
            <a:r>
              <a:rPr lang="hr-HR" sz="3600" dirty="0" err="1"/>
              <a:t>Sandersovog</a:t>
            </a:r>
            <a:r>
              <a:rPr lang="hr-HR" sz="3600" dirty="0"/>
              <a:t> </a:t>
            </a:r>
            <a:r>
              <a:rPr lang="hr-HR" sz="3600" dirty="0" smtClean="0"/>
              <a:t>algoritma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1777" y="3394769"/>
            <a:ext cx="8825658" cy="861420"/>
          </a:xfrm>
        </p:spPr>
        <p:txBody>
          <a:bodyPr/>
          <a:lstStyle/>
          <a:p>
            <a:pPr algn="r"/>
            <a:r>
              <a:rPr lang="hr-HR" dirty="0"/>
              <a:t>Projekt iz predmeta </a:t>
            </a:r>
            <a:r>
              <a:rPr lang="hr-HR" dirty="0" err="1"/>
              <a:t>Bioinformatika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4439" y="659567"/>
            <a:ext cx="4766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BA" dirty="0" smtClean="0"/>
              <a:t>Sveučilište u Zagrebu</a:t>
            </a:r>
          </a:p>
          <a:p>
            <a:r>
              <a:rPr lang="hr-BA" dirty="0" smtClean="0"/>
              <a:t>Fakultet elektrotehnike i računarstva</a:t>
            </a:r>
            <a:endParaRPr lang="hr-BA" dirty="0"/>
          </a:p>
        </p:txBody>
      </p:sp>
      <p:sp>
        <p:nvSpPr>
          <p:cNvPr id="6" name="TextBox 5"/>
          <p:cNvSpPr txBox="1"/>
          <p:nvPr/>
        </p:nvSpPr>
        <p:spPr>
          <a:xfrm>
            <a:off x="805521" y="4256189"/>
            <a:ext cx="37025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Studenti</a:t>
            </a:r>
            <a:r>
              <a:rPr lang="en-US" dirty="0" smtClean="0"/>
              <a:t>:</a:t>
            </a:r>
          </a:p>
          <a:p>
            <a:r>
              <a:rPr lang="hr-HR" dirty="0" smtClean="0"/>
              <a:t>Petra </a:t>
            </a:r>
            <a:r>
              <a:rPr lang="hr-HR" dirty="0"/>
              <a:t>Bevandić, 0036449075</a:t>
            </a:r>
            <a:endParaRPr lang="en-US" dirty="0"/>
          </a:p>
          <a:p>
            <a:r>
              <a:rPr lang="hr-HR" dirty="0" smtClean="0"/>
              <a:t>Miranda </a:t>
            </a:r>
            <a:r>
              <a:rPr lang="hr-HR" dirty="0" err="1"/>
              <a:t>Kreković</a:t>
            </a:r>
            <a:r>
              <a:rPr lang="hr-HR" dirty="0"/>
              <a:t>, 0036449278</a:t>
            </a:r>
            <a:endParaRPr lang="en-US" dirty="0"/>
          </a:p>
          <a:p>
            <a:r>
              <a:rPr lang="en-US" dirty="0" smtClean="0"/>
              <a:t>D</a:t>
            </a:r>
            <a:r>
              <a:rPr lang="hr-HR" dirty="0" err="1" smtClean="0"/>
              <a:t>omagoj</a:t>
            </a:r>
            <a:r>
              <a:rPr lang="hr-HR" dirty="0" smtClean="0"/>
              <a:t> </a:t>
            </a:r>
            <a:r>
              <a:rPr lang="hr-HR" dirty="0" err="1"/>
              <a:t>Šalković</a:t>
            </a:r>
            <a:r>
              <a:rPr lang="hr-HR" dirty="0"/>
              <a:t>, </a:t>
            </a:r>
            <a:r>
              <a:rPr lang="en-US" dirty="0"/>
              <a:t>0036449374</a:t>
            </a:r>
          </a:p>
          <a:p>
            <a:r>
              <a:rPr lang="hr-HR" dirty="0" smtClean="0"/>
              <a:t>Petra </a:t>
            </a:r>
            <a:r>
              <a:rPr lang="hr-HR" dirty="0"/>
              <a:t>Vučković, </a:t>
            </a:r>
            <a:r>
              <a:rPr lang="en-US" dirty="0"/>
              <a:t>0036452457</a:t>
            </a:r>
          </a:p>
          <a:p>
            <a:r>
              <a:rPr lang="en-US" dirty="0" smtClean="0"/>
              <a:t>V</a:t>
            </a:r>
            <a:r>
              <a:rPr lang="hr-HR" dirty="0" err="1" smtClean="0"/>
              <a:t>edran</a:t>
            </a:r>
            <a:r>
              <a:rPr lang="hr-HR" dirty="0" smtClean="0"/>
              <a:t> </a:t>
            </a:r>
            <a:r>
              <a:rPr lang="hr-HR" dirty="0" err="1"/>
              <a:t>Vukotić</a:t>
            </a:r>
            <a:r>
              <a:rPr lang="hr-HR" dirty="0"/>
              <a:t>, </a:t>
            </a:r>
            <a:r>
              <a:rPr lang="hr-HR" dirty="0" smtClean="0"/>
              <a:t>0112019329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64905" y="4473043"/>
            <a:ext cx="3717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Predavači</a:t>
            </a:r>
            <a:r>
              <a:rPr lang="en-US" dirty="0" smtClean="0"/>
              <a:t>:</a:t>
            </a:r>
          </a:p>
          <a:p>
            <a:r>
              <a:rPr lang="hr-HR" dirty="0" smtClean="0"/>
              <a:t>dr.sc</a:t>
            </a:r>
            <a:r>
              <a:rPr lang="hr-HR" dirty="0"/>
              <a:t>. Mirjana </a:t>
            </a:r>
            <a:r>
              <a:rPr lang="hr-HR" dirty="0" smtClean="0"/>
              <a:t>Domazet-</a:t>
            </a:r>
            <a:r>
              <a:rPr lang="hr-HR" dirty="0" err="1" smtClean="0"/>
              <a:t>Lošo</a:t>
            </a:r>
            <a:r>
              <a:rPr lang="en-US" dirty="0"/>
              <a:t> </a:t>
            </a:r>
            <a:r>
              <a:rPr lang="hr-HR" dirty="0" smtClean="0"/>
              <a:t>doc.dr.sc</a:t>
            </a:r>
            <a:r>
              <a:rPr lang="hr-HR" dirty="0"/>
              <a:t>. Mile Šikić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48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Primjer</a:t>
            </a:r>
            <a:endParaRPr lang="hr-HR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1853248"/>
            <a:ext cx="3771900" cy="96774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0" y="3354545"/>
            <a:ext cx="4600575" cy="96964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4857748"/>
            <a:ext cx="5943600" cy="29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63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Sadržaj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uvod</a:t>
            </a:r>
            <a:endParaRPr lang="en-US" dirty="0" smtClean="0"/>
          </a:p>
          <a:p>
            <a:r>
              <a:rPr lang="en-US" dirty="0" err="1" smtClean="0"/>
              <a:t>algoritam</a:t>
            </a:r>
            <a:endParaRPr lang="en-US" dirty="0" smtClean="0"/>
          </a:p>
          <a:p>
            <a:r>
              <a:rPr lang="en-US" dirty="0" err="1" smtClean="0"/>
              <a:t>implementacija</a:t>
            </a:r>
            <a:endParaRPr lang="en-US" dirty="0" smtClean="0"/>
          </a:p>
          <a:p>
            <a:r>
              <a:rPr lang="en-US" dirty="0" err="1"/>
              <a:t>t</a:t>
            </a:r>
            <a:r>
              <a:rPr lang="en-US" dirty="0" err="1" smtClean="0"/>
              <a:t>estiranje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rezultati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95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Uvod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ufiksna</a:t>
            </a:r>
            <a:r>
              <a:rPr lang="en-US" dirty="0" smtClean="0"/>
              <a:t> </a:t>
            </a:r>
            <a:r>
              <a:rPr lang="en-US" dirty="0" err="1" smtClean="0"/>
              <a:t>stabla</a:t>
            </a:r>
            <a:endParaRPr lang="en-US" dirty="0" smtClean="0"/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vi</a:t>
            </a:r>
            <a:r>
              <a:rPr lang="en-US" dirty="0" smtClean="0"/>
              <a:t> </a:t>
            </a:r>
            <a:r>
              <a:rPr lang="en-US" dirty="0" err="1" smtClean="0"/>
              <a:t>mogući</a:t>
            </a:r>
            <a:r>
              <a:rPr lang="en-US" dirty="0" smtClean="0"/>
              <a:t> </a:t>
            </a:r>
            <a:r>
              <a:rPr lang="en-US" dirty="0" err="1" smtClean="0"/>
              <a:t>sufiksi</a:t>
            </a:r>
            <a:endParaRPr lang="en-US" dirty="0" smtClean="0"/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ndeksiranje</a:t>
            </a:r>
            <a:r>
              <a:rPr lang="en-US" dirty="0" smtClean="0"/>
              <a:t> </a:t>
            </a:r>
            <a:r>
              <a:rPr lang="en-US" dirty="0" err="1" smtClean="0"/>
              <a:t>tekstova</a:t>
            </a:r>
            <a:r>
              <a:rPr lang="en-US" dirty="0" smtClean="0"/>
              <a:t>, </a:t>
            </a:r>
            <a:r>
              <a:rPr lang="en-US" dirty="0" err="1" smtClean="0"/>
              <a:t>traženje</a:t>
            </a:r>
            <a:r>
              <a:rPr lang="en-US" dirty="0" smtClean="0"/>
              <a:t> </a:t>
            </a:r>
            <a:r>
              <a:rPr lang="en-US" dirty="0" err="1" smtClean="0"/>
              <a:t>uzoraka</a:t>
            </a:r>
            <a:r>
              <a:rPr lang="en-US" dirty="0" smtClean="0"/>
              <a:t>, </a:t>
            </a:r>
            <a:r>
              <a:rPr lang="en-US" dirty="0" err="1" smtClean="0"/>
              <a:t>usporedba</a:t>
            </a:r>
            <a:r>
              <a:rPr lang="en-US" dirty="0" smtClean="0"/>
              <a:t>, </a:t>
            </a:r>
            <a:r>
              <a:rPr lang="en-US" dirty="0" err="1" smtClean="0"/>
              <a:t>podnizova</a:t>
            </a:r>
            <a:endParaRPr lang="en-US" dirty="0" smtClean="0"/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emorijski</a:t>
            </a:r>
            <a:r>
              <a:rPr lang="en-US" dirty="0" smtClean="0"/>
              <a:t> </a:t>
            </a:r>
            <a:r>
              <a:rPr lang="en-US" dirty="0" err="1" smtClean="0"/>
              <a:t>zahtjevi</a:t>
            </a:r>
            <a:endParaRPr lang="en-US" dirty="0" smtClean="0"/>
          </a:p>
          <a:p>
            <a:r>
              <a:rPr lang="en-US" dirty="0" err="1"/>
              <a:t>s</a:t>
            </a:r>
            <a:r>
              <a:rPr lang="en-US" dirty="0" err="1" smtClean="0"/>
              <a:t>ufiksna</a:t>
            </a:r>
            <a:r>
              <a:rPr lang="en-US" dirty="0" smtClean="0"/>
              <a:t> </a:t>
            </a:r>
            <a:r>
              <a:rPr lang="en-US" dirty="0" err="1" smtClean="0"/>
              <a:t>polja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309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</a:t>
            </a:r>
            <a:r>
              <a:rPr lang="en-US" dirty="0" err="1" smtClean="0"/>
              <a:t>inerno</a:t>
            </a:r>
            <a:r>
              <a:rPr lang="en-US" dirty="0" smtClean="0"/>
              <a:t> </a:t>
            </a:r>
            <a:r>
              <a:rPr lang="en-US" dirty="0" err="1" smtClean="0"/>
              <a:t>vrijeme</a:t>
            </a:r>
            <a:r>
              <a:rPr lang="en-US" dirty="0" smtClean="0"/>
              <a:t> </a:t>
            </a:r>
            <a:r>
              <a:rPr lang="en-US" dirty="0" err="1" smtClean="0"/>
              <a:t>izvođenja</a:t>
            </a:r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adix sort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7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Implementacija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Jezici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C#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Octave</a:t>
            </a:r>
          </a:p>
          <a:p>
            <a:pPr lvl="1"/>
            <a:r>
              <a:rPr lang="en-US" dirty="0" smtClean="0"/>
              <a:t>Perl</a:t>
            </a:r>
          </a:p>
          <a:p>
            <a:pPr lvl="1"/>
            <a:r>
              <a:rPr lang="en-US" dirty="0" smtClean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0412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Rezultati</a:t>
            </a:r>
            <a:endParaRPr lang="hr-HR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03" y="1853248"/>
            <a:ext cx="5560237" cy="4195762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348" y="1853248"/>
            <a:ext cx="5552440" cy="418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87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011" y="2713318"/>
            <a:ext cx="9404723" cy="1400530"/>
          </a:xfrm>
        </p:spPr>
        <p:txBody>
          <a:bodyPr/>
          <a:lstStyle/>
          <a:p>
            <a:r>
              <a:rPr lang="en-US" dirty="0" err="1" smtClean="0"/>
              <a:t>Pitanja</a:t>
            </a:r>
            <a:r>
              <a:rPr lang="en-US" dirty="0" smtClean="0"/>
              <a:t>…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9127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544" y="4166586"/>
            <a:ext cx="3865245" cy="82994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607" y="3598606"/>
            <a:ext cx="3825875" cy="8216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Primjer</a:t>
            </a:r>
            <a:endParaRPr lang="hr-HR" dirty="0"/>
          </a:p>
        </p:txBody>
      </p:sp>
      <p:pic>
        <p:nvPicPr>
          <p:cNvPr id="4" name="Picture 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774" y="1471631"/>
            <a:ext cx="2955290" cy="779145"/>
          </a:xfrm>
          <a:prstGeom prst="rect">
            <a:avLst/>
          </a:prstGeom>
          <a:solidFill>
            <a:schemeClr val="tx1"/>
          </a:solidFill>
          <a:effectLst>
            <a:glow rad="127000">
              <a:schemeClr val="tx1">
                <a:alpha val="97000"/>
              </a:schemeClr>
            </a:glow>
          </a:effectLst>
        </p:spPr>
      </p:pic>
      <p:pic>
        <p:nvPicPr>
          <p:cNvPr id="5" name="Picture 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604" y="1425744"/>
            <a:ext cx="3792220" cy="347980"/>
          </a:xfrm>
          <a:prstGeom prst="rect">
            <a:avLst/>
          </a:prstGeom>
          <a:solidFill>
            <a:schemeClr val="tx1"/>
          </a:solidFill>
          <a:effectLst>
            <a:glow>
              <a:schemeClr val="tx1">
                <a:alpha val="0"/>
              </a:schemeClr>
            </a:glow>
          </a:effectLst>
        </p:spPr>
      </p:pic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924" y="1907570"/>
            <a:ext cx="3771900" cy="81915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774" y="3011822"/>
            <a:ext cx="3846830" cy="826135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57" y="5138802"/>
            <a:ext cx="3848100" cy="72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29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545" y="3406291"/>
            <a:ext cx="2696845" cy="77533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545" y="2851700"/>
            <a:ext cx="2681605" cy="771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Primjer</a:t>
            </a:r>
            <a:endParaRPr lang="hr-HR" dirty="0"/>
          </a:p>
        </p:txBody>
      </p:sp>
      <p:pic>
        <p:nvPicPr>
          <p:cNvPr id="4" name="Picture 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12" y="1560312"/>
            <a:ext cx="2809240" cy="4191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545" y="2293299"/>
            <a:ext cx="2670175" cy="76771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481" y="982977"/>
            <a:ext cx="3295650" cy="788670"/>
          </a:xfrm>
          <a:prstGeom prst="rect">
            <a:avLst/>
          </a:prstGeom>
          <a:effectLst>
            <a:glow rad="1905000">
              <a:schemeClr val="tx1">
                <a:alpha val="0"/>
              </a:schemeClr>
            </a:glow>
          </a:effectLst>
        </p:spPr>
      </p:pic>
      <p:pic>
        <p:nvPicPr>
          <p:cNvPr id="9" name="Picture 8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481" y="1979412"/>
            <a:ext cx="3257550" cy="553085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003" y="2971316"/>
            <a:ext cx="4332605" cy="1210310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567" y="4598674"/>
            <a:ext cx="4181475" cy="23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52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</TotalTime>
  <Words>99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Izgradnja sufiksnog polja korištenjem Kärkkäinen – Sandersovog algoritma</vt:lpstr>
      <vt:lpstr>Sadržaj</vt:lpstr>
      <vt:lpstr>Uvod</vt:lpstr>
      <vt:lpstr>Algoritam</vt:lpstr>
      <vt:lpstr>Implementacija</vt:lpstr>
      <vt:lpstr>Rezultati</vt:lpstr>
      <vt:lpstr>Pitanja…</vt:lpstr>
      <vt:lpstr>Primjer</vt:lpstr>
      <vt:lpstr>Primjer</vt:lpstr>
      <vt:lpstr>Primjer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Izgradnja sufiksnog polja korištenjem Kärkkäinen – Sandersovog algoritma</dc:title>
  <dc:creator>Petra Bevandić</dc:creator>
  <cp:lastModifiedBy>Petra Bevandić</cp:lastModifiedBy>
  <cp:revision>5</cp:revision>
  <dcterms:created xsi:type="dcterms:W3CDTF">2014-01-20T11:04:02Z</dcterms:created>
  <dcterms:modified xsi:type="dcterms:W3CDTF">2014-01-20T11:47:54Z</dcterms:modified>
</cp:coreProperties>
</file>