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modelswiz.co.uk/rc-guides/electric-rc-models-guide/users-basic-guide-to-radio-control-systems/" TargetMode="External"/><Relationship Id="rId2" Type="http://schemas.openxmlformats.org/officeDocument/2006/relationships/hyperlink" Target="https://www.avalan.com/blog/bid/354696/Top-Benefits-And-Top-Disadvantages-To-Using-A-5-8-GHz-Frequenc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:a16="http://schemas.microsoft.com/office/drawing/2014/main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>
                <a:ea typeface="Calibri"/>
                <a:cs typeface="Calibri"/>
                <a:sym typeface="Calibri"/>
              </a:rPr>
              <a:t>CONCEPTIAL 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tr-TR"/>
              <a:t>Mustafa Ercan OKATAN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642481B-9D83-4C22-AB79-CD329784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3" y="2389963"/>
            <a:ext cx="2428875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839"/>
            <a:ext cx="10515600" cy="53191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5400" dirty="0"/>
              <a:t>Time 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5400" dirty="0"/>
              <a:t>Financial 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400" dirty="0"/>
              <a:t>Deliverables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45" y="80187"/>
            <a:ext cx="10515600" cy="1325563"/>
          </a:xfrm>
        </p:spPr>
        <p:txBody>
          <a:bodyPr/>
          <a:lstStyle/>
          <a:p>
            <a:r>
              <a:rPr lang="tr-TR" dirty="0"/>
              <a:t>Time Management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4" descr="https://lh3.googleusercontent.com/IsQ5sCbaaNCf-sDeWiKcfMw3ZzF-bzPcLNecjpo_GOARGlX9ji4qr7TsDEjgmV_h8fMpRFhGwWwEZhgYhnFj0h0JIWbtpjWxHh3x0m_bCLF5QdlVnddkQAswDFLqE0wJ4nvfo39g">
            <a:extLst>
              <a:ext uri="{FF2B5EF4-FFF2-40B4-BE49-F238E27FC236}">
                <a16:creationId xmlns:a16="http://schemas.microsoft.com/office/drawing/2014/main" id="{750DC579-9177-43FF-9CC9-B32132F262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" y="1122778"/>
            <a:ext cx="11741285" cy="483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40" y="2103437"/>
            <a:ext cx="4129216" cy="1325563"/>
          </a:xfrm>
        </p:spPr>
        <p:txBody>
          <a:bodyPr>
            <a:normAutofit fontScale="90000"/>
          </a:bodyPr>
          <a:lstStyle/>
          <a:p>
            <a:r>
              <a:rPr lang="tr-TR" dirty="0"/>
              <a:t>Financial Management</a:t>
            </a:r>
            <a:br>
              <a:rPr lang="tr-TR" dirty="0"/>
            </a:b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711C2E-95F3-4F37-B364-A857292E3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9054"/>
              </p:ext>
            </p:extLst>
          </p:nvPr>
        </p:nvGraphicFramePr>
        <p:xfrm>
          <a:off x="3665838" y="123569"/>
          <a:ext cx="8155459" cy="5980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8865">
                  <a:extLst>
                    <a:ext uri="{9D8B030D-6E8A-4147-A177-3AD203B41FA5}">
                      <a16:colId xmlns:a16="http://schemas.microsoft.com/office/drawing/2014/main" val="698361492"/>
                    </a:ext>
                  </a:extLst>
                </a:gridCol>
                <a:gridCol w="2037895">
                  <a:extLst>
                    <a:ext uri="{9D8B030D-6E8A-4147-A177-3AD203B41FA5}">
                      <a16:colId xmlns:a16="http://schemas.microsoft.com/office/drawing/2014/main" val="2129610641"/>
                    </a:ext>
                  </a:extLst>
                </a:gridCol>
                <a:gridCol w="2039834">
                  <a:extLst>
                    <a:ext uri="{9D8B030D-6E8A-4147-A177-3AD203B41FA5}">
                      <a16:colId xmlns:a16="http://schemas.microsoft.com/office/drawing/2014/main" val="41089972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4061563659"/>
                    </a:ext>
                  </a:extLst>
                </a:gridCol>
              </a:tblGrid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Product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Pieces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Unit Price($)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Total Price($)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3096899075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nrf24l01+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1.78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3.56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1243888972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TS5828s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7.70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7.70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254149325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Camera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6.27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6.27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1519002952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Video Receiver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21.99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21.99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3179655586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Arduino uno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3.21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6.42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2115503043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Joystick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2.84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2.84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2647431848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15dBi antenna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2.24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4.48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3690838547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12V Battery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9.55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9.55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4241951024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Power-bank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4.75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9.50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2925643066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DC motor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379496773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L298n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1.43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1.43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836424141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Omni Wheel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8.55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25.65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3041510919"/>
                  </a:ext>
                </a:extLst>
              </a:tr>
              <a:tr h="5975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Connection equipment and body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1253561977"/>
                  </a:ext>
                </a:extLst>
              </a:tr>
              <a:tr h="5975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Estimated cost of the shooting mechanism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2649314712"/>
                  </a:ext>
                </a:extLst>
              </a:tr>
              <a:tr h="434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Unexpected costs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2782157785"/>
                  </a:ext>
                </a:extLst>
              </a:tr>
              <a:tr h="302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TOTAL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17 pcs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175.5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99" marR="46299" marT="46299" marB="46299"/>
                </a:tc>
                <a:extLst>
                  <a:ext uri="{0D108BD9-81ED-4DB2-BD59-A6C34878D82A}">
                    <a16:rowId xmlns:a16="http://schemas.microsoft.com/office/drawing/2014/main" val="4077134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Deliverables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1 X Robot: HELEN-V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1X User </a:t>
            </a:r>
            <a:r>
              <a:rPr lang="tr-TR" dirty="0" err="1"/>
              <a:t>manual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</a:t>
            </a:r>
            <a:r>
              <a:rPr lang="en-US" dirty="0"/>
              <a:t>a certificate of warranty 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2 X B</a:t>
            </a:r>
            <a:r>
              <a:rPr lang="en-US" dirty="0" err="1"/>
              <a:t>attery</a:t>
            </a:r>
            <a:r>
              <a:rPr lang="en-US" dirty="0"/>
              <a:t> charger 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2 X</a:t>
            </a:r>
            <a:r>
              <a:rPr lang="en-US" dirty="0"/>
              <a:t> </a:t>
            </a:r>
            <a:r>
              <a:rPr lang="tr-TR" dirty="0"/>
              <a:t>B</a:t>
            </a:r>
            <a:r>
              <a:rPr lang="en-US" dirty="0"/>
              <a:t>all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6 X</a:t>
            </a:r>
            <a:r>
              <a:rPr lang="en-US" dirty="0"/>
              <a:t> wall of the playfield</a:t>
            </a:r>
            <a:endParaRPr lang="tr-TR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 2 X </a:t>
            </a:r>
            <a:r>
              <a:rPr lang="en-US" dirty="0"/>
              <a:t>Substitute battery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5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1506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4350-8955-4121-8DAE-5E99AD36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9" y="2103437"/>
            <a:ext cx="10515600" cy="1325563"/>
          </a:xfrm>
        </p:spPr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9859-A4F4-474F-B0CA-50B91E11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D7CDAAA-2872-4457-8596-1D55B3F16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4457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9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5719-9690-4BC9-83AC-5F99DF1C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060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800" dirty="0"/>
              <a:t>REFERENCES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Hamby, C. (2013, November 26). Top Benefits And Top Disadvantages To Using A 5.8 GHz Frequency? Retrieved from</a:t>
            </a:r>
            <a:r>
              <a:rPr lang="en-US" u="sng" dirty="0">
                <a:hlinkClick r:id="rId2"/>
              </a:rPr>
              <a:t> https://www.avalan.com/blog/bid/354696/Top-Benefits-And-Top-Disadvantages-To-Using-A-5-8-GHz-Frequency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Perlman, A. (2016, August 20). Everything You Need to Know About FPV Flying. Retrieved from https://uavcoach.com/everything-need-know-fpv-flying/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User’s Basic Guide to Radio Control Systems. (n.d.). Retrieved from </a:t>
            </a:r>
            <a:r>
              <a:rPr lang="en-US" dirty="0">
                <a:hlinkClick r:id="rId3"/>
              </a:rPr>
              <a:t>http://www.rcmodelswiz.co.uk/rc-guides/electric-rc-models-guide/users-basic-guide-to-radio-control-systems/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Wheel Control Theory. (n.d.). Retrieved from http://www.robotplatform.com/knowledge/Classification_of_Robots/wheel_control_theory.html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F89A4AC-1AAA-473D-884C-AAFBFFDD0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4457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1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277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Teması</vt:lpstr>
      <vt:lpstr>PowerPoint Presentation</vt:lpstr>
      <vt:lpstr>PowerPoint Presentation</vt:lpstr>
      <vt:lpstr>PowerPoint Presentation</vt:lpstr>
      <vt:lpstr>Time Management</vt:lpstr>
      <vt:lpstr>Financial Management </vt:lpstr>
      <vt:lpstr>Deliverables</vt:lpstr>
      <vt:lpstr>Conclusion</vt:lpstr>
      <vt:lpstr>Thank you for listening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mustafa ercan</cp:lastModifiedBy>
  <cp:revision>10</cp:revision>
  <dcterms:created xsi:type="dcterms:W3CDTF">2018-12-27T12:36:55Z</dcterms:created>
  <dcterms:modified xsi:type="dcterms:W3CDTF">2018-12-27T22:19:42Z</dcterms:modified>
</cp:coreProperties>
</file>