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="" xmlns:a16="http://schemas.microsoft.com/office/drawing/2014/main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Mert Kayış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 r="-1368" b="14395"/>
          <a:stretch/>
        </p:blipFill>
        <p:spPr>
          <a:xfrm>
            <a:off x="4143405" y="1997241"/>
            <a:ext cx="3308153" cy="3168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94"/>
            <a:ext cx="10515600" cy="1110749"/>
          </a:xfrm>
        </p:spPr>
        <p:txBody>
          <a:bodyPr/>
          <a:lstStyle/>
          <a:p>
            <a:r>
              <a:rPr lang="tr-TR" dirty="0" smtClean="0"/>
              <a:t>Overall Block Diagram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4.googleusercontent.com/N5KLsNYt5DsOlBFjLnW7Ww2PUi68dZwSOfAiQJkzQ__qijP280sS_lP9qIQbhzsRkYpXS4ZgJD7Km0SmtAJdzLA7c2Op3AkCaFR7XDo5Bq8YM_3I3yLBaKtNhQTJmsLvKV2XAq9-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"/>
          <a:stretch/>
        </p:blipFill>
        <p:spPr bwMode="auto">
          <a:xfrm>
            <a:off x="684662" y="1322369"/>
            <a:ext cx="10304180" cy="4701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1325563"/>
          </a:xfrm>
        </p:spPr>
        <p:txBody>
          <a:bodyPr/>
          <a:lstStyle/>
          <a:p>
            <a:r>
              <a:rPr lang="tr-TR" dirty="0" smtClean="0"/>
              <a:t>Flowchart for Video Transfer Subsystem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5.googleusercontent.com/2eqDqW24sSa3E4RfobRrTN6dti4S4objhp_AMJBRu_vRFLqNyWbNX-TcFnoN0hdMfUpjlDu64s_tDWoeMgsM0OxPo8WqtFR-IUyyDG5NTQZz3a3nKubXn13sHU9nr_s0MRvUvJG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"/>
          <a:stretch/>
        </p:blipFill>
        <p:spPr bwMode="auto">
          <a:xfrm>
            <a:off x="2221831" y="1835140"/>
            <a:ext cx="6777790" cy="41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Unvan 1">
            <a:extLst>
              <a:ext uri="{FF2B5EF4-FFF2-40B4-BE49-F238E27FC236}">
                <a16:creationId xmlns="" xmlns:a16="http://schemas.microsoft.com/office/drawing/2014/main" id="{47ADBC36-5277-4EFF-AE38-8791389B8D41}"/>
              </a:ext>
            </a:extLst>
          </p:cNvPr>
          <p:cNvSpPr txBox="1">
            <a:spLocks/>
          </p:cNvSpPr>
          <p:nvPr/>
        </p:nvSpPr>
        <p:spPr>
          <a:xfrm>
            <a:off x="-80211" y="4600240"/>
            <a:ext cx="2614863" cy="1190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smtClean="0"/>
              <a:t>Continuous operation</a:t>
            </a:r>
            <a:endParaRPr lang="en-GB" sz="2800" dirty="0"/>
          </a:p>
        </p:txBody>
      </p:sp>
      <p:sp>
        <p:nvSpPr>
          <p:cNvPr id="7" name="Unvan 1">
            <a:extLst>
              <a:ext uri="{FF2B5EF4-FFF2-40B4-BE49-F238E27FC236}">
                <a16:creationId xmlns="" xmlns:a16="http://schemas.microsoft.com/office/drawing/2014/main" id="{47ADBC36-5277-4EFF-AE38-8791389B8D41}"/>
              </a:ext>
            </a:extLst>
          </p:cNvPr>
          <p:cNvSpPr txBox="1">
            <a:spLocks/>
          </p:cNvSpPr>
          <p:nvPr/>
        </p:nvSpPr>
        <p:spPr>
          <a:xfrm>
            <a:off x="8502315" y="4600241"/>
            <a:ext cx="2614863" cy="1190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smtClean="0"/>
              <a:t>Continuous operation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2936"/>
            <a:ext cx="10976811" cy="1325563"/>
          </a:xfrm>
        </p:spPr>
        <p:txBody>
          <a:bodyPr/>
          <a:lstStyle/>
          <a:p>
            <a:r>
              <a:rPr lang="tr-TR" dirty="0" smtClean="0"/>
              <a:t>Flowchart for the Command Transfer Subsystem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5" descr="https://lh4.googleusercontent.com/vJRJlxbQK2wNEyjF1tLc_VZxTa3F7Tknt0Fgo2VBDK8_2HgT3sNbqtiOLpbHdUmw4hk1I9p5GJC9ijwAyedV5bV67B_ttrQ-h0x6Yn_U8tHsAF1C4bF3XnKzO7gwb16hIxgFK4c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" r="60524" b="33125"/>
          <a:stretch/>
        </p:blipFill>
        <p:spPr bwMode="auto">
          <a:xfrm>
            <a:off x="2203313" y="1938577"/>
            <a:ext cx="2424834" cy="3299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2936"/>
            <a:ext cx="10976811" cy="1325563"/>
          </a:xfrm>
        </p:spPr>
        <p:txBody>
          <a:bodyPr/>
          <a:lstStyle/>
          <a:p>
            <a:r>
              <a:rPr lang="tr-TR" dirty="0" smtClean="0"/>
              <a:t>Flowchart for the Command Transfer Subsystem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4.googleusercontent.com/vJRJlxbQK2wNEyjF1tLc_VZxTa3F7Tknt0Fgo2VBDK8_2HgT3sNbqtiOLpbHdUmw4hk1I9p5GJC9ijwAyedV5bV67B_ttrQ-h0x6Yn_U8tHsAF1C4bF3XnKzO7gwb16hIxgFK4c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0" t="1570" b="-1"/>
          <a:stretch/>
        </p:blipFill>
        <p:spPr bwMode="auto">
          <a:xfrm>
            <a:off x="5438272" y="1315454"/>
            <a:ext cx="3141779" cy="479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h4.googleusercontent.com/vJRJlxbQK2wNEyjF1tLc_VZxTa3F7Tknt0Fgo2VBDK8_2HgT3sNbqtiOLpbHdUmw4hk1I9p5GJC9ijwAyedV5bV67B_ttrQ-h0x6Yn_U8tHsAF1C4bF3XnKzO7gwb16hIxgFK4c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" r="60524" b="33125"/>
          <a:stretch/>
        </p:blipFill>
        <p:spPr bwMode="auto">
          <a:xfrm>
            <a:off x="2203313" y="1938577"/>
            <a:ext cx="2424834" cy="3299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9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Power Supply Unit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5.googleusercontent.com/bbUIzlIiBiwP7FHEVUuQj_HJpublK7Fu0VIZDfeFzI7Q-l1BbHK7U_8zzL4LEI1uhqFM8f2njjiiPcuWG8kHyo_yJamiTafD-s_nP-qlYnoBiuybKs90mVlOICj6Vo4f7oiLWzr_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"/>
          <a:stretch/>
        </p:blipFill>
        <p:spPr bwMode="auto">
          <a:xfrm>
            <a:off x="2218823" y="1506204"/>
            <a:ext cx="6732672" cy="4365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4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Presentation</vt:lpstr>
      <vt:lpstr>Mert Kayış</vt:lpstr>
      <vt:lpstr>Overall Block Diagram</vt:lpstr>
      <vt:lpstr>Flowchart for Video Transfer Subsystem</vt:lpstr>
      <vt:lpstr>Flowchart for the Command Transfer Subsystem</vt:lpstr>
      <vt:lpstr>Flowchart for the Command Transfer Subsystem</vt:lpstr>
      <vt:lpstr>Power Supply Unit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Mert</cp:lastModifiedBy>
  <cp:revision>22</cp:revision>
  <dcterms:created xsi:type="dcterms:W3CDTF">2018-12-27T12:36:55Z</dcterms:created>
  <dcterms:modified xsi:type="dcterms:W3CDTF">2018-12-27T18:37:27Z</dcterms:modified>
</cp:coreProperties>
</file>