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194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KAĞAN ÖZASLAN</a:t>
            </a:r>
            <a:br>
              <a:rPr lang="tr-TR" b="1" dirty="0"/>
            </a:br>
            <a:r>
              <a:rPr lang="tr-TR" b="1" dirty="0"/>
              <a:t>CFO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0" y="2248553"/>
            <a:ext cx="2275500" cy="236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609600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r>
              <a:rPr lang="tr-TR" sz="1600" dirty="0"/>
              <a:t>.</a:t>
            </a:r>
            <a:endParaRPr lang="en-GB" sz="1800" dirty="0"/>
          </a:p>
          <a:p>
            <a:pPr marL="45720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544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609600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 </a:t>
            </a:r>
            <a:endParaRPr lang="en-GB" sz="1800" dirty="0"/>
          </a:p>
          <a:p>
            <a:pPr marL="45720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9374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609600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 </a:t>
            </a:r>
            <a:endParaRPr lang="tr-TR" sz="16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Section for related settings.</a:t>
            </a:r>
            <a:endParaRPr lang="en-GB" sz="18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1257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609600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 </a:t>
            </a:r>
            <a:endParaRPr lang="tr-TR" sz="16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Section for related settings.</a:t>
            </a:r>
            <a:endParaRPr lang="en-GB" sz="1800" dirty="0"/>
          </a:p>
          <a:p>
            <a:r>
              <a:rPr lang="en-US" sz="1600" b="1" dirty="0"/>
              <a:t>Payload: </a:t>
            </a:r>
            <a:r>
              <a:rPr lang="en-US" sz="1600" dirty="0"/>
              <a:t>Sending data is stored inside</a:t>
            </a:r>
            <a:r>
              <a:rPr lang="tr-TR" sz="1600" dirty="0"/>
              <a:t>. </a:t>
            </a:r>
            <a:r>
              <a:rPr lang="tr-TR" sz="1600" dirty="0" err="1"/>
              <a:t>Upon</a:t>
            </a:r>
            <a:r>
              <a:rPr lang="tr-TR" sz="1600" dirty="0"/>
              <a:t> 32 </a:t>
            </a:r>
            <a:r>
              <a:rPr lang="tr-TR" sz="1600" dirty="0" err="1"/>
              <a:t>byte</a:t>
            </a:r>
            <a:r>
              <a:rPr lang="en-US" sz="1600" dirty="0"/>
              <a:t>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3167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609600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</a:t>
            </a:r>
            <a:endParaRPr lang="en-GB" sz="18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Section for related settings.</a:t>
            </a:r>
            <a:endParaRPr lang="en-GB" sz="1800" dirty="0"/>
          </a:p>
          <a:p>
            <a:r>
              <a:rPr lang="en-US" sz="1600" b="1" dirty="0"/>
              <a:t>Payload: </a:t>
            </a:r>
            <a:r>
              <a:rPr lang="en-US" sz="1600" dirty="0"/>
              <a:t>Sending data is stored inside</a:t>
            </a:r>
            <a:r>
              <a:rPr lang="tr-TR" sz="1600" dirty="0"/>
              <a:t>. </a:t>
            </a:r>
            <a:r>
              <a:rPr lang="tr-TR" sz="1600" dirty="0" err="1"/>
              <a:t>Upon</a:t>
            </a:r>
            <a:r>
              <a:rPr lang="tr-TR" sz="1600" dirty="0"/>
              <a:t> 32 </a:t>
            </a:r>
            <a:r>
              <a:rPr lang="tr-TR" sz="1600" dirty="0" err="1"/>
              <a:t>byte</a:t>
            </a:r>
            <a:r>
              <a:rPr lang="en-US" sz="1600" dirty="0"/>
              <a:t>. </a:t>
            </a:r>
            <a:endParaRPr lang="tr-TR" sz="1600" dirty="0"/>
          </a:p>
          <a:p>
            <a:r>
              <a:rPr lang="en-US" sz="1600" b="1" dirty="0"/>
              <a:t>CRC: </a:t>
            </a:r>
            <a:r>
              <a:rPr lang="en-US" sz="1600" dirty="0"/>
              <a:t>Cyclic redundancy check for error detection.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214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</a:p>
          <a:p>
            <a:r>
              <a:rPr lang="tr-TR" dirty="0"/>
              <a:t>600mw </a:t>
            </a:r>
            <a:r>
              <a:rPr lang="tr-TR" dirty="0" err="1"/>
              <a:t>Transmitter</a:t>
            </a:r>
            <a:r>
              <a:rPr lang="tr-TR" dirty="0"/>
              <a:t> (ts5828s)</a:t>
            </a:r>
          </a:p>
          <a:p>
            <a:r>
              <a:rPr lang="tr-TR" dirty="0"/>
              <a:t>27.5 </a:t>
            </a:r>
            <a:r>
              <a:rPr lang="tr-TR" dirty="0" err="1"/>
              <a:t>dBm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ts5828 ile ilgili gÃ¶rsel sonucu">
            <a:extLst>
              <a:ext uri="{FF2B5EF4-FFF2-40B4-BE49-F238E27FC236}">
                <a16:creationId xmlns:a16="http://schemas.microsoft.com/office/drawing/2014/main" id="{4D47B985-24B4-4EDB-B8E7-386D728D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74" y="911572"/>
            <a:ext cx="3218226" cy="32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</a:p>
          <a:p>
            <a:r>
              <a:rPr lang="tr-TR" dirty="0"/>
              <a:t>600mw </a:t>
            </a:r>
            <a:r>
              <a:rPr lang="tr-TR" dirty="0" err="1"/>
              <a:t>Transmitter</a:t>
            </a:r>
            <a:r>
              <a:rPr lang="tr-TR" dirty="0"/>
              <a:t> (ts5828s)</a:t>
            </a:r>
          </a:p>
          <a:p>
            <a:r>
              <a:rPr lang="tr-TR" dirty="0"/>
              <a:t>27.5 </a:t>
            </a:r>
            <a:r>
              <a:rPr lang="tr-TR" dirty="0" err="1"/>
              <a:t>dBm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170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camera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ts5828 ile ilgili gÃ¶rsel sonucu">
            <a:extLst>
              <a:ext uri="{FF2B5EF4-FFF2-40B4-BE49-F238E27FC236}">
                <a16:creationId xmlns:a16="http://schemas.microsoft.com/office/drawing/2014/main" id="{4D47B985-24B4-4EDB-B8E7-386D728D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574" y="911572"/>
            <a:ext cx="3218226" cy="32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nesne içeren bir resim&#10;&#10;Yüksek güvenilirlikle oluşturulmuş açıklama">
            <a:extLst>
              <a:ext uri="{FF2B5EF4-FFF2-40B4-BE49-F238E27FC236}">
                <a16:creationId xmlns:a16="http://schemas.microsoft.com/office/drawing/2014/main" id="{3ACFABA4-CAF5-430E-974E-583E5311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98" y="3429000"/>
            <a:ext cx="2515645" cy="22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38" y="2063105"/>
            <a:ext cx="10428861" cy="4113858"/>
          </a:xfrm>
        </p:spPr>
        <p:txBody>
          <a:bodyPr/>
          <a:lstStyle/>
          <a:p>
            <a:r>
              <a:rPr lang="tr-TR" dirty="0"/>
              <a:t>5.8Ghz </a:t>
            </a:r>
            <a:r>
              <a:rPr lang="tr-TR" dirty="0" err="1"/>
              <a:t>receiver</a:t>
            </a:r>
            <a:r>
              <a:rPr lang="tr-TR" dirty="0"/>
              <a:t> (ROTG02)</a:t>
            </a:r>
          </a:p>
          <a:p>
            <a:endParaRPr lang="tr-TR" dirty="0"/>
          </a:p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endParaRPr lang="tr-TR" dirty="0"/>
          </a:p>
          <a:p>
            <a:r>
              <a:rPr lang="tr-TR" dirty="0"/>
              <a:t>Plug </a:t>
            </a:r>
            <a:r>
              <a:rPr lang="tr-TR" dirty="0" err="1"/>
              <a:t>and</a:t>
            </a:r>
            <a:r>
              <a:rPr lang="tr-TR" dirty="0"/>
              <a:t> Play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usb</a:t>
            </a:r>
            <a:r>
              <a:rPr lang="tr-TR" dirty="0"/>
              <a:t> </a:t>
            </a:r>
            <a:r>
              <a:rPr lang="tr-TR" dirty="0" err="1"/>
              <a:t>cable</a:t>
            </a:r>
            <a:endParaRPr lang="tr-TR" dirty="0"/>
          </a:p>
          <a:p>
            <a:endParaRPr lang="tr-TR" dirty="0"/>
          </a:p>
          <a:p>
            <a:r>
              <a:rPr lang="tr-TR" dirty="0"/>
              <a:t>Auto </a:t>
            </a:r>
            <a:r>
              <a:rPr lang="tr-TR" dirty="0" err="1"/>
              <a:t>seek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2050" name="Picture 2" descr="https://img.staticbg.com/thumb/large/oaupload/banggood/images/4C/92/597c8fad-ea10-441a-a094-4f5a717ff351.jpeg">
            <a:extLst>
              <a:ext uri="{FF2B5EF4-FFF2-40B4-BE49-F238E27FC236}">
                <a16:creationId xmlns:a16="http://schemas.microsoft.com/office/drawing/2014/main" id="{A2E67BF9-56AA-40A1-93E4-E174CA9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1" y="1027906"/>
            <a:ext cx="3924299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Improvement</a:t>
            </a:r>
            <a:r>
              <a:rPr lang="tr-TR" dirty="0"/>
              <a:t> Option</a:t>
            </a:r>
          </a:p>
          <a:p>
            <a:pPr lvl="1"/>
            <a:r>
              <a:rPr lang="tr-TR" dirty="0"/>
              <a:t>5.8G </a:t>
            </a:r>
            <a:r>
              <a:rPr lang="tr-TR" dirty="0" err="1"/>
              <a:t>Amplifier</a:t>
            </a:r>
            <a:endParaRPr lang="tr-TR" dirty="0"/>
          </a:p>
          <a:p>
            <a:pPr lvl="1"/>
            <a:r>
              <a:rPr lang="tr-TR" dirty="0"/>
              <a:t>27dBm </a:t>
            </a:r>
            <a:r>
              <a:rPr lang="tr-TR" dirty="0" err="1"/>
              <a:t>to</a:t>
            </a:r>
            <a:r>
              <a:rPr lang="tr-TR" dirty="0"/>
              <a:t> 34 </a:t>
            </a:r>
            <a:r>
              <a:rPr lang="tr-TR" dirty="0" err="1"/>
              <a:t>dBm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8" descr="https://lh6.googleusercontent.com/dSqIaicu0MZE_vwm6Wi4SjeYeRxNx9k0nL7wj9GWIjRi06fg_Wyvh2Zsb9iVRYngJ3hMkUyeh816HXKWJcyTE0uW2wI13c2THDkhrk1gCD6tmwqOTYTruLsKZiioKaqEkrpS2kIh">
            <a:extLst>
              <a:ext uri="{FF2B5EF4-FFF2-40B4-BE49-F238E27FC236}">
                <a16:creationId xmlns:a16="http://schemas.microsoft.com/office/drawing/2014/main" id="{A09AA33B-D590-4444-B84D-315E5E31F6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8083" r="2806" b="5689"/>
          <a:stretch/>
        </p:blipFill>
        <p:spPr bwMode="auto">
          <a:xfrm>
            <a:off x="6357257" y="3056709"/>
            <a:ext cx="3479074" cy="2756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Command 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2.4Ghz </a:t>
            </a:r>
            <a:r>
              <a:rPr lang="tr-TR" dirty="0" err="1"/>
              <a:t>band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NRF24L01+ </a:t>
            </a:r>
            <a:r>
              <a:rPr lang="tr-TR" dirty="0" err="1"/>
              <a:t>module</a:t>
            </a:r>
            <a:endParaRPr lang="tr-TR" dirty="0"/>
          </a:p>
          <a:p>
            <a:pPr lvl="1" fontAlgn="base"/>
            <a:r>
              <a:rPr lang="tr-TR" sz="2000" dirty="0"/>
              <a:t>V</a:t>
            </a:r>
            <a:r>
              <a:rPr lang="en-US" sz="2000" dirty="0" err="1"/>
              <a:t>ery</a:t>
            </a:r>
            <a:r>
              <a:rPr lang="en-US" sz="2000" dirty="0"/>
              <a:t> cheap</a:t>
            </a:r>
            <a:r>
              <a:rPr lang="tr-TR" sz="2000" dirty="0"/>
              <a:t> (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$2)</a:t>
            </a:r>
            <a:endParaRPr lang="en-GB" dirty="0"/>
          </a:p>
          <a:p>
            <a:pPr lvl="1" fontAlgn="base"/>
            <a:r>
              <a:rPr lang="en-US" sz="2000" dirty="0"/>
              <a:t>Compatible with high gain antennas</a:t>
            </a:r>
            <a:endParaRPr lang="tr-TR" sz="2000" dirty="0"/>
          </a:p>
          <a:p>
            <a:pPr lvl="1" fontAlgn="base"/>
            <a:r>
              <a:rPr lang="en-US" sz="2000" dirty="0"/>
              <a:t>2.4ghz antennas are also very cheap.</a:t>
            </a:r>
            <a:endParaRPr lang="en-GB" dirty="0"/>
          </a:p>
          <a:p>
            <a:pPr lvl="1" fontAlgn="base"/>
            <a:r>
              <a:rPr lang="tr-TR" sz="2000" dirty="0" err="1"/>
              <a:t>Secure</a:t>
            </a:r>
            <a:r>
              <a:rPr lang="en-US" sz="2000" dirty="0"/>
              <a:t> communication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r>
              <a:rPr lang="tr-TR" sz="2000" dirty="0"/>
              <a:t>.</a:t>
            </a:r>
          </a:p>
          <a:p>
            <a:pPr marL="457200" lvl="1" indent="0" fontAlgn="base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2211B716-85C1-43FB-AADE-732D3F54DD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2" y="1962239"/>
            <a:ext cx="3991451" cy="2933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D825AB2-CE28-4321-9FE1-C078D7AA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397" y="1690688"/>
            <a:ext cx="7253206" cy="37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Protocol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1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CE61921D-1D95-46E1-AF87-E6507C0539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075407"/>
            <a:ext cx="75819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195</Words>
  <Application>Microsoft Office PowerPoint</Application>
  <PresentationFormat>Geniş ekran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KAĞAN ÖZASLAN CFO</vt:lpstr>
      <vt:lpstr>PowerPoint Sunusu</vt:lpstr>
      <vt:lpstr>Video Transmission</vt:lpstr>
      <vt:lpstr>Video Transmission</vt:lpstr>
      <vt:lpstr>Video Transmission</vt:lpstr>
      <vt:lpstr>Test Results</vt:lpstr>
      <vt:lpstr>Command Transmission</vt:lpstr>
      <vt:lpstr>Command Transmission</vt:lpstr>
      <vt:lpstr>Communication Protocol</vt:lpstr>
      <vt:lpstr>PowerPoint Sunusu</vt:lpstr>
      <vt:lpstr>PowerPoint Sunusu</vt:lpstr>
      <vt:lpstr>PowerPoint Sunusu</vt:lpstr>
      <vt:lpstr>PowerPoint Sunusu</vt:lpstr>
      <vt:lpstr>PowerPoint Sunusu</vt:lpstr>
      <vt:lpstr>Command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kagan</cp:lastModifiedBy>
  <cp:revision>15</cp:revision>
  <dcterms:created xsi:type="dcterms:W3CDTF">2018-12-27T12:36:55Z</dcterms:created>
  <dcterms:modified xsi:type="dcterms:W3CDTF">2018-12-27T16:22:10Z</dcterms:modified>
</cp:coreProperties>
</file>