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2" r:id="rId9"/>
    <p:sldId id="264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 b="1" dirty="0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</a:t>
            </a:r>
            <a:r>
              <a:rPr lang="en-US" sz="6000" b="1">
                <a:ea typeface="Calibri"/>
                <a:cs typeface="Calibri"/>
                <a:sym typeface="Calibri"/>
              </a:rPr>
              <a:t>U</a:t>
            </a:r>
            <a:r>
              <a:rPr lang="tr-TR" sz="6000" b="1">
                <a:ea typeface="Calibri"/>
                <a:cs typeface="Calibri"/>
                <a:sym typeface="Calibri"/>
              </a:rPr>
              <a:t>AL </a:t>
            </a:r>
            <a:r>
              <a:rPr lang="tr-TR" sz="6000" b="1" dirty="0">
                <a:ea typeface="Calibri"/>
                <a:cs typeface="Calibri"/>
                <a:sym typeface="Calibri"/>
              </a:rPr>
              <a:t>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664B4F-C3A5-4AE2-A2D0-D042E91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A04B5-5410-4312-8508-8FEF566A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performance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marketing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87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EEF805F-A185-415C-BD89-B6E90966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590254"/>
            <a:ext cx="10518843" cy="59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0" descr="Marketable Metrics">
            <a:extLst>
              <a:ext uri="{FF2B5EF4-FFF2-40B4-BE49-F238E27FC236}">
                <a16:creationId xmlns:a16="http://schemas.microsoft.com/office/drawing/2014/main" id="{3D90BDCC-7F28-48FF-8ACA-62FE36C1D6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413" r="5699" b="47768"/>
          <a:stretch/>
        </p:blipFill>
        <p:spPr>
          <a:xfrm rot="5400000">
            <a:off x="2938418" y="-1269687"/>
            <a:ext cx="6002684" cy="865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Overall System Components</a:t>
            </a:r>
          </a:p>
          <a:p>
            <a:r>
              <a:rPr lang="en-GB" dirty="0"/>
              <a:t>Video and </a:t>
            </a:r>
            <a:r>
              <a:rPr lang="en-GB"/>
              <a:t>Command Data Transmission</a:t>
            </a:r>
            <a:endParaRPr lang="en-GB" dirty="0"/>
          </a:p>
          <a:p>
            <a:r>
              <a:rPr lang="en-GB" dirty="0"/>
              <a:t>Motor Drive and Shooting Systems</a:t>
            </a:r>
          </a:p>
          <a:p>
            <a:r>
              <a:rPr lang="en-GB" dirty="0"/>
              <a:t>Conclusion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68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algn="just"/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180</Words>
  <Application>Microsoft Office PowerPoint</Application>
  <PresentationFormat>Geniş ekran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PowerPoint Sunusu</vt:lpstr>
      <vt:lpstr>Problem Statements</vt:lpstr>
      <vt:lpstr>Restrictions &amp; Constraints</vt:lpstr>
      <vt:lpstr>Objectives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17</cp:revision>
  <dcterms:created xsi:type="dcterms:W3CDTF">2018-12-27T12:36:55Z</dcterms:created>
  <dcterms:modified xsi:type="dcterms:W3CDTF">2018-12-28T05:22:28Z</dcterms:modified>
</cp:coreProperties>
</file>