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2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 b="1" dirty="0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664B4F-C3A5-4AE2-A2D0-D042E91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A04B5-5410-4312-8508-8FEF566A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performance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marketing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87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EEF805F-A185-415C-BD89-B6E90966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590254"/>
            <a:ext cx="10518843" cy="59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0" descr="Marketable Metrics">
            <a:extLst>
              <a:ext uri="{FF2B5EF4-FFF2-40B4-BE49-F238E27FC236}">
                <a16:creationId xmlns:a16="http://schemas.microsoft.com/office/drawing/2014/main" id="{3D90BDCC-7F28-48FF-8ACA-62FE36C1D6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413" r="5699" b="47768"/>
          <a:stretch/>
        </p:blipFill>
        <p:spPr>
          <a:xfrm rot="5400000">
            <a:off x="2938418" y="-1269687"/>
            <a:ext cx="6002684" cy="865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Overall System Components</a:t>
            </a:r>
          </a:p>
          <a:p>
            <a:r>
              <a:rPr lang="en-GB" dirty="0"/>
              <a:t>Video and </a:t>
            </a:r>
            <a:r>
              <a:rPr lang="en-GB"/>
              <a:t>Command Data Transmission</a:t>
            </a:r>
            <a:endParaRPr lang="en-GB" dirty="0"/>
          </a:p>
          <a:p>
            <a:r>
              <a:rPr lang="en-GB" dirty="0"/>
              <a:t>Motor Drive and Shooting Systems</a:t>
            </a:r>
          </a:p>
          <a:p>
            <a:r>
              <a:rPr lang="en-GB" dirty="0"/>
              <a:t>Conclusion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68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algn="just"/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173B3A-91B9-4774-B2D8-E81A274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Product – Helen V</a:t>
            </a:r>
            <a:endParaRPr lang="tr-TR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EA595A-96D1-49D6-BFEB-F3F975DA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82044"/>
            <a:ext cx="4533900" cy="3238500"/>
          </a:xfrm>
        </p:spPr>
      </p:pic>
    </p:spTree>
    <p:extLst>
      <p:ext uri="{BB962C8B-B14F-4D97-AF65-F5344CB8AC3E}">
        <p14:creationId xmlns:p14="http://schemas.microsoft.com/office/powerpoint/2010/main" val="6065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182</Words>
  <Application>Microsoft Office PowerPoint</Application>
  <PresentationFormat>Geniş ekran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Product – Helen V</vt:lpstr>
      <vt:lpstr>PowerPoint Sunusu</vt:lpstr>
      <vt:lpstr>Problem Statements</vt:lpstr>
      <vt:lpstr>Restrictions &amp; Constraints</vt:lpstr>
      <vt:lpstr>Objectives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15</cp:revision>
  <dcterms:created xsi:type="dcterms:W3CDTF">2018-12-27T12:36:55Z</dcterms:created>
  <dcterms:modified xsi:type="dcterms:W3CDTF">2018-12-27T22:45:13Z</dcterms:modified>
</cp:coreProperties>
</file>