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xmlns="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Mert Kayış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4143405" y="1997241"/>
            <a:ext cx="3308153" cy="3168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110749"/>
          </a:xfrm>
        </p:spPr>
        <p:txBody>
          <a:bodyPr/>
          <a:lstStyle/>
          <a:p>
            <a:r>
              <a:rPr lang="tr-TR" dirty="0" smtClean="0"/>
              <a:t>Overall Block Diagram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N5KLsNYt5DsOlBFjLnW7Ww2PUi68dZwSOfAiQJkzQ__qijP280sS_lP9qIQbhzsRkYpXS4ZgJD7Km0SmtAJdzLA7c2Op3AkCaFR7XDo5Bq8YM_3I3yLBaKtNhQTJmsLvKV2XAq9-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"/>
          <a:stretch/>
        </p:blipFill>
        <p:spPr bwMode="auto">
          <a:xfrm>
            <a:off x="684662" y="1322369"/>
            <a:ext cx="10304180" cy="4701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/>
          <a:lstStyle/>
          <a:p>
            <a:r>
              <a:rPr lang="tr-TR" dirty="0" smtClean="0"/>
              <a:t>Flowchart for Video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2eqDqW24sSa3E4RfobRrTN6dti4S4objhp_AMJBRu_vRFLqNyWbNX-TcFnoN0hdMfUpjlDu64s_tDWoeMgsM0OxPo8WqtFR-IUyyDG5NTQZz3a3nKubXn13sHU9nr_s0MRvUvJG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"/>
          <a:stretch/>
        </p:blipFill>
        <p:spPr bwMode="auto">
          <a:xfrm>
            <a:off x="2221831" y="1835140"/>
            <a:ext cx="6777790" cy="41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-80211" y="4600240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8502315" y="4600241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936"/>
            <a:ext cx="10976811" cy="1325563"/>
          </a:xfrm>
        </p:spPr>
        <p:txBody>
          <a:bodyPr/>
          <a:lstStyle/>
          <a:p>
            <a:r>
              <a:rPr lang="tr-TR" dirty="0" smtClean="0"/>
              <a:t>Flowchart for the Command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0" t="1570" b="-1"/>
          <a:stretch/>
        </p:blipFill>
        <p:spPr bwMode="auto">
          <a:xfrm>
            <a:off x="5438272" y="1315454"/>
            <a:ext cx="3141779" cy="47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r="60524" b="33125"/>
          <a:stretch/>
        </p:blipFill>
        <p:spPr bwMode="auto">
          <a:xfrm>
            <a:off x="2203313" y="1938577"/>
            <a:ext cx="2424834" cy="329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Power Supply Unit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bbUIzlIiBiwP7FHEVUuQj_HJpublK7Fu0VIZDfeFzI7Q-l1BbHK7U_8zzL4LEI1uhqFM8f2njjiiPcuWG8kHyo_yJamiTafD-s_nP-qlYnoBiuybKs90mVlOICj6Vo4f7oiLWzr_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 bwMode="auto">
          <a:xfrm>
            <a:off x="2218823" y="1506204"/>
            <a:ext cx="6732672" cy="436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Presentation</vt:lpstr>
      <vt:lpstr>Mert Kayış</vt:lpstr>
      <vt:lpstr>Overall Block Diagram</vt:lpstr>
      <vt:lpstr>Flowchart for Video Transfer Subsystem</vt:lpstr>
      <vt:lpstr>Flowchart for the Command Transfer Subsystem</vt:lpstr>
      <vt:lpstr>Power Supply 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Mert</cp:lastModifiedBy>
  <cp:revision>21</cp:revision>
  <dcterms:created xsi:type="dcterms:W3CDTF">2018-12-27T12:36:55Z</dcterms:created>
  <dcterms:modified xsi:type="dcterms:W3CDTF">2018-12-27T18:31:53Z</dcterms:modified>
</cp:coreProperties>
</file>