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Geniş ekran</PresentationFormat>
  <Paragraphs>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Caner Potur</cp:lastModifiedBy>
  <cp:revision>1</cp:revision>
  <dcterms:created xsi:type="dcterms:W3CDTF">2018-12-27T12:36:55Z</dcterms:created>
  <dcterms:modified xsi:type="dcterms:W3CDTF">2018-12-27T12:44:00Z</dcterms:modified>
</cp:coreProperties>
</file>