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8" autoAdjust="0"/>
  </p:normalViewPr>
  <p:slideViewPr>
    <p:cSldViewPr snapToGrid="0">
      <p:cViewPr>
        <p:scale>
          <a:sx n="25" d="100"/>
          <a:sy n="25" d="100"/>
        </p:scale>
        <p:origin x="-1518" y="888"/>
      </p:cViewPr>
      <p:guideLst>
        <p:guide orient="horz" pos="953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935" y="5740925"/>
            <a:ext cx="15250455" cy="11074226"/>
          </a:xfrm>
        </p:spPr>
        <p:txBody>
          <a:bodyPr anchor="b">
            <a:normAutofit/>
          </a:bodyPr>
          <a:lstStyle>
            <a:lvl1pPr algn="ctr">
              <a:defRPr sz="11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2935" y="17151462"/>
            <a:ext cx="15250455" cy="6053451"/>
          </a:xfrm>
        </p:spPr>
        <p:txBody>
          <a:bodyPr>
            <a:normAutofit/>
          </a:bodyPr>
          <a:lstStyle>
            <a:lvl1pPr marL="0" indent="0" algn="ctr">
              <a:buNone/>
              <a:defRPr sz="5148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62" y="18930834"/>
            <a:ext cx="18189038" cy="3581981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9165" y="3081723"/>
            <a:ext cx="17238032" cy="14185351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2546992"/>
            <a:ext cx="18189073" cy="3012040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1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2690427"/>
            <a:ext cx="18189073" cy="15125892"/>
          </a:xfrm>
        </p:spPr>
        <p:txBody>
          <a:bodyPr anchor="ctr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8557666"/>
            <a:ext cx="18189073" cy="7001371"/>
          </a:xfrm>
        </p:spPr>
        <p:txBody>
          <a:bodyPr anchor="ctr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027" y="3851105"/>
            <a:ext cx="16325845" cy="12048278"/>
          </a:xfrm>
        </p:spPr>
        <p:txBody>
          <a:bodyPr anchor="ctr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19643" y="15932609"/>
            <a:ext cx="15359828" cy="2625053"/>
          </a:xfrm>
        </p:spPr>
        <p:txBody>
          <a:bodyPr anchor="t">
            <a:normAutofit/>
          </a:bodyPr>
          <a:lstStyle>
            <a:lvl1pPr marL="0" indent="0">
              <a:buNone/>
              <a:defRPr sz="3276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9299018"/>
            <a:ext cx="18189073" cy="6271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25994" y="3918500"/>
            <a:ext cx="1279680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1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68760" y="13769955"/>
            <a:ext cx="1295481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871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61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9439093"/>
            <a:ext cx="18189073" cy="11085798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0576870"/>
            <a:ext cx="18189073" cy="5034148"/>
          </a:xfrm>
        </p:spPr>
        <p:txBody>
          <a:bodyPr anchor="t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03628" y="2690425"/>
            <a:ext cx="18189073" cy="708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0446989"/>
            <a:ext cx="5789531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3627" y="12990286"/>
            <a:ext cx="5789531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3712" y="10446989"/>
            <a:ext cx="5776449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94338" y="12990286"/>
            <a:ext cx="5797208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4" y="10446989"/>
            <a:ext cx="579997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992724" y="12990286"/>
            <a:ext cx="5799977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5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03628" y="2695597"/>
            <a:ext cx="18189073" cy="707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8557661"/>
            <a:ext cx="578502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3628" y="10446990"/>
            <a:ext cx="5785027" cy="6726061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03628" y="21100951"/>
            <a:ext cx="5785027" cy="4458081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96811" y="18557661"/>
            <a:ext cx="5794536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94334" y="10446990"/>
            <a:ext cx="5797211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94334" y="21100949"/>
            <a:ext cx="5797211" cy="4458085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5" y="18557661"/>
            <a:ext cx="5792524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992724" y="10446990"/>
            <a:ext cx="5799977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992504" y="21100940"/>
            <a:ext cx="5800196" cy="4458094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10446996"/>
            <a:ext cx="18189073" cy="151120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2690436"/>
            <a:ext cx="4480955" cy="2286860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2690436"/>
            <a:ext cx="13440662" cy="228686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18187976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3656808"/>
            <a:ext cx="18166786" cy="12078748"/>
          </a:xfrm>
        </p:spPr>
        <p:txBody>
          <a:bodyPr anchor="b">
            <a:normAutofit/>
          </a:bodyPr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6141922"/>
            <a:ext cx="18166786" cy="6038374"/>
          </a:xfrm>
        </p:spPr>
        <p:txBody>
          <a:bodyPr>
            <a:normAutofit/>
          </a:bodyPr>
          <a:lstStyle>
            <a:lvl1pPr marL="0" indent="0" algn="ctr">
              <a:buNone/>
              <a:defRPr sz="4680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89608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0831890" y="10446992"/>
            <a:ext cx="89597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6" y="10464312"/>
            <a:ext cx="8552694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603627" y="13465422"/>
            <a:ext cx="8960811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25390" y="10464312"/>
            <a:ext cx="8567312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0831891" y="13465422"/>
            <a:ext cx="8959713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2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2690424"/>
            <a:ext cx="6906927" cy="8929473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8911735" y="2690431"/>
            <a:ext cx="10880963" cy="228686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1619897"/>
            <a:ext cx="6906930" cy="13939135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9" y="2690424"/>
            <a:ext cx="9663019" cy="8929482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09645" y="2690429"/>
            <a:ext cx="7033483" cy="22868608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62" y="11619904"/>
            <a:ext cx="9662987" cy="13939131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21396330" cy="3026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0446996"/>
            <a:ext cx="18189073" cy="1511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75784" y="25965405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3628" y="25965405"/>
            <a:ext cx="11710569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51545" y="25965405"/>
            <a:ext cx="1341157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2139605" rtl="0" eaLnBrk="1" latinLnBrk="0" hangingPunct="1">
        <a:lnSpc>
          <a:spcPct val="90000"/>
        </a:lnSpc>
        <a:spcBef>
          <a:spcPct val="0"/>
        </a:spcBef>
        <a:buNone/>
        <a:defRPr sz="8424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120000"/>
        </a:lnSpc>
        <a:spcBef>
          <a:spcPts val="2340"/>
        </a:spcBef>
        <a:buClr>
          <a:schemeClr val="tx1"/>
        </a:buClr>
        <a:buFont typeface="Arial" panose="020B0604020202020204" pitchFamily="34" charset="0"/>
        <a:buChar char="•"/>
        <a:defRPr sz="4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4212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7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88972"/>
            <a:ext cx="20574000" cy="186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HELEN-V</a:t>
            </a:r>
            <a:endParaRPr lang="tr-TR" sz="1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5279005"/>
            <a:ext cx="5050539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 smtClean="0"/>
              <a:t>SHAREHOLDERS:</a:t>
            </a:r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bs-Latn-B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199" y="9088393"/>
            <a:ext cx="9164993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/>
              <a:t>DELIVERABLES:</a:t>
            </a: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bs-Latn-B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3264" y="5279005"/>
            <a:ext cx="1037876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/>
              <a:t>Technical Specifications: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bs-Latn-BA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19892" y="9088393"/>
            <a:ext cx="665292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 smtClean="0"/>
              <a:t>BUDGET</a:t>
            </a:r>
            <a:r>
              <a:rPr lang="tr-TR" sz="3600" b="1" dirty="0" smtClean="0"/>
              <a:t>: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57199" y="2556610"/>
            <a:ext cx="20424825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600" i="1" dirty="0" smtClean="0"/>
              <a:t>Troy Tech</a:t>
            </a:r>
          </a:p>
          <a:p>
            <a:pPr algn="just"/>
            <a:endParaRPr lang="en-US" sz="3600" i="1" dirty="0"/>
          </a:p>
          <a:p>
            <a:pPr algn="just"/>
            <a:endParaRPr lang="en-US" sz="3600" i="1" dirty="0" smtClean="0"/>
          </a:p>
          <a:p>
            <a:pPr algn="just"/>
            <a:endParaRPr lang="en-US" sz="3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57198" y="18827694"/>
            <a:ext cx="13351264" cy="895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3600" b="1" dirty="0" smtClean="0"/>
              <a:t>Overall Block Diagram with System Interconnections</a:t>
            </a:r>
            <a:r>
              <a:rPr lang="tr-TR" sz="3600" b="1" dirty="0" smtClean="0"/>
              <a:t>:</a:t>
            </a:r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47050"/>
              </p:ext>
            </p:extLst>
          </p:nvPr>
        </p:nvGraphicFramePr>
        <p:xfrm>
          <a:off x="14242977" y="10021680"/>
          <a:ext cx="6606749" cy="112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764">
                  <a:extLst>
                    <a:ext uri="{9D8B030D-6E8A-4147-A177-3AD203B41FA5}">
                      <a16:colId xmlns:a16="http://schemas.microsoft.com/office/drawing/2014/main" xmlns="" val="3936429932"/>
                    </a:ext>
                  </a:extLst>
                </a:gridCol>
                <a:gridCol w="2837985">
                  <a:extLst>
                    <a:ext uri="{9D8B030D-6E8A-4147-A177-3AD203B41FA5}">
                      <a16:colId xmlns:a16="http://schemas.microsoft.com/office/drawing/2014/main" xmlns="" val="2306221773"/>
                    </a:ext>
                  </a:extLst>
                </a:gridCol>
              </a:tblGrid>
              <a:tr h="630808"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Item 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Total Price ($)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587830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428878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algn="ctr"/>
                      <a:endParaRPr lang="bs-Latn-BA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tr-TR" sz="3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26536781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57198" y="12869586"/>
            <a:ext cx="13351264" cy="56323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3600" b="1" dirty="0" smtClean="0"/>
              <a:t>System Operation</a:t>
            </a:r>
            <a:r>
              <a:rPr lang="tr-TR" sz="3600" b="1" dirty="0" smtClean="0"/>
              <a:t>:</a:t>
            </a:r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4196805" y="21796465"/>
            <a:ext cx="6652921" cy="6186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3600" b="1" dirty="0" smtClean="0"/>
              <a:t>FLOWCHART:</a:t>
            </a:r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" y="28964044"/>
            <a:ext cx="21385831" cy="13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5077</TotalTime>
  <Words>28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Droplet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 Ajanovic</dc:creator>
  <cp:lastModifiedBy>caner</cp:lastModifiedBy>
  <cp:revision>64</cp:revision>
  <dcterms:created xsi:type="dcterms:W3CDTF">2017-05-20T20:25:43Z</dcterms:created>
  <dcterms:modified xsi:type="dcterms:W3CDTF">2019-05-13T08:42:01Z</dcterms:modified>
</cp:coreProperties>
</file>