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66AC"/>
    <a:srgbClr val="D0D3E3"/>
    <a:srgbClr val="E0EBF6"/>
    <a:srgbClr val="217EBE"/>
    <a:srgbClr val="1676B8"/>
    <a:srgbClr val="1C7DBE"/>
    <a:srgbClr val="CCECFF"/>
    <a:srgbClr val="091DAF"/>
    <a:srgbClr val="AB1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718" autoAdjust="0"/>
  </p:normalViewPr>
  <p:slideViewPr>
    <p:cSldViewPr snapToGrid="0">
      <p:cViewPr>
        <p:scale>
          <a:sx n="33" d="100"/>
          <a:sy n="33" d="100"/>
        </p:scale>
        <p:origin x="1344" y="-2280"/>
      </p:cViewPr>
      <p:guideLst>
        <p:guide orient="horz" pos="9533"/>
        <p:guide pos="673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288972"/>
            <a:ext cx="20758147" cy="18620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17EBE"/>
                </a:solidFill>
              </a:rPr>
              <a:t>HELEN-V</a:t>
            </a:r>
            <a:endParaRPr lang="tr-TR" sz="11500" b="1" dirty="0">
              <a:solidFill>
                <a:srgbClr val="217EB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35" y="6369097"/>
            <a:ext cx="7564406" cy="30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  </a:t>
            </a:r>
            <a:r>
              <a:rPr lang="bs-Latn-BA" sz="3600" b="1" dirty="0"/>
              <a:t>SHAREHOLDERS:</a:t>
            </a: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0223" y="10422913"/>
            <a:ext cx="6675630" cy="3024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>
                <a:latin typeface="Arial" pitchFamily="34" charset="0"/>
                <a:cs typeface="Arial" pitchFamily="34" charset="0"/>
              </a:rPr>
              <a:t>DELIVERABLES: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HELEN V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Eachine ROTG02 FPV Receiver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Command Transmitter Module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Artengo beach volley ball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bs-Latn-B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6294" y="14564044"/>
            <a:ext cx="671430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s-Latn-BA" sz="3600" b="1" dirty="0"/>
              <a:t>BUDGET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5286" y="2333271"/>
            <a:ext cx="20860059" cy="3816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Project Description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3000" dirty="0">
                <a:latin typeface="Arial" pitchFamily="34" charset="0"/>
                <a:cs typeface="Arial" pitchFamily="34" charset="0"/>
              </a:rPr>
              <a:t>“Design and construct one of the two teleoperated robots trying to shoot and score in opponent’s goal.”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Robots can hit, push or otherwise drive the ball but not grasp, scoop or otherwise carry it.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Successive contacts with the ball are allowed but the ball must be transferred to opponent’s half-field in no more than 20 seconds.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player scoring 2 goals more than the opponent wins the game.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game is started, upon command, with robots placed on their own goal lines and the goal at the center of the field.</a:t>
            </a:r>
          </a:p>
          <a:p>
            <a:pPr algn="just"/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858"/>
              </p:ext>
            </p:extLst>
          </p:nvPr>
        </p:nvGraphicFramePr>
        <p:xfrm>
          <a:off x="14596295" y="15231870"/>
          <a:ext cx="6749230" cy="135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89">
                  <a:extLst>
                    <a:ext uri="{9D8B030D-6E8A-4147-A177-3AD203B41FA5}">
                      <a16:colId xmlns:a16="http://schemas.microsoft.com/office/drawing/2014/main" val="3936429932"/>
                    </a:ext>
                  </a:extLst>
                </a:gridCol>
                <a:gridCol w="143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306221773"/>
                    </a:ext>
                  </a:extLst>
                </a:gridCol>
              </a:tblGrid>
              <a:tr h="1661786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Pieces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nrf24l01+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1.78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3.56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TS5828s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Camera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Video Receiver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Uno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Mega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Joystick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15dBi antenna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12V Battery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Powerbank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 motor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L298n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1.43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Omni wheel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5.42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Solenoid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Connection Equipment and body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 pcs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145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653678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" y="6940008"/>
            <a:ext cx="1314851" cy="152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Content Placeholder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1591648" y="6940010"/>
            <a:ext cx="1557524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72" y="6940010"/>
            <a:ext cx="1437732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İçerik Yer Tutucusu 12" descr="açık hava, gök, kişi, çayır içeren bir resim  Açıklama otomatik olarak oluşturuldu">
            <a:extLst>
              <a:ext uri="{FF2B5EF4-FFF2-40B4-BE49-F238E27FC236}">
                <a16:creationId xmlns:a16="http://schemas.microsoft.com/office/drawing/2014/main" id="{49A4A624-65D8-4D5A-9921-5B8A91C21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33" y="6940011"/>
            <a:ext cx="1420653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 descr="A person smiling for the camera  Description automatically generated">
            <a:extLst>
              <a:ext uri="{FF2B5EF4-FFF2-40B4-BE49-F238E27FC236}">
                <a16:creationId xmlns:a16="http://schemas.microsoft.com/office/drawing/2014/main" id="{1642481B-9D83-4C22-AB79-CD3297849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45" y="6940011"/>
            <a:ext cx="1485859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51977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Hasan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Özkara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8719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Mert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Kayış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91" y="8491997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Kağan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Özaslan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1768" y="8491996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Caner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Potur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3583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Ercan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Okatan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39715" y="6358728"/>
            <a:ext cx="6675630" cy="74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Outstanding Features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Holonomic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Powerful shooting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570" y="8342159"/>
            <a:ext cx="6421775" cy="219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578350" y="11623703"/>
            <a:ext cx="1719736" cy="1289802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75006"/>
              </p:ext>
            </p:extLst>
          </p:nvPr>
        </p:nvGraphicFramePr>
        <p:xfrm>
          <a:off x="7900198" y="22790644"/>
          <a:ext cx="6154427" cy="43336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97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Test Results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Outdoor Range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237 m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Indoor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67.58 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10.35 cm/s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Average Speed of the Ball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204.54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&gt; 6 m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19653"/>
              </p:ext>
            </p:extLst>
          </p:nvPr>
        </p:nvGraphicFramePr>
        <p:xfrm>
          <a:off x="1233678" y="15226925"/>
          <a:ext cx="12382310" cy="480214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5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494">
                  <a:extLst>
                    <a:ext uri="{9D8B030D-6E8A-4147-A177-3AD203B41FA5}">
                      <a16:colId xmlns:a16="http://schemas.microsoft.com/office/drawing/2014/main" val="3293870451"/>
                    </a:ext>
                  </a:extLst>
                </a:gridCol>
              </a:tblGrid>
              <a:tr h="53481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Technical Specifications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Robot Part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Controller Part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0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21 cm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(height x length x width)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50 x 26.5 x 17 cm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Diameter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29 cm 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0.8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4.8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49.5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~45 min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~5 hour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77823"/>
              </p:ext>
            </p:extLst>
          </p:nvPr>
        </p:nvGraphicFramePr>
        <p:xfrm>
          <a:off x="1053946" y="22790644"/>
          <a:ext cx="6520954" cy="57696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52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Subsystems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Video transfer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40CH 5.8G 600MW transmitter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150CH Dual Antenna Audio FPV Receiver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Command Transmission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NRF24L01 2.4G Communication Module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Motor-drive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Holonomic Control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Push-pull solenoid with 35V Capacitors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Resim 8" descr="zemin, bina, açık hava, yer içeren bir resim&#10;&#10;Çok yüksek güvenilirlikle oluşturulmuş açıklama">
            <a:extLst>
              <a:ext uri="{FF2B5EF4-FFF2-40B4-BE49-F238E27FC236}">
                <a16:creationId xmlns:a16="http://schemas.microsoft.com/office/drawing/2014/main" id="{F9F97E8A-0470-4C88-B160-3B3F21DA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83" y="6369097"/>
            <a:ext cx="6308283" cy="75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5402</TotalTime>
  <Words>371</Words>
  <Application>Microsoft Office PowerPoint</Application>
  <PresentationFormat>Özel</PresentationFormat>
  <Paragraphs>162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Wingdings</vt:lpstr>
      <vt:lpstr>Droplet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kagan</cp:lastModifiedBy>
  <cp:revision>101</cp:revision>
  <dcterms:created xsi:type="dcterms:W3CDTF">2017-05-20T20:25:43Z</dcterms:created>
  <dcterms:modified xsi:type="dcterms:W3CDTF">2019-05-14T08:49:42Z</dcterms:modified>
</cp:coreProperties>
</file>