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 autoAdjust="0"/>
  </p:normalViewPr>
  <p:slideViewPr>
    <p:cSldViewPr snapToGrid="0">
      <p:cViewPr>
        <p:scale>
          <a:sx n="25" d="100"/>
          <a:sy n="25" d="100"/>
        </p:scale>
        <p:origin x="-1518" y="1404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88972"/>
            <a:ext cx="20574000" cy="186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HELEN-V</a:t>
            </a:r>
            <a:endParaRPr lang="tr-T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5279005"/>
            <a:ext cx="5050539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SHAREHOLDERS: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088393"/>
            <a:ext cx="50505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DELIVERABLES:</a:t>
            </a: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s-Latn-B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3264" y="5279005"/>
            <a:ext cx="1037876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Technical Specifications: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s-Latn-B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892" y="9088393"/>
            <a:ext cx="66529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BUDGET</a:t>
            </a:r>
            <a:r>
              <a:rPr lang="tr-TR" sz="3600" b="1" dirty="0" smtClean="0"/>
              <a:t>: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" y="2556610"/>
            <a:ext cx="2042482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i="1" dirty="0" smtClean="0"/>
              <a:t>Troy Tech</a:t>
            </a:r>
          </a:p>
          <a:p>
            <a:pPr algn="just"/>
            <a:endParaRPr lang="en-US" sz="3600" i="1" dirty="0"/>
          </a:p>
          <a:p>
            <a:pPr algn="just"/>
            <a:endParaRPr lang="en-US" sz="3600" i="1" dirty="0" smtClean="0"/>
          </a:p>
          <a:p>
            <a:pPr algn="just"/>
            <a:endParaRPr lang="en-US" sz="3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47050"/>
              </p:ext>
            </p:extLst>
          </p:nvPr>
        </p:nvGraphicFramePr>
        <p:xfrm>
          <a:off x="14242977" y="10021680"/>
          <a:ext cx="6606749" cy="112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764">
                  <a:extLst>
                    <a:ext uri="{9D8B030D-6E8A-4147-A177-3AD203B41FA5}">
                      <a16:colId xmlns="" xmlns:a16="http://schemas.microsoft.com/office/drawing/2014/main" val="3936429932"/>
                    </a:ext>
                  </a:extLst>
                </a:gridCol>
                <a:gridCol w="2837985">
                  <a:extLst>
                    <a:ext uri="{9D8B030D-6E8A-4147-A177-3AD203B41FA5}">
                      <a16:colId xmlns="" xmlns:a16="http://schemas.microsoft.com/office/drawing/2014/main" val="2306221773"/>
                    </a:ext>
                  </a:extLst>
                </a:gridCol>
              </a:tblGrid>
              <a:tr h="630808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428878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bs-Latn-BA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tr-TR" sz="3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653678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7198" y="12869586"/>
            <a:ext cx="7962902" cy="563231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System Operation: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196805" y="21796465"/>
            <a:ext cx="6652921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FLOWCHART: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5354127"/>
            <a:ext cx="3657601" cy="500907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3867974"/>
            <a:ext cx="13808461" cy="4114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782" y="12740860"/>
            <a:ext cx="4322763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5085</TotalTime>
  <Words>21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caner</cp:lastModifiedBy>
  <cp:revision>66</cp:revision>
  <dcterms:created xsi:type="dcterms:W3CDTF">2017-05-20T20:25:43Z</dcterms:created>
  <dcterms:modified xsi:type="dcterms:W3CDTF">2019-05-13T08:59:43Z</dcterms:modified>
</cp:coreProperties>
</file>