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2" r:id="rId9"/>
    <p:sldId id="264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A8C3F-2E2B-4C07-8A1F-0828AB60DD11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tr-TR"/>
        </a:p>
      </dgm:t>
    </dgm:pt>
    <dgm:pt modelId="{77BA990C-0398-456E-9D74-FAC9E07339F0}">
      <dgm:prSet phldrT="[Metin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tr-TR" b="1" dirty="0"/>
            <a:t>TROY TECH</a:t>
          </a:r>
        </a:p>
      </dgm:t>
    </dgm:pt>
    <dgm:pt modelId="{A98B3A20-5BC8-40B1-A1AB-C5E3F777C465}" type="parTrans" cxnId="{B7EFADBB-40B5-4CE7-984D-130DD6AE2F6E}">
      <dgm:prSet/>
      <dgm:spPr/>
      <dgm:t>
        <a:bodyPr/>
        <a:lstStyle/>
        <a:p>
          <a:endParaRPr lang="tr-TR"/>
        </a:p>
      </dgm:t>
    </dgm:pt>
    <dgm:pt modelId="{C7C13F14-9E35-497E-8BBB-B939C62E4539}" type="sibTrans" cxnId="{B7EFADBB-40B5-4CE7-984D-130DD6AE2F6E}">
      <dgm:prSet/>
      <dgm:spPr/>
      <dgm:t>
        <a:bodyPr/>
        <a:lstStyle/>
        <a:p>
          <a:endParaRPr lang="tr-TR"/>
        </a:p>
      </dgm:t>
    </dgm:pt>
    <dgm:pt modelId="{C5A52C3C-516C-49EB-B53A-85E44A8B01E6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CEO</a:t>
          </a:r>
        </a:p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Hasan </a:t>
          </a:r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ÖZKARA</a:t>
          </a:r>
          <a:endParaRPr lang="en-US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C8625D-B9A8-4274-94E8-F0002872EF47}" type="parTrans" cxnId="{0B5892FC-1BF6-4A7B-A200-CCAA3A5D98A4}">
      <dgm:prSet/>
      <dgm:spPr/>
      <dgm:t>
        <a:bodyPr/>
        <a:lstStyle/>
        <a:p>
          <a:endParaRPr lang="tr-TR"/>
        </a:p>
      </dgm:t>
    </dgm:pt>
    <dgm:pt modelId="{697C2596-FD1F-4E21-87B7-66ADB7E49C5E}" type="sibTrans" cxnId="{0B5892FC-1BF6-4A7B-A200-CCAA3A5D98A4}">
      <dgm:prSet/>
      <dgm:spPr/>
      <dgm:t>
        <a:bodyPr/>
        <a:lstStyle/>
        <a:p>
          <a:endParaRPr lang="tr-TR"/>
        </a:p>
      </dgm:t>
    </dgm:pt>
    <dgm:pt modelId="{A40624F3-BAB0-409A-A2F9-8C1EFBA432E1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Mert KAYIŞ</a:t>
          </a:r>
        </a:p>
      </dgm:t>
    </dgm:pt>
    <dgm:pt modelId="{BD601D84-C718-4B80-BA56-F7D51CBD8DA3}" type="parTrans" cxnId="{16E486C9-D924-4C36-BA9A-25FA59577056}">
      <dgm:prSet/>
      <dgm:spPr/>
      <dgm:t>
        <a:bodyPr/>
        <a:lstStyle/>
        <a:p>
          <a:endParaRPr lang="tr-TR"/>
        </a:p>
      </dgm:t>
    </dgm:pt>
    <dgm:pt modelId="{48D6237C-CD3C-43C3-962B-7CFE13247951}" type="sibTrans" cxnId="{16E486C9-D924-4C36-BA9A-25FA59577056}">
      <dgm:prSet/>
      <dgm:spPr/>
      <dgm:t>
        <a:bodyPr/>
        <a:lstStyle/>
        <a:p>
          <a:endParaRPr lang="tr-TR"/>
        </a:p>
      </dgm:t>
    </dgm:pt>
    <dgm:pt modelId="{7D20A739-850C-4971-AEA7-5627178D4468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CFO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Kağan ÖZASLAN</a:t>
          </a:r>
        </a:p>
      </dgm:t>
    </dgm:pt>
    <dgm:pt modelId="{63716B79-7F2F-48D1-B7D2-526B611527B1}" type="parTrans" cxnId="{13D06C99-F028-4CFE-9D60-05FDF456F27A}">
      <dgm:prSet/>
      <dgm:spPr/>
      <dgm:t>
        <a:bodyPr/>
        <a:lstStyle/>
        <a:p>
          <a:endParaRPr lang="tr-TR"/>
        </a:p>
      </dgm:t>
    </dgm:pt>
    <dgm:pt modelId="{78E481D9-9769-4FC5-AFE6-81F3969C4BEF}" type="sibTrans" cxnId="{13D06C99-F028-4CFE-9D60-05FDF456F27A}">
      <dgm:prSet/>
      <dgm:spPr/>
      <dgm:t>
        <a:bodyPr/>
        <a:lstStyle/>
        <a:p>
          <a:endParaRPr lang="tr-TR"/>
        </a:p>
      </dgm:t>
    </dgm:pt>
    <dgm:pt modelId="{597CF2D1-3501-4843-A23D-960374E52DA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CMO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Mustafa Ercan OKATAN</a:t>
          </a:r>
        </a:p>
      </dgm:t>
    </dgm:pt>
    <dgm:pt modelId="{EA0F8DC9-55F0-4060-99EB-42D2346BBD8D}" type="parTrans" cxnId="{32890F99-E604-43DD-BDCC-98B94D91A7FB}">
      <dgm:prSet/>
      <dgm:spPr/>
      <dgm:t>
        <a:bodyPr/>
        <a:lstStyle/>
        <a:p>
          <a:endParaRPr lang="tr-TR"/>
        </a:p>
      </dgm:t>
    </dgm:pt>
    <dgm:pt modelId="{4D1FAAB1-7E9D-4436-B3E4-D1A36A61D91B}" type="sibTrans" cxnId="{32890F99-E604-43DD-BDCC-98B94D91A7FB}">
      <dgm:prSet/>
      <dgm:spPr/>
      <dgm:t>
        <a:bodyPr/>
        <a:lstStyle/>
        <a:p>
          <a:endParaRPr lang="tr-TR"/>
        </a:p>
      </dgm:t>
    </dgm:pt>
    <dgm:pt modelId="{455E155F-297E-4D05-B139-B5A5EA8D8FD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CTO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Caner POTUR</a:t>
          </a:r>
        </a:p>
      </dgm:t>
    </dgm:pt>
    <dgm:pt modelId="{63B49BDC-B894-4467-A4B6-63EB3D90BC37}" type="parTrans" cxnId="{064674CD-1E84-40D6-A463-8BEA18372E56}">
      <dgm:prSet/>
      <dgm:spPr/>
      <dgm:t>
        <a:bodyPr/>
        <a:lstStyle/>
        <a:p>
          <a:endParaRPr lang="tr-TR"/>
        </a:p>
      </dgm:t>
    </dgm:pt>
    <dgm:pt modelId="{BE0DBEAE-C6C1-46CB-8562-9FBF8D754635}" type="sibTrans" cxnId="{064674CD-1E84-40D6-A463-8BEA18372E56}">
      <dgm:prSet/>
      <dgm:spPr/>
      <dgm:t>
        <a:bodyPr/>
        <a:lstStyle/>
        <a:p>
          <a:endParaRPr lang="tr-TR"/>
        </a:p>
      </dgm:t>
    </dgm:pt>
    <dgm:pt modelId="{1AFE8701-202B-46CA-A38E-27A93DAC6D82}" type="pres">
      <dgm:prSet presAssocID="{41BA8C3F-2E2B-4C07-8A1F-0828AB60DD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AC9F71A-3F72-42F3-952D-5C30727656E7}" type="pres">
      <dgm:prSet presAssocID="{77BA990C-0398-456E-9D74-FAC9E07339F0}" presName="hierRoot1" presStyleCnt="0">
        <dgm:presLayoutVars>
          <dgm:hierBranch/>
        </dgm:presLayoutVars>
      </dgm:prSet>
      <dgm:spPr/>
    </dgm:pt>
    <dgm:pt modelId="{041E57A2-3D6B-4EE4-9672-C5EB09339A92}" type="pres">
      <dgm:prSet presAssocID="{77BA990C-0398-456E-9D74-FAC9E07339F0}" presName="rootComposite1" presStyleCnt="0"/>
      <dgm:spPr/>
    </dgm:pt>
    <dgm:pt modelId="{6BAB720D-026C-473E-944E-F5C25BF23F6B}" type="pres">
      <dgm:prSet presAssocID="{77BA990C-0398-456E-9D74-FAC9E07339F0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DCA1ADA4-61C1-4135-B609-E23EE7F97FE2}" type="pres">
      <dgm:prSet presAssocID="{77BA990C-0398-456E-9D74-FAC9E07339F0}" presName="rootConnector1" presStyleLbl="node1" presStyleIdx="0" presStyleCnt="0"/>
      <dgm:spPr/>
    </dgm:pt>
    <dgm:pt modelId="{FF8E693E-C59F-4167-8A92-70A4DC130264}" type="pres">
      <dgm:prSet presAssocID="{77BA990C-0398-456E-9D74-FAC9E07339F0}" presName="hierChild2" presStyleCnt="0"/>
      <dgm:spPr/>
    </dgm:pt>
    <dgm:pt modelId="{AA1D558E-0DFE-4583-B987-43D3624C652F}" type="pres">
      <dgm:prSet presAssocID="{98C8625D-B9A8-4274-94E8-F0002872EF47}" presName="Name64" presStyleLbl="parChTrans1D2" presStyleIdx="0" presStyleCnt="5"/>
      <dgm:spPr/>
    </dgm:pt>
    <dgm:pt modelId="{F401DFB6-8266-4994-A1B5-E7830A8F884C}" type="pres">
      <dgm:prSet presAssocID="{C5A52C3C-516C-49EB-B53A-85E44A8B01E6}" presName="hierRoot2" presStyleCnt="0">
        <dgm:presLayoutVars>
          <dgm:hierBranch val="init"/>
        </dgm:presLayoutVars>
      </dgm:prSet>
      <dgm:spPr/>
    </dgm:pt>
    <dgm:pt modelId="{FECE76D0-E142-4371-B5D2-57C31EDB1701}" type="pres">
      <dgm:prSet presAssocID="{C5A52C3C-516C-49EB-B53A-85E44A8B01E6}" presName="rootComposite" presStyleCnt="0"/>
      <dgm:spPr/>
    </dgm:pt>
    <dgm:pt modelId="{1BD47F30-7496-4A1D-9DFB-2CFFD508B1B6}" type="pres">
      <dgm:prSet presAssocID="{C5A52C3C-516C-49EB-B53A-85E44A8B01E6}" presName="rootText" presStyleLbl="node2" presStyleIdx="0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F4BA7B4E-2265-4467-BC93-CFB84752CFC1}" type="pres">
      <dgm:prSet presAssocID="{C5A52C3C-516C-49EB-B53A-85E44A8B01E6}" presName="rootConnector" presStyleLbl="node2" presStyleIdx="0" presStyleCnt="5"/>
      <dgm:spPr/>
    </dgm:pt>
    <dgm:pt modelId="{7B561803-60B9-436E-9762-F606A5127075}" type="pres">
      <dgm:prSet presAssocID="{C5A52C3C-516C-49EB-B53A-85E44A8B01E6}" presName="hierChild4" presStyleCnt="0"/>
      <dgm:spPr/>
    </dgm:pt>
    <dgm:pt modelId="{C75C7964-7C5B-4181-B4C8-ABECF2716C1B}" type="pres">
      <dgm:prSet presAssocID="{C5A52C3C-516C-49EB-B53A-85E44A8B01E6}" presName="hierChild5" presStyleCnt="0"/>
      <dgm:spPr/>
    </dgm:pt>
    <dgm:pt modelId="{A990EB11-FBC6-485D-8394-240A25755CC9}" type="pres">
      <dgm:prSet presAssocID="{BD601D84-C718-4B80-BA56-F7D51CBD8DA3}" presName="Name64" presStyleLbl="parChTrans1D2" presStyleIdx="1" presStyleCnt="5"/>
      <dgm:spPr/>
    </dgm:pt>
    <dgm:pt modelId="{078333BA-3781-4F61-BFCB-2E4EDE2F88E4}" type="pres">
      <dgm:prSet presAssocID="{A40624F3-BAB0-409A-A2F9-8C1EFBA432E1}" presName="hierRoot2" presStyleCnt="0">
        <dgm:presLayoutVars>
          <dgm:hierBranch val="r"/>
        </dgm:presLayoutVars>
      </dgm:prSet>
      <dgm:spPr/>
    </dgm:pt>
    <dgm:pt modelId="{11663E57-0176-435D-88DE-AC8F079DCB17}" type="pres">
      <dgm:prSet presAssocID="{A40624F3-BAB0-409A-A2F9-8C1EFBA432E1}" presName="rootComposite" presStyleCnt="0"/>
      <dgm:spPr/>
    </dgm:pt>
    <dgm:pt modelId="{22DE9119-F3B2-4A6A-B1D0-5B67CC948E3A}" type="pres">
      <dgm:prSet presAssocID="{A40624F3-BAB0-409A-A2F9-8C1EFBA432E1}" presName="rootText" presStyleLbl="node2" presStyleIdx="1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8746B1D7-3EB8-41A4-B28E-4ACD1EB6DD01}" type="pres">
      <dgm:prSet presAssocID="{A40624F3-BAB0-409A-A2F9-8C1EFBA432E1}" presName="rootConnector" presStyleLbl="node2" presStyleIdx="1" presStyleCnt="5"/>
      <dgm:spPr/>
    </dgm:pt>
    <dgm:pt modelId="{5C706587-2AF4-43DA-A948-F2CDC3CDE302}" type="pres">
      <dgm:prSet presAssocID="{A40624F3-BAB0-409A-A2F9-8C1EFBA432E1}" presName="hierChild4" presStyleCnt="0"/>
      <dgm:spPr/>
    </dgm:pt>
    <dgm:pt modelId="{828E6BE7-0063-44A8-B138-405AEA1865A7}" type="pres">
      <dgm:prSet presAssocID="{A40624F3-BAB0-409A-A2F9-8C1EFBA432E1}" presName="hierChild5" presStyleCnt="0"/>
      <dgm:spPr/>
    </dgm:pt>
    <dgm:pt modelId="{97128350-B3C0-4C9E-89F4-6BDE72DBC174}" type="pres">
      <dgm:prSet presAssocID="{63716B79-7F2F-48D1-B7D2-526B611527B1}" presName="Name64" presStyleLbl="parChTrans1D2" presStyleIdx="2" presStyleCnt="5"/>
      <dgm:spPr/>
    </dgm:pt>
    <dgm:pt modelId="{3F08C4DB-0978-4474-AA4A-9E2FDBB95156}" type="pres">
      <dgm:prSet presAssocID="{7D20A739-850C-4971-AEA7-5627178D4468}" presName="hierRoot2" presStyleCnt="0">
        <dgm:presLayoutVars>
          <dgm:hierBranch val="init"/>
        </dgm:presLayoutVars>
      </dgm:prSet>
      <dgm:spPr/>
    </dgm:pt>
    <dgm:pt modelId="{53D97FAB-82DB-4D57-A960-D12C7B454A8E}" type="pres">
      <dgm:prSet presAssocID="{7D20A739-850C-4971-AEA7-5627178D4468}" presName="rootComposite" presStyleCnt="0"/>
      <dgm:spPr/>
    </dgm:pt>
    <dgm:pt modelId="{986311D5-A066-4608-B5EC-4E23123E621A}" type="pres">
      <dgm:prSet presAssocID="{7D20A739-850C-4971-AEA7-5627178D4468}" presName="rootText" presStyleLbl="node2" presStyleIdx="2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62498E8C-A237-4364-B00E-2A6507DC9257}" type="pres">
      <dgm:prSet presAssocID="{7D20A739-850C-4971-AEA7-5627178D4468}" presName="rootConnector" presStyleLbl="node2" presStyleIdx="2" presStyleCnt="5"/>
      <dgm:spPr/>
    </dgm:pt>
    <dgm:pt modelId="{AEC1E214-2D43-4D78-B9EC-F2E47FCF976D}" type="pres">
      <dgm:prSet presAssocID="{7D20A739-850C-4971-AEA7-5627178D4468}" presName="hierChild4" presStyleCnt="0"/>
      <dgm:spPr/>
    </dgm:pt>
    <dgm:pt modelId="{4E584075-96BA-4401-B316-19D8436731E1}" type="pres">
      <dgm:prSet presAssocID="{7D20A739-850C-4971-AEA7-5627178D4468}" presName="hierChild5" presStyleCnt="0"/>
      <dgm:spPr/>
    </dgm:pt>
    <dgm:pt modelId="{CC9DD505-292C-49CB-B714-0CFC4C38E5A4}" type="pres">
      <dgm:prSet presAssocID="{EA0F8DC9-55F0-4060-99EB-42D2346BBD8D}" presName="Name64" presStyleLbl="parChTrans1D2" presStyleIdx="3" presStyleCnt="5"/>
      <dgm:spPr/>
    </dgm:pt>
    <dgm:pt modelId="{1633ADCC-0222-436D-8E1D-BB909955F4B8}" type="pres">
      <dgm:prSet presAssocID="{597CF2D1-3501-4843-A23D-960374E52DA4}" presName="hierRoot2" presStyleCnt="0">
        <dgm:presLayoutVars>
          <dgm:hierBranch val="init"/>
        </dgm:presLayoutVars>
      </dgm:prSet>
      <dgm:spPr/>
    </dgm:pt>
    <dgm:pt modelId="{9E5DD266-4BFD-4F8C-9530-83F37BD4A73C}" type="pres">
      <dgm:prSet presAssocID="{597CF2D1-3501-4843-A23D-960374E52DA4}" presName="rootComposite" presStyleCnt="0"/>
      <dgm:spPr/>
    </dgm:pt>
    <dgm:pt modelId="{00969372-56F8-4332-8A0A-34F3E7C891B9}" type="pres">
      <dgm:prSet presAssocID="{597CF2D1-3501-4843-A23D-960374E52DA4}" presName="rootText" presStyleLbl="node2" presStyleIdx="3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D365F322-7C75-40E9-BFFC-543D4C268EAD}" type="pres">
      <dgm:prSet presAssocID="{597CF2D1-3501-4843-A23D-960374E52DA4}" presName="rootConnector" presStyleLbl="node2" presStyleIdx="3" presStyleCnt="5"/>
      <dgm:spPr/>
    </dgm:pt>
    <dgm:pt modelId="{57A56603-EC37-4408-86C6-112AA3B11C86}" type="pres">
      <dgm:prSet presAssocID="{597CF2D1-3501-4843-A23D-960374E52DA4}" presName="hierChild4" presStyleCnt="0"/>
      <dgm:spPr/>
    </dgm:pt>
    <dgm:pt modelId="{95E7F237-FD6B-49F2-B9F4-ADD09843E374}" type="pres">
      <dgm:prSet presAssocID="{597CF2D1-3501-4843-A23D-960374E52DA4}" presName="hierChild5" presStyleCnt="0"/>
      <dgm:spPr/>
    </dgm:pt>
    <dgm:pt modelId="{56EF35F5-7260-4D84-837D-345862141906}" type="pres">
      <dgm:prSet presAssocID="{63B49BDC-B894-4467-A4B6-63EB3D90BC37}" presName="Name64" presStyleLbl="parChTrans1D2" presStyleIdx="4" presStyleCnt="5"/>
      <dgm:spPr/>
    </dgm:pt>
    <dgm:pt modelId="{D166D8D2-1737-4C16-AC14-A184C40C6C4A}" type="pres">
      <dgm:prSet presAssocID="{455E155F-297E-4D05-B139-B5A5EA8D8FDB}" presName="hierRoot2" presStyleCnt="0">
        <dgm:presLayoutVars>
          <dgm:hierBranch val="l"/>
        </dgm:presLayoutVars>
      </dgm:prSet>
      <dgm:spPr/>
    </dgm:pt>
    <dgm:pt modelId="{EF315678-20DA-4340-B806-6CF1454502F2}" type="pres">
      <dgm:prSet presAssocID="{455E155F-297E-4D05-B139-B5A5EA8D8FDB}" presName="rootComposite" presStyleCnt="0"/>
      <dgm:spPr/>
    </dgm:pt>
    <dgm:pt modelId="{E4E8E151-C198-4F71-851F-E6D7B890D7A0}" type="pres">
      <dgm:prSet presAssocID="{455E155F-297E-4D05-B139-B5A5EA8D8FDB}" presName="rootText" presStyleLbl="node2" presStyleIdx="4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0735AD41-A0AD-4628-9FC4-BDEA7153BCF2}" type="pres">
      <dgm:prSet presAssocID="{455E155F-297E-4D05-B139-B5A5EA8D8FDB}" presName="rootConnector" presStyleLbl="node2" presStyleIdx="4" presStyleCnt="5"/>
      <dgm:spPr/>
    </dgm:pt>
    <dgm:pt modelId="{DBDE6178-8D10-42E6-ACAE-B053A851CCD7}" type="pres">
      <dgm:prSet presAssocID="{455E155F-297E-4D05-B139-B5A5EA8D8FDB}" presName="hierChild4" presStyleCnt="0"/>
      <dgm:spPr/>
    </dgm:pt>
    <dgm:pt modelId="{DF5CA147-C44F-4634-9C4F-9AA7865E50D1}" type="pres">
      <dgm:prSet presAssocID="{455E155F-297E-4D05-B139-B5A5EA8D8FDB}" presName="hierChild5" presStyleCnt="0"/>
      <dgm:spPr/>
    </dgm:pt>
    <dgm:pt modelId="{0958419E-42F9-4FD4-BCC3-B42A3D307646}" type="pres">
      <dgm:prSet presAssocID="{77BA990C-0398-456E-9D74-FAC9E07339F0}" presName="hierChild3" presStyleCnt="0"/>
      <dgm:spPr/>
    </dgm:pt>
  </dgm:ptLst>
  <dgm:cxnLst>
    <dgm:cxn modelId="{99BE2307-5FA1-46BB-8D6E-B836E1118BA5}" type="presOf" srcId="{EA0F8DC9-55F0-4060-99EB-42D2346BBD8D}" destId="{CC9DD505-292C-49CB-B714-0CFC4C38E5A4}" srcOrd="0" destOrd="0" presId="urn:microsoft.com/office/officeart/2009/3/layout/HorizontalOrganizationChart"/>
    <dgm:cxn modelId="{24F4ED14-F0C7-44B8-B916-71D486E83AE0}" type="presOf" srcId="{597CF2D1-3501-4843-A23D-960374E52DA4}" destId="{00969372-56F8-4332-8A0A-34F3E7C891B9}" srcOrd="0" destOrd="0" presId="urn:microsoft.com/office/officeart/2009/3/layout/HorizontalOrganizationChart"/>
    <dgm:cxn modelId="{4BD00022-9D30-4443-8570-4E28BA96D704}" type="presOf" srcId="{A40624F3-BAB0-409A-A2F9-8C1EFBA432E1}" destId="{8746B1D7-3EB8-41A4-B28E-4ACD1EB6DD01}" srcOrd="1" destOrd="0" presId="urn:microsoft.com/office/officeart/2009/3/layout/HorizontalOrganizationChart"/>
    <dgm:cxn modelId="{EC867C35-5B1B-4E27-BFC2-CD6FBD62CA2D}" type="presOf" srcId="{455E155F-297E-4D05-B139-B5A5EA8D8FDB}" destId="{E4E8E151-C198-4F71-851F-E6D7B890D7A0}" srcOrd="0" destOrd="0" presId="urn:microsoft.com/office/officeart/2009/3/layout/HorizontalOrganizationChart"/>
    <dgm:cxn modelId="{93FD766D-819D-46EA-BA43-452475FC6815}" type="presOf" srcId="{77BA990C-0398-456E-9D74-FAC9E07339F0}" destId="{6BAB720D-026C-473E-944E-F5C25BF23F6B}" srcOrd="0" destOrd="0" presId="urn:microsoft.com/office/officeart/2009/3/layout/HorizontalOrganizationChart"/>
    <dgm:cxn modelId="{33500350-DEC7-4CDC-AA0B-E9E890C98E05}" type="presOf" srcId="{455E155F-297E-4D05-B139-B5A5EA8D8FDB}" destId="{0735AD41-A0AD-4628-9FC4-BDEA7153BCF2}" srcOrd="1" destOrd="0" presId="urn:microsoft.com/office/officeart/2009/3/layout/HorizontalOrganizationChart"/>
    <dgm:cxn modelId="{26DD5350-2F38-41CC-9F07-2425977AA050}" type="presOf" srcId="{77BA990C-0398-456E-9D74-FAC9E07339F0}" destId="{DCA1ADA4-61C1-4135-B609-E23EE7F97FE2}" srcOrd="1" destOrd="0" presId="urn:microsoft.com/office/officeart/2009/3/layout/HorizontalOrganizationChart"/>
    <dgm:cxn modelId="{575A7472-3E34-4E31-BEFE-F6E4203FCC86}" type="presOf" srcId="{41BA8C3F-2E2B-4C07-8A1F-0828AB60DD11}" destId="{1AFE8701-202B-46CA-A38E-27A93DAC6D82}" srcOrd="0" destOrd="0" presId="urn:microsoft.com/office/officeart/2009/3/layout/HorizontalOrganizationChart"/>
    <dgm:cxn modelId="{66F25356-B9DD-4521-A6CF-22FCE0EE2803}" type="presOf" srcId="{C5A52C3C-516C-49EB-B53A-85E44A8B01E6}" destId="{F4BA7B4E-2265-4467-BC93-CFB84752CFC1}" srcOrd="1" destOrd="0" presId="urn:microsoft.com/office/officeart/2009/3/layout/HorizontalOrganizationChart"/>
    <dgm:cxn modelId="{8FC52277-AAC6-4CBD-8779-707B4593065B}" type="presOf" srcId="{63716B79-7F2F-48D1-B7D2-526B611527B1}" destId="{97128350-B3C0-4C9E-89F4-6BDE72DBC174}" srcOrd="0" destOrd="0" presId="urn:microsoft.com/office/officeart/2009/3/layout/HorizontalOrganizationChart"/>
    <dgm:cxn modelId="{48EB1B7F-9A73-47AB-AAC6-2E9FD278102A}" type="presOf" srcId="{C5A52C3C-516C-49EB-B53A-85E44A8B01E6}" destId="{1BD47F30-7496-4A1D-9DFB-2CFFD508B1B6}" srcOrd="0" destOrd="0" presId="urn:microsoft.com/office/officeart/2009/3/layout/HorizontalOrganizationChart"/>
    <dgm:cxn modelId="{882ED792-9914-4D70-AD92-3F663D2B20C2}" type="presOf" srcId="{98C8625D-B9A8-4274-94E8-F0002872EF47}" destId="{AA1D558E-0DFE-4583-B987-43D3624C652F}" srcOrd="0" destOrd="0" presId="urn:microsoft.com/office/officeart/2009/3/layout/HorizontalOrganizationChart"/>
    <dgm:cxn modelId="{7D175993-C270-43C5-B335-B4BB370CC379}" type="presOf" srcId="{A40624F3-BAB0-409A-A2F9-8C1EFBA432E1}" destId="{22DE9119-F3B2-4A6A-B1D0-5B67CC948E3A}" srcOrd="0" destOrd="0" presId="urn:microsoft.com/office/officeart/2009/3/layout/HorizontalOrganizationChart"/>
    <dgm:cxn modelId="{32890F99-E604-43DD-BDCC-98B94D91A7FB}" srcId="{77BA990C-0398-456E-9D74-FAC9E07339F0}" destId="{597CF2D1-3501-4843-A23D-960374E52DA4}" srcOrd="3" destOrd="0" parTransId="{EA0F8DC9-55F0-4060-99EB-42D2346BBD8D}" sibTransId="{4D1FAAB1-7E9D-4436-B3E4-D1A36A61D91B}"/>
    <dgm:cxn modelId="{13D06C99-F028-4CFE-9D60-05FDF456F27A}" srcId="{77BA990C-0398-456E-9D74-FAC9E07339F0}" destId="{7D20A739-850C-4971-AEA7-5627178D4468}" srcOrd="2" destOrd="0" parTransId="{63716B79-7F2F-48D1-B7D2-526B611527B1}" sibTransId="{78E481D9-9769-4FC5-AFE6-81F3969C4BEF}"/>
    <dgm:cxn modelId="{0F05529A-77C5-4792-B701-8EFC540BD506}" type="presOf" srcId="{63B49BDC-B894-4467-A4B6-63EB3D90BC37}" destId="{56EF35F5-7260-4D84-837D-345862141906}" srcOrd="0" destOrd="0" presId="urn:microsoft.com/office/officeart/2009/3/layout/HorizontalOrganizationChart"/>
    <dgm:cxn modelId="{2AB92BA7-5D4A-4509-BE76-E45799516964}" type="presOf" srcId="{BD601D84-C718-4B80-BA56-F7D51CBD8DA3}" destId="{A990EB11-FBC6-485D-8394-240A25755CC9}" srcOrd="0" destOrd="0" presId="urn:microsoft.com/office/officeart/2009/3/layout/HorizontalOrganizationChart"/>
    <dgm:cxn modelId="{199E2DAF-AFC8-4D89-9190-8D2C015ABCFA}" type="presOf" srcId="{7D20A739-850C-4971-AEA7-5627178D4468}" destId="{62498E8C-A237-4364-B00E-2A6507DC9257}" srcOrd="1" destOrd="0" presId="urn:microsoft.com/office/officeart/2009/3/layout/HorizontalOrganizationChart"/>
    <dgm:cxn modelId="{B7EFADBB-40B5-4CE7-984D-130DD6AE2F6E}" srcId="{41BA8C3F-2E2B-4C07-8A1F-0828AB60DD11}" destId="{77BA990C-0398-456E-9D74-FAC9E07339F0}" srcOrd="0" destOrd="0" parTransId="{A98B3A20-5BC8-40B1-A1AB-C5E3F777C465}" sibTransId="{C7C13F14-9E35-497E-8BBB-B939C62E4539}"/>
    <dgm:cxn modelId="{F4E541C2-134D-42AE-9FD2-7F07FFEBC407}" type="presOf" srcId="{7D20A739-850C-4971-AEA7-5627178D4468}" destId="{986311D5-A066-4608-B5EC-4E23123E621A}" srcOrd="0" destOrd="0" presId="urn:microsoft.com/office/officeart/2009/3/layout/HorizontalOrganizationChart"/>
    <dgm:cxn modelId="{16E486C9-D924-4C36-BA9A-25FA59577056}" srcId="{77BA990C-0398-456E-9D74-FAC9E07339F0}" destId="{A40624F3-BAB0-409A-A2F9-8C1EFBA432E1}" srcOrd="1" destOrd="0" parTransId="{BD601D84-C718-4B80-BA56-F7D51CBD8DA3}" sibTransId="{48D6237C-CD3C-43C3-962B-7CFE13247951}"/>
    <dgm:cxn modelId="{064674CD-1E84-40D6-A463-8BEA18372E56}" srcId="{77BA990C-0398-456E-9D74-FAC9E07339F0}" destId="{455E155F-297E-4D05-B139-B5A5EA8D8FDB}" srcOrd="4" destOrd="0" parTransId="{63B49BDC-B894-4467-A4B6-63EB3D90BC37}" sibTransId="{BE0DBEAE-C6C1-46CB-8562-9FBF8D754635}"/>
    <dgm:cxn modelId="{DA043ADB-5640-4339-8D3D-CB138B79D846}" type="presOf" srcId="{597CF2D1-3501-4843-A23D-960374E52DA4}" destId="{D365F322-7C75-40E9-BFFC-543D4C268EAD}" srcOrd="1" destOrd="0" presId="urn:microsoft.com/office/officeart/2009/3/layout/HorizontalOrganizationChart"/>
    <dgm:cxn modelId="{0B5892FC-1BF6-4A7B-A200-CCAA3A5D98A4}" srcId="{77BA990C-0398-456E-9D74-FAC9E07339F0}" destId="{C5A52C3C-516C-49EB-B53A-85E44A8B01E6}" srcOrd="0" destOrd="0" parTransId="{98C8625D-B9A8-4274-94E8-F0002872EF47}" sibTransId="{697C2596-FD1F-4E21-87B7-66ADB7E49C5E}"/>
    <dgm:cxn modelId="{BEA3DF9D-3252-46E5-A515-B27B52E9CB3F}" type="presParOf" srcId="{1AFE8701-202B-46CA-A38E-27A93DAC6D82}" destId="{BAC9F71A-3F72-42F3-952D-5C30727656E7}" srcOrd="0" destOrd="0" presId="urn:microsoft.com/office/officeart/2009/3/layout/HorizontalOrganizationChart"/>
    <dgm:cxn modelId="{FE759E9E-F240-4D59-A589-B68FFFBF9103}" type="presParOf" srcId="{BAC9F71A-3F72-42F3-952D-5C30727656E7}" destId="{041E57A2-3D6B-4EE4-9672-C5EB09339A92}" srcOrd="0" destOrd="0" presId="urn:microsoft.com/office/officeart/2009/3/layout/HorizontalOrganizationChart"/>
    <dgm:cxn modelId="{272DD6EC-F106-4AD8-8754-71A4367C7FF6}" type="presParOf" srcId="{041E57A2-3D6B-4EE4-9672-C5EB09339A92}" destId="{6BAB720D-026C-473E-944E-F5C25BF23F6B}" srcOrd="0" destOrd="0" presId="urn:microsoft.com/office/officeart/2009/3/layout/HorizontalOrganizationChart"/>
    <dgm:cxn modelId="{BD7CBA30-7C3D-43F3-8BEF-BF97866050B4}" type="presParOf" srcId="{041E57A2-3D6B-4EE4-9672-C5EB09339A92}" destId="{DCA1ADA4-61C1-4135-B609-E23EE7F97FE2}" srcOrd="1" destOrd="0" presId="urn:microsoft.com/office/officeart/2009/3/layout/HorizontalOrganizationChart"/>
    <dgm:cxn modelId="{B3D0094D-C924-4B1C-9058-4EF244AF33E9}" type="presParOf" srcId="{BAC9F71A-3F72-42F3-952D-5C30727656E7}" destId="{FF8E693E-C59F-4167-8A92-70A4DC130264}" srcOrd="1" destOrd="0" presId="urn:microsoft.com/office/officeart/2009/3/layout/HorizontalOrganizationChart"/>
    <dgm:cxn modelId="{C927875C-13AB-4F9F-B634-9E81DFD61DD4}" type="presParOf" srcId="{FF8E693E-C59F-4167-8A92-70A4DC130264}" destId="{AA1D558E-0DFE-4583-B987-43D3624C652F}" srcOrd="0" destOrd="0" presId="urn:microsoft.com/office/officeart/2009/3/layout/HorizontalOrganizationChart"/>
    <dgm:cxn modelId="{CC6DD36D-ABB4-49FD-A373-FBCB635469A0}" type="presParOf" srcId="{FF8E693E-C59F-4167-8A92-70A4DC130264}" destId="{F401DFB6-8266-4994-A1B5-E7830A8F884C}" srcOrd="1" destOrd="0" presId="urn:microsoft.com/office/officeart/2009/3/layout/HorizontalOrganizationChart"/>
    <dgm:cxn modelId="{5CDEA8FD-9B97-46C0-89A6-EEB72BC2311E}" type="presParOf" srcId="{F401DFB6-8266-4994-A1B5-E7830A8F884C}" destId="{FECE76D0-E142-4371-B5D2-57C31EDB1701}" srcOrd="0" destOrd="0" presId="urn:microsoft.com/office/officeart/2009/3/layout/HorizontalOrganizationChart"/>
    <dgm:cxn modelId="{FC1A887F-BDC8-4E91-B679-64FA82BFD672}" type="presParOf" srcId="{FECE76D0-E142-4371-B5D2-57C31EDB1701}" destId="{1BD47F30-7496-4A1D-9DFB-2CFFD508B1B6}" srcOrd="0" destOrd="0" presId="urn:microsoft.com/office/officeart/2009/3/layout/HorizontalOrganizationChart"/>
    <dgm:cxn modelId="{6AF68239-B0D4-4619-B48C-3A1D4A350351}" type="presParOf" srcId="{FECE76D0-E142-4371-B5D2-57C31EDB1701}" destId="{F4BA7B4E-2265-4467-BC93-CFB84752CFC1}" srcOrd="1" destOrd="0" presId="urn:microsoft.com/office/officeart/2009/3/layout/HorizontalOrganizationChart"/>
    <dgm:cxn modelId="{D4582822-4B8F-41F1-802F-8A840CB8FF12}" type="presParOf" srcId="{F401DFB6-8266-4994-A1B5-E7830A8F884C}" destId="{7B561803-60B9-436E-9762-F606A5127075}" srcOrd="1" destOrd="0" presId="urn:microsoft.com/office/officeart/2009/3/layout/HorizontalOrganizationChart"/>
    <dgm:cxn modelId="{E01E2D28-FB51-4F81-9B29-949230F7CCCB}" type="presParOf" srcId="{F401DFB6-8266-4994-A1B5-E7830A8F884C}" destId="{C75C7964-7C5B-4181-B4C8-ABECF2716C1B}" srcOrd="2" destOrd="0" presId="urn:microsoft.com/office/officeart/2009/3/layout/HorizontalOrganizationChart"/>
    <dgm:cxn modelId="{467AAEB6-6271-4FA5-A4A3-DA6BC00726E1}" type="presParOf" srcId="{FF8E693E-C59F-4167-8A92-70A4DC130264}" destId="{A990EB11-FBC6-485D-8394-240A25755CC9}" srcOrd="2" destOrd="0" presId="urn:microsoft.com/office/officeart/2009/3/layout/HorizontalOrganizationChart"/>
    <dgm:cxn modelId="{C104CECD-84C9-4564-A67E-34CBC8F9A7A4}" type="presParOf" srcId="{FF8E693E-C59F-4167-8A92-70A4DC130264}" destId="{078333BA-3781-4F61-BFCB-2E4EDE2F88E4}" srcOrd="3" destOrd="0" presId="urn:microsoft.com/office/officeart/2009/3/layout/HorizontalOrganizationChart"/>
    <dgm:cxn modelId="{445E9FA3-58A4-4AF2-BA83-6F77B5DEE106}" type="presParOf" srcId="{078333BA-3781-4F61-BFCB-2E4EDE2F88E4}" destId="{11663E57-0176-435D-88DE-AC8F079DCB17}" srcOrd="0" destOrd="0" presId="urn:microsoft.com/office/officeart/2009/3/layout/HorizontalOrganizationChart"/>
    <dgm:cxn modelId="{00E38B7F-2ECB-4E8D-8FEA-141103CEFE02}" type="presParOf" srcId="{11663E57-0176-435D-88DE-AC8F079DCB17}" destId="{22DE9119-F3B2-4A6A-B1D0-5B67CC948E3A}" srcOrd="0" destOrd="0" presId="urn:microsoft.com/office/officeart/2009/3/layout/HorizontalOrganizationChart"/>
    <dgm:cxn modelId="{4DD76FB6-D11E-4536-8A79-D3998AF2550B}" type="presParOf" srcId="{11663E57-0176-435D-88DE-AC8F079DCB17}" destId="{8746B1D7-3EB8-41A4-B28E-4ACD1EB6DD01}" srcOrd="1" destOrd="0" presId="urn:microsoft.com/office/officeart/2009/3/layout/HorizontalOrganizationChart"/>
    <dgm:cxn modelId="{C208277D-E6B3-44F9-AE51-1A4813F6CB70}" type="presParOf" srcId="{078333BA-3781-4F61-BFCB-2E4EDE2F88E4}" destId="{5C706587-2AF4-43DA-A948-F2CDC3CDE302}" srcOrd="1" destOrd="0" presId="urn:microsoft.com/office/officeart/2009/3/layout/HorizontalOrganizationChart"/>
    <dgm:cxn modelId="{836FCDEE-18EA-4E8F-879D-848CC8788596}" type="presParOf" srcId="{078333BA-3781-4F61-BFCB-2E4EDE2F88E4}" destId="{828E6BE7-0063-44A8-B138-405AEA1865A7}" srcOrd="2" destOrd="0" presId="urn:microsoft.com/office/officeart/2009/3/layout/HorizontalOrganizationChart"/>
    <dgm:cxn modelId="{E4C1CBBB-34B0-400A-8463-8CBA511789C9}" type="presParOf" srcId="{FF8E693E-C59F-4167-8A92-70A4DC130264}" destId="{97128350-B3C0-4C9E-89F4-6BDE72DBC174}" srcOrd="4" destOrd="0" presId="urn:microsoft.com/office/officeart/2009/3/layout/HorizontalOrganizationChart"/>
    <dgm:cxn modelId="{911BE249-7626-492C-B5D4-03888E323A40}" type="presParOf" srcId="{FF8E693E-C59F-4167-8A92-70A4DC130264}" destId="{3F08C4DB-0978-4474-AA4A-9E2FDBB95156}" srcOrd="5" destOrd="0" presId="urn:microsoft.com/office/officeart/2009/3/layout/HorizontalOrganizationChart"/>
    <dgm:cxn modelId="{0A8B8CAA-23AE-4260-84FD-F39E0AFE4BE9}" type="presParOf" srcId="{3F08C4DB-0978-4474-AA4A-9E2FDBB95156}" destId="{53D97FAB-82DB-4D57-A960-D12C7B454A8E}" srcOrd="0" destOrd="0" presId="urn:microsoft.com/office/officeart/2009/3/layout/HorizontalOrganizationChart"/>
    <dgm:cxn modelId="{3C9A5568-856F-445E-9968-92DC90F70D61}" type="presParOf" srcId="{53D97FAB-82DB-4D57-A960-D12C7B454A8E}" destId="{986311D5-A066-4608-B5EC-4E23123E621A}" srcOrd="0" destOrd="0" presId="urn:microsoft.com/office/officeart/2009/3/layout/HorizontalOrganizationChart"/>
    <dgm:cxn modelId="{F238FA39-DBCA-4A94-B276-803E1A71DB8F}" type="presParOf" srcId="{53D97FAB-82DB-4D57-A960-D12C7B454A8E}" destId="{62498E8C-A237-4364-B00E-2A6507DC9257}" srcOrd="1" destOrd="0" presId="urn:microsoft.com/office/officeart/2009/3/layout/HorizontalOrganizationChart"/>
    <dgm:cxn modelId="{2535DC14-C6B4-4B83-A078-2190568E874E}" type="presParOf" srcId="{3F08C4DB-0978-4474-AA4A-9E2FDBB95156}" destId="{AEC1E214-2D43-4D78-B9EC-F2E47FCF976D}" srcOrd="1" destOrd="0" presId="urn:microsoft.com/office/officeart/2009/3/layout/HorizontalOrganizationChart"/>
    <dgm:cxn modelId="{F31C51F5-8E3E-4687-B45B-1E6A7C624878}" type="presParOf" srcId="{3F08C4DB-0978-4474-AA4A-9E2FDBB95156}" destId="{4E584075-96BA-4401-B316-19D8436731E1}" srcOrd="2" destOrd="0" presId="urn:microsoft.com/office/officeart/2009/3/layout/HorizontalOrganizationChart"/>
    <dgm:cxn modelId="{F3005DF4-F050-4671-AD8E-AD03E221BFDA}" type="presParOf" srcId="{FF8E693E-C59F-4167-8A92-70A4DC130264}" destId="{CC9DD505-292C-49CB-B714-0CFC4C38E5A4}" srcOrd="6" destOrd="0" presId="urn:microsoft.com/office/officeart/2009/3/layout/HorizontalOrganizationChart"/>
    <dgm:cxn modelId="{DCEED268-27E5-4877-9B96-557789F4B428}" type="presParOf" srcId="{FF8E693E-C59F-4167-8A92-70A4DC130264}" destId="{1633ADCC-0222-436D-8E1D-BB909955F4B8}" srcOrd="7" destOrd="0" presId="urn:microsoft.com/office/officeart/2009/3/layout/HorizontalOrganizationChart"/>
    <dgm:cxn modelId="{A69E67A1-E327-4B43-8133-ABA36165F224}" type="presParOf" srcId="{1633ADCC-0222-436D-8E1D-BB909955F4B8}" destId="{9E5DD266-4BFD-4F8C-9530-83F37BD4A73C}" srcOrd="0" destOrd="0" presId="urn:microsoft.com/office/officeart/2009/3/layout/HorizontalOrganizationChart"/>
    <dgm:cxn modelId="{9DE4A210-A165-4AD2-A671-CA238BEAB09A}" type="presParOf" srcId="{9E5DD266-4BFD-4F8C-9530-83F37BD4A73C}" destId="{00969372-56F8-4332-8A0A-34F3E7C891B9}" srcOrd="0" destOrd="0" presId="urn:microsoft.com/office/officeart/2009/3/layout/HorizontalOrganizationChart"/>
    <dgm:cxn modelId="{D6B6C03B-DB1B-487E-9304-848E24E52083}" type="presParOf" srcId="{9E5DD266-4BFD-4F8C-9530-83F37BD4A73C}" destId="{D365F322-7C75-40E9-BFFC-543D4C268EAD}" srcOrd="1" destOrd="0" presId="urn:microsoft.com/office/officeart/2009/3/layout/HorizontalOrganizationChart"/>
    <dgm:cxn modelId="{61FEC3B7-6450-4429-B0D1-4D8F81B13299}" type="presParOf" srcId="{1633ADCC-0222-436D-8E1D-BB909955F4B8}" destId="{57A56603-EC37-4408-86C6-112AA3B11C86}" srcOrd="1" destOrd="0" presId="urn:microsoft.com/office/officeart/2009/3/layout/HorizontalOrganizationChart"/>
    <dgm:cxn modelId="{BC23666D-D5C1-4628-8643-85B156091D97}" type="presParOf" srcId="{1633ADCC-0222-436D-8E1D-BB909955F4B8}" destId="{95E7F237-FD6B-49F2-B9F4-ADD09843E374}" srcOrd="2" destOrd="0" presId="urn:microsoft.com/office/officeart/2009/3/layout/HorizontalOrganizationChart"/>
    <dgm:cxn modelId="{5426015D-F064-4B41-95D0-69CAD2BCFF77}" type="presParOf" srcId="{FF8E693E-C59F-4167-8A92-70A4DC130264}" destId="{56EF35F5-7260-4D84-837D-345862141906}" srcOrd="8" destOrd="0" presId="urn:microsoft.com/office/officeart/2009/3/layout/HorizontalOrganizationChart"/>
    <dgm:cxn modelId="{C89FC106-A823-4F7D-B76A-E0E6B3B0C6BB}" type="presParOf" srcId="{FF8E693E-C59F-4167-8A92-70A4DC130264}" destId="{D166D8D2-1737-4C16-AC14-A184C40C6C4A}" srcOrd="9" destOrd="0" presId="urn:microsoft.com/office/officeart/2009/3/layout/HorizontalOrganizationChart"/>
    <dgm:cxn modelId="{EC32938D-3656-4257-8018-DD3E07EB1F27}" type="presParOf" srcId="{D166D8D2-1737-4C16-AC14-A184C40C6C4A}" destId="{EF315678-20DA-4340-B806-6CF1454502F2}" srcOrd="0" destOrd="0" presId="urn:microsoft.com/office/officeart/2009/3/layout/HorizontalOrganizationChart"/>
    <dgm:cxn modelId="{8C146DA5-91F1-4445-AFF0-880BECC817F1}" type="presParOf" srcId="{EF315678-20DA-4340-B806-6CF1454502F2}" destId="{E4E8E151-C198-4F71-851F-E6D7B890D7A0}" srcOrd="0" destOrd="0" presId="urn:microsoft.com/office/officeart/2009/3/layout/HorizontalOrganizationChart"/>
    <dgm:cxn modelId="{D1038C86-20AF-4350-9477-C3D82E99679C}" type="presParOf" srcId="{EF315678-20DA-4340-B806-6CF1454502F2}" destId="{0735AD41-A0AD-4628-9FC4-BDEA7153BCF2}" srcOrd="1" destOrd="0" presId="urn:microsoft.com/office/officeart/2009/3/layout/HorizontalOrganizationChart"/>
    <dgm:cxn modelId="{4835D64D-E478-4153-B6AC-C43FA0DD3ABC}" type="presParOf" srcId="{D166D8D2-1737-4C16-AC14-A184C40C6C4A}" destId="{DBDE6178-8D10-42E6-ACAE-B053A851CCD7}" srcOrd="1" destOrd="0" presId="urn:microsoft.com/office/officeart/2009/3/layout/HorizontalOrganizationChart"/>
    <dgm:cxn modelId="{777EA8F8-5AA0-4764-8F47-300C0D8BAA3B}" type="presParOf" srcId="{D166D8D2-1737-4C16-AC14-A184C40C6C4A}" destId="{DF5CA147-C44F-4634-9C4F-9AA7865E50D1}" srcOrd="2" destOrd="0" presId="urn:microsoft.com/office/officeart/2009/3/layout/HorizontalOrganizationChart"/>
    <dgm:cxn modelId="{EB5536E6-8446-442E-AB81-0F46156FB943}" type="presParOf" srcId="{BAC9F71A-3F72-42F3-952D-5C30727656E7}" destId="{0958419E-42F9-4FD4-BCC3-B42A3D307646}" srcOrd="2" destOrd="0" presId="urn:microsoft.com/office/officeart/2009/3/layout/HorizontalOrganizationChart"/>
  </dgm:cxnLst>
  <dgm:bg>
    <a:noFill/>
  </dgm:bg>
  <dgm:whole>
    <a:ln w="190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F35F5-7260-4D84-837D-345862141906}">
      <dsp:nvSpPr>
        <dsp:cNvPr id="0" name=""/>
        <dsp:cNvSpPr/>
      </dsp:nvSpPr>
      <dsp:spPr>
        <a:xfrm>
          <a:off x="5043110" y="2175669"/>
          <a:ext cx="429378" cy="1846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9" y="0"/>
              </a:lnTo>
              <a:lnTo>
                <a:pt x="214689" y="1846327"/>
              </a:lnTo>
              <a:lnTo>
                <a:pt x="429378" y="18463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DD505-292C-49CB-B714-0CFC4C38E5A4}">
      <dsp:nvSpPr>
        <dsp:cNvPr id="0" name=""/>
        <dsp:cNvSpPr/>
      </dsp:nvSpPr>
      <dsp:spPr>
        <a:xfrm>
          <a:off x="5043110" y="2175669"/>
          <a:ext cx="429378" cy="923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9" y="0"/>
              </a:lnTo>
              <a:lnTo>
                <a:pt x="214689" y="923163"/>
              </a:lnTo>
              <a:lnTo>
                <a:pt x="429378" y="9231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28350-B3C0-4C9E-89F4-6BDE72DBC174}">
      <dsp:nvSpPr>
        <dsp:cNvPr id="0" name=""/>
        <dsp:cNvSpPr/>
      </dsp:nvSpPr>
      <dsp:spPr>
        <a:xfrm>
          <a:off x="5043110" y="2129948"/>
          <a:ext cx="4293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378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0EB11-FBC6-485D-8394-240A25755CC9}">
      <dsp:nvSpPr>
        <dsp:cNvPr id="0" name=""/>
        <dsp:cNvSpPr/>
      </dsp:nvSpPr>
      <dsp:spPr>
        <a:xfrm>
          <a:off x="5043110" y="1252505"/>
          <a:ext cx="429378" cy="923163"/>
        </a:xfrm>
        <a:custGeom>
          <a:avLst/>
          <a:gdLst/>
          <a:ahLst/>
          <a:cxnLst/>
          <a:rect l="0" t="0" r="0" b="0"/>
          <a:pathLst>
            <a:path>
              <a:moveTo>
                <a:pt x="0" y="923163"/>
              </a:moveTo>
              <a:lnTo>
                <a:pt x="214689" y="923163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D558E-0DFE-4583-B987-43D3624C652F}">
      <dsp:nvSpPr>
        <dsp:cNvPr id="0" name=""/>
        <dsp:cNvSpPr/>
      </dsp:nvSpPr>
      <dsp:spPr>
        <a:xfrm>
          <a:off x="5043110" y="329341"/>
          <a:ext cx="429378" cy="1846327"/>
        </a:xfrm>
        <a:custGeom>
          <a:avLst/>
          <a:gdLst/>
          <a:ahLst/>
          <a:cxnLst/>
          <a:rect l="0" t="0" r="0" b="0"/>
          <a:pathLst>
            <a:path>
              <a:moveTo>
                <a:pt x="0" y="1846327"/>
              </a:moveTo>
              <a:lnTo>
                <a:pt x="214689" y="1846327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B720D-026C-473E-944E-F5C25BF23F6B}">
      <dsp:nvSpPr>
        <dsp:cNvPr id="0" name=""/>
        <dsp:cNvSpPr/>
      </dsp:nvSpPr>
      <dsp:spPr>
        <a:xfrm>
          <a:off x="2896218" y="1848267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1" kern="1200" dirty="0"/>
            <a:t>TROY TECH</a:t>
          </a:r>
        </a:p>
      </dsp:txBody>
      <dsp:txXfrm>
        <a:off x="2928183" y="1880232"/>
        <a:ext cx="2082962" cy="590872"/>
      </dsp:txXfrm>
    </dsp:sp>
    <dsp:sp modelId="{1BD47F30-7496-4A1D-9DFB-2CFFD508B1B6}">
      <dsp:nvSpPr>
        <dsp:cNvPr id="0" name=""/>
        <dsp:cNvSpPr/>
      </dsp:nvSpPr>
      <dsp:spPr>
        <a:xfrm>
          <a:off x="5472489" y="1940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CEO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Hasan </a:t>
          </a: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ÖZKARA</a:t>
          </a:r>
          <a:endParaRPr lang="en-US" sz="17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04454" y="33905"/>
        <a:ext cx="2082962" cy="590872"/>
      </dsp:txXfrm>
    </dsp:sp>
    <dsp:sp modelId="{22DE9119-F3B2-4A6A-B1D0-5B67CC948E3A}">
      <dsp:nvSpPr>
        <dsp:cNvPr id="0" name=""/>
        <dsp:cNvSpPr/>
      </dsp:nvSpPr>
      <dsp:spPr>
        <a:xfrm>
          <a:off x="5472489" y="925104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Mert KAYIŞ</a:t>
          </a:r>
        </a:p>
      </dsp:txBody>
      <dsp:txXfrm>
        <a:off x="5504454" y="957069"/>
        <a:ext cx="2082962" cy="590872"/>
      </dsp:txXfrm>
    </dsp:sp>
    <dsp:sp modelId="{986311D5-A066-4608-B5EC-4E23123E621A}">
      <dsp:nvSpPr>
        <dsp:cNvPr id="0" name=""/>
        <dsp:cNvSpPr/>
      </dsp:nvSpPr>
      <dsp:spPr>
        <a:xfrm>
          <a:off x="5472489" y="1848267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CFO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Kağan ÖZASLAN</a:t>
          </a:r>
        </a:p>
      </dsp:txBody>
      <dsp:txXfrm>
        <a:off x="5504454" y="1880232"/>
        <a:ext cx="2082962" cy="590872"/>
      </dsp:txXfrm>
    </dsp:sp>
    <dsp:sp modelId="{00969372-56F8-4332-8A0A-34F3E7C891B9}">
      <dsp:nvSpPr>
        <dsp:cNvPr id="0" name=""/>
        <dsp:cNvSpPr/>
      </dsp:nvSpPr>
      <dsp:spPr>
        <a:xfrm>
          <a:off x="5472489" y="2771431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CMO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Mustafa Ercan OKATAN</a:t>
          </a:r>
        </a:p>
      </dsp:txBody>
      <dsp:txXfrm>
        <a:off x="5504454" y="2803396"/>
        <a:ext cx="2082962" cy="590872"/>
      </dsp:txXfrm>
    </dsp:sp>
    <dsp:sp modelId="{E4E8E151-C198-4F71-851F-E6D7B890D7A0}">
      <dsp:nvSpPr>
        <dsp:cNvPr id="0" name=""/>
        <dsp:cNvSpPr/>
      </dsp:nvSpPr>
      <dsp:spPr>
        <a:xfrm>
          <a:off x="5472489" y="3694595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CTO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Caner POTUR</a:t>
          </a:r>
        </a:p>
      </dsp:txBody>
      <dsp:txXfrm>
        <a:off x="5504454" y="3726560"/>
        <a:ext cx="2082962" cy="59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0142-A8A4-4986-ACA3-5B34693C5658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ACD0-B245-468E-987B-01EDCAB0B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2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70B9E8-F296-4076-962B-1B8528D8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20E9DB-08C6-4E91-A6F8-9D1ECC2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87A392-8D13-4963-B1D6-106579B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07BF0E-B6CC-4981-BF5F-339B894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AF1248-D726-4758-9EE4-3C84BF57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75A959-10C0-4B4A-9E4C-DA1CC98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9FBDA73-0F2A-4314-9475-3F4628F4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82A514-64A4-4D17-AF45-A73D24D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D1E74F-6F38-459C-AE76-E6E5F10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8552E6-D237-48F0-B6E7-51E2FC6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DA3455B-CCDA-4D5D-8095-C068FA541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EA18479-B9B6-4D5D-B0B7-29FCC367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967EBF-6ADE-4C62-8EC6-293DC99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CE1C30-B851-438A-BC84-82B0A0C2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74F23F-28D9-4E5F-A36A-4E50E3F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4ED8A3-EAC3-4206-A94B-4D711AF7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F4699-CF75-4792-B00E-8135945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25EFD4-BBD7-4D71-9AE1-45AC946D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0002B5-7B8C-45A4-A8C1-2218E8F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C6F471-0AD7-4EFA-8E79-1DFE909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2DF68A-5FFA-49EE-8415-284C43E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B9FD20-FF99-4B01-A3A2-019AC96F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74277A-72BA-4948-B6A4-78E5C19D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D3D3C4-43B4-40DD-9A3F-8DC883C5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EC7BAC-44D0-4093-8954-A873911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67AB42-1A2C-4381-8BD8-3A68FF6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A400F1-8E1E-428E-8B20-F3277219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0AEE74-3385-4778-8FAF-0D9EC4A6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3E0F01-CB40-4981-9883-B9DF4F84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C2F9AE-B5E6-41AA-B388-9475B29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F9B13-B52E-4864-AE58-0B33EC41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582259-E66D-46D0-9A65-817FC5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69CB0F-88FA-4AE2-99ED-6AAC9448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AE507E-F66B-4BAD-8369-7F33835B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CA46A59-AD9C-46E0-B56B-9D321D2C4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E67CBD9-FA2B-470D-A7B8-3F20199D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FEEE973-0A23-4A0A-BF91-B8E7F4A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00B43EB-388E-46E0-9BBE-51F3F56E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0A987E2-F5CC-4330-9379-7CA8939A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7BB290-5308-4392-A316-BA0E73E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CEFA0A5-B01D-4FAE-A670-E2637B5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21E9D0-275E-4FEB-9E42-2590235A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3063114-F55E-4B48-ADB8-B364804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56392B7-6085-43CD-A6B4-22121650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EE766F7-61CF-460A-B202-A40D05F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041F1D-B418-4773-B6B9-B758FE2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7EC9F9-351D-4E97-8516-EFF46FC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309FAE-0B53-4CB4-BA5C-DB5D18A7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73E1475-1FAB-430F-A02B-578C5C72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09EED9-34A2-4E0A-99B0-3A143C0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B31176-D1AA-437E-88C5-93F40DD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783B3D-6A18-4006-B2A2-E449CC8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4D4897-ED69-4F4A-90A7-E3981CB7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E797CCB-62ED-4D82-B02F-5E631737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D92BC-BBAA-4153-A887-7401615D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F7549E-0D54-4C76-9EEA-42DADE9F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0E3001-4ECB-415E-AA8C-65834F0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232D26-03F2-4FDF-A911-60F6D4F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4B537A3-C651-46C8-BB9F-21EDB8F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1D05D0-1D1F-4F3A-81C6-780DF71E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01B628-647F-4E21-99C0-AF2BD370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AFB894-A92B-478F-97F6-47B3EEE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3F9AFF-2275-46E7-BF2C-BDE4B831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484DDC-7BBE-4A92-AA58-CAC5A7878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2" descr="https://lh5.googleusercontent.com/YzR2oevrwhcz85nqXx9ncoHB2SEwMBXqlY8Xp1l2VSs8cuq5X2HewkE7hsMvsxTAkFeJpNm2xSWW2tLtfXxuDWn0R1B5pd2KpqjGszQ77HShLpwLE5LQ39RDjGpc9K_h-CEMw1EpO_M">
            <a:extLst>
              <a:ext uri="{FF2B5EF4-FFF2-40B4-BE49-F238E27FC236}">
                <a16:creationId xmlns:a16="http://schemas.microsoft.com/office/drawing/2014/main" id="{1D9169A1-9F86-4EB0-BFE5-32BA4ACD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93" y="368481"/>
            <a:ext cx="6796418" cy="37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F42A23C6-A59C-4CDD-A51C-B5BB15CC763E}"/>
              </a:ext>
            </a:extLst>
          </p:cNvPr>
          <p:cNvSpPr/>
          <p:nvPr/>
        </p:nvSpPr>
        <p:spPr>
          <a:xfrm>
            <a:off x="2223102" y="3727997"/>
            <a:ext cx="731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5867"/>
            </a:pPr>
            <a:r>
              <a:rPr lang="tr-TR" sz="6000" b="1" dirty="0">
                <a:ea typeface="Calibri"/>
                <a:cs typeface="Calibri"/>
                <a:sym typeface="Calibri"/>
              </a:rPr>
              <a:t>CONCEPTIAL DESIGN </a:t>
            </a:r>
            <a:br>
              <a:rPr lang="tr-TR" sz="6000" b="1" dirty="0">
                <a:ea typeface="Calibri"/>
                <a:cs typeface="Calibri"/>
                <a:sym typeface="Calibri"/>
              </a:rPr>
            </a:br>
            <a:r>
              <a:rPr lang="tr-TR" sz="6000" b="1" dirty="0">
                <a:ea typeface="Calibri"/>
                <a:cs typeface="Calibri"/>
                <a:sym typeface="Calibri"/>
              </a:rPr>
              <a:t>PRESENTATION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118982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3664B4F-C3A5-4AE2-A2D0-D042E919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6A04B5-5410-4312-8508-8FEF566A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</a:t>
            </a:r>
            <a:r>
              <a:rPr lang="tr-TR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bjectives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with regard to performance</a:t>
            </a:r>
            <a:endParaRPr lang="tr-T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</a:t>
            </a:r>
            <a:r>
              <a:rPr lang="tr-TR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bjectives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with regard to marketing</a:t>
            </a:r>
            <a:endParaRPr lang="tr-T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487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7EEF805F-A185-415C-BD89-B6E90966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53" y="590254"/>
            <a:ext cx="10518843" cy="59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50" descr="Marketable Metrics">
            <a:extLst>
              <a:ext uri="{FF2B5EF4-FFF2-40B4-BE49-F238E27FC236}">
                <a16:creationId xmlns:a16="http://schemas.microsoft.com/office/drawing/2014/main" id="{3D90BDCC-7F28-48FF-8ACA-62FE36C1D6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0413" r="5699" b="47768"/>
          <a:stretch/>
        </p:blipFill>
        <p:spPr>
          <a:xfrm rot="5400000">
            <a:off x="2938418" y="-1269687"/>
            <a:ext cx="6002684" cy="8656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50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Hasan </a:t>
            </a:r>
            <a:r>
              <a:rPr lang="tr-TR" b="1" dirty="0"/>
              <a:t>ÖZKARA</a:t>
            </a:r>
            <a:br>
              <a:rPr lang="en-US" b="1" dirty="0"/>
            </a:br>
            <a:r>
              <a:rPr lang="en-US" b="1" dirty="0"/>
              <a:t>-CEO-</a:t>
            </a:r>
            <a:endParaRPr lang="en-GB" b="1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20A2F19-6F5E-4229-897C-43E9480EF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46" y="2071670"/>
            <a:ext cx="2938308" cy="36623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Outline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Presentation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Company Description</a:t>
            </a:r>
          </a:p>
          <a:p>
            <a:r>
              <a:rPr lang="en-GB" dirty="0"/>
              <a:t>Introduction</a:t>
            </a:r>
          </a:p>
          <a:p>
            <a:r>
              <a:rPr lang="en-GB" dirty="0"/>
              <a:t>Overall System Components</a:t>
            </a:r>
          </a:p>
          <a:p>
            <a:r>
              <a:rPr lang="en-GB" dirty="0"/>
              <a:t>Video and </a:t>
            </a:r>
            <a:r>
              <a:rPr lang="en-GB"/>
              <a:t>Command Data Transmission</a:t>
            </a:r>
            <a:endParaRPr lang="en-GB" dirty="0"/>
          </a:p>
          <a:p>
            <a:r>
              <a:rPr lang="en-GB" dirty="0"/>
              <a:t>Motor Drive and Shooting Systems</a:t>
            </a:r>
          </a:p>
          <a:p>
            <a:r>
              <a:rPr lang="en-GB" dirty="0"/>
              <a:t>Conclusion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0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Description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D21F9B-C518-4724-A100-6ED05F22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lang="tr-TR" dirty="0"/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58912495-6664-4DEA-9C3F-53EA66726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6681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72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-23704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733"/>
            </a:pP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Mission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Vision</a:t>
            </a:r>
            <a:endParaRPr lang="tr-TR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Mission:</a:t>
            </a:r>
            <a:r>
              <a:rPr lang="en-US" dirty="0"/>
              <a:t> Our mission is to design and produce creative and reliable electronic Technologies and robotics meeting the desired specifications of customers under limited budget and time.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algn="just"/>
            <a:r>
              <a:rPr lang="en-US" b="1" dirty="0"/>
              <a:t>Vision:</a:t>
            </a:r>
            <a:r>
              <a:rPr lang="en-US" dirty="0"/>
              <a:t> Our vision is to be a unique company consisting of highly motivated R&amp;D engineers that create impressive robotic products with affordable and reasonable costs.</a:t>
            </a:r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1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1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Problem Statements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the ball</a:t>
            </a:r>
          </a:p>
          <a:p>
            <a:r>
              <a:rPr lang="tr-TR" dirty="0" err="1"/>
              <a:t>Shoot</a:t>
            </a:r>
            <a:r>
              <a:rPr lang="en-US" dirty="0" err="1"/>
              <a:t>ing</a:t>
            </a:r>
            <a:r>
              <a:rPr lang="en-US" dirty="0"/>
              <a:t> the ball to opponent’s goal</a:t>
            </a:r>
          </a:p>
          <a:p>
            <a:r>
              <a:rPr lang="en-US" dirty="0"/>
              <a:t>Defending the ball coming from opponent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6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EB38AE6-A0C9-4D37-8F3E-D1C3F4CB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Restrictions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A50391-F84B-4172-8424-1407F442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Teleoperation from at least 30 meters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Remote control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No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crossing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the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center-line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Ball transfer to opponent’s field in 20 seconds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Robot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fitting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into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cylinder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of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diameter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65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cm</a:t>
            </a:r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Maximum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budget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of $200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endParaRPr lang="tr-TR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073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178</Words>
  <Application>Microsoft Office PowerPoint</Application>
  <PresentationFormat>Geniş ekran</PresentationFormat>
  <Paragraphs>41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PowerPoint Sunusu</vt:lpstr>
      <vt:lpstr>Hasan ÖZKARA -CEO-</vt:lpstr>
      <vt:lpstr>Outline of the Presentation</vt:lpstr>
      <vt:lpstr>PowerPoint Sunusu</vt:lpstr>
      <vt:lpstr>Members of the Company</vt:lpstr>
      <vt:lpstr>Mission &amp; Vision</vt:lpstr>
      <vt:lpstr>PowerPoint Sunusu</vt:lpstr>
      <vt:lpstr>Problem Statements</vt:lpstr>
      <vt:lpstr>Restrictions &amp; Constraints</vt:lpstr>
      <vt:lpstr>Objectives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Caner Potur</dc:creator>
  <cp:lastModifiedBy>Hasan Özkara</cp:lastModifiedBy>
  <cp:revision>16</cp:revision>
  <dcterms:created xsi:type="dcterms:W3CDTF">2018-12-27T12:36:55Z</dcterms:created>
  <dcterms:modified xsi:type="dcterms:W3CDTF">2018-12-27T22:55:38Z</dcterms:modified>
</cp:coreProperties>
</file>