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21396325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33">
          <p15:clr>
            <a:srgbClr val="A4A3A4"/>
          </p15:clr>
        </p15:guide>
        <p15:guide id="2" pos="67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8" autoAdjust="0"/>
  </p:normalViewPr>
  <p:slideViewPr>
    <p:cSldViewPr snapToGrid="0">
      <p:cViewPr varScale="1">
        <p:scale>
          <a:sx n="16" d="100"/>
          <a:sy n="16" d="100"/>
        </p:scale>
        <p:origin x="-2202" y="-126"/>
      </p:cViewPr>
      <p:guideLst>
        <p:guide orient="horz" pos="953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935" y="5740925"/>
            <a:ext cx="15250455" cy="11074226"/>
          </a:xfrm>
        </p:spPr>
        <p:txBody>
          <a:bodyPr anchor="b">
            <a:normAutofit/>
          </a:bodyPr>
          <a:lstStyle>
            <a:lvl1pPr algn="ctr">
              <a:defRPr sz="112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2935" y="17151462"/>
            <a:ext cx="15250455" cy="6053451"/>
          </a:xfrm>
        </p:spPr>
        <p:txBody>
          <a:bodyPr>
            <a:normAutofit/>
          </a:bodyPr>
          <a:lstStyle>
            <a:lvl1pPr marL="0" indent="0" algn="ctr">
              <a:buNone/>
              <a:defRPr sz="5148">
                <a:solidFill>
                  <a:schemeClr val="bg1">
                    <a:lumMod val="50000"/>
                  </a:schemeClr>
                </a:solidFill>
              </a:defRPr>
            </a:lvl1pPr>
            <a:lvl2pPr marL="1069802" indent="0" algn="ctr">
              <a:buNone/>
              <a:defRPr sz="4680"/>
            </a:lvl2pPr>
            <a:lvl3pPr marL="2139605" indent="0" algn="ctr">
              <a:buNone/>
              <a:defRPr sz="4212"/>
            </a:lvl3pPr>
            <a:lvl4pPr marL="3209407" indent="0" algn="ctr">
              <a:buNone/>
              <a:defRPr sz="3744"/>
            </a:lvl4pPr>
            <a:lvl5pPr marL="4279209" indent="0" algn="ctr">
              <a:buNone/>
              <a:defRPr sz="3744"/>
            </a:lvl5pPr>
            <a:lvl6pPr marL="5349011" indent="0" algn="ctr">
              <a:buNone/>
              <a:defRPr sz="3744"/>
            </a:lvl6pPr>
            <a:lvl7pPr marL="6418814" indent="0" algn="ctr">
              <a:buNone/>
              <a:defRPr sz="3744"/>
            </a:lvl7pPr>
            <a:lvl8pPr marL="7488616" indent="0" algn="ctr">
              <a:buNone/>
              <a:defRPr sz="3744"/>
            </a:lvl8pPr>
            <a:lvl9pPr marL="8558418" indent="0" algn="ctr">
              <a:buNone/>
              <a:defRPr sz="37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1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62" y="18930834"/>
            <a:ext cx="18189038" cy="3581981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9165" y="3081723"/>
            <a:ext cx="17238032" cy="14185351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22546992"/>
            <a:ext cx="18189073" cy="3012040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1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8" y="2690427"/>
            <a:ext cx="18189073" cy="15125892"/>
          </a:xfrm>
        </p:spPr>
        <p:txBody>
          <a:bodyPr anchor="ctr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8557666"/>
            <a:ext cx="18189073" cy="7001371"/>
          </a:xfrm>
        </p:spPr>
        <p:txBody>
          <a:bodyPr anchor="ctr"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027" y="3851105"/>
            <a:ext cx="16325845" cy="12048278"/>
          </a:xfrm>
        </p:spPr>
        <p:txBody>
          <a:bodyPr anchor="ctr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19643" y="15932609"/>
            <a:ext cx="15359828" cy="2625053"/>
          </a:xfrm>
        </p:spPr>
        <p:txBody>
          <a:bodyPr anchor="t">
            <a:normAutofit/>
          </a:bodyPr>
          <a:lstStyle>
            <a:lvl1pPr marL="0" indent="0">
              <a:buNone/>
              <a:defRPr sz="3276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9299018"/>
            <a:ext cx="18189073" cy="6271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25994" y="3918500"/>
            <a:ext cx="1279680" cy="2580866"/>
          </a:xfrm>
          <a:prstGeom prst="rect">
            <a:avLst/>
          </a:prstGeom>
        </p:spPr>
        <p:txBody>
          <a:bodyPr vert="horz" lIns="213963" tIns="106982" rIns="213963" bIns="10698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871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68760" y="13769955"/>
            <a:ext cx="1295481" cy="2580866"/>
          </a:xfrm>
          <a:prstGeom prst="rect">
            <a:avLst/>
          </a:prstGeom>
        </p:spPr>
        <p:txBody>
          <a:bodyPr vert="horz" lIns="213963" tIns="106982" rIns="213963" bIns="10698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871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4616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8" y="9439093"/>
            <a:ext cx="18189073" cy="11085798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20576870"/>
            <a:ext cx="18189073" cy="5034148"/>
          </a:xfrm>
        </p:spPr>
        <p:txBody>
          <a:bodyPr anchor="t"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0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03628" y="2690425"/>
            <a:ext cx="18189073" cy="708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603627" y="10446989"/>
            <a:ext cx="5789531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3627" y="12990286"/>
            <a:ext cx="5789531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3712" y="10446989"/>
            <a:ext cx="5776449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94338" y="12990286"/>
            <a:ext cx="5797208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92724" y="10446989"/>
            <a:ext cx="5799977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616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3992724" y="12990286"/>
            <a:ext cx="5799977" cy="12568753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55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03628" y="2695597"/>
            <a:ext cx="18189073" cy="707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603628" y="18557661"/>
            <a:ext cx="5785027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03628" y="10446990"/>
            <a:ext cx="5785027" cy="6726061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03628" y="21100951"/>
            <a:ext cx="5785027" cy="4458081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96811" y="18557661"/>
            <a:ext cx="5794536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794334" y="10446990"/>
            <a:ext cx="5797211" cy="6726061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794334" y="21100949"/>
            <a:ext cx="5797211" cy="4458085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992725" y="18557661"/>
            <a:ext cx="5792524" cy="2543290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5148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3992724" y="10446990"/>
            <a:ext cx="5799977" cy="6726061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744"/>
            </a:lvl1pPr>
            <a:lvl2pPr marL="1069802" indent="0">
              <a:buNone/>
              <a:defRPr sz="3744"/>
            </a:lvl2pPr>
            <a:lvl3pPr marL="2139605" indent="0">
              <a:buNone/>
              <a:defRPr sz="3744"/>
            </a:lvl3pPr>
            <a:lvl4pPr marL="3209407" indent="0">
              <a:buNone/>
              <a:defRPr sz="3744"/>
            </a:lvl4pPr>
            <a:lvl5pPr marL="4279209" indent="0">
              <a:buNone/>
              <a:defRPr sz="3744"/>
            </a:lvl5pPr>
            <a:lvl6pPr marL="5349011" indent="0">
              <a:buNone/>
              <a:defRPr sz="3744"/>
            </a:lvl6pPr>
            <a:lvl7pPr marL="6418814" indent="0">
              <a:buNone/>
              <a:defRPr sz="3744"/>
            </a:lvl7pPr>
            <a:lvl8pPr marL="7488616" indent="0">
              <a:buNone/>
              <a:defRPr sz="3744"/>
            </a:lvl8pPr>
            <a:lvl9pPr marL="8558418" indent="0">
              <a:buNone/>
              <a:defRPr sz="37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3992504" y="21100940"/>
            <a:ext cx="5800196" cy="4458094"/>
          </a:xfrm>
        </p:spPr>
        <p:txBody>
          <a:bodyPr anchor="t">
            <a:normAutofit/>
          </a:bodyPr>
          <a:lstStyle>
            <a:lvl1pPr marL="0" indent="0" algn="ctr">
              <a:buNone/>
              <a:defRPr sz="3276"/>
            </a:lvl1pPr>
            <a:lvl2pPr marL="1069802" indent="0">
              <a:buNone/>
              <a:defRPr sz="2808"/>
            </a:lvl2pPr>
            <a:lvl3pPr marL="2139605" indent="0">
              <a:buNone/>
              <a:defRPr sz="2340"/>
            </a:lvl3pPr>
            <a:lvl4pPr marL="3209407" indent="0">
              <a:buNone/>
              <a:defRPr sz="2106"/>
            </a:lvl4pPr>
            <a:lvl5pPr marL="4279209" indent="0">
              <a:buNone/>
              <a:defRPr sz="2106"/>
            </a:lvl5pPr>
            <a:lvl6pPr marL="5349011" indent="0">
              <a:buNone/>
              <a:defRPr sz="2106"/>
            </a:lvl6pPr>
            <a:lvl7pPr marL="6418814" indent="0">
              <a:buNone/>
              <a:defRPr sz="2106"/>
            </a:lvl7pPr>
            <a:lvl8pPr marL="7488616" indent="0">
              <a:buNone/>
              <a:defRPr sz="2106"/>
            </a:lvl8pPr>
            <a:lvl9pPr marL="8558418" indent="0">
              <a:buNone/>
              <a:defRPr sz="21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1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03628" y="10446996"/>
            <a:ext cx="18189073" cy="151120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2690436"/>
            <a:ext cx="4480955" cy="2286860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603628" y="2690436"/>
            <a:ext cx="13440662" cy="228686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03625" y="10446992"/>
            <a:ext cx="18187976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9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7" y="3656808"/>
            <a:ext cx="18166786" cy="12078748"/>
          </a:xfrm>
        </p:spPr>
        <p:txBody>
          <a:bodyPr anchor="b">
            <a:normAutofit/>
          </a:bodyPr>
          <a:lstStyle>
            <a:lvl1pPr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3627" y="16141922"/>
            <a:ext cx="18166786" cy="6038374"/>
          </a:xfrm>
        </p:spPr>
        <p:txBody>
          <a:bodyPr>
            <a:normAutofit/>
          </a:bodyPr>
          <a:lstStyle>
            <a:lvl1pPr marL="0" indent="0" algn="ctr">
              <a:buNone/>
              <a:defRPr sz="4680">
                <a:solidFill>
                  <a:schemeClr val="bg1">
                    <a:lumMod val="50000"/>
                  </a:schemeClr>
                </a:solidFill>
              </a:defRPr>
            </a:lvl1pPr>
            <a:lvl2pPr marL="1069802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2pPr>
            <a:lvl3pPr marL="2139605" indent="0">
              <a:buNone/>
              <a:defRPr sz="4212">
                <a:solidFill>
                  <a:schemeClr val="tx1">
                    <a:tint val="75000"/>
                  </a:schemeClr>
                </a:solidFill>
              </a:defRPr>
            </a:lvl3pPr>
            <a:lvl4pPr marL="3209407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4pPr>
            <a:lvl5pPr marL="4279209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5pPr>
            <a:lvl6pPr marL="5349011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6pPr>
            <a:lvl7pPr marL="6418814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7pPr>
            <a:lvl8pPr marL="7488616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8pPr>
            <a:lvl9pPr marL="8558418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603625" y="10446992"/>
            <a:ext cx="8960811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10831890" y="10446992"/>
            <a:ext cx="8959711" cy="151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746" y="10464312"/>
            <a:ext cx="8552694" cy="300110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6084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603627" y="13465422"/>
            <a:ext cx="8960811" cy="12093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25390" y="10464312"/>
            <a:ext cx="8567312" cy="300110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6084" b="0">
                <a:solidFill>
                  <a:schemeClr val="tx1"/>
                </a:solidFill>
              </a:defRPr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10831891" y="13465422"/>
            <a:ext cx="8959713" cy="12093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2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2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7" y="2690424"/>
            <a:ext cx="6906927" cy="8929473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8911735" y="2690431"/>
            <a:ext cx="10880963" cy="228686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28" y="11619897"/>
            <a:ext cx="6906930" cy="13939135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1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96325" cy="30267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29" y="2690424"/>
            <a:ext cx="9663019" cy="8929482"/>
          </a:xfrm>
        </p:spPr>
        <p:txBody>
          <a:bodyPr anchor="b"/>
          <a:lstStyle>
            <a:lvl1pPr algn="ctr"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09645" y="2690429"/>
            <a:ext cx="7033483" cy="22868608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662" y="11619904"/>
            <a:ext cx="9662987" cy="13939131"/>
          </a:xfrm>
        </p:spPr>
        <p:txBody>
          <a:bodyPr/>
          <a:lstStyle>
            <a:lvl1pPr marL="0" indent="0" algn="ctr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"/>
            <a:ext cx="21396330" cy="3026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3629" y="2729786"/>
            <a:ext cx="18189071" cy="704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3628" y="10446996"/>
            <a:ext cx="18189073" cy="1511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75784" y="25965405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/>
                </a:solidFill>
              </a:defRPr>
            </a:lvl1pPr>
          </a:lstStyle>
          <a:p>
            <a:fld id="{EEECA47C-1249-49D5-9847-60999EC23D75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3628" y="25965405"/>
            <a:ext cx="11710569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4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451545" y="25965405"/>
            <a:ext cx="1341157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/>
                </a:solidFill>
              </a:defRPr>
            </a:lvl1pPr>
          </a:lstStyle>
          <a:p>
            <a:fld id="{B2FDD5BC-E30D-4B41-A981-BFFAA7EC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6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2139605" rtl="0" eaLnBrk="1" latinLnBrk="0" hangingPunct="1">
        <a:lnSpc>
          <a:spcPct val="90000"/>
        </a:lnSpc>
        <a:spcBef>
          <a:spcPct val="0"/>
        </a:spcBef>
        <a:buNone/>
        <a:defRPr sz="8424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534901" indent="-534901" algn="l" defTabSz="2139605" rtl="0" eaLnBrk="1" latinLnBrk="0" hangingPunct="1">
        <a:lnSpc>
          <a:spcPct val="120000"/>
        </a:lnSpc>
        <a:spcBef>
          <a:spcPts val="2340"/>
        </a:spcBef>
        <a:buClr>
          <a:schemeClr val="tx1"/>
        </a:buClr>
        <a:buFont typeface="Arial" panose="020B0604020202020204" pitchFamily="34" charset="0"/>
        <a:buChar char="•"/>
        <a:defRPr sz="4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604703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4212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674506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7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744308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814110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5883913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6953715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8023517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9093319" indent="-534901" algn="l" defTabSz="2139605" rtl="0" eaLnBrk="1" latinLnBrk="0" hangingPunct="1">
        <a:lnSpc>
          <a:spcPct val="120000"/>
        </a:lnSpc>
        <a:spcBef>
          <a:spcPts val="1170"/>
        </a:spcBef>
        <a:buClr>
          <a:schemeClr val="tx1"/>
        </a:buClr>
        <a:buFont typeface="Arial" panose="020B0604020202020204" pitchFamily="34" charset="0"/>
        <a:buChar char="•"/>
        <a:defRPr sz="3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802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605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407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209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9011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8814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616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418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alpha val="6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88972"/>
            <a:ext cx="20574000" cy="1862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HELEN-V</a:t>
            </a:r>
            <a:endParaRPr lang="tr-TR" sz="1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5279005"/>
            <a:ext cx="5050539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s-Latn-BA" sz="3600" b="1" dirty="0" smtClean="0"/>
              <a:t>SHAREHOLDERS:</a:t>
            </a:r>
            <a:endParaRPr lang="en-US" sz="3600" b="1" dirty="0" smtClean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bs-Latn-B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199" y="9088393"/>
            <a:ext cx="5050539" cy="34163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s-Latn-BA" sz="3600" b="1" dirty="0"/>
              <a:t>DELIVERABLES:</a:t>
            </a:r>
          </a:p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bs-Latn-B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3264" y="5279005"/>
            <a:ext cx="10378760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s-Latn-BA" sz="3600" b="1" dirty="0"/>
              <a:t>Technical Specifications: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bs-Latn-BA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19892" y="9088393"/>
            <a:ext cx="665292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s-Latn-BA" sz="3600" b="1" dirty="0" smtClean="0"/>
              <a:t>BUDGET</a:t>
            </a:r>
            <a:r>
              <a:rPr lang="tr-TR" sz="3600" b="1" dirty="0" smtClean="0"/>
              <a:t>: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57199" y="2556610"/>
            <a:ext cx="20424825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600" i="1" dirty="0" smtClean="0"/>
              <a:t>Troy Tech</a:t>
            </a:r>
          </a:p>
          <a:p>
            <a:pPr algn="just"/>
            <a:endParaRPr lang="en-US" sz="3600" i="1" dirty="0"/>
          </a:p>
          <a:p>
            <a:pPr algn="just"/>
            <a:endParaRPr lang="en-US" sz="3600" i="1" dirty="0" smtClean="0"/>
          </a:p>
          <a:p>
            <a:pPr algn="just"/>
            <a:endParaRPr lang="en-US" sz="36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57198" y="18827694"/>
            <a:ext cx="13351264" cy="895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3600" b="1" dirty="0" smtClean="0"/>
              <a:t>Overall Block Diagram with System Interconnections</a:t>
            </a:r>
            <a:r>
              <a:rPr lang="tr-TR" sz="3600" b="1" dirty="0" smtClean="0"/>
              <a:t>:</a:t>
            </a:r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47050"/>
              </p:ext>
            </p:extLst>
          </p:nvPr>
        </p:nvGraphicFramePr>
        <p:xfrm>
          <a:off x="14242977" y="10021680"/>
          <a:ext cx="6606749" cy="1124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764">
                  <a:extLst>
                    <a:ext uri="{9D8B030D-6E8A-4147-A177-3AD203B41FA5}">
                      <a16:colId xmlns:a16="http://schemas.microsoft.com/office/drawing/2014/main" xmlns="" val="3936429932"/>
                    </a:ext>
                  </a:extLst>
                </a:gridCol>
                <a:gridCol w="2837985">
                  <a:extLst>
                    <a:ext uri="{9D8B030D-6E8A-4147-A177-3AD203B41FA5}">
                      <a16:colId xmlns:a16="http://schemas.microsoft.com/office/drawing/2014/main" xmlns="" val="2306221773"/>
                    </a:ext>
                  </a:extLst>
                </a:gridCol>
              </a:tblGrid>
              <a:tr h="630808">
                <a:tc>
                  <a:txBody>
                    <a:bodyPr/>
                    <a:lstStyle/>
                    <a:p>
                      <a:pPr algn="ctr"/>
                      <a:r>
                        <a:rPr lang="bs-Latn-BA" sz="3600" dirty="0"/>
                        <a:t>Item 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sz="3600" dirty="0"/>
                        <a:t>Total Price ($)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65878302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24288782"/>
                  </a:ext>
                </a:extLst>
              </a:tr>
              <a:tr h="639609">
                <a:tc>
                  <a:txBody>
                    <a:bodyPr/>
                    <a:lstStyle/>
                    <a:p>
                      <a:pPr algn="ctr"/>
                      <a:endParaRPr lang="bs-Latn-BA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en-US" sz="3600" dirty="0" smtClean="0"/>
                    </a:p>
                    <a:p>
                      <a:pPr algn="ctr"/>
                      <a:endParaRPr lang="tr-TR" sz="3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26536781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57198" y="12869586"/>
            <a:ext cx="13351264" cy="56323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3600" b="1" dirty="0" smtClean="0"/>
              <a:t>System Operation</a:t>
            </a:r>
            <a:r>
              <a:rPr lang="tr-TR" sz="3600" b="1" dirty="0" smtClean="0"/>
              <a:t>:</a:t>
            </a:r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4196805" y="21796465"/>
            <a:ext cx="6652921" cy="6186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3600" b="1" dirty="0" smtClean="0"/>
              <a:t>FLOWCHART:</a:t>
            </a:r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 smtClean="0"/>
          </a:p>
          <a:p>
            <a:endParaRPr lang="en-US" sz="3600" b="1" dirty="0"/>
          </a:p>
          <a:p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" y="28964044"/>
            <a:ext cx="21385831" cy="1303231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19" y="5354127"/>
            <a:ext cx="3657601" cy="500907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9" y="362996"/>
            <a:ext cx="4191004" cy="171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8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5080</TotalTime>
  <Words>28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Droplet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 Ajanovic</dc:creator>
  <cp:lastModifiedBy>caner</cp:lastModifiedBy>
  <cp:revision>65</cp:revision>
  <dcterms:created xsi:type="dcterms:W3CDTF">2017-05-20T20:25:43Z</dcterms:created>
  <dcterms:modified xsi:type="dcterms:W3CDTF">2019-05-13T08:45:24Z</dcterms:modified>
</cp:coreProperties>
</file>