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0142-A8A4-4986-ACA3-5B34693C5658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DACD0-B245-468E-987B-01EDCAB0B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2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9470B9E8-F296-4076-962B-1B8528D8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7920E9DB-08C6-4E91-A6F8-9D1ECC2B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6787A392-8D13-4963-B1D6-106579B1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0E07BF0E-B6CC-4981-BF5F-339B894B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EEAF1248-D726-4758-9EE4-3C84BF57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8B75A959-10C0-4B4A-9E4C-DA1CC98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59FBDA73-0F2A-4314-9475-3F4628F4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4E82A514-64A4-4D17-AF45-A73D24D5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3D1E74F-6F38-459C-AE76-E6E5F10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688552E6-D237-48F0-B6E7-51E2FC65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xmlns="" id="{8DA3455B-CCDA-4D5D-8095-C068FA541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3EA18479-B9B6-4D5D-B0B7-29FCC3677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54967EBF-6ADE-4C62-8EC6-293DC995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A6CE1C30-B851-438A-BC84-82B0A0C2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1F74F23F-28D9-4E5F-A36A-4E50E3F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A94ED8A3-EAC3-4206-A94B-4D711AF7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51F4699-CF75-4792-B00E-81359457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1325EFD4-BBD7-4D71-9AE1-45AC946D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220002B5-7B8C-45A4-A8C1-2218E8F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40C6F471-0AD7-4EFA-8E79-1DFE909A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EA2DF68A-5FFA-49EE-8415-284C43E6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E6B9FD20-FF99-4B01-A3A2-019AC96F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E174277A-72BA-4948-B6A4-78E5C19D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F7D3D3C4-43B4-40DD-9A3F-8DC883C5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97EC7BAC-44D0-4093-8954-A873911C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A867AB42-1A2C-4381-8BD8-3A68FF69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CA400F1-8E1E-428E-8B20-F32772191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780AEE74-3385-4778-8FAF-0D9EC4A6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C43E0F01-CB40-4981-9883-B9DF4F84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5CC2F9AE-B5E6-41AA-B388-9475B29A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B83F9B13-B52E-4864-AE58-0B33EC41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9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E0582259-E66D-46D0-9A65-817FC5B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2669CB0F-88FA-4AE2-99ED-6AAC9448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26AE507E-F66B-4BAD-8369-7F33835B9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5CA46A59-AD9C-46E0-B56B-9D321D2C4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xmlns="" id="{1E67CBD9-FA2B-470D-A7B8-3F20199D4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xmlns="" id="{1FEEE973-0A23-4A0A-BF91-B8E7F4AC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xmlns="" id="{C00B43EB-388E-46E0-9BBE-51F3F56E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xmlns="" id="{50A987E2-F5CC-4330-9379-7CA8939A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4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547BB290-5308-4392-A316-BA0E73E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xmlns="" id="{8CEFA0A5-B01D-4FAE-A670-E2637B5C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9C21E9D0-275E-4FEB-9E42-2590235A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13063114-F55E-4B48-ADB8-B3648045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5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xmlns="" id="{456392B7-6085-43CD-A6B4-22121650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xmlns="" id="{1EE766F7-61CF-460A-B202-A40D05F5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F9041F1D-B418-4773-B6B9-B758FE21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347EC9F9-351D-4E97-8516-EFF46FCE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02309FAE-0B53-4CB4-BA5C-DB5D18A7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573E1475-1FAB-430F-A02B-578C5C723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AD09EED9-34A2-4E0A-99B0-3A143C06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08B31176-D1AA-437E-88C5-93F40DD9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44783B3D-6A18-4006-B2A2-E449CC80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64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8D4D4897-ED69-4F4A-90A7-E3981CB7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xmlns="" id="{EE797CCB-62ED-4D82-B02F-5E631737D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5A0D92BC-BBAA-4153-A887-7401615D3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D2F7549E-0D54-4C76-9EEA-42DADE9F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980E3001-4ECB-415E-AA8C-65834F03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FB232D26-03F2-4FDF-A911-60F6D4F4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1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xmlns="" id="{34B537A3-C651-46C8-BB9F-21EDB8F0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821D05D0-1D1F-4F3A-81C6-780DF71E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A601B628-647F-4E21-99C0-AF2BD3707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2CAFB894-A92B-478F-97F6-47B3EEE3F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8C3F9AFF-2275-46E7-BF2C-BDE4B831E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1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F0484DDC-7BBE-4A92-AA58-CAC5A7878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6" name="Picture 2" descr="https://lh5.googleusercontent.com/YzR2oevrwhcz85nqXx9ncoHB2SEwMBXqlY8Xp1l2VSs8cuq5X2HewkE7hsMvsxTAkFeJpNm2xSWW2tLtfXxuDWn0R1B5pd2KpqjGszQ77HShLpwLE5LQ39RDjGpc9K_h-CEMw1EpO_M">
            <a:extLst>
              <a:ext uri="{FF2B5EF4-FFF2-40B4-BE49-F238E27FC236}">
                <a16:creationId xmlns:a16="http://schemas.microsoft.com/office/drawing/2014/main" xmlns="" id="{1D9169A1-9F86-4EB0-BFE5-32BA4ACD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93" y="368481"/>
            <a:ext cx="6796418" cy="37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xmlns="" id="{F42A23C6-A59C-4CDD-A51C-B5BB15CC763E}"/>
              </a:ext>
            </a:extLst>
          </p:cNvPr>
          <p:cNvSpPr/>
          <p:nvPr/>
        </p:nvSpPr>
        <p:spPr>
          <a:xfrm>
            <a:off x="2223102" y="3727997"/>
            <a:ext cx="731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5867"/>
            </a:pPr>
            <a:r>
              <a:rPr lang="tr-TR" sz="6000" b="1" dirty="0" smtClean="0">
                <a:ea typeface="Calibri"/>
                <a:cs typeface="Calibri"/>
                <a:sym typeface="Calibri"/>
              </a:rPr>
              <a:t>CONCEPTUAL </a:t>
            </a:r>
            <a:r>
              <a:rPr lang="tr-TR" sz="6000" b="1" dirty="0">
                <a:ea typeface="Calibri"/>
                <a:cs typeface="Calibri"/>
                <a:sym typeface="Calibri"/>
              </a:rPr>
              <a:t>DESIGN </a:t>
            </a:r>
            <a:br>
              <a:rPr lang="tr-TR" sz="6000" b="1" dirty="0">
                <a:ea typeface="Calibri"/>
                <a:cs typeface="Calibri"/>
                <a:sym typeface="Calibri"/>
              </a:rPr>
            </a:br>
            <a:r>
              <a:rPr lang="tr-TR" sz="6000" b="1" dirty="0">
                <a:ea typeface="Calibri"/>
                <a:cs typeface="Calibri"/>
                <a:sym typeface="Calibri"/>
              </a:rPr>
              <a:t>PRESENTATION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11898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MERT KAYIŞ</a:t>
            </a:r>
            <a:br>
              <a:rPr lang="tr-TR" b="1" dirty="0" smtClean="0"/>
            </a:br>
            <a:r>
              <a:rPr lang="tr-TR" b="1" dirty="0" smtClean="0"/>
              <a:t>COO</a:t>
            </a:r>
            <a:endParaRPr lang="en-GB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 r="-1368" b="14395"/>
          <a:stretch/>
        </p:blipFill>
        <p:spPr>
          <a:xfrm>
            <a:off x="4143405" y="1997241"/>
            <a:ext cx="3308153" cy="31683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894"/>
            <a:ext cx="10515600" cy="1110749"/>
          </a:xfrm>
        </p:spPr>
        <p:txBody>
          <a:bodyPr/>
          <a:lstStyle/>
          <a:p>
            <a:r>
              <a:rPr lang="tr-TR" dirty="0" smtClean="0"/>
              <a:t>Overall Block Diagram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4" descr="https://lh4.googleusercontent.com/N5KLsNYt5DsOlBFjLnW7Ww2PUi68dZwSOfAiQJkzQ__qijP280sS_lP9qIQbhzsRkYpXS4ZgJD7Km0SmtAJdzLA7c2Op3AkCaFR7XDo5Bq8YM_3I3yLBaKtNhQTJmsLvKV2XAq9-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7"/>
          <a:stretch/>
        </p:blipFill>
        <p:spPr bwMode="auto">
          <a:xfrm>
            <a:off x="684662" y="1322369"/>
            <a:ext cx="10304180" cy="4701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8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1325563"/>
          </a:xfrm>
        </p:spPr>
        <p:txBody>
          <a:bodyPr/>
          <a:lstStyle/>
          <a:p>
            <a:r>
              <a:rPr lang="tr-TR" dirty="0" smtClean="0"/>
              <a:t>Flowchart for Video Transfer Subsystem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4" descr="https://lh5.googleusercontent.com/2eqDqW24sSa3E4RfobRrTN6dti4S4objhp_AMJBRu_vRFLqNyWbNX-TcFnoN0hdMfUpjlDu64s_tDWoeMgsM0OxPo8WqtFR-IUyyDG5NTQZz3a3nKubXn13sHU9nr_s0MRvUvJGT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6"/>
          <a:stretch/>
        </p:blipFill>
        <p:spPr bwMode="auto">
          <a:xfrm>
            <a:off x="2221831" y="1835140"/>
            <a:ext cx="6777790" cy="41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Unvan 1">
            <a:extLst>
              <a:ext uri="{FF2B5EF4-FFF2-40B4-BE49-F238E27FC236}">
                <a16:creationId xmlns:a16="http://schemas.microsoft.com/office/drawing/2014/main" xmlns="" id="{47ADBC36-5277-4EFF-AE38-8791389B8D41}"/>
              </a:ext>
            </a:extLst>
          </p:cNvPr>
          <p:cNvSpPr txBox="1">
            <a:spLocks/>
          </p:cNvSpPr>
          <p:nvPr/>
        </p:nvSpPr>
        <p:spPr>
          <a:xfrm>
            <a:off x="-80211" y="4600240"/>
            <a:ext cx="2614863" cy="1190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 smtClean="0"/>
              <a:t>Continuous operation</a:t>
            </a:r>
            <a:endParaRPr lang="en-GB" sz="2800" dirty="0"/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xmlns="" id="{47ADBC36-5277-4EFF-AE38-8791389B8D41}"/>
              </a:ext>
            </a:extLst>
          </p:cNvPr>
          <p:cNvSpPr txBox="1">
            <a:spLocks/>
          </p:cNvSpPr>
          <p:nvPr/>
        </p:nvSpPr>
        <p:spPr>
          <a:xfrm>
            <a:off x="8502315" y="4600241"/>
            <a:ext cx="2614863" cy="1190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 smtClean="0"/>
              <a:t>Continuous operation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316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2936"/>
            <a:ext cx="10976811" cy="1325563"/>
          </a:xfrm>
        </p:spPr>
        <p:txBody>
          <a:bodyPr/>
          <a:lstStyle/>
          <a:p>
            <a:r>
              <a:rPr lang="tr-TR" dirty="0" smtClean="0"/>
              <a:t>Flowchart for the Command Transfer Subsystem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6" name="Picture 5" descr="https://lh4.googleusercontent.com/vJRJlxbQK2wNEyjF1tLc_VZxTa3F7Tknt0Fgo2VBDK8_2HgT3sNbqtiOLpbHdUmw4hk1I9p5GJC9ijwAyedV5bV67B_ttrQ-h0x6Yn_U8tHsAF1C4bF3XnKzO7gwb16hIxgFK4cS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" r="60524" b="33125"/>
          <a:stretch/>
        </p:blipFill>
        <p:spPr bwMode="auto">
          <a:xfrm>
            <a:off x="2203313" y="1938577"/>
            <a:ext cx="2424834" cy="3299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55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2936"/>
            <a:ext cx="10976811" cy="1325563"/>
          </a:xfrm>
        </p:spPr>
        <p:txBody>
          <a:bodyPr/>
          <a:lstStyle/>
          <a:p>
            <a:r>
              <a:rPr lang="tr-TR" dirty="0" smtClean="0"/>
              <a:t>Flowchart for the Command Transfer Subsystem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4" descr="https://lh4.googleusercontent.com/vJRJlxbQK2wNEyjF1tLc_VZxTa3F7Tknt0Fgo2VBDK8_2HgT3sNbqtiOLpbHdUmw4hk1I9p5GJC9ijwAyedV5bV67B_ttrQ-h0x6Yn_U8tHsAF1C4bF3XnKzO7gwb16hIxgFK4cS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0" t="1570" b="-1"/>
          <a:stretch/>
        </p:blipFill>
        <p:spPr bwMode="auto">
          <a:xfrm>
            <a:off x="5438272" y="1315454"/>
            <a:ext cx="3141779" cy="479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lh4.googleusercontent.com/vJRJlxbQK2wNEyjF1tLc_VZxTa3F7Tknt0Fgo2VBDK8_2HgT3sNbqtiOLpbHdUmw4hk1I9p5GJC9ijwAyedV5bV67B_ttrQ-h0x6Yn_U8tHsAF1C4bF3XnKzO7gwb16hIxgFK4cS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" r="60524" b="33125"/>
          <a:stretch/>
        </p:blipFill>
        <p:spPr bwMode="auto">
          <a:xfrm>
            <a:off x="2203313" y="1938577"/>
            <a:ext cx="2424834" cy="3299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93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Power Supply Unit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4" descr="https://lh5.googleusercontent.com/bbUIzlIiBiwP7FHEVUuQj_HJpublK7Fu0VIZDfeFzI7Q-l1BbHK7U_8zzL4LEI1uhqFM8f2njjiiPcuWG8kHyo_yJamiTafD-s_nP-qlYnoBiuybKs90mVlOICj6Vo4f7oiLWzr_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5"/>
          <a:stretch/>
        </p:blipFill>
        <p:spPr bwMode="auto">
          <a:xfrm>
            <a:off x="2218823" y="1506204"/>
            <a:ext cx="6732672" cy="4365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44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31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PowerPoint Presentation</vt:lpstr>
      <vt:lpstr>MERT KAYIŞ COO</vt:lpstr>
      <vt:lpstr>Overall Block Diagram</vt:lpstr>
      <vt:lpstr>Flowchart for Video Transfer Subsystem</vt:lpstr>
      <vt:lpstr>Flowchart for the Command Transfer Subsystem</vt:lpstr>
      <vt:lpstr>Flowchart for the Command Transfer Subsystem</vt:lpstr>
      <vt:lpstr>Power Supply Unit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Caner Potur</dc:creator>
  <cp:lastModifiedBy>Mert</cp:lastModifiedBy>
  <cp:revision>23</cp:revision>
  <dcterms:created xsi:type="dcterms:W3CDTF">2018-12-27T12:36:55Z</dcterms:created>
  <dcterms:modified xsi:type="dcterms:W3CDTF">2018-12-27T22:05:23Z</dcterms:modified>
</cp:coreProperties>
</file>