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65" r:id="rId2"/>
    <p:sldId id="381" r:id="rId3"/>
    <p:sldId id="436" r:id="rId4"/>
    <p:sldId id="435" r:id="rId5"/>
    <p:sldId id="589" r:id="rId6"/>
    <p:sldId id="590" r:id="rId7"/>
    <p:sldId id="616" r:id="rId8"/>
    <p:sldId id="646" r:id="rId9"/>
    <p:sldId id="648" r:id="rId10"/>
    <p:sldId id="652" r:id="rId11"/>
    <p:sldId id="670" r:id="rId12"/>
    <p:sldId id="671" r:id="rId13"/>
    <p:sldId id="672" r:id="rId14"/>
    <p:sldId id="673" r:id="rId15"/>
    <p:sldId id="612" r:id="rId16"/>
    <p:sldId id="613" r:id="rId17"/>
    <p:sldId id="667" r:id="rId18"/>
    <p:sldId id="653" r:id="rId19"/>
    <p:sldId id="669" r:id="rId20"/>
    <p:sldId id="657" r:id="rId21"/>
    <p:sldId id="662" r:id="rId22"/>
    <p:sldId id="650" r:id="rId23"/>
    <p:sldId id="625" r:id="rId24"/>
    <p:sldId id="651" r:id="rId25"/>
    <p:sldId id="660" r:id="rId26"/>
    <p:sldId id="663" r:id="rId27"/>
    <p:sldId id="634" r:id="rId28"/>
    <p:sldId id="664" r:id="rId29"/>
    <p:sldId id="656" r:id="rId30"/>
    <p:sldId id="603" r:id="rId31"/>
    <p:sldId id="658" r:id="rId32"/>
    <p:sldId id="674" r:id="rId33"/>
    <p:sldId id="640" r:id="rId34"/>
    <p:sldId id="642" r:id="rId35"/>
    <p:sldId id="643" r:id="rId36"/>
    <p:sldId id="644" r:id="rId37"/>
    <p:sldId id="645" r:id="rId38"/>
    <p:sldId id="610" r:id="rId39"/>
    <p:sldId id="649" r:id="rId40"/>
    <p:sldId id="63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1" autoAdjust="0"/>
    <p:restoredTop sz="84380" autoAdjust="0"/>
  </p:normalViewPr>
  <p:slideViewPr>
    <p:cSldViewPr snapToGrid="0">
      <p:cViewPr varScale="1">
        <p:scale>
          <a:sx n="113" d="100"/>
          <a:sy n="113" d="100"/>
        </p:scale>
        <p:origin x="1176" y="102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8022FC-3C1E-4B78-BEE8-BC436C974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8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A1B7EA2-EDA0-4BC8-A086-08C0A734FE82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05065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6FD1245-B74C-4BED-8A22-F0DDA2ADEA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0516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E11BB8B-9521-412A-96B8-E89F7EB46C35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22295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7D2C756-BA8E-40EB-B8F7-5A777785904E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fld id="{DB6E48CE-033D-47D3-8BC5-4917BF121820}" type="slidenum">
              <a:rPr lang="en-US" sz="1200">
                <a:latin typeface="Times New Roman" pitchFamily="18" charset="0"/>
              </a:rPr>
              <a:pPr algn="r"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84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7D2C756-BA8E-40EB-B8F7-5A777785904E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fld id="{DB6E48CE-033D-47D3-8BC5-4917BF121820}" type="slidenum">
              <a:rPr lang="en-US" sz="1200">
                <a:latin typeface="Times New Roman" pitchFamily="18" charset="0"/>
              </a:rPr>
              <a:pPr algn="r"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35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8DB5A-D9EE-4F12-A48E-C1B513E58322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4E4B-93D0-42BC-B8D6-3A7F3DA3E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50F9-1B8C-405E-8CED-36FDD349697F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E302E-EADA-472D-8D3F-8D6E60BBF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2C3F-63DE-4EBD-90E1-BF197FD0A03A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BC9D9-F355-442B-BFA5-09EC9089E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D1C5-685C-4FCE-B71D-9C90BD04E278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360D-D99A-4695-8CB1-657994158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19152-D37A-47A3-826A-6D63B6A9A87D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95A5E-3669-40BB-8635-785EAABF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9C058-A49A-40DC-A8C4-D80746A8CDC3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9573-1520-42A6-8BCE-60FD60FE6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CD1C-3BDA-45E0-ABC2-A5D0A36CF52E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736EB-3095-420A-820B-FFE40B55A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069CA-EB0D-4C35-9E52-7A7C283D06FE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F4E6B-4794-4A83-883C-D042978C0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A38FF-C860-45A6-9522-B32DDB0CBBBA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D5D04-7E57-425B-B7AA-B3B1E9F36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D49FD-C122-4DC8-9E72-E3EFF710E938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CBDD-B765-4683-A8A6-33BAB4E33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E696-11F8-40A7-B7E5-384E500EEBB3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1AD1A-851E-42E0-8D62-8DC8ED25D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78BF2-D534-40EF-BBC1-F0653B23327D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84A53-493B-4720-9B3B-6745D282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D9B56F21-D369-44C6-85F0-5E149C95B876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AD10A16B-B13B-4525-9987-0B3044F6C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2.png"/><Relationship Id="rId22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2.png"/><Relationship Id="rId22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2.png"/><Relationship Id="rId22" Type="http://schemas.openxmlformats.org/officeDocument/2006/relationships/oleObject" Target="../embeddings/oleObject6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8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Part I: Introduction and Addressing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D9C41E6-4641-4F97-80F5-2789AFC7DDDC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28A1665-7C96-44E6-9AEB-B0AA6F230DBA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Adaptors and Addressing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969982"/>
            <a:ext cx="3992563" cy="2763838"/>
          </a:xfrm>
        </p:spPr>
        <p:txBody>
          <a:bodyPr/>
          <a:lstStyle/>
          <a:p>
            <a:pPr eaLnBrk="1" hangingPunct="1"/>
            <a:r>
              <a:rPr lang="en-US" sz="2200" dirty="0" smtClean="0"/>
              <a:t>link layer implemented in “adaptor” (NIC)</a:t>
            </a:r>
          </a:p>
          <a:p>
            <a:pPr lvl="1" eaLnBrk="1" hangingPunct="1"/>
            <a:r>
              <a:rPr lang="en-US" sz="1800" dirty="0" smtClean="0"/>
              <a:t>Ethernet card, 802.11 card</a:t>
            </a:r>
          </a:p>
          <a:p>
            <a:pPr eaLnBrk="1" hangingPunct="1"/>
            <a:r>
              <a:rPr lang="en-US" sz="2200" dirty="0" smtClean="0"/>
              <a:t>Each NIC has an </a:t>
            </a:r>
            <a:r>
              <a:rPr lang="en-US" sz="2200" dirty="0" smtClean="0">
                <a:solidFill>
                  <a:srgbClr val="FF0000"/>
                </a:solidFill>
              </a:rPr>
              <a:t>address </a:t>
            </a:r>
            <a:r>
              <a:rPr lang="en-US" sz="2200" dirty="0" smtClean="0"/>
              <a:t>(Physical address, MAC address)</a:t>
            </a:r>
            <a:endParaRPr lang="en-US" sz="2200" dirty="0"/>
          </a:p>
          <a:p>
            <a:pPr eaLnBrk="1" hangingPunct="1"/>
            <a:r>
              <a:rPr lang="en-US" sz="2200" dirty="0"/>
              <a:t>Each frame has a destination physical address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1265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3092450"/>
            <a:ext cx="4635500" cy="298608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When </a:t>
            </a:r>
            <a:r>
              <a:rPr lang="en-US" sz="2000" dirty="0"/>
              <a:t>a frame arrives on the physical </a:t>
            </a:r>
            <a:r>
              <a:rPr lang="en-US" sz="2000" dirty="0" smtClean="0"/>
              <a:t>link, NIC </a:t>
            </a:r>
            <a:r>
              <a:rPr lang="en-US" sz="2000" dirty="0"/>
              <a:t>checks </a:t>
            </a:r>
            <a:r>
              <a:rPr lang="en-US" sz="2000" dirty="0" smtClean="0"/>
              <a:t>if the destination address matches NIC address.</a:t>
            </a:r>
          </a:p>
          <a:p>
            <a:pPr eaLnBrk="1" hangingPunct="1"/>
            <a:r>
              <a:rPr lang="en-US" sz="2000" dirty="0" smtClean="0"/>
              <a:t>If there is a match accepts the frame, else discards the frame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Interface: Adaptor </a:t>
            </a:r>
            <a:r>
              <a:rPr lang="en-US" sz="2000" dirty="0" err="1" smtClean="0">
                <a:solidFill>
                  <a:srgbClr val="FF0000"/>
                </a:solidFill>
              </a:rPr>
              <a:t>device+Protocol</a:t>
            </a:r>
            <a:endParaRPr lang="en-US" sz="2000" dirty="0">
              <a:solidFill>
                <a:srgbClr val="FF0000"/>
              </a:solidFill>
            </a:endParaRPr>
          </a:p>
          <a:p>
            <a:pPr eaLnBrk="1" hangingPunct="1"/>
            <a:endParaRPr lang="en-US" sz="2000" dirty="0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39713" y="1641475"/>
            <a:ext cx="97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sending</a:t>
            </a:r>
          </a:p>
          <a:p>
            <a:r>
              <a:rPr lang="en-US">
                <a:latin typeface="Comic Sans MS" pitchFamily="66" charset="0"/>
              </a:rPr>
              <a:t>node</a:t>
            </a:r>
          </a:p>
        </p:txBody>
      </p:sp>
      <p:grpSp>
        <p:nvGrpSpPr>
          <p:cNvPr id="12297" name="Group 6"/>
          <p:cNvGrpSpPr>
            <a:grpSpLocks/>
          </p:cNvGrpSpPr>
          <p:nvPr/>
        </p:nvGrpSpPr>
        <p:grpSpPr bwMode="auto">
          <a:xfrm>
            <a:off x="2344738" y="2185988"/>
            <a:ext cx="965200" cy="427037"/>
            <a:chOff x="1477" y="1377"/>
            <a:chExt cx="608" cy="269"/>
          </a:xfrm>
        </p:grpSpPr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2316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frame</a:t>
              </a:r>
              <a:endParaRPr lang="en-US">
                <a:latin typeface="+mn-lt"/>
              </a:endParaRPr>
            </a:p>
          </p:txBody>
        </p:sp>
      </p:grp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297238" y="2454275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6783388" y="1392238"/>
            <a:ext cx="1125537" cy="1220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7083425" y="1771650"/>
            <a:ext cx="487363" cy="280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1219200" y="1392238"/>
            <a:ext cx="1125538" cy="1220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1544638" y="1763713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7967663" y="1457325"/>
            <a:ext cx="825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+mn-lt"/>
              </a:rPr>
              <a:t>rcving</a:t>
            </a:r>
          </a:p>
          <a:p>
            <a:r>
              <a:rPr lang="en-US">
                <a:latin typeface="+mn-lt"/>
              </a:rPr>
              <a:t>node</a:t>
            </a:r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H="1">
            <a:off x="2063750" y="1611313"/>
            <a:ext cx="414338" cy="220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2344738" y="12446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+mn-lt"/>
              </a:rPr>
              <a:t>datagram</a:t>
            </a:r>
            <a:endParaRPr lang="en-US">
              <a:latin typeface="+mn-lt"/>
            </a:endParaRPr>
          </a:p>
        </p:txBody>
      </p:sp>
      <p:sp>
        <p:nvSpPr>
          <p:cNvPr id="12306" name="Freeform 17"/>
          <p:cNvSpPr>
            <a:spLocks/>
          </p:cNvSpPr>
          <p:nvPr/>
        </p:nvSpPr>
        <p:spPr bwMode="auto">
          <a:xfrm>
            <a:off x="1746250" y="1978025"/>
            <a:ext cx="695325" cy="460375"/>
          </a:xfrm>
          <a:custGeom>
            <a:avLst/>
            <a:gdLst>
              <a:gd name="T0" fmla="*/ 37803138 w 438"/>
              <a:gd name="T1" fmla="*/ 0 h 290"/>
              <a:gd name="T2" fmla="*/ 37803138 w 438"/>
              <a:gd name="T3" fmla="*/ 408265313 h 290"/>
              <a:gd name="T4" fmla="*/ 272176875 w 438"/>
              <a:gd name="T5" fmla="*/ 677922825 h 290"/>
              <a:gd name="T6" fmla="*/ 1103828438 w 438"/>
              <a:gd name="T7" fmla="*/ 718245325 h 2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12307" name="Group 18"/>
          <p:cNvGrpSpPr>
            <a:grpSpLocks/>
          </p:cNvGrpSpPr>
          <p:nvPr/>
        </p:nvGrpSpPr>
        <p:grpSpPr bwMode="auto">
          <a:xfrm>
            <a:off x="5819775" y="2179638"/>
            <a:ext cx="965200" cy="427037"/>
            <a:chOff x="1477" y="1377"/>
            <a:chExt cx="608" cy="269"/>
          </a:xfrm>
        </p:grpSpPr>
        <p:sp>
          <p:nvSpPr>
            <p:cNvPr id="12313" name="Rectangle 19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2314" name="Rectangle 20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+mn-lt"/>
                </a:rPr>
                <a:t>frame</a:t>
              </a:r>
              <a:endParaRPr lang="en-US">
                <a:latin typeface="+mn-lt"/>
              </a:endParaRPr>
            </a:p>
          </p:txBody>
        </p:sp>
      </p:grp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2411413" y="2617788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dirty="0">
                <a:latin typeface="+mn-lt"/>
              </a:rPr>
              <a:t>adapter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5824538" y="2624138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+mn-lt"/>
              </a:rPr>
              <a:t>adapter</a:t>
            </a:r>
          </a:p>
        </p:txBody>
      </p:sp>
      <p:sp>
        <p:nvSpPr>
          <p:cNvPr id="12310" name="AutoShape 23"/>
          <p:cNvSpPr>
            <a:spLocks/>
          </p:cNvSpPr>
          <p:nvPr/>
        </p:nvSpPr>
        <p:spPr bwMode="auto">
          <a:xfrm rot="5399521">
            <a:off x="4533901" y="555625"/>
            <a:ext cx="220662" cy="2865437"/>
          </a:xfrm>
          <a:prstGeom prst="leftBrace">
            <a:avLst>
              <a:gd name="adj1" fmla="val 1082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3635375" y="1511300"/>
            <a:ext cx="1980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+mn-lt"/>
              </a:rPr>
              <a:t>link layer protocol</a:t>
            </a:r>
          </a:p>
        </p:txBody>
      </p:sp>
      <p:sp>
        <p:nvSpPr>
          <p:cNvPr id="12312" name="Freeform 25"/>
          <p:cNvSpPr>
            <a:spLocks/>
          </p:cNvSpPr>
          <p:nvPr/>
        </p:nvSpPr>
        <p:spPr bwMode="auto">
          <a:xfrm>
            <a:off x="6704013" y="2063750"/>
            <a:ext cx="647700" cy="342900"/>
          </a:xfrm>
          <a:custGeom>
            <a:avLst/>
            <a:gdLst>
              <a:gd name="T0" fmla="*/ 0 w 408"/>
              <a:gd name="T1" fmla="*/ 524192500 h 216"/>
              <a:gd name="T2" fmla="*/ 463708750 w 408"/>
              <a:gd name="T3" fmla="*/ 524192500 h 216"/>
              <a:gd name="T4" fmla="*/ 909777200 w 408"/>
              <a:gd name="T5" fmla="*/ 405745950 h 216"/>
              <a:gd name="T6" fmla="*/ 1028223750 w 408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9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Examples</a:t>
            </a:r>
            <a:endParaRPr lang="tr-TR" dirty="0"/>
          </a:p>
        </p:txBody>
      </p:sp>
      <p:pic>
        <p:nvPicPr>
          <p:cNvPr id="73730" name="Picture 2" descr="http://1.bp.blogspot.com/-7okpLL2QKDA/UxbJ4dDntUI/AAAAAAAABHo/2nr6dsms6dQ/s1600/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19" y="1598176"/>
            <a:ext cx="1368425" cy="11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786"/>
          <p:cNvGrpSpPr>
            <a:grpSpLocks/>
          </p:cNvGrpSpPr>
          <p:nvPr/>
        </p:nvGrpSpPr>
        <p:grpSpPr bwMode="auto">
          <a:xfrm flipH="1">
            <a:off x="3424064" y="3755896"/>
            <a:ext cx="1076673" cy="796925"/>
            <a:chOff x="2839" y="3501"/>
            <a:chExt cx="755" cy="803"/>
          </a:xfrm>
        </p:grpSpPr>
        <p:pic>
          <p:nvPicPr>
            <p:cNvPr id="276" name="Picture 78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78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07" name="Group 865"/>
          <p:cNvGrpSpPr>
            <a:grpSpLocks/>
          </p:cNvGrpSpPr>
          <p:nvPr/>
        </p:nvGrpSpPr>
        <p:grpSpPr bwMode="auto">
          <a:xfrm>
            <a:off x="560099" y="1976717"/>
            <a:ext cx="1107753" cy="761763"/>
            <a:chOff x="877" y="1008"/>
            <a:chExt cx="2747" cy="2591"/>
          </a:xfrm>
        </p:grpSpPr>
        <p:pic>
          <p:nvPicPr>
            <p:cNvPr id="183" name="Picture 866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" name="Picture 867" descr="laptop_keybo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Freeform 8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pic>
          <p:nvPicPr>
            <p:cNvPr id="186" name="Picture 869" descr="sc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Freeform 8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8" name="Freeform 8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9" name="Freeform 8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0" name="Freeform 8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1" name="Freeform 8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2" name="Freeform 8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193" name="Group 8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00" name="Freeform 8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1" name="Freeform 8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2" name="Freeform 8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3" name="Freeform 8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4" name="Freeform 8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05" name="Freeform 8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94" name="Freeform 8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5" name="Freeform 8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6" name="Freeform 8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7" name="Freeform 8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8" name="Freeform 8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9" name="Freeform 8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02354" y="1259017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Wireless Access point</a:t>
            </a:r>
            <a:endParaRPr lang="tr-TR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5339" y="3053408"/>
            <a:ext cx="257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IEEE 802.11</a:t>
            </a:r>
          </a:p>
          <a:p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WiFi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 smtClean="0">
                <a:latin typeface="+mn-lt"/>
              </a:rPr>
              <a:t>54Mbps</a:t>
            </a:r>
          </a:p>
          <a:p>
            <a:r>
              <a:rPr lang="en-US" dirty="0" smtClean="0">
                <a:latin typeface="+mn-lt"/>
              </a:rPr>
              <a:t>2.4GHz Radio</a:t>
            </a:r>
            <a:endParaRPr lang="tr-TR" dirty="0">
              <a:latin typeface="+mn-lt"/>
            </a:endParaRPr>
          </a:p>
        </p:txBody>
      </p:sp>
      <p:cxnSp>
        <p:nvCxnSpPr>
          <p:cNvPr id="12" name="Straight Connector 11"/>
          <p:cNvCxnSpPr>
            <a:endCxn id="73730" idx="2"/>
          </p:cNvCxnSpPr>
          <p:nvPr/>
        </p:nvCxnSpPr>
        <p:spPr bwMode="auto">
          <a:xfrm flipV="1">
            <a:off x="4209535" y="2725114"/>
            <a:ext cx="123097" cy="11071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" name="TextBox 425"/>
          <p:cNvSpPr txBox="1"/>
          <p:nvPr/>
        </p:nvSpPr>
        <p:spPr>
          <a:xfrm>
            <a:off x="4332631" y="3109565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IEEE 802.3</a:t>
            </a:r>
          </a:p>
          <a:p>
            <a:r>
              <a:rPr lang="en-US" dirty="0" smtClean="0">
                <a:latin typeface="+mn-lt"/>
              </a:rPr>
              <a:t>(Ethernet)</a:t>
            </a:r>
            <a:endParaRPr lang="tr-TR" dirty="0">
              <a:latin typeface="+mn-lt"/>
            </a:endParaRPr>
          </a:p>
        </p:txBody>
      </p:sp>
      <p:pic>
        <p:nvPicPr>
          <p:cNvPr id="73732" name="Picture 4" descr="http://c.dryicons.com/images/icon_sets/travel_and_tourism_part_2/png/512x512/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49" y="1885519"/>
            <a:ext cx="1426786" cy="14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4" name="Picture 6" descr="http://png.clipart.me/thumbs/11d/cisco-network-ethernet-gigabit-switch-clip-art-4374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27" y="2538047"/>
            <a:ext cx="2528042" cy="7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7" name="Straight Connector 426"/>
          <p:cNvCxnSpPr/>
          <p:nvPr/>
        </p:nvCxnSpPr>
        <p:spPr bwMode="auto">
          <a:xfrm>
            <a:off x="5039348" y="2563548"/>
            <a:ext cx="1599122" cy="16140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8" name="TextBox 427"/>
          <p:cNvSpPr txBox="1"/>
          <p:nvPr/>
        </p:nvSpPr>
        <p:spPr>
          <a:xfrm>
            <a:off x="6127811" y="3601096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IEEE 802.3</a:t>
            </a:r>
          </a:p>
          <a:p>
            <a:r>
              <a:rPr lang="en-US" dirty="0" smtClean="0">
                <a:latin typeface="+mn-lt"/>
              </a:rPr>
              <a:t>(Ethernet)</a:t>
            </a:r>
            <a:endParaRPr lang="tr-TR" dirty="0">
              <a:latin typeface="+mn-lt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347654" y="27923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Host1</a:t>
            </a:r>
            <a:endParaRPr lang="tr-TR" dirty="0">
              <a:latin typeface="+mn-lt"/>
            </a:endParaRPr>
          </a:p>
        </p:txBody>
      </p:sp>
      <p:pic>
        <p:nvPicPr>
          <p:cNvPr id="73736" name="Picture 8" descr="http://www.ioncomaustralia.com/Cisco%20Equipment/Cisco%20Multiservice%207606%20Rout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34" y="4432036"/>
            <a:ext cx="2461166" cy="194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0" name="Straight Connector 429"/>
          <p:cNvCxnSpPr/>
          <p:nvPr/>
        </p:nvCxnSpPr>
        <p:spPr bwMode="auto">
          <a:xfrm>
            <a:off x="7456217" y="2976992"/>
            <a:ext cx="330161" cy="15423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1" name="TextBox 430"/>
          <p:cNvSpPr txBox="1"/>
          <p:nvPr/>
        </p:nvSpPr>
        <p:spPr>
          <a:xfrm>
            <a:off x="5482493" y="1349031"/>
            <a:ext cx="2929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IEEE 802.3</a:t>
            </a:r>
          </a:p>
          <a:p>
            <a:r>
              <a:rPr lang="en-US" dirty="0" smtClean="0">
                <a:latin typeface="+mn-lt"/>
              </a:rPr>
              <a:t>(Ethernet)</a:t>
            </a:r>
          </a:p>
          <a:p>
            <a:r>
              <a:rPr lang="en-US" dirty="0" smtClean="0">
                <a:latin typeface="+mn-lt"/>
              </a:rPr>
              <a:t>100Mbps</a:t>
            </a:r>
          </a:p>
          <a:p>
            <a:r>
              <a:rPr lang="en-US" dirty="0" smtClean="0">
                <a:latin typeface="+mn-lt"/>
              </a:rPr>
              <a:t>Twisted Pair Copper Cable</a:t>
            </a:r>
            <a:endParaRPr lang="tr-TR" dirty="0">
              <a:latin typeface="+mn-lt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8375698" y="30940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Switch</a:t>
            </a:r>
            <a:endParaRPr lang="tr-TR" dirty="0">
              <a:latin typeface="+mn-lt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7786377" y="4080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Router</a:t>
            </a:r>
            <a:endParaRPr lang="tr-TR" dirty="0">
              <a:latin typeface="+mn-lt"/>
            </a:endParaRPr>
          </a:p>
        </p:txBody>
      </p:sp>
      <p:pic>
        <p:nvPicPr>
          <p:cNvPr id="434" name="Picture 8" descr="http://www.ioncomaustralia.com/Cisco%20Equipment/Cisco%20Multiservice%207606%20Rout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8" y="4248096"/>
            <a:ext cx="2461166" cy="194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5" name="Straight Connector 434"/>
          <p:cNvCxnSpPr>
            <a:stCxn id="434" idx="3"/>
          </p:cNvCxnSpPr>
          <p:nvPr/>
        </p:nvCxnSpPr>
        <p:spPr bwMode="auto">
          <a:xfrm flipV="1">
            <a:off x="2585304" y="5221993"/>
            <a:ext cx="364033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6" name="TextBox 435"/>
          <p:cNvSpPr txBox="1"/>
          <p:nvPr/>
        </p:nvSpPr>
        <p:spPr>
          <a:xfrm>
            <a:off x="3467311" y="5199152"/>
            <a:ext cx="2052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OC-48</a:t>
            </a:r>
          </a:p>
          <a:p>
            <a:r>
              <a:rPr lang="en-US" dirty="0" smtClean="0">
                <a:latin typeface="+mn-lt"/>
              </a:rPr>
              <a:t>2.5 </a:t>
            </a:r>
            <a:r>
              <a:rPr lang="en-US" dirty="0" err="1" smtClean="0">
                <a:latin typeface="+mn-lt"/>
              </a:rPr>
              <a:t>Gbps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Fiber Optic TDM  </a:t>
            </a:r>
            <a:endParaRPr lang="tr-TR" dirty="0">
              <a:latin typeface="+mn-lt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188824" y="61958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Router</a:t>
            </a:r>
            <a:endParaRPr lang="tr-TR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9622" y="39301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Host2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5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63113"/>
            <a:ext cx="8229600" cy="1505351"/>
          </a:xfrm>
        </p:spPr>
        <p:txBody>
          <a:bodyPr/>
          <a:lstStyle/>
          <a:p>
            <a:r>
              <a:rPr lang="en-US" sz="2800" dirty="0" smtClean="0"/>
              <a:t>Host 1 sends an IP packet to Host 2</a:t>
            </a:r>
          </a:p>
          <a:p>
            <a:r>
              <a:rPr lang="en-US" sz="2800" dirty="0" smtClean="0"/>
              <a:t>Host 1 to WAP:</a:t>
            </a:r>
          </a:p>
          <a:p>
            <a:pPr lvl="1"/>
            <a:r>
              <a:rPr lang="en-US" sz="2400" dirty="0" smtClean="0"/>
              <a:t>IP packet is encapsulated in </a:t>
            </a:r>
            <a:r>
              <a:rPr lang="en-US" sz="2400" dirty="0" smtClean="0">
                <a:solidFill>
                  <a:srgbClr val="FF0000"/>
                </a:solidFill>
              </a:rPr>
              <a:t>802.11 Frame</a:t>
            </a:r>
          </a:p>
          <a:p>
            <a:pPr lvl="1"/>
            <a:r>
              <a:rPr lang="en-US" sz="2400" dirty="0" smtClean="0"/>
              <a:t>Source PHY: Host1 802.11 address</a:t>
            </a:r>
          </a:p>
          <a:p>
            <a:pPr lvl="1"/>
            <a:r>
              <a:rPr lang="en-US" sz="2400" dirty="0" err="1" smtClean="0"/>
              <a:t>Dest</a:t>
            </a:r>
            <a:r>
              <a:rPr lang="en-US" sz="2400" dirty="0" smtClean="0"/>
              <a:t> PHY: WAP 802.11 address</a:t>
            </a: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19152-D37A-47A3-826A-6D63B6A9A87D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95A5E-3669-40BB-8635-785EAABF011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2" descr="http://1.bp.blogspot.com/-7okpLL2QKDA/UxbJ4dDntUI/AAAAAAAABHo/2nr6dsms6dQ/s1600/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19" y="1598176"/>
            <a:ext cx="1368425" cy="11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86"/>
          <p:cNvGrpSpPr>
            <a:grpSpLocks/>
          </p:cNvGrpSpPr>
          <p:nvPr/>
        </p:nvGrpSpPr>
        <p:grpSpPr bwMode="auto">
          <a:xfrm flipH="1">
            <a:off x="6245086" y="2100403"/>
            <a:ext cx="1076673" cy="796925"/>
            <a:chOff x="2839" y="3501"/>
            <a:chExt cx="755" cy="803"/>
          </a:xfrm>
        </p:grpSpPr>
        <p:pic>
          <p:nvPicPr>
            <p:cNvPr id="9" name="Picture 78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78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1" name="Group 865"/>
          <p:cNvGrpSpPr>
            <a:grpSpLocks/>
          </p:cNvGrpSpPr>
          <p:nvPr/>
        </p:nvGrpSpPr>
        <p:grpSpPr bwMode="auto">
          <a:xfrm>
            <a:off x="560099" y="1976717"/>
            <a:ext cx="1107753" cy="761763"/>
            <a:chOff x="877" y="1008"/>
            <a:chExt cx="2747" cy="2591"/>
          </a:xfrm>
        </p:grpSpPr>
        <p:pic>
          <p:nvPicPr>
            <p:cNvPr id="12" name="Picture 866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67" descr="laptop_keybo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8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pic>
          <p:nvPicPr>
            <p:cNvPr id="15" name="Picture 869" descr="sc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8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8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8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8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8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8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" name="Group 8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" name="Freeform 8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Freeform 8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Freeform 8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Freeform 8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Freeform 8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Freeform 8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" name="Freeform 8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8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8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8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8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8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76462" y="1325153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Wireless Access point</a:t>
            </a:r>
            <a:endParaRPr lang="tr-TR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6243" y="3192995"/>
            <a:ext cx="214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IEEE 802.11</a:t>
            </a:r>
          </a:p>
          <a:p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WiFi</a:t>
            </a:r>
            <a:r>
              <a:rPr lang="en-US" dirty="0" smtClean="0">
                <a:latin typeface="+mn-lt"/>
              </a:rPr>
              <a:t>)</a:t>
            </a:r>
            <a:endParaRPr lang="tr-TR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 flipV="1">
            <a:off x="5010052" y="2587523"/>
            <a:ext cx="1449114" cy="204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81428" y="169965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IEEE 802.3</a:t>
            </a:r>
          </a:p>
          <a:p>
            <a:r>
              <a:rPr lang="en-US" dirty="0" smtClean="0">
                <a:latin typeface="+mn-lt"/>
              </a:rPr>
              <a:t>(Ethernet)</a:t>
            </a:r>
            <a:endParaRPr lang="tr-TR" dirty="0">
              <a:latin typeface="+mn-lt"/>
            </a:endParaRPr>
          </a:p>
        </p:txBody>
      </p:sp>
      <p:pic>
        <p:nvPicPr>
          <p:cNvPr id="39" name="Picture 4" descr="http://c.dryicons.com/images/icon_sets/travel_and_tourism_part_2/png/512x512/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49" y="1885519"/>
            <a:ext cx="1426786" cy="14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47654" y="27923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Host1</a:t>
            </a:r>
            <a:endParaRPr lang="tr-TR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0102" y="23834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Host2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4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63113"/>
            <a:ext cx="8229600" cy="1505351"/>
          </a:xfrm>
        </p:spPr>
        <p:txBody>
          <a:bodyPr/>
          <a:lstStyle/>
          <a:p>
            <a:r>
              <a:rPr lang="en-US" sz="2800" dirty="0" smtClean="0"/>
              <a:t>Host 1 sends an IP packet to Host 2</a:t>
            </a:r>
          </a:p>
          <a:p>
            <a:r>
              <a:rPr lang="en-US" sz="2800" dirty="0" smtClean="0"/>
              <a:t>WAP to Host2:</a:t>
            </a:r>
          </a:p>
          <a:p>
            <a:pPr lvl="1"/>
            <a:r>
              <a:rPr lang="en-US" sz="2400" dirty="0" smtClean="0"/>
              <a:t>IP packet is encapsulated in </a:t>
            </a:r>
            <a:r>
              <a:rPr lang="en-US" sz="2400" dirty="0" smtClean="0">
                <a:solidFill>
                  <a:srgbClr val="FF0000"/>
                </a:solidFill>
              </a:rPr>
              <a:t>802.3 Frame</a:t>
            </a:r>
          </a:p>
          <a:p>
            <a:pPr lvl="1"/>
            <a:r>
              <a:rPr lang="en-US" sz="2400" dirty="0" smtClean="0"/>
              <a:t>Source PHY: WAP 802.3 address</a:t>
            </a:r>
          </a:p>
          <a:p>
            <a:pPr lvl="1"/>
            <a:r>
              <a:rPr lang="en-US" sz="2400" dirty="0" err="1" smtClean="0"/>
              <a:t>Dest</a:t>
            </a:r>
            <a:r>
              <a:rPr lang="en-US" sz="2400" dirty="0" smtClean="0"/>
              <a:t> PHY: Host2 P 802.3 address</a:t>
            </a: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19152-D37A-47A3-826A-6D63B6A9A87D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95A5E-3669-40BB-8635-785EAABF011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2" descr="http://1.bp.blogspot.com/-7okpLL2QKDA/UxbJ4dDntUI/AAAAAAAABHo/2nr6dsms6dQ/s1600/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19" y="1598176"/>
            <a:ext cx="1368425" cy="11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86"/>
          <p:cNvGrpSpPr>
            <a:grpSpLocks/>
          </p:cNvGrpSpPr>
          <p:nvPr/>
        </p:nvGrpSpPr>
        <p:grpSpPr bwMode="auto">
          <a:xfrm flipH="1">
            <a:off x="6245086" y="2100403"/>
            <a:ext cx="1076673" cy="796925"/>
            <a:chOff x="2839" y="3501"/>
            <a:chExt cx="755" cy="803"/>
          </a:xfrm>
        </p:grpSpPr>
        <p:pic>
          <p:nvPicPr>
            <p:cNvPr id="9" name="Picture 78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78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1" name="Group 865"/>
          <p:cNvGrpSpPr>
            <a:grpSpLocks/>
          </p:cNvGrpSpPr>
          <p:nvPr/>
        </p:nvGrpSpPr>
        <p:grpSpPr bwMode="auto">
          <a:xfrm>
            <a:off x="560099" y="1976717"/>
            <a:ext cx="1107753" cy="761763"/>
            <a:chOff x="877" y="1008"/>
            <a:chExt cx="2747" cy="2591"/>
          </a:xfrm>
        </p:grpSpPr>
        <p:pic>
          <p:nvPicPr>
            <p:cNvPr id="12" name="Picture 866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67" descr="laptop_keybo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8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pic>
          <p:nvPicPr>
            <p:cNvPr id="15" name="Picture 869" descr="sc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8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8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8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8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8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8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" name="Group 8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" name="Freeform 8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Freeform 8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Freeform 8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Freeform 8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Freeform 8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Freeform 8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" name="Freeform 8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8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8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8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8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8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76462" y="1325153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Wireless Access point</a:t>
            </a:r>
            <a:endParaRPr lang="tr-TR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6243" y="3192995"/>
            <a:ext cx="214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IEEE 802.11</a:t>
            </a:r>
          </a:p>
          <a:p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WiFi</a:t>
            </a:r>
            <a:r>
              <a:rPr lang="en-US" dirty="0" smtClean="0">
                <a:latin typeface="+mn-lt"/>
              </a:rPr>
              <a:t>)</a:t>
            </a:r>
            <a:endParaRPr lang="tr-TR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 flipV="1">
            <a:off x="5010052" y="2587523"/>
            <a:ext cx="1449114" cy="204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81428" y="169965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IEEE 802.3</a:t>
            </a:r>
          </a:p>
          <a:p>
            <a:r>
              <a:rPr lang="en-US" dirty="0" smtClean="0">
                <a:latin typeface="+mn-lt"/>
              </a:rPr>
              <a:t>(Ethernet)</a:t>
            </a:r>
            <a:endParaRPr lang="tr-TR" dirty="0">
              <a:latin typeface="+mn-lt"/>
            </a:endParaRPr>
          </a:p>
        </p:txBody>
      </p:sp>
      <p:pic>
        <p:nvPicPr>
          <p:cNvPr id="39" name="Picture 4" descr="http://c.dryicons.com/images/icon_sets/travel_and_tourism_part_2/png/512x512/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49" y="1885519"/>
            <a:ext cx="1426786" cy="14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47654" y="27923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Host1</a:t>
            </a:r>
            <a:endParaRPr lang="tr-TR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0102" y="23834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Host2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3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63113"/>
            <a:ext cx="8229600" cy="1505351"/>
          </a:xfrm>
        </p:spPr>
        <p:txBody>
          <a:bodyPr/>
          <a:lstStyle/>
          <a:p>
            <a:r>
              <a:rPr lang="en-US" sz="2800" dirty="0" smtClean="0"/>
              <a:t>Host 1 sends an IP packet to Host 2</a:t>
            </a:r>
          </a:p>
          <a:p>
            <a:pPr lvl="1"/>
            <a:r>
              <a:rPr lang="en-US" sz="2400" dirty="0" smtClean="0"/>
              <a:t>Protocol </a:t>
            </a:r>
            <a:r>
              <a:rPr lang="en-US" sz="2400" dirty="0"/>
              <a:t>might change crossing every device</a:t>
            </a:r>
          </a:p>
          <a:p>
            <a:pPr lvl="1"/>
            <a:r>
              <a:rPr lang="en-US" sz="2400" dirty="0"/>
              <a:t>Source, </a:t>
            </a:r>
            <a:r>
              <a:rPr lang="en-US" sz="2400" dirty="0" err="1"/>
              <a:t>Dest</a:t>
            </a:r>
            <a:r>
              <a:rPr lang="en-US" sz="2400" dirty="0"/>
              <a:t> PHY addresses change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IP packet never </a:t>
            </a:r>
            <a:r>
              <a:rPr lang="en-US" sz="2400" dirty="0" smtClean="0">
                <a:solidFill>
                  <a:srgbClr val="FF0000"/>
                </a:solidFill>
              </a:rPr>
              <a:t>changes</a:t>
            </a: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19152-D37A-47A3-826A-6D63B6A9A87D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95A5E-3669-40BB-8635-785EAABF01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2" descr="http://1.bp.blogspot.com/-7okpLL2QKDA/UxbJ4dDntUI/AAAAAAAABHo/2nr6dsms6dQ/s1600/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19" y="1598176"/>
            <a:ext cx="1368425" cy="11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86"/>
          <p:cNvGrpSpPr>
            <a:grpSpLocks/>
          </p:cNvGrpSpPr>
          <p:nvPr/>
        </p:nvGrpSpPr>
        <p:grpSpPr bwMode="auto">
          <a:xfrm flipH="1">
            <a:off x="6245086" y="2100403"/>
            <a:ext cx="1076673" cy="796925"/>
            <a:chOff x="2839" y="3501"/>
            <a:chExt cx="755" cy="803"/>
          </a:xfrm>
        </p:grpSpPr>
        <p:pic>
          <p:nvPicPr>
            <p:cNvPr id="9" name="Picture 78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78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1" name="Group 865"/>
          <p:cNvGrpSpPr>
            <a:grpSpLocks/>
          </p:cNvGrpSpPr>
          <p:nvPr/>
        </p:nvGrpSpPr>
        <p:grpSpPr bwMode="auto">
          <a:xfrm>
            <a:off x="560099" y="1976717"/>
            <a:ext cx="1107753" cy="761763"/>
            <a:chOff x="877" y="1008"/>
            <a:chExt cx="2747" cy="2591"/>
          </a:xfrm>
        </p:grpSpPr>
        <p:pic>
          <p:nvPicPr>
            <p:cNvPr id="12" name="Picture 866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67" descr="laptop_keybo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8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pic>
          <p:nvPicPr>
            <p:cNvPr id="15" name="Picture 869" descr="scree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8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8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8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8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8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8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" name="Group 8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" name="Freeform 8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Freeform 8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Freeform 8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Freeform 8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Freeform 8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Freeform 8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" name="Freeform 8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8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8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8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8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8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76462" y="1325153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Wireless Access point</a:t>
            </a:r>
            <a:endParaRPr lang="tr-TR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6243" y="3192995"/>
            <a:ext cx="214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IEEE 802.11</a:t>
            </a:r>
          </a:p>
          <a:p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WiFi</a:t>
            </a:r>
            <a:r>
              <a:rPr lang="en-US" dirty="0" smtClean="0">
                <a:latin typeface="+mn-lt"/>
              </a:rPr>
              <a:t>)</a:t>
            </a:r>
            <a:endParaRPr lang="tr-TR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 flipV="1">
            <a:off x="5010052" y="2587523"/>
            <a:ext cx="1449114" cy="204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281428" y="169965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IEEE 802.3</a:t>
            </a:r>
          </a:p>
          <a:p>
            <a:r>
              <a:rPr lang="en-US" dirty="0" smtClean="0">
                <a:latin typeface="+mn-lt"/>
              </a:rPr>
              <a:t>(Ethernet)</a:t>
            </a:r>
            <a:endParaRPr lang="tr-TR" dirty="0">
              <a:latin typeface="+mn-lt"/>
            </a:endParaRPr>
          </a:p>
        </p:txBody>
      </p:sp>
      <p:pic>
        <p:nvPicPr>
          <p:cNvPr id="39" name="Picture 4" descr="http://c.dryicons.com/images/icon_sets/travel_and_tourism_part_2/png/512x512/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49" y="1885519"/>
            <a:ext cx="1426786" cy="14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47654" y="27923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Host1</a:t>
            </a:r>
            <a:endParaRPr lang="tr-TR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0102" y="23834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Host2</a:t>
            </a:r>
            <a:endParaRPr lang="tr-TR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71410" y="5424811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Remember NAT!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That is not the desired operation!</a:t>
            </a:r>
            <a:endParaRPr lang="tr-TR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2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A00E375-7D74-4C3C-97EE-2B73D3D2F992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C86C553-3A85-456F-BDE1-6631F1D76703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+mn-lt"/>
              </a:rPr>
              <a:t>How does the packet go from source host to destination host</a:t>
            </a:r>
          </a:p>
        </p:txBody>
      </p:sp>
      <p:sp>
        <p:nvSpPr>
          <p:cNvPr id="1207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3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We go back to our previous Problem:</a:t>
            </a:r>
          </a:p>
          <a:p>
            <a:pPr lvl="1" eaLnBrk="1" hangingPunct="1"/>
            <a:r>
              <a:rPr lang="en-US" sz="2400" smtClean="0"/>
              <a:t>Host X wants to browse the web site of MyCompany located on Host Y</a:t>
            </a:r>
          </a:p>
          <a:p>
            <a:pPr lvl="1" eaLnBrk="1" hangingPunct="1"/>
            <a:r>
              <a:rPr lang="en-US" sz="2400" smtClean="0"/>
              <a:t>Host X and Host Y can be on two different subnets with many other networks in between</a:t>
            </a: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4044950" y="1787525"/>
            <a:ext cx="5106988" cy="4092575"/>
            <a:chOff x="2503" y="1126"/>
            <a:chExt cx="3217" cy="2578"/>
          </a:xfrm>
        </p:grpSpPr>
        <p:sp>
          <p:nvSpPr>
            <p:cNvPr id="14350" name="Freeform 263"/>
            <p:cNvSpPr>
              <a:spLocks/>
            </p:cNvSpPr>
            <p:nvPr/>
          </p:nvSpPr>
          <p:spPr bwMode="auto">
            <a:xfrm>
              <a:off x="4618" y="2223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51" name="Freeform 264"/>
            <p:cNvSpPr>
              <a:spLocks/>
            </p:cNvSpPr>
            <p:nvPr/>
          </p:nvSpPr>
          <p:spPr bwMode="auto">
            <a:xfrm>
              <a:off x="4630" y="1262"/>
              <a:ext cx="1090" cy="658"/>
            </a:xfrm>
            <a:custGeom>
              <a:avLst/>
              <a:gdLst>
                <a:gd name="T0" fmla="*/ 1227 w 765"/>
                <a:gd name="T1" fmla="*/ 29 h 459"/>
                <a:gd name="T2" fmla="*/ 832 w 765"/>
                <a:gd name="T3" fmla="*/ 205 h 459"/>
                <a:gd name="T4" fmla="*/ 278 w 765"/>
                <a:gd name="T5" fmla="*/ 294 h 459"/>
                <a:gd name="T6" fmla="*/ 40 w 765"/>
                <a:gd name="T7" fmla="*/ 991 h 459"/>
                <a:gd name="T8" fmla="*/ 520 w 765"/>
                <a:gd name="T9" fmla="*/ 1307 h 459"/>
                <a:gd name="T10" fmla="*/ 1000 w 765"/>
                <a:gd name="T11" fmla="*/ 1256 h 459"/>
                <a:gd name="T12" fmla="*/ 1688 w 765"/>
                <a:gd name="T13" fmla="*/ 1307 h 459"/>
                <a:gd name="T14" fmla="*/ 2020 w 765"/>
                <a:gd name="T15" fmla="*/ 1279 h 459"/>
                <a:gd name="T16" fmla="*/ 2174 w 765"/>
                <a:gd name="T17" fmla="*/ 1095 h 459"/>
                <a:gd name="T18" fmla="*/ 2170 w 765"/>
                <a:gd name="T19" fmla="*/ 466 h 459"/>
                <a:gd name="T20" fmla="*/ 1915 w 765"/>
                <a:gd name="T21" fmla="*/ 100 h 459"/>
                <a:gd name="T22" fmla="*/ 1227 w 765"/>
                <a:gd name="T23" fmla="*/ 2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352" name="Group 308"/>
            <p:cNvGrpSpPr>
              <a:grpSpLocks/>
            </p:cNvGrpSpPr>
            <p:nvPr/>
          </p:nvGrpSpPr>
          <p:grpSpPr bwMode="auto">
            <a:xfrm>
              <a:off x="4695" y="2298"/>
              <a:ext cx="228" cy="108"/>
              <a:chOff x="3600" y="219"/>
              <a:chExt cx="360" cy="175"/>
            </a:xfrm>
          </p:grpSpPr>
          <p:sp>
            <p:nvSpPr>
              <p:cNvPr id="14663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664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65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66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667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668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673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74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75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669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70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71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72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53" name="Group 322"/>
            <p:cNvGrpSpPr>
              <a:grpSpLocks/>
            </p:cNvGrpSpPr>
            <p:nvPr/>
          </p:nvGrpSpPr>
          <p:grpSpPr bwMode="auto">
            <a:xfrm>
              <a:off x="4919" y="2474"/>
              <a:ext cx="228" cy="108"/>
              <a:chOff x="3600" y="219"/>
              <a:chExt cx="360" cy="175"/>
            </a:xfrm>
          </p:grpSpPr>
          <p:sp>
            <p:nvSpPr>
              <p:cNvPr id="14650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651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52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53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654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655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660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61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62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656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57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58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59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54" name="Group 336"/>
            <p:cNvGrpSpPr>
              <a:grpSpLocks/>
            </p:cNvGrpSpPr>
            <p:nvPr/>
          </p:nvGrpSpPr>
          <p:grpSpPr bwMode="auto">
            <a:xfrm>
              <a:off x="5095" y="2306"/>
              <a:ext cx="228" cy="108"/>
              <a:chOff x="3600" y="219"/>
              <a:chExt cx="360" cy="175"/>
            </a:xfrm>
          </p:grpSpPr>
          <p:sp>
            <p:nvSpPr>
              <p:cNvPr id="14637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638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39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40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641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642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647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48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49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643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44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45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46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55" name="Group 350"/>
            <p:cNvGrpSpPr>
              <a:grpSpLocks/>
            </p:cNvGrpSpPr>
            <p:nvPr/>
          </p:nvGrpSpPr>
          <p:grpSpPr bwMode="auto">
            <a:xfrm>
              <a:off x="4758" y="1577"/>
              <a:ext cx="221" cy="101"/>
              <a:chOff x="3600" y="219"/>
              <a:chExt cx="360" cy="175"/>
            </a:xfrm>
          </p:grpSpPr>
          <p:sp>
            <p:nvSpPr>
              <p:cNvPr id="14624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625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26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27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628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629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634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35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36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630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31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32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33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56" name="Group 364"/>
            <p:cNvGrpSpPr>
              <a:grpSpLocks/>
            </p:cNvGrpSpPr>
            <p:nvPr/>
          </p:nvGrpSpPr>
          <p:grpSpPr bwMode="auto">
            <a:xfrm>
              <a:off x="4757" y="1738"/>
              <a:ext cx="228" cy="108"/>
              <a:chOff x="3600" y="219"/>
              <a:chExt cx="360" cy="175"/>
            </a:xfrm>
          </p:grpSpPr>
          <p:sp>
            <p:nvSpPr>
              <p:cNvPr id="14611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612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13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14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615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616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621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22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23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617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18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19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20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57" name="Group 378"/>
            <p:cNvGrpSpPr>
              <a:grpSpLocks/>
            </p:cNvGrpSpPr>
            <p:nvPr/>
          </p:nvGrpSpPr>
          <p:grpSpPr bwMode="auto">
            <a:xfrm>
              <a:off x="5057" y="1517"/>
              <a:ext cx="210" cy="97"/>
              <a:chOff x="3600" y="219"/>
              <a:chExt cx="360" cy="175"/>
            </a:xfrm>
          </p:grpSpPr>
          <p:sp>
            <p:nvSpPr>
              <p:cNvPr id="14598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99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00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601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602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603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608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09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10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604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60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06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607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58" name="Group 392"/>
            <p:cNvGrpSpPr>
              <a:grpSpLocks/>
            </p:cNvGrpSpPr>
            <p:nvPr/>
          </p:nvGrpSpPr>
          <p:grpSpPr bwMode="auto">
            <a:xfrm>
              <a:off x="5111" y="1738"/>
              <a:ext cx="228" cy="108"/>
              <a:chOff x="3600" y="219"/>
              <a:chExt cx="360" cy="175"/>
            </a:xfrm>
          </p:grpSpPr>
          <p:sp>
            <p:nvSpPr>
              <p:cNvPr id="14585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86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87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88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589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590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595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96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97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591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592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93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94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4359" name="Line 434"/>
            <p:cNvSpPr>
              <a:spLocks noChangeShapeType="1"/>
            </p:cNvSpPr>
            <p:nvPr/>
          </p:nvSpPr>
          <p:spPr bwMode="auto">
            <a:xfrm flipV="1">
              <a:off x="4787" y="2568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60" name="Line 435"/>
            <p:cNvSpPr>
              <a:spLocks noChangeShapeType="1"/>
            </p:cNvSpPr>
            <p:nvPr/>
          </p:nvSpPr>
          <p:spPr bwMode="auto">
            <a:xfrm>
              <a:off x="4865" y="2403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61" name="Line 436"/>
            <p:cNvSpPr>
              <a:spLocks noChangeShapeType="1"/>
            </p:cNvSpPr>
            <p:nvPr/>
          </p:nvSpPr>
          <p:spPr bwMode="auto">
            <a:xfrm>
              <a:off x="4926" y="2353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62" name="Line 437"/>
            <p:cNvSpPr>
              <a:spLocks noChangeShapeType="1"/>
            </p:cNvSpPr>
            <p:nvPr/>
          </p:nvSpPr>
          <p:spPr bwMode="auto">
            <a:xfrm flipV="1">
              <a:off x="5075" y="2407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63" name="Freeform 463"/>
            <p:cNvSpPr>
              <a:spLocks/>
            </p:cNvSpPr>
            <p:nvPr/>
          </p:nvSpPr>
          <p:spPr bwMode="auto">
            <a:xfrm>
              <a:off x="3739" y="2787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64" name="Line 464"/>
            <p:cNvSpPr>
              <a:spLocks noChangeShapeType="1"/>
            </p:cNvSpPr>
            <p:nvPr/>
          </p:nvSpPr>
          <p:spPr bwMode="auto">
            <a:xfrm rot="-5400000">
              <a:off x="5148" y="3251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365" name="Group 465"/>
            <p:cNvGrpSpPr>
              <a:grpSpLocks/>
            </p:cNvGrpSpPr>
            <p:nvPr/>
          </p:nvGrpSpPr>
          <p:grpSpPr bwMode="auto">
            <a:xfrm>
              <a:off x="5093" y="3337"/>
              <a:ext cx="125" cy="230"/>
              <a:chOff x="4180" y="783"/>
              <a:chExt cx="150" cy="307"/>
            </a:xfrm>
          </p:grpSpPr>
          <p:sp>
            <p:nvSpPr>
              <p:cNvPr id="14577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78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79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80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81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82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83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84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4366" name="Line 474"/>
            <p:cNvSpPr>
              <a:spLocks noChangeShapeType="1"/>
            </p:cNvSpPr>
            <p:nvPr/>
          </p:nvSpPr>
          <p:spPr bwMode="auto">
            <a:xfrm rot="5400000" flipV="1">
              <a:off x="5240" y="3428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67" name="Line 475"/>
            <p:cNvSpPr>
              <a:spLocks noChangeShapeType="1"/>
            </p:cNvSpPr>
            <p:nvPr/>
          </p:nvSpPr>
          <p:spPr bwMode="auto">
            <a:xfrm rot="-5400000">
              <a:off x="5357" y="3224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368" name="Group 476"/>
            <p:cNvGrpSpPr>
              <a:grpSpLocks/>
            </p:cNvGrpSpPr>
            <p:nvPr/>
          </p:nvGrpSpPr>
          <p:grpSpPr bwMode="auto">
            <a:xfrm>
              <a:off x="5092" y="3041"/>
              <a:ext cx="316" cy="148"/>
              <a:chOff x="3600" y="219"/>
              <a:chExt cx="360" cy="175"/>
            </a:xfrm>
          </p:grpSpPr>
          <p:sp>
            <p:nvSpPr>
              <p:cNvPr id="14564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65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66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67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568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569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574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75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76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570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571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72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73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69" name="Group 490"/>
            <p:cNvGrpSpPr>
              <a:grpSpLocks/>
            </p:cNvGrpSpPr>
            <p:nvPr/>
          </p:nvGrpSpPr>
          <p:grpSpPr bwMode="auto">
            <a:xfrm>
              <a:off x="4578" y="2867"/>
              <a:ext cx="316" cy="148"/>
              <a:chOff x="3600" y="219"/>
              <a:chExt cx="360" cy="175"/>
            </a:xfrm>
          </p:grpSpPr>
          <p:sp>
            <p:nvSpPr>
              <p:cNvPr id="14551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52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53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54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555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556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561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62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63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557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558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59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60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370" name="Group 504"/>
            <p:cNvGrpSpPr>
              <a:grpSpLocks/>
            </p:cNvGrpSpPr>
            <p:nvPr/>
          </p:nvGrpSpPr>
          <p:grpSpPr bwMode="auto">
            <a:xfrm>
              <a:off x="4159" y="3059"/>
              <a:ext cx="316" cy="148"/>
              <a:chOff x="3600" y="219"/>
              <a:chExt cx="360" cy="175"/>
            </a:xfrm>
          </p:grpSpPr>
          <p:sp>
            <p:nvSpPr>
              <p:cNvPr id="14538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39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40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41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542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543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548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49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50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544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545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46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47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4371" name="Line 518"/>
            <p:cNvSpPr>
              <a:spLocks noChangeShapeType="1"/>
            </p:cNvSpPr>
            <p:nvPr/>
          </p:nvSpPr>
          <p:spPr bwMode="auto">
            <a:xfrm>
              <a:off x="4861" y="3000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2" name="Line 519"/>
            <p:cNvSpPr>
              <a:spLocks noChangeShapeType="1"/>
            </p:cNvSpPr>
            <p:nvPr/>
          </p:nvSpPr>
          <p:spPr bwMode="auto">
            <a:xfrm flipV="1">
              <a:off x="4450" y="3008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3" name="Line 520"/>
            <p:cNvSpPr>
              <a:spLocks noChangeShapeType="1"/>
            </p:cNvSpPr>
            <p:nvPr/>
          </p:nvSpPr>
          <p:spPr bwMode="auto">
            <a:xfrm flipV="1">
              <a:off x="4477" y="3136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4" name="Line 521"/>
            <p:cNvSpPr>
              <a:spLocks noChangeShapeType="1"/>
            </p:cNvSpPr>
            <p:nvPr/>
          </p:nvSpPr>
          <p:spPr bwMode="auto">
            <a:xfrm flipH="1">
              <a:off x="4033" y="2976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5" name="Line 522"/>
            <p:cNvSpPr>
              <a:spLocks noChangeShapeType="1"/>
            </p:cNvSpPr>
            <p:nvPr/>
          </p:nvSpPr>
          <p:spPr bwMode="auto">
            <a:xfrm>
              <a:off x="4049" y="300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6" name="Line 523"/>
            <p:cNvSpPr>
              <a:spLocks noChangeShapeType="1"/>
            </p:cNvSpPr>
            <p:nvPr/>
          </p:nvSpPr>
          <p:spPr bwMode="auto">
            <a:xfrm>
              <a:off x="3961" y="3220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7" name="Line 524"/>
            <p:cNvSpPr>
              <a:spLocks noChangeShapeType="1"/>
            </p:cNvSpPr>
            <p:nvPr/>
          </p:nvSpPr>
          <p:spPr bwMode="auto">
            <a:xfrm>
              <a:off x="4120" y="3270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8" name="Line 525"/>
            <p:cNvSpPr>
              <a:spLocks noChangeShapeType="1"/>
            </p:cNvSpPr>
            <p:nvPr/>
          </p:nvSpPr>
          <p:spPr bwMode="auto">
            <a:xfrm flipH="1">
              <a:off x="4271" y="3212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79" name="Line 526"/>
            <p:cNvSpPr>
              <a:spLocks noChangeShapeType="1"/>
            </p:cNvSpPr>
            <p:nvPr/>
          </p:nvSpPr>
          <p:spPr bwMode="auto">
            <a:xfrm>
              <a:off x="4153" y="3268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80" name="Line 527"/>
            <p:cNvSpPr>
              <a:spLocks noChangeShapeType="1"/>
            </p:cNvSpPr>
            <p:nvPr/>
          </p:nvSpPr>
          <p:spPr bwMode="auto">
            <a:xfrm flipH="1" flipV="1">
              <a:off x="4403" y="327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14381" name="Object 528"/>
            <p:cNvGraphicFramePr>
              <a:graphicFrameLocks noChangeAspect="1"/>
            </p:cNvGraphicFramePr>
            <p:nvPr/>
          </p:nvGraphicFramePr>
          <p:xfrm>
            <a:off x="3808" y="31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36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1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2" name="Object 529"/>
            <p:cNvGraphicFramePr>
              <a:graphicFrameLocks noChangeAspect="1"/>
            </p:cNvGraphicFramePr>
            <p:nvPr/>
          </p:nvGraphicFramePr>
          <p:xfrm>
            <a:off x="3912" y="29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37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9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3" name="Object 530"/>
            <p:cNvGraphicFramePr>
              <a:graphicFrameLocks noChangeAspect="1"/>
            </p:cNvGraphicFramePr>
            <p:nvPr/>
          </p:nvGraphicFramePr>
          <p:xfrm>
            <a:off x="4080" y="330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38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Picture 7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30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4" name="Object 531"/>
            <p:cNvGraphicFramePr>
              <a:graphicFrameLocks noChangeAspect="1"/>
            </p:cNvGraphicFramePr>
            <p:nvPr/>
          </p:nvGraphicFramePr>
          <p:xfrm>
            <a:off x="4294" y="3308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39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3308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5" name="Group 532"/>
            <p:cNvGrpSpPr>
              <a:grpSpLocks/>
            </p:cNvGrpSpPr>
            <p:nvPr/>
          </p:nvGrpSpPr>
          <p:grpSpPr bwMode="auto">
            <a:xfrm>
              <a:off x="4866" y="3387"/>
              <a:ext cx="172" cy="215"/>
              <a:chOff x="2870" y="1518"/>
              <a:chExt cx="292" cy="320"/>
            </a:xfrm>
          </p:grpSpPr>
          <p:graphicFrame>
            <p:nvGraphicFramePr>
              <p:cNvPr id="14536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40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Picture 7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37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41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7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6" name="Group 535"/>
            <p:cNvGrpSpPr>
              <a:grpSpLocks/>
            </p:cNvGrpSpPr>
            <p:nvPr/>
          </p:nvGrpSpPr>
          <p:grpSpPr bwMode="auto">
            <a:xfrm>
              <a:off x="4582" y="3419"/>
              <a:ext cx="220" cy="203"/>
              <a:chOff x="2870" y="1518"/>
              <a:chExt cx="292" cy="320"/>
            </a:xfrm>
          </p:grpSpPr>
          <p:graphicFrame>
            <p:nvGraphicFramePr>
              <p:cNvPr id="14534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42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Picture 7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35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43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Picture 7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7" name="Group 538"/>
            <p:cNvGrpSpPr>
              <a:grpSpLocks/>
            </p:cNvGrpSpPr>
            <p:nvPr/>
          </p:nvGrpSpPr>
          <p:grpSpPr bwMode="auto">
            <a:xfrm>
              <a:off x="4681" y="3175"/>
              <a:ext cx="183" cy="255"/>
              <a:chOff x="2556" y="2689"/>
              <a:chExt cx="183" cy="255"/>
            </a:xfrm>
          </p:grpSpPr>
          <p:pic>
            <p:nvPicPr>
              <p:cNvPr id="14517" name="Picture 539" descr="31u_bnrz[1]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518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1 h 232"/>
                  <a:gd name="T12" fmla="*/ 0 w 199"/>
                  <a:gd name="T13" fmla="*/ 1 h 232"/>
                  <a:gd name="T14" fmla="*/ 0 w 199"/>
                  <a:gd name="T15" fmla="*/ 1 h 232"/>
                  <a:gd name="T16" fmla="*/ 0 w 199"/>
                  <a:gd name="T17" fmla="*/ 1 h 232"/>
                  <a:gd name="T18" fmla="*/ 0 w 199"/>
                  <a:gd name="T19" fmla="*/ 1 h 232"/>
                  <a:gd name="T20" fmla="*/ 0 w 199"/>
                  <a:gd name="T21" fmla="*/ 1 h 232"/>
                  <a:gd name="T22" fmla="*/ 0 w 199"/>
                  <a:gd name="T23" fmla="*/ 1 h 232"/>
                  <a:gd name="T24" fmla="*/ 0 w 199"/>
                  <a:gd name="T25" fmla="*/ 1 h 232"/>
                  <a:gd name="T26" fmla="*/ 0 w 199"/>
                  <a:gd name="T27" fmla="*/ 1 h 232"/>
                  <a:gd name="T28" fmla="*/ 0 w 199"/>
                  <a:gd name="T29" fmla="*/ 1 h 232"/>
                  <a:gd name="T30" fmla="*/ 0 w 199"/>
                  <a:gd name="T31" fmla="*/ 1 h 232"/>
                  <a:gd name="T32" fmla="*/ 1 w 199"/>
                  <a:gd name="T33" fmla="*/ 1 h 232"/>
                  <a:gd name="T34" fmla="*/ 1 w 199"/>
                  <a:gd name="T35" fmla="*/ 1 h 232"/>
                  <a:gd name="T36" fmla="*/ 1 w 199"/>
                  <a:gd name="T37" fmla="*/ 1 h 232"/>
                  <a:gd name="T38" fmla="*/ 1 w 199"/>
                  <a:gd name="T39" fmla="*/ 1 h 232"/>
                  <a:gd name="T40" fmla="*/ 1 w 199"/>
                  <a:gd name="T41" fmla="*/ 1 h 232"/>
                  <a:gd name="T42" fmla="*/ 1 w 199"/>
                  <a:gd name="T43" fmla="*/ 1 h 232"/>
                  <a:gd name="T44" fmla="*/ 1 w 199"/>
                  <a:gd name="T45" fmla="*/ 1 h 232"/>
                  <a:gd name="T46" fmla="*/ 1 w 199"/>
                  <a:gd name="T47" fmla="*/ 1 h 232"/>
                  <a:gd name="T48" fmla="*/ 0 w 199"/>
                  <a:gd name="T49" fmla="*/ 1 h 232"/>
                  <a:gd name="T50" fmla="*/ 0 w 199"/>
                  <a:gd name="T51" fmla="*/ 1 h 232"/>
                  <a:gd name="T52" fmla="*/ 0 w 199"/>
                  <a:gd name="T53" fmla="*/ 1 h 232"/>
                  <a:gd name="T54" fmla="*/ 0 w 199"/>
                  <a:gd name="T55" fmla="*/ 1 h 232"/>
                  <a:gd name="T56" fmla="*/ 0 w 199"/>
                  <a:gd name="T57" fmla="*/ 1 h 232"/>
                  <a:gd name="T58" fmla="*/ 0 w 199"/>
                  <a:gd name="T59" fmla="*/ 1 h 232"/>
                  <a:gd name="T60" fmla="*/ 0 w 199"/>
                  <a:gd name="T61" fmla="*/ 1 h 232"/>
                  <a:gd name="T62" fmla="*/ 0 w 199"/>
                  <a:gd name="T63" fmla="*/ 1 h 232"/>
                  <a:gd name="T64" fmla="*/ 0 w 199"/>
                  <a:gd name="T65" fmla="*/ 1 h 232"/>
                  <a:gd name="T66" fmla="*/ 0 w 199"/>
                  <a:gd name="T67" fmla="*/ 1 h 232"/>
                  <a:gd name="T68" fmla="*/ 0 w 199"/>
                  <a:gd name="T69" fmla="*/ 1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1 w 199"/>
                  <a:gd name="T77" fmla="*/ 0 h 232"/>
                  <a:gd name="T78" fmla="*/ 1 w 199"/>
                  <a:gd name="T79" fmla="*/ 0 h 232"/>
                  <a:gd name="T80" fmla="*/ 1 w 199"/>
                  <a:gd name="T81" fmla="*/ 0 h 232"/>
                  <a:gd name="T82" fmla="*/ 1 w 199"/>
                  <a:gd name="T83" fmla="*/ 0 h 232"/>
                  <a:gd name="T84" fmla="*/ 1 w 199"/>
                  <a:gd name="T85" fmla="*/ 0 h 232"/>
                  <a:gd name="T86" fmla="*/ 1 w 199"/>
                  <a:gd name="T87" fmla="*/ 0 h 232"/>
                  <a:gd name="T88" fmla="*/ 1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19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 w 128"/>
                  <a:gd name="T1" fmla="*/ 0 h 180"/>
                  <a:gd name="T2" fmla="*/ 1 w 128"/>
                  <a:gd name="T3" fmla="*/ 0 h 180"/>
                  <a:gd name="T4" fmla="*/ 1 w 128"/>
                  <a:gd name="T5" fmla="*/ 1 h 180"/>
                  <a:gd name="T6" fmla="*/ 1 w 128"/>
                  <a:gd name="T7" fmla="*/ 1 h 180"/>
                  <a:gd name="T8" fmla="*/ 1 w 128"/>
                  <a:gd name="T9" fmla="*/ 1 h 180"/>
                  <a:gd name="T10" fmla="*/ 0 w 128"/>
                  <a:gd name="T11" fmla="*/ 1 h 180"/>
                  <a:gd name="T12" fmla="*/ 0 w 128"/>
                  <a:gd name="T13" fmla="*/ 1 h 180"/>
                  <a:gd name="T14" fmla="*/ 0 w 128"/>
                  <a:gd name="T15" fmla="*/ 1 h 180"/>
                  <a:gd name="T16" fmla="*/ 0 w 128"/>
                  <a:gd name="T17" fmla="*/ 1 h 180"/>
                  <a:gd name="T18" fmla="*/ 0 w 128"/>
                  <a:gd name="T19" fmla="*/ 1 h 180"/>
                  <a:gd name="T20" fmla="*/ 0 w 128"/>
                  <a:gd name="T21" fmla="*/ 1 h 180"/>
                  <a:gd name="T22" fmla="*/ 0 w 128"/>
                  <a:gd name="T23" fmla="*/ 1 h 180"/>
                  <a:gd name="T24" fmla="*/ 0 w 128"/>
                  <a:gd name="T25" fmla="*/ 1 h 180"/>
                  <a:gd name="T26" fmla="*/ 0 w 128"/>
                  <a:gd name="T27" fmla="*/ 1 h 180"/>
                  <a:gd name="T28" fmla="*/ 0 w 128"/>
                  <a:gd name="T29" fmla="*/ 1 h 180"/>
                  <a:gd name="T30" fmla="*/ 0 w 128"/>
                  <a:gd name="T31" fmla="*/ 1 h 180"/>
                  <a:gd name="T32" fmla="*/ 0 w 128"/>
                  <a:gd name="T33" fmla="*/ 1 h 180"/>
                  <a:gd name="T34" fmla="*/ 0 w 128"/>
                  <a:gd name="T35" fmla="*/ 1 h 180"/>
                  <a:gd name="T36" fmla="*/ 0 w 128"/>
                  <a:gd name="T37" fmla="*/ 1 h 180"/>
                  <a:gd name="T38" fmla="*/ 1 w 128"/>
                  <a:gd name="T39" fmla="*/ 1 h 180"/>
                  <a:gd name="T40" fmla="*/ 1 w 128"/>
                  <a:gd name="T41" fmla="*/ 1 h 180"/>
                  <a:gd name="T42" fmla="*/ 1 w 128"/>
                  <a:gd name="T43" fmla="*/ 1 h 180"/>
                  <a:gd name="T44" fmla="*/ 1 w 128"/>
                  <a:gd name="T45" fmla="*/ 1 h 180"/>
                  <a:gd name="T46" fmla="*/ 1 w 128"/>
                  <a:gd name="T47" fmla="*/ 0 h 180"/>
                  <a:gd name="T48" fmla="*/ 1 w 128"/>
                  <a:gd name="T49" fmla="*/ 0 h 180"/>
                  <a:gd name="T50" fmla="*/ 1 w 128"/>
                  <a:gd name="T51" fmla="*/ 0 h 180"/>
                  <a:gd name="T52" fmla="*/ 1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1 w 128"/>
                  <a:gd name="T77" fmla="*/ 0 h 180"/>
                  <a:gd name="T78" fmla="*/ 1 w 128"/>
                  <a:gd name="T79" fmla="*/ 0 h 180"/>
                  <a:gd name="T80" fmla="*/ 1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0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 w 322"/>
                  <a:gd name="T1" fmla="*/ 0 h 378"/>
                  <a:gd name="T2" fmla="*/ 0 w 322"/>
                  <a:gd name="T3" fmla="*/ 1 h 378"/>
                  <a:gd name="T4" fmla="*/ 0 w 322"/>
                  <a:gd name="T5" fmla="*/ 1 h 378"/>
                  <a:gd name="T6" fmla="*/ 0 w 322"/>
                  <a:gd name="T7" fmla="*/ 1 h 378"/>
                  <a:gd name="T8" fmla="*/ 0 w 322"/>
                  <a:gd name="T9" fmla="*/ 1 h 378"/>
                  <a:gd name="T10" fmla="*/ 0 w 322"/>
                  <a:gd name="T11" fmla="*/ 1 h 378"/>
                  <a:gd name="T12" fmla="*/ 0 w 322"/>
                  <a:gd name="T13" fmla="*/ 1 h 378"/>
                  <a:gd name="T14" fmla="*/ 0 w 322"/>
                  <a:gd name="T15" fmla="*/ 2 h 378"/>
                  <a:gd name="T16" fmla="*/ 0 w 322"/>
                  <a:gd name="T17" fmla="*/ 2 h 378"/>
                  <a:gd name="T18" fmla="*/ 0 w 322"/>
                  <a:gd name="T19" fmla="*/ 2 h 378"/>
                  <a:gd name="T20" fmla="*/ 1 w 322"/>
                  <a:gd name="T21" fmla="*/ 2 h 378"/>
                  <a:gd name="T22" fmla="*/ 1 w 322"/>
                  <a:gd name="T23" fmla="*/ 2 h 378"/>
                  <a:gd name="T24" fmla="*/ 1 w 322"/>
                  <a:gd name="T25" fmla="*/ 2 h 378"/>
                  <a:gd name="T26" fmla="*/ 1 w 322"/>
                  <a:gd name="T27" fmla="*/ 2 h 378"/>
                  <a:gd name="T28" fmla="*/ 1 w 322"/>
                  <a:gd name="T29" fmla="*/ 2 h 378"/>
                  <a:gd name="T30" fmla="*/ 1 w 322"/>
                  <a:gd name="T31" fmla="*/ 2 h 378"/>
                  <a:gd name="T32" fmla="*/ 2 w 322"/>
                  <a:gd name="T33" fmla="*/ 2 h 378"/>
                  <a:gd name="T34" fmla="*/ 2 w 322"/>
                  <a:gd name="T35" fmla="*/ 2 h 378"/>
                  <a:gd name="T36" fmla="*/ 2 w 322"/>
                  <a:gd name="T37" fmla="*/ 2 h 378"/>
                  <a:gd name="T38" fmla="*/ 2 w 322"/>
                  <a:gd name="T39" fmla="*/ 2 h 378"/>
                  <a:gd name="T40" fmla="*/ 1 w 322"/>
                  <a:gd name="T41" fmla="*/ 2 h 378"/>
                  <a:gd name="T42" fmla="*/ 1 w 322"/>
                  <a:gd name="T43" fmla="*/ 2 h 378"/>
                  <a:gd name="T44" fmla="*/ 1 w 322"/>
                  <a:gd name="T45" fmla="*/ 2 h 378"/>
                  <a:gd name="T46" fmla="*/ 1 w 322"/>
                  <a:gd name="T47" fmla="*/ 2 h 378"/>
                  <a:gd name="T48" fmla="*/ 1 w 322"/>
                  <a:gd name="T49" fmla="*/ 2 h 378"/>
                  <a:gd name="T50" fmla="*/ 1 w 322"/>
                  <a:gd name="T51" fmla="*/ 2 h 378"/>
                  <a:gd name="T52" fmla="*/ 1 w 322"/>
                  <a:gd name="T53" fmla="*/ 2 h 378"/>
                  <a:gd name="T54" fmla="*/ 0 w 322"/>
                  <a:gd name="T55" fmla="*/ 1 h 378"/>
                  <a:gd name="T56" fmla="*/ 0 w 322"/>
                  <a:gd name="T57" fmla="*/ 1 h 378"/>
                  <a:gd name="T58" fmla="*/ 0 w 322"/>
                  <a:gd name="T59" fmla="*/ 1 h 378"/>
                  <a:gd name="T60" fmla="*/ 0 w 322"/>
                  <a:gd name="T61" fmla="*/ 1 h 378"/>
                  <a:gd name="T62" fmla="*/ 0 w 322"/>
                  <a:gd name="T63" fmla="*/ 1 h 378"/>
                  <a:gd name="T64" fmla="*/ 0 w 322"/>
                  <a:gd name="T65" fmla="*/ 1 h 378"/>
                  <a:gd name="T66" fmla="*/ 0 w 322"/>
                  <a:gd name="T67" fmla="*/ 1 h 378"/>
                  <a:gd name="T68" fmla="*/ 1 w 322"/>
                  <a:gd name="T69" fmla="*/ 1 h 378"/>
                  <a:gd name="T70" fmla="*/ 1 w 322"/>
                  <a:gd name="T71" fmla="*/ 0 h 378"/>
                  <a:gd name="T72" fmla="*/ 1 w 322"/>
                  <a:gd name="T73" fmla="*/ 0 h 378"/>
                  <a:gd name="T74" fmla="*/ 1 w 322"/>
                  <a:gd name="T75" fmla="*/ 0 h 378"/>
                  <a:gd name="T76" fmla="*/ 1 w 322"/>
                  <a:gd name="T77" fmla="*/ 0 h 378"/>
                  <a:gd name="T78" fmla="*/ 1 w 322"/>
                  <a:gd name="T79" fmla="*/ 0 h 378"/>
                  <a:gd name="T80" fmla="*/ 1 w 322"/>
                  <a:gd name="T81" fmla="*/ 0 h 378"/>
                  <a:gd name="T82" fmla="*/ 1 w 322"/>
                  <a:gd name="T83" fmla="*/ 0 h 378"/>
                  <a:gd name="T84" fmla="*/ 1 w 322"/>
                  <a:gd name="T85" fmla="*/ 0 h 378"/>
                  <a:gd name="T86" fmla="*/ 1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1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1 w 283"/>
                  <a:gd name="T1" fmla="*/ 0 h 252"/>
                  <a:gd name="T2" fmla="*/ 1 w 283"/>
                  <a:gd name="T3" fmla="*/ 1 h 252"/>
                  <a:gd name="T4" fmla="*/ 1 w 283"/>
                  <a:gd name="T5" fmla="*/ 1 h 252"/>
                  <a:gd name="T6" fmla="*/ 1 w 283"/>
                  <a:gd name="T7" fmla="*/ 1 h 252"/>
                  <a:gd name="T8" fmla="*/ 1 w 283"/>
                  <a:gd name="T9" fmla="*/ 1 h 252"/>
                  <a:gd name="T10" fmla="*/ 1 w 283"/>
                  <a:gd name="T11" fmla="*/ 1 h 252"/>
                  <a:gd name="T12" fmla="*/ 1 w 283"/>
                  <a:gd name="T13" fmla="*/ 1 h 252"/>
                  <a:gd name="T14" fmla="*/ 1 w 283"/>
                  <a:gd name="T15" fmla="*/ 1 h 252"/>
                  <a:gd name="T16" fmla="*/ 1 w 283"/>
                  <a:gd name="T17" fmla="*/ 1 h 252"/>
                  <a:gd name="T18" fmla="*/ 1 w 283"/>
                  <a:gd name="T19" fmla="*/ 1 h 252"/>
                  <a:gd name="T20" fmla="*/ 1 w 283"/>
                  <a:gd name="T21" fmla="*/ 1 h 252"/>
                  <a:gd name="T22" fmla="*/ 1 w 283"/>
                  <a:gd name="T23" fmla="*/ 1 h 252"/>
                  <a:gd name="T24" fmla="*/ 1 w 283"/>
                  <a:gd name="T25" fmla="*/ 1 h 252"/>
                  <a:gd name="T26" fmla="*/ 1 w 283"/>
                  <a:gd name="T27" fmla="*/ 1 h 252"/>
                  <a:gd name="T28" fmla="*/ 1 w 283"/>
                  <a:gd name="T29" fmla="*/ 1 h 252"/>
                  <a:gd name="T30" fmla="*/ 1 w 283"/>
                  <a:gd name="T31" fmla="*/ 1 h 252"/>
                  <a:gd name="T32" fmla="*/ 1 w 283"/>
                  <a:gd name="T33" fmla="*/ 1 h 252"/>
                  <a:gd name="T34" fmla="*/ 1 w 283"/>
                  <a:gd name="T35" fmla="*/ 1 h 252"/>
                  <a:gd name="T36" fmla="*/ 1 w 283"/>
                  <a:gd name="T37" fmla="*/ 1 h 252"/>
                  <a:gd name="T38" fmla="*/ 1 w 283"/>
                  <a:gd name="T39" fmla="*/ 1 h 252"/>
                  <a:gd name="T40" fmla="*/ 1 w 283"/>
                  <a:gd name="T41" fmla="*/ 1 h 252"/>
                  <a:gd name="T42" fmla="*/ 1 w 283"/>
                  <a:gd name="T43" fmla="*/ 1 h 252"/>
                  <a:gd name="T44" fmla="*/ 1 w 283"/>
                  <a:gd name="T45" fmla="*/ 1 h 252"/>
                  <a:gd name="T46" fmla="*/ 1 w 283"/>
                  <a:gd name="T47" fmla="*/ 1 h 252"/>
                  <a:gd name="T48" fmla="*/ 1 w 283"/>
                  <a:gd name="T49" fmla="*/ 1 h 252"/>
                  <a:gd name="T50" fmla="*/ 1 w 283"/>
                  <a:gd name="T51" fmla="*/ 1 h 252"/>
                  <a:gd name="T52" fmla="*/ 1 w 283"/>
                  <a:gd name="T53" fmla="*/ 1 h 252"/>
                  <a:gd name="T54" fmla="*/ 1 w 283"/>
                  <a:gd name="T55" fmla="*/ 1 h 252"/>
                  <a:gd name="T56" fmla="*/ 1 w 283"/>
                  <a:gd name="T57" fmla="*/ 0 h 252"/>
                  <a:gd name="T58" fmla="*/ 1 w 283"/>
                  <a:gd name="T59" fmla="*/ 0 h 252"/>
                  <a:gd name="T60" fmla="*/ 1 w 283"/>
                  <a:gd name="T61" fmla="*/ 0 h 252"/>
                  <a:gd name="T62" fmla="*/ 1 w 283"/>
                  <a:gd name="T63" fmla="*/ 0 h 252"/>
                  <a:gd name="T64" fmla="*/ 1 w 283"/>
                  <a:gd name="T65" fmla="*/ 0 h 252"/>
                  <a:gd name="T66" fmla="*/ 1 w 283"/>
                  <a:gd name="T67" fmla="*/ 0 h 252"/>
                  <a:gd name="T68" fmla="*/ 1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1 w 283"/>
                  <a:gd name="T109" fmla="*/ 0 h 252"/>
                  <a:gd name="T110" fmla="*/ 1 w 283"/>
                  <a:gd name="T111" fmla="*/ 0 h 252"/>
                  <a:gd name="T112" fmla="*/ 1 w 283"/>
                  <a:gd name="T113" fmla="*/ 0 h 252"/>
                  <a:gd name="T114" fmla="*/ 1 w 283"/>
                  <a:gd name="T115" fmla="*/ 0 h 252"/>
                  <a:gd name="T116" fmla="*/ 1 w 283"/>
                  <a:gd name="T117" fmla="*/ 0 h 252"/>
                  <a:gd name="T118" fmla="*/ 1 w 283"/>
                  <a:gd name="T119" fmla="*/ 0 h 252"/>
                  <a:gd name="T120" fmla="*/ 1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2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1 h 238"/>
                  <a:gd name="T4" fmla="*/ 0 w 114"/>
                  <a:gd name="T5" fmla="*/ 1 h 238"/>
                  <a:gd name="T6" fmla="*/ 0 w 114"/>
                  <a:gd name="T7" fmla="*/ 1 h 238"/>
                  <a:gd name="T8" fmla="*/ 0 w 114"/>
                  <a:gd name="T9" fmla="*/ 1 h 238"/>
                  <a:gd name="T10" fmla="*/ 0 w 114"/>
                  <a:gd name="T11" fmla="*/ 1 h 238"/>
                  <a:gd name="T12" fmla="*/ 0 w 114"/>
                  <a:gd name="T13" fmla="*/ 1 h 238"/>
                  <a:gd name="T14" fmla="*/ 0 w 114"/>
                  <a:gd name="T15" fmla="*/ 1 h 238"/>
                  <a:gd name="T16" fmla="*/ 1 w 114"/>
                  <a:gd name="T17" fmla="*/ 1 h 238"/>
                  <a:gd name="T18" fmla="*/ 1 w 114"/>
                  <a:gd name="T19" fmla="*/ 1 h 238"/>
                  <a:gd name="T20" fmla="*/ 1 w 114"/>
                  <a:gd name="T21" fmla="*/ 1 h 238"/>
                  <a:gd name="T22" fmla="*/ 1 w 114"/>
                  <a:gd name="T23" fmla="*/ 1 h 238"/>
                  <a:gd name="T24" fmla="*/ 1 w 114"/>
                  <a:gd name="T25" fmla="*/ 1 h 238"/>
                  <a:gd name="T26" fmla="*/ 1 w 114"/>
                  <a:gd name="T27" fmla="*/ 1 h 238"/>
                  <a:gd name="T28" fmla="*/ 1 w 114"/>
                  <a:gd name="T29" fmla="*/ 1 h 238"/>
                  <a:gd name="T30" fmla="*/ 1 w 114"/>
                  <a:gd name="T31" fmla="*/ 1 h 238"/>
                  <a:gd name="T32" fmla="*/ 1 w 114"/>
                  <a:gd name="T33" fmla="*/ 1 h 238"/>
                  <a:gd name="T34" fmla="*/ 0 w 114"/>
                  <a:gd name="T35" fmla="*/ 1 h 238"/>
                  <a:gd name="T36" fmla="*/ 0 w 114"/>
                  <a:gd name="T37" fmla="*/ 1 h 238"/>
                  <a:gd name="T38" fmla="*/ 0 w 114"/>
                  <a:gd name="T39" fmla="*/ 1 h 238"/>
                  <a:gd name="T40" fmla="*/ 0 w 114"/>
                  <a:gd name="T41" fmla="*/ 1 h 238"/>
                  <a:gd name="T42" fmla="*/ 0 w 114"/>
                  <a:gd name="T43" fmla="*/ 1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1 w 114"/>
                  <a:gd name="T61" fmla="*/ 0 h 238"/>
                  <a:gd name="T62" fmla="*/ 1 w 114"/>
                  <a:gd name="T63" fmla="*/ 0 h 238"/>
                  <a:gd name="T64" fmla="*/ 1 w 114"/>
                  <a:gd name="T65" fmla="*/ 0 h 238"/>
                  <a:gd name="T66" fmla="*/ 1 w 114"/>
                  <a:gd name="T67" fmla="*/ 0 h 238"/>
                  <a:gd name="T68" fmla="*/ 1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3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1 w 246"/>
                  <a:gd name="T1" fmla="*/ 1 h 310"/>
                  <a:gd name="T2" fmla="*/ 1 w 246"/>
                  <a:gd name="T3" fmla="*/ 1 h 310"/>
                  <a:gd name="T4" fmla="*/ 1 w 246"/>
                  <a:gd name="T5" fmla="*/ 1 h 310"/>
                  <a:gd name="T6" fmla="*/ 1 w 246"/>
                  <a:gd name="T7" fmla="*/ 1 h 310"/>
                  <a:gd name="T8" fmla="*/ 1 w 246"/>
                  <a:gd name="T9" fmla="*/ 1 h 310"/>
                  <a:gd name="T10" fmla="*/ 1 w 246"/>
                  <a:gd name="T11" fmla="*/ 1 h 310"/>
                  <a:gd name="T12" fmla="*/ 1 w 246"/>
                  <a:gd name="T13" fmla="*/ 1 h 310"/>
                  <a:gd name="T14" fmla="*/ 1 w 246"/>
                  <a:gd name="T15" fmla="*/ 1 h 310"/>
                  <a:gd name="T16" fmla="*/ 1 w 246"/>
                  <a:gd name="T17" fmla="*/ 1 h 310"/>
                  <a:gd name="T18" fmla="*/ 1 w 246"/>
                  <a:gd name="T19" fmla="*/ 1 h 310"/>
                  <a:gd name="T20" fmla="*/ 1 w 246"/>
                  <a:gd name="T21" fmla="*/ 1 h 310"/>
                  <a:gd name="T22" fmla="*/ 1 w 246"/>
                  <a:gd name="T23" fmla="*/ 2 h 310"/>
                  <a:gd name="T24" fmla="*/ 1 w 246"/>
                  <a:gd name="T25" fmla="*/ 2 h 310"/>
                  <a:gd name="T26" fmla="*/ 1 w 246"/>
                  <a:gd name="T27" fmla="*/ 2 h 310"/>
                  <a:gd name="T28" fmla="*/ 1 w 246"/>
                  <a:gd name="T29" fmla="*/ 1 h 310"/>
                  <a:gd name="T30" fmla="*/ 1 w 246"/>
                  <a:gd name="T31" fmla="*/ 1 h 310"/>
                  <a:gd name="T32" fmla="*/ 1 w 246"/>
                  <a:gd name="T33" fmla="*/ 1 h 310"/>
                  <a:gd name="T34" fmla="*/ 1 w 246"/>
                  <a:gd name="T35" fmla="*/ 1 h 310"/>
                  <a:gd name="T36" fmla="*/ 1 w 246"/>
                  <a:gd name="T37" fmla="*/ 1 h 310"/>
                  <a:gd name="T38" fmla="*/ 1 w 246"/>
                  <a:gd name="T39" fmla="*/ 1 h 310"/>
                  <a:gd name="T40" fmla="*/ 1 w 246"/>
                  <a:gd name="T41" fmla="*/ 1 h 310"/>
                  <a:gd name="T42" fmla="*/ 1 w 246"/>
                  <a:gd name="T43" fmla="*/ 1 h 310"/>
                  <a:gd name="T44" fmla="*/ 1 w 246"/>
                  <a:gd name="T45" fmla="*/ 0 h 310"/>
                  <a:gd name="T46" fmla="*/ 1 w 246"/>
                  <a:gd name="T47" fmla="*/ 0 h 310"/>
                  <a:gd name="T48" fmla="*/ 1 w 246"/>
                  <a:gd name="T49" fmla="*/ 0 h 310"/>
                  <a:gd name="T50" fmla="*/ 1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1 w 246"/>
                  <a:gd name="T69" fmla="*/ 0 h 310"/>
                  <a:gd name="T70" fmla="*/ 1 w 246"/>
                  <a:gd name="T71" fmla="*/ 0 h 310"/>
                  <a:gd name="T72" fmla="*/ 1 w 246"/>
                  <a:gd name="T73" fmla="*/ 1 h 310"/>
                  <a:gd name="T74" fmla="*/ 1 w 246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4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1 h 187"/>
                  <a:gd name="T28" fmla="*/ 0 w 83"/>
                  <a:gd name="T29" fmla="*/ 1 h 187"/>
                  <a:gd name="T30" fmla="*/ 0 w 83"/>
                  <a:gd name="T31" fmla="*/ 1 h 187"/>
                  <a:gd name="T32" fmla="*/ 0 w 83"/>
                  <a:gd name="T33" fmla="*/ 1 h 187"/>
                  <a:gd name="T34" fmla="*/ 0 w 83"/>
                  <a:gd name="T35" fmla="*/ 1 h 187"/>
                  <a:gd name="T36" fmla="*/ 0 w 83"/>
                  <a:gd name="T37" fmla="*/ 1 h 187"/>
                  <a:gd name="T38" fmla="*/ 0 w 83"/>
                  <a:gd name="T39" fmla="*/ 1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5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1 h 94"/>
                  <a:gd name="T30" fmla="*/ 0 w 44"/>
                  <a:gd name="T31" fmla="*/ 1 h 94"/>
                  <a:gd name="T32" fmla="*/ 0 w 44"/>
                  <a:gd name="T33" fmla="*/ 1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6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7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8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1 h 236"/>
                  <a:gd name="T18" fmla="*/ 0 w 198"/>
                  <a:gd name="T19" fmla="*/ 1 h 236"/>
                  <a:gd name="T20" fmla="*/ 0 w 198"/>
                  <a:gd name="T21" fmla="*/ 1 h 236"/>
                  <a:gd name="T22" fmla="*/ 0 w 198"/>
                  <a:gd name="T23" fmla="*/ 1 h 236"/>
                  <a:gd name="T24" fmla="*/ 0 w 198"/>
                  <a:gd name="T25" fmla="*/ 1 h 236"/>
                  <a:gd name="T26" fmla="*/ 0 w 198"/>
                  <a:gd name="T27" fmla="*/ 1 h 236"/>
                  <a:gd name="T28" fmla="*/ 1 w 198"/>
                  <a:gd name="T29" fmla="*/ 1 h 236"/>
                  <a:gd name="T30" fmla="*/ 1 w 198"/>
                  <a:gd name="T31" fmla="*/ 1 h 236"/>
                  <a:gd name="T32" fmla="*/ 1 w 198"/>
                  <a:gd name="T33" fmla="*/ 1 h 236"/>
                  <a:gd name="T34" fmla="*/ 1 w 198"/>
                  <a:gd name="T35" fmla="*/ 1 h 236"/>
                  <a:gd name="T36" fmla="*/ 1 w 198"/>
                  <a:gd name="T37" fmla="*/ 1 h 236"/>
                  <a:gd name="T38" fmla="*/ 1 w 198"/>
                  <a:gd name="T39" fmla="*/ 1 h 236"/>
                  <a:gd name="T40" fmla="*/ 1 w 198"/>
                  <a:gd name="T41" fmla="*/ 1 h 236"/>
                  <a:gd name="T42" fmla="*/ 1 w 198"/>
                  <a:gd name="T43" fmla="*/ 1 h 236"/>
                  <a:gd name="T44" fmla="*/ 1 w 198"/>
                  <a:gd name="T45" fmla="*/ 1 h 236"/>
                  <a:gd name="T46" fmla="*/ 1 w 198"/>
                  <a:gd name="T47" fmla="*/ 1 h 236"/>
                  <a:gd name="T48" fmla="*/ 1 w 198"/>
                  <a:gd name="T49" fmla="*/ 1 h 236"/>
                  <a:gd name="T50" fmla="*/ 1 w 198"/>
                  <a:gd name="T51" fmla="*/ 1 h 236"/>
                  <a:gd name="T52" fmla="*/ 1 w 198"/>
                  <a:gd name="T53" fmla="*/ 1 h 236"/>
                  <a:gd name="T54" fmla="*/ 1 w 198"/>
                  <a:gd name="T55" fmla="*/ 1 h 236"/>
                  <a:gd name="T56" fmla="*/ 1 w 198"/>
                  <a:gd name="T57" fmla="*/ 1 h 236"/>
                  <a:gd name="T58" fmla="*/ 1 w 198"/>
                  <a:gd name="T59" fmla="*/ 1 h 236"/>
                  <a:gd name="T60" fmla="*/ 1 w 198"/>
                  <a:gd name="T61" fmla="*/ 1 h 236"/>
                  <a:gd name="T62" fmla="*/ 0 w 198"/>
                  <a:gd name="T63" fmla="*/ 1 h 236"/>
                  <a:gd name="T64" fmla="*/ 0 w 198"/>
                  <a:gd name="T65" fmla="*/ 1 h 236"/>
                  <a:gd name="T66" fmla="*/ 0 w 198"/>
                  <a:gd name="T67" fmla="*/ 1 h 236"/>
                  <a:gd name="T68" fmla="*/ 0 w 198"/>
                  <a:gd name="T69" fmla="*/ 1 h 236"/>
                  <a:gd name="T70" fmla="*/ 0 w 198"/>
                  <a:gd name="T71" fmla="*/ 1 h 236"/>
                  <a:gd name="T72" fmla="*/ 0 w 198"/>
                  <a:gd name="T73" fmla="*/ 1 h 236"/>
                  <a:gd name="T74" fmla="*/ 0 w 198"/>
                  <a:gd name="T75" fmla="*/ 1 h 236"/>
                  <a:gd name="T76" fmla="*/ 0 w 198"/>
                  <a:gd name="T77" fmla="*/ 1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1 w 198"/>
                  <a:gd name="T91" fmla="*/ 0 h 236"/>
                  <a:gd name="T92" fmla="*/ 1 w 198"/>
                  <a:gd name="T93" fmla="*/ 0 h 236"/>
                  <a:gd name="T94" fmla="*/ 1 w 198"/>
                  <a:gd name="T95" fmla="*/ 0 h 236"/>
                  <a:gd name="T96" fmla="*/ 1 w 198"/>
                  <a:gd name="T97" fmla="*/ 0 h 236"/>
                  <a:gd name="T98" fmla="*/ 1 w 198"/>
                  <a:gd name="T99" fmla="*/ 0 h 236"/>
                  <a:gd name="T100" fmla="*/ 1 w 198"/>
                  <a:gd name="T101" fmla="*/ 0 h 236"/>
                  <a:gd name="T102" fmla="*/ 1 w 198"/>
                  <a:gd name="T103" fmla="*/ 0 h 236"/>
                  <a:gd name="T104" fmla="*/ 1 w 198"/>
                  <a:gd name="T105" fmla="*/ 0 h 236"/>
                  <a:gd name="T106" fmla="*/ 1 w 198"/>
                  <a:gd name="T107" fmla="*/ 0 h 236"/>
                  <a:gd name="T108" fmla="*/ 1 w 198"/>
                  <a:gd name="T109" fmla="*/ 0 h 236"/>
                  <a:gd name="T110" fmla="*/ 1 w 198"/>
                  <a:gd name="T111" fmla="*/ 0 h 236"/>
                  <a:gd name="T112" fmla="*/ 1 w 198"/>
                  <a:gd name="T113" fmla="*/ 0 h 236"/>
                  <a:gd name="T114" fmla="*/ 1 w 198"/>
                  <a:gd name="T115" fmla="*/ 0 h 236"/>
                  <a:gd name="T116" fmla="*/ 1 w 198"/>
                  <a:gd name="T117" fmla="*/ 0 h 236"/>
                  <a:gd name="T118" fmla="*/ 1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29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 w 128"/>
                  <a:gd name="T1" fmla="*/ 0 h 183"/>
                  <a:gd name="T2" fmla="*/ 1 w 128"/>
                  <a:gd name="T3" fmla="*/ 0 h 183"/>
                  <a:gd name="T4" fmla="*/ 1 w 128"/>
                  <a:gd name="T5" fmla="*/ 0 h 183"/>
                  <a:gd name="T6" fmla="*/ 1 w 128"/>
                  <a:gd name="T7" fmla="*/ 0 h 183"/>
                  <a:gd name="T8" fmla="*/ 1 w 128"/>
                  <a:gd name="T9" fmla="*/ 0 h 183"/>
                  <a:gd name="T10" fmla="*/ 0 w 128"/>
                  <a:gd name="T11" fmla="*/ 1 h 183"/>
                  <a:gd name="T12" fmla="*/ 0 w 128"/>
                  <a:gd name="T13" fmla="*/ 1 h 183"/>
                  <a:gd name="T14" fmla="*/ 0 w 128"/>
                  <a:gd name="T15" fmla="*/ 1 h 183"/>
                  <a:gd name="T16" fmla="*/ 0 w 128"/>
                  <a:gd name="T17" fmla="*/ 1 h 183"/>
                  <a:gd name="T18" fmla="*/ 0 w 128"/>
                  <a:gd name="T19" fmla="*/ 1 h 183"/>
                  <a:gd name="T20" fmla="*/ 0 w 128"/>
                  <a:gd name="T21" fmla="*/ 1 h 183"/>
                  <a:gd name="T22" fmla="*/ 0 w 128"/>
                  <a:gd name="T23" fmla="*/ 1 h 183"/>
                  <a:gd name="T24" fmla="*/ 0 w 128"/>
                  <a:gd name="T25" fmla="*/ 1 h 183"/>
                  <a:gd name="T26" fmla="*/ 0 w 128"/>
                  <a:gd name="T27" fmla="*/ 1 h 183"/>
                  <a:gd name="T28" fmla="*/ 0 w 128"/>
                  <a:gd name="T29" fmla="*/ 1 h 183"/>
                  <a:gd name="T30" fmla="*/ 0 w 128"/>
                  <a:gd name="T31" fmla="*/ 1 h 183"/>
                  <a:gd name="T32" fmla="*/ 0 w 128"/>
                  <a:gd name="T33" fmla="*/ 1 h 183"/>
                  <a:gd name="T34" fmla="*/ 0 w 128"/>
                  <a:gd name="T35" fmla="*/ 1 h 183"/>
                  <a:gd name="T36" fmla="*/ 0 w 128"/>
                  <a:gd name="T37" fmla="*/ 1 h 183"/>
                  <a:gd name="T38" fmla="*/ 1 w 128"/>
                  <a:gd name="T39" fmla="*/ 1 h 183"/>
                  <a:gd name="T40" fmla="*/ 1 w 128"/>
                  <a:gd name="T41" fmla="*/ 1 h 183"/>
                  <a:gd name="T42" fmla="*/ 1 w 128"/>
                  <a:gd name="T43" fmla="*/ 0 h 183"/>
                  <a:gd name="T44" fmla="*/ 1 w 128"/>
                  <a:gd name="T45" fmla="*/ 0 h 183"/>
                  <a:gd name="T46" fmla="*/ 1 w 128"/>
                  <a:gd name="T47" fmla="*/ 0 h 183"/>
                  <a:gd name="T48" fmla="*/ 1 w 128"/>
                  <a:gd name="T49" fmla="*/ 0 h 183"/>
                  <a:gd name="T50" fmla="*/ 1 w 128"/>
                  <a:gd name="T51" fmla="*/ 0 h 183"/>
                  <a:gd name="T52" fmla="*/ 1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1 w 128"/>
                  <a:gd name="T77" fmla="*/ 0 h 183"/>
                  <a:gd name="T78" fmla="*/ 1 w 128"/>
                  <a:gd name="T79" fmla="*/ 0 h 183"/>
                  <a:gd name="T80" fmla="*/ 1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30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1 h 379"/>
                  <a:gd name="T6" fmla="*/ 0 w 323"/>
                  <a:gd name="T7" fmla="*/ 1 h 379"/>
                  <a:gd name="T8" fmla="*/ 0 w 323"/>
                  <a:gd name="T9" fmla="*/ 1 h 379"/>
                  <a:gd name="T10" fmla="*/ 0 w 323"/>
                  <a:gd name="T11" fmla="*/ 1 h 379"/>
                  <a:gd name="T12" fmla="*/ 0 w 323"/>
                  <a:gd name="T13" fmla="*/ 1 h 379"/>
                  <a:gd name="T14" fmla="*/ 0 w 323"/>
                  <a:gd name="T15" fmla="*/ 1 h 379"/>
                  <a:gd name="T16" fmla="*/ 0 w 323"/>
                  <a:gd name="T17" fmla="*/ 1 h 379"/>
                  <a:gd name="T18" fmla="*/ 0 w 323"/>
                  <a:gd name="T19" fmla="*/ 1 h 379"/>
                  <a:gd name="T20" fmla="*/ 0 w 323"/>
                  <a:gd name="T21" fmla="*/ 2 h 379"/>
                  <a:gd name="T22" fmla="*/ 1 w 323"/>
                  <a:gd name="T23" fmla="*/ 2 h 379"/>
                  <a:gd name="T24" fmla="*/ 1 w 323"/>
                  <a:gd name="T25" fmla="*/ 2 h 379"/>
                  <a:gd name="T26" fmla="*/ 1 w 323"/>
                  <a:gd name="T27" fmla="*/ 2 h 379"/>
                  <a:gd name="T28" fmla="*/ 1 w 323"/>
                  <a:gd name="T29" fmla="*/ 2 h 379"/>
                  <a:gd name="T30" fmla="*/ 1 w 323"/>
                  <a:gd name="T31" fmla="*/ 2 h 379"/>
                  <a:gd name="T32" fmla="*/ 1 w 323"/>
                  <a:gd name="T33" fmla="*/ 2 h 379"/>
                  <a:gd name="T34" fmla="*/ 1 w 323"/>
                  <a:gd name="T35" fmla="*/ 2 h 379"/>
                  <a:gd name="T36" fmla="*/ 1 w 323"/>
                  <a:gd name="T37" fmla="*/ 2 h 379"/>
                  <a:gd name="T38" fmla="*/ 1 w 323"/>
                  <a:gd name="T39" fmla="*/ 2 h 379"/>
                  <a:gd name="T40" fmla="*/ 1 w 323"/>
                  <a:gd name="T41" fmla="*/ 2 h 379"/>
                  <a:gd name="T42" fmla="*/ 1 w 323"/>
                  <a:gd name="T43" fmla="*/ 2 h 379"/>
                  <a:gd name="T44" fmla="*/ 1 w 323"/>
                  <a:gd name="T45" fmla="*/ 2 h 379"/>
                  <a:gd name="T46" fmla="*/ 1 w 323"/>
                  <a:gd name="T47" fmla="*/ 1 h 379"/>
                  <a:gd name="T48" fmla="*/ 1 w 323"/>
                  <a:gd name="T49" fmla="*/ 1 h 379"/>
                  <a:gd name="T50" fmla="*/ 1 w 323"/>
                  <a:gd name="T51" fmla="*/ 1 h 379"/>
                  <a:gd name="T52" fmla="*/ 0 w 323"/>
                  <a:gd name="T53" fmla="*/ 1 h 379"/>
                  <a:gd name="T54" fmla="*/ 0 w 323"/>
                  <a:gd name="T55" fmla="*/ 1 h 379"/>
                  <a:gd name="T56" fmla="*/ 0 w 323"/>
                  <a:gd name="T57" fmla="*/ 1 h 379"/>
                  <a:gd name="T58" fmla="*/ 0 w 323"/>
                  <a:gd name="T59" fmla="*/ 1 h 379"/>
                  <a:gd name="T60" fmla="*/ 0 w 323"/>
                  <a:gd name="T61" fmla="*/ 1 h 379"/>
                  <a:gd name="T62" fmla="*/ 0 w 323"/>
                  <a:gd name="T63" fmla="*/ 1 h 379"/>
                  <a:gd name="T64" fmla="*/ 0 w 323"/>
                  <a:gd name="T65" fmla="*/ 1 h 379"/>
                  <a:gd name="T66" fmla="*/ 0 w 323"/>
                  <a:gd name="T67" fmla="*/ 1 h 379"/>
                  <a:gd name="T68" fmla="*/ 0 w 323"/>
                  <a:gd name="T69" fmla="*/ 0 h 379"/>
                  <a:gd name="T70" fmla="*/ 0 w 323"/>
                  <a:gd name="T71" fmla="*/ 0 h 379"/>
                  <a:gd name="T72" fmla="*/ 1 w 323"/>
                  <a:gd name="T73" fmla="*/ 0 h 379"/>
                  <a:gd name="T74" fmla="*/ 1 w 323"/>
                  <a:gd name="T75" fmla="*/ 0 h 379"/>
                  <a:gd name="T76" fmla="*/ 1 w 323"/>
                  <a:gd name="T77" fmla="*/ 0 h 379"/>
                  <a:gd name="T78" fmla="*/ 1 w 323"/>
                  <a:gd name="T79" fmla="*/ 0 h 379"/>
                  <a:gd name="T80" fmla="*/ 1 w 323"/>
                  <a:gd name="T81" fmla="*/ 0 h 379"/>
                  <a:gd name="T82" fmla="*/ 1 w 323"/>
                  <a:gd name="T83" fmla="*/ 0 h 379"/>
                  <a:gd name="T84" fmla="*/ 1 w 323"/>
                  <a:gd name="T85" fmla="*/ 0 h 379"/>
                  <a:gd name="T86" fmla="*/ 1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31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1 w 282"/>
                  <a:gd name="T1" fmla="*/ 0 h 253"/>
                  <a:gd name="T2" fmla="*/ 1 w 282"/>
                  <a:gd name="T3" fmla="*/ 0 h 253"/>
                  <a:gd name="T4" fmla="*/ 1 w 282"/>
                  <a:gd name="T5" fmla="*/ 0 h 253"/>
                  <a:gd name="T6" fmla="*/ 1 w 282"/>
                  <a:gd name="T7" fmla="*/ 0 h 253"/>
                  <a:gd name="T8" fmla="*/ 1 w 282"/>
                  <a:gd name="T9" fmla="*/ 1 h 253"/>
                  <a:gd name="T10" fmla="*/ 1 w 282"/>
                  <a:gd name="T11" fmla="*/ 1 h 253"/>
                  <a:gd name="T12" fmla="*/ 1 w 282"/>
                  <a:gd name="T13" fmla="*/ 1 h 253"/>
                  <a:gd name="T14" fmla="*/ 1 w 282"/>
                  <a:gd name="T15" fmla="*/ 1 h 253"/>
                  <a:gd name="T16" fmla="*/ 1 w 282"/>
                  <a:gd name="T17" fmla="*/ 1 h 253"/>
                  <a:gd name="T18" fmla="*/ 1 w 282"/>
                  <a:gd name="T19" fmla="*/ 1 h 253"/>
                  <a:gd name="T20" fmla="*/ 1 w 282"/>
                  <a:gd name="T21" fmla="*/ 1 h 253"/>
                  <a:gd name="T22" fmla="*/ 1 w 282"/>
                  <a:gd name="T23" fmla="*/ 1 h 253"/>
                  <a:gd name="T24" fmla="*/ 1 w 282"/>
                  <a:gd name="T25" fmla="*/ 1 h 253"/>
                  <a:gd name="T26" fmla="*/ 1 w 282"/>
                  <a:gd name="T27" fmla="*/ 1 h 253"/>
                  <a:gd name="T28" fmla="*/ 1 w 282"/>
                  <a:gd name="T29" fmla="*/ 1 h 253"/>
                  <a:gd name="T30" fmla="*/ 1 w 282"/>
                  <a:gd name="T31" fmla="*/ 1 h 253"/>
                  <a:gd name="T32" fmla="*/ 1 w 282"/>
                  <a:gd name="T33" fmla="*/ 1 h 253"/>
                  <a:gd name="T34" fmla="*/ 1 w 282"/>
                  <a:gd name="T35" fmla="*/ 1 h 253"/>
                  <a:gd name="T36" fmla="*/ 1 w 282"/>
                  <a:gd name="T37" fmla="*/ 1 h 253"/>
                  <a:gd name="T38" fmla="*/ 1 w 282"/>
                  <a:gd name="T39" fmla="*/ 1 h 253"/>
                  <a:gd name="T40" fmla="*/ 1 w 282"/>
                  <a:gd name="T41" fmla="*/ 1 h 253"/>
                  <a:gd name="T42" fmla="*/ 1 w 282"/>
                  <a:gd name="T43" fmla="*/ 1 h 253"/>
                  <a:gd name="T44" fmla="*/ 1 w 282"/>
                  <a:gd name="T45" fmla="*/ 1 h 253"/>
                  <a:gd name="T46" fmla="*/ 1 w 282"/>
                  <a:gd name="T47" fmla="*/ 1 h 253"/>
                  <a:gd name="T48" fmla="*/ 1 w 282"/>
                  <a:gd name="T49" fmla="*/ 1 h 253"/>
                  <a:gd name="T50" fmla="*/ 1 w 282"/>
                  <a:gd name="T51" fmla="*/ 1 h 253"/>
                  <a:gd name="T52" fmla="*/ 1 w 282"/>
                  <a:gd name="T53" fmla="*/ 0 h 253"/>
                  <a:gd name="T54" fmla="*/ 1 w 282"/>
                  <a:gd name="T55" fmla="*/ 0 h 253"/>
                  <a:gd name="T56" fmla="*/ 1 w 282"/>
                  <a:gd name="T57" fmla="*/ 0 h 253"/>
                  <a:gd name="T58" fmla="*/ 1 w 282"/>
                  <a:gd name="T59" fmla="*/ 0 h 253"/>
                  <a:gd name="T60" fmla="*/ 1 w 282"/>
                  <a:gd name="T61" fmla="*/ 0 h 253"/>
                  <a:gd name="T62" fmla="*/ 1 w 282"/>
                  <a:gd name="T63" fmla="*/ 0 h 253"/>
                  <a:gd name="T64" fmla="*/ 1 w 282"/>
                  <a:gd name="T65" fmla="*/ 0 h 253"/>
                  <a:gd name="T66" fmla="*/ 1 w 282"/>
                  <a:gd name="T67" fmla="*/ 0 h 253"/>
                  <a:gd name="T68" fmla="*/ 1 w 282"/>
                  <a:gd name="T69" fmla="*/ 0 h 253"/>
                  <a:gd name="T70" fmla="*/ 1 w 282"/>
                  <a:gd name="T71" fmla="*/ 0 h 253"/>
                  <a:gd name="T72" fmla="*/ 1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1 w 282"/>
                  <a:gd name="T103" fmla="*/ 0 h 253"/>
                  <a:gd name="T104" fmla="*/ 1 w 282"/>
                  <a:gd name="T105" fmla="*/ 0 h 253"/>
                  <a:gd name="T106" fmla="*/ 1 w 282"/>
                  <a:gd name="T107" fmla="*/ 0 h 253"/>
                  <a:gd name="T108" fmla="*/ 1 w 282"/>
                  <a:gd name="T109" fmla="*/ 0 h 253"/>
                  <a:gd name="T110" fmla="*/ 1 w 282"/>
                  <a:gd name="T111" fmla="*/ 0 h 253"/>
                  <a:gd name="T112" fmla="*/ 1 w 282"/>
                  <a:gd name="T113" fmla="*/ 0 h 253"/>
                  <a:gd name="T114" fmla="*/ 1 w 282"/>
                  <a:gd name="T115" fmla="*/ 0 h 253"/>
                  <a:gd name="T116" fmla="*/ 1 w 282"/>
                  <a:gd name="T117" fmla="*/ 0 h 253"/>
                  <a:gd name="T118" fmla="*/ 1 w 282"/>
                  <a:gd name="T119" fmla="*/ 0 h 253"/>
                  <a:gd name="T120" fmla="*/ 1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32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1 h 236"/>
                  <a:gd name="T4" fmla="*/ 0 w 115"/>
                  <a:gd name="T5" fmla="*/ 1 h 236"/>
                  <a:gd name="T6" fmla="*/ 0 w 115"/>
                  <a:gd name="T7" fmla="*/ 1 h 236"/>
                  <a:gd name="T8" fmla="*/ 0 w 115"/>
                  <a:gd name="T9" fmla="*/ 1 h 236"/>
                  <a:gd name="T10" fmla="*/ 0 w 115"/>
                  <a:gd name="T11" fmla="*/ 1 h 236"/>
                  <a:gd name="T12" fmla="*/ 0 w 115"/>
                  <a:gd name="T13" fmla="*/ 1 h 236"/>
                  <a:gd name="T14" fmla="*/ 0 w 115"/>
                  <a:gd name="T15" fmla="*/ 1 h 236"/>
                  <a:gd name="T16" fmla="*/ 0 w 115"/>
                  <a:gd name="T17" fmla="*/ 1 h 236"/>
                  <a:gd name="T18" fmla="*/ 0 w 115"/>
                  <a:gd name="T19" fmla="*/ 1 h 236"/>
                  <a:gd name="T20" fmla="*/ 0 w 115"/>
                  <a:gd name="T21" fmla="*/ 1 h 236"/>
                  <a:gd name="T22" fmla="*/ 0 w 115"/>
                  <a:gd name="T23" fmla="*/ 1 h 236"/>
                  <a:gd name="T24" fmla="*/ 0 w 115"/>
                  <a:gd name="T25" fmla="*/ 1 h 236"/>
                  <a:gd name="T26" fmla="*/ 0 w 115"/>
                  <a:gd name="T27" fmla="*/ 1 h 236"/>
                  <a:gd name="T28" fmla="*/ 0 w 115"/>
                  <a:gd name="T29" fmla="*/ 1 h 236"/>
                  <a:gd name="T30" fmla="*/ 0 w 115"/>
                  <a:gd name="T31" fmla="*/ 1 h 236"/>
                  <a:gd name="T32" fmla="*/ 0 w 115"/>
                  <a:gd name="T33" fmla="*/ 1 h 236"/>
                  <a:gd name="T34" fmla="*/ 0 w 115"/>
                  <a:gd name="T35" fmla="*/ 1 h 236"/>
                  <a:gd name="T36" fmla="*/ 0 w 115"/>
                  <a:gd name="T37" fmla="*/ 1 h 236"/>
                  <a:gd name="T38" fmla="*/ 0 w 115"/>
                  <a:gd name="T39" fmla="*/ 1 h 236"/>
                  <a:gd name="T40" fmla="*/ 0 w 115"/>
                  <a:gd name="T41" fmla="*/ 1 h 236"/>
                  <a:gd name="T42" fmla="*/ 0 w 115"/>
                  <a:gd name="T43" fmla="*/ 1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33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1 w 245"/>
                  <a:gd name="T1" fmla="*/ 1 h 310"/>
                  <a:gd name="T2" fmla="*/ 1 w 245"/>
                  <a:gd name="T3" fmla="*/ 1 h 310"/>
                  <a:gd name="T4" fmla="*/ 1 w 245"/>
                  <a:gd name="T5" fmla="*/ 1 h 310"/>
                  <a:gd name="T6" fmla="*/ 1 w 245"/>
                  <a:gd name="T7" fmla="*/ 1 h 310"/>
                  <a:gd name="T8" fmla="*/ 1 w 245"/>
                  <a:gd name="T9" fmla="*/ 1 h 310"/>
                  <a:gd name="T10" fmla="*/ 1 w 245"/>
                  <a:gd name="T11" fmla="*/ 1 h 310"/>
                  <a:gd name="T12" fmla="*/ 1 w 245"/>
                  <a:gd name="T13" fmla="*/ 1 h 310"/>
                  <a:gd name="T14" fmla="*/ 1 w 245"/>
                  <a:gd name="T15" fmla="*/ 1 h 310"/>
                  <a:gd name="T16" fmla="*/ 1 w 245"/>
                  <a:gd name="T17" fmla="*/ 1 h 310"/>
                  <a:gd name="T18" fmla="*/ 1 w 245"/>
                  <a:gd name="T19" fmla="*/ 1 h 310"/>
                  <a:gd name="T20" fmla="*/ 1 w 245"/>
                  <a:gd name="T21" fmla="*/ 1 h 310"/>
                  <a:gd name="T22" fmla="*/ 1 w 245"/>
                  <a:gd name="T23" fmla="*/ 2 h 310"/>
                  <a:gd name="T24" fmla="*/ 1 w 245"/>
                  <a:gd name="T25" fmla="*/ 2 h 310"/>
                  <a:gd name="T26" fmla="*/ 1 w 245"/>
                  <a:gd name="T27" fmla="*/ 2 h 310"/>
                  <a:gd name="T28" fmla="*/ 1 w 245"/>
                  <a:gd name="T29" fmla="*/ 1 h 310"/>
                  <a:gd name="T30" fmla="*/ 1 w 245"/>
                  <a:gd name="T31" fmla="*/ 1 h 310"/>
                  <a:gd name="T32" fmla="*/ 1 w 245"/>
                  <a:gd name="T33" fmla="*/ 1 h 310"/>
                  <a:gd name="T34" fmla="*/ 1 w 245"/>
                  <a:gd name="T35" fmla="*/ 1 h 310"/>
                  <a:gd name="T36" fmla="*/ 1 w 245"/>
                  <a:gd name="T37" fmla="*/ 1 h 310"/>
                  <a:gd name="T38" fmla="*/ 1 w 245"/>
                  <a:gd name="T39" fmla="*/ 1 h 310"/>
                  <a:gd name="T40" fmla="*/ 1 w 245"/>
                  <a:gd name="T41" fmla="*/ 1 h 310"/>
                  <a:gd name="T42" fmla="*/ 1 w 245"/>
                  <a:gd name="T43" fmla="*/ 1 h 310"/>
                  <a:gd name="T44" fmla="*/ 1 w 245"/>
                  <a:gd name="T45" fmla="*/ 0 h 310"/>
                  <a:gd name="T46" fmla="*/ 1 w 245"/>
                  <a:gd name="T47" fmla="*/ 0 h 310"/>
                  <a:gd name="T48" fmla="*/ 1 w 245"/>
                  <a:gd name="T49" fmla="*/ 0 h 310"/>
                  <a:gd name="T50" fmla="*/ 1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1 w 245"/>
                  <a:gd name="T69" fmla="*/ 0 h 310"/>
                  <a:gd name="T70" fmla="*/ 1 w 245"/>
                  <a:gd name="T71" fmla="*/ 0 h 310"/>
                  <a:gd name="T72" fmla="*/ 1 w 245"/>
                  <a:gd name="T73" fmla="*/ 1 h 310"/>
                  <a:gd name="T74" fmla="*/ 1 w 245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14388" name="Line 556"/>
            <p:cNvSpPr>
              <a:spLocks noChangeShapeType="1"/>
            </p:cNvSpPr>
            <p:nvPr/>
          </p:nvSpPr>
          <p:spPr bwMode="auto">
            <a:xfrm>
              <a:off x="4454" y="3184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89" name="Line 557"/>
            <p:cNvSpPr>
              <a:spLocks noChangeShapeType="1"/>
            </p:cNvSpPr>
            <p:nvPr/>
          </p:nvSpPr>
          <p:spPr bwMode="auto">
            <a:xfrm>
              <a:off x="4107" y="3143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390" name="Group 558"/>
            <p:cNvGrpSpPr>
              <a:grpSpLocks/>
            </p:cNvGrpSpPr>
            <p:nvPr/>
          </p:nvGrpSpPr>
          <p:grpSpPr bwMode="auto">
            <a:xfrm>
              <a:off x="5352" y="3181"/>
              <a:ext cx="131" cy="258"/>
              <a:chOff x="4180" y="783"/>
              <a:chExt cx="150" cy="307"/>
            </a:xfrm>
          </p:grpSpPr>
          <p:sp>
            <p:nvSpPr>
              <p:cNvPr id="14509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10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11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12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13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14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15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16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4391" name="Line 568"/>
            <p:cNvSpPr>
              <a:spLocks noChangeShapeType="1"/>
            </p:cNvSpPr>
            <p:nvPr/>
          </p:nvSpPr>
          <p:spPr bwMode="auto">
            <a:xfrm flipV="1">
              <a:off x="4980" y="1571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2" name="Line 569"/>
            <p:cNvSpPr>
              <a:spLocks noChangeShapeType="1"/>
            </p:cNvSpPr>
            <p:nvPr/>
          </p:nvSpPr>
          <p:spPr bwMode="auto">
            <a:xfrm>
              <a:off x="4871" y="168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3" name="Line 570"/>
            <p:cNvSpPr>
              <a:spLocks noChangeShapeType="1"/>
            </p:cNvSpPr>
            <p:nvPr/>
          </p:nvSpPr>
          <p:spPr bwMode="auto">
            <a:xfrm flipV="1">
              <a:off x="4987" y="1615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4" name="Line 571"/>
            <p:cNvSpPr>
              <a:spLocks noChangeShapeType="1"/>
            </p:cNvSpPr>
            <p:nvPr/>
          </p:nvSpPr>
          <p:spPr bwMode="auto">
            <a:xfrm>
              <a:off x="5209" y="1614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5" name="Line 572"/>
            <p:cNvSpPr>
              <a:spLocks noChangeShapeType="1"/>
            </p:cNvSpPr>
            <p:nvPr/>
          </p:nvSpPr>
          <p:spPr bwMode="auto">
            <a:xfrm>
              <a:off x="4991" y="1807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6" name="Line 574"/>
            <p:cNvSpPr>
              <a:spLocks noChangeShapeType="1"/>
            </p:cNvSpPr>
            <p:nvPr/>
          </p:nvSpPr>
          <p:spPr bwMode="auto">
            <a:xfrm flipV="1">
              <a:off x="5252" y="1425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7" name="Line 575"/>
            <p:cNvSpPr>
              <a:spLocks noChangeShapeType="1"/>
            </p:cNvSpPr>
            <p:nvPr/>
          </p:nvSpPr>
          <p:spPr bwMode="auto">
            <a:xfrm>
              <a:off x="5340" y="180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8" name="Line 576"/>
            <p:cNvSpPr>
              <a:spLocks noChangeShapeType="1"/>
            </p:cNvSpPr>
            <p:nvPr/>
          </p:nvSpPr>
          <p:spPr bwMode="auto">
            <a:xfrm flipH="1">
              <a:off x="4802" y="1849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399" name="Line 577"/>
            <p:cNvSpPr>
              <a:spLocks noChangeShapeType="1"/>
            </p:cNvSpPr>
            <p:nvPr/>
          </p:nvSpPr>
          <p:spPr bwMode="auto">
            <a:xfrm flipH="1">
              <a:off x="5174" y="1849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00" name="Text Box 579"/>
            <p:cNvSpPr txBox="1">
              <a:spLocks noChangeArrowheads="1"/>
            </p:cNvSpPr>
            <p:nvPr/>
          </p:nvSpPr>
          <p:spPr bwMode="auto">
            <a:xfrm>
              <a:off x="3872" y="2663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University Network</a:t>
              </a:r>
            </a:p>
          </p:txBody>
        </p:sp>
        <p:sp>
          <p:nvSpPr>
            <p:cNvPr id="14401" name="Text Box 581"/>
            <p:cNvSpPr txBox="1">
              <a:spLocks noChangeArrowheads="1"/>
            </p:cNvSpPr>
            <p:nvPr/>
          </p:nvSpPr>
          <p:spPr bwMode="auto">
            <a:xfrm>
              <a:off x="4726" y="1179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National ISP</a:t>
              </a:r>
            </a:p>
          </p:txBody>
        </p:sp>
        <p:sp>
          <p:nvSpPr>
            <p:cNvPr id="14402" name="Text Box 582"/>
            <p:cNvSpPr txBox="1">
              <a:spLocks noChangeArrowheads="1"/>
            </p:cNvSpPr>
            <p:nvPr/>
          </p:nvSpPr>
          <p:spPr bwMode="auto">
            <a:xfrm>
              <a:off x="4176" y="196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Academic ISP</a:t>
              </a:r>
            </a:p>
          </p:txBody>
        </p:sp>
        <p:sp>
          <p:nvSpPr>
            <p:cNvPr id="14403" name="Freeform 463"/>
            <p:cNvSpPr>
              <a:spLocks/>
            </p:cNvSpPr>
            <p:nvPr/>
          </p:nvSpPr>
          <p:spPr bwMode="auto">
            <a:xfrm>
              <a:off x="2503" y="1250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04" name="Line 464"/>
            <p:cNvSpPr>
              <a:spLocks noChangeShapeType="1"/>
            </p:cNvSpPr>
            <p:nvPr/>
          </p:nvSpPr>
          <p:spPr bwMode="auto">
            <a:xfrm rot="-5400000">
              <a:off x="3912" y="1714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405" name="Group 465"/>
            <p:cNvGrpSpPr>
              <a:grpSpLocks/>
            </p:cNvGrpSpPr>
            <p:nvPr/>
          </p:nvGrpSpPr>
          <p:grpSpPr bwMode="auto">
            <a:xfrm>
              <a:off x="3857" y="1800"/>
              <a:ext cx="125" cy="230"/>
              <a:chOff x="4180" y="783"/>
              <a:chExt cx="150" cy="307"/>
            </a:xfrm>
          </p:grpSpPr>
          <p:sp>
            <p:nvSpPr>
              <p:cNvPr id="14501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02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03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04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05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06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507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508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4406" name="Line 474"/>
            <p:cNvSpPr>
              <a:spLocks noChangeShapeType="1"/>
            </p:cNvSpPr>
            <p:nvPr/>
          </p:nvSpPr>
          <p:spPr bwMode="auto">
            <a:xfrm rot="5400000" flipV="1">
              <a:off x="4004" y="1891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07" name="Line 475"/>
            <p:cNvSpPr>
              <a:spLocks noChangeShapeType="1"/>
            </p:cNvSpPr>
            <p:nvPr/>
          </p:nvSpPr>
          <p:spPr bwMode="auto">
            <a:xfrm rot="-5400000">
              <a:off x="4121" y="1687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408" name="Group 476"/>
            <p:cNvGrpSpPr>
              <a:grpSpLocks/>
            </p:cNvGrpSpPr>
            <p:nvPr/>
          </p:nvGrpSpPr>
          <p:grpSpPr bwMode="auto">
            <a:xfrm>
              <a:off x="3856" y="1504"/>
              <a:ext cx="316" cy="148"/>
              <a:chOff x="3600" y="219"/>
              <a:chExt cx="360" cy="175"/>
            </a:xfrm>
          </p:grpSpPr>
          <p:sp>
            <p:nvSpPr>
              <p:cNvPr id="14488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89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90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91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492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493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498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99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500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494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495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96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97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409" name="Group 490"/>
            <p:cNvGrpSpPr>
              <a:grpSpLocks/>
            </p:cNvGrpSpPr>
            <p:nvPr/>
          </p:nvGrpSpPr>
          <p:grpSpPr bwMode="auto">
            <a:xfrm>
              <a:off x="3342" y="1330"/>
              <a:ext cx="316" cy="148"/>
              <a:chOff x="3600" y="219"/>
              <a:chExt cx="360" cy="175"/>
            </a:xfrm>
          </p:grpSpPr>
          <p:sp>
            <p:nvSpPr>
              <p:cNvPr id="14475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76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77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78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479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480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485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86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87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481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482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83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84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4410" name="Group 504"/>
            <p:cNvGrpSpPr>
              <a:grpSpLocks/>
            </p:cNvGrpSpPr>
            <p:nvPr/>
          </p:nvGrpSpPr>
          <p:grpSpPr bwMode="auto">
            <a:xfrm>
              <a:off x="2923" y="1522"/>
              <a:ext cx="316" cy="148"/>
              <a:chOff x="3600" y="219"/>
              <a:chExt cx="360" cy="175"/>
            </a:xfrm>
          </p:grpSpPr>
          <p:sp>
            <p:nvSpPr>
              <p:cNvPr id="14462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63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64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65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4466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4467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472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73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74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4468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469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70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4471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4411" name="Line 518"/>
            <p:cNvSpPr>
              <a:spLocks noChangeShapeType="1"/>
            </p:cNvSpPr>
            <p:nvPr/>
          </p:nvSpPr>
          <p:spPr bwMode="auto">
            <a:xfrm>
              <a:off x="3625" y="1463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2" name="Line 519"/>
            <p:cNvSpPr>
              <a:spLocks noChangeShapeType="1"/>
            </p:cNvSpPr>
            <p:nvPr/>
          </p:nvSpPr>
          <p:spPr bwMode="auto">
            <a:xfrm flipV="1">
              <a:off x="3214" y="1471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3" name="Line 520"/>
            <p:cNvSpPr>
              <a:spLocks noChangeShapeType="1"/>
            </p:cNvSpPr>
            <p:nvPr/>
          </p:nvSpPr>
          <p:spPr bwMode="auto">
            <a:xfrm flipV="1">
              <a:off x="3241" y="1599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4" name="Line 521"/>
            <p:cNvSpPr>
              <a:spLocks noChangeShapeType="1"/>
            </p:cNvSpPr>
            <p:nvPr/>
          </p:nvSpPr>
          <p:spPr bwMode="auto">
            <a:xfrm flipH="1">
              <a:off x="2797" y="1439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5" name="Line 522"/>
            <p:cNvSpPr>
              <a:spLocks noChangeShapeType="1"/>
            </p:cNvSpPr>
            <p:nvPr/>
          </p:nvSpPr>
          <p:spPr bwMode="auto">
            <a:xfrm>
              <a:off x="2813" y="1471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6" name="Line 523"/>
            <p:cNvSpPr>
              <a:spLocks noChangeShapeType="1"/>
            </p:cNvSpPr>
            <p:nvPr/>
          </p:nvSpPr>
          <p:spPr bwMode="auto">
            <a:xfrm>
              <a:off x="2725" y="16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7" name="Line 524"/>
            <p:cNvSpPr>
              <a:spLocks noChangeShapeType="1"/>
            </p:cNvSpPr>
            <p:nvPr/>
          </p:nvSpPr>
          <p:spPr bwMode="auto">
            <a:xfrm>
              <a:off x="2884" y="1733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8" name="Line 525"/>
            <p:cNvSpPr>
              <a:spLocks noChangeShapeType="1"/>
            </p:cNvSpPr>
            <p:nvPr/>
          </p:nvSpPr>
          <p:spPr bwMode="auto">
            <a:xfrm flipH="1">
              <a:off x="3035" y="1675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19" name="Line 526"/>
            <p:cNvSpPr>
              <a:spLocks noChangeShapeType="1"/>
            </p:cNvSpPr>
            <p:nvPr/>
          </p:nvSpPr>
          <p:spPr bwMode="auto">
            <a:xfrm>
              <a:off x="2917" y="1731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20" name="Line 527"/>
            <p:cNvSpPr>
              <a:spLocks noChangeShapeType="1"/>
            </p:cNvSpPr>
            <p:nvPr/>
          </p:nvSpPr>
          <p:spPr bwMode="auto">
            <a:xfrm flipH="1" flipV="1">
              <a:off x="3167" y="1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14421" name="Object 528"/>
            <p:cNvGraphicFramePr>
              <a:graphicFrameLocks noChangeAspect="1"/>
            </p:cNvGraphicFramePr>
            <p:nvPr/>
          </p:nvGraphicFramePr>
          <p:xfrm>
            <a:off x="2572" y="160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4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60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2" name="Object 529"/>
            <p:cNvGraphicFramePr>
              <a:graphicFrameLocks noChangeAspect="1"/>
            </p:cNvGraphicFramePr>
            <p:nvPr/>
          </p:nvGraphicFramePr>
          <p:xfrm>
            <a:off x="2676" y="140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5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40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3" name="Object 530"/>
            <p:cNvGraphicFramePr>
              <a:graphicFrameLocks noChangeAspect="1"/>
            </p:cNvGraphicFramePr>
            <p:nvPr/>
          </p:nvGraphicFramePr>
          <p:xfrm>
            <a:off x="2844" y="176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6" name="Clip" r:id="rId17" imgW="1307263" imgH="1084139" progId="">
                    <p:embed/>
                  </p:oleObj>
                </mc:Choice>
                <mc:Fallback>
                  <p:oleObj name="Clip" r:id="rId17" imgW="1307263" imgH="1084139" progId="">
                    <p:embed/>
                    <p:pic>
                      <p:nvPicPr>
                        <p:cNvPr id="0" name="Picture 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76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4" name="Object 531"/>
            <p:cNvGraphicFramePr>
              <a:graphicFrameLocks noChangeAspect="1"/>
            </p:cNvGraphicFramePr>
            <p:nvPr/>
          </p:nvGraphicFramePr>
          <p:xfrm>
            <a:off x="3058" y="177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7" name="Clip" r:id="rId18" imgW="1307263" imgH="1084139" progId="">
                    <p:embed/>
                  </p:oleObj>
                </mc:Choice>
                <mc:Fallback>
                  <p:oleObj name="Clip" r:id="rId18" imgW="1307263" imgH="1084139" progId="">
                    <p:embed/>
                    <p:pic>
                      <p:nvPicPr>
                        <p:cNvPr id="0" name="Picture 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77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25" name="Group 532"/>
            <p:cNvGrpSpPr>
              <a:grpSpLocks/>
            </p:cNvGrpSpPr>
            <p:nvPr/>
          </p:nvGrpSpPr>
          <p:grpSpPr bwMode="auto">
            <a:xfrm>
              <a:off x="3630" y="1850"/>
              <a:ext cx="172" cy="215"/>
              <a:chOff x="2870" y="1518"/>
              <a:chExt cx="292" cy="320"/>
            </a:xfrm>
          </p:grpSpPr>
          <p:graphicFrame>
            <p:nvGraphicFramePr>
              <p:cNvPr id="14460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48" name="Clip" r:id="rId19" imgW="826829" imgH="840406" progId="">
                      <p:embed/>
                    </p:oleObj>
                  </mc:Choice>
                  <mc:Fallback>
                    <p:oleObj name="Clip" r:id="rId19" imgW="826829" imgH="840406" progId="">
                      <p:embed/>
                      <p:pic>
                        <p:nvPicPr>
                          <p:cNvPr id="0" name="Picture 7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61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49" name="Clip" r:id="rId20" imgW="1268295" imgH="1199426" progId="">
                      <p:embed/>
                    </p:oleObj>
                  </mc:Choice>
                  <mc:Fallback>
                    <p:oleObj name="Clip" r:id="rId20" imgW="1268295" imgH="1199426" progId="">
                      <p:embed/>
                      <p:pic>
                        <p:nvPicPr>
                          <p:cNvPr id="0" name="Picture 7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26" name="Group 535"/>
            <p:cNvGrpSpPr>
              <a:grpSpLocks/>
            </p:cNvGrpSpPr>
            <p:nvPr/>
          </p:nvGrpSpPr>
          <p:grpSpPr bwMode="auto">
            <a:xfrm>
              <a:off x="3346" y="1882"/>
              <a:ext cx="220" cy="203"/>
              <a:chOff x="2870" y="1518"/>
              <a:chExt cx="292" cy="320"/>
            </a:xfrm>
          </p:grpSpPr>
          <p:graphicFrame>
            <p:nvGraphicFramePr>
              <p:cNvPr id="14458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50" name="Clip" r:id="rId21" imgW="826829" imgH="840406" progId="">
                      <p:embed/>
                    </p:oleObj>
                  </mc:Choice>
                  <mc:Fallback>
                    <p:oleObj name="Clip" r:id="rId21" imgW="826829" imgH="840406" progId="">
                      <p:embed/>
                      <p:pic>
                        <p:nvPicPr>
                          <p:cNvPr id="0" name="Picture 7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59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251" name="Clip" r:id="rId22" imgW="1268295" imgH="1199426" progId="">
                      <p:embed/>
                    </p:oleObj>
                  </mc:Choice>
                  <mc:Fallback>
                    <p:oleObj name="Clip" r:id="rId22" imgW="1268295" imgH="1199426" progId="">
                      <p:embed/>
                      <p:pic>
                        <p:nvPicPr>
                          <p:cNvPr id="0" name="Picture 7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27" name="Group 538"/>
            <p:cNvGrpSpPr>
              <a:grpSpLocks/>
            </p:cNvGrpSpPr>
            <p:nvPr/>
          </p:nvGrpSpPr>
          <p:grpSpPr bwMode="auto">
            <a:xfrm>
              <a:off x="3445" y="1638"/>
              <a:ext cx="183" cy="255"/>
              <a:chOff x="2556" y="2689"/>
              <a:chExt cx="183" cy="255"/>
            </a:xfrm>
          </p:grpSpPr>
          <p:pic>
            <p:nvPicPr>
              <p:cNvPr id="14441" name="Picture 539" descr="31u_bnrz[1]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42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1 h 232"/>
                  <a:gd name="T12" fmla="*/ 0 w 199"/>
                  <a:gd name="T13" fmla="*/ 1 h 232"/>
                  <a:gd name="T14" fmla="*/ 0 w 199"/>
                  <a:gd name="T15" fmla="*/ 1 h 232"/>
                  <a:gd name="T16" fmla="*/ 0 w 199"/>
                  <a:gd name="T17" fmla="*/ 1 h 232"/>
                  <a:gd name="T18" fmla="*/ 0 w 199"/>
                  <a:gd name="T19" fmla="*/ 1 h 232"/>
                  <a:gd name="T20" fmla="*/ 0 w 199"/>
                  <a:gd name="T21" fmla="*/ 1 h 232"/>
                  <a:gd name="T22" fmla="*/ 0 w 199"/>
                  <a:gd name="T23" fmla="*/ 1 h 232"/>
                  <a:gd name="T24" fmla="*/ 0 w 199"/>
                  <a:gd name="T25" fmla="*/ 1 h 232"/>
                  <a:gd name="T26" fmla="*/ 0 w 199"/>
                  <a:gd name="T27" fmla="*/ 1 h 232"/>
                  <a:gd name="T28" fmla="*/ 0 w 199"/>
                  <a:gd name="T29" fmla="*/ 1 h 232"/>
                  <a:gd name="T30" fmla="*/ 0 w 199"/>
                  <a:gd name="T31" fmla="*/ 1 h 232"/>
                  <a:gd name="T32" fmla="*/ 1 w 199"/>
                  <a:gd name="T33" fmla="*/ 1 h 232"/>
                  <a:gd name="T34" fmla="*/ 1 w 199"/>
                  <a:gd name="T35" fmla="*/ 1 h 232"/>
                  <a:gd name="T36" fmla="*/ 1 w 199"/>
                  <a:gd name="T37" fmla="*/ 1 h 232"/>
                  <a:gd name="T38" fmla="*/ 1 w 199"/>
                  <a:gd name="T39" fmla="*/ 1 h 232"/>
                  <a:gd name="T40" fmla="*/ 1 w 199"/>
                  <a:gd name="T41" fmla="*/ 1 h 232"/>
                  <a:gd name="T42" fmla="*/ 1 w 199"/>
                  <a:gd name="T43" fmla="*/ 1 h 232"/>
                  <a:gd name="T44" fmla="*/ 1 w 199"/>
                  <a:gd name="T45" fmla="*/ 1 h 232"/>
                  <a:gd name="T46" fmla="*/ 1 w 199"/>
                  <a:gd name="T47" fmla="*/ 1 h 232"/>
                  <a:gd name="T48" fmla="*/ 0 w 199"/>
                  <a:gd name="T49" fmla="*/ 1 h 232"/>
                  <a:gd name="T50" fmla="*/ 0 w 199"/>
                  <a:gd name="T51" fmla="*/ 1 h 232"/>
                  <a:gd name="T52" fmla="*/ 0 w 199"/>
                  <a:gd name="T53" fmla="*/ 1 h 232"/>
                  <a:gd name="T54" fmla="*/ 0 w 199"/>
                  <a:gd name="T55" fmla="*/ 1 h 232"/>
                  <a:gd name="T56" fmla="*/ 0 w 199"/>
                  <a:gd name="T57" fmla="*/ 1 h 232"/>
                  <a:gd name="T58" fmla="*/ 0 w 199"/>
                  <a:gd name="T59" fmla="*/ 1 h 232"/>
                  <a:gd name="T60" fmla="*/ 0 w 199"/>
                  <a:gd name="T61" fmla="*/ 1 h 232"/>
                  <a:gd name="T62" fmla="*/ 0 w 199"/>
                  <a:gd name="T63" fmla="*/ 1 h 232"/>
                  <a:gd name="T64" fmla="*/ 0 w 199"/>
                  <a:gd name="T65" fmla="*/ 1 h 232"/>
                  <a:gd name="T66" fmla="*/ 0 w 199"/>
                  <a:gd name="T67" fmla="*/ 1 h 232"/>
                  <a:gd name="T68" fmla="*/ 0 w 199"/>
                  <a:gd name="T69" fmla="*/ 1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1 w 199"/>
                  <a:gd name="T77" fmla="*/ 0 h 232"/>
                  <a:gd name="T78" fmla="*/ 1 w 199"/>
                  <a:gd name="T79" fmla="*/ 0 h 232"/>
                  <a:gd name="T80" fmla="*/ 1 w 199"/>
                  <a:gd name="T81" fmla="*/ 0 h 232"/>
                  <a:gd name="T82" fmla="*/ 1 w 199"/>
                  <a:gd name="T83" fmla="*/ 0 h 232"/>
                  <a:gd name="T84" fmla="*/ 1 w 199"/>
                  <a:gd name="T85" fmla="*/ 0 h 232"/>
                  <a:gd name="T86" fmla="*/ 1 w 199"/>
                  <a:gd name="T87" fmla="*/ 0 h 232"/>
                  <a:gd name="T88" fmla="*/ 1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3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 w 128"/>
                  <a:gd name="T1" fmla="*/ 0 h 180"/>
                  <a:gd name="T2" fmla="*/ 1 w 128"/>
                  <a:gd name="T3" fmla="*/ 0 h 180"/>
                  <a:gd name="T4" fmla="*/ 1 w 128"/>
                  <a:gd name="T5" fmla="*/ 1 h 180"/>
                  <a:gd name="T6" fmla="*/ 1 w 128"/>
                  <a:gd name="T7" fmla="*/ 1 h 180"/>
                  <a:gd name="T8" fmla="*/ 1 w 128"/>
                  <a:gd name="T9" fmla="*/ 1 h 180"/>
                  <a:gd name="T10" fmla="*/ 0 w 128"/>
                  <a:gd name="T11" fmla="*/ 1 h 180"/>
                  <a:gd name="T12" fmla="*/ 0 w 128"/>
                  <a:gd name="T13" fmla="*/ 1 h 180"/>
                  <a:gd name="T14" fmla="*/ 0 w 128"/>
                  <a:gd name="T15" fmla="*/ 1 h 180"/>
                  <a:gd name="T16" fmla="*/ 0 w 128"/>
                  <a:gd name="T17" fmla="*/ 1 h 180"/>
                  <a:gd name="T18" fmla="*/ 0 w 128"/>
                  <a:gd name="T19" fmla="*/ 1 h 180"/>
                  <a:gd name="T20" fmla="*/ 0 w 128"/>
                  <a:gd name="T21" fmla="*/ 1 h 180"/>
                  <a:gd name="T22" fmla="*/ 0 w 128"/>
                  <a:gd name="T23" fmla="*/ 1 h 180"/>
                  <a:gd name="T24" fmla="*/ 0 w 128"/>
                  <a:gd name="T25" fmla="*/ 1 h 180"/>
                  <a:gd name="T26" fmla="*/ 0 w 128"/>
                  <a:gd name="T27" fmla="*/ 1 h 180"/>
                  <a:gd name="T28" fmla="*/ 0 w 128"/>
                  <a:gd name="T29" fmla="*/ 1 h 180"/>
                  <a:gd name="T30" fmla="*/ 0 w 128"/>
                  <a:gd name="T31" fmla="*/ 1 h 180"/>
                  <a:gd name="T32" fmla="*/ 0 w 128"/>
                  <a:gd name="T33" fmla="*/ 1 h 180"/>
                  <a:gd name="T34" fmla="*/ 0 w 128"/>
                  <a:gd name="T35" fmla="*/ 1 h 180"/>
                  <a:gd name="T36" fmla="*/ 0 w 128"/>
                  <a:gd name="T37" fmla="*/ 1 h 180"/>
                  <a:gd name="T38" fmla="*/ 1 w 128"/>
                  <a:gd name="T39" fmla="*/ 1 h 180"/>
                  <a:gd name="T40" fmla="*/ 1 w 128"/>
                  <a:gd name="T41" fmla="*/ 1 h 180"/>
                  <a:gd name="T42" fmla="*/ 1 w 128"/>
                  <a:gd name="T43" fmla="*/ 1 h 180"/>
                  <a:gd name="T44" fmla="*/ 1 w 128"/>
                  <a:gd name="T45" fmla="*/ 1 h 180"/>
                  <a:gd name="T46" fmla="*/ 1 w 128"/>
                  <a:gd name="T47" fmla="*/ 0 h 180"/>
                  <a:gd name="T48" fmla="*/ 1 w 128"/>
                  <a:gd name="T49" fmla="*/ 0 h 180"/>
                  <a:gd name="T50" fmla="*/ 1 w 128"/>
                  <a:gd name="T51" fmla="*/ 0 h 180"/>
                  <a:gd name="T52" fmla="*/ 1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1 w 128"/>
                  <a:gd name="T77" fmla="*/ 0 h 180"/>
                  <a:gd name="T78" fmla="*/ 1 w 128"/>
                  <a:gd name="T79" fmla="*/ 0 h 180"/>
                  <a:gd name="T80" fmla="*/ 1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4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 w 322"/>
                  <a:gd name="T1" fmla="*/ 0 h 378"/>
                  <a:gd name="T2" fmla="*/ 0 w 322"/>
                  <a:gd name="T3" fmla="*/ 1 h 378"/>
                  <a:gd name="T4" fmla="*/ 0 w 322"/>
                  <a:gd name="T5" fmla="*/ 1 h 378"/>
                  <a:gd name="T6" fmla="*/ 0 w 322"/>
                  <a:gd name="T7" fmla="*/ 1 h 378"/>
                  <a:gd name="T8" fmla="*/ 0 w 322"/>
                  <a:gd name="T9" fmla="*/ 1 h 378"/>
                  <a:gd name="T10" fmla="*/ 0 w 322"/>
                  <a:gd name="T11" fmla="*/ 1 h 378"/>
                  <a:gd name="T12" fmla="*/ 0 w 322"/>
                  <a:gd name="T13" fmla="*/ 1 h 378"/>
                  <a:gd name="T14" fmla="*/ 0 w 322"/>
                  <a:gd name="T15" fmla="*/ 2 h 378"/>
                  <a:gd name="T16" fmla="*/ 0 w 322"/>
                  <a:gd name="T17" fmla="*/ 2 h 378"/>
                  <a:gd name="T18" fmla="*/ 0 w 322"/>
                  <a:gd name="T19" fmla="*/ 2 h 378"/>
                  <a:gd name="T20" fmla="*/ 1 w 322"/>
                  <a:gd name="T21" fmla="*/ 2 h 378"/>
                  <a:gd name="T22" fmla="*/ 1 w 322"/>
                  <a:gd name="T23" fmla="*/ 2 h 378"/>
                  <a:gd name="T24" fmla="*/ 1 w 322"/>
                  <a:gd name="T25" fmla="*/ 2 h 378"/>
                  <a:gd name="T26" fmla="*/ 1 w 322"/>
                  <a:gd name="T27" fmla="*/ 2 h 378"/>
                  <a:gd name="T28" fmla="*/ 1 w 322"/>
                  <a:gd name="T29" fmla="*/ 2 h 378"/>
                  <a:gd name="T30" fmla="*/ 1 w 322"/>
                  <a:gd name="T31" fmla="*/ 2 h 378"/>
                  <a:gd name="T32" fmla="*/ 2 w 322"/>
                  <a:gd name="T33" fmla="*/ 2 h 378"/>
                  <a:gd name="T34" fmla="*/ 2 w 322"/>
                  <a:gd name="T35" fmla="*/ 2 h 378"/>
                  <a:gd name="T36" fmla="*/ 2 w 322"/>
                  <a:gd name="T37" fmla="*/ 2 h 378"/>
                  <a:gd name="T38" fmla="*/ 2 w 322"/>
                  <a:gd name="T39" fmla="*/ 2 h 378"/>
                  <a:gd name="T40" fmla="*/ 1 w 322"/>
                  <a:gd name="T41" fmla="*/ 2 h 378"/>
                  <a:gd name="T42" fmla="*/ 1 w 322"/>
                  <a:gd name="T43" fmla="*/ 2 h 378"/>
                  <a:gd name="T44" fmla="*/ 1 w 322"/>
                  <a:gd name="T45" fmla="*/ 2 h 378"/>
                  <a:gd name="T46" fmla="*/ 1 w 322"/>
                  <a:gd name="T47" fmla="*/ 2 h 378"/>
                  <a:gd name="T48" fmla="*/ 1 w 322"/>
                  <a:gd name="T49" fmla="*/ 2 h 378"/>
                  <a:gd name="T50" fmla="*/ 1 w 322"/>
                  <a:gd name="T51" fmla="*/ 2 h 378"/>
                  <a:gd name="T52" fmla="*/ 1 w 322"/>
                  <a:gd name="T53" fmla="*/ 2 h 378"/>
                  <a:gd name="T54" fmla="*/ 0 w 322"/>
                  <a:gd name="T55" fmla="*/ 1 h 378"/>
                  <a:gd name="T56" fmla="*/ 0 w 322"/>
                  <a:gd name="T57" fmla="*/ 1 h 378"/>
                  <a:gd name="T58" fmla="*/ 0 w 322"/>
                  <a:gd name="T59" fmla="*/ 1 h 378"/>
                  <a:gd name="T60" fmla="*/ 0 w 322"/>
                  <a:gd name="T61" fmla="*/ 1 h 378"/>
                  <a:gd name="T62" fmla="*/ 0 w 322"/>
                  <a:gd name="T63" fmla="*/ 1 h 378"/>
                  <a:gd name="T64" fmla="*/ 0 w 322"/>
                  <a:gd name="T65" fmla="*/ 1 h 378"/>
                  <a:gd name="T66" fmla="*/ 0 w 322"/>
                  <a:gd name="T67" fmla="*/ 1 h 378"/>
                  <a:gd name="T68" fmla="*/ 1 w 322"/>
                  <a:gd name="T69" fmla="*/ 1 h 378"/>
                  <a:gd name="T70" fmla="*/ 1 w 322"/>
                  <a:gd name="T71" fmla="*/ 0 h 378"/>
                  <a:gd name="T72" fmla="*/ 1 w 322"/>
                  <a:gd name="T73" fmla="*/ 0 h 378"/>
                  <a:gd name="T74" fmla="*/ 1 w 322"/>
                  <a:gd name="T75" fmla="*/ 0 h 378"/>
                  <a:gd name="T76" fmla="*/ 1 w 322"/>
                  <a:gd name="T77" fmla="*/ 0 h 378"/>
                  <a:gd name="T78" fmla="*/ 1 w 322"/>
                  <a:gd name="T79" fmla="*/ 0 h 378"/>
                  <a:gd name="T80" fmla="*/ 1 w 322"/>
                  <a:gd name="T81" fmla="*/ 0 h 378"/>
                  <a:gd name="T82" fmla="*/ 1 w 322"/>
                  <a:gd name="T83" fmla="*/ 0 h 378"/>
                  <a:gd name="T84" fmla="*/ 1 w 322"/>
                  <a:gd name="T85" fmla="*/ 0 h 378"/>
                  <a:gd name="T86" fmla="*/ 1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5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1 w 283"/>
                  <a:gd name="T1" fmla="*/ 0 h 252"/>
                  <a:gd name="T2" fmla="*/ 1 w 283"/>
                  <a:gd name="T3" fmla="*/ 1 h 252"/>
                  <a:gd name="T4" fmla="*/ 1 w 283"/>
                  <a:gd name="T5" fmla="*/ 1 h 252"/>
                  <a:gd name="T6" fmla="*/ 1 w 283"/>
                  <a:gd name="T7" fmla="*/ 1 h 252"/>
                  <a:gd name="T8" fmla="*/ 1 w 283"/>
                  <a:gd name="T9" fmla="*/ 1 h 252"/>
                  <a:gd name="T10" fmla="*/ 1 w 283"/>
                  <a:gd name="T11" fmla="*/ 1 h 252"/>
                  <a:gd name="T12" fmla="*/ 1 w 283"/>
                  <a:gd name="T13" fmla="*/ 1 h 252"/>
                  <a:gd name="T14" fmla="*/ 1 w 283"/>
                  <a:gd name="T15" fmla="*/ 1 h 252"/>
                  <a:gd name="T16" fmla="*/ 1 w 283"/>
                  <a:gd name="T17" fmla="*/ 1 h 252"/>
                  <a:gd name="T18" fmla="*/ 1 w 283"/>
                  <a:gd name="T19" fmla="*/ 1 h 252"/>
                  <a:gd name="T20" fmla="*/ 1 w 283"/>
                  <a:gd name="T21" fmla="*/ 1 h 252"/>
                  <a:gd name="T22" fmla="*/ 1 w 283"/>
                  <a:gd name="T23" fmla="*/ 1 h 252"/>
                  <a:gd name="T24" fmla="*/ 1 w 283"/>
                  <a:gd name="T25" fmla="*/ 1 h 252"/>
                  <a:gd name="T26" fmla="*/ 1 w 283"/>
                  <a:gd name="T27" fmla="*/ 1 h 252"/>
                  <a:gd name="T28" fmla="*/ 1 w 283"/>
                  <a:gd name="T29" fmla="*/ 1 h 252"/>
                  <a:gd name="T30" fmla="*/ 1 w 283"/>
                  <a:gd name="T31" fmla="*/ 1 h 252"/>
                  <a:gd name="T32" fmla="*/ 1 w 283"/>
                  <a:gd name="T33" fmla="*/ 1 h 252"/>
                  <a:gd name="T34" fmla="*/ 1 w 283"/>
                  <a:gd name="T35" fmla="*/ 1 h 252"/>
                  <a:gd name="T36" fmla="*/ 1 w 283"/>
                  <a:gd name="T37" fmla="*/ 1 h 252"/>
                  <a:gd name="T38" fmla="*/ 1 w 283"/>
                  <a:gd name="T39" fmla="*/ 1 h 252"/>
                  <a:gd name="T40" fmla="*/ 1 w 283"/>
                  <a:gd name="T41" fmla="*/ 1 h 252"/>
                  <a:gd name="T42" fmla="*/ 1 w 283"/>
                  <a:gd name="T43" fmla="*/ 1 h 252"/>
                  <a:gd name="T44" fmla="*/ 1 w 283"/>
                  <a:gd name="T45" fmla="*/ 1 h 252"/>
                  <a:gd name="T46" fmla="*/ 1 w 283"/>
                  <a:gd name="T47" fmla="*/ 1 h 252"/>
                  <a:gd name="T48" fmla="*/ 1 w 283"/>
                  <a:gd name="T49" fmla="*/ 1 h 252"/>
                  <a:gd name="T50" fmla="*/ 1 w 283"/>
                  <a:gd name="T51" fmla="*/ 1 h 252"/>
                  <a:gd name="T52" fmla="*/ 1 w 283"/>
                  <a:gd name="T53" fmla="*/ 1 h 252"/>
                  <a:gd name="T54" fmla="*/ 1 w 283"/>
                  <a:gd name="T55" fmla="*/ 1 h 252"/>
                  <a:gd name="T56" fmla="*/ 1 w 283"/>
                  <a:gd name="T57" fmla="*/ 0 h 252"/>
                  <a:gd name="T58" fmla="*/ 1 w 283"/>
                  <a:gd name="T59" fmla="*/ 0 h 252"/>
                  <a:gd name="T60" fmla="*/ 1 w 283"/>
                  <a:gd name="T61" fmla="*/ 0 h 252"/>
                  <a:gd name="T62" fmla="*/ 1 w 283"/>
                  <a:gd name="T63" fmla="*/ 0 h 252"/>
                  <a:gd name="T64" fmla="*/ 1 w 283"/>
                  <a:gd name="T65" fmla="*/ 0 h 252"/>
                  <a:gd name="T66" fmla="*/ 1 w 283"/>
                  <a:gd name="T67" fmla="*/ 0 h 252"/>
                  <a:gd name="T68" fmla="*/ 1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1 w 283"/>
                  <a:gd name="T109" fmla="*/ 0 h 252"/>
                  <a:gd name="T110" fmla="*/ 1 w 283"/>
                  <a:gd name="T111" fmla="*/ 0 h 252"/>
                  <a:gd name="T112" fmla="*/ 1 w 283"/>
                  <a:gd name="T113" fmla="*/ 0 h 252"/>
                  <a:gd name="T114" fmla="*/ 1 w 283"/>
                  <a:gd name="T115" fmla="*/ 0 h 252"/>
                  <a:gd name="T116" fmla="*/ 1 w 283"/>
                  <a:gd name="T117" fmla="*/ 0 h 252"/>
                  <a:gd name="T118" fmla="*/ 1 w 283"/>
                  <a:gd name="T119" fmla="*/ 0 h 252"/>
                  <a:gd name="T120" fmla="*/ 1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6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1 h 238"/>
                  <a:gd name="T4" fmla="*/ 0 w 114"/>
                  <a:gd name="T5" fmla="*/ 1 h 238"/>
                  <a:gd name="T6" fmla="*/ 0 w 114"/>
                  <a:gd name="T7" fmla="*/ 1 h 238"/>
                  <a:gd name="T8" fmla="*/ 0 w 114"/>
                  <a:gd name="T9" fmla="*/ 1 h 238"/>
                  <a:gd name="T10" fmla="*/ 0 w 114"/>
                  <a:gd name="T11" fmla="*/ 1 h 238"/>
                  <a:gd name="T12" fmla="*/ 0 w 114"/>
                  <a:gd name="T13" fmla="*/ 1 h 238"/>
                  <a:gd name="T14" fmla="*/ 0 w 114"/>
                  <a:gd name="T15" fmla="*/ 1 h 238"/>
                  <a:gd name="T16" fmla="*/ 1 w 114"/>
                  <a:gd name="T17" fmla="*/ 1 h 238"/>
                  <a:gd name="T18" fmla="*/ 1 w 114"/>
                  <a:gd name="T19" fmla="*/ 1 h 238"/>
                  <a:gd name="T20" fmla="*/ 1 w 114"/>
                  <a:gd name="T21" fmla="*/ 1 h 238"/>
                  <a:gd name="T22" fmla="*/ 1 w 114"/>
                  <a:gd name="T23" fmla="*/ 1 h 238"/>
                  <a:gd name="T24" fmla="*/ 1 w 114"/>
                  <a:gd name="T25" fmla="*/ 1 h 238"/>
                  <a:gd name="T26" fmla="*/ 1 w 114"/>
                  <a:gd name="T27" fmla="*/ 1 h 238"/>
                  <a:gd name="T28" fmla="*/ 1 w 114"/>
                  <a:gd name="T29" fmla="*/ 1 h 238"/>
                  <a:gd name="T30" fmla="*/ 1 w 114"/>
                  <a:gd name="T31" fmla="*/ 1 h 238"/>
                  <a:gd name="T32" fmla="*/ 1 w 114"/>
                  <a:gd name="T33" fmla="*/ 1 h 238"/>
                  <a:gd name="T34" fmla="*/ 0 w 114"/>
                  <a:gd name="T35" fmla="*/ 1 h 238"/>
                  <a:gd name="T36" fmla="*/ 0 w 114"/>
                  <a:gd name="T37" fmla="*/ 1 h 238"/>
                  <a:gd name="T38" fmla="*/ 0 w 114"/>
                  <a:gd name="T39" fmla="*/ 1 h 238"/>
                  <a:gd name="T40" fmla="*/ 0 w 114"/>
                  <a:gd name="T41" fmla="*/ 1 h 238"/>
                  <a:gd name="T42" fmla="*/ 0 w 114"/>
                  <a:gd name="T43" fmla="*/ 1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1 w 114"/>
                  <a:gd name="T61" fmla="*/ 0 h 238"/>
                  <a:gd name="T62" fmla="*/ 1 w 114"/>
                  <a:gd name="T63" fmla="*/ 0 h 238"/>
                  <a:gd name="T64" fmla="*/ 1 w 114"/>
                  <a:gd name="T65" fmla="*/ 0 h 238"/>
                  <a:gd name="T66" fmla="*/ 1 w 114"/>
                  <a:gd name="T67" fmla="*/ 0 h 238"/>
                  <a:gd name="T68" fmla="*/ 1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7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1 w 246"/>
                  <a:gd name="T1" fmla="*/ 1 h 310"/>
                  <a:gd name="T2" fmla="*/ 1 w 246"/>
                  <a:gd name="T3" fmla="*/ 1 h 310"/>
                  <a:gd name="T4" fmla="*/ 1 w 246"/>
                  <a:gd name="T5" fmla="*/ 1 h 310"/>
                  <a:gd name="T6" fmla="*/ 1 w 246"/>
                  <a:gd name="T7" fmla="*/ 1 h 310"/>
                  <a:gd name="T8" fmla="*/ 1 w 246"/>
                  <a:gd name="T9" fmla="*/ 1 h 310"/>
                  <a:gd name="T10" fmla="*/ 1 w 246"/>
                  <a:gd name="T11" fmla="*/ 1 h 310"/>
                  <a:gd name="T12" fmla="*/ 1 w 246"/>
                  <a:gd name="T13" fmla="*/ 1 h 310"/>
                  <a:gd name="T14" fmla="*/ 1 w 246"/>
                  <a:gd name="T15" fmla="*/ 1 h 310"/>
                  <a:gd name="T16" fmla="*/ 1 w 246"/>
                  <a:gd name="T17" fmla="*/ 1 h 310"/>
                  <a:gd name="T18" fmla="*/ 1 w 246"/>
                  <a:gd name="T19" fmla="*/ 1 h 310"/>
                  <a:gd name="T20" fmla="*/ 1 w 246"/>
                  <a:gd name="T21" fmla="*/ 1 h 310"/>
                  <a:gd name="T22" fmla="*/ 1 w 246"/>
                  <a:gd name="T23" fmla="*/ 2 h 310"/>
                  <a:gd name="T24" fmla="*/ 1 w 246"/>
                  <a:gd name="T25" fmla="*/ 2 h 310"/>
                  <a:gd name="T26" fmla="*/ 1 w 246"/>
                  <a:gd name="T27" fmla="*/ 2 h 310"/>
                  <a:gd name="T28" fmla="*/ 1 w 246"/>
                  <a:gd name="T29" fmla="*/ 1 h 310"/>
                  <a:gd name="T30" fmla="*/ 1 w 246"/>
                  <a:gd name="T31" fmla="*/ 1 h 310"/>
                  <a:gd name="T32" fmla="*/ 1 w 246"/>
                  <a:gd name="T33" fmla="*/ 1 h 310"/>
                  <a:gd name="T34" fmla="*/ 1 w 246"/>
                  <a:gd name="T35" fmla="*/ 1 h 310"/>
                  <a:gd name="T36" fmla="*/ 1 w 246"/>
                  <a:gd name="T37" fmla="*/ 1 h 310"/>
                  <a:gd name="T38" fmla="*/ 1 w 246"/>
                  <a:gd name="T39" fmla="*/ 1 h 310"/>
                  <a:gd name="T40" fmla="*/ 1 w 246"/>
                  <a:gd name="T41" fmla="*/ 1 h 310"/>
                  <a:gd name="T42" fmla="*/ 1 w 246"/>
                  <a:gd name="T43" fmla="*/ 1 h 310"/>
                  <a:gd name="T44" fmla="*/ 1 w 246"/>
                  <a:gd name="T45" fmla="*/ 0 h 310"/>
                  <a:gd name="T46" fmla="*/ 1 w 246"/>
                  <a:gd name="T47" fmla="*/ 0 h 310"/>
                  <a:gd name="T48" fmla="*/ 1 w 246"/>
                  <a:gd name="T49" fmla="*/ 0 h 310"/>
                  <a:gd name="T50" fmla="*/ 1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1 w 246"/>
                  <a:gd name="T69" fmla="*/ 0 h 310"/>
                  <a:gd name="T70" fmla="*/ 1 w 246"/>
                  <a:gd name="T71" fmla="*/ 0 h 310"/>
                  <a:gd name="T72" fmla="*/ 1 w 246"/>
                  <a:gd name="T73" fmla="*/ 1 h 310"/>
                  <a:gd name="T74" fmla="*/ 1 w 246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8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1 h 187"/>
                  <a:gd name="T28" fmla="*/ 0 w 83"/>
                  <a:gd name="T29" fmla="*/ 1 h 187"/>
                  <a:gd name="T30" fmla="*/ 0 w 83"/>
                  <a:gd name="T31" fmla="*/ 1 h 187"/>
                  <a:gd name="T32" fmla="*/ 0 w 83"/>
                  <a:gd name="T33" fmla="*/ 1 h 187"/>
                  <a:gd name="T34" fmla="*/ 0 w 83"/>
                  <a:gd name="T35" fmla="*/ 1 h 187"/>
                  <a:gd name="T36" fmla="*/ 0 w 83"/>
                  <a:gd name="T37" fmla="*/ 1 h 187"/>
                  <a:gd name="T38" fmla="*/ 0 w 83"/>
                  <a:gd name="T39" fmla="*/ 1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49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1 h 94"/>
                  <a:gd name="T30" fmla="*/ 0 w 44"/>
                  <a:gd name="T31" fmla="*/ 1 h 94"/>
                  <a:gd name="T32" fmla="*/ 0 w 44"/>
                  <a:gd name="T33" fmla="*/ 1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0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1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2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1 h 236"/>
                  <a:gd name="T18" fmla="*/ 0 w 198"/>
                  <a:gd name="T19" fmla="*/ 1 h 236"/>
                  <a:gd name="T20" fmla="*/ 0 w 198"/>
                  <a:gd name="T21" fmla="*/ 1 h 236"/>
                  <a:gd name="T22" fmla="*/ 0 w 198"/>
                  <a:gd name="T23" fmla="*/ 1 h 236"/>
                  <a:gd name="T24" fmla="*/ 0 w 198"/>
                  <a:gd name="T25" fmla="*/ 1 h 236"/>
                  <a:gd name="T26" fmla="*/ 0 w 198"/>
                  <a:gd name="T27" fmla="*/ 1 h 236"/>
                  <a:gd name="T28" fmla="*/ 1 w 198"/>
                  <a:gd name="T29" fmla="*/ 1 h 236"/>
                  <a:gd name="T30" fmla="*/ 1 w 198"/>
                  <a:gd name="T31" fmla="*/ 1 h 236"/>
                  <a:gd name="T32" fmla="*/ 1 w 198"/>
                  <a:gd name="T33" fmla="*/ 1 h 236"/>
                  <a:gd name="T34" fmla="*/ 1 w 198"/>
                  <a:gd name="T35" fmla="*/ 1 h 236"/>
                  <a:gd name="T36" fmla="*/ 1 w 198"/>
                  <a:gd name="T37" fmla="*/ 1 h 236"/>
                  <a:gd name="T38" fmla="*/ 1 w 198"/>
                  <a:gd name="T39" fmla="*/ 1 h 236"/>
                  <a:gd name="T40" fmla="*/ 1 w 198"/>
                  <a:gd name="T41" fmla="*/ 1 h 236"/>
                  <a:gd name="T42" fmla="*/ 1 w 198"/>
                  <a:gd name="T43" fmla="*/ 1 h 236"/>
                  <a:gd name="T44" fmla="*/ 1 w 198"/>
                  <a:gd name="T45" fmla="*/ 1 h 236"/>
                  <a:gd name="T46" fmla="*/ 1 w 198"/>
                  <a:gd name="T47" fmla="*/ 1 h 236"/>
                  <a:gd name="T48" fmla="*/ 1 w 198"/>
                  <a:gd name="T49" fmla="*/ 1 h 236"/>
                  <a:gd name="T50" fmla="*/ 1 w 198"/>
                  <a:gd name="T51" fmla="*/ 1 h 236"/>
                  <a:gd name="T52" fmla="*/ 1 w 198"/>
                  <a:gd name="T53" fmla="*/ 1 h 236"/>
                  <a:gd name="T54" fmla="*/ 1 w 198"/>
                  <a:gd name="T55" fmla="*/ 1 h 236"/>
                  <a:gd name="T56" fmla="*/ 1 w 198"/>
                  <a:gd name="T57" fmla="*/ 1 h 236"/>
                  <a:gd name="T58" fmla="*/ 1 w 198"/>
                  <a:gd name="T59" fmla="*/ 1 h 236"/>
                  <a:gd name="T60" fmla="*/ 1 w 198"/>
                  <a:gd name="T61" fmla="*/ 1 h 236"/>
                  <a:gd name="T62" fmla="*/ 0 w 198"/>
                  <a:gd name="T63" fmla="*/ 1 h 236"/>
                  <a:gd name="T64" fmla="*/ 0 w 198"/>
                  <a:gd name="T65" fmla="*/ 1 h 236"/>
                  <a:gd name="T66" fmla="*/ 0 w 198"/>
                  <a:gd name="T67" fmla="*/ 1 h 236"/>
                  <a:gd name="T68" fmla="*/ 0 w 198"/>
                  <a:gd name="T69" fmla="*/ 1 h 236"/>
                  <a:gd name="T70" fmla="*/ 0 w 198"/>
                  <a:gd name="T71" fmla="*/ 1 h 236"/>
                  <a:gd name="T72" fmla="*/ 0 w 198"/>
                  <a:gd name="T73" fmla="*/ 1 h 236"/>
                  <a:gd name="T74" fmla="*/ 0 w 198"/>
                  <a:gd name="T75" fmla="*/ 1 h 236"/>
                  <a:gd name="T76" fmla="*/ 0 w 198"/>
                  <a:gd name="T77" fmla="*/ 1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1 w 198"/>
                  <a:gd name="T91" fmla="*/ 0 h 236"/>
                  <a:gd name="T92" fmla="*/ 1 w 198"/>
                  <a:gd name="T93" fmla="*/ 0 h 236"/>
                  <a:gd name="T94" fmla="*/ 1 w 198"/>
                  <a:gd name="T95" fmla="*/ 0 h 236"/>
                  <a:gd name="T96" fmla="*/ 1 w 198"/>
                  <a:gd name="T97" fmla="*/ 0 h 236"/>
                  <a:gd name="T98" fmla="*/ 1 w 198"/>
                  <a:gd name="T99" fmla="*/ 0 h 236"/>
                  <a:gd name="T100" fmla="*/ 1 w 198"/>
                  <a:gd name="T101" fmla="*/ 0 h 236"/>
                  <a:gd name="T102" fmla="*/ 1 w 198"/>
                  <a:gd name="T103" fmla="*/ 0 h 236"/>
                  <a:gd name="T104" fmla="*/ 1 w 198"/>
                  <a:gd name="T105" fmla="*/ 0 h 236"/>
                  <a:gd name="T106" fmla="*/ 1 w 198"/>
                  <a:gd name="T107" fmla="*/ 0 h 236"/>
                  <a:gd name="T108" fmla="*/ 1 w 198"/>
                  <a:gd name="T109" fmla="*/ 0 h 236"/>
                  <a:gd name="T110" fmla="*/ 1 w 198"/>
                  <a:gd name="T111" fmla="*/ 0 h 236"/>
                  <a:gd name="T112" fmla="*/ 1 w 198"/>
                  <a:gd name="T113" fmla="*/ 0 h 236"/>
                  <a:gd name="T114" fmla="*/ 1 w 198"/>
                  <a:gd name="T115" fmla="*/ 0 h 236"/>
                  <a:gd name="T116" fmla="*/ 1 w 198"/>
                  <a:gd name="T117" fmla="*/ 0 h 236"/>
                  <a:gd name="T118" fmla="*/ 1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3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 w 128"/>
                  <a:gd name="T1" fmla="*/ 0 h 183"/>
                  <a:gd name="T2" fmla="*/ 1 w 128"/>
                  <a:gd name="T3" fmla="*/ 0 h 183"/>
                  <a:gd name="T4" fmla="*/ 1 w 128"/>
                  <a:gd name="T5" fmla="*/ 0 h 183"/>
                  <a:gd name="T6" fmla="*/ 1 w 128"/>
                  <a:gd name="T7" fmla="*/ 0 h 183"/>
                  <a:gd name="T8" fmla="*/ 1 w 128"/>
                  <a:gd name="T9" fmla="*/ 0 h 183"/>
                  <a:gd name="T10" fmla="*/ 0 w 128"/>
                  <a:gd name="T11" fmla="*/ 1 h 183"/>
                  <a:gd name="T12" fmla="*/ 0 w 128"/>
                  <a:gd name="T13" fmla="*/ 1 h 183"/>
                  <a:gd name="T14" fmla="*/ 0 w 128"/>
                  <a:gd name="T15" fmla="*/ 1 h 183"/>
                  <a:gd name="T16" fmla="*/ 0 w 128"/>
                  <a:gd name="T17" fmla="*/ 1 h 183"/>
                  <a:gd name="T18" fmla="*/ 0 w 128"/>
                  <a:gd name="T19" fmla="*/ 1 h 183"/>
                  <a:gd name="T20" fmla="*/ 0 w 128"/>
                  <a:gd name="T21" fmla="*/ 1 h 183"/>
                  <a:gd name="T22" fmla="*/ 0 w 128"/>
                  <a:gd name="T23" fmla="*/ 1 h 183"/>
                  <a:gd name="T24" fmla="*/ 0 w 128"/>
                  <a:gd name="T25" fmla="*/ 1 h 183"/>
                  <a:gd name="T26" fmla="*/ 0 w 128"/>
                  <a:gd name="T27" fmla="*/ 1 h 183"/>
                  <a:gd name="T28" fmla="*/ 0 w 128"/>
                  <a:gd name="T29" fmla="*/ 1 h 183"/>
                  <a:gd name="T30" fmla="*/ 0 w 128"/>
                  <a:gd name="T31" fmla="*/ 1 h 183"/>
                  <a:gd name="T32" fmla="*/ 0 w 128"/>
                  <a:gd name="T33" fmla="*/ 1 h 183"/>
                  <a:gd name="T34" fmla="*/ 0 w 128"/>
                  <a:gd name="T35" fmla="*/ 1 h 183"/>
                  <a:gd name="T36" fmla="*/ 0 w 128"/>
                  <a:gd name="T37" fmla="*/ 1 h 183"/>
                  <a:gd name="T38" fmla="*/ 1 w 128"/>
                  <a:gd name="T39" fmla="*/ 1 h 183"/>
                  <a:gd name="T40" fmla="*/ 1 w 128"/>
                  <a:gd name="T41" fmla="*/ 1 h 183"/>
                  <a:gd name="T42" fmla="*/ 1 w 128"/>
                  <a:gd name="T43" fmla="*/ 0 h 183"/>
                  <a:gd name="T44" fmla="*/ 1 w 128"/>
                  <a:gd name="T45" fmla="*/ 0 h 183"/>
                  <a:gd name="T46" fmla="*/ 1 w 128"/>
                  <a:gd name="T47" fmla="*/ 0 h 183"/>
                  <a:gd name="T48" fmla="*/ 1 w 128"/>
                  <a:gd name="T49" fmla="*/ 0 h 183"/>
                  <a:gd name="T50" fmla="*/ 1 w 128"/>
                  <a:gd name="T51" fmla="*/ 0 h 183"/>
                  <a:gd name="T52" fmla="*/ 1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1 w 128"/>
                  <a:gd name="T77" fmla="*/ 0 h 183"/>
                  <a:gd name="T78" fmla="*/ 1 w 128"/>
                  <a:gd name="T79" fmla="*/ 0 h 183"/>
                  <a:gd name="T80" fmla="*/ 1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4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1 h 379"/>
                  <a:gd name="T6" fmla="*/ 0 w 323"/>
                  <a:gd name="T7" fmla="*/ 1 h 379"/>
                  <a:gd name="T8" fmla="*/ 0 w 323"/>
                  <a:gd name="T9" fmla="*/ 1 h 379"/>
                  <a:gd name="T10" fmla="*/ 0 w 323"/>
                  <a:gd name="T11" fmla="*/ 1 h 379"/>
                  <a:gd name="T12" fmla="*/ 0 w 323"/>
                  <a:gd name="T13" fmla="*/ 1 h 379"/>
                  <a:gd name="T14" fmla="*/ 0 w 323"/>
                  <a:gd name="T15" fmla="*/ 1 h 379"/>
                  <a:gd name="T16" fmla="*/ 0 w 323"/>
                  <a:gd name="T17" fmla="*/ 1 h 379"/>
                  <a:gd name="T18" fmla="*/ 0 w 323"/>
                  <a:gd name="T19" fmla="*/ 1 h 379"/>
                  <a:gd name="T20" fmla="*/ 0 w 323"/>
                  <a:gd name="T21" fmla="*/ 2 h 379"/>
                  <a:gd name="T22" fmla="*/ 1 w 323"/>
                  <a:gd name="T23" fmla="*/ 2 h 379"/>
                  <a:gd name="T24" fmla="*/ 1 w 323"/>
                  <a:gd name="T25" fmla="*/ 2 h 379"/>
                  <a:gd name="T26" fmla="*/ 1 w 323"/>
                  <a:gd name="T27" fmla="*/ 2 h 379"/>
                  <a:gd name="T28" fmla="*/ 1 w 323"/>
                  <a:gd name="T29" fmla="*/ 2 h 379"/>
                  <a:gd name="T30" fmla="*/ 1 w 323"/>
                  <a:gd name="T31" fmla="*/ 2 h 379"/>
                  <a:gd name="T32" fmla="*/ 1 w 323"/>
                  <a:gd name="T33" fmla="*/ 2 h 379"/>
                  <a:gd name="T34" fmla="*/ 1 w 323"/>
                  <a:gd name="T35" fmla="*/ 2 h 379"/>
                  <a:gd name="T36" fmla="*/ 1 w 323"/>
                  <a:gd name="T37" fmla="*/ 2 h 379"/>
                  <a:gd name="T38" fmla="*/ 1 w 323"/>
                  <a:gd name="T39" fmla="*/ 2 h 379"/>
                  <a:gd name="T40" fmla="*/ 1 w 323"/>
                  <a:gd name="T41" fmla="*/ 2 h 379"/>
                  <a:gd name="T42" fmla="*/ 1 w 323"/>
                  <a:gd name="T43" fmla="*/ 2 h 379"/>
                  <a:gd name="T44" fmla="*/ 1 w 323"/>
                  <a:gd name="T45" fmla="*/ 2 h 379"/>
                  <a:gd name="T46" fmla="*/ 1 w 323"/>
                  <a:gd name="T47" fmla="*/ 1 h 379"/>
                  <a:gd name="T48" fmla="*/ 1 w 323"/>
                  <a:gd name="T49" fmla="*/ 1 h 379"/>
                  <a:gd name="T50" fmla="*/ 1 w 323"/>
                  <a:gd name="T51" fmla="*/ 1 h 379"/>
                  <a:gd name="T52" fmla="*/ 0 w 323"/>
                  <a:gd name="T53" fmla="*/ 1 h 379"/>
                  <a:gd name="T54" fmla="*/ 0 w 323"/>
                  <a:gd name="T55" fmla="*/ 1 h 379"/>
                  <a:gd name="T56" fmla="*/ 0 w 323"/>
                  <a:gd name="T57" fmla="*/ 1 h 379"/>
                  <a:gd name="T58" fmla="*/ 0 w 323"/>
                  <a:gd name="T59" fmla="*/ 1 h 379"/>
                  <a:gd name="T60" fmla="*/ 0 w 323"/>
                  <a:gd name="T61" fmla="*/ 1 h 379"/>
                  <a:gd name="T62" fmla="*/ 0 w 323"/>
                  <a:gd name="T63" fmla="*/ 1 h 379"/>
                  <a:gd name="T64" fmla="*/ 0 w 323"/>
                  <a:gd name="T65" fmla="*/ 1 h 379"/>
                  <a:gd name="T66" fmla="*/ 0 w 323"/>
                  <a:gd name="T67" fmla="*/ 1 h 379"/>
                  <a:gd name="T68" fmla="*/ 0 w 323"/>
                  <a:gd name="T69" fmla="*/ 0 h 379"/>
                  <a:gd name="T70" fmla="*/ 0 w 323"/>
                  <a:gd name="T71" fmla="*/ 0 h 379"/>
                  <a:gd name="T72" fmla="*/ 1 w 323"/>
                  <a:gd name="T73" fmla="*/ 0 h 379"/>
                  <a:gd name="T74" fmla="*/ 1 w 323"/>
                  <a:gd name="T75" fmla="*/ 0 h 379"/>
                  <a:gd name="T76" fmla="*/ 1 w 323"/>
                  <a:gd name="T77" fmla="*/ 0 h 379"/>
                  <a:gd name="T78" fmla="*/ 1 w 323"/>
                  <a:gd name="T79" fmla="*/ 0 h 379"/>
                  <a:gd name="T80" fmla="*/ 1 w 323"/>
                  <a:gd name="T81" fmla="*/ 0 h 379"/>
                  <a:gd name="T82" fmla="*/ 1 w 323"/>
                  <a:gd name="T83" fmla="*/ 0 h 379"/>
                  <a:gd name="T84" fmla="*/ 1 w 323"/>
                  <a:gd name="T85" fmla="*/ 0 h 379"/>
                  <a:gd name="T86" fmla="*/ 1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5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1 w 282"/>
                  <a:gd name="T1" fmla="*/ 0 h 253"/>
                  <a:gd name="T2" fmla="*/ 1 w 282"/>
                  <a:gd name="T3" fmla="*/ 0 h 253"/>
                  <a:gd name="T4" fmla="*/ 1 w 282"/>
                  <a:gd name="T5" fmla="*/ 0 h 253"/>
                  <a:gd name="T6" fmla="*/ 1 w 282"/>
                  <a:gd name="T7" fmla="*/ 0 h 253"/>
                  <a:gd name="T8" fmla="*/ 1 w 282"/>
                  <a:gd name="T9" fmla="*/ 1 h 253"/>
                  <a:gd name="T10" fmla="*/ 1 w 282"/>
                  <a:gd name="T11" fmla="*/ 1 h 253"/>
                  <a:gd name="T12" fmla="*/ 1 w 282"/>
                  <a:gd name="T13" fmla="*/ 1 h 253"/>
                  <a:gd name="T14" fmla="*/ 1 w 282"/>
                  <a:gd name="T15" fmla="*/ 1 h 253"/>
                  <a:gd name="T16" fmla="*/ 1 w 282"/>
                  <a:gd name="T17" fmla="*/ 1 h 253"/>
                  <a:gd name="T18" fmla="*/ 1 w 282"/>
                  <a:gd name="T19" fmla="*/ 1 h 253"/>
                  <a:gd name="T20" fmla="*/ 1 w 282"/>
                  <a:gd name="T21" fmla="*/ 1 h 253"/>
                  <a:gd name="T22" fmla="*/ 1 w 282"/>
                  <a:gd name="T23" fmla="*/ 1 h 253"/>
                  <a:gd name="T24" fmla="*/ 1 w 282"/>
                  <a:gd name="T25" fmla="*/ 1 h 253"/>
                  <a:gd name="T26" fmla="*/ 1 w 282"/>
                  <a:gd name="T27" fmla="*/ 1 h 253"/>
                  <a:gd name="T28" fmla="*/ 1 w 282"/>
                  <a:gd name="T29" fmla="*/ 1 h 253"/>
                  <a:gd name="T30" fmla="*/ 1 w 282"/>
                  <a:gd name="T31" fmla="*/ 1 h 253"/>
                  <a:gd name="T32" fmla="*/ 1 w 282"/>
                  <a:gd name="T33" fmla="*/ 1 h 253"/>
                  <a:gd name="T34" fmla="*/ 1 w 282"/>
                  <a:gd name="T35" fmla="*/ 1 h 253"/>
                  <a:gd name="T36" fmla="*/ 1 w 282"/>
                  <a:gd name="T37" fmla="*/ 1 h 253"/>
                  <a:gd name="T38" fmla="*/ 1 w 282"/>
                  <a:gd name="T39" fmla="*/ 1 h 253"/>
                  <a:gd name="T40" fmla="*/ 1 w 282"/>
                  <a:gd name="T41" fmla="*/ 1 h 253"/>
                  <a:gd name="T42" fmla="*/ 1 w 282"/>
                  <a:gd name="T43" fmla="*/ 1 h 253"/>
                  <a:gd name="T44" fmla="*/ 1 w 282"/>
                  <a:gd name="T45" fmla="*/ 1 h 253"/>
                  <a:gd name="T46" fmla="*/ 1 w 282"/>
                  <a:gd name="T47" fmla="*/ 1 h 253"/>
                  <a:gd name="T48" fmla="*/ 1 w 282"/>
                  <a:gd name="T49" fmla="*/ 1 h 253"/>
                  <a:gd name="T50" fmla="*/ 1 w 282"/>
                  <a:gd name="T51" fmla="*/ 1 h 253"/>
                  <a:gd name="T52" fmla="*/ 1 w 282"/>
                  <a:gd name="T53" fmla="*/ 0 h 253"/>
                  <a:gd name="T54" fmla="*/ 1 w 282"/>
                  <a:gd name="T55" fmla="*/ 0 h 253"/>
                  <a:gd name="T56" fmla="*/ 1 w 282"/>
                  <a:gd name="T57" fmla="*/ 0 h 253"/>
                  <a:gd name="T58" fmla="*/ 1 w 282"/>
                  <a:gd name="T59" fmla="*/ 0 h 253"/>
                  <a:gd name="T60" fmla="*/ 1 w 282"/>
                  <a:gd name="T61" fmla="*/ 0 h 253"/>
                  <a:gd name="T62" fmla="*/ 1 w 282"/>
                  <a:gd name="T63" fmla="*/ 0 h 253"/>
                  <a:gd name="T64" fmla="*/ 1 w 282"/>
                  <a:gd name="T65" fmla="*/ 0 h 253"/>
                  <a:gd name="T66" fmla="*/ 1 w 282"/>
                  <a:gd name="T67" fmla="*/ 0 h 253"/>
                  <a:gd name="T68" fmla="*/ 1 w 282"/>
                  <a:gd name="T69" fmla="*/ 0 h 253"/>
                  <a:gd name="T70" fmla="*/ 1 w 282"/>
                  <a:gd name="T71" fmla="*/ 0 h 253"/>
                  <a:gd name="T72" fmla="*/ 1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1 w 282"/>
                  <a:gd name="T103" fmla="*/ 0 h 253"/>
                  <a:gd name="T104" fmla="*/ 1 w 282"/>
                  <a:gd name="T105" fmla="*/ 0 h 253"/>
                  <a:gd name="T106" fmla="*/ 1 w 282"/>
                  <a:gd name="T107" fmla="*/ 0 h 253"/>
                  <a:gd name="T108" fmla="*/ 1 w 282"/>
                  <a:gd name="T109" fmla="*/ 0 h 253"/>
                  <a:gd name="T110" fmla="*/ 1 w 282"/>
                  <a:gd name="T111" fmla="*/ 0 h 253"/>
                  <a:gd name="T112" fmla="*/ 1 w 282"/>
                  <a:gd name="T113" fmla="*/ 0 h 253"/>
                  <a:gd name="T114" fmla="*/ 1 w 282"/>
                  <a:gd name="T115" fmla="*/ 0 h 253"/>
                  <a:gd name="T116" fmla="*/ 1 w 282"/>
                  <a:gd name="T117" fmla="*/ 0 h 253"/>
                  <a:gd name="T118" fmla="*/ 1 w 282"/>
                  <a:gd name="T119" fmla="*/ 0 h 253"/>
                  <a:gd name="T120" fmla="*/ 1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6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1 h 236"/>
                  <a:gd name="T4" fmla="*/ 0 w 115"/>
                  <a:gd name="T5" fmla="*/ 1 h 236"/>
                  <a:gd name="T6" fmla="*/ 0 w 115"/>
                  <a:gd name="T7" fmla="*/ 1 h 236"/>
                  <a:gd name="T8" fmla="*/ 0 w 115"/>
                  <a:gd name="T9" fmla="*/ 1 h 236"/>
                  <a:gd name="T10" fmla="*/ 0 w 115"/>
                  <a:gd name="T11" fmla="*/ 1 h 236"/>
                  <a:gd name="T12" fmla="*/ 0 w 115"/>
                  <a:gd name="T13" fmla="*/ 1 h 236"/>
                  <a:gd name="T14" fmla="*/ 0 w 115"/>
                  <a:gd name="T15" fmla="*/ 1 h 236"/>
                  <a:gd name="T16" fmla="*/ 0 w 115"/>
                  <a:gd name="T17" fmla="*/ 1 h 236"/>
                  <a:gd name="T18" fmla="*/ 0 w 115"/>
                  <a:gd name="T19" fmla="*/ 1 h 236"/>
                  <a:gd name="T20" fmla="*/ 0 w 115"/>
                  <a:gd name="T21" fmla="*/ 1 h 236"/>
                  <a:gd name="T22" fmla="*/ 0 w 115"/>
                  <a:gd name="T23" fmla="*/ 1 h 236"/>
                  <a:gd name="T24" fmla="*/ 0 w 115"/>
                  <a:gd name="T25" fmla="*/ 1 h 236"/>
                  <a:gd name="T26" fmla="*/ 0 w 115"/>
                  <a:gd name="T27" fmla="*/ 1 h 236"/>
                  <a:gd name="T28" fmla="*/ 0 w 115"/>
                  <a:gd name="T29" fmla="*/ 1 h 236"/>
                  <a:gd name="T30" fmla="*/ 0 w 115"/>
                  <a:gd name="T31" fmla="*/ 1 h 236"/>
                  <a:gd name="T32" fmla="*/ 0 w 115"/>
                  <a:gd name="T33" fmla="*/ 1 h 236"/>
                  <a:gd name="T34" fmla="*/ 0 w 115"/>
                  <a:gd name="T35" fmla="*/ 1 h 236"/>
                  <a:gd name="T36" fmla="*/ 0 w 115"/>
                  <a:gd name="T37" fmla="*/ 1 h 236"/>
                  <a:gd name="T38" fmla="*/ 0 w 115"/>
                  <a:gd name="T39" fmla="*/ 1 h 236"/>
                  <a:gd name="T40" fmla="*/ 0 w 115"/>
                  <a:gd name="T41" fmla="*/ 1 h 236"/>
                  <a:gd name="T42" fmla="*/ 0 w 115"/>
                  <a:gd name="T43" fmla="*/ 1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57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1 w 245"/>
                  <a:gd name="T1" fmla="*/ 1 h 310"/>
                  <a:gd name="T2" fmla="*/ 1 w 245"/>
                  <a:gd name="T3" fmla="*/ 1 h 310"/>
                  <a:gd name="T4" fmla="*/ 1 w 245"/>
                  <a:gd name="T5" fmla="*/ 1 h 310"/>
                  <a:gd name="T6" fmla="*/ 1 w 245"/>
                  <a:gd name="T7" fmla="*/ 1 h 310"/>
                  <a:gd name="T8" fmla="*/ 1 w 245"/>
                  <a:gd name="T9" fmla="*/ 1 h 310"/>
                  <a:gd name="T10" fmla="*/ 1 w 245"/>
                  <a:gd name="T11" fmla="*/ 1 h 310"/>
                  <a:gd name="T12" fmla="*/ 1 w 245"/>
                  <a:gd name="T13" fmla="*/ 1 h 310"/>
                  <a:gd name="T14" fmla="*/ 1 w 245"/>
                  <a:gd name="T15" fmla="*/ 1 h 310"/>
                  <a:gd name="T16" fmla="*/ 1 w 245"/>
                  <a:gd name="T17" fmla="*/ 1 h 310"/>
                  <a:gd name="T18" fmla="*/ 1 w 245"/>
                  <a:gd name="T19" fmla="*/ 1 h 310"/>
                  <a:gd name="T20" fmla="*/ 1 w 245"/>
                  <a:gd name="T21" fmla="*/ 1 h 310"/>
                  <a:gd name="T22" fmla="*/ 1 w 245"/>
                  <a:gd name="T23" fmla="*/ 2 h 310"/>
                  <a:gd name="T24" fmla="*/ 1 w 245"/>
                  <a:gd name="T25" fmla="*/ 2 h 310"/>
                  <a:gd name="T26" fmla="*/ 1 w 245"/>
                  <a:gd name="T27" fmla="*/ 2 h 310"/>
                  <a:gd name="T28" fmla="*/ 1 w 245"/>
                  <a:gd name="T29" fmla="*/ 1 h 310"/>
                  <a:gd name="T30" fmla="*/ 1 w 245"/>
                  <a:gd name="T31" fmla="*/ 1 h 310"/>
                  <a:gd name="T32" fmla="*/ 1 w 245"/>
                  <a:gd name="T33" fmla="*/ 1 h 310"/>
                  <a:gd name="T34" fmla="*/ 1 w 245"/>
                  <a:gd name="T35" fmla="*/ 1 h 310"/>
                  <a:gd name="T36" fmla="*/ 1 w 245"/>
                  <a:gd name="T37" fmla="*/ 1 h 310"/>
                  <a:gd name="T38" fmla="*/ 1 w 245"/>
                  <a:gd name="T39" fmla="*/ 1 h 310"/>
                  <a:gd name="T40" fmla="*/ 1 w 245"/>
                  <a:gd name="T41" fmla="*/ 1 h 310"/>
                  <a:gd name="T42" fmla="*/ 1 w 245"/>
                  <a:gd name="T43" fmla="*/ 1 h 310"/>
                  <a:gd name="T44" fmla="*/ 1 w 245"/>
                  <a:gd name="T45" fmla="*/ 0 h 310"/>
                  <a:gd name="T46" fmla="*/ 1 w 245"/>
                  <a:gd name="T47" fmla="*/ 0 h 310"/>
                  <a:gd name="T48" fmla="*/ 1 w 245"/>
                  <a:gd name="T49" fmla="*/ 0 h 310"/>
                  <a:gd name="T50" fmla="*/ 1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1 w 245"/>
                  <a:gd name="T69" fmla="*/ 0 h 310"/>
                  <a:gd name="T70" fmla="*/ 1 w 245"/>
                  <a:gd name="T71" fmla="*/ 0 h 310"/>
                  <a:gd name="T72" fmla="*/ 1 w 245"/>
                  <a:gd name="T73" fmla="*/ 1 h 310"/>
                  <a:gd name="T74" fmla="*/ 1 w 245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14428" name="Line 556"/>
            <p:cNvSpPr>
              <a:spLocks noChangeShapeType="1"/>
            </p:cNvSpPr>
            <p:nvPr/>
          </p:nvSpPr>
          <p:spPr bwMode="auto">
            <a:xfrm>
              <a:off x="3218" y="1647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4429" name="Line 557"/>
            <p:cNvSpPr>
              <a:spLocks noChangeShapeType="1"/>
            </p:cNvSpPr>
            <p:nvPr/>
          </p:nvSpPr>
          <p:spPr bwMode="auto">
            <a:xfrm>
              <a:off x="2871" y="1606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4430" name="Group 558"/>
            <p:cNvGrpSpPr>
              <a:grpSpLocks/>
            </p:cNvGrpSpPr>
            <p:nvPr/>
          </p:nvGrpSpPr>
          <p:grpSpPr bwMode="auto">
            <a:xfrm>
              <a:off x="4116" y="1644"/>
              <a:ext cx="131" cy="258"/>
              <a:chOff x="4180" y="783"/>
              <a:chExt cx="150" cy="307"/>
            </a:xfrm>
          </p:grpSpPr>
          <p:sp>
            <p:nvSpPr>
              <p:cNvPr id="14433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34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35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36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37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38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4439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4440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4431" name="Text Box 579"/>
            <p:cNvSpPr txBox="1">
              <a:spLocks noChangeArrowheads="1"/>
            </p:cNvSpPr>
            <p:nvPr/>
          </p:nvSpPr>
          <p:spPr bwMode="auto">
            <a:xfrm>
              <a:off x="2636" y="1126"/>
              <a:ext cx="1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Company Network</a:t>
              </a:r>
            </a:p>
          </p:txBody>
        </p:sp>
        <p:sp>
          <p:nvSpPr>
            <p:cNvPr id="14432" name="Line 461"/>
            <p:cNvSpPr>
              <a:spLocks noChangeShapeType="1"/>
            </p:cNvSpPr>
            <p:nvPr/>
          </p:nvSpPr>
          <p:spPr bwMode="auto">
            <a:xfrm>
              <a:off x="4130" y="1567"/>
              <a:ext cx="63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4344" name="Text Box 331"/>
          <p:cNvSpPr txBox="1">
            <a:spLocks noChangeArrowheads="1"/>
          </p:cNvSpPr>
          <p:nvPr/>
        </p:nvSpPr>
        <p:spPr bwMode="auto">
          <a:xfrm>
            <a:off x="4310063" y="5413375"/>
            <a:ext cx="31210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Host X browses: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www.mycompany.com.tr</a:t>
            </a:r>
          </a:p>
        </p:txBody>
      </p:sp>
      <p:sp>
        <p:nvSpPr>
          <p:cNvPr id="14345" name="Text Box 332"/>
          <p:cNvSpPr txBox="1">
            <a:spLocks noChangeArrowheads="1"/>
          </p:cNvSpPr>
          <p:nvPr/>
        </p:nvSpPr>
        <p:spPr bwMode="auto">
          <a:xfrm>
            <a:off x="4424363" y="3451225"/>
            <a:ext cx="31210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Host Y: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MyCompany Web Server</a:t>
            </a:r>
          </a:p>
        </p:txBody>
      </p:sp>
      <p:sp>
        <p:nvSpPr>
          <p:cNvPr id="14346" name="Line 333"/>
          <p:cNvSpPr>
            <a:spLocks noChangeShapeType="1"/>
          </p:cNvSpPr>
          <p:nvPr/>
        </p:nvSpPr>
        <p:spPr bwMode="auto">
          <a:xfrm flipV="1">
            <a:off x="5937250" y="3178175"/>
            <a:ext cx="319088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4347" name="Line 334"/>
          <p:cNvSpPr>
            <a:spLocks noChangeShapeType="1"/>
          </p:cNvSpPr>
          <p:nvPr/>
        </p:nvSpPr>
        <p:spPr bwMode="auto">
          <a:xfrm flipV="1">
            <a:off x="6169025" y="5443538"/>
            <a:ext cx="46355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4348" name="Rectangle 335"/>
          <p:cNvSpPr>
            <a:spLocks noChangeArrowheads="1"/>
          </p:cNvSpPr>
          <p:nvPr/>
        </p:nvSpPr>
        <p:spPr bwMode="auto">
          <a:xfrm>
            <a:off x="6081713" y="2786063"/>
            <a:ext cx="449262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4349" name="Rectangle 336"/>
          <p:cNvSpPr>
            <a:spLocks noChangeArrowheads="1"/>
          </p:cNvSpPr>
          <p:nvPr/>
        </p:nvSpPr>
        <p:spPr bwMode="auto">
          <a:xfrm>
            <a:off x="6456363" y="5119688"/>
            <a:ext cx="449262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8BDC89C-3193-421F-BE3A-13FFB8079BE6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F2D9C64-A036-44B1-AD02-4C5724EEC956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How does the packet go from source host to destination host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75" y="2210200"/>
            <a:ext cx="4281488" cy="380999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Router actions at the network layer: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RX sends the packet in the correct direction to the destination subnet according to the Routing Table entry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Entry constructed by the help of Inter-AS + Intra-AS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Finally RY gets the IP packet</a:t>
            </a:r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4044950" y="1787525"/>
            <a:ext cx="5106988" cy="4092575"/>
            <a:chOff x="2503" y="1126"/>
            <a:chExt cx="3217" cy="2578"/>
          </a:xfrm>
        </p:grpSpPr>
        <p:sp>
          <p:nvSpPr>
            <p:cNvPr id="15378" name="Freeform 263"/>
            <p:cNvSpPr>
              <a:spLocks/>
            </p:cNvSpPr>
            <p:nvPr/>
          </p:nvSpPr>
          <p:spPr bwMode="auto">
            <a:xfrm>
              <a:off x="4618" y="2223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79" name="Freeform 264"/>
            <p:cNvSpPr>
              <a:spLocks/>
            </p:cNvSpPr>
            <p:nvPr/>
          </p:nvSpPr>
          <p:spPr bwMode="auto">
            <a:xfrm>
              <a:off x="4630" y="1262"/>
              <a:ext cx="1090" cy="658"/>
            </a:xfrm>
            <a:custGeom>
              <a:avLst/>
              <a:gdLst>
                <a:gd name="T0" fmla="*/ 1227 w 765"/>
                <a:gd name="T1" fmla="*/ 29 h 459"/>
                <a:gd name="T2" fmla="*/ 832 w 765"/>
                <a:gd name="T3" fmla="*/ 205 h 459"/>
                <a:gd name="T4" fmla="*/ 278 w 765"/>
                <a:gd name="T5" fmla="*/ 294 h 459"/>
                <a:gd name="T6" fmla="*/ 40 w 765"/>
                <a:gd name="T7" fmla="*/ 991 h 459"/>
                <a:gd name="T8" fmla="*/ 520 w 765"/>
                <a:gd name="T9" fmla="*/ 1307 h 459"/>
                <a:gd name="T10" fmla="*/ 1000 w 765"/>
                <a:gd name="T11" fmla="*/ 1256 h 459"/>
                <a:gd name="T12" fmla="*/ 1688 w 765"/>
                <a:gd name="T13" fmla="*/ 1307 h 459"/>
                <a:gd name="T14" fmla="*/ 2020 w 765"/>
                <a:gd name="T15" fmla="*/ 1279 h 459"/>
                <a:gd name="T16" fmla="*/ 2174 w 765"/>
                <a:gd name="T17" fmla="*/ 1095 h 459"/>
                <a:gd name="T18" fmla="*/ 2170 w 765"/>
                <a:gd name="T19" fmla="*/ 466 h 459"/>
                <a:gd name="T20" fmla="*/ 1915 w 765"/>
                <a:gd name="T21" fmla="*/ 100 h 459"/>
                <a:gd name="T22" fmla="*/ 1227 w 765"/>
                <a:gd name="T23" fmla="*/ 2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380" name="Group 308"/>
            <p:cNvGrpSpPr>
              <a:grpSpLocks/>
            </p:cNvGrpSpPr>
            <p:nvPr/>
          </p:nvGrpSpPr>
          <p:grpSpPr bwMode="auto">
            <a:xfrm>
              <a:off x="4695" y="2298"/>
              <a:ext cx="228" cy="108"/>
              <a:chOff x="3600" y="219"/>
              <a:chExt cx="360" cy="175"/>
            </a:xfrm>
          </p:grpSpPr>
          <p:sp>
            <p:nvSpPr>
              <p:cNvPr id="15691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92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93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94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95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96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701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702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703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97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98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99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700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1" name="Group 322"/>
            <p:cNvGrpSpPr>
              <a:grpSpLocks/>
            </p:cNvGrpSpPr>
            <p:nvPr/>
          </p:nvGrpSpPr>
          <p:grpSpPr bwMode="auto">
            <a:xfrm>
              <a:off x="4919" y="2474"/>
              <a:ext cx="228" cy="108"/>
              <a:chOff x="3600" y="219"/>
              <a:chExt cx="360" cy="175"/>
            </a:xfrm>
          </p:grpSpPr>
          <p:sp>
            <p:nvSpPr>
              <p:cNvPr id="15678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79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80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81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82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83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88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89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90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84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85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86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87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2" name="Group 336"/>
            <p:cNvGrpSpPr>
              <a:grpSpLocks/>
            </p:cNvGrpSpPr>
            <p:nvPr/>
          </p:nvGrpSpPr>
          <p:grpSpPr bwMode="auto">
            <a:xfrm>
              <a:off x="5095" y="2306"/>
              <a:ext cx="228" cy="108"/>
              <a:chOff x="3600" y="219"/>
              <a:chExt cx="360" cy="175"/>
            </a:xfrm>
          </p:grpSpPr>
          <p:sp>
            <p:nvSpPr>
              <p:cNvPr id="15665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66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7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8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69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70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75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6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7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71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72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3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4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3" name="Group 350"/>
            <p:cNvGrpSpPr>
              <a:grpSpLocks/>
            </p:cNvGrpSpPr>
            <p:nvPr/>
          </p:nvGrpSpPr>
          <p:grpSpPr bwMode="auto">
            <a:xfrm>
              <a:off x="4758" y="1577"/>
              <a:ext cx="221" cy="101"/>
              <a:chOff x="3600" y="219"/>
              <a:chExt cx="360" cy="175"/>
            </a:xfrm>
          </p:grpSpPr>
          <p:sp>
            <p:nvSpPr>
              <p:cNvPr id="15652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53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4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5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56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57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62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3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4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58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59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0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1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4" name="Group 364"/>
            <p:cNvGrpSpPr>
              <a:grpSpLocks/>
            </p:cNvGrpSpPr>
            <p:nvPr/>
          </p:nvGrpSpPr>
          <p:grpSpPr bwMode="auto">
            <a:xfrm>
              <a:off x="4757" y="1738"/>
              <a:ext cx="228" cy="108"/>
              <a:chOff x="3600" y="219"/>
              <a:chExt cx="360" cy="175"/>
            </a:xfrm>
          </p:grpSpPr>
          <p:sp>
            <p:nvSpPr>
              <p:cNvPr id="15639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40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1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2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43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44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49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50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51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45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46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47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48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5" name="Group 378"/>
            <p:cNvGrpSpPr>
              <a:grpSpLocks/>
            </p:cNvGrpSpPr>
            <p:nvPr/>
          </p:nvGrpSpPr>
          <p:grpSpPr bwMode="auto">
            <a:xfrm>
              <a:off x="5057" y="1517"/>
              <a:ext cx="210" cy="97"/>
              <a:chOff x="3600" y="219"/>
              <a:chExt cx="360" cy="175"/>
            </a:xfrm>
          </p:grpSpPr>
          <p:sp>
            <p:nvSpPr>
              <p:cNvPr id="15626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27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8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9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30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31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36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7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8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32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33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4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5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6" name="Group 392"/>
            <p:cNvGrpSpPr>
              <a:grpSpLocks/>
            </p:cNvGrpSpPr>
            <p:nvPr/>
          </p:nvGrpSpPr>
          <p:grpSpPr bwMode="auto">
            <a:xfrm>
              <a:off x="5111" y="1738"/>
              <a:ext cx="228" cy="108"/>
              <a:chOff x="3600" y="219"/>
              <a:chExt cx="360" cy="175"/>
            </a:xfrm>
          </p:grpSpPr>
          <p:sp>
            <p:nvSpPr>
              <p:cNvPr id="15613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14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5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6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17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18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23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4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5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19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20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1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2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5387" name="Line 434"/>
            <p:cNvSpPr>
              <a:spLocks noChangeShapeType="1"/>
            </p:cNvSpPr>
            <p:nvPr/>
          </p:nvSpPr>
          <p:spPr bwMode="auto">
            <a:xfrm flipV="1">
              <a:off x="4787" y="2568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88" name="Line 435"/>
            <p:cNvSpPr>
              <a:spLocks noChangeShapeType="1"/>
            </p:cNvSpPr>
            <p:nvPr/>
          </p:nvSpPr>
          <p:spPr bwMode="auto">
            <a:xfrm>
              <a:off x="4865" y="2403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89" name="Line 436"/>
            <p:cNvSpPr>
              <a:spLocks noChangeShapeType="1"/>
            </p:cNvSpPr>
            <p:nvPr/>
          </p:nvSpPr>
          <p:spPr bwMode="auto">
            <a:xfrm>
              <a:off x="4926" y="2353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0" name="Line 437"/>
            <p:cNvSpPr>
              <a:spLocks noChangeShapeType="1"/>
            </p:cNvSpPr>
            <p:nvPr/>
          </p:nvSpPr>
          <p:spPr bwMode="auto">
            <a:xfrm flipV="1">
              <a:off x="5075" y="2407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1" name="Freeform 463"/>
            <p:cNvSpPr>
              <a:spLocks/>
            </p:cNvSpPr>
            <p:nvPr/>
          </p:nvSpPr>
          <p:spPr bwMode="auto">
            <a:xfrm>
              <a:off x="3739" y="2787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2" name="Line 464"/>
            <p:cNvSpPr>
              <a:spLocks noChangeShapeType="1"/>
            </p:cNvSpPr>
            <p:nvPr/>
          </p:nvSpPr>
          <p:spPr bwMode="auto">
            <a:xfrm rot="-5400000">
              <a:off x="5148" y="3251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393" name="Group 465"/>
            <p:cNvGrpSpPr>
              <a:grpSpLocks/>
            </p:cNvGrpSpPr>
            <p:nvPr/>
          </p:nvGrpSpPr>
          <p:grpSpPr bwMode="auto">
            <a:xfrm>
              <a:off x="5093" y="3337"/>
              <a:ext cx="125" cy="230"/>
              <a:chOff x="4180" y="783"/>
              <a:chExt cx="150" cy="307"/>
            </a:xfrm>
          </p:grpSpPr>
          <p:sp>
            <p:nvSpPr>
              <p:cNvPr id="1560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1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394" name="Line 474"/>
            <p:cNvSpPr>
              <a:spLocks noChangeShapeType="1"/>
            </p:cNvSpPr>
            <p:nvPr/>
          </p:nvSpPr>
          <p:spPr bwMode="auto">
            <a:xfrm rot="5400000" flipV="1">
              <a:off x="5240" y="3428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5" name="Line 475"/>
            <p:cNvSpPr>
              <a:spLocks noChangeShapeType="1"/>
            </p:cNvSpPr>
            <p:nvPr/>
          </p:nvSpPr>
          <p:spPr bwMode="auto">
            <a:xfrm rot="-5400000">
              <a:off x="5357" y="3224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396" name="Group 476"/>
            <p:cNvGrpSpPr>
              <a:grpSpLocks/>
            </p:cNvGrpSpPr>
            <p:nvPr/>
          </p:nvGrpSpPr>
          <p:grpSpPr bwMode="auto">
            <a:xfrm>
              <a:off x="5092" y="3041"/>
              <a:ext cx="316" cy="148"/>
              <a:chOff x="3600" y="219"/>
              <a:chExt cx="360" cy="175"/>
            </a:xfrm>
          </p:grpSpPr>
          <p:sp>
            <p:nvSpPr>
              <p:cNvPr id="1559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9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9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9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0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9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9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97" name="Group 490"/>
            <p:cNvGrpSpPr>
              <a:grpSpLocks/>
            </p:cNvGrpSpPr>
            <p:nvPr/>
          </p:nvGrpSpPr>
          <p:grpSpPr bwMode="auto">
            <a:xfrm>
              <a:off x="4578" y="2867"/>
              <a:ext cx="316" cy="148"/>
              <a:chOff x="3600" y="219"/>
              <a:chExt cx="360" cy="175"/>
            </a:xfrm>
          </p:grpSpPr>
          <p:sp>
            <p:nvSpPr>
              <p:cNvPr id="1557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8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8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8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8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9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9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8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8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8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8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98" name="Group 504"/>
            <p:cNvGrpSpPr>
              <a:grpSpLocks/>
            </p:cNvGrpSpPr>
            <p:nvPr/>
          </p:nvGrpSpPr>
          <p:grpSpPr bwMode="auto">
            <a:xfrm>
              <a:off x="4159" y="3059"/>
              <a:ext cx="316" cy="148"/>
              <a:chOff x="3600" y="219"/>
              <a:chExt cx="360" cy="175"/>
            </a:xfrm>
          </p:grpSpPr>
          <p:sp>
            <p:nvSpPr>
              <p:cNvPr id="1556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6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7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7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7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7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7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5399" name="Line 518"/>
            <p:cNvSpPr>
              <a:spLocks noChangeShapeType="1"/>
            </p:cNvSpPr>
            <p:nvPr/>
          </p:nvSpPr>
          <p:spPr bwMode="auto">
            <a:xfrm>
              <a:off x="4861" y="3000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0" name="Line 519"/>
            <p:cNvSpPr>
              <a:spLocks noChangeShapeType="1"/>
            </p:cNvSpPr>
            <p:nvPr/>
          </p:nvSpPr>
          <p:spPr bwMode="auto">
            <a:xfrm flipV="1">
              <a:off x="4450" y="3008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1" name="Line 520"/>
            <p:cNvSpPr>
              <a:spLocks noChangeShapeType="1"/>
            </p:cNvSpPr>
            <p:nvPr/>
          </p:nvSpPr>
          <p:spPr bwMode="auto">
            <a:xfrm flipV="1">
              <a:off x="4477" y="3136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2" name="Line 521"/>
            <p:cNvSpPr>
              <a:spLocks noChangeShapeType="1"/>
            </p:cNvSpPr>
            <p:nvPr/>
          </p:nvSpPr>
          <p:spPr bwMode="auto">
            <a:xfrm flipH="1">
              <a:off x="4033" y="2976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3" name="Line 522"/>
            <p:cNvSpPr>
              <a:spLocks noChangeShapeType="1"/>
            </p:cNvSpPr>
            <p:nvPr/>
          </p:nvSpPr>
          <p:spPr bwMode="auto">
            <a:xfrm>
              <a:off x="4049" y="300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4" name="Line 523"/>
            <p:cNvSpPr>
              <a:spLocks noChangeShapeType="1"/>
            </p:cNvSpPr>
            <p:nvPr/>
          </p:nvSpPr>
          <p:spPr bwMode="auto">
            <a:xfrm>
              <a:off x="3961" y="3220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5" name="Line 524"/>
            <p:cNvSpPr>
              <a:spLocks noChangeShapeType="1"/>
            </p:cNvSpPr>
            <p:nvPr/>
          </p:nvSpPr>
          <p:spPr bwMode="auto">
            <a:xfrm>
              <a:off x="4120" y="3270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6" name="Line 525"/>
            <p:cNvSpPr>
              <a:spLocks noChangeShapeType="1"/>
            </p:cNvSpPr>
            <p:nvPr/>
          </p:nvSpPr>
          <p:spPr bwMode="auto">
            <a:xfrm flipH="1">
              <a:off x="4271" y="3212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7" name="Line 526"/>
            <p:cNvSpPr>
              <a:spLocks noChangeShapeType="1"/>
            </p:cNvSpPr>
            <p:nvPr/>
          </p:nvSpPr>
          <p:spPr bwMode="auto">
            <a:xfrm>
              <a:off x="4153" y="3268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8" name="Line 527"/>
            <p:cNvSpPr>
              <a:spLocks noChangeShapeType="1"/>
            </p:cNvSpPr>
            <p:nvPr/>
          </p:nvSpPr>
          <p:spPr bwMode="auto">
            <a:xfrm flipH="1" flipV="1">
              <a:off x="4403" y="327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15409" name="Object 528"/>
            <p:cNvGraphicFramePr>
              <a:graphicFrameLocks noChangeAspect="1"/>
            </p:cNvGraphicFramePr>
            <p:nvPr/>
          </p:nvGraphicFramePr>
          <p:xfrm>
            <a:off x="3808" y="31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4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7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1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529"/>
            <p:cNvGraphicFramePr>
              <a:graphicFrameLocks noChangeAspect="1"/>
            </p:cNvGraphicFramePr>
            <p:nvPr/>
          </p:nvGraphicFramePr>
          <p:xfrm>
            <a:off x="3912" y="29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5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9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530"/>
            <p:cNvGraphicFramePr>
              <a:graphicFrameLocks noChangeAspect="1"/>
            </p:cNvGraphicFramePr>
            <p:nvPr/>
          </p:nvGraphicFramePr>
          <p:xfrm>
            <a:off x="4080" y="330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6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Picture 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30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2" name="Object 531"/>
            <p:cNvGraphicFramePr>
              <a:graphicFrameLocks noChangeAspect="1"/>
            </p:cNvGraphicFramePr>
            <p:nvPr/>
          </p:nvGraphicFramePr>
          <p:xfrm>
            <a:off x="4294" y="3308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67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3308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13" name="Group 532"/>
            <p:cNvGrpSpPr>
              <a:grpSpLocks/>
            </p:cNvGrpSpPr>
            <p:nvPr/>
          </p:nvGrpSpPr>
          <p:grpSpPr bwMode="auto">
            <a:xfrm>
              <a:off x="4866" y="3387"/>
              <a:ext cx="172" cy="215"/>
              <a:chOff x="2870" y="1518"/>
              <a:chExt cx="292" cy="320"/>
            </a:xfrm>
          </p:grpSpPr>
          <p:graphicFrame>
            <p:nvGraphicFramePr>
              <p:cNvPr id="15564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68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Picture 7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69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7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4" name="Group 535"/>
            <p:cNvGrpSpPr>
              <a:grpSpLocks/>
            </p:cNvGrpSpPr>
            <p:nvPr/>
          </p:nvGrpSpPr>
          <p:grpSpPr bwMode="auto">
            <a:xfrm>
              <a:off x="4582" y="3419"/>
              <a:ext cx="220" cy="203"/>
              <a:chOff x="2870" y="1518"/>
              <a:chExt cx="292" cy="320"/>
            </a:xfrm>
          </p:grpSpPr>
          <p:graphicFrame>
            <p:nvGraphicFramePr>
              <p:cNvPr id="15562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0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Picture 7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3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1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Picture 7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5" name="Group 538"/>
            <p:cNvGrpSpPr>
              <a:grpSpLocks/>
            </p:cNvGrpSpPr>
            <p:nvPr/>
          </p:nvGrpSpPr>
          <p:grpSpPr bwMode="auto">
            <a:xfrm>
              <a:off x="4681" y="3175"/>
              <a:ext cx="183" cy="255"/>
              <a:chOff x="2556" y="2689"/>
              <a:chExt cx="183" cy="255"/>
            </a:xfrm>
          </p:grpSpPr>
          <p:pic>
            <p:nvPicPr>
              <p:cNvPr id="1554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4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1 h 232"/>
                  <a:gd name="T12" fmla="*/ 0 w 199"/>
                  <a:gd name="T13" fmla="*/ 1 h 232"/>
                  <a:gd name="T14" fmla="*/ 0 w 199"/>
                  <a:gd name="T15" fmla="*/ 1 h 232"/>
                  <a:gd name="T16" fmla="*/ 0 w 199"/>
                  <a:gd name="T17" fmla="*/ 1 h 232"/>
                  <a:gd name="T18" fmla="*/ 0 w 199"/>
                  <a:gd name="T19" fmla="*/ 1 h 232"/>
                  <a:gd name="T20" fmla="*/ 0 w 199"/>
                  <a:gd name="T21" fmla="*/ 1 h 232"/>
                  <a:gd name="T22" fmla="*/ 0 w 199"/>
                  <a:gd name="T23" fmla="*/ 1 h 232"/>
                  <a:gd name="T24" fmla="*/ 0 w 199"/>
                  <a:gd name="T25" fmla="*/ 1 h 232"/>
                  <a:gd name="T26" fmla="*/ 0 w 199"/>
                  <a:gd name="T27" fmla="*/ 1 h 232"/>
                  <a:gd name="T28" fmla="*/ 0 w 199"/>
                  <a:gd name="T29" fmla="*/ 1 h 232"/>
                  <a:gd name="T30" fmla="*/ 0 w 199"/>
                  <a:gd name="T31" fmla="*/ 1 h 232"/>
                  <a:gd name="T32" fmla="*/ 1 w 199"/>
                  <a:gd name="T33" fmla="*/ 1 h 232"/>
                  <a:gd name="T34" fmla="*/ 1 w 199"/>
                  <a:gd name="T35" fmla="*/ 1 h 232"/>
                  <a:gd name="T36" fmla="*/ 1 w 199"/>
                  <a:gd name="T37" fmla="*/ 1 h 232"/>
                  <a:gd name="T38" fmla="*/ 1 w 199"/>
                  <a:gd name="T39" fmla="*/ 1 h 232"/>
                  <a:gd name="T40" fmla="*/ 1 w 199"/>
                  <a:gd name="T41" fmla="*/ 1 h 232"/>
                  <a:gd name="T42" fmla="*/ 1 w 199"/>
                  <a:gd name="T43" fmla="*/ 1 h 232"/>
                  <a:gd name="T44" fmla="*/ 1 w 199"/>
                  <a:gd name="T45" fmla="*/ 1 h 232"/>
                  <a:gd name="T46" fmla="*/ 1 w 199"/>
                  <a:gd name="T47" fmla="*/ 1 h 232"/>
                  <a:gd name="T48" fmla="*/ 0 w 199"/>
                  <a:gd name="T49" fmla="*/ 1 h 232"/>
                  <a:gd name="T50" fmla="*/ 0 w 199"/>
                  <a:gd name="T51" fmla="*/ 1 h 232"/>
                  <a:gd name="T52" fmla="*/ 0 w 199"/>
                  <a:gd name="T53" fmla="*/ 1 h 232"/>
                  <a:gd name="T54" fmla="*/ 0 w 199"/>
                  <a:gd name="T55" fmla="*/ 1 h 232"/>
                  <a:gd name="T56" fmla="*/ 0 w 199"/>
                  <a:gd name="T57" fmla="*/ 1 h 232"/>
                  <a:gd name="T58" fmla="*/ 0 w 199"/>
                  <a:gd name="T59" fmla="*/ 1 h 232"/>
                  <a:gd name="T60" fmla="*/ 0 w 199"/>
                  <a:gd name="T61" fmla="*/ 1 h 232"/>
                  <a:gd name="T62" fmla="*/ 0 w 199"/>
                  <a:gd name="T63" fmla="*/ 1 h 232"/>
                  <a:gd name="T64" fmla="*/ 0 w 199"/>
                  <a:gd name="T65" fmla="*/ 1 h 232"/>
                  <a:gd name="T66" fmla="*/ 0 w 199"/>
                  <a:gd name="T67" fmla="*/ 1 h 232"/>
                  <a:gd name="T68" fmla="*/ 0 w 199"/>
                  <a:gd name="T69" fmla="*/ 1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1 w 199"/>
                  <a:gd name="T77" fmla="*/ 0 h 232"/>
                  <a:gd name="T78" fmla="*/ 1 w 199"/>
                  <a:gd name="T79" fmla="*/ 0 h 232"/>
                  <a:gd name="T80" fmla="*/ 1 w 199"/>
                  <a:gd name="T81" fmla="*/ 0 h 232"/>
                  <a:gd name="T82" fmla="*/ 1 w 199"/>
                  <a:gd name="T83" fmla="*/ 0 h 232"/>
                  <a:gd name="T84" fmla="*/ 1 w 199"/>
                  <a:gd name="T85" fmla="*/ 0 h 232"/>
                  <a:gd name="T86" fmla="*/ 1 w 199"/>
                  <a:gd name="T87" fmla="*/ 0 h 232"/>
                  <a:gd name="T88" fmla="*/ 1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 w 128"/>
                  <a:gd name="T1" fmla="*/ 0 h 180"/>
                  <a:gd name="T2" fmla="*/ 1 w 128"/>
                  <a:gd name="T3" fmla="*/ 0 h 180"/>
                  <a:gd name="T4" fmla="*/ 1 w 128"/>
                  <a:gd name="T5" fmla="*/ 1 h 180"/>
                  <a:gd name="T6" fmla="*/ 1 w 128"/>
                  <a:gd name="T7" fmla="*/ 1 h 180"/>
                  <a:gd name="T8" fmla="*/ 1 w 128"/>
                  <a:gd name="T9" fmla="*/ 1 h 180"/>
                  <a:gd name="T10" fmla="*/ 0 w 128"/>
                  <a:gd name="T11" fmla="*/ 1 h 180"/>
                  <a:gd name="T12" fmla="*/ 0 w 128"/>
                  <a:gd name="T13" fmla="*/ 1 h 180"/>
                  <a:gd name="T14" fmla="*/ 0 w 128"/>
                  <a:gd name="T15" fmla="*/ 1 h 180"/>
                  <a:gd name="T16" fmla="*/ 0 w 128"/>
                  <a:gd name="T17" fmla="*/ 1 h 180"/>
                  <a:gd name="T18" fmla="*/ 0 w 128"/>
                  <a:gd name="T19" fmla="*/ 1 h 180"/>
                  <a:gd name="T20" fmla="*/ 0 w 128"/>
                  <a:gd name="T21" fmla="*/ 1 h 180"/>
                  <a:gd name="T22" fmla="*/ 0 w 128"/>
                  <a:gd name="T23" fmla="*/ 1 h 180"/>
                  <a:gd name="T24" fmla="*/ 0 w 128"/>
                  <a:gd name="T25" fmla="*/ 1 h 180"/>
                  <a:gd name="T26" fmla="*/ 0 w 128"/>
                  <a:gd name="T27" fmla="*/ 1 h 180"/>
                  <a:gd name="T28" fmla="*/ 0 w 128"/>
                  <a:gd name="T29" fmla="*/ 1 h 180"/>
                  <a:gd name="T30" fmla="*/ 0 w 128"/>
                  <a:gd name="T31" fmla="*/ 1 h 180"/>
                  <a:gd name="T32" fmla="*/ 0 w 128"/>
                  <a:gd name="T33" fmla="*/ 1 h 180"/>
                  <a:gd name="T34" fmla="*/ 0 w 128"/>
                  <a:gd name="T35" fmla="*/ 1 h 180"/>
                  <a:gd name="T36" fmla="*/ 0 w 128"/>
                  <a:gd name="T37" fmla="*/ 1 h 180"/>
                  <a:gd name="T38" fmla="*/ 1 w 128"/>
                  <a:gd name="T39" fmla="*/ 1 h 180"/>
                  <a:gd name="T40" fmla="*/ 1 w 128"/>
                  <a:gd name="T41" fmla="*/ 1 h 180"/>
                  <a:gd name="T42" fmla="*/ 1 w 128"/>
                  <a:gd name="T43" fmla="*/ 1 h 180"/>
                  <a:gd name="T44" fmla="*/ 1 w 128"/>
                  <a:gd name="T45" fmla="*/ 1 h 180"/>
                  <a:gd name="T46" fmla="*/ 1 w 128"/>
                  <a:gd name="T47" fmla="*/ 0 h 180"/>
                  <a:gd name="T48" fmla="*/ 1 w 128"/>
                  <a:gd name="T49" fmla="*/ 0 h 180"/>
                  <a:gd name="T50" fmla="*/ 1 w 128"/>
                  <a:gd name="T51" fmla="*/ 0 h 180"/>
                  <a:gd name="T52" fmla="*/ 1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1 w 128"/>
                  <a:gd name="T77" fmla="*/ 0 h 180"/>
                  <a:gd name="T78" fmla="*/ 1 w 128"/>
                  <a:gd name="T79" fmla="*/ 0 h 180"/>
                  <a:gd name="T80" fmla="*/ 1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 w 322"/>
                  <a:gd name="T1" fmla="*/ 0 h 378"/>
                  <a:gd name="T2" fmla="*/ 0 w 322"/>
                  <a:gd name="T3" fmla="*/ 1 h 378"/>
                  <a:gd name="T4" fmla="*/ 0 w 322"/>
                  <a:gd name="T5" fmla="*/ 1 h 378"/>
                  <a:gd name="T6" fmla="*/ 0 w 322"/>
                  <a:gd name="T7" fmla="*/ 1 h 378"/>
                  <a:gd name="T8" fmla="*/ 0 w 322"/>
                  <a:gd name="T9" fmla="*/ 1 h 378"/>
                  <a:gd name="T10" fmla="*/ 0 w 322"/>
                  <a:gd name="T11" fmla="*/ 1 h 378"/>
                  <a:gd name="T12" fmla="*/ 0 w 322"/>
                  <a:gd name="T13" fmla="*/ 1 h 378"/>
                  <a:gd name="T14" fmla="*/ 0 w 322"/>
                  <a:gd name="T15" fmla="*/ 2 h 378"/>
                  <a:gd name="T16" fmla="*/ 0 w 322"/>
                  <a:gd name="T17" fmla="*/ 2 h 378"/>
                  <a:gd name="T18" fmla="*/ 0 w 322"/>
                  <a:gd name="T19" fmla="*/ 2 h 378"/>
                  <a:gd name="T20" fmla="*/ 1 w 322"/>
                  <a:gd name="T21" fmla="*/ 2 h 378"/>
                  <a:gd name="T22" fmla="*/ 1 w 322"/>
                  <a:gd name="T23" fmla="*/ 2 h 378"/>
                  <a:gd name="T24" fmla="*/ 1 w 322"/>
                  <a:gd name="T25" fmla="*/ 2 h 378"/>
                  <a:gd name="T26" fmla="*/ 1 w 322"/>
                  <a:gd name="T27" fmla="*/ 2 h 378"/>
                  <a:gd name="T28" fmla="*/ 1 w 322"/>
                  <a:gd name="T29" fmla="*/ 2 h 378"/>
                  <a:gd name="T30" fmla="*/ 1 w 322"/>
                  <a:gd name="T31" fmla="*/ 2 h 378"/>
                  <a:gd name="T32" fmla="*/ 2 w 322"/>
                  <a:gd name="T33" fmla="*/ 2 h 378"/>
                  <a:gd name="T34" fmla="*/ 2 w 322"/>
                  <a:gd name="T35" fmla="*/ 2 h 378"/>
                  <a:gd name="T36" fmla="*/ 2 w 322"/>
                  <a:gd name="T37" fmla="*/ 2 h 378"/>
                  <a:gd name="T38" fmla="*/ 2 w 322"/>
                  <a:gd name="T39" fmla="*/ 2 h 378"/>
                  <a:gd name="T40" fmla="*/ 1 w 322"/>
                  <a:gd name="T41" fmla="*/ 2 h 378"/>
                  <a:gd name="T42" fmla="*/ 1 w 322"/>
                  <a:gd name="T43" fmla="*/ 2 h 378"/>
                  <a:gd name="T44" fmla="*/ 1 w 322"/>
                  <a:gd name="T45" fmla="*/ 2 h 378"/>
                  <a:gd name="T46" fmla="*/ 1 w 322"/>
                  <a:gd name="T47" fmla="*/ 2 h 378"/>
                  <a:gd name="T48" fmla="*/ 1 w 322"/>
                  <a:gd name="T49" fmla="*/ 2 h 378"/>
                  <a:gd name="T50" fmla="*/ 1 w 322"/>
                  <a:gd name="T51" fmla="*/ 2 h 378"/>
                  <a:gd name="T52" fmla="*/ 1 w 322"/>
                  <a:gd name="T53" fmla="*/ 2 h 378"/>
                  <a:gd name="T54" fmla="*/ 0 w 322"/>
                  <a:gd name="T55" fmla="*/ 1 h 378"/>
                  <a:gd name="T56" fmla="*/ 0 w 322"/>
                  <a:gd name="T57" fmla="*/ 1 h 378"/>
                  <a:gd name="T58" fmla="*/ 0 w 322"/>
                  <a:gd name="T59" fmla="*/ 1 h 378"/>
                  <a:gd name="T60" fmla="*/ 0 w 322"/>
                  <a:gd name="T61" fmla="*/ 1 h 378"/>
                  <a:gd name="T62" fmla="*/ 0 w 322"/>
                  <a:gd name="T63" fmla="*/ 1 h 378"/>
                  <a:gd name="T64" fmla="*/ 0 w 322"/>
                  <a:gd name="T65" fmla="*/ 1 h 378"/>
                  <a:gd name="T66" fmla="*/ 0 w 322"/>
                  <a:gd name="T67" fmla="*/ 1 h 378"/>
                  <a:gd name="T68" fmla="*/ 1 w 322"/>
                  <a:gd name="T69" fmla="*/ 1 h 378"/>
                  <a:gd name="T70" fmla="*/ 1 w 322"/>
                  <a:gd name="T71" fmla="*/ 0 h 378"/>
                  <a:gd name="T72" fmla="*/ 1 w 322"/>
                  <a:gd name="T73" fmla="*/ 0 h 378"/>
                  <a:gd name="T74" fmla="*/ 1 w 322"/>
                  <a:gd name="T75" fmla="*/ 0 h 378"/>
                  <a:gd name="T76" fmla="*/ 1 w 322"/>
                  <a:gd name="T77" fmla="*/ 0 h 378"/>
                  <a:gd name="T78" fmla="*/ 1 w 322"/>
                  <a:gd name="T79" fmla="*/ 0 h 378"/>
                  <a:gd name="T80" fmla="*/ 1 w 322"/>
                  <a:gd name="T81" fmla="*/ 0 h 378"/>
                  <a:gd name="T82" fmla="*/ 1 w 322"/>
                  <a:gd name="T83" fmla="*/ 0 h 378"/>
                  <a:gd name="T84" fmla="*/ 1 w 322"/>
                  <a:gd name="T85" fmla="*/ 0 h 378"/>
                  <a:gd name="T86" fmla="*/ 1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1 w 283"/>
                  <a:gd name="T1" fmla="*/ 0 h 252"/>
                  <a:gd name="T2" fmla="*/ 1 w 283"/>
                  <a:gd name="T3" fmla="*/ 1 h 252"/>
                  <a:gd name="T4" fmla="*/ 1 w 283"/>
                  <a:gd name="T5" fmla="*/ 1 h 252"/>
                  <a:gd name="T6" fmla="*/ 1 w 283"/>
                  <a:gd name="T7" fmla="*/ 1 h 252"/>
                  <a:gd name="T8" fmla="*/ 1 w 283"/>
                  <a:gd name="T9" fmla="*/ 1 h 252"/>
                  <a:gd name="T10" fmla="*/ 1 w 283"/>
                  <a:gd name="T11" fmla="*/ 1 h 252"/>
                  <a:gd name="T12" fmla="*/ 1 w 283"/>
                  <a:gd name="T13" fmla="*/ 1 h 252"/>
                  <a:gd name="T14" fmla="*/ 1 w 283"/>
                  <a:gd name="T15" fmla="*/ 1 h 252"/>
                  <a:gd name="T16" fmla="*/ 1 w 283"/>
                  <a:gd name="T17" fmla="*/ 1 h 252"/>
                  <a:gd name="T18" fmla="*/ 1 w 283"/>
                  <a:gd name="T19" fmla="*/ 1 h 252"/>
                  <a:gd name="T20" fmla="*/ 1 w 283"/>
                  <a:gd name="T21" fmla="*/ 1 h 252"/>
                  <a:gd name="T22" fmla="*/ 1 w 283"/>
                  <a:gd name="T23" fmla="*/ 1 h 252"/>
                  <a:gd name="T24" fmla="*/ 1 w 283"/>
                  <a:gd name="T25" fmla="*/ 1 h 252"/>
                  <a:gd name="T26" fmla="*/ 1 w 283"/>
                  <a:gd name="T27" fmla="*/ 1 h 252"/>
                  <a:gd name="T28" fmla="*/ 1 w 283"/>
                  <a:gd name="T29" fmla="*/ 1 h 252"/>
                  <a:gd name="T30" fmla="*/ 1 w 283"/>
                  <a:gd name="T31" fmla="*/ 1 h 252"/>
                  <a:gd name="T32" fmla="*/ 1 w 283"/>
                  <a:gd name="T33" fmla="*/ 1 h 252"/>
                  <a:gd name="T34" fmla="*/ 1 w 283"/>
                  <a:gd name="T35" fmla="*/ 1 h 252"/>
                  <a:gd name="T36" fmla="*/ 1 w 283"/>
                  <a:gd name="T37" fmla="*/ 1 h 252"/>
                  <a:gd name="T38" fmla="*/ 1 w 283"/>
                  <a:gd name="T39" fmla="*/ 1 h 252"/>
                  <a:gd name="T40" fmla="*/ 1 w 283"/>
                  <a:gd name="T41" fmla="*/ 1 h 252"/>
                  <a:gd name="T42" fmla="*/ 1 w 283"/>
                  <a:gd name="T43" fmla="*/ 1 h 252"/>
                  <a:gd name="T44" fmla="*/ 1 w 283"/>
                  <a:gd name="T45" fmla="*/ 1 h 252"/>
                  <a:gd name="T46" fmla="*/ 1 w 283"/>
                  <a:gd name="T47" fmla="*/ 1 h 252"/>
                  <a:gd name="T48" fmla="*/ 1 w 283"/>
                  <a:gd name="T49" fmla="*/ 1 h 252"/>
                  <a:gd name="T50" fmla="*/ 1 w 283"/>
                  <a:gd name="T51" fmla="*/ 1 h 252"/>
                  <a:gd name="T52" fmla="*/ 1 w 283"/>
                  <a:gd name="T53" fmla="*/ 1 h 252"/>
                  <a:gd name="T54" fmla="*/ 1 w 283"/>
                  <a:gd name="T55" fmla="*/ 1 h 252"/>
                  <a:gd name="T56" fmla="*/ 1 w 283"/>
                  <a:gd name="T57" fmla="*/ 0 h 252"/>
                  <a:gd name="T58" fmla="*/ 1 w 283"/>
                  <a:gd name="T59" fmla="*/ 0 h 252"/>
                  <a:gd name="T60" fmla="*/ 1 w 283"/>
                  <a:gd name="T61" fmla="*/ 0 h 252"/>
                  <a:gd name="T62" fmla="*/ 1 w 283"/>
                  <a:gd name="T63" fmla="*/ 0 h 252"/>
                  <a:gd name="T64" fmla="*/ 1 w 283"/>
                  <a:gd name="T65" fmla="*/ 0 h 252"/>
                  <a:gd name="T66" fmla="*/ 1 w 283"/>
                  <a:gd name="T67" fmla="*/ 0 h 252"/>
                  <a:gd name="T68" fmla="*/ 1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1 w 283"/>
                  <a:gd name="T109" fmla="*/ 0 h 252"/>
                  <a:gd name="T110" fmla="*/ 1 w 283"/>
                  <a:gd name="T111" fmla="*/ 0 h 252"/>
                  <a:gd name="T112" fmla="*/ 1 w 283"/>
                  <a:gd name="T113" fmla="*/ 0 h 252"/>
                  <a:gd name="T114" fmla="*/ 1 w 283"/>
                  <a:gd name="T115" fmla="*/ 0 h 252"/>
                  <a:gd name="T116" fmla="*/ 1 w 283"/>
                  <a:gd name="T117" fmla="*/ 0 h 252"/>
                  <a:gd name="T118" fmla="*/ 1 w 283"/>
                  <a:gd name="T119" fmla="*/ 0 h 252"/>
                  <a:gd name="T120" fmla="*/ 1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1 h 238"/>
                  <a:gd name="T4" fmla="*/ 0 w 114"/>
                  <a:gd name="T5" fmla="*/ 1 h 238"/>
                  <a:gd name="T6" fmla="*/ 0 w 114"/>
                  <a:gd name="T7" fmla="*/ 1 h 238"/>
                  <a:gd name="T8" fmla="*/ 0 w 114"/>
                  <a:gd name="T9" fmla="*/ 1 h 238"/>
                  <a:gd name="T10" fmla="*/ 0 w 114"/>
                  <a:gd name="T11" fmla="*/ 1 h 238"/>
                  <a:gd name="T12" fmla="*/ 0 w 114"/>
                  <a:gd name="T13" fmla="*/ 1 h 238"/>
                  <a:gd name="T14" fmla="*/ 0 w 114"/>
                  <a:gd name="T15" fmla="*/ 1 h 238"/>
                  <a:gd name="T16" fmla="*/ 1 w 114"/>
                  <a:gd name="T17" fmla="*/ 1 h 238"/>
                  <a:gd name="T18" fmla="*/ 1 w 114"/>
                  <a:gd name="T19" fmla="*/ 1 h 238"/>
                  <a:gd name="T20" fmla="*/ 1 w 114"/>
                  <a:gd name="T21" fmla="*/ 1 h 238"/>
                  <a:gd name="T22" fmla="*/ 1 w 114"/>
                  <a:gd name="T23" fmla="*/ 1 h 238"/>
                  <a:gd name="T24" fmla="*/ 1 w 114"/>
                  <a:gd name="T25" fmla="*/ 1 h 238"/>
                  <a:gd name="T26" fmla="*/ 1 w 114"/>
                  <a:gd name="T27" fmla="*/ 1 h 238"/>
                  <a:gd name="T28" fmla="*/ 1 w 114"/>
                  <a:gd name="T29" fmla="*/ 1 h 238"/>
                  <a:gd name="T30" fmla="*/ 1 w 114"/>
                  <a:gd name="T31" fmla="*/ 1 h 238"/>
                  <a:gd name="T32" fmla="*/ 1 w 114"/>
                  <a:gd name="T33" fmla="*/ 1 h 238"/>
                  <a:gd name="T34" fmla="*/ 0 w 114"/>
                  <a:gd name="T35" fmla="*/ 1 h 238"/>
                  <a:gd name="T36" fmla="*/ 0 w 114"/>
                  <a:gd name="T37" fmla="*/ 1 h 238"/>
                  <a:gd name="T38" fmla="*/ 0 w 114"/>
                  <a:gd name="T39" fmla="*/ 1 h 238"/>
                  <a:gd name="T40" fmla="*/ 0 w 114"/>
                  <a:gd name="T41" fmla="*/ 1 h 238"/>
                  <a:gd name="T42" fmla="*/ 0 w 114"/>
                  <a:gd name="T43" fmla="*/ 1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1 w 114"/>
                  <a:gd name="T61" fmla="*/ 0 h 238"/>
                  <a:gd name="T62" fmla="*/ 1 w 114"/>
                  <a:gd name="T63" fmla="*/ 0 h 238"/>
                  <a:gd name="T64" fmla="*/ 1 w 114"/>
                  <a:gd name="T65" fmla="*/ 0 h 238"/>
                  <a:gd name="T66" fmla="*/ 1 w 114"/>
                  <a:gd name="T67" fmla="*/ 0 h 238"/>
                  <a:gd name="T68" fmla="*/ 1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1 w 246"/>
                  <a:gd name="T1" fmla="*/ 1 h 310"/>
                  <a:gd name="T2" fmla="*/ 1 w 246"/>
                  <a:gd name="T3" fmla="*/ 1 h 310"/>
                  <a:gd name="T4" fmla="*/ 1 w 246"/>
                  <a:gd name="T5" fmla="*/ 1 h 310"/>
                  <a:gd name="T6" fmla="*/ 1 w 246"/>
                  <a:gd name="T7" fmla="*/ 1 h 310"/>
                  <a:gd name="T8" fmla="*/ 1 w 246"/>
                  <a:gd name="T9" fmla="*/ 1 h 310"/>
                  <a:gd name="T10" fmla="*/ 1 w 246"/>
                  <a:gd name="T11" fmla="*/ 1 h 310"/>
                  <a:gd name="T12" fmla="*/ 1 w 246"/>
                  <a:gd name="T13" fmla="*/ 1 h 310"/>
                  <a:gd name="T14" fmla="*/ 1 w 246"/>
                  <a:gd name="T15" fmla="*/ 1 h 310"/>
                  <a:gd name="T16" fmla="*/ 1 w 246"/>
                  <a:gd name="T17" fmla="*/ 1 h 310"/>
                  <a:gd name="T18" fmla="*/ 1 w 246"/>
                  <a:gd name="T19" fmla="*/ 1 h 310"/>
                  <a:gd name="T20" fmla="*/ 1 w 246"/>
                  <a:gd name="T21" fmla="*/ 1 h 310"/>
                  <a:gd name="T22" fmla="*/ 1 w 246"/>
                  <a:gd name="T23" fmla="*/ 2 h 310"/>
                  <a:gd name="T24" fmla="*/ 1 w 246"/>
                  <a:gd name="T25" fmla="*/ 2 h 310"/>
                  <a:gd name="T26" fmla="*/ 1 w 246"/>
                  <a:gd name="T27" fmla="*/ 2 h 310"/>
                  <a:gd name="T28" fmla="*/ 1 w 246"/>
                  <a:gd name="T29" fmla="*/ 1 h 310"/>
                  <a:gd name="T30" fmla="*/ 1 w 246"/>
                  <a:gd name="T31" fmla="*/ 1 h 310"/>
                  <a:gd name="T32" fmla="*/ 1 w 246"/>
                  <a:gd name="T33" fmla="*/ 1 h 310"/>
                  <a:gd name="T34" fmla="*/ 1 w 246"/>
                  <a:gd name="T35" fmla="*/ 1 h 310"/>
                  <a:gd name="T36" fmla="*/ 1 w 246"/>
                  <a:gd name="T37" fmla="*/ 1 h 310"/>
                  <a:gd name="T38" fmla="*/ 1 w 246"/>
                  <a:gd name="T39" fmla="*/ 1 h 310"/>
                  <a:gd name="T40" fmla="*/ 1 w 246"/>
                  <a:gd name="T41" fmla="*/ 1 h 310"/>
                  <a:gd name="T42" fmla="*/ 1 w 246"/>
                  <a:gd name="T43" fmla="*/ 1 h 310"/>
                  <a:gd name="T44" fmla="*/ 1 w 246"/>
                  <a:gd name="T45" fmla="*/ 0 h 310"/>
                  <a:gd name="T46" fmla="*/ 1 w 246"/>
                  <a:gd name="T47" fmla="*/ 0 h 310"/>
                  <a:gd name="T48" fmla="*/ 1 w 246"/>
                  <a:gd name="T49" fmla="*/ 0 h 310"/>
                  <a:gd name="T50" fmla="*/ 1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1 w 246"/>
                  <a:gd name="T69" fmla="*/ 0 h 310"/>
                  <a:gd name="T70" fmla="*/ 1 w 246"/>
                  <a:gd name="T71" fmla="*/ 0 h 310"/>
                  <a:gd name="T72" fmla="*/ 1 w 246"/>
                  <a:gd name="T73" fmla="*/ 1 h 310"/>
                  <a:gd name="T74" fmla="*/ 1 w 246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1 h 187"/>
                  <a:gd name="T28" fmla="*/ 0 w 83"/>
                  <a:gd name="T29" fmla="*/ 1 h 187"/>
                  <a:gd name="T30" fmla="*/ 0 w 83"/>
                  <a:gd name="T31" fmla="*/ 1 h 187"/>
                  <a:gd name="T32" fmla="*/ 0 w 83"/>
                  <a:gd name="T33" fmla="*/ 1 h 187"/>
                  <a:gd name="T34" fmla="*/ 0 w 83"/>
                  <a:gd name="T35" fmla="*/ 1 h 187"/>
                  <a:gd name="T36" fmla="*/ 0 w 83"/>
                  <a:gd name="T37" fmla="*/ 1 h 187"/>
                  <a:gd name="T38" fmla="*/ 0 w 83"/>
                  <a:gd name="T39" fmla="*/ 1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1 h 94"/>
                  <a:gd name="T30" fmla="*/ 0 w 44"/>
                  <a:gd name="T31" fmla="*/ 1 h 94"/>
                  <a:gd name="T32" fmla="*/ 0 w 44"/>
                  <a:gd name="T33" fmla="*/ 1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1 h 236"/>
                  <a:gd name="T18" fmla="*/ 0 w 198"/>
                  <a:gd name="T19" fmla="*/ 1 h 236"/>
                  <a:gd name="T20" fmla="*/ 0 w 198"/>
                  <a:gd name="T21" fmla="*/ 1 h 236"/>
                  <a:gd name="T22" fmla="*/ 0 w 198"/>
                  <a:gd name="T23" fmla="*/ 1 h 236"/>
                  <a:gd name="T24" fmla="*/ 0 w 198"/>
                  <a:gd name="T25" fmla="*/ 1 h 236"/>
                  <a:gd name="T26" fmla="*/ 0 w 198"/>
                  <a:gd name="T27" fmla="*/ 1 h 236"/>
                  <a:gd name="T28" fmla="*/ 1 w 198"/>
                  <a:gd name="T29" fmla="*/ 1 h 236"/>
                  <a:gd name="T30" fmla="*/ 1 w 198"/>
                  <a:gd name="T31" fmla="*/ 1 h 236"/>
                  <a:gd name="T32" fmla="*/ 1 w 198"/>
                  <a:gd name="T33" fmla="*/ 1 h 236"/>
                  <a:gd name="T34" fmla="*/ 1 w 198"/>
                  <a:gd name="T35" fmla="*/ 1 h 236"/>
                  <a:gd name="T36" fmla="*/ 1 w 198"/>
                  <a:gd name="T37" fmla="*/ 1 h 236"/>
                  <a:gd name="T38" fmla="*/ 1 w 198"/>
                  <a:gd name="T39" fmla="*/ 1 h 236"/>
                  <a:gd name="T40" fmla="*/ 1 w 198"/>
                  <a:gd name="T41" fmla="*/ 1 h 236"/>
                  <a:gd name="T42" fmla="*/ 1 w 198"/>
                  <a:gd name="T43" fmla="*/ 1 h 236"/>
                  <a:gd name="T44" fmla="*/ 1 w 198"/>
                  <a:gd name="T45" fmla="*/ 1 h 236"/>
                  <a:gd name="T46" fmla="*/ 1 w 198"/>
                  <a:gd name="T47" fmla="*/ 1 h 236"/>
                  <a:gd name="T48" fmla="*/ 1 w 198"/>
                  <a:gd name="T49" fmla="*/ 1 h 236"/>
                  <a:gd name="T50" fmla="*/ 1 w 198"/>
                  <a:gd name="T51" fmla="*/ 1 h 236"/>
                  <a:gd name="T52" fmla="*/ 1 w 198"/>
                  <a:gd name="T53" fmla="*/ 1 h 236"/>
                  <a:gd name="T54" fmla="*/ 1 w 198"/>
                  <a:gd name="T55" fmla="*/ 1 h 236"/>
                  <a:gd name="T56" fmla="*/ 1 w 198"/>
                  <a:gd name="T57" fmla="*/ 1 h 236"/>
                  <a:gd name="T58" fmla="*/ 1 w 198"/>
                  <a:gd name="T59" fmla="*/ 1 h 236"/>
                  <a:gd name="T60" fmla="*/ 1 w 198"/>
                  <a:gd name="T61" fmla="*/ 1 h 236"/>
                  <a:gd name="T62" fmla="*/ 0 w 198"/>
                  <a:gd name="T63" fmla="*/ 1 h 236"/>
                  <a:gd name="T64" fmla="*/ 0 w 198"/>
                  <a:gd name="T65" fmla="*/ 1 h 236"/>
                  <a:gd name="T66" fmla="*/ 0 w 198"/>
                  <a:gd name="T67" fmla="*/ 1 h 236"/>
                  <a:gd name="T68" fmla="*/ 0 w 198"/>
                  <a:gd name="T69" fmla="*/ 1 h 236"/>
                  <a:gd name="T70" fmla="*/ 0 w 198"/>
                  <a:gd name="T71" fmla="*/ 1 h 236"/>
                  <a:gd name="T72" fmla="*/ 0 w 198"/>
                  <a:gd name="T73" fmla="*/ 1 h 236"/>
                  <a:gd name="T74" fmla="*/ 0 w 198"/>
                  <a:gd name="T75" fmla="*/ 1 h 236"/>
                  <a:gd name="T76" fmla="*/ 0 w 198"/>
                  <a:gd name="T77" fmla="*/ 1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1 w 198"/>
                  <a:gd name="T91" fmla="*/ 0 h 236"/>
                  <a:gd name="T92" fmla="*/ 1 w 198"/>
                  <a:gd name="T93" fmla="*/ 0 h 236"/>
                  <a:gd name="T94" fmla="*/ 1 w 198"/>
                  <a:gd name="T95" fmla="*/ 0 h 236"/>
                  <a:gd name="T96" fmla="*/ 1 w 198"/>
                  <a:gd name="T97" fmla="*/ 0 h 236"/>
                  <a:gd name="T98" fmla="*/ 1 w 198"/>
                  <a:gd name="T99" fmla="*/ 0 h 236"/>
                  <a:gd name="T100" fmla="*/ 1 w 198"/>
                  <a:gd name="T101" fmla="*/ 0 h 236"/>
                  <a:gd name="T102" fmla="*/ 1 w 198"/>
                  <a:gd name="T103" fmla="*/ 0 h 236"/>
                  <a:gd name="T104" fmla="*/ 1 w 198"/>
                  <a:gd name="T105" fmla="*/ 0 h 236"/>
                  <a:gd name="T106" fmla="*/ 1 w 198"/>
                  <a:gd name="T107" fmla="*/ 0 h 236"/>
                  <a:gd name="T108" fmla="*/ 1 w 198"/>
                  <a:gd name="T109" fmla="*/ 0 h 236"/>
                  <a:gd name="T110" fmla="*/ 1 w 198"/>
                  <a:gd name="T111" fmla="*/ 0 h 236"/>
                  <a:gd name="T112" fmla="*/ 1 w 198"/>
                  <a:gd name="T113" fmla="*/ 0 h 236"/>
                  <a:gd name="T114" fmla="*/ 1 w 198"/>
                  <a:gd name="T115" fmla="*/ 0 h 236"/>
                  <a:gd name="T116" fmla="*/ 1 w 198"/>
                  <a:gd name="T117" fmla="*/ 0 h 236"/>
                  <a:gd name="T118" fmla="*/ 1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 w 128"/>
                  <a:gd name="T1" fmla="*/ 0 h 183"/>
                  <a:gd name="T2" fmla="*/ 1 w 128"/>
                  <a:gd name="T3" fmla="*/ 0 h 183"/>
                  <a:gd name="T4" fmla="*/ 1 w 128"/>
                  <a:gd name="T5" fmla="*/ 0 h 183"/>
                  <a:gd name="T6" fmla="*/ 1 w 128"/>
                  <a:gd name="T7" fmla="*/ 0 h 183"/>
                  <a:gd name="T8" fmla="*/ 1 w 128"/>
                  <a:gd name="T9" fmla="*/ 0 h 183"/>
                  <a:gd name="T10" fmla="*/ 0 w 128"/>
                  <a:gd name="T11" fmla="*/ 1 h 183"/>
                  <a:gd name="T12" fmla="*/ 0 w 128"/>
                  <a:gd name="T13" fmla="*/ 1 h 183"/>
                  <a:gd name="T14" fmla="*/ 0 w 128"/>
                  <a:gd name="T15" fmla="*/ 1 h 183"/>
                  <a:gd name="T16" fmla="*/ 0 w 128"/>
                  <a:gd name="T17" fmla="*/ 1 h 183"/>
                  <a:gd name="T18" fmla="*/ 0 w 128"/>
                  <a:gd name="T19" fmla="*/ 1 h 183"/>
                  <a:gd name="T20" fmla="*/ 0 w 128"/>
                  <a:gd name="T21" fmla="*/ 1 h 183"/>
                  <a:gd name="T22" fmla="*/ 0 w 128"/>
                  <a:gd name="T23" fmla="*/ 1 h 183"/>
                  <a:gd name="T24" fmla="*/ 0 w 128"/>
                  <a:gd name="T25" fmla="*/ 1 h 183"/>
                  <a:gd name="T26" fmla="*/ 0 w 128"/>
                  <a:gd name="T27" fmla="*/ 1 h 183"/>
                  <a:gd name="T28" fmla="*/ 0 w 128"/>
                  <a:gd name="T29" fmla="*/ 1 h 183"/>
                  <a:gd name="T30" fmla="*/ 0 w 128"/>
                  <a:gd name="T31" fmla="*/ 1 h 183"/>
                  <a:gd name="T32" fmla="*/ 0 w 128"/>
                  <a:gd name="T33" fmla="*/ 1 h 183"/>
                  <a:gd name="T34" fmla="*/ 0 w 128"/>
                  <a:gd name="T35" fmla="*/ 1 h 183"/>
                  <a:gd name="T36" fmla="*/ 0 w 128"/>
                  <a:gd name="T37" fmla="*/ 1 h 183"/>
                  <a:gd name="T38" fmla="*/ 1 w 128"/>
                  <a:gd name="T39" fmla="*/ 1 h 183"/>
                  <a:gd name="T40" fmla="*/ 1 w 128"/>
                  <a:gd name="T41" fmla="*/ 1 h 183"/>
                  <a:gd name="T42" fmla="*/ 1 w 128"/>
                  <a:gd name="T43" fmla="*/ 0 h 183"/>
                  <a:gd name="T44" fmla="*/ 1 w 128"/>
                  <a:gd name="T45" fmla="*/ 0 h 183"/>
                  <a:gd name="T46" fmla="*/ 1 w 128"/>
                  <a:gd name="T47" fmla="*/ 0 h 183"/>
                  <a:gd name="T48" fmla="*/ 1 w 128"/>
                  <a:gd name="T49" fmla="*/ 0 h 183"/>
                  <a:gd name="T50" fmla="*/ 1 w 128"/>
                  <a:gd name="T51" fmla="*/ 0 h 183"/>
                  <a:gd name="T52" fmla="*/ 1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1 w 128"/>
                  <a:gd name="T77" fmla="*/ 0 h 183"/>
                  <a:gd name="T78" fmla="*/ 1 w 128"/>
                  <a:gd name="T79" fmla="*/ 0 h 183"/>
                  <a:gd name="T80" fmla="*/ 1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1 h 379"/>
                  <a:gd name="T6" fmla="*/ 0 w 323"/>
                  <a:gd name="T7" fmla="*/ 1 h 379"/>
                  <a:gd name="T8" fmla="*/ 0 w 323"/>
                  <a:gd name="T9" fmla="*/ 1 h 379"/>
                  <a:gd name="T10" fmla="*/ 0 w 323"/>
                  <a:gd name="T11" fmla="*/ 1 h 379"/>
                  <a:gd name="T12" fmla="*/ 0 w 323"/>
                  <a:gd name="T13" fmla="*/ 1 h 379"/>
                  <a:gd name="T14" fmla="*/ 0 w 323"/>
                  <a:gd name="T15" fmla="*/ 1 h 379"/>
                  <a:gd name="T16" fmla="*/ 0 w 323"/>
                  <a:gd name="T17" fmla="*/ 1 h 379"/>
                  <a:gd name="T18" fmla="*/ 0 w 323"/>
                  <a:gd name="T19" fmla="*/ 1 h 379"/>
                  <a:gd name="T20" fmla="*/ 0 w 323"/>
                  <a:gd name="T21" fmla="*/ 2 h 379"/>
                  <a:gd name="T22" fmla="*/ 1 w 323"/>
                  <a:gd name="T23" fmla="*/ 2 h 379"/>
                  <a:gd name="T24" fmla="*/ 1 w 323"/>
                  <a:gd name="T25" fmla="*/ 2 h 379"/>
                  <a:gd name="T26" fmla="*/ 1 w 323"/>
                  <a:gd name="T27" fmla="*/ 2 h 379"/>
                  <a:gd name="T28" fmla="*/ 1 w 323"/>
                  <a:gd name="T29" fmla="*/ 2 h 379"/>
                  <a:gd name="T30" fmla="*/ 1 w 323"/>
                  <a:gd name="T31" fmla="*/ 2 h 379"/>
                  <a:gd name="T32" fmla="*/ 1 w 323"/>
                  <a:gd name="T33" fmla="*/ 2 h 379"/>
                  <a:gd name="T34" fmla="*/ 1 w 323"/>
                  <a:gd name="T35" fmla="*/ 2 h 379"/>
                  <a:gd name="T36" fmla="*/ 1 w 323"/>
                  <a:gd name="T37" fmla="*/ 2 h 379"/>
                  <a:gd name="T38" fmla="*/ 1 w 323"/>
                  <a:gd name="T39" fmla="*/ 2 h 379"/>
                  <a:gd name="T40" fmla="*/ 1 w 323"/>
                  <a:gd name="T41" fmla="*/ 2 h 379"/>
                  <a:gd name="T42" fmla="*/ 1 w 323"/>
                  <a:gd name="T43" fmla="*/ 2 h 379"/>
                  <a:gd name="T44" fmla="*/ 1 w 323"/>
                  <a:gd name="T45" fmla="*/ 2 h 379"/>
                  <a:gd name="T46" fmla="*/ 1 w 323"/>
                  <a:gd name="T47" fmla="*/ 1 h 379"/>
                  <a:gd name="T48" fmla="*/ 1 w 323"/>
                  <a:gd name="T49" fmla="*/ 1 h 379"/>
                  <a:gd name="T50" fmla="*/ 1 w 323"/>
                  <a:gd name="T51" fmla="*/ 1 h 379"/>
                  <a:gd name="T52" fmla="*/ 0 w 323"/>
                  <a:gd name="T53" fmla="*/ 1 h 379"/>
                  <a:gd name="T54" fmla="*/ 0 w 323"/>
                  <a:gd name="T55" fmla="*/ 1 h 379"/>
                  <a:gd name="T56" fmla="*/ 0 w 323"/>
                  <a:gd name="T57" fmla="*/ 1 h 379"/>
                  <a:gd name="T58" fmla="*/ 0 w 323"/>
                  <a:gd name="T59" fmla="*/ 1 h 379"/>
                  <a:gd name="T60" fmla="*/ 0 w 323"/>
                  <a:gd name="T61" fmla="*/ 1 h 379"/>
                  <a:gd name="T62" fmla="*/ 0 w 323"/>
                  <a:gd name="T63" fmla="*/ 1 h 379"/>
                  <a:gd name="T64" fmla="*/ 0 w 323"/>
                  <a:gd name="T65" fmla="*/ 1 h 379"/>
                  <a:gd name="T66" fmla="*/ 0 w 323"/>
                  <a:gd name="T67" fmla="*/ 1 h 379"/>
                  <a:gd name="T68" fmla="*/ 0 w 323"/>
                  <a:gd name="T69" fmla="*/ 0 h 379"/>
                  <a:gd name="T70" fmla="*/ 0 w 323"/>
                  <a:gd name="T71" fmla="*/ 0 h 379"/>
                  <a:gd name="T72" fmla="*/ 1 w 323"/>
                  <a:gd name="T73" fmla="*/ 0 h 379"/>
                  <a:gd name="T74" fmla="*/ 1 w 323"/>
                  <a:gd name="T75" fmla="*/ 0 h 379"/>
                  <a:gd name="T76" fmla="*/ 1 w 323"/>
                  <a:gd name="T77" fmla="*/ 0 h 379"/>
                  <a:gd name="T78" fmla="*/ 1 w 323"/>
                  <a:gd name="T79" fmla="*/ 0 h 379"/>
                  <a:gd name="T80" fmla="*/ 1 w 323"/>
                  <a:gd name="T81" fmla="*/ 0 h 379"/>
                  <a:gd name="T82" fmla="*/ 1 w 323"/>
                  <a:gd name="T83" fmla="*/ 0 h 379"/>
                  <a:gd name="T84" fmla="*/ 1 w 323"/>
                  <a:gd name="T85" fmla="*/ 0 h 379"/>
                  <a:gd name="T86" fmla="*/ 1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1 w 282"/>
                  <a:gd name="T1" fmla="*/ 0 h 253"/>
                  <a:gd name="T2" fmla="*/ 1 w 282"/>
                  <a:gd name="T3" fmla="*/ 0 h 253"/>
                  <a:gd name="T4" fmla="*/ 1 w 282"/>
                  <a:gd name="T5" fmla="*/ 0 h 253"/>
                  <a:gd name="T6" fmla="*/ 1 w 282"/>
                  <a:gd name="T7" fmla="*/ 0 h 253"/>
                  <a:gd name="T8" fmla="*/ 1 w 282"/>
                  <a:gd name="T9" fmla="*/ 1 h 253"/>
                  <a:gd name="T10" fmla="*/ 1 w 282"/>
                  <a:gd name="T11" fmla="*/ 1 h 253"/>
                  <a:gd name="T12" fmla="*/ 1 w 282"/>
                  <a:gd name="T13" fmla="*/ 1 h 253"/>
                  <a:gd name="T14" fmla="*/ 1 w 282"/>
                  <a:gd name="T15" fmla="*/ 1 h 253"/>
                  <a:gd name="T16" fmla="*/ 1 w 282"/>
                  <a:gd name="T17" fmla="*/ 1 h 253"/>
                  <a:gd name="T18" fmla="*/ 1 w 282"/>
                  <a:gd name="T19" fmla="*/ 1 h 253"/>
                  <a:gd name="T20" fmla="*/ 1 w 282"/>
                  <a:gd name="T21" fmla="*/ 1 h 253"/>
                  <a:gd name="T22" fmla="*/ 1 w 282"/>
                  <a:gd name="T23" fmla="*/ 1 h 253"/>
                  <a:gd name="T24" fmla="*/ 1 w 282"/>
                  <a:gd name="T25" fmla="*/ 1 h 253"/>
                  <a:gd name="T26" fmla="*/ 1 w 282"/>
                  <a:gd name="T27" fmla="*/ 1 h 253"/>
                  <a:gd name="T28" fmla="*/ 1 w 282"/>
                  <a:gd name="T29" fmla="*/ 1 h 253"/>
                  <a:gd name="T30" fmla="*/ 1 w 282"/>
                  <a:gd name="T31" fmla="*/ 1 h 253"/>
                  <a:gd name="T32" fmla="*/ 1 w 282"/>
                  <a:gd name="T33" fmla="*/ 1 h 253"/>
                  <a:gd name="T34" fmla="*/ 1 w 282"/>
                  <a:gd name="T35" fmla="*/ 1 h 253"/>
                  <a:gd name="T36" fmla="*/ 1 w 282"/>
                  <a:gd name="T37" fmla="*/ 1 h 253"/>
                  <a:gd name="T38" fmla="*/ 1 w 282"/>
                  <a:gd name="T39" fmla="*/ 1 h 253"/>
                  <a:gd name="T40" fmla="*/ 1 w 282"/>
                  <a:gd name="T41" fmla="*/ 1 h 253"/>
                  <a:gd name="T42" fmla="*/ 1 w 282"/>
                  <a:gd name="T43" fmla="*/ 1 h 253"/>
                  <a:gd name="T44" fmla="*/ 1 w 282"/>
                  <a:gd name="T45" fmla="*/ 1 h 253"/>
                  <a:gd name="T46" fmla="*/ 1 w 282"/>
                  <a:gd name="T47" fmla="*/ 1 h 253"/>
                  <a:gd name="T48" fmla="*/ 1 w 282"/>
                  <a:gd name="T49" fmla="*/ 1 h 253"/>
                  <a:gd name="T50" fmla="*/ 1 w 282"/>
                  <a:gd name="T51" fmla="*/ 1 h 253"/>
                  <a:gd name="T52" fmla="*/ 1 w 282"/>
                  <a:gd name="T53" fmla="*/ 0 h 253"/>
                  <a:gd name="T54" fmla="*/ 1 w 282"/>
                  <a:gd name="T55" fmla="*/ 0 h 253"/>
                  <a:gd name="T56" fmla="*/ 1 w 282"/>
                  <a:gd name="T57" fmla="*/ 0 h 253"/>
                  <a:gd name="T58" fmla="*/ 1 w 282"/>
                  <a:gd name="T59" fmla="*/ 0 h 253"/>
                  <a:gd name="T60" fmla="*/ 1 w 282"/>
                  <a:gd name="T61" fmla="*/ 0 h 253"/>
                  <a:gd name="T62" fmla="*/ 1 w 282"/>
                  <a:gd name="T63" fmla="*/ 0 h 253"/>
                  <a:gd name="T64" fmla="*/ 1 w 282"/>
                  <a:gd name="T65" fmla="*/ 0 h 253"/>
                  <a:gd name="T66" fmla="*/ 1 w 282"/>
                  <a:gd name="T67" fmla="*/ 0 h 253"/>
                  <a:gd name="T68" fmla="*/ 1 w 282"/>
                  <a:gd name="T69" fmla="*/ 0 h 253"/>
                  <a:gd name="T70" fmla="*/ 1 w 282"/>
                  <a:gd name="T71" fmla="*/ 0 h 253"/>
                  <a:gd name="T72" fmla="*/ 1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1 w 282"/>
                  <a:gd name="T103" fmla="*/ 0 h 253"/>
                  <a:gd name="T104" fmla="*/ 1 w 282"/>
                  <a:gd name="T105" fmla="*/ 0 h 253"/>
                  <a:gd name="T106" fmla="*/ 1 w 282"/>
                  <a:gd name="T107" fmla="*/ 0 h 253"/>
                  <a:gd name="T108" fmla="*/ 1 w 282"/>
                  <a:gd name="T109" fmla="*/ 0 h 253"/>
                  <a:gd name="T110" fmla="*/ 1 w 282"/>
                  <a:gd name="T111" fmla="*/ 0 h 253"/>
                  <a:gd name="T112" fmla="*/ 1 w 282"/>
                  <a:gd name="T113" fmla="*/ 0 h 253"/>
                  <a:gd name="T114" fmla="*/ 1 w 282"/>
                  <a:gd name="T115" fmla="*/ 0 h 253"/>
                  <a:gd name="T116" fmla="*/ 1 w 282"/>
                  <a:gd name="T117" fmla="*/ 0 h 253"/>
                  <a:gd name="T118" fmla="*/ 1 w 282"/>
                  <a:gd name="T119" fmla="*/ 0 h 253"/>
                  <a:gd name="T120" fmla="*/ 1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1 h 236"/>
                  <a:gd name="T4" fmla="*/ 0 w 115"/>
                  <a:gd name="T5" fmla="*/ 1 h 236"/>
                  <a:gd name="T6" fmla="*/ 0 w 115"/>
                  <a:gd name="T7" fmla="*/ 1 h 236"/>
                  <a:gd name="T8" fmla="*/ 0 w 115"/>
                  <a:gd name="T9" fmla="*/ 1 h 236"/>
                  <a:gd name="T10" fmla="*/ 0 w 115"/>
                  <a:gd name="T11" fmla="*/ 1 h 236"/>
                  <a:gd name="T12" fmla="*/ 0 w 115"/>
                  <a:gd name="T13" fmla="*/ 1 h 236"/>
                  <a:gd name="T14" fmla="*/ 0 w 115"/>
                  <a:gd name="T15" fmla="*/ 1 h 236"/>
                  <a:gd name="T16" fmla="*/ 0 w 115"/>
                  <a:gd name="T17" fmla="*/ 1 h 236"/>
                  <a:gd name="T18" fmla="*/ 0 w 115"/>
                  <a:gd name="T19" fmla="*/ 1 h 236"/>
                  <a:gd name="T20" fmla="*/ 0 w 115"/>
                  <a:gd name="T21" fmla="*/ 1 h 236"/>
                  <a:gd name="T22" fmla="*/ 0 w 115"/>
                  <a:gd name="T23" fmla="*/ 1 h 236"/>
                  <a:gd name="T24" fmla="*/ 0 w 115"/>
                  <a:gd name="T25" fmla="*/ 1 h 236"/>
                  <a:gd name="T26" fmla="*/ 0 w 115"/>
                  <a:gd name="T27" fmla="*/ 1 h 236"/>
                  <a:gd name="T28" fmla="*/ 0 w 115"/>
                  <a:gd name="T29" fmla="*/ 1 h 236"/>
                  <a:gd name="T30" fmla="*/ 0 w 115"/>
                  <a:gd name="T31" fmla="*/ 1 h 236"/>
                  <a:gd name="T32" fmla="*/ 0 w 115"/>
                  <a:gd name="T33" fmla="*/ 1 h 236"/>
                  <a:gd name="T34" fmla="*/ 0 w 115"/>
                  <a:gd name="T35" fmla="*/ 1 h 236"/>
                  <a:gd name="T36" fmla="*/ 0 w 115"/>
                  <a:gd name="T37" fmla="*/ 1 h 236"/>
                  <a:gd name="T38" fmla="*/ 0 w 115"/>
                  <a:gd name="T39" fmla="*/ 1 h 236"/>
                  <a:gd name="T40" fmla="*/ 0 w 115"/>
                  <a:gd name="T41" fmla="*/ 1 h 236"/>
                  <a:gd name="T42" fmla="*/ 0 w 115"/>
                  <a:gd name="T43" fmla="*/ 1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1 w 245"/>
                  <a:gd name="T1" fmla="*/ 1 h 310"/>
                  <a:gd name="T2" fmla="*/ 1 w 245"/>
                  <a:gd name="T3" fmla="*/ 1 h 310"/>
                  <a:gd name="T4" fmla="*/ 1 w 245"/>
                  <a:gd name="T5" fmla="*/ 1 h 310"/>
                  <a:gd name="T6" fmla="*/ 1 w 245"/>
                  <a:gd name="T7" fmla="*/ 1 h 310"/>
                  <a:gd name="T8" fmla="*/ 1 w 245"/>
                  <a:gd name="T9" fmla="*/ 1 h 310"/>
                  <a:gd name="T10" fmla="*/ 1 w 245"/>
                  <a:gd name="T11" fmla="*/ 1 h 310"/>
                  <a:gd name="T12" fmla="*/ 1 w 245"/>
                  <a:gd name="T13" fmla="*/ 1 h 310"/>
                  <a:gd name="T14" fmla="*/ 1 w 245"/>
                  <a:gd name="T15" fmla="*/ 1 h 310"/>
                  <a:gd name="T16" fmla="*/ 1 w 245"/>
                  <a:gd name="T17" fmla="*/ 1 h 310"/>
                  <a:gd name="T18" fmla="*/ 1 w 245"/>
                  <a:gd name="T19" fmla="*/ 1 h 310"/>
                  <a:gd name="T20" fmla="*/ 1 w 245"/>
                  <a:gd name="T21" fmla="*/ 1 h 310"/>
                  <a:gd name="T22" fmla="*/ 1 w 245"/>
                  <a:gd name="T23" fmla="*/ 2 h 310"/>
                  <a:gd name="T24" fmla="*/ 1 w 245"/>
                  <a:gd name="T25" fmla="*/ 2 h 310"/>
                  <a:gd name="T26" fmla="*/ 1 w 245"/>
                  <a:gd name="T27" fmla="*/ 2 h 310"/>
                  <a:gd name="T28" fmla="*/ 1 w 245"/>
                  <a:gd name="T29" fmla="*/ 1 h 310"/>
                  <a:gd name="T30" fmla="*/ 1 w 245"/>
                  <a:gd name="T31" fmla="*/ 1 h 310"/>
                  <a:gd name="T32" fmla="*/ 1 w 245"/>
                  <a:gd name="T33" fmla="*/ 1 h 310"/>
                  <a:gd name="T34" fmla="*/ 1 w 245"/>
                  <a:gd name="T35" fmla="*/ 1 h 310"/>
                  <a:gd name="T36" fmla="*/ 1 w 245"/>
                  <a:gd name="T37" fmla="*/ 1 h 310"/>
                  <a:gd name="T38" fmla="*/ 1 w 245"/>
                  <a:gd name="T39" fmla="*/ 1 h 310"/>
                  <a:gd name="T40" fmla="*/ 1 w 245"/>
                  <a:gd name="T41" fmla="*/ 1 h 310"/>
                  <a:gd name="T42" fmla="*/ 1 w 245"/>
                  <a:gd name="T43" fmla="*/ 1 h 310"/>
                  <a:gd name="T44" fmla="*/ 1 w 245"/>
                  <a:gd name="T45" fmla="*/ 0 h 310"/>
                  <a:gd name="T46" fmla="*/ 1 w 245"/>
                  <a:gd name="T47" fmla="*/ 0 h 310"/>
                  <a:gd name="T48" fmla="*/ 1 w 245"/>
                  <a:gd name="T49" fmla="*/ 0 h 310"/>
                  <a:gd name="T50" fmla="*/ 1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1 w 245"/>
                  <a:gd name="T69" fmla="*/ 0 h 310"/>
                  <a:gd name="T70" fmla="*/ 1 w 245"/>
                  <a:gd name="T71" fmla="*/ 0 h 310"/>
                  <a:gd name="T72" fmla="*/ 1 w 245"/>
                  <a:gd name="T73" fmla="*/ 1 h 310"/>
                  <a:gd name="T74" fmla="*/ 1 w 245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15416" name="Line 556"/>
            <p:cNvSpPr>
              <a:spLocks noChangeShapeType="1"/>
            </p:cNvSpPr>
            <p:nvPr/>
          </p:nvSpPr>
          <p:spPr bwMode="auto">
            <a:xfrm>
              <a:off x="4454" y="3184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17" name="Line 557"/>
            <p:cNvSpPr>
              <a:spLocks noChangeShapeType="1"/>
            </p:cNvSpPr>
            <p:nvPr/>
          </p:nvSpPr>
          <p:spPr bwMode="auto">
            <a:xfrm>
              <a:off x="4107" y="3143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18" name="Group 558"/>
            <p:cNvGrpSpPr>
              <a:grpSpLocks/>
            </p:cNvGrpSpPr>
            <p:nvPr/>
          </p:nvGrpSpPr>
          <p:grpSpPr bwMode="auto">
            <a:xfrm>
              <a:off x="5352" y="3181"/>
              <a:ext cx="131" cy="258"/>
              <a:chOff x="4180" y="783"/>
              <a:chExt cx="150" cy="307"/>
            </a:xfrm>
          </p:grpSpPr>
          <p:sp>
            <p:nvSpPr>
              <p:cNvPr id="1553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4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4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4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419" name="Line 568"/>
            <p:cNvSpPr>
              <a:spLocks noChangeShapeType="1"/>
            </p:cNvSpPr>
            <p:nvPr/>
          </p:nvSpPr>
          <p:spPr bwMode="auto">
            <a:xfrm flipV="1">
              <a:off x="4980" y="1571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0" name="Line 569"/>
            <p:cNvSpPr>
              <a:spLocks noChangeShapeType="1"/>
            </p:cNvSpPr>
            <p:nvPr/>
          </p:nvSpPr>
          <p:spPr bwMode="auto">
            <a:xfrm>
              <a:off x="4871" y="168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1" name="Line 570"/>
            <p:cNvSpPr>
              <a:spLocks noChangeShapeType="1"/>
            </p:cNvSpPr>
            <p:nvPr/>
          </p:nvSpPr>
          <p:spPr bwMode="auto">
            <a:xfrm flipV="1">
              <a:off x="4987" y="1615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2" name="Line 571"/>
            <p:cNvSpPr>
              <a:spLocks noChangeShapeType="1"/>
            </p:cNvSpPr>
            <p:nvPr/>
          </p:nvSpPr>
          <p:spPr bwMode="auto">
            <a:xfrm>
              <a:off x="5209" y="1614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3" name="Line 572"/>
            <p:cNvSpPr>
              <a:spLocks noChangeShapeType="1"/>
            </p:cNvSpPr>
            <p:nvPr/>
          </p:nvSpPr>
          <p:spPr bwMode="auto">
            <a:xfrm>
              <a:off x="4991" y="1807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4" name="Line 574"/>
            <p:cNvSpPr>
              <a:spLocks noChangeShapeType="1"/>
            </p:cNvSpPr>
            <p:nvPr/>
          </p:nvSpPr>
          <p:spPr bwMode="auto">
            <a:xfrm flipV="1">
              <a:off x="5252" y="1425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5" name="Line 575"/>
            <p:cNvSpPr>
              <a:spLocks noChangeShapeType="1"/>
            </p:cNvSpPr>
            <p:nvPr/>
          </p:nvSpPr>
          <p:spPr bwMode="auto">
            <a:xfrm>
              <a:off x="5340" y="180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6" name="Line 576"/>
            <p:cNvSpPr>
              <a:spLocks noChangeShapeType="1"/>
            </p:cNvSpPr>
            <p:nvPr/>
          </p:nvSpPr>
          <p:spPr bwMode="auto">
            <a:xfrm flipH="1">
              <a:off x="4802" y="1849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7" name="Line 577"/>
            <p:cNvSpPr>
              <a:spLocks noChangeShapeType="1"/>
            </p:cNvSpPr>
            <p:nvPr/>
          </p:nvSpPr>
          <p:spPr bwMode="auto">
            <a:xfrm flipH="1">
              <a:off x="5174" y="1849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8" name="Text Box 579"/>
            <p:cNvSpPr txBox="1">
              <a:spLocks noChangeArrowheads="1"/>
            </p:cNvSpPr>
            <p:nvPr/>
          </p:nvSpPr>
          <p:spPr bwMode="auto">
            <a:xfrm>
              <a:off x="3872" y="2663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University Network</a:t>
              </a:r>
            </a:p>
          </p:txBody>
        </p:sp>
        <p:sp>
          <p:nvSpPr>
            <p:cNvPr id="15429" name="Text Box 581"/>
            <p:cNvSpPr txBox="1">
              <a:spLocks noChangeArrowheads="1"/>
            </p:cNvSpPr>
            <p:nvPr/>
          </p:nvSpPr>
          <p:spPr bwMode="auto">
            <a:xfrm>
              <a:off x="4726" y="1179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National ISP</a:t>
              </a:r>
            </a:p>
          </p:txBody>
        </p:sp>
        <p:sp>
          <p:nvSpPr>
            <p:cNvPr id="15430" name="Text Box 582"/>
            <p:cNvSpPr txBox="1">
              <a:spLocks noChangeArrowheads="1"/>
            </p:cNvSpPr>
            <p:nvPr/>
          </p:nvSpPr>
          <p:spPr bwMode="auto">
            <a:xfrm>
              <a:off x="4176" y="196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Academic ISP</a:t>
              </a:r>
            </a:p>
          </p:txBody>
        </p:sp>
        <p:sp>
          <p:nvSpPr>
            <p:cNvPr id="15431" name="Freeform 463"/>
            <p:cNvSpPr>
              <a:spLocks/>
            </p:cNvSpPr>
            <p:nvPr/>
          </p:nvSpPr>
          <p:spPr bwMode="auto">
            <a:xfrm>
              <a:off x="2503" y="1250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32" name="Line 464"/>
            <p:cNvSpPr>
              <a:spLocks noChangeShapeType="1"/>
            </p:cNvSpPr>
            <p:nvPr/>
          </p:nvSpPr>
          <p:spPr bwMode="auto">
            <a:xfrm rot="-5400000">
              <a:off x="3912" y="1714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33" name="Group 465"/>
            <p:cNvGrpSpPr>
              <a:grpSpLocks/>
            </p:cNvGrpSpPr>
            <p:nvPr/>
          </p:nvGrpSpPr>
          <p:grpSpPr bwMode="auto">
            <a:xfrm>
              <a:off x="3857" y="1800"/>
              <a:ext cx="125" cy="230"/>
              <a:chOff x="4180" y="783"/>
              <a:chExt cx="150" cy="307"/>
            </a:xfrm>
          </p:grpSpPr>
          <p:sp>
            <p:nvSpPr>
              <p:cNvPr id="15529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0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1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2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3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34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35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6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434" name="Line 474"/>
            <p:cNvSpPr>
              <a:spLocks noChangeShapeType="1"/>
            </p:cNvSpPr>
            <p:nvPr/>
          </p:nvSpPr>
          <p:spPr bwMode="auto">
            <a:xfrm rot="5400000" flipV="1">
              <a:off x="4004" y="1891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35" name="Line 475"/>
            <p:cNvSpPr>
              <a:spLocks noChangeShapeType="1"/>
            </p:cNvSpPr>
            <p:nvPr/>
          </p:nvSpPr>
          <p:spPr bwMode="auto">
            <a:xfrm rot="-5400000">
              <a:off x="4121" y="1687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36" name="Group 476"/>
            <p:cNvGrpSpPr>
              <a:grpSpLocks/>
            </p:cNvGrpSpPr>
            <p:nvPr/>
          </p:nvGrpSpPr>
          <p:grpSpPr bwMode="auto">
            <a:xfrm>
              <a:off x="3856" y="1504"/>
              <a:ext cx="316" cy="148"/>
              <a:chOff x="3600" y="219"/>
              <a:chExt cx="360" cy="175"/>
            </a:xfrm>
          </p:grpSpPr>
          <p:sp>
            <p:nvSpPr>
              <p:cNvPr id="15516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17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18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19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20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21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26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7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8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22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23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4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5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437" name="Group 490"/>
            <p:cNvGrpSpPr>
              <a:grpSpLocks/>
            </p:cNvGrpSpPr>
            <p:nvPr/>
          </p:nvGrpSpPr>
          <p:grpSpPr bwMode="auto">
            <a:xfrm>
              <a:off x="3342" y="1330"/>
              <a:ext cx="316" cy="148"/>
              <a:chOff x="3600" y="219"/>
              <a:chExt cx="360" cy="175"/>
            </a:xfrm>
          </p:grpSpPr>
          <p:sp>
            <p:nvSpPr>
              <p:cNvPr id="15503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04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05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06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07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08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13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4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5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09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10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1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2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438" name="Group 504"/>
            <p:cNvGrpSpPr>
              <a:grpSpLocks/>
            </p:cNvGrpSpPr>
            <p:nvPr/>
          </p:nvGrpSpPr>
          <p:grpSpPr bwMode="auto">
            <a:xfrm>
              <a:off x="2923" y="1522"/>
              <a:ext cx="316" cy="148"/>
              <a:chOff x="3600" y="219"/>
              <a:chExt cx="360" cy="175"/>
            </a:xfrm>
          </p:grpSpPr>
          <p:sp>
            <p:nvSpPr>
              <p:cNvPr id="15490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91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92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93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494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495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00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01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02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496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497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498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499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5439" name="Line 518"/>
            <p:cNvSpPr>
              <a:spLocks noChangeShapeType="1"/>
            </p:cNvSpPr>
            <p:nvPr/>
          </p:nvSpPr>
          <p:spPr bwMode="auto">
            <a:xfrm>
              <a:off x="3625" y="1463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0" name="Line 519"/>
            <p:cNvSpPr>
              <a:spLocks noChangeShapeType="1"/>
            </p:cNvSpPr>
            <p:nvPr/>
          </p:nvSpPr>
          <p:spPr bwMode="auto">
            <a:xfrm flipV="1">
              <a:off x="3214" y="1471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1" name="Line 520"/>
            <p:cNvSpPr>
              <a:spLocks noChangeShapeType="1"/>
            </p:cNvSpPr>
            <p:nvPr/>
          </p:nvSpPr>
          <p:spPr bwMode="auto">
            <a:xfrm flipV="1">
              <a:off x="3241" y="1599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2" name="Line 521"/>
            <p:cNvSpPr>
              <a:spLocks noChangeShapeType="1"/>
            </p:cNvSpPr>
            <p:nvPr/>
          </p:nvSpPr>
          <p:spPr bwMode="auto">
            <a:xfrm flipH="1">
              <a:off x="2797" y="1439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3" name="Line 522"/>
            <p:cNvSpPr>
              <a:spLocks noChangeShapeType="1"/>
            </p:cNvSpPr>
            <p:nvPr/>
          </p:nvSpPr>
          <p:spPr bwMode="auto">
            <a:xfrm>
              <a:off x="2813" y="1471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4" name="Line 523"/>
            <p:cNvSpPr>
              <a:spLocks noChangeShapeType="1"/>
            </p:cNvSpPr>
            <p:nvPr/>
          </p:nvSpPr>
          <p:spPr bwMode="auto">
            <a:xfrm>
              <a:off x="2725" y="16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5" name="Line 524"/>
            <p:cNvSpPr>
              <a:spLocks noChangeShapeType="1"/>
            </p:cNvSpPr>
            <p:nvPr/>
          </p:nvSpPr>
          <p:spPr bwMode="auto">
            <a:xfrm>
              <a:off x="2884" y="1733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6" name="Line 525"/>
            <p:cNvSpPr>
              <a:spLocks noChangeShapeType="1"/>
            </p:cNvSpPr>
            <p:nvPr/>
          </p:nvSpPr>
          <p:spPr bwMode="auto">
            <a:xfrm flipH="1">
              <a:off x="3035" y="1675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7" name="Line 526"/>
            <p:cNvSpPr>
              <a:spLocks noChangeShapeType="1"/>
            </p:cNvSpPr>
            <p:nvPr/>
          </p:nvSpPr>
          <p:spPr bwMode="auto">
            <a:xfrm>
              <a:off x="2917" y="1731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8" name="Line 527"/>
            <p:cNvSpPr>
              <a:spLocks noChangeShapeType="1"/>
            </p:cNvSpPr>
            <p:nvPr/>
          </p:nvSpPr>
          <p:spPr bwMode="auto">
            <a:xfrm flipH="1" flipV="1">
              <a:off x="3167" y="1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15449" name="Object 528"/>
            <p:cNvGraphicFramePr>
              <a:graphicFrameLocks noChangeAspect="1"/>
            </p:cNvGraphicFramePr>
            <p:nvPr/>
          </p:nvGraphicFramePr>
          <p:xfrm>
            <a:off x="2572" y="160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72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60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0" name="Object 529"/>
            <p:cNvGraphicFramePr>
              <a:graphicFrameLocks noChangeAspect="1"/>
            </p:cNvGraphicFramePr>
            <p:nvPr/>
          </p:nvGraphicFramePr>
          <p:xfrm>
            <a:off x="2676" y="140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73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40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1" name="Object 530"/>
            <p:cNvGraphicFramePr>
              <a:graphicFrameLocks noChangeAspect="1"/>
            </p:cNvGraphicFramePr>
            <p:nvPr/>
          </p:nvGraphicFramePr>
          <p:xfrm>
            <a:off x="2844" y="176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74" name="Clip" r:id="rId17" imgW="1307263" imgH="1084139" progId="">
                    <p:embed/>
                  </p:oleObj>
                </mc:Choice>
                <mc:Fallback>
                  <p:oleObj name="Clip" r:id="rId17" imgW="1307263" imgH="1084139" progId="">
                    <p:embed/>
                    <p:pic>
                      <p:nvPicPr>
                        <p:cNvPr id="0" name="Picture 7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76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2" name="Object 531"/>
            <p:cNvGraphicFramePr>
              <a:graphicFrameLocks noChangeAspect="1"/>
            </p:cNvGraphicFramePr>
            <p:nvPr/>
          </p:nvGraphicFramePr>
          <p:xfrm>
            <a:off x="3058" y="177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75" name="Clip" r:id="rId18" imgW="1307263" imgH="1084139" progId="">
                    <p:embed/>
                  </p:oleObj>
                </mc:Choice>
                <mc:Fallback>
                  <p:oleObj name="Clip" r:id="rId18" imgW="1307263" imgH="1084139" progId="">
                    <p:embed/>
                    <p:pic>
                      <p:nvPicPr>
                        <p:cNvPr id="0" name="Picture 7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77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53" name="Group 532"/>
            <p:cNvGrpSpPr>
              <a:grpSpLocks/>
            </p:cNvGrpSpPr>
            <p:nvPr/>
          </p:nvGrpSpPr>
          <p:grpSpPr bwMode="auto">
            <a:xfrm>
              <a:off x="3630" y="1850"/>
              <a:ext cx="172" cy="215"/>
              <a:chOff x="2870" y="1518"/>
              <a:chExt cx="292" cy="320"/>
            </a:xfrm>
          </p:grpSpPr>
          <p:graphicFrame>
            <p:nvGraphicFramePr>
              <p:cNvPr id="15488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6" name="Clip" r:id="rId19" imgW="826829" imgH="840406" progId="">
                      <p:embed/>
                    </p:oleObj>
                  </mc:Choice>
                  <mc:Fallback>
                    <p:oleObj name="Clip" r:id="rId19" imgW="826829" imgH="840406" progId="">
                      <p:embed/>
                      <p:pic>
                        <p:nvPicPr>
                          <p:cNvPr id="0" name="Picture 7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89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7" name="Clip" r:id="rId20" imgW="1268295" imgH="1199426" progId="">
                      <p:embed/>
                    </p:oleObj>
                  </mc:Choice>
                  <mc:Fallback>
                    <p:oleObj name="Clip" r:id="rId20" imgW="1268295" imgH="1199426" progId="">
                      <p:embed/>
                      <p:pic>
                        <p:nvPicPr>
                          <p:cNvPr id="0" name="Picture 7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54" name="Group 535"/>
            <p:cNvGrpSpPr>
              <a:grpSpLocks/>
            </p:cNvGrpSpPr>
            <p:nvPr/>
          </p:nvGrpSpPr>
          <p:grpSpPr bwMode="auto">
            <a:xfrm>
              <a:off x="3346" y="1882"/>
              <a:ext cx="220" cy="203"/>
              <a:chOff x="2870" y="1518"/>
              <a:chExt cx="292" cy="320"/>
            </a:xfrm>
          </p:grpSpPr>
          <p:graphicFrame>
            <p:nvGraphicFramePr>
              <p:cNvPr id="15486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8" name="Clip" r:id="rId21" imgW="826829" imgH="840406" progId="">
                      <p:embed/>
                    </p:oleObj>
                  </mc:Choice>
                  <mc:Fallback>
                    <p:oleObj name="Clip" r:id="rId21" imgW="826829" imgH="840406" progId="">
                      <p:embed/>
                      <p:pic>
                        <p:nvPicPr>
                          <p:cNvPr id="0" name="Picture 7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87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279" name="Clip" r:id="rId22" imgW="1268295" imgH="1199426" progId="">
                      <p:embed/>
                    </p:oleObj>
                  </mc:Choice>
                  <mc:Fallback>
                    <p:oleObj name="Clip" r:id="rId22" imgW="1268295" imgH="1199426" progId="">
                      <p:embed/>
                      <p:pic>
                        <p:nvPicPr>
                          <p:cNvPr id="0" name="Picture 7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55" name="Group 538"/>
            <p:cNvGrpSpPr>
              <a:grpSpLocks/>
            </p:cNvGrpSpPr>
            <p:nvPr/>
          </p:nvGrpSpPr>
          <p:grpSpPr bwMode="auto">
            <a:xfrm>
              <a:off x="3445" y="1638"/>
              <a:ext cx="183" cy="255"/>
              <a:chOff x="2556" y="2689"/>
              <a:chExt cx="183" cy="255"/>
            </a:xfrm>
          </p:grpSpPr>
          <p:pic>
            <p:nvPicPr>
              <p:cNvPr id="15469" name="Picture 539" descr="31u_bnrz[1]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70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1 h 232"/>
                  <a:gd name="T12" fmla="*/ 0 w 199"/>
                  <a:gd name="T13" fmla="*/ 1 h 232"/>
                  <a:gd name="T14" fmla="*/ 0 w 199"/>
                  <a:gd name="T15" fmla="*/ 1 h 232"/>
                  <a:gd name="T16" fmla="*/ 0 w 199"/>
                  <a:gd name="T17" fmla="*/ 1 h 232"/>
                  <a:gd name="T18" fmla="*/ 0 w 199"/>
                  <a:gd name="T19" fmla="*/ 1 h 232"/>
                  <a:gd name="T20" fmla="*/ 0 w 199"/>
                  <a:gd name="T21" fmla="*/ 1 h 232"/>
                  <a:gd name="T22" fmla="*/ 0 w 199"/>
                  <a:gd name="T23" fmla="*/ 1 h 232"/>
                  <a:gd name="T24" fmla="*/ 0 w 199"/>
                  <a:gd name="T25" fmla="*/ 1 h 232"/>
                  <a:gd name="T26" fmla="*/ 0 w 199"/>
                  <a:gd name="T27" fmla="*/ 1 h 232"/>
                  <a:gd name="T28" fmla="*/ 0 w 199"/>
                  <a:gd name="T29" fmla="*/ 1 h 232"/>
                  <a:gd name="T30" fmla="*/ 0 w 199"/>
                  <a:gd name="T31" fmla="*/ 1 h 232"/>
                  <a:gd name="T32" fmla="*/ 1 w 199"/>
                  <a:gd name="T33" fmla="*/ 1 h 232"/>
                  <a:gd name="T34" fmla="*/ 1 w 199"/>
                  <a:gd name="T35" fmla="*/ 1 h 232"/>
                  <a:gd name="T36" fmla="*/ 1 w 199"/>
                  <a:gd name="T37" fmla="*/ 1 h 232"/>
                  <a:gd name="T38" fmla="*/ 1 w 199"/>
                  <a:gd name="T39" fmla="*/ 1 h 232"/>
                  <a:gd name="T40" fmla="*/ 1 w 199"/>
                  <a:gd name="T41" fmla="*/ 1 h 232"/>
                  <a:gd name="T42" fmla="*/ 1 w 199"/>
                  <a:gd name="T43" fmla="*/ 1 h 232"/>
                  <a:gd name="T44" fmla="*/ 1 w 199"/>
                  <a:gd name="T45" fmla="*/ 1 h 232"/>
                  <a:gd name="T46" fmla="*/ 1 w 199"/>
                  <a:gd name="T47" fmla="*/ 1 h 232"/>
                  <a:gd name="T48" fmla="*/ 0 w 199"/>
                  <a:gd name="T49" fmla="*/ 1 h 232"/>
                  <a:gd name="T50" fmla="*/ 0 w 199"/>
                  <a:gd name="T51" fmla="*/ 1 h 232"/>
                  <a:gd name="T52" fmla="*/ 0 w 199"/>
                  <a:gd name="T53" fmla="*/ 1 h 232"/>
                  <a:gd name="T54" fmla="*/ 0 w 199"/>
                  <a:gd name="T55" fmla="*/ 1 h 232"/>
                  <a:gd name="T56" fmla="*/ 0 w 199"/>
                  <a:gd name="T57" fmla="*/ 1 h 232"/>
                  <a:gd name="T58" fmla="*/ 0 w 199"/>
                  <a:gd name="T59" fmla="*/ 1 h 232"/>
                  <a:gd name="T60" fmla="*/ 0 w 199"/>
                  <a:gd name="T61" fmla="*/ 1 h 232"/>
                  <a:gd name="T62" fmla="*/ 0 w 199"/>
                  <a:gd name="T63" fmla="*/ 1 h 232"/>
                  <a:gd name="T64" fmla="*/ 0 w 199"/>
                  <a:gd name="T65" fmla="*/ 1 h 232"/>
                  <a:gd name="T66" fmla="*/ 0 w 199"/>
                  <a:gd name="T67" fmla="*/ 1 h 232"/>
                  <a:gd name="T68" fmla="*/ 0 w 199"/>
                  <a:gd name="T69" fmla="*/ 1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1 w 199"/>
                  <a:gd name="T77" fmla="*/ 0 h 232"/>
                  <a:gd name="T78" fmla="*/ 1 w 199"/>
                  <a:gd name="T79" fmla="*/ 0 h 232"/>
                  <a:gd name="T80" fmla="*/ 1 w 199"/>
                  <a:gd name="T81" fmla="*/ 0 h 232"/>
                  <a:gd name="T82" fmla="*/ 1 w 199"/>
                  <a:gd name="T83" fmla="*/ 0 h 232"/>
                  <a:gd name="T84" fmla="*/ 1 w 199"/>
                  <a:gd name="T85" fmla="*/ 0 h 232"/>
                  <a:gd name="T86" fmla="*/ 1 w 199"/>
                  <a:gd name="T87" fmla="*/ 0 h 232"/>
                  <a:gd name="T88" fmla="*/ 1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1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 w 128"/>
                  <a:gd name="T1" fmla="*/ 0 h 180"/>
                  <a:gd name="T2" fmla="*/ 1 w 128"/>
                  <a:gd name="T3" fmla="*/ 0 h 180"/>
                  <a:gd name="T4" fmla="*/ 1 w 128"/>
                  <a:gd name="T5" fmla="*/ 1 h 180"/>
                  <a:gd name="T6" fmla="*/ 1 w 128"/>
                  <a:gd name="T7" fmla="*/ 1 h 180"/>
                  <a:gd name="T8" fmla="*/ 1 w 128"/>
                  <a:gd name="T9" fmla="*/ 1 h 180"/>
                  <a:gd name="T10" fmla="*/ 0 w 128"/>
                  <a:gd name="T11" fmla="*/ 1 h 180"/>
                  <a:gd name="T12" fmla="*/ 0 w 128"/>
                  <a:gd name="T13" fmla="*/ 1 h 180"/>
                  <a:gd name="T14" fmla="*/ 0 w 128"/>
                  <a:gd name="T15" fmla="*/ 1 h 180"/>
                  <a:gd name="T16" fmla="*/ 0 w 128"/>
                  <a:gd name="T17" fmla="*/ 1 h 180"/>
                  <a:gd name="T18" fmla="*/ 0 w 128"/>
                  <a:gd name="T19" fmla="*/ 1 h 180"/>
                  <a:gd name="T20" fmla="*/ 0 w 128"/>
                  <a:gd name="T21" fmla="*/ 1 h 180"/>
                  <a:gd name="T22" fmla="*/ 0 w 128"/>
                  <a:gd name="T23" fmla="*/ 1 h 180"/>
                  <a:gd name="T24" fmla="*/ 0 w 128"/>
                  <a:gd name="T25" fmla="*/ 1 h 180"/>
                  <a:gd name="T26" fmla="*/ 0 w 128"/>
                  <a:gd name="T27" fmla="*/ 1 h 180"/>
                  <a:gd name="T28" fmla="*/ 0 w 128"/>
                  <a:gd name="T29" fmla="*/ 1 h 180"/>
                  <a:gd name="T30" fmla="*/ 0 w 128"/>
                  <a:gd name="T31" fmla="*/ 1 h 180"/>
                  <a:gd name="T32" fmla="*/ 0 w 128"/>
                  <a:gd name="T33" fmla="*/ 1 h 180"/>
                  <a:gd name="T34" fmla="*/ 0 w 128"/>
                  <a:gd name="T35" fmla="*/ 1 h 180"/>
                  <a:gd name="T36" fmla="*/ 0 w 128"/>
                  <a:gd name="T37" fmla="*/ 1 h 180"/>
                  <a:gd name="T38" fmla="*/ 1 w 128"/>
                  <a:gd name="T39" fmla="*/ 1 h 180"/>
                  <a:gd name="T40" fmla="*/ 1 w 128"/>
                  <a:gd name="T41" fmla="*/ 1 h 180"/>
                  <a:gd name="T42" fmla="*/ 1 w 128"/>
                  <a:gd name="T43" fmla="*/ 1 h 180"/>
                  <a:gd name="T44" fmla="*/ 1 w 128"/>
                  <a:gd name="T45" fmla="*/ 1 h 180"/>
                  <a:gd name="T46" fmla="*/ 1 w 128"/>
                  <a:gd name="T47" fmla="*/ 0 h 180"/>
                  <a:gd name="T48" fmla="*/ 1 w 128"/>
                  <a:gd name="T49" fmla="*/ 0 h 180"/>
                  <a:gd name="T50" fmla="*/ 1 w 128"/>
                  <a:gd name="T51" fmla="*/ 0 h 180"/>
                  <a:gd name="T52" fmla="*/ 1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1 w 128"/>
                  <a:gd name="T77" fmla="*/ 0 h 180"/>
                  <a:gd name="T78" fmla="*/ 1 w 128"/>
                  <a:gd name="T79" fmla="*/ 0 h 180"/>
                  <a:gd name="T80" fmla="*/ 1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2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 w 322"/>
                  <a:gd name="T1" fmla="*/ 0 h 378"/>
                  <a:gd name="T2" fmla="*/ 0 w 322"/>
                  <a:gd name="T3" fmla="*/ 1 h 378"/>
                  <a:gd name="T4" fmla="*/ 0 w 322"/>
                  <a:gd name="T5" fmla="*/ 1 h 378"/>
                  <a:gd name="T6" fmla="*/ 0 w 322"/>
                  <a:gd name="T7" fmla="*/ 1 h 378"/>
                  <a:gd name="T8" fmla="*/ 0 w 322"/>
                  <a:gd name="T9" fmla="*/ 1 h 378"/>
                  <a:gd name="T10" fmla="*/ 0 w 322"/>
                  <a:gd name="T11" fmla="*/ 1 h 378"/>
                  <a:gd name="T12" fmla="*/ 0 w 322"/>
                  <a:gd name="T13" fmla="*/ 1 h 378"/>
                  <a:gd name="T14" fmla="*/ 0 w 322"/>
                  <a:gd name="T15" fmla="*/ 2 h 378"/>
                  <a:gd name="T16" fmla="*/ 0 w 322"/>
                  <a:gd name="T17" fmla="*/ 2 h 378"/>
                  <a:gd name="T18" fmla="*/ 0 w 322"/>
                  <a:gd name="T19" fmla="*/ 2 h 378"/>
                  <a:gd name="T20" fmla="*/ 1 w 322"/>
                  <a:gd name="T21" fmla="*/ 2 h 378"/>
                  <a:gd name="T22" fmla="*/ 1 w 322"/>
                  <a:gd name="T23" fmla="*/ 2 h 378"/>
                  <a:gd name="T24" fmla="*/ 1 w 322"/>
                  <a:gd name="T25" fmla="*/ 2 h 378"/>
                  <a:gd name="T26" fmla="*/ 1 w 322"/>
                  <a:gd name="T27" fmla="*/ 2 h 378"/>
                  <a:gd name="T28" fmla="*/ 1 w 322"/>
                  <a:gd name="T29" fmla="*/ 2 h 378"/>
                  <a:gd name="T30" fmla="*/ 1 w 322"/>
                  <a:gd name="T31" fmla="*/ 2 h 378"/>
                  <a:gd name="T32" fmla="*/ 2 w 322"/>
                  <a:gd name="T33" fmla="*/ 2 h 378"/>
                  <a:gd name="T34" fmla="*/ 2 w 322"/>
                  <a:gd name="T35" fmla="*/ 2 h 378"/>
                  <a:gd name="T36" fmla="*/ 2 w 322"/>
                  <a:gd name="T37" fmla="*/ 2 h 378"/>
                  <a:gd name="T38" fmla="*/ 2 w 322"/>
                  <a:gd name="T39" fmla="*/ 2 h 378"/>
                  <a:gd name="T40" fmla="*/ 1 w 322"/>
                  <a:gd name="T41" fmla="*/ 2 h 378"/>
                  <a:gd name="T42" fmla="*/ 1 w 322"/>
                  <a:gd name="T43" fmla="*/ 2 h 378"/>
                  <a:gd name="T44" fmla="*/ 1 w 322"/>
                  <a:gd name="T45" fmla="*/ 2 h 378"/>
                  <a:gd name="T46" fmla="*/ 1 w 322"/>
                  <a:gd name="T47" fmla="*/ 2 h 378"/>
                  <a:gd name="T48" fmla="*/ 1 w 322"/>
                  <a:gd name="T49" fmla="*/ 2 h 378"/>
                  <a:gd name="T50" fmla="*/ 1 w 322"/>
                  <a:gd name="T51" fmla="*/ 2 h 378"/>
                  <a:gd name="T52" fmla="*/ 1 w 322"/>
                  <a:gd name="T53" fmla="*/ 2 h 378"/>
                  <a:gd name="T54" fmla="*/ 0 w 322"/>
                  <a:gd name="T55" fmla="*/ 1 h 378"/>
                  <a:gd name="T56" fmla="*/ 0 w 322"/>
                  <a:gd name="T57" fmla="*/ 1 h 378"/>
                  <a:gd name="T58" fmla="*/ 0 w 322"/>
                  <a:gd name="T59" fmla="*/ 1 h 378"/>
                  <a:gd name="T60" fmla="*/ 0 w 322"/>
                  <a:gd name="T61" fmla="*/ 1 h 378"/>
                  <a:gd name="T62" fmla="*/ 0 w 322"/>
                  <a:gd name="T63" fmla="*/ 1 h 378"/>
                  <a:gd name="T64" fmla="*/ 0 w 322"/>
                  <a:gd name="T65" fmla="*/ 1 h 378"/>
                  <a:gd name="T66" fmla="*/ 0 w 322"/>
                  <a:gd name="T67" fmla="*/ 1 h 378"/>
                  <a:gd name="T68" fmla="*/ 1 w 322"/>
                  <a:gd name="T69" fmla="*/ 1 h 378"/>
                  <a:gd name="T70" fmla="*/ 1 w 322"/>
                  <a:gd name="T71" fmla="*/ 0 h 378"/>
                  <a:gd name="T72" fmla="*/ 1 w 322"/>
                  <a:gd name="T73" fmla="*/ 0 h 378"/>
                  <a:gd name="T74" fmla="*/ 1 w 322"/>
                  <a:gd name="T75" fmla="*/ 0 h 378"/>
                  <a:gd name="T76" fmla="*/ 1 w 322"/>
                  <a:gd name="T77" fmla="*/ 0 h 378"/>
                  <a:gd name="T78" fmla="*/ 1 w 322"/>
                  <a:gd name="T79" fmla="*/ 0 h 378"/>
                  <a:gd name="T80" fmla="*/ 1 w 322"/>
                  <a:gd name="T81" fmla="*/ 0 h 378"/>
                  <a:gd name="T82" fmla="*/ 1 w 322"/>
                  <a:gd name="T83" fmla="*/ 0 h 378"/>
                  <a:gd name="T84" fmla="*/ 1 w 322"/>
                  <a:gd name="T85" fmla="*/ 0 h 378"/>
                  <a:gd name="T86" fmla="*/ 1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3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1 w 283"/>
                  <a:gd name="T1" fmla="*/ 0 h 252"/>
                  <a:gd name="T2" fmla="*/ 1 w 283"/>
                  <a:gd name="T3" fmla="*/ 1 h 252"/>
                  <a:gd name="T4" fmla="*/ 1 w 283"/>
                  <a:gd name="T5" fmla="*/ 1 h 252"/>
                  <a:gd name="T6" fmla="*/ 1 w 283"/>
                  <a:gd name="T7" fmla="*/ 1 h 252"/>
                  <a:gd name="T8" fmla="*/ 1 w 283"/>
                  <a:gd name="T9" fmla="*/ 1 h 252"/>
                  <a:gd name="T10" fmla="*/ 1 w 283"/>
                  <a:gd name="T11" fmla="*/ 1 h 252"/>
                  <a:gd name="T12" fmla="*/ 1 w 283"/>
                  <a:gd name="T13" fmla="*/ 1 h 252"/>
                  <a:gd name="T14" fmla="*/ 1 w 283"/>
                  <a:gd name="T15" fmla="*/ 1 h 252"/>
                  <a:gd name="T16" fmla="*/ 1 w 283"/>
                  <a:gd name="T17" fmla="*/ 1 h 252"/>
                  <a:gd name="T18" fmla="*/ 1 w 283"/>
                  <a:gd name="T19" fmla="*/ 1 h 252"/>
                  <a:gd name="T20" fmla="*/ 1 w 283"/>
                  <a:gd name="T21" fmla="*/ 1 h 252"/>
                  <a:gd name="T22" fmla="*/ 1 w 283"/>
                  <a:gd name="T23" fmla="*/ 1 h 252"/>
                  <a:gd name="T24" fmla="*/ 1 w 283"/>
                  <a:gd name="T25" fmla="*/ 1 h 252"/>
                  <a:gd name="T26" fmla="*/ 1 w 283"/>
                  <a:gd name="T27" fmla="*/ 1 h 252"/>
                  <a:gd name="T28" fmla="*/ 1 w 283"/>
                  <a:gd name="T29" fmla="*/ 1 h 252"/>
                  <a:gd name="T30" fmla="*/ 1 w 283"/>
                  <a:gd name="T31" fmla="*/ 1 h 252"/>
                  <a:gd name="T32" fmla="*/ 1 w 283"/>
                  <a:gd name="T33" fmla="*/ 1 h 252"/>
                  <a:gd name="T34" fmla="*/ 1 w 283"/>
                  <a:gd name="T35" fmla="*/ 1 h 252"/>
                  <a:gd name="T36" fmla="*/ 1 w 283"/>
                  <a:gd name="T37" fmla="*/ 1 h 252"/>
                  <a:gd name="T38" fmla="*/ 1 w 283"/>
                  <a:gd name="T39" fmla="*/ 1 h 252"/>
                  <a:gd name="T40" fmla="*/ 1 w 283"/>
                  <a:gd name="T41" fmla="*/ 1 h 252"/>
                  <a:gd name="T42" fmla="*/ 1 w 283"/>
                  <a:gd name="T43" fmla="*/ 1 h 252"/>
                  <a:gd name="T44" fmla="*/ 1 w 283"/>
                  <a:gd name="T45" fmla="*/ 1 h 252"/>
                  <a:gd name="T46" fmla="*/ 1 w 283"/>
                  <a:gd name="T47" fmla="*/ 1 h 252"/>
                  <a:gd name="T48" fmla="*/ 1 w 283"/>
                  <a:gd name="T49" fmla="*/ 1 h 252"/>
                  <a:gd name="T50" fmla="*/ 1 w 283"/>
                  <a:gd name="T51" fmla="*/ 1 h 252"/>
                  <a:gd name="T52" fmla="*/ 1 w 283"/>
                  <a:gd name="T53" fmla="*/ 1 h 252"/>
                  <a:gd name="T54" fmla="*/ 1 w 283"/>
                  <a:gd name="T55" fmla="*/ 1 h 252"/>
                  <a:gd name="T56" fmla="*/ 1 w 283"/>
                  <a:gd name="T57" fmla="*/ 0 h 252"/>
                  <a:gd name="T58" fmla="*/ 1 w 283"/>
                  <a:gd name="T59" fmla="*/ 0 h 252"/>
                  <a:gd name="T60" fmla="*/ 1 w 283"/>
                  <a:gd name="T61" fmla="*/ 0 h 252"/>
                  <a:gd name="T62" fmla="*/ 1 w 283"/>
                  <a:gd name="T63" fmla="*/ 0 h 252"/>
                  <a:gd name="T64" fmla="*/ 1 w 283"/>
                  <a:gd name="T65" fmla="*/ 0 h 252"/>
                  <a:gd name="T66" fmla="*/ 1 w 283"/>
                  <a:gd name="T67" fmla="*/ 0 h 252"/>
                  <a:gd name="T68" fmla="*/ 1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1 w 283"/>
                  <a:gd name="T109" fmla="*/ 0 h 252"/>
                  <a:gd name="T110" fmla="*/ 1 w 283"/>
                  <a:gd name="T111" fmla="*/ 0 h 252"/>
                  <a:gd name="T112" fmla="*/ 1 w 283"/>
                  <a:gd name="T113" fmla="*/ 0 h 252"/>
                  <a:gd name="T114" fmla="*/ 1 w 283"/>
                  <a:gd name="T115" fmla="*/ 0 h 252"/>
                  <a:gd name="T116" fmla="*/ 1 w 283"/>
                  <a:gd name="T117" fmla="*/ 0 h 252"/>
                  <a:gd name="T118" fmla="*/ 1 w 283"/>
                  <a:gd name="T119" fmla="*/ 0 h 252"/>
                  <a:gd name="T120" fmla="*/ 1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4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1 h 238"/>
                  <a:gd name="T4" fmla="*/ 0 w 114"/>
                  <a:gd name="T5" fmla="*/ 1 h 238"/>
                  <a:gd name="T6" fmla="*/ 0 w 114"/>
                  <a:gd name="T7" fmla="*/ 1 h 238"/>
                  <a:gd name="T8" fmla="*/ 0 w 114"/>
                  <a:gd name="T9" fmla="*/ 1 h 238"/>
                  <a:gd name="T10" fmla="*/ 0 w 114"/>
                  <a:gd name="T11" fmla="*/ 1 h 238"/>
                  <a:gd name="T12" fmla="*/ 0 w 114"/>
                  <a:gd name="T13" fmla="*/ 1 h 238"/>
                  <a:gd name="T14" fmla="*/ 0 w 114"/>
                  <a:gd name="T15" fmla="*/ 1 h 238"/>
                  <a:gd name="T16" fmla="*/ 1 w 114"/>
                  <a:gd name="T17" fmla="*/ 1 h 238"/>
                  <a:gd name="T18" fmla="*/ 1 w 114"/>
                  <a:gd name="T19" fmla="*/ 1 h 238"/>
                  <a:gd name="T20" fmla="*/ 1 w 114"/>
                  <a:gd name="T21" fmla="*/ 1 h 238"/>
                  <a:gd name="T22" fmla="*/ 1 w 114"/>
                  <a:gd name="T23" fmla="*/ 1 h 238"/>
                  <a:gd name="T24" fmla="*/ 1 w 114"/>
                  <a:gd name="T25" fmla="*/ 1 h 238"/>
                  <a:gd name="T26" fmla="*/ 1 w 114"/>
                  <a:gd name="T27" fmla="*/ 1 h 238"/>
                  <a:gd name="T28" fmla="*/ 1 w 114"/>
                  <a:gd name="T29" fmla="*/ 1 h 238"/>
                  <a:gd name="T30" fmla="*/ 1 w 114"/>
                  <a:gd name="T31" fmla="*/ 1 h 238"/>
                  <a:gd name="T32" fmla="*/ 1 w 114"/>
                  <a:gd name="T33" fmla="*/ 1 h 238"/>
                  <a:gd name="T34" fmla="*/ 0 w 114"/>
                  <a:gd name="T35" fmla="*/ 1 h 238"/>
                  <a:gd name="T36" fmla="*/ 0 w 114"/>
                  <a:gd name="T37" fmla="*/ 1 h 238"/>
                  <a:gd name="T38" fmla="*/ 0 w 114"/>
                  <a:gd name="T39" fmla="*/ 1 h 238"/>
                  <a:gd name="T40" fmla="*/ 0 w 114"/>
                  <a:gd name="T41" fmla="*/ 1 h 238"/>
                  <a:gd name="T42" fmla="*/ 0 w 114"/>
                  <a:gd name="T43" fmla="*/ 1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1 w 114"/>
                  <a:gd name="T61" fmla="*/ 0 h 238"/>
                  <a:gd name="T62" fmla="*/ 1 w 114"/>
                  <a:gd name="T63" fmla="*/ 0 h 238"/>
                  <a:gd name="T64" fmla="*/ 1 w 114"/>
                  <a:gd name="T65" fmla="*/ 0 h 238"/>
                  <a:gd name="T66" fmla="*/ 1 w 114"/>
                  <a:gd name="T67" fmla="*/ 0 h 238"/>
                  <a:gd name="T68" fmla="*/ 1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5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1 w 246"/>
                  <a:gd name="T1" fmla="*/ 1 h 310"/>
                  <a:gd name="T2" fmla="*/ 1 w 246"/>
                  <a:gd name="T3" fmla="*/ 1 h 310"/>
                  <a:gd name="T4" fmla="*/ 1 w 246"/>
                  <a:gd name="T5" fmla="*/ 1 h 310"/>
                  <a:gd name="T6" fmla="*/ 1 w 246"/>
                  <a:gd name="T7" fmla="*/ 1 h 310"/>
                  <a:gd name="T8" fmla="*/ 1 w 246"/>
                  <a:gd name="T9" fmla="*/ 1 h 310"/>
                  <a:gd name="T10" fmla="*/ 1 w 246"/>
                  <a:gd name="T11" fmla="*/ 1 h 310"/>
                  <a:gd name="T12" fmla="*/ 1 w 246"/>
                  <a:gd name="T13" fmla="*/ 1 h 310"/>
                  <a:gd name="T14" fmla="*/ 1 w 246"/>
                  <a:gd name="T15" fmla="*/ 1 h 310"/>
                  <a:gd name="T16" fmla="*/ 1 w 246"/>
                  <a:gd name="T17" fmla="*/ 1 h 310"/>
                  <a:gd name="T18" fmla="*/ 1 w 246"/>
                  <a:gd name="T19" fmla="*/ 1 h 310"/>
                  <a:gd name="T20" fmla="*/ 1 w 246"/>
                  <a:gd name="T21" fmla="*/ 1 h 310"/>
                  <a:gd name="T22" fmla="*/ 1 w 246"/>
                  <a:gd name="T23" fmla="*/ 2 h 310"/>
                  <a:gd name="T24" fmla="*/ 1 w 246"/>
                  <a:gd name="T25" fmla="*/ 2 h 310"/>
                  <a:gd name="T26" fmla="*/ 1 w 246"/>
                  <a:gd name="T27" fmla="*/ 2 h 310"/>
                  <a:gd name="T28" fmla="*/ 1 w 246"/>
                  <a:gd name="T29" fmla="*/ 1 h 310"/>
                  <a:gd name="T30" fmla="*/ 1 w 246"/>
                  <a:gd name="T31" fmla="*/ 1 h 310"/>
                  <a:gd name="T32" fmla="*/ 1 w 246"/>
                  <a:gd name="T33" fmla="*/ 1 h 310"/>
                  <a:gd name="T34" fmla="*/ 1 w 246"/>
                  <a:gd name="T35" fmla="*/ 1 h 310"/>
                  <a:gd name="T36" fmla="*/ 1 w 246"/>
                  <a:gd name="T37" fmla="*/ 1 h 310"/>
                  <a:gd name="T38" fmla="*/ 1 w 246"/>
                  <a:gd name="T39" fmla="*/ 1 h 310"/>
                  <a:gd name="T40" fmla="*/ 1 w 246"/>
                  <a:gd name="T41" fmla="*/ 1 h 310"/>
                  <a:gd name="T42" fmla="*/ 1 w 246"/>
                  <a:gd name="T43" fmla="*/ 1 h 310"/>
                  <a:gd name="T44" fmla="*/ 1 w 246"/>
                  <a:gd name="T45" fmla="*/ 0 h 310"/>
                  <a:gd name="T46" fmla="*/ 1 w 246"/>
                  <a:gd name="T47" fmla="*/ 0 h 310"/>
                  <a:gd name="T48" fmla="*/ 1 w 246"/>
                  <a:gd name="T49" fmla="*/ 0 h 310"/>
                  <a:gd name="T50" fmla="*/ 1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1 w 246"/>
                  <a:gd name="T69" fmla="*/ 0 h 310"/>
                  <a:gd name="T70" fmla="*/ 1 w 246"/>
                  <a:gd name="T71" fmla="*/ 0 h 310"/>
                  <a:gd name="T72" fmla="*/ 1 w 246"/>
                  <a:gd name="T73" fmla="*/ 1 h 310"/>
                  <a:gd name="T74" fmla="*/ 1 w 246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6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1 h 187"/>
                  <a:gd name="T28" fmla="*/ 0 w 83"/>
                  <a:gd name="T29" fmla="*/ 1 h 187"/>
                  <a:gd name="T30" fmla="*/ 0 w 83"/>
                  <a:gd name="T31" fmla="*/ 1 h 187"/>
                  <a:gd name="T32" fmla="*/ 0 w 83"/>
                  <a:gd name="T33" fmla="*/ 1 h 187"/>
                  <a:gd name="T34" fmla="*/ 0 w 83"/>
                  <a:gd name="T35" fmla="*/ 1 h 187"/>
                  <a:gd name="T36" fmla="*/ 0 w 83"/>
                  <a:gd name="T37" fmla="*/ 1 h 187"/>
                  <a:gd name="T38" fmla="*/ 0 w 83"/>
                  <a:gd name="T39" fmla="*/ 1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7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1 h 94"/>
                  <a:gd name="T30" fmla="*/ 0 w 44"/>
                  <a:gd name="T31" fmla="*/ 1 h 94"/>
                  <a:gd name="T32" fmla="*/ 0 w 44"/>
                  <a:gd name="T33" fmla="*/ 1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8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9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0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1 h 236"/>
                  <a:gd name="T18" fmla="*/ 0 w 198"/>
                  <a:gd name="T19" fmla="*/ 1 h 236"/>
                  <a:gd name="T20" fmla="*/ 0 w 198"/>
                  <a:gd name="T21" fmla="*/ 1 h 236"/>
                  <a:gd name="T22" fmla="*/ 0 w 198"/>
                  <a:gd name="T23" fmla="*/ 1 h 236"/>
                  <a:gd name="T24" fmla="*/ 0 w 198"/>
                  <a:gd name="T25" fmla="*/ 1 h 236"/>
                  <a:gd name="T26" fmla="*/ 0 w 198"/>
                  <a:gd name="T27" fmla="*/ 1 h 236"/>
                  <a:gd name="T28" fmla="*/ 1 w 198"/>
                  <a:gd name="T29" fmla="*/ 1 h 236"/>
                  <a:gd name="T30" fmla="*/ 1 w 198"/>
                  <a:gd name="T31" fmla="*/ 1 h 236"/>
                  <a:gd name="T32" fmla="*/ 1 w 198"/>
                  <a:gd name="T33" fmla="*/ 1 h 236"/>
                  <a:gd name="T34" fmla="*/ 1 w 198"/>
                  <a:gd name="T35" fmla="*/ 1 h 236"/>
                  <a:gd name="T36" fmla="*/ 1 w 198"/>
                  <a:gd name="T37" fmla="*/ 1 h 236"/>
                  <a:gd name="T38" fmla="*/ 1 w 198"/>
                  <a:gd name="T39" fmla="*/ 1 h 236"/>
                  <a:gd name="T40" fmla="*/ 1 w 198"/>
                  <a:gd name="T41" fmla="*/ 1 h 236"/>
                  <a:gd name="T42" fmla="*/ 1 w 198"/>
                  <a:gd name="T43" fmla="*/ 1 h 236"/>
                  <a:gd name="T44" fmla="*/ 1 w 198"/>
                  <a:gd name="T45" fmla="*/ 1 h 236"/>
                  <a:gd name="T46" fmla="*/ 1 w 198"/>
                  <a:gd name="T47" fmla="*/ 1 h 236"/>
                  <a:gd name="T48" fmla="*/ 1 w 198"/>
                  <a:gd name="T49" fmla="*/ 1 h 236"/>
                  <a:gd name="T50" fmla="*/ 1 w 198"/>
                  <a:gd name="T51" fmla="*/ 1 h 236"/>
                  <a:gd name="T52" fmla="*/ 1 w 198"/>
                  <a:gd name="T53" fmla="*/ 1 h 236"/>
                  <a:gd name="T54" fmla="*/ 1 w 198"/>
                  <a:gd name="T55" fmla="*/ 1 h 236"/>
                  <a:gd name="T56" fmla="*/ 1 w 198"/>
                  <a:gd name="T57" fmla="*/ 1 h 236"/>
                  <a:gd name="T58" fmla="*/ 1 w 198"/>
                  <a:gd name="T59" fmla="*/ 1 h 236"/>
                  <a:gd name="T60" fmla="*/ 1 w 198"/>
                  <a:gd name="T61" fmla="*/ 1 h 236"/>
                  <a:gd name="T62" fmla="*/ 0 w 198"/>
                  <a:gd name="T63" fmla="*/ 1 h 236"/>
                  <a:gd name="T64" fmla="*/ 0 w 198"/>
                  <a:gd name="T65" fmla="*/ 1 h 236"/>
                  <a:gd name="T66" fmla="*/ 0 w 198"/>
                  <a:gd name="T67" fmla="*/ 1 h 236"/>
                  <a:gd name="T68" fmla="*/ 0 w 198"/>
                  <a:gd name="T69" fmla="*/ 1 h 236"/>
                  <a:gd name="T70" fmla="*/ 0 w 198"/>
                  <a:gd name="T71" fmla="*/ 1 h 236"/>
                  <a:gd name="T72" fmla="*/ 0 w 198"/>
                  <a:gd name="T73" fmla="*/ 1 h 236"/>
                  <a:gd name="T74" fmla="*/ 0 w 198"/>
                  <a:gd name="T75" fmla="*/ 1 h 236"/>
                  <a:gd name="T76" fmla="*/ 0 w 198"/>
                  <a:gd name="T77" fmla="*/ 1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1 w 198"/>
                  <a:gd name="T91" fmla="*/ 0 h 236"/>
                  <a:gd name="T92" fmla="*/ 1 w 198"/>
                  <a:gd name="T93" fmla="*/ 0 h 236"/>
                  <a:gd name="T94" fmla="*/ 1 w 198"/>
                  <a:gd name="T95" fmla="*/ 0 h 236"/>
                  <a:gd name="T96" fmla="*/ 1 w 198"/>
                  <a:gd name="T97" fmla="*/ 0 h 236"/>
                  <a:gd name="T98" fmla="*/ 1 w 198"/>
                  <a:gd name="T99" fmla="*/ 0 h 236"/>
                  <a:gd name="T100" fmla="*/ 1 w 198"/>
                  <a:gd name="T101" fmla="*/ 0 h 236"/>
                  <a:gd name="T102" fmla="*/ 1 w 198"/>
                  <a:gd name="T103" fmla="*/ 0 h 236"/>
                  <a:gd name="T104" fmla="*/ 1 w 198"/>
                  <a:gd name="T105" fmla="*/ 0 h 236"/>
                  <a:gd name="T106" fmla="*/ 1 w 198"/>
                  <a:gd name="T107" fmla="*/ 0 h 236"/>
                  <a:gd name="T108" fmla="*/ 1 w 198"/>
                  <a:gd name="T109" fmla="*/ 0 h 236"/>
                  <a:gd name="T110" fmla="*/ 1 w 198"/>
                  <a:gd name="T111" fmla="*/ 0 h 236"/>
                  <a:gd name="T112" fmla="*/ 1 w 198"/>
                  <a:gd name="T113" fmla="*/ 0 h 236"/>
                  <a:gd name="T114" fmla="*/ 1 w 198"/>
                  <a:gd name="T115" fmla="*/ 0 h 236"/>
                  <a:gd name="T116" fmla="*/ 1 w 198"/>
                  <a:gd name="T117" fmla="*/ 0 h 236"/>
                  <a:gd name="T118" fmla="*/ 1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1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 w 128"/>
                  <a:gd name="T1" fmla="*/ 0 h 183"/>
                  <a:gd name="T2" fmla="*/ 1 w 128"/>
                  <a:gd name="T3" fmla="*/ 0 h 183"/>
                  <a:gd name="T4" fmla="*/ 1 w 128"/>
                  <a:gd name="T5" fmla="*/ 0 h 183"/>
                  <a:gd name="T6" fmla="*/ 1 w 128"/>
                  <a:gd name="T7" fmla="*/ 0 h 183"/>
                  <a:gd name="T8" fmla="*/ 1 w 128"/>
                  <a:gd name="T9" fmla="*/ 0 h 183"/>
                  <a:gd name="T10" fmla="*/ 0 w 128"/>
                  <a:gd name="T11" fmla="*/ 1 h 183"/>
                  <a:gd name="T12" fmla="*/ 0 w 128"/>
                  <a:gd name="T13" fmla="*/ 1 h 183"/>
                  <a:gd name="T14" fmla="*/ 0 w 128"/>
                  <a:gd name="T15" fmla="*/ 1 h 183"/>
                  <a:gd name="T16" fmla="*/ 0 w 128"/>
                  <a:gd name="T17" fmla="*/ 1 h 183"/>
                  <a:gd name="T18" fmla="*/ 0 w 128"/>
                  <a:gd name="T19" fmla="*/ 1 h 183"/>
                  <a:gd name="T20" fmla="*/ 0 w 128"/>
                  <a:gd name="T21" fmla="*/ 1 h 183"/>
                  <a:gd name="T22" fmla="*/ 0 w 128"/>
                  <a:gd name="T23" fmla="*/ 1 h 183"/>
                  <a:gd name="T24" fmla="*/ 0 w 128"/>
                  <a:gd name="T25" fmla="*/ 1 h 183"/>
                  <a:gd name="T26" fmla="*/ 0 w 128"/>
                  <a:gd name="T27" fmla="*/ 1 h 183"/>
                  <a:gd name="T28" fmla="*/ 0 w 128"/>
                  <a:gd name="T29" fmla="*/ 1 h 183"/>
                  <a:gd name="T30" fmla="*/ 0 w 128"/>
                  <a:gd name="T31" fmla="*/ 1 h 183"/>
                  <a:gd name="T32" fmla="*/ 0 w 128"/>
                  <a:gd name="T33" fmla="*/ 1 h 183"/>
                  <a:gd name="T34" fmla="*/ 0 w 128"/>
                  <a:gd name="T35" fmla="*/ 1 h 183"/>
                  <a:gd name="T36" fmla="*/ 0 w 128"/>
                  <a:gd name="T37" fmla="*/ 1 h 183"/>
                  <a:gd name="T38" fmla="*/ 1 w 128"/>
                  <a:gd name="T39" fmla="*/ 1 h 183"/>
                  <a:gd name="T40" fmla="*/ 1 w 128"/>
                  <a:gd name="T41" fmla="*/ 1 h 183"/>
                  <a:gd name="T42" fmla="*/ 1 w 128"/>
                  <a:gd name="T43" fmla="*/ 0 h 183"/>
                  <a:gd name="T44" fmla="*/ 1 w 128"/>
                  <a:gd name="T45" fmla="*/ 0 h 183"/>
                  <a:gd name="T46" fmla="*/ 1 w 128"/>
                  <a:gd name="T47" fmla="*/ 0 h 183"/>
                  <a:gd name="T48" fmla="*/ 1 w 128"/>
                  <a:gd name="T49" fmla="*/ 0 h 183"/>
                  <a:gd name="T50" fmla="*/ 1 w 128"/>
                  <a:gd name="T51" fmla="*/ 0 h 183"/>
                  <a:gd name="T52" fmla="*/ 1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1 w 128"/>
                  <a:gd name="T77" fmla="*/ 0 h 183"/>
                  <a:gd name="T78" fmla="*/ 1 w 128"/>
                  <a:gd name="T79" fmla="*/ 0 h 183"/>
                  <a:gd name="T80" fmla="*/ 1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2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1 h 379"/>
                  <a:gd name="T6" fmla="*/ 0 w 323"/>
                  <a:gd name="T7" fmla="*/ 1 h 379"/>
                  <a:gd name="T8" fmla="*/ 0 w 323"/>
                  <a:gd name="T9" fmla="*/ 1 h 379"/>
                  <a:gd name="T10" fmla="*/ 0 w 323"/>
                  <a:gd name="T11" fmla="*/ 1 h 379"/>
                  <a:gd name="T12" fmla="*/ 0 w 323"/>
                  <a:gd name="T13" fmla="*/ 1 h 379"/>
                  <a:gd name="T14" fmla="*/ 0 w 323"/>
                  <a:gd name="T15" fmla="*/ 1 h 379"/>
                  <a:gd name="T16" fmla="*/ 0 w 323"/>
                  <a:gd name="T17" fmla="*/ 1 h 379"/>
                  <a:gd name="T18" fmla="*/ 0 w 323"/>
                  <a:gd name="T19" fmla="*/ 1 h 379"/>
                  <a:gd name="T20" fmla="*/ 0 w 323"/>
                  <a:gd name="T21" fmla="*/ 2 h 379"/>
                  <a:gd name="T22" fmla="*/ 1 w 323"/>
                  <a:gd name="T23" fmla="*/ 2 h 379"/>
                  <a:gd name="T24" fmla="*/ 1 w 323"/>
                  <a:gd name="T25" fmla="*/ 2 h 379"/>
                  <a:gd name="T26" fmla="*/ 1 w 323"/>
                  <a:gd name="T27" fmla="*/ 2 h 379"/>
                  <a:gd name="T28" fmla="*/ 1 w 323"/>
                  <a:gd name="T29" fmla="*/ 2 h 379"/>
                  <a:gd name="T30" fmla="*/ 1 w 323"/>
                  <a:gd name="T31" fmla="*/ 2 h 379"/>
                  <a:gd name="T32" fmla="*/ 1 w 323"/>
                  <a:gd name="T33" fmla="*/ 2 h 379"/>
                  <a:gd name="T34" fmla="*/ 1 w 323"/>
                  <a:gd name="T35" fmla="*/ 2 h 379"/>
                  <a:gd name="T36" fmla="*/ 1 w 323"/>
                  <a:gd name="T37" fmla="*/ 2 h 379"/>
                  <a:gd name="T38" fmla="*/ 1 w 323"/>
                  <a:gd name="T39" fmla="*/ 2 h 379"/>
                  <a:gd name="T40" fmla="*/ 1 w 323"/>
                  <a:gd name="T41" fmla="*/ 2 h 379"/>
                  <a:gd name="T42" fmla="*/ 1 w 323"/>
                  <a:gd name="T43" fmla="*/ 2 h 379"/>
                  <a:gd name="T44" fmla="*/ 1 w 323"/>
                  <a:gd name="T45" fmla="*/ 2 h 379"/>
                  <a:gd name="T46" fmla="*/ 1 w 323"/>
                  <a:gd name="T47" fmla="*/ 1 h 379"/>
                  <a:gd name="T48" fmla="*/ 1 w 323"/>
                  <a:gd name="T49" fmla="*/ 1 h 379"/>
                  <a:gd name="T50" fmla="*/ 1 w 323"/>
                  <a:gd name="T51" fmla="*/ 1 h 379"/>
                  <a:gd name="T52" fmla="*/ 0 w 323"/>
                  <a:gd name="T53" fmla="*/ 1 h 379"/>
                  <a:gd name="T54" fmla="*/ 0 w 323"/>
                  <a:gd name="T55" fmla="*/ 1 h 379"/>
                  <a:gd name="T56" fmla="*/ 0 w 323"/>
                  <a:gd name="T57" fmla="*/ 1 h 379"/>
                  <a:gd name="T58" fmla="*/ 0 w 323"/>
                  <a:gd name="T59" fmla="*/ 1 h 379"/>
                  <a:gd name="T60" fmla="*/ 0 w 323"/>
                  <a:gd name="T61" fmla="*/ 1 h 379"/>
                  <a:gd name="T62" fmla="*/ 0 w 323"/>
                  <a:gd name="T63" fmla="*/ 1 h 379"/>
                  <a:gd name="T64" fmla="*/ 0 w 323"/>
                  <a:gd name="T65" fmla="*/ 1 h 379"/>
                  <a:gd name="T66" fmla="*/ 0 w 323"/>
                  <a:gd name="T67" fmla="*/ 1 h 379"/>
                  <a:gd name="T68" fmla="*/ 0 w 323"/>
                  <a:gd name="T69" fmla="*/ 0 h 379"/>
                  <a:gd name="T70" fmla="*/ 0 w 323"/>
                  <a:gd name="T71" fmla="*/ 0 h 379"/>
                  <a:gd name="T72" fmla="*/ 1 w 323"/>
                  <a:gd name="T73" fmla="*/ 0 h 379"/>
                  <a:gd name="T74" fmla="*/ 1 w 323"/>
                  <a:gd name="T75" fmla="*/ 0 h 379"/>
                  <a:gd name="T76" fmla="*/ 1 w 323"/>
                  <a:gd name="T77" fmla="*/ 0 h 379"/>
                  <a:gd name="T78" fmla="*/ 1 w 323"/>
                  <a:gd name="T79" fmla="*/ 0 h 379"/>
                  <a:gd name="T80" fmla="*/ 1 w 323"/>
                  <a:gd name="T81" fmla="*/ 0 h 379"/>
                  <a:gd name="T82" fmla="*/ 1 w 323"/>
                  <a:gd name="T83" fmla="*/ 0 h 379"/>
                  <a:gd name="T84" fmla="*/ 1 w 323"/>
                  <a:gd name="T85" fmla="*/ 0 h 379"/>
                  <a:gd name="T86" fmla="*/ 1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3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1 w 282"/>
                  <a:gd name="T1" fmla="*/ 0 h 253"/>
                  <a:gd name="T2" fmla="*/ 1 w 282"/>
                  <a:gd name="T3" fmla="*/ 0 h 253"/>
                  <a:gd name="T4" fmla="*/ 1 w 282"/>
                  <a:gd name="T5" fmla="*/ 0 h 253"/>
                  <a:gd name="T6" fmla="*/ 1 w 282"/>
                  <a:gd name="T7" fmla="*/ 0 h 253"/>
                  <a:gd name="T8" fmla="*/ 1 w 282"/>
                  <a:gd name="T9" fmla="*/ 1 h 253"/>
                  <a:gd name="T10" fmla="*/ 1 w 282"/>
                  <a:gd name="T11" fmla="*/ 1 h 253"/>
                  <a:gd name="T12" fmla="*/ 1 w 282"/>
                  <a:gd name="T13" fmla="*/ 1 h 253"/>
                  <a:gd name="T14" fmla="*/ 1 w 282"/>
                  <a:gd name="T15" fmla="*/ 1 h 253"/>
                  <a:gd name="T16" fmla="*/ 1 w 282"/>
                  <a:gd name="T17" fmla="*/ 1 h 253"/>
                  <a:gd name="T18" fmla="*/ 1 w 282"/>
                  <a:gd name="T19" fmla="*/ 1 h 253"/>
                  <a:gd name="T20" fmla="*/ 1 w 282"/>
                  <a:gd name="T21" fmla="*/ 1 h 253"/>
                  <a:gd name="T22" fmla="*/ 1 w 282"/>
                  <a:gd name="T23" fmla="*/ 1 h 253"/>
                  <a:gd name="T24" fmla="*/ 1 w 282"/>
                  <a:gd name="T25" fmla="*/ 1 h 253"/>
                  <a:gd name="T26" fmla="*/ 1 w 282"/>
                  <a:gd name="T27" fmla="*/ 1 h 253"/>
                  <a:gd name="T28" fmla="*/ 1 w 282"/>
                  <a:gd name="T29" fmla="*/ 1 h 253"/>
                  <a:gd name="T30" fmla="*/ 1 w 282"/>
                  <a:gd name="T31" fmla="*/ 1 h 253"/>
                  <a:gd name="T32" fmla="*/ 1 w 282"/>
                  <a:gd name="T33" fmla="*/ 1 h 253"/>
                  <a:gd name="T34" fmla="*/ 1 w 282"/>
                  <a:gd name="T35" fmla="*/ 1 h 253"/>
                  <a:gd name="T36" fmla="*/ 1 w 282"/>
                  <a:gd name="T37" fmla="*/ 1 h 253"/>
                  <a:gd name="T38" fmla="*/ 1 w 282"/>
                  <a:gd name="T39" fmla="*/ 1 h 253"/>
                  <a:gd name="T40" fmla="*/ 1 w 282"/>
                  <a:gd name="T41" fmla="*/ 1 h 253"/>
                  <a:gd name="T42" fmla="*/ 1 w 282"/>
                  <a:gd name="T43" fmla="*/ 1 h 253"/>
                  <a:gd name="T44" fmla="*/ 1 w 282"/>
                  <a:gd name="T45" fmla="*/ 1 h 253"/>
                  <a:gd name="T46" fmla="*/ 1 w 282"/>
                  <a:gd name="T47" fmla="*/ 1 h 253"/>
                  <a:gd name="T48" fmla="*/ 1 w 282"/>
                  <a:gd name="T49" fmla="*/ 1 h 253"/>
                  <a:gd name="T50" fmla="*/ 1 w 282"/>
                  <a:gd name="T51" fmla="*/ 1 h 253"/>
                  <a:gd name="T52" fmla="*/ 1 w 282"/>
                  <a:gd name="T53" fmla="*/ 0 h 253"/>
                  <a:gd name="T54" fmla="*/ 1 w 282"/>
                  <a:gd name="T55" fmla="*/ 0 h 253"/>
                  <a:gd name="T56" fmla="*/ 1 w 282"/>
                  <a:gd name="T57" fmla="*/ 0 h 253"/>
                  <a:gd name="T58" fmla="*/ 1 w 282"/>
                  <a:gd name="T59" fmla="*/ 0 h 253"/>
                  <a:gd name="T60" fmla="*/ 1 w 282"/>
                  <a:gd name="T61" fmla="*/ 0 h 253"/>
                  <a:gd name="T62" fmla="*/ 1 w 282"/>
                  <a:gd name="T63" fmla="*/ 0 h 253"/>
                  <a:gd name="T64" fmla="*/ 1 w 282"/>
                  <a:gd name="T65" fmla="*/ 0 h 253"/>
                  <a:gd name="T66" fmla="*/ 1 w 282"/>
                  <a:gd name="T67" fmla="*/ 0 h 253"/>
                  <a:gd name="T68" fmla="*/ 1 w 282"/>
                  <a:gd name="T69" fmla="*/ 0 h 253"/>
                  <a:gd name="T70" fmla="*/ 1 w 282"/>
                  <a:gd name="T71" fmla="*/ 0 h 253"/>
                  <a:gd name="T72" fmla="*/ 1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1 w 282"/>
                  <a:gd name="T103" fmla="*/ 0 h 253"/>
                  <a:gd name="T104" fmla="*/ 1 w 282"/>
                  <a:gd name="T105" fmla="*/ 0 h 253"/>
                  <a:gd name="T106" fmla="*/ 1 w 282"/>
                  <a:gd name="T107" fmla="*/ 0 h 253"/>
                  <a:gd name="T108" fmla="*/ 1 w 282"/>
                  <a:gd name="T109" fmla="*/ 0 h 253"/>
                  <a:gd name="T110" fmla="*/ 1 w 282"/>
                  <a:gd name="T111" fmla="*/ 0 h 253"/>
                  <a:gd name="T112" fmla="*/ 1 w 282"/>
                  <a:gd name="T113" fmla="*/ 0 h 253"/>
                  <a:gd name="T114" fmla="*/ 1 w 282"/>
                  <a:gd name="T115" fmla="*/ 0 h 253"/>
                  <a:gd name="T116" fmla="*/ 1 w 282"/>
                  <a:gd name="T117" fmla="*/ 0 h 253"/>
                  <a:gd name="T118" fmla="*/ 1 w 282"/>
                  <a:gd name="T119" fmla="*/ 0 h 253"/>
                  <a:gd name="T120" fmla="*/ 1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4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1 h 236"/>
                  <a:gd name="T4" fmla="*/ 0 w 115"/>
                  <a:gd name="T5" fmla="*/ 1 h 236"/>
                  <a:gd name="T6" fmla="*/ 0 w 115"/>
                  <a:gd name="T7" fmla="*/ 1 h 236"/>
                  <a:gd name="T8" fmla="*/ 0 w 115"/>
                  <a:gd name="T9" fmla="*/ 1 h 236"/>
                  <a:gd name="T10" fmla="*/ 0 w 115"/>
                  <a:gd name="T11" fmla="*/ 1 h 236"/>
                  <a:gd name="T12" fmla="*/ 0 w 115"/>
                  <a:gd name="T13" fmla="*/ 1 h 236"/>
                  <a:gd name="T14" fmla="*/ 0 w 115"/>
                  <a:gd name="T15" fmla="*/ 1 h 236"/>
                  <a:gd name="T16" fmla="*/ 0 w 115"/>
                  <a:gd name="T17" fmla="*/ 1 h 236"/>
                  <a:gd name="T18" fmla="*/ 0 w 115"/>
                  <a:gd name="T19" fmla="*/ 1 h 236"/>
                  <a:gd name="T20" fmla="*/ 0 w 115"/>
                  <a:gd name="T21" fmla="*/ 1 h 236"/>
                  <a:gd name="T22" fmla="*/ 0 w 115"/>
                  <a:gd name="T23" fmla="*/ 1 h 236"/>
                  <a:gd name="T24" fmla="*/ 0 w 115"/>
                  <a:gd name="T25" fmla="*/ 1 h 236"/>
                  <a:gd name="T26" fmla="*/ 0 w 115"/>
                  <a:gd name="T27" fmla="*/ 1 h 236"/>
                  <a:gd name="T28" fmla="*/ 0 w 115"/>
                  <a:gd name="T29" fmla="*/ 1 h 236"/>
                  <a:gd name="T30" fmla="*/ 0 w 115"/>
                  <a:gd name="T31" fmla="*/ 1 h 236"/>
                  <a:gd name="T32" fmla="*/ 0 w 115"/>
                  <a:gd name="T33" fmla="*/ 1 h 236"/>
                  <a:gd name="T34" fmla="*/ 0 w 115"/>
                  <a:gd name="T35" fmla="*/ 1 h 236"/>
                  <a:gd name="T36" fmla="*/ 0 w 115"/>
                  <a:gd name="T37" fmla="*/ 1 h 236"/>
                  <a:gd name="T38" fmla="*/ 0 w 115"/>
                  <a:gd name="T39" fmla="*/ 1 h 236"/>
                  <a:gd name="T40" fmla="*/ 0 w 115"/>
                  <a:gd name="T41" fmla="*/ 1 h 236"/>
                  <a:gd name="T42" fmla="*/ 0 w 115"/>
                  <a:gd name="T43" fmla="*/ 1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5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1 w 245"/>
                  <a:gd name="T1" fmla="*/ 1 h 310"/>
                  <a:gd name="T2" fmla="*/ 1 w 245"/>
                  <a:gd name="T3" fmla="*/ 1 h 310"/>
                  <a:gd name="T4" fmla="*/ 1 w 245"/>
                  <a:gd name="T5" fmla="*/ 1 h 310"/>
                  <a:gd name="T6" fmla="*/ 1 w 245"/>
                  <a:gd name="T7" fmla="*/ 1 h 310"/>
                  <a:gd name="T8" fmla="*/ 1 w 245"/>
                  <a:gd name="T9" fmla="*/ 1 h 310"/>
                  <a:gd name="T10" fmla="*/ 1 w 245"/>
                  <a:gd name="T11" fmla="*/ 1 h 310"/>
                  <a:gd name="T12" fmla="*/ 1 w 245"/>
                  <a:gd name="T13" fmla="*/ 1 h 310"/>
                  <a:gd name="T14" fmla="*/ 1 w 245"/>
                  <a:gd name="T15" fmla="*/ 1 h 310"/>
                  <a:gd name="T16" fmla="*/ 1 w 245"/>
                  <a:gd name="T17" fmla="*/ 1 h 310"/>
                  <a:gd name="T18" fmla="*/ 1 w 245"/>
                  <a:gd name="T19" fmla="*/ 1 h 310"/>
                  <a:gd name="T20" fmla="*/ 1 w 245"/>
                  <a:gd name="T21" fmla="*/ 1 h 310"/>
                  <a:gd name="T22" fmla="*/ 1 w 245"/>
                  <a:gd name="T23" fmla="*/ 2 h 310"/>
                  <a:gd name="T24" fmla="*/ 1 w 245"/>
                  <a:gd name="T25" fmla="*/ 2 h 310"/>
                  <a:gd name="T26" fmla="*/ 1 w 245"/>
                  <a:gd name="T27" fmla="*/ 2 h 310"/>
                  <a:gd name="T28" fmla="*/ 1 w 245"/>
                  <a:gd name="T29" fmla="*/ 1 h 310"/>
                  <a:gd name="T30" fmla="*/ 1 w 245"/>
                  <a:gd name="T31" fmla="*/ 1 h 310"/>
                  <a:gd name="T32" fmla="*/ 1 w 245"/>
                  <a:gd name="T33" fmla="*/ 1 h 310"/>
                  <a:gd name="T34" fmla="*/ 1 w 245"/>
                  <a:gd name="T35" fmla="*/ 1 h 310"/>
                  <a:gd name="T36" fmla="*/ 1 w 245"/>
                  <a:gd name="T37" fmla="*/ 1 h 310"/>
                  <a:gd name="T38" fmla="*/ 1 w 245"/>
                  <a:gd name="T39" fmla="*/ 1 h 310"/>
                  <a:gd name="T40" fmla="*/ 1 w 245"/>
                  <a:gd name="T41" fmla="*/ 1 h 310"/>
                  <a:gd name="T42" fmla="*/ 1 w 245"/>
                  <a:gd name="T43" fmla="*/ 1 h 310"/>
                  <a:gd name="T44" fmla="*/ 1 w 245"/>
                  <a:gd name="T45" fmla="*/ 0 h 310"/>
                  <a:gd name="T46" fmla="*/ 1 w 245"/>
                  <a:gd name="T47" fmla="*/ 0 h 310"/>
                  <a:gd name="T48" fmla="*/ 1 w 245"/>
                  <a:gd name="T49" fmla="*/ 0 h 310"/>
                  <a:gd name="T50" fmla="*/ 1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1 w 245"/>
                  <a:gd name="T69" fmla="*/ 0 h 310"/>
                  <a:gd name="T70" fmla="*/ 1 w 245"/>
                  <a:gd name="T71" fmla="*/ 0 h 310"/>
                  <a:gd name="T72" fmla="*/ 1 w 245"/>
                  <a:gd name="T73" fmla="*/ 1 h 310"/>
                  <a:gd name="T74" fmla="*/ 1 w 245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15456" name="Line 556"/>
            <p:cNvSpPr>
              <a:spLocks noChangeShapeType="1"/>
            </p:cNvSpPr>
            <p:nvPr/>
          </p:nvSpPr>
          <p:spPr bwMode="auto">
            <a:xfrm>
              <a:off x="3218" y="1647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57" name="Line 557"/>
            <p:cNvSpPr>
              <a:spLocks noChangeShapeType="1"/>
            </p:cNvSpPr>
            <p:nvPr/>
          </p:nvSpPr>
          <p:spPr bwMode="auto">
            <a:xfrm>
              <a:off x="2871" y="1606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58" name="Group 558"/>
            <p:cNvGrpSpPr>
              <a:grpSpLocks/>
            </p:cNvGrpSpPr>
            <p:nvPr/>
          </p:nvGrpSpPr>
          <p:grpSpPr bwMode="auto">
            <a:xfrm>
              <a:off x="4116" y="1644"/>
              <a:ext cx="131" cy="258"/>
              <a:chOff x="4180" y="783"/>
              <a:chExt cx="150" cy="307"/>
            </a:xfrm>
          </p:grpSpPr>
          <p:sp>
            <p:nvSpPr>
              <p:cNvPr id="15461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2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3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4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5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66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67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8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459" name="Text Box 579"/>
            <p:cNvSpPr txBox="1">
              <a:spLocks noChangeArrowheads="1"/>
            </p:cNvSpPr>
            <p:nvPr/>
          </p:nvSpPr>
          <p:spPr bwMode="auto">
            <a:xfrm>
              <a:off x="2636" y="1126"/>
              <a:ext cx="1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Company Network</a:t>
              </a:r>
            </a:p>
          </p:txBody>
        </p:sp>
        <p:sp>
          <p:nvSpPr>
            <p:cNvPr id="15460" name="Line 461"/>
            <p:cNvSpPr>
              <a:spLocks noChangeShapeType="1"/>
            </p:cNvSpPr>
            <p:nvPr/>
          </p:nvSpPr>
          <p:spPr bwMode="auto">
            <a:xfrm>
              <a:off x="4130" y="1567"/>
              <a:ext cx="63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69" name="Line 333"/>
          <p:cNvSpPr>
            <a:spLocks noChangeShapeType="1"/>
          </p:cNvSpPr>
          <p:nvPr/>
        </p:nvSpPr>
        <p:spPr bwMode="auto">
          <a:xfrm flipV="1">
            <a:off x="6183313" y="3178175"/>
            <a:ext cx="73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70" name="Line 334"/>
          <p:cNvSpPr>
            <a:spLocks noChangeShapeType="1"/>
          </p:cNvSpPr>
          <p:nvPr/>
        </p:nvSpPr>
        <p:spPr bwMode="auto">
          <a:xfrm flipV="1">
            <a:off x="6169025" y="5065713"/>
            <a:ext cx="463550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71" name="Oval 335"/>
          <p:cNvSpPr>
            <a:spLocks noChangeArrowheads="1"/>
          </p:cNvSpPr>
          <p:nvPr/>
        </p:nvSpPr>
        <p:spPr bwMode="auto">
          <a:xfrm>
            <a:off x="6516688" y="4775200"/>
            <a:ext cx="827087" cy="3190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2" name="Oval 336"/>
          <p:cNvSpPr>
            <a:spLocks noChangeArrowheads="1"/>
          </p:cNvSpPr>
          <p:nvPr/>
        </p:nvSpPr>
        <p:spPr bwMode="auto">
          <a:xfrm>
            <a:off x="6049963" y="2335213"/>
            <a:ext cx="827087" cy="3190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3" name="Text Box 337"/>
          <p:cNvSpPr txBox="1">
            <a:spLocks noChangeArrowheads="1"/>
          </p:cNvSpPr>
          <p:nvPr/>
        </p:nvSpPr>
        <p:spPr bwMode="auto">
          <a:xfrm>
            <a:off x="5759450" y="1435100"/>
            <a:ext cx="312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RY: Last Router on the path</a:t>
            </a:r>
          </a:p>
        </p:txBody>
      </p:sp>
      <p:sp>
        <p:nvSpPr>
          <p:cNvPr id="15374" name="Line 338"/>
          <p:cNvSpPr>
            <a:spLocks noChangeShapeType="1"/>
          </p:cNvSpPr>
          <p:nvPr/>
        </p:nvSpPr>
        <p:spPr bwMode="auto">
          <a:xfrm flipH="1">
            <a:off x="6602413" y="1666875"/>
            <a:ext cx="247650" cy="695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75" name="Rectangle 340"/>
          <p:cNvSpPr>
            <a:spLocks noChangeArrowheads="1"/>
          </p:cNvSpPr>
          <p:nvPr/>
        </p:nvSpPr>
        <p:spPr bwMode="auto">
          <a:xfrm>
            <a:off x="6081713" y="2786063"/>
            <a:ext cx="449262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6" name="Rectangle 341"/>
          <p:cNvSpPr>
            <a:spLocks noChangeArrowheads="1"/>
          </p:cNvSpPr>
          <p:nvPr/>
        </p:nvSpPr>
        <p:spPr bwMode="auto">
          <a:xfrm>
            <a:off x="6456363" y="5119688"/>
            <a:ext cx="449262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208662" name="Text Box 342"/>
          <p:cNvSpPr txBox="1">
            <a:spLocks noChangeArrowheads="1"/>
          </p:cNvSpPr>
          <p:nvPr/>
        </p:nvSpPr>
        <p:spPr bwMode="auto">
          <a:xfrm>
            <a:off x="4054475" y="3397250"/>
            <a:ext cx="2851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folHlink"/>
                </a:solidFill>
                <a:latin typeface="+mn-lt"/>
              </a:rPr>
              <a:t>WE </a:t>
            </a:r>
            <a:r>
              <a:rPr lang="en-US" sz="2400" dirty="0">
                <a:solidFill>
                  <a:schemeClr val="folHlink"/>
                </a:solidFill>
                <a:latin typeface="+mn-lt"/>
              </a:rPr>
              <a:t>KNOW THIS PART!!!</a:t>
            </a:r>
          </a:p>
        </p:txBody>
      </p:sp>
      <p:sp>
        <p:nvSpPr>
          <p:cNvPr id="344" name="Text Box 331"/>
          <p:cNvSpPr txBox="1">
            <a:spLocks noChangeArrowheads="1"/>
          </p:cNvSpPr>
          <p:nvPr/>
        </p:nvSpPr>
        <p:spPr bwMode="auto">
          <a:xfrm>
            <a:off x="4224969" y="5604610"/>
            <a:ext cx="312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RX: First Router on the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8BDC89C-3193-421F-BE3A-13FFB8079BE6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F2D9C64-A036-44B1-AD02-4C5724EEC956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How does the packet go from source host to destination host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75" y="2210200"/>
            <a:ext cx="4281488" cy="1866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the same subnet: From host X to RX (device to device)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Router to router (device to device)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the same subnet: From RY to host </a:t>
            </a:r>
            <a:r>
              <a:rPr lang="en-US" sz="2000" dirty="0"/>
              <a:t>Y (device to device)</a:t>
            </a:r>
            <a:endParaRPr lang="en-US" sz="2000" dirty="0" smtClean="0"/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4044950" y="1787525"/>
            <a:ext cx="5106988" cy="4092575"/>
            <a:chOff x="2503" y="1126"/>
            <a:chExt cx="3217" cy="2578"/>
          </a:xfrm>
        </p:grpSpPr>
        <p:sp>
          <p:nvSpPr>
            <p:cNvPr id="15378" name="Freeform 263"/>
            <p:cNvSpPr>
              <a:spLocks/>
            </p:cNvSpPr>
            <p:nvPr/>
          </p:nvSpPr>
          <p:spPr bwMode="auto">
            <a:xfrm>
              <a:off x="4618" y="2223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79" name="Freeform 264"/>
            <p:cNvSpPr>
              <a:spLocks/>
            </p:cNvSpPr>
            <p:nvPr/>
          </p:nvSpPr>
          <p:spPr bwMode="auto">
            <a:xfrm>
              <a:off x="4630" y="1262"/>
              <a:ext cx="1090" cy="658"/>
            </a:xfrm>
            <a:custGeom>
              <a:avLst/>
              <a:gdLst>
                <a:gd name="T0" fmla="*/ 1227 w 765"/>
                <a:gd name="T1" fmla="*/ 29 h 459"/>
                <a:gd name="T2" fmla="*/ 832 w 765"/>
                <a:gd name="T3" fmla="*/ 205 h 459"/>
                <a:gd name="T4" fmla="*/ 278 w 765"/>
                <a:gd name="T5" fmla="*/ 294 h 459"/>
                <a:gd name="T6" fmla="*/ 40 w 765"/>
                <a:gd name="T7" fmla="*/ 991 h 459"/>
                <a:gd name="T8" fmla="*/ 520 w 765"/>
                <a:gd name="T9" fmla="*/ 1307 h 459"/>
                <a:gd name="T10" fmla="*/ 1000 w 765"/>
                <a:gd name="T11" fmla="*/ 1256 h 459"/>
                <a:gd name="T12" fmla="*/ 1688 w 765"/>
                <a:gd name="T13" fmla="*/ 1307 h 459"/>
                <a:gd name="T14" fmla="*/ 2020 w 765"/>
                <a:gd name="T15" fmla="*/ 1279 h 459"/>
                <a:gd name="T16" fmla="*/ 2174 w 765"/>
                <a:gd name="T17" fmla="*/ 1095 h 459"/>
                <a:gd name="T18" fmla="*/ 2170 w 765"/>
                <a:gd name="T19" fmla="*/ 466 h 459"/>
                <a:gd name="T20" fmla="*/ 1915 w 765"/>
                <a:gd name="T21" fmla="*/ 100 h 459"/>
                <a:gd name="T22" fmla="*/ 1227 w 765"/>
                <a:gd name="T23" fmla="*/ 29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380" name="Group 308"/>
            <p:cNvGrpSpPr>
              <a:grpSpLocks/>
            </p:cNvGrpSpPr>
            <p:nvPr/>
          </p:nvGrpSpPr>
          <p:grpSpPr bwMode="auto">
            <a:xfrm>
              <a:off x="4695" y="2298"/>
              <a:ext cx="228" cy="108"/>
              <a:chOff x="3600" y="219"/>
              <a:chExt cx="360" cy="175"/>
            </a:xfrm>
          </p:grpSpPr>
          <p:sp>
            <p:nvSpPr>
              <p:cNvPr id="15691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92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93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94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95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96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701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702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703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97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98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99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700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1" name="Group 322"/>
            <p:cNvGrpSpPr>
              <a:grpSpLocks/>
            </p:cNvGrpSpPr>
            <p:nvPr/>
          </p:nvGrpSpPr>
          <p:grpSpPr bwMode="auto">
            <a:xfrm>
              <a:off x="4919" y="2474"/>
              <a:ext cx="228" cy="108"/>
              <a:chOff x="3600" y="219"/>
              <a:chExt cx="360" cy="175"/>
            </a:xfrm>
          </p:grpSpPr>
          <p:sp>
            <p:nvSpPr>
              <p:cNvPr id="15678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79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80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81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82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83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88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89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90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84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85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86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87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2" name="Group 336"/>
            <p:cNvGrpSpPr>
              <a:grpSpLocks/>
            </p:cNvGrpSpPr>
            <p:nvPr/>
          </p:nvGrpSpPr>
          <p:grpSpPr bwMode="auto">
            <a:xfrm>
              <a:off x="5095" y="2306"/>
              <a:ext cx="228" cy="108"/>
              <a:chOff x="3600" y="219"/>
              <a:chExt cx="360" cy="175"/>
            </a:xfrm>
          </p:grpSpPr>
          <p:sp>
            <p:nvSpPr>
              <p:cNvPr id="15665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66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7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68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69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70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75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6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7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71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72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3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74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3" name="Group 350"/>
            <p:cNvGrpSpPr>
              <a:grpSpLocks/>
            </p:cNvGrpSpPr>
            <p:nvPr/>
          </p:nvGrpSpPr>
          <p:grpSpPr bwMode="auto">
            <a:xfrm>
              <a:off x="4758" y="1577"/>
              <a:ext cx="221" cy="101"/>
              <a:chOff x="3600" y="219"/>
              <a:chExt cx="360" cy="175"/>
            </a:xfrm>
          </p:grpSpPr>
          <p:sp>
            <p:nvSpPr>
              <p:cNvPr id="15652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53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4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55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56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57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62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3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4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58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59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0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61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4" name="Group 364"/>
            <p:cNvGrpSpPr>
              <a:grpSpLocks/>
            </p:cNvGrpSpPr>
            <p:nvPr/>
          </p:nvGrpSpPr>
          <p:grpSpPr bwMode="auto">
            <a:xfrm>
              <a:off x="4757" y="1738"/>
              <a:ext cx="228" cy="108"/>
              <a:chOff x="3600" y="219"/>
              <a:chExt cx="360" cy="175"/>
            </a:xfrm>
          </p:grpSpPr>
          <p:sp>
            <p:nvSpPr>
              <p:cNvPr id="15639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40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1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42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43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44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49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50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51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45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46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47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48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5" name="Group 378"/>
            <p:cNvGrpSpPr>
              <a:grpSpLocks/>
            </p:cNvGrpSpPr>
            <p:nvPr/>
          </p:nvGrpSpPr>
          <p:grpSpPr bwMode="auto">
            <a:xfrm>
              <a:off x="5057" y="1517"/>
              <a:ext cx="210" cy="97"/>
              <a:chOff x="3600" y="219"/>
              <a:chExt cx="360" cy="175"/>
            </a:xfrm>
          </p:grpSpPr>
          <p:sp>
            <p:nvSpPr>
              <p:cNvPr id="15626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27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8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29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30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31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36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7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8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32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33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4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35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86" name="Group 392"/>
            <p:cNvGrpSpPr>
              <a:grpSpLocks/>
            </p:cNvGrpSpPr>
            <p:nvPr/>
          </p:nvGrpSpPr>
          <p:grpSpPr bwMode="auto">
            <a:xfrm>
              <a:off x="5111" y="1738"/>
              <a:ext cx="228" cy="108"/>
              <a:chOff x="3600" y="219"/>
              <a:chExt cx="360" cy="175"/>
            </a:xfrm>
          </p:grpSpPr>
          <p:sp>
            <p:nvSpPr>
              <p:cNvPr id="15613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14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5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6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617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618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23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4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5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619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620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1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22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5387" name="Line 434"/>
            <p:cNvSpPr>
              <a:spLocks noChangeShapeType="1"/>
            </p:cNvSpPr>
            <p:nvPr/>
          </p:nvSpPr>
          <p:spPr bwMode="auto">
            <a:xfrm flipV="1">
              <a:off x="4787" y="2568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88" name="Line 435"/>
            <p:cNvSpPr>
              <a:spLocks noChangeShapeType="1"/>
            </p:cNvSpPr>
            <p:nvPr/>
          </p:nvSpPr>
          <p:spPr bwMode="auto">
            <a:xfrm>
              <a:off x="4865" y="2403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89" name="Line 436"/>
            <p:cNvSpPr>
              <a:spLocks noChangeShapeType="1"/>
            </p:cNvSpPr>
            <p:nvPr/>
          </p:nvSpPr>
          <p:spPr bwMode="auto">
            <a:xfrm>
              <a:off x="4926" y="2353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0" name="Line 437"/>
            <p:cNvSpPr>
              <a:spLocks noChangeShapeType="1"/>
            </p:cNvSpPr>
            <p:nvPr/>
          </p:nvSpPr>
          <p:spPr bwMode="auto">
            <a:xfrm flipV="1">
              <a:off x="5075" y="2407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1" name="Freeform 463"/>
            <p:cNvSpPr>
              <a:spLocks/>
            </p:cNvSpPr>
            <p:nvPr/>
          </p:nvSpPr>
          <p:spPr bwMode="auto">
            <a:xfrm>
              <a:off x="3739" y="2787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2" name="Line 464"/>
            <p:cNvSpPr>
              <a:spLocks noChangeShapeType="1"/>
            </p:cNvSpPr>
            <p:nvPr/>
          </p:nvSpPr>
          <p:spPr bwMode="auto">
            <a:xfrm rot="-5400000">
              <a:off x="5148" y="3251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393" name="Group 465"/>
            <p:cNvGrpSpPr>
              <a:grpSpLocks/>
            </p:cNvGrpSpPr>
            <p:nvPr/>
          </p:nvGrpSpPr>
          <p:grpSpPr bwMode="auto">
            <a:xfrm>
              <a:off x="5093" y="3337"/>
              <a:ext cx="125" cy="230"/>
              <a:chOff x="4180" y="783"/>
              <a:chExt cx="150" cy="307"/>
            </a:xfrm>
          </p:grpSpPr>
          <p:sp>
            <p:nvSpPr>
              <p:cNvPr id="1560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0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61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61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394" name="Line 474"/>
            <p:cNvSpPr>
              <a:spLocks noChangeShapeType="1"/>
            </p:cNvSpPr>
            <p:nvPr/>
          </p:nvSpPr>
          <p:spPr bwMode="auto">
            <a:xfrm rot="5400000" flipV="1">
              <a:off x="5240" y="3428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395" name="Line 475"/>
            <p:cNvSpPr>
              <a:spLocks noChangeShapeType="1"/>
            </p:cNvSpPr>
            <p:nvPr/>
          </p:nvSpPr>
          <p:spPr bwMode="auto">
            <a:xfrm rot="-5400000">
              <a:off x="5357" y="3224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396" name="Group 476"/>
            <p:cNvGrpSpPr>
              <a:grpSpLocks/>
            </p:cNvGrpSpPr>
            <p:nvPr/>
          </p:nvGrpSpPr>
          <p:grpSpPr bwMode="auto">
            <a:xfrm>
              <a:off x="5092" y="3041"/>
              <a:ext cx="316" cy="148"/>
              <a:chOff x="3600" y="219"/>
              <a:chExt cx="360" cy="175"/>
            </a:xfrm>
          </p:grpSpPr>
          <p:sp>
            <p:nvSpPr>
              <p:cNvPr id="1559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9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9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9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9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60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9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9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60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97" name="Group 490"/>
            <p:cNvGrpSpPr>
              <a:grpSpLocks/>
            </p:cNvGrpSpPr>
            <p:nvPr/>
          </p:nvGrpSpPr>
          <p:grpSpPr bwMode="auto">
            <a:xfrm>
              <a:off x="4578" y="2867"/>
              <a:ext cx="316" cy="148"/>
              <a:chOff x="3600" y="219"/>
              <a:chExt cx="360" cy="175"/>
            </a:xfrm>
          </p:grpSpPr>
          <p:sp>
            <p:nvSpPr>
              <p:cNvPr id="1557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8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8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8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8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8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9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9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8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8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8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8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398" name="Group 504"/>
            <p:cNvGrpSpPr>
              <a:grpSpLocks/>
            </p:cNvGrpSpPr>
            <p:nvPr/>
          </p:nvGrpSpPr>
          <p:grpSpPr bwMode="auto">
            <a:xfrm>
              <a:off x="4159" y="3059"/>
              <a:ext cx="316" cy="148"/>
              <a:chOff x="3600" y="219"/>
              <a:chExt cx="360" cy="175"/>
            </a:xfrm>
          </p:grpSpPr>
          <p:sp>
            <p:nvSpPr>
              <p:cNvPr id="1556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6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7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7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7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7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7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7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5399" name="Line 518"/>
            <p:cNvSpPr>
              <a:spLocks noChangeShapeType="1"/>
            </p:cNvSpPr>
            <p:nvPr/>
          </p:nvSpPr>
          <p:spPr bwMode="auto">
            <a:xfrm>
              <a:off x="4861" y="3000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0" name="Line 519"/>
            <p:cNvSpPr>
              <a:spLocks noChangeShapeType="1"/>
            </p:cNvSpPr>
            <p:nvPr/>
          </p:nvSpPr>
          <p:spPr bwMode="auto">
            <a:xfrm flipV="1">
              <a:off x="4450" y="3008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1" name="Line 520"/>
            <p:cNvSpPr>
              <a:spLocks noChangeShapeType="1"/>
            </p:cNvSpPr>
            <p:nvPr/>
          </p:nvSpPr>
          <p:spPr bwMode="auto">
            <a:xfrm flipV="1">
              <a:off x="4477" y="3136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2" name="Line 521"/>
            <p:cNvSpPr>
              <a:spLocks noChangeShapeType="1"/>
            </p:cNvSpPr>
            <p:nvPr/>
          </p:nvSpPr>
          <p:spPr bwMode="auto">
            <a:xfrm flipH="1">
              <a:off x="4033" y="2976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3" name="Line 522"/>
            <p:cNvSpPr>
              <a:spLocks noChangeShapeType="1"/>
            </p:cNvSpPr>
            <p:nvPr/>
          </p:nvSpPr>
          <p:spPr bwMode="auto">
            <a:xfrm>
              <a:off x="4049" y="300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4" name="Line 523"/>
            <p:cNvSpPr>
              <a:spLocks noChangeShapeType="1"/>
            </p:cNvSpPr>
            <p:nvPr/>
          </p:nvSpPr>
          <p:spPr bwMode="auto">
            <a:xfrm>
              <a:off x="3961" y="3220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5" name="Line 524"/>
            <p:cNvSpPr>
              <a:spLocks noChangeShapeType="1"/>
            </p:cNvSpPr>
            <p:nvPr/>
          </p:nvSpPr>
          <p:spPr bwMode="auto">
            <a:xfrm>
              <a:off x="4120" y="3270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6" name="Line 525"/>
            <p:cNvSpPr>
              <a:spLocks noChangeShapeType="1"/>
            </p:cNvSpPr>
            <p:nvPr/>
          </p:nvSpPr>
          <p:spPr bwMode="auto">
            <a:xfrm flipH="1">
              <a:off x="4271" y="3212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7" name="Line 526"/>
            <p:cNvSpPr>
              <a:spLocks noChangeShapeType="1"/>
            </p:cNvSpPr>
            <p:nvPr/>
          </p:nvSpPr>
          <p:spPr bwMode="auto">
            <a:xfrm>
              <a:off x="4153" y="3268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08" name="Line 527"/>
            <p:cNvSpPr>
              <a:spLocks noChangeShapeType="1"/>
            </p:cNvSpPr>
            <p:nvPr/>
          </p:nvSpPr>
          <p:spPr bwMode="auto">
            <a:xfrm flipH="1" flipV="1">
              <a:off x="4403" y="327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15409" name="Object 528"/>
            <p:cNvGraphicFramePr>
              <a:graphicFrameLocks noChangeAspect="1"/>
            </p:cNvGraphicFramePr>
            <p:nvPr/>
          </p:nvGraphicFramePr>
          <p:xfrm>
            <a:off x="3808" y="31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2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1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529"/>
            <p:cNvGraphicFramePr>
              <a:graphicFrameLocks noChangeAspect="1"/>
            </p:cNvGraphicFramePr>
            <p:nvPr/>
          </p:nvGraphicFramePr>
          <p:xfrm>
            <a:off x="3912" y="29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3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29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530"/>
            <p:cNvGraphicFramePr>
              <a:graphicFrameLocks noChangeAspect="1"/>
            </p:cNvGraphicFramePr>
            <p:nvPr/>
          </p:nvGraphicFramePr>
          <p:xfrm>
            <a:off x="4080" y="330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4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30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2" name="Object 531"/>
            <p:cNvGraphicFramePr>
              <a:graphicFrameLocks noChangeAspect="1"/>
            </p:cNvGraphicFramePr>
            <p:nvPr/>
          </p:nvGraphicFramePr>
          <p:xfrm>
            <a:off x="4294" y="3308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5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3308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13" name="Group 532"/>
            <p:cNvGrpSpPr>
              <a:grpSpLocks/>
            </p:cNvGrpSpPr>
            <p:nvPr/>
          </p:nvGrpSpPr>
          <p:grpSpPr bwMode="auto">
            <a:xfrm>
              <a:off x="4866" y="3387"/>
              <a:ext cx="172" cy="215"/>
              <a:chOff x="2870" y="1518"/>
              <a:chExt cx="292" cy="320"/>
            </a:xfrm>
          </p:grpSpPr>
          <p:graphicFrame>
            <p:nvGraphicFramePr>
              <p:cNvPr id="15564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6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7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4" name="Group 535"/>
            <p:cNvGrpSpPr>
              <a:grpSpLocks/>
            </p:cNvGrpSpPr>
            <p:nvPr/>
          </p:nvGrpSpPr>
          <p:grpSpPr bwMode="auto">
            <a:xfrm>
              <a:off x="4582" y="3419"/>
              <a:ext cx="220" cy="203"/>
              <a:chOff x="2870" y="1518"/>
              <a:chExt cx="292" cy="320"/>
            </a:xfrm>
          </p:grpSpPr>
          <p:graphicFrame>
            <p:nvGraphicFramePr>
              <p:cNvPr id="15562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8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3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9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15" name="Group 538"/>
            <p:cNvGrpSpPr>
              <a:grpSpLocks/>
            </p:cNvGrpSpPr>
            <p:nvPr/>
          </p:nvGrpSpPr>
          <p:grpSpPr bwMode="auto">
            <a:xfrm>
              <a:off x="4681" y="3175"/>
              <a:ext cx="183" cy="255"/>
              <a:chOff x="2556" y="2689"/>
              <a:chExt cx="183" cy="255"/>
            </a:xfrm>
          </p:grpSpPr>
          <p:pic>
            <p:nvPicPr>
              <p:cNvPr id="1554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4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1 h 232"/>
                  <a:gd name="T12" fmla="*/ 0 w 199"/>
                  <a:gd name="T13" fmla="*/ 1 h 232"/>
                  <a:gd name="T14" fmla="*/ 0 w 199"/>
                  <a:gd name="T15" fmla="*/ 1 h 232"/>
                  <a:gd name="T16" fmla="*/ 0 w 199"/>
                  <a:gd name="T17" fmla="*/ 1 h 232"/>
                  <a:gd name="T18" fmla="*/ 0 w 199"/>
                  <a:gd name="T19" fmla="*/ 1 h 232"/>
                  <a:gd name="T20" fmla="*/ 0 w 199"/>
                  <a:gd name="T21" fmla="*/ 1 h 232"/>
                  <a:gd name="T22" fmla="*/ 0 w 199"/>
                  <a:gd name="T23" fmla="*/ 1 h 232"/>
                  <a:gd name="T24" fmla="*/ 0 w 199"/>
                  <a:gd name="T25" fmla="*/ 1 h 232"/>
                  <a:gd name="T26" fmla="*/ 0 w 199"/>
                  <a:gd name="T27" fmla="*/ 1 h 232"/>
                  <a:gd name="T28" fmla="*/ 0 w 199"/>
                  <a:gd name="T29" fmla="*/ 1 h 232"/>
                  <a:gd name="T30" fmla="*/ 0 w 199"/>
                  <a:gd name="T31" fmla="*/ 1 h 232"/>
                  <a:gd name="T32" fmla="*/ 1 w 199"/>
                  <a:gd name="T33" fmla="*/ 1 h 232"/>
                  <a:gd name="T34" fmla="*/ 1 w 199"/>
                  <a:gd name="T35" fmla="*/ 1 h 232"/>
                  <a:gd name="T36" fmla="*/ 1 w 199"/>
                  <a:gd name="T37" fmla="*/ 1 h 232"/>
                  <a:gd name="T38" fmla="*/ 1 w 199"/>
                  <a:gd name="T39" fmla="*/ 1 h 232"/>
                  <a:gd name="T40" fmla="*/ 1 w 199"/>
                  <a:gd name="T41" fmla="*/ 1 h 232"/>
                  <a:gd name="T42" fmla="*/ 1 w 199"/>
                  <a:gd name="T43" fmla="*/ 1 h 232"/>
                  <a:gd name="T44" fmla="*/ 1 w 199"/>
                  <a:gd name="T45" fmla="*/ 1 h 232"/>
                  <a:gd name="T46" fmla="*/ 1 w 199"/>
                  <a:gd name="T47" fmla="*/ 1 h 232"/>
                  <a:gd name="T48" fmla="*/ 0 w 199"/>
                  <a:gd name="T49" fmla="*/ 1 h 232"/>
                  <a:gd name="T50" fmla="*/ 0 w 199"/>
                  <a:gd name="T51" fmla="*/ 1 h 232"/>
                  <a:gd name="T52" fmla="*/ 0 w 199"/>
                  <a:gd name="T53" fmla="*/ 1 h 232"/>
                  <a:gd name="T54" fmla="*/ 0 w 199"/>
                  <a:gd name="T55" fmla="*/ 1 h 232"/>
                  <a:gd name="T56" fmla="*/ 0 w 199"/>
                  <a:gd name="T57" fmla="*/ 1 h 232"/>
                  <a:gd name="T58" fmla="*/ 0 w 199"/>
                  <a:gd name="T59" fmla="*/ 1 h 232"/>
                  <a:gd name="T60" fmla="*/ 0 w 199"/>
                  <a:gd name="T61" fmla="*/ 1 h 232"/>
                  <a:gd name="T62" fmla="*/ 0 w 199"/>
                  <a:gd name="T63" fmla="*/ 1 h 232"/>
                  <a:gd name="T64" fmla="*/ 0 w 199"/>
                  <a:gd name="T65" fmla="*/ 1 h 232"/>
                  <a:gd name="T66" fmla="*/ 0 w 199"/>
                  <a:gd name="T67" fmla="*/ 1 h 232"/>
                  <a:gd name="T68" fmla="*/ 0 w 199"/>
                  <a:gd name="T69" fmla="*/ 1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1 w 199"/>
                  <a:gd name="T77" fmla="*/ 0 h 232"/>
                  <a:gd name="T78" fmla="*/ 1 w 199"/>
                  <a:gd name="T79" fmla="*/ 0 h 232"/>
                  <a:gd name="T80" fmla="*/ 1 w 199"/>
                  <a:gd name="T81" fmla="*/ 0 h 232"/>
                  <a:gd name="T82" fmla="*/ 1 w 199"/>
                  <a:gd name="T83" fmla="*/ 0 h 232"/>
                  <a:gd name="T84" fmla="*/ 1 w 199"/>
                  <a:gd name="T85" fmla="*/ 0 h 232"/>
                  <a:gd name="T86" fmla="*/ 1 w 199"/>
                  <a:gd name="T87" fmla="*/ 0 h 232"/>
                  <a:gd name="T88" fmla="*/ 1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 w 128"/>
                  <a:gd name="T1" fmla="*/ 0 h 180"/>
                  <a:gd name="T2" fmla="*/ 1 w 128"/>
                  <a:gd name="T3" fmla="*/ 0 h 180"/>
                  <a:gd name="T4" fmla="*/ 1 w 128"/>
                  <a:gd name="T5" fmla="*/ 1 h 180"/>
                  <a:gd name="T6" fmla="*/ 1 w 128"/>
                  <a:gd name="T7" fmla="*/ 1 h 180"/>
                  <a:gd name="T8" fmla="*/ 1 w 128"/>
                  <a:gd name="T9" fmla="*/ 1 h 180"/>
                  <a:gd name="T10" fmla="*/ 0 w 128"/>
                  <a:gd name="T11" fmla="*/ 1 h 180"/>
                  <a:gd name="T12" fmla="*/ 0 w 128"/>
                  <a:gd name="T13" fmla="*/ 1 h 180"/>
                  <a:gd name="T14" fmla="*/ 0 w 128"/>
                  <a:gd name="T15" fmla="*/ 1 h 180"/>
                  <a:gd name="T16" fmla="*/ 0 w 128"/>
                  <a:gd name="T17" fmla="*/ 1 h 180"/>
                  <a:gd name="T18" fmla="*/ 0 w 128"/>
                  <a:gd name="T19" fmla="*/ 1 h 180"/>
                  <a:gd name="T20" fmla="*/ 0 w 128"/>
                  <a:gd name="T21" fmla="*/ 1 h 180"/>
                  <a:gd name="T22" fmla="*/ 0 w 128"/>
                  <a:gd name="T23" fmla="*/ 1 h 180"/>
                  <a:gd name="T24" fmla="*/ 0 w 128"/>
                  <a:gd name="T25" fmla="*/ 1 h 180"/>
                  <a:gd name="T26" fmla="*/ 0 w 128"/>
                  <a:gd name="T27" fmla="*/ 1 h 180"/>
                  <a:gd name="T28" fmla="*/ 0 w 128"/>
                  <a:gd name="T29" fmla="*/ 1 h 180"/>
                  <a:gd name="T30" fmla="*/ 0 w 128"/>
                  <a:gd name="T31" fmla="*/ 1 h 180"/>
                  <a:gd name="T32" fmla="*/ 0 w 128"/>
                  <a:gd name="T33" fmla="*/ 1 h 180"/>
                  <a:gd name="T34" fmla="*/ 0 w 128"/>
                  <a:gd name="T35" fmla="*/ 1 h 180"/>
                  <a:gd name="T36" fmla="*/ 0 w 128"/>
                  <a:gd name="T37" fmla="*/ 1 h 180"/>
                  <a:gd name="T38" fmla="*/ 1 w 128"/>
                  <a:gd name="T39" fmla="*/ 1 h 180"/>
                  <a:gd name="T40" fmla="*/ 1 w 128"/>
                  <a:gd name="T41" fmla="*/ 1 h 180"/>
                  <a:gd name="T42" fmla="*/ 1 w 128"/>
                  <a:gd name="T43" fmla="*/ 1 h 180"/>
                  <a:gd name="T44" fmla="*/ 1 w 128"/>
                  <a:gd name="T45" fmla="*/ 1 h 180"/>
                  <a:gd name="T46" fmla="*/ 1 w 128"/>
                  <a:gd name="T47" fmla="*/ 0 h 180"/>
                  <a:gd name="T48" fmla="*/ 1 w 128"/>
                  <a:gd name="T49" fmla="*/ 0 h 180"/>
                  <a:gd name="T50" fmla="*/ 1 w 128"/>
                  <a:gd name="T51" fmla="*/ 0 h 180"/>
                  <a:gd name="T52" fmla="*/ 1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1 w 128"/>
                  <a:gd name="T77" fmla="*/ 0 h 180"/>
                  <a:gd name="T78" fmla="*/ 1 w 128"/>
                  <a:gd name="T79" fmla="*/ 0 h 180"/>
                  <a:gd name="T80" fmla="*/ 1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 w 322"/>
                  <a:gd name="T1" fmla="*/ 0 h 378"/>
                  <a:gd name="T2" fmla="*/ 0 w 322"/>
                  <a:gd name="T3" fmla="*/ 1 h 378"/>
                  <a:gd name="T4" fmla="*/ 0 w 322"/>
                  <a:gd name="T5" fmla="*/ 1 h 378"/>
                  <a:gd name="T6" fmla="*/ 0 w 322"/>
                  <a:gd name="T7" fmla="*/ 1 h 378"/>
                  <a:gd name="T8" fmla="*/ 0 w 322"/>
                  <a:gd name="T9" fmla="*/ 1 h 378"/>
                  <a:gd name="T10" fmla="*/ 0 w 322"/>
                  <a:gd name="T11" fmla="*/ 1 h 378"/>
                  <a:gd name="T12" fmla="*/ 0 w 322"/>
                  <a:gd name="T13" fmla="*/ 1 h 378"/>
                  <a:gd name="T14" fmla="*/ 0 w 322"/>
                  <a:gd name="T15" fmla="*/ 2 h 378"/>
                  <a:gd name="T16" fmla="*/ 0 w 322"/>
                  <a:gd name="T17" fmla="*/ 2 h 378"/>
                  <a:gd name="T18" fmla="*/ 0 w 322"/>
                  <a:gd name="T19" fmla="*/ 2 h 378"/>
                  <a:gd name="T20" fmla="*/ 1 w 322"/>
                  <a:gd name="T21" fmla="*/ 2 h 378"/>
                  <a:gd name="T22" fmla="*/ 1 w 322"/>
                  <a:gd name="T23" fmla="*/ 2 h 378"/>
                  <a:gd name="T24" fmla="*/ 1 w 322"/>
                  <a:gd name="T25" fmla="*/ 2 h 378"/>
                  <a:gd name="T26" fmla="*/ 1 w 322"/>
                  <a:gd name="T27" fmla="*/ 2 h 378"/>
                  <a:gd name="T28" fmla="*/ 1 w 322"/>
                  <a:gd name="T29" fmla="*/ 2 h 378"/>
                  <a:gd name="T30" fmla="*/ 1 w 322"/>
                  <a:gd name="T31" fmla="*/ 2 h 378"/>
                  <a:gd name="T32" fmla="*/ 2 w 322"/>
                  <a:gd name="T33" fmla="*/ 2 h 378"/>
                  <a:gd name="T34" fmla="*/ 2 w 322"/>
                  <a:gd name="T35" fmla="*/ 2 h 378"/>
                  <a:gd name="T36" fmla="*/ 2 w 322"/>
                  <a:gd name="T37" fmla="*/ 2 h 378"/>
                  <a:gd name="T38" fmla="*/ 2 w 322"/>
                  <a:gd name="T39" fmla="*/ 2 h 378"/>
                  <a:gd name="T40" fmla="*/ 1 w 322"/>
                  <a:gd name="T41" fmla="*/ 2 h 378"/>
                  <a:gd name="T42" fmla="*/ 1 w 322"/>
                  <a:gd name="T43" fmla="*/ 2 h 378"/>
                  <a:gd name="T44" fmla="*/ 1 w 322"/>
                  <a:gd name="T45" fmla="*/ 2 h 378"/>
                  <a:gd name="T46" fmla="*/ 1 w 322"/>
                  <a:gd name="T47" fmla="*/ 2 h 378"/>
                  <a:gd name="T48" fmla="*/ 1 w 322"/>
                  <a:gd name="T49" fmla="*/ 2 h 378"/>
                  <a:gd name="T50" fmla="*/ 1 w 322"/>
                  <a:gd name="T51" fmla="*/ 2 h 378"/>
                  <a:gd name="T52" fmla="*/ 1 w 322"/>
                  <a:gd name="T53" fmla="*/ 2 h 378"/>
                  <a:gd name="T54" fmla="*/ 0 w 322"/>
                  <a:gd name="T55" fmla="*/ 1 h 378"/>
                  <a:gd name="T56" fmla="*/ 0 w 322"/>
                  <a:gd name="T57" fmla="*/ 1 h 378"/>
                  <a:gd name="T58" fmla="*/ 0 w 322"/>
                  <a:gd name="T59" fmla="*/ 1 h 378"/>
                  <a:gd name="T60" fmla="*/ 0 w 322"/>
                  <a:gd name="T61" fmla="*/ 1 h 378"/>
                  <a:gd name="T62" fmla="*/ 0 w 322"/>
                  <a:gd name="T63" fmla="*/ 1 h 378"/>
                  <a:gd name="T64" fmla="*/ 0 w 322"/>
                  <a:gd name="T65" fmla="*/ 1 h 378"/>
                  <a:gd name="T66" fmla="*/ 0 w 322"/>
                  <a:gd name="T67" fmla="*/ 1 h 378"/>
                  <a:gd name="T68" fmla="*/ 1 w 322"/>
                  <a:gd name="T69" fmla="*/ 1 h 378"/>
                  <a:gd name="T70" fmla="*/ 1 w 322"/>
                  <a:gd name="T71" fmla="*/ 0 h 378"/>
                  <a:gd name="T72" fmla="*/ 1 w 322"/>
                  <a:gd name="T73" fmla="*/ 0 h 378"/>
                  <a:gd name="T74" fmla="*/ 1 w 322"/>
                  <a:gd name="T75" fmla="*/ 0 h 378"/>
                  <a:gd name="T76" fmla="*/ 1 w 322"/>
                  <a:gd name="T77" fmla="*/ 0 h 378"/>
                  <a:gd name="T78" fmla="*/ 1 w 322"/>
                  <a:gd name="T79" fmla="*/ 0 h 378"/>
                  <a:gd name="T80" fmla="*/ 1 w 322"/>
                  <a:gd name="T81" fmla="*/ 0 h 378"/>
                  <a:gd name="T82" fmla="*/ 1 w 322"/>
                  <a:gd name="T83" fmla="*/ 0 h 378"/>
                  <a:gd name="T84" fmla="*/ 1 w 322"/>
                  <a:gd name="T85" fmla="*/ 0 h 378"/>
                  <a:gd name="T86" fmla="*/ 1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1 w 283"/>
                  <a:gd name="T1" fmla="*/ 0 h 252"/>
                  <a:gd name="T2" fmla="*/ 1 w 283"/>
                  <a:gd name="T3" fmla="*/ 1 h 252"/>
                  <a:gd name="T4" fmla="*/ 1 w 283"/>
                  <a:gd name="T5" fmla="*/ 1 h 252"/>
                  <a:gd name="T6" fmla="*/ 1 w 283"/>
                  <a:gd name="T7" fmla="*/ 1 h 252"/>
                  <a:gd name="T8" fmla="*/ 1 w 283"/>
                  <a:gd name="T9" fmla="*/ 1 h 252"/>
                  <a:gd name="T10" fmla="*/ 1 w 283"/>
                  <a:gd name="T11" fmla="*/ 1 h 252"/>
                  <a:gd name="T12" fmla="*/ 1 w 283"/>
                  <a:gd name="T13" fmla="*/ 1 h 252"/>
                  <a:gd name="T14" fmla="*/ 1 w 283"/>
                  <a:gd name="T15" fmla="*/ 1 h 252"/>
                  <a:gd name="T16" fmla="*/ 1 w 283"/>
                  <a:gd name="T17" fmla="*/ 1 h 252"/>
                  <a:gd name="T18" fmla="*/ 1 w 283"/>
                  <a:gd name="T19" fmla="*/ 1 h 252"/>
                  <a:gd name="T20" fmla="*/ 1 w 283"/>
                  <a:gd name="T21" fmla="*/ 1 h 252"/>
                  <a:gd name="T22" fmla="*/ 1 w 283"/>
                  <a:gd name="T23" fmla="*/ 1 h 252"/>
                  <a:gd name="T24" fmla="*/ 1 w 283"/>
                  <a:gd name="T25" fmla="*/ 1 h 252"/>
                  <a:gd name="T26" fmla="*/ 1 w 283"/>
                  <a:gd name="T27" fmla="*/ 1 h 252"/>
                  <a:gd name="T28" fmla="*/ 1 w 283"/>
                  <a:gd name="T29" fmla="*/ 1 h 252"/>
                  <a:gd name="T30" fmla="*/ 1 w 283"/>
                  <a:gd name="T31" fmla="*/ 1 h 252"/>
                  <a:gd name="T32" fmla="*/ 1 w 283"/>
                  <a:gd name="T33" fmla="*/ 1 h 252"/>
                  <a:gd name="T34" fmla="*/ 1 w 283"/>
                  <a:gd name="T35" fmla="*/ 1 h 252"/>
                  <a:gd name="T36" fmla="*/ 1 w 283"/>
                  <a:gd name="T37" fmla="*/ 1 h 252"/>
                  <a:gd name="T38" fmla="*/ 1 w 283"/>
                  <a:gd name="T39" fmla="*/ 1 h 252"/>
                  <a:gd name="T40" fmla="*/ 1 w 283"/>
                  <a:gd name="T41" fmla="*/ 1 h 252"/>
                  <a:gd name="T42" fmla="*/ 1 w 283"/>
                  <a:gd name="T43" fmla="*/ 1 h 252"/>
                  <a:gd name="T44" fmla="*/ 1 w 283"/>
                  <a:gd name="T45" fmla="*/ 1 h 252"/>
                  <a:gd name="T46" fmla="*/ 1 w 283"/>
                  <a:gd name="T47" fmla="*/ 1 h 252"/>
                  <a:gd name="T48" fmla="*/ 1 w 283"/>
                  <a:gd name="T49" fmla="*/ 1 h 252"/>
                  <a:gd name="T50" fmla="*/ 1 w 283"/>
                  <a:gd name="T51" fmla="*/ 1 h 252"/>
                  <a:gd name="T52" fmla="*/ 1 w 283"/>
                  <a:gd name="T53" fmla="*/ 1 h 252"/>
                  <a:gd name="T54" fmla="*/ 1 w 283"/>
                  <a:gd name="T55" fmla="*/ 1 h 252"/>
                  <a:gd name="T56" fmla="*/ 1 w 283"/>
                  <a:gd name="T57" fmla="*/ 0 h 252"/>
                  <a:gd name="T58" fmla="*/ 1 w 283"/>
                  <a:gd name="T59" fmla="*/ 0 h 252"/>
                  <a:gd name="T60" fmla="*/ 1 w 283"/>
                  <a:gd name="T61" fmla="*/ 0 h 252"/>
                  <a:gd name="T62" fmla="*/ 1 w 283"/>
                  <a:gd name="T63" fmla="*/ 0 h 252"/>
                  <a:gd name="T64" fmla="*/ 1 w 283"/>
                  <a:gd name="T65" fmla="*/ 0 h 252"/>
                  <a:gd name="T66" fmla="*/ 1 w 283"/>
                  <a:gd name="T67" fmla="*/ 0 h 252"/>
                  <a:gd name="T68" fmla="*/ 1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1 w 283"/>
                  <a:gd name="T109" fmla="*/ 0 h 252"/>
                  <a:gd name="T110" fmla="*/ 1 w 283"/>
                  <a:gd name="T111" fmla="*/ 0 h 252"/>
                  <a:gd name="T112" fmla="*/ 1 w 283"/>
                  <a:gd name="T113" fmla="*/ 0 h 252"/>
                  <a:gd name="T114" fmla="*/ 1 w 283"/>
                  <a:gd name="T115" fmla="*/ 0 h 252"/>
                  <a:gd name="T116" fmla="*/ 1 w 283"/>
                  <a:gd name="T117" fmla="*/ 0 h 252"/>
                  <a:gd name="T118" fmla="*/ 1 w 283"/>
                  <a:gd name="T119" fmla="*/ 0 h 252"/>
                  <a:gd name="T120" fmla="*/ 1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1 h 238"/>
                  <a:gd name="T4" fmla="*/ 0 w 114"/>
                  <a:gd name="T5" fmla="*/ 1 h 238"/>
                  <a:gd name="T6" fmla="*/ 0 w 114"/>
                  <a:gd name="T7" fmla="*/ 1 h 238"/>
                  <a:gd name="T8" fmla="*/ 0 w 114"/>
                  <a:gd name="T9" fmla="*/ 1 h 238"/>
                  <a:gd name="T10" fmla="*/ 0 w 114"/>
                  <a:gd name="T11" fmla="*/ 1 h 238"/>
                  <a:gd name="T12" fmla="*/ 0 w 114"/>
                  <a:gd name="T13" fmla="*/ 1 h 238"/>
                  <a:gd name="T14" fmla="*/ 0 w 114"/>
                  <a:gd name="T15" fmla="*/ 1 h 238"/>
                  <a:gd name="T16" fmla="*/ 1 w 114"/>
                  <a:gd name="T17" fmla="*/ 1 h 238"/>
                  <a:gd name="T18" fmla="*/ 1 w 114"/>
                  <a:gd name="T19" fmla="*/ 1 h 238"/>
                  <a:gd name="T20" fmla="*/ 1 w 114"/>
                  <a:gd name="T21" fmla="*/ 1 h 238"/>
                  <a:gd name="T22" fmla="*/ 1 w 114"/>
                  <a:gd name="T23" fmla="*/ 1 h 238"/>
                  <a:gd name="T24" fmla="*/ 1 w 114"/>
                  <a:gd name="T25" fmla="*/ 1 h 238"/>
                  <a:gd name="T26" fmla="*/ 1 w 114"/>
                  <a:gd name="T27" fmla="*/ 1 h 238"/>
                  <a:gd name="T28" fmla="*/ 1 w 114"/>
                  <a:gd name="T29" fmla="*/ 1 h 238"/>
                  <a:gd name="T30" fmla="*/ 1 w 114"/>
                  <a:gd name="T31" fmla="*/ 1 h 238"/>
                  <a:gd name="T32" fmla="*/ 1 w 114"/>
                  <a:gd name="T33" fmla="*/ 1 h 238"/>
                  <a:gd name="T34" fmla="*/ 0 w 114"/>
                  <a:gd name="T35" fmla="*/ 1 h 238"/>
                  <a:gd name="T36" fmla="*/ 0 w 114"/>
                  <a:gd name="T37" fmla="*/ 1 h 238"/>
                  <a:gd name="T38" fmla="*/ 0 w 114"/>
                  <a:gd name="T39" fmla="*/ 1 h 238"/>
                  <a:gd name="T40" fmla="*/ 0 w 114"/>
                  <a:gd name="T41" fmla="*/ 1 h 238"/>
                  <a:gd name="T42" fmla="*/ 0 w 114"/>
                  <a:gd name="T43" fmla="*/ 1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1 w 114"/>
                  <a:gd name="T61" fmla="*/ 0 h 238"/>
                  <a:gd name="T62" fmla="*/ 1 w 114"/>
                  <a:gd name="T63" fmla="*/ 0 h 238"/>
                  <a:gd name="T64" fmla="*/ 1 w 114"/>
                  <a:gd name="T65" fmla="*/ 0 h 238"/>
                  <a:gd name="T66" fmla="*/ 1 w 114"/>
                  <a:gd name="T67" fmla="*/ 0 h 238"/>
                  <a:gd name="T68" fmla="*/ 1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1 w 246"/>
                  <a:gd name="T1" fmla="*/ 1 h 310"/>
                  <a:gd name="T2" fmla="*/ 1 w 246"/>
                  <a:gd name="T3" fmla="*/ 1 h 310"/>
                  <a:gd name="T4" fmla="*/ 1 w 246"/>
                  <a:gd name="T5" fmla="*/ 1 h 310"/>
                  <a:gd name="T6" fmla="*/ 1 w 246"/>
                  <a:gd name="T7" fmla="*/ 1 h 310"/>
                  <a:gd name="T8" fmla="*/ 1 w 246"/>
                  <a:gd name="T9" fmla="*/ 1 h 310"/>
                  <a:gd name="T10" fmla="*/ 1 w 246"/>
                  <a:gd name="T11" fmla="*/ 1 h 310"/>
                  <a:gd name="T12" fmla="*/ 1 w 246"/>
                  <a:gd name="T13" fmla="*/ 1 h 310"/>
                  <a:gd name="T14" fmla="*/ 1 w 246"/>
                  <a:gd name="T15" fmla="*/ 1 h 310"/>
                  <a:gd name="T16" fmla="*/ 1 w 246"/>
                  <a:gd name="T17" fmla="*/ 1 h 310"/>
                  <a:gd name="T18" fmla="*/ 1 w 246"/>
                  <a:gd name="T19" fmla="*/ 1 h 310"/>
                  <a:gd name="T20" fmla="*/ 1 w 246"/>
                  <a:gd name="T21" fmla="*/ 1 h 310"/>
                  <a:gd name="T22" fmla="*/ 1 w 246"/>
                  <a:gd name="T23" fmla="*/ 2 h 310"/>
                  <a:gd name="T24" fmla="*/ 1 w 246"/>
                  <a:gd name="T25" fmla="*/ 2 h 310"/>
                  <a:gd name="T26" fmla="*/ 1 w 246"/>
                  <a:gd name="T27" fmla="*/ 2 h 310"/>
                  <a:gd name="T28" fmla="*/ 1 w 246"/>
                  <a:gd name="T29" fmla="*/ 1 h 310"/>
                  <a:gd name="T30" fmla="*/ 1 w 246"/>
                  <a:gd name="T31" fmla="*/ 1 h 310"/>
                  <a:gd name="T32" fmla="*/ 1 w 246"/>
                  <a:gd name="T33" fmla="*/ 1 h 310"/>
                  <a:gd name="T34" fmla="*/ 1 w 246"/>
                  <a:gd name="T35" fmla="*/ 1 h 310"/>
                  <a:gd name="T36" fmla="*/ 1 w 246"/>
                  <a:gd name="T37" fmla="*/ 1 h 310"/>
                  <a:gd name="T38" fmla="*/ 1 w 246"/>
                  <a:gd name="T39" fmla="*/ 1 h 310"/>
                  <a:gd name="T40" fmla="*/ 1 w 246"/>
                  <a:gd name="T41" fmla="*/ 1 h 310"/>
                  <a:gd name="T42" fmla="*/ 1 w 246"/>
                  <a:gd name="T43" fmla="*/ 1 h 310"/>
                  <a:gd name="T44" fmla="*/ 1 w 246"/>
                  <a:gd name="T45" fmla="*/ 0 h 310"/>
                  <a:gd name="T46" fmla="*/ 1 w 246"/>
                  <a:gd name="T47" fmla="*/ 0 h 310"/>
                  <a:gd name="T48" fmla="*/ 1 w 246"/>
                  <a:gd name="T49" fmla="*/ 0 h 310"/>
                  <a:gd name="T50" fmla="*/ 1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1 w 246"/>
                  <a:gd name="T69" fmla="*/ 0 h 310"/>
                  <a:gd name="T70" fmla="*/ 1 w 246"/>
                  <a:gd name="T71" fmla="*/ 0 h 310"/>
                  <a:gd name="T72" fmla="*/ 1 w 246"/>
                  <a:gd name="T73" fmla="*/ 1 h 310"/>
                  <a:gd name="T74" fmla="*/ 1 w 246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1 h 187"/>
                  <a:gd name="T28" fmla="*/ 0 w 83"/>
                  <a:gd name="T29" fmla="*/ 1 h 187"/>
                  <a:gd name="T30" fmla="*/ 0 w 83"/>
                  <a:gd name="T31" fmla="*/ 1 h 187"/>
                  <a:gd name="T32" fmla="*/ 0 w 83"/>
                  <a:gd name="T33" fmla="*/ 1 h 187"/>
                  <a:gd name="T34" fmla="*/ 0 w 83"/>
                  <a:gd name="T35" fmla="*/ 1 h 187"/>
                  <a:gd name="T36" fmla="*/ 0 w 83"/>
                  <a:gd name="T37" fmla="*/ 1 h 187"/>
                  <a:gd name="T38" fmla="*/ 0 w 83"/>
                  <a:gd name="T39" fmla="*/ 1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1 h 94"/>
                  <a:gd name="T30" fmla="*/ 0 w 44"/>
                  <a:gd name="T31" fmla="*/ 1 h 94"/>
                  <a:gd name="T32" fmla="*/ 0 w 44"/>
                  <a:gd name="T33" fmla="*/ 1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1 h 236"/>
                  <a:gd name="T18" fmla="*/ 0 w 198"/>
                  <a:gd name="T19" fmla="*/ 1 h 236"/>
                  <a:gd name="T20" fmla="*/ 0 w 198"/>
                  <a:gd name="T21" fmla="*/ 1 h 236"/>
                  <a:gd name="T22" fmla="*/ 0 w 198"/>
                  <a:gd name="T23" fmla="*/ 1 h 236"/>
                  <a:gd name="T24" fmla="*/ 0 w 198"/>
                  <a:gd name="T25" fmla="*/ 1 h 236"/>
                  <a:gd name="T26" fmla="*/ 0 w 198"/>
                  <a:gd name="T27" fmla="*/ 1 h 236"/>
                  <a:gd name="T28" fmla="*/ 1 w 198"/>
                  <a:gd name="T29" fmla="*/ 1 h 236"/>
                  <a:gd name="T30" fmla="*/ 1 w 198"/>
                  <a:gd name="T31" fmla="*/ 1 h 236"/>
                  <a:gd name="T32" fmla="*/ 1 w 198"/>
                  <a:gd name="T33" fmla="*/ 1 h 236"/>
                  <a:gd name="T34" fmla="*/ 1 w 198"/>
                  <a:gd name="T35" fmla="*/ 1 h 236"/>
                  <a:gd name="T36" fmla="*/ 1 w 198"/>
                  <a:gd name="T37" fmla="*/ 1 h 236"/>
                  <a:gd name="T38" fmla="*/ 1 w 198"/>
                  <a:gd name="T39" fmla="*/ 1 h 236"/>
                  <a:gd name="T40" fmla="*/ 1 w 198"/>
                  <a:gd name="T41" fmla="*/ 1 h 236"/>
                  <a:gd name="T42" fmla="*/ 1 w 198"/>
                  <a:gd name="T43" fmla="*/ 1 h 236"/>
                  <a:gd name="T44" fmla="*/ 1 w 198"/>
                  <a:gd name="T45" fmla="*/ 1 h 236"/>
                  <a:gd name="T46" fmla="*/ 1 w 198"/>
                  <a:gd name="T47" fmla="*/ 1 h 236"/>
                  <a:gd name="T48" fmla="*/ 1 w 198"/>
                  <a:gd name="T49" fmla="*/ 1 h 236"/>
                  <a:gd name="T50" fmla="*/ 1 w 198"/>
                  <a:gd name="T51" fmla="*/ 1 h 236"/>
                  <a:gd name="T52" fmla="*/ 1 w 198"/>
                  <a:gd name="T53" fmla="*/ 1 h 236"/>
                  <a:gd name="T54" fmla="*/ 1 w 198"/>
                  <a:gd name="T55" fmla="*/ 1 h 236"/>
                  <a:gd name="T56" fmla="*/ 1 w 198"/>
                  <a:gd name="T57" fmla="*/ 1 h 236"/>
                  <a:gd name="T58" fmla="*/ 1 w 198"/>
                  <a:gd name="T59" fmla="*/ 1 h 236"/>
                  <a:gd name="T60" fmla="*/ 1 w 198"/>
                  <a:gd name="T61" fmla="*/ 1 h 236"/>
                  <a:gd name="T62" fmla="*/ 0 w 198"/>
                  <a:gd name="T63" fmla="*/ 1 h 236"/>
                  <a:gd name="T64" fmla="*/ 0 w 198"/>
                  <a:gd name="T65" fmla="*/ 1 h 236"/>
                  <a:gd name="T66" fmla="*/ 0 w 198"/>
                  <a:gd name="T67" fmla="*/ 1 h 236"/>
                  <a:gd name="T68" fmla="*/ 0 w 198"/>
                  <a:gd name="T69" fmla="*/ 1 h 236"/>
                  <a:gd name="T70" fmla="*/ 0 w 198"/>
                  <a:gd name="T71" fmla="*/ 1 h 236"/>
                  <a:gd name="T72" fmla="*/ 0 w 198"/>
                  <a:gd name="T73" fmla="*/ 1 h 236"/>
                  <a:gd name="T74" fmla="*/ 0 w 198"/>
                  <a:gd name="T75" fmla="*/ 1 h 236"/>
                  <a:gd name="T76" fmla="*/ 0 w 198"/>
                  <a:gd name="T77" fmla="*/ 1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1 w 198"/>
                  <a:gd name="T91" fmla="*/ 0 h 236"/>
                  <a:gd name="T92" fmla="*/ 1 w 198"/>
                  <a:gd name="T93" fmla="*/ 0 h 236"/>
                  <a:gd name="T94" fmla="*/ 1 w 198"/>
                  <a:gd name="T95" fmla="*/ 0 h 236"/>
                  <a:gd name="T96" fmla="*/ 1 w 198"/>
                  <a:gd name="T97" fmla="*/ 0 h 236"/>
                  <a:gd name="T98" fmla="*/ 1 w 198"/>
                  <a:gd name="T99" fmla="*/ 0 h 236"/>
                  <a:gd name="T100" fmla="*/ 1 w 198"/>
                  <a:gd name="T101" fmla="*/ 0 h 236"/>
                  <a:gd name="T102" fmla="*/ 1 w 198"/>
                  <a:gd name="T103" fmla="*/ 0 h 236"/>
                  <a:gd name="T104" fmla="*/ 1 w 198"/>
                  <a:gd name="T105" fmla="*/ 0 h 236"/>
                  <a:gd name="T106" fmla="*/ 1 w 198"/>
                  <a:gd name="T107" fmla="*/ 0 h 236"/>
                  <a:gd name="T108" fmla="*/ 1 w 198"/>
                  <a:gd name="T109" fmla="*/ 0 h 236"/>
                  <a:gd name="T110" fmla="*/ 1 w 198"/>
                  <a:gd name="T111" fmla="*/ 0 h 236"/>
                  <a:gd name="T112" fmla="*/ 1 w 198"/>
                  <a:gd name="T113" fmla="*/ 0 h 236"/>
                  <a:gd name="T114" fmla="*/ 1 w 198"/>
                  <a:gd name="T115" fmla="*/ 0 h 236"/>
                  <a:gd name="T116" fmla="*/ 1 w 198"/>
                  <a:gd name="T117" fmla="*/ 0 h 236"/>
                  <a:gd name="T118" fmla="*/ 1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 w 128"/>
                  <a:gd name="T1" fmla="*/ 0 h 183"/>
                  <a:gd name="T2" fmla="*/ 1 w 128"/>
                  <a:gd name="T3" fmla="*/ 0 h 183"/>
                  <a:gd name="T4" fmla="*/ 1 w 128"/>
                  <a:gd name="T5" fmla="*/ 0 h 183"/>
                  <a:gd name="T6" fmla="*/ 1 w 128"/>
                  <a:gd name="T7" fmla="*/ 0 h 183"/>
                  <a:gd name="T8" fmla="*/ 1 w 128"/>
                  <a:gd name="T9" fmla="*/ 0 h 183"/>
                  <a:gd name="T10" fmla="*/ 0 w 128"/>
                  <a:gd name="T11" fmla="*/ 1 h 183"/>
                  <a:gd name="T12" fmla="*/ 0 w 128"/>
                  <a:gd name="T13" fmla="*/ 1 h 183"/>
                  <a:gd name="T14" fmla="*/ 0 w 128"/>
                  <a:gd name="T15" fmla="*/ 1 h 183"/>
                  <a:gd name="T16" fmla="*/ 0 w 128"/>
                  <a:gd name="T17" fmla="*/ 1 h 183"/>
                  <a:gd name="T18" fmla="*/ 0 w 128"/>
                  <a:gd name="T19" fmla="*/ 1 h 183"/>
                  <a:gd name="T20" fmla="*/ 0 w 128"/>
                  <a:gd name="T21" fmla="*/ 1 h 183"/>
                  <a:gd name="T22" fmla="*/ 0 w 128"/>
                  <a:gd name="T23" fmla="*/ 1 h 183"/>
                  <a:gd name="T24" fmla="*/ 0 w 128"/>
                  <a:gd name="T25" fmla="*/ 1 h 183"/>
                  <a:gd name="T26" fmla="*/ 0 w 128"/>
                  <a:gd name="T27" fmla="*/ 1 h 183"/>
                  <a:gd name="T28" fmla="*/ 0 w 128"/>
                  <a:gd name="T29" fmla="*/ 1 h 183"/>
                  <a:gd name="T30" fmla="*/ 0 w 128"/>
                  <a:gd name="T31" fmla="*/ 1 h 183"/>
                  <a:gd name="T32" fmla="*/ 0 w 128"/>
                  <a:gd name="T33" fmla="*/ 1 h 183"/>
                  <a:gd name="T34" fmla="*/ 0 w 128"/>
                  <a:gd name="T35" fmla="*/ 1 h 183"/>
                  <a:gd name="T36" fmla="*/ 0 w 128"/>
                  <a:gd name="T37" fmla="*/ 1 h 183"/>
                  <a:gd name="T38" fmla="*/ 1 w 128"/>
                  <a:gd name="T39" fmla="*/ 1 h 183"/>
                  <a:gd name="T40" fmla="*/ 1 w 128"/>
                  <a:gd name="T41" fmla="*/ 1 h 183"/>
                  <a:gd name="T42" fmla="*/ 1 w 128"/>
                  <a:gd name="T43" fmla="*/ 0 h 183"/>
                  <a:gd name="T44" fmla="*/ 1 w 128"/>
                  <a:gd name="T45" fmla="*/ 0 h 183"/>
                  <a:gd name="T46" fmla="*/ 1 w 128"/>
                  <a:gd name="T47" fmla="*/ 0 h 183"/>
                  <a:gd name="T48" fmla="*/ 1 w 128"/>
                  <a:gd name="T49" fmla="*/ 0 h 183"/>
                  <a:gd name="T50" fmla="*/ 1 w 128"/>
                  <a:gd name="T51" fmla="*/ 0 h 183"/>
                  <a:gd name="T52" fmla="*/ 1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1 w 128"/>
                  <a:gd name="T77" fmla="*/ 0 h 183"/>
                  <a:gd name="T78" fmla="*/ 1 w 128"/>
                  <a:gd name="T79" fmla="*/ 0 h 183"/>
                  <a:gd name="T80" fmla="*/ 1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1 h 379"/>
                  <a:gd name="T6" fmla="*/ 0 w 323"/>
                  <a:gd name="T7" fmla="*/ 1 h 379"/>
                  <a:gd name="T8" fmla="*/ 0 w 323"/>
                  <a:gd name="T9" fmla="*/ 1 h 379"/>
                  <a:gd name="T10" fmla="*/ 0 w 323"/>
                  <a:gd name="T11" fmla="*/ 1 h 379"/>
                  <a:gd name="T12" fmla="*/ 0 w 323"/>
                  <a:gd name="T13" fmla="*/ 1 h 379"/>
                  <a:gd name="T14" fmla="*/ 0 w 323"/>
                  <a:gd name="T15" fmla="*/ 1 h 379"/>
                  <a:gd name="T16" fmla="*/ 0 w 323"/>
                  <a:gd name="T17" fmla="*/ 1 h 379"/>
                  <a:gd name="T18" fmla="*/ 0 w 323"/>
                  <a:gd name="T19" fmla="*/ 1 h 379"/>
                  <a:gd name="T20" fmla="*/ 0 w 323"/>
                  <a:gd name="T21" fmla="*/ 2 h 379"/>
                  <a:gd name="T22" fmla="*/ 1 w 323"/>
                  <a:gd name="T23" fmla="*/ 2 h 379"/>
                  <a:gd name="T24" fmla="*/ 1 w 323"/>
                  <a:gd name="T25" fmla="*/ 2 h 379"/>
                  <a:gd name="T26" fmla="*/ 1 w 323"/>
                  <a:gd name="T27" fmla="*/ 2 h 379"/>
                  <a:gd name="T28" fmla="*/ 1 w 323"/>
                  <a:gd name="T29" fmla="*/ 2 h 379"/>
                  <a:gd name="T30" fmla="*/ 1 w 323"/>
                  <a:gd name="T31" fmla="*/ 2 h 379"/>
                  <a:gd name="T32" fmla="*/ 1 w 323"/>
                  <a:gd name="T33" fmla="*/ 2 h 379"/>
                  <a:gd name="T34" fmla="*/ 1 w 323"/>
                  <a:gd name="T35" fmla="*/ 2 h 379"/>
                  <a:gd name="T36" fmla="*/ 1 w 323"/>
                  <a:gd name="T37" fmla="*/ 2 h 379"/>
                  <a:gd name="T38" fmla="*/ 1 w 323"/>
                  <a:gd name="T39" fmla="*/ 2 h 379"/>
                  <a:gd name="T40" fmla="*/ 1 w 323"/>
                  <a:gd name="T41" fmla="*/ 2 h 379"/>
                  <a:gd name="T42" fmla="*/ 1 w 323"/>
                  <a:gd name="T43" fmla="*/ 2 h 379"/>
                  <a:gd name="T44" fmla="*/ 1 w 323"/>
                  <a:gd name="T45" fmla="*/ 2 h 379"/>
                  <a:gd name="T46" fmla="*/ 1 w 323"/>
                  <a:gd name="T47" fmla="*/ 1 h 379"/>
                  <a:gd name="T48" fmla="*/ 1 w 323"/>
                  <a:gd name="T49" fmla="*/ 1 h 379"/>
                  <a:gd name="T50" fmla="*/ 1 w 323"/>
                  <a:gd name="T51" fmla="*/ 1 h 379"/>
                  <a:gd name="T52" fmla="*/ 0 w 323"/>
                  <a:gd name="T53" fmla="*/ 1 h 379"/>
                  <a:gd name="T54" fmla="*/ 0 w 323"/>
                  <a:gd name="T55" fmla="*/ 1 h 379"/>
                  <a:gd name="T56" fmla="*/ 0 w 323"/>
                  <a:gd name="T57" fmla="*/ 1 h 379"/>
                  <a:gd name="T58" fmla="*/ 0 w 323"/>
                  <a:gd name="T59" fmla="*/ 1 h 379"/>
                  <a:gd name="T60" fmla="*/ 0 w 323"/>
                  <a:gd name="T61" fmla="*/ 1 h 379"/>
                  <a:gd name="T62" fmla="*/ 0 w 323"/>
                  <a:gd name="T63" fmla="*/ 1 h 379"/>
                  <a:gd name="T64" fmla="*/ 0 w 323"/>
                  <a:gd name="T65" fmla="*/ 1 h 379"/>
                  <a:gd name="T66" fmla="*/ 0 w 323"/>
                  <a:gd name="T67" fmla="*/ 1 h 379"/>
                  <a:gd name="T68" fmla="*/ 0 w 323"/>
                  <a:gd name="T69" fmla="*/ 0 h 379"/>
                  <a:gd name="T70" fmla="*/ 0 w 323"/>
                  <a:gd name="T71" fmla="*/ 0 h 379"/>
                  <a:gd name="T72" fmla="*/ 1 w 323"/>
                  <a:gd name="T73" fmla="*/ 0 h 379"/>
                  <a:gd name="T74" fmla="*/ 1 w 323"/>
                  <a:gd name="T75" fmla="*/ 0 h 379"/>
                  <a:gd name="T76" fmla="*/ 1 w 323"/>
                  <a:gd name="T77" fmla="*/ 0 h 379"/>
                  <a:gd name="T78" fmla="*/ 1 w 323"/>
                  <a:gd name="T79" fmla="*/ 0 h 379"/>
                  <a:gd name="T80" fmla="*/ 1 w 323"/>
                  <a:gd name="T81" fmla="*/ 0 h 379"/>
                  <a:gd name="T82" fmla="*/ 1 w 323"/>
                  <a:gd name="T83" fmla="*/ 0 h 379"/>
                  <a:gd name="T84" fmla="*/ 1 w 323"/>
                  <a:gd name="T85" fmla="*/ 0 h 379"/>
                  <a:gd name="T86" fmla="*/ 1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5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1 w 282"/>
                  <a:gd name="T1" fmla="*/ 0 h 253"/>
                  <a:gd name="T2" fmla="*/ 1 w 282"/>
                  <a:gd name="T3" fmla="*/ 0 h 253"/>
                  <a:gd name="T4" fmla="*/ 1 w 282"/>
                  <a:gd name="T5" fmla="*/ 0 h 253"/>
                  <a:gd name="T6" fmla="*/ 1 w 282"/>
                  <a:gd name="T7" fmla="*/ 0 h 253"/>
                  <a:gd name="T8" fmla="*/ 1 w 282"/>
                  <a:gd name="T9" fmla="*/ 1 h 253"/>
                  <a:gd name="T10" fmla="*/ 1 w 282"/>
                  <a:gd name="T11" fmla="*/ 1 h 253"/>
                  <a:gd name="T12" fmla="*/ 1 w 282"/>
                  <a:gd name="T13" fmla="*/ 1 h 253"/>
                  <a:gd name="T14" fmla="*/ 1 w 282"/>
                  <a:gd name="T15" fmla="*/ 1 h 253"/>
                  <a:gd name="T16" fmla="*/ 1 w 282"/>
                  <a:gd name="T17" fmla="*/ 1 h 253"/>
                  <a:gd name="T18" fmla="*/ 1 w 282"/>
                  <a:gd name="T19" fmla="*/ 1 h 253"/>
                  <a:gd name="T20" fmla="*/ 1 w 282"/>
                  <a:gd name="T21" fmla="*/ 1 h 253"/>
                  <a:gd name="T22" fmla="*/ 1 w 282"/>
                  <a:gd name="T23" fmla="*/ 1 h 253"/>
                  <a:gd name="T24" fmla="*/ 1 w 282"/>
                  <a:gd name="T25" fmla="*/ 1 h 253"/>
                  <a:gd name="T26" fmla="*/ 1 w 282"/>
                  <a:gd name="T27" fmla="*/ 1 h 253"/>
                  <a:gd name="T28" fmla="*/ 1 w 282"/>
                  <a:gd name="T29" fmla="*/ 1 h 253"/>
                  <a:gd name="T30" fmla="*/ 1 w 282"/>
                  <a:gd name="T31" fmla="*/ 1 h 253"/>
                  <a:gd name="T32" fmla="*/ 1 w 282"/>
                  <a:gd name="T33" fmla="*/ 1 h 253"/>
                  <a:gd name="T34" fmla="*/ 1 w 282"/>
                  <a:gd name="T35" fmla="*/ 1 h 253"/>
                  <a:gd name="T36" fmla="*/ 1 w 282"/>
                  <a:gd name="T37" fmla="*/ 1 h 253"/>
                  <a:gd name="T38" fmla="*/ 1 w 282"/>
                  <a:gd name="T39" fmla="*/ 1 h 253"/>
                  <a:gd name="T40" fmla="*/ 1 w 282"/>
                  <a:gd name="T41" fmla="*/ 1 h 253"/>
                  <a:gd name="T42" fmla="*/ 1 w 282"/>
                  <a:gd name="T43" fmla="*/ 1 h 253"/>
                  <a:gd name="T44" fmla="*/ 1 w 282"/>
                  <a:gd name="T45" fmla="*/ 1 h 253"/>
                  <a:gd name="T46" fmla="*/ 1 w 282"/>
                  <a:gd name="T47" fmla="*/ 1 h 253"/>
                  <a:gd name="T48" fmla="*/ 1 w 282"/>
                  <a:gd name="T49" fmla="*/ 1 h 253"/>
                  <a:gd name="T50" fmla="*/ 1 w 282"/>
                  <a:gd name="T51" fmla="*/ 1 h 253"/>
                  <a:gd name="T52" fmla="*/ 1 w 282"/>
                  <a:gd name="T53" fmla="*/ 0 h 253"/>
                  <a:gd name="T54" fmla="*/ 1 w 282"/>
                  <a:gd name="T55" fmla="*/ 0 h 253"/>
                  <a:gd name="T56" fmla="*/ 1 w 282"/>
                  <a:gd name="T57" fmla="*/ 0 h 253"/>
                  <a:gd name="T58" fmla="*/ 1 w 282"/>
                  <a:gd name="T59" fmla="*/ 0 h 253"/>
                  <a:gd name="T60" fmla="*/ 1 w 282"/>
                  <a:gd name="T61" fmla="*/ 0 h 253"/>
                  <a:gd name="T62" fmla="*/ 1 w 282"/>
                  <a:gd name="T63" fmla="*/ 0 h 253"/>
                  <a:gd name="T64" fmla="*/ 1 w 282"/>
                  <a:gd name="T65" fmla="*/ 0 h 253"/>
                  <a:gd name="T66" fmla="*/ 1 w 282"/>
                  <a:gd name="T67" fmla="*/ 0 h 253"/>
                  <a:gd name="T68" fmla="*/ 1 w 282"/>
                  <a:gd name="T69" fmla="*/ 0 h 253"/>
                  <a:gd name="T70" fmla="*/ 1 w 282"/>
                  <a:gd name="T71" fmla="*/ 0 h 253"/>
                  <a:gd name="T72" fmla="*/ 1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1 w 282"/>
                  <a:gd name="T103" fmla="*/ 0 h 253"/>
                  <a:gd name="T104" fmla="*/ 1 w 282"/>
                  <a:gd name="T105" fmla="*/ 0 h 253"/>
                  <a:gd name="T106" fmla="*/ 1 w 282"/>
                  <a:gd name="T107" fmla="*/ 0 h 253"/>
                  <a:gd name="T108" fmla="*/ 1 w 282"/>
                  <a:gd name="T109" fmla="*/ 0 h 253"/>
                  <a:gd name="T110" fmla="*/ 1 w 282"/>
                  <a:gd name="T111" fmla="*/ 0 h 253"/>
                  <a:gd name="T112" fmla="*/ 1 w 282"/>
                  <a:gd name="T113" fmla="*/ 0 h 253"/>
                  <a:gd name="T114" fmla="*/ 1 w 282"/>
                  <a:gd name="T115" fmla="*/ 0 h 253"/>
                  <a:gd name="T116" fmla="*/ 1 w 282"/>
                  <a:gd name="T117" fmla="*/ 0 h 253"/>
                  <a:gd name="T118" fmla="*/ 1 w 282"/>
                  <a:gd name="T119" fmla="*/ 0 h 253"/>
                  <a:gd name="T120" fmla="*/ 1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1 h 236"/>
                  <a:gd name="T4" fmla="*/ 0 w 115"/>
                  <a:gd name="T5" fmla="*/ 1 h 236"/>
                  <a:gd name="T6" fmla="*/ 0 w 115"/>
                  <a:gd name="T7" fmla="*/ 1 h 236"/>
                  <a:gd name="T8" fmla="*/ 0 w 115"/>
                  <a:gd name="T9" fmla="*/ 1 h 236"/>
                  <a:gd name="T10" fmla="*/ 0 w 115"/>
                  <a:gd name="T11" fmla="*/ 1 h 236"/>
                  <a:gd name="T12" fmla="*/ 0 w 115"/>
                  <a:gd name="T13" fmla="*/ 1 h 236"/>
                  <a:gd name="T14" fmla="*/ 0 w 115"/>
                  <a:gd name="T15" fmla="*/ 1 h 236"/>
                  <a:gd name="T16" fmla="*/ 0 w 115"/>
                  <a:gd name="T17" fmla="*/ 1 h 236"/>
                  <a:gd name="T18" fmla="*/ 0 w 115"/>
                  <a:gd name="T19" fmla="*/ 1 h 236"/>
                  <a:gd name="T20" fmla="*/ 0 w 115"/>
                  <a:gd name="T21" fmla="*/ 1 h 236"/>
                  <a:gd name="T22" fmla="*/ 0 w 115"/>
                  <a:gd name="T23" fmla="*/ 1 h 236"/>
                  <a:gd name="T24" fmla="*/ 0 w 115"/>
                  <a:gd name="T25" fmla="*/ 1 h 236"/>
                  <a:gd name="T26" fmla="*/ 0 w 115"/>
                  <a:gd name="T27" fmla="*/ 1 h 236"/>
                  <a:gd name="T28" fmla="*/ 0 w 115"/>
                  <a:gd name="T29" fmla="*/ 1 h 236"/>
                  <a:gd name="T30" fmla="*/ 0 w 115"/>
                  <a:gd name="T31" fmla="*/ 1 h 236"/>
                  <a:gd name="T32" fmla="*/ 0 w 115"/>
                  <a:gd name="T33" fmla="*/ 1 h 236"/>
                  <a:gd name="T34" fmla="*/ 0 w 115"/>
                  <a:gd name="T35" fmla="*/ 1 h 236"/>
                  <a:gd name="T36" fmla="*/ 0 w 115"/>
                  <a:gd name="T37" fmla="*/ 1 h 236"/>
                  <a:gd name="T38" fmla="*/ 0 w 115"/>
                  <a:gd name="T39" fmla="*/ 1 h 236"/>
                  <a:gd name="T40" fmla="*/ 0 w 115"/>
                  <a:gd name="T41" fmla="*/ 1 h 236"/>
                  <a:gd name="T42" fmla="*/ 0 w 115"/>
                  <a:gd name="T43" fmla="*/ 1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6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1 w 245"/>
                  <a:gd name="T1" fmla="*/ 1 h 310"/>
                  <a:gd name="T2" fmla="*/ 1 w 245"/>
                  <a:gd name="T3" fmla="*/ 1 h 310"/>
                  <a:gd name="T4" fmla="*/ 1 w 245"/>
                  <a:gd name="T5" fmla="*/ 1 h 310"/>
                  <a:gd name="T6" fmla="*/ 1 w 245"/>
                  <a:gd name="T7" fmla="*/ 1 h 310"/>
                  <a:gd name="T8" fmla="*/ 1 w 245"/>
                  <a:gd name="T9" fmla="*/ 1 h 310"/>
                  <a:gd name="T10" fmla="*/ 1 w 245"/>
                  <a:gd name="T11" fmla="*/ 1 h 310"/>
                  <a:gd name="T12" fmla="*/ 1 w 245"/>
                  <a:gd name="T13" fmla="*/ 1 h 310"/>
                  <a:gd name="T14" fmla="*/ 1 w 245"/>
                  <a:gd name="T15" fmla="*/ 1 h 310"/>
                  <a:gd name="T16" fmla="*/ 1 w 245"/>
                  <a:gd name="T17" fmla="*/ 1 h 310"/>
                  <a:gd name="T18" fmla="*/ 1 w 245"/>
                  <a:gd name="T19" fmla="*/ 1 h 310"/>
                  <a:gd name="T20" fmla="*/ 1 w 245"/>
                  <a:gd name="T21" fmla="*/ 1 h 310"/>
                  <a:gd name="T22" fmla="*/ 1 w 245"/>
                  <a:gd name="T23" fmla="*/ 2 h 310"/>
                  <a:gd name="T24" fmla="*/ 1 w 245"/>
                  <a:gd name="T25" fmla="*/ 2 h 310"/>
                  <a:gd name="T26" fmla="*/ 1 w 245"/>
                  <a:gd name="T27" fmla="*/ 2 h 310"/>
                  <a:gd name="T28" fmla="*/ 1 w 245"/>
                  <a:gd name="T29" fmla="*/ 1 h 310"/>
                  <a:gd name="T30" fmla="*/ 1 w 245"/>
                  <a:gd name="T31" fmla="*/ 1 h 310"/>
                  <a:gd name="T32" fmla="*/ 1 w 245"/>
                  <a:gd name="T33" fmla="*/ 1 h 310"/>
                  <a:gd name="T34" fmla="*/ 1 w 245"/>
                  <a:gd name="T35" fmla="*/ 1 h 310"/>
                  <a:gd name="T36" fmla="*/ 1 w 245"/>
                  <a:gd name="T37" fmla="*/ 1 h 310"/>
                  <a:gd name="T38" fmla="*/ 1 w 245"/>
                  <a:gd name="T39" fmla="*/ 1 h 310"/>
                  <a:gd name="T40" fmla="*/ 1 w 245"/>
                  <a:gd name="T41" fmla="*/ 1 h 310"/>
                  <a:gd name="T42" fmla="*/ 1 w 245"/>
                  <a:gd name="T43" fmla="*/ 1 h 310"/>
                  <a:gd name="T44" fmla="*/ 1 w 245"/>
                  <a:gd name="T45" fmla="*/ 0 h 310"/>
                  <a:gd name="T46" fmla="*/ 1 w 245"/>
                  <a:gd name="T47" fmla="*/ 0 h 310"/>
                  <a:gd name="T48" fmla="*/ 1 w 245"/>
                  <a:gd name="T49" fmla="*/ 0 h 310"/>
                  <a:gd name="T50" fmla="*/ 1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1 w 245"/>
                  <a:gd name="T69" fmla="*/ 0 h 310"/>
                  <a:gd name="T70" fmla="*/ 1 w 245"/>
                  <a:gd name="T71" fmla="*/ 0 h 310"/>
                  <a:gd name="T72" fmla="*/ 1 w 245"/>
                  <a:gd name="T73" fmla="*/ 1 h 310"/>
                  <a:gd name="T74" fmla="*/ 1 w 245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15416" name="Line 556"/>
            <p:cNvSpPr>
              <a:spLocks noChangeShapeType="1"/>
            </p:cNvSpPr>
            <p:nvPr/>
          </p:nvSpPr>
          <p:spPr bwMode="auto">
            <a:xfrm>
              <a:off x="4454" y="3184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17" name="Line 557"/>
            <p:cNvSpPr>
              <a:spLocks noChangeShapeType="1"/>
            </p:cNvSpPr>
            <p:nvPr/>
          </p:nvSpPr>
          <p:spPr bwMode="auto">
            <a:xfrm>
              <a:off x="4107" y="3143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18" name="Group 558"/>
            <p:cNvGrpSpPr>
              <a:grpSpLocks/>
            </p:cNvGrpSpPr>
            <p:nvPr/>
          </p:nvGrpSpPr>
          <p:grpSpPr bwMode="auto">
            <a:xfrm>
              <a:off x="5352" y="3181"/>
              <a:ext cx="131" cy="258"/>
              <a:chOff x="4180" y="783"/>
              <a:chExt cx="150" cy="307"/>
            </a:xfrm>
          </p:grpSpPr>
          <p:sp>
            <p:nvSpPr>
              <p:cNvPr id="1553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4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4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4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4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419" name="Line 568"/>
            <p:cNvSpPr>
              <a:spLocks noChangeShapeType="1"/>
            </p:cNvSpPr>
            <p:nvPr/>
          </p:nvSpPr>
          <p:spPr bwMode="auto">
            <a:xfrm flipV="1">
              <a:off x="4980" y="1571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0" name="Line 569"/>
            <p:cNvSpPr>
              <a:spLocks noChangeShapeType="1"/>
            </p:cNvSpPr>
            <p:nvPr/>
          </p:nvSpPr>
          <p:spPr bwMode="auto">
            <a:xfrm>
              <a:off x="4871" y="1680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1" name="Line 570"/>
            <p:cNvSpPr>
              <a:spLocks noChangeShapeType="1"/>
            </p:cNvSpPr>
            <p:nvPr/>
          </p:nvSpPr>
          <p:spPr bwMode="auto">
            <a:xfrm flipV="1">
              <a:off x="4987" y="1615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2" name="Line 571"/>
            <p:cNvSpPr>
              <a:spLocks noChangeShapeType="1"/>
            </p:cNvSpPr>
            <p:nvPr/>
          </p:nvSpPr>
          <p:spPr bwMode="auto">
            <a:xfrm>
              <a:off x="5209" y="1614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3" name="Line 572"/>
            <p:cNvSpPr>
              <a:spLocks noChangeShapeType="1"/>
            </p:cNvSpPr>
            <p:nvPr/>
          </p:nvSpPr>
          <p:spPr bwMode="auto">
            <a:xfrm>
              <a:off x="4991" y="1807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4" name="Line 574"/>
            <p:cNvSpPr>
              <a:spLocks noChangeShapeType="1"/>
            </p:cNvSpPr>
            <p:nvPr/>
          </p:nvSpPr>
          <p:spPr bwMode="auto">
            <a:xfrm flipV="1">
              <a:off x="5252" y="1425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5" name="Line 575"/>
            <p:cNvSpPr>
              <a:spLocks noChangeShapeType="1"/>
            </p:cNvSpPr>
            <p:nvPr/>
          </p:nvSpPr>
          <p:spPr bwMode="auto">
            <a:xfrm>
              <a:off x="5340" y="180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6" name="Line 576"/>
            <p:cNvSpPr>
              <a:spLocks noChangeShapeType="1"/>
            </p:cNvSpPr>
            <p:nvPr/>
          </p:nvSpPr>
          <p:spPr bwMode="auto">
            <a:xfrm flipH="1">
              <a:off x="4802" y="1849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7" name="Line 577"/>
            <p:cNvSpPr>
              <a:spLocks noChangeShapeType="1"/>
            </p:cNvSpPr>
            <p:nvPr/>
          </p:nvSpPr>
          <p:spPr bwMode="auto">
            <a:xfrm flipH="1">
              <a:off x="5174" y="1849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28" name="Text Box 579"/>
            <p:cNvSpPr txBox="1">
              <a:spLocks noChangeArrowheads="1"/>
            </p:cNvSpPr>
            <p:nvPr/>
          </p:nvSpPr>
          <p:spPr bwMode="auto">
            <a:xfrm>
              <a:off x="3872" y="2663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University Network</a:t>
              </a:r>
            </a:p>
          </p:txBody>
        </p:sp>
        <p:sp>
          <p:nvSpPr>
            <p:cNvPr id="15429" name="Text Box 581"/>
            <p:cNvSpPr txBox="1">
              <a:spLocks noChangeArrowheads="1"/>
            </p:cNvSpPr>
            <p:nvPr/>
          </p:nvSpPr>
          <p:spPr bwMode="auto">
            <a:xfrm>
              <a:off x="4726" y="1179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National ISP</a:t>
              </a:r>
            </a:p>
          </p:txBody>
        </p:sp>
        <p:sp>
          <p:nvSpPr>
            <p:cNvPr id="15430" name="Text Box 582"/>
            <p:cNvSpPr txBox="1">
              <a:spLocks noChangeArrowheads="1"/>
            </p:cNvSpPr>
            <p:nvPr/>
          </p:nvSpPr>
          <p:spPr bwMode="auto">
            <a:xfrm>
              <a:off x="4176" y="196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Academic ISP</a:t>
              </a:r>
            </a:p>
          </p:txBody>
        </p:sp>
        <p:sp>
          <p:nvSpPr>
            <p:cNvPr id="15431" name="Freeform 463"/>
            <p:cNvSpPr>
              <a:spLocks/>
            </p:cNvSpPr>
            <p:nvPr/>
          </p:nvSpPr>
          <p:spPr bwMode="auto">
            <a:xfrm>
              <a:off x="2503" y="1250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32" name="Line 464"/>
            <p:cNvSpPr>
              <a:spLocks noChangeShapeType="1"/>
            </p:cNvSpPr>
            <p:nvPr/>
          </p:nvSpPr>
          <p:spPr bwMode="auto">
            <a:xfrm rot="-5400000">
              <a:off x="3912" y="1714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33" name="Group 465"/>
            <p:cNvGrpSpPr>
              <a:grpSpLocks/>
            </p:cNvGrpSpPr>
            <p:nvPr/>
          </p:nvGrpSpPr>
          <p:grpSpPr bwMode="auto">
            <a:xfrm>
              <a:off x="3857" y="1800"/>
              <a:ext cx="125" cy="230"/>
              <a:chOff x="4180" y="783"/>
              <a:chExt cx="150" cy="307"/>
            </a:xfrm>
          </p:grpSpPr>
          <p:sp>
            <p:nvSpPr>
              <p:cNvPr id="15529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0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1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2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3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34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35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36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434" name="Line 474"/>
            <p:cNvSpPr>
              <a:spLocks noChangeShapeType="1"/>
            </p:cNvSpPr>
            <p:nvPr/>
          </p:nvSpPr>
          <p:spPr bwMode="auto">
            <a:xfrm rot="5400000" flipV="1">
              <a:off x="4004" y="1891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35" name="Line 475"/>
            <p:cNvSpPr>
              <a:spLocks noChangeShapeType="1"/>
            </p:cNvSpPr>
            <p:nvPr/>
          </p:nvSpPr>
          <p:spPr bwMode="auto">
            <a:xfrm rot="-5400000">
              <a:off x="4121" y="1687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36" name="Group 476"/>
            <p:cNvGrpSpPr>
              <a:grpSpLocks/>
            </p:cNvGrpSpPr>
            <p:nvPr/>
          </p:nvGrpSpPr>
          <p:grpSpPr bwMode="auto">
            <a:xfrm>
              <a:off x="3856" y="1504"/>
              <a:ext cx="316" cy="148"/>
              <a:chOff x="3600" y="219"/>
              <a:chExt cx="360" cy="175"/>
            </a:xfrm>
          </p:grpSpPr>
          <p:sp>
            <p:nvSpPr>
              <p:cNvPr id="15516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17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18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19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20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21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26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7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8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22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23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4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25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437" name="Group 490"/>
            <p:cNvGrpSpPr>
              <a:grpSpLocks/>
            </p:cNvGrpSpPr>
            <p:nvPr/>
          </p:nvGrpSpPr>
          <p:grpSpPr bwMode="auto">
            <a:xfrm>
              <a:off x="3342" y="1330"/>
              <a:ext cx="316" cy="148"/>
              <a:chOff x="3600" y="219"/>
              <a:chExt cx="360" cy="175"/>
            </a:xfrm>
          </p:grpSpPr>
          <p:sp>
            <p:nvSpPr>
              <p:cNvPr id="15503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504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05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506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507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508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13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4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5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509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510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1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12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grpSp>
          <p:nvGrpSpPr>
            <p:cNvPr id="15438" name="Group 504"/>
            <p:cNvGrpSpPr>
              <a:grpSpLocks/>
            </p:cNvGrpSpPr>
            <p:nvPr/>
          </p:nvGrpSpPr>
          <p:grpSpPr bwMode="auto">
            <a:xfrm>
              <a:off x="2923" y="1522"/>
              <a:ext cx="316" cy="148"/>
              <a:chOff x="3600" y="219"/>
              <a:chExt cx="360" cy="175"/>
            </a:xfrm>
          </p:grpSpPr>
          <p:sp>
            <p:nvSpPr>
              <p:cNvPr id="15490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91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92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93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+mn-lt"/>
                </a:endParaRPr>
              </a:p>
            </p:txBody>
          </p:sp>
          <p:sp>
            <p:nvSpPr>
              <p:cNvPr id="15494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grpSp>
            <p:nvGrpSpPr>
              <p:cNvPr id="15495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500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01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502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5496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5497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498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5499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5439" name="Line 518"/>
            <p:cNvSpPr>
              <a:spLocks noChangeShapeType="1"/>
            </p:cNvSpPr>
            <p:nvPr/>
          </p:nvSpPr>
          <p:spPr bwMode="auto">
            <a:xfrm>
              <a:off x="3625" y="1463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0" name="Line 519"/>
            <p:cNvSpPr>
              <a:spLocks noChangeShapeType="1"/>
            </p:cNvSpPr>
            <p:nvPr/>
          </p:nvSpPr>
          <p:spPr bwMode="auto">
            <a:xfrm flipV="1">
              <a:off x="3214" y="1471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1" name="Line 520"/>
            <p:cNvSpPr>
              <a:spLocks noChangeShapeType="1"/>
            </p:cNvSpPr>
            <p:nvPr/>
          </p:nvSpPr>
          <p:spPr bwMode="auto">
            <a:xfrm flipV="1">
              <a:off x="3241" y="1599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2" name="Line 521"/>
            <p:cNvSpPr>
              <a:spLocks noChangeShapeType="1"/>
            </p:cNvSpPr>
            <p:nvPr/>
          </p:nvSpPr>
          <p:spPr bwMode="auto">
            <a:xfrm flipH="1">
              <a:off x="2797" y="1439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3" name="Line 522"/>
            <p:cNvSpPr>
              <a:spLocks noChangeShapeType="1"/>
            </p:cNvSpPr>
            <p:nvPr/>
          </p:nvSpPr>
          <p:spPr bwMode="auto">
            <a:xfrm>
              <a:off x="2813" y="1471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4" name="Line 523"/>
            <p:cNvSpPr>
              <a:spLocks noChangeShapeType="1"/>
            </p:cNvSpPr>
            <p:nvPr/>
          </p:nvSpPr>
          <p:spPr bwMode="auto">
            <a:xfrm>
              <a:off x="2725" y="1683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5" name="Line 524"/>
            <p:cNvSpPr>
              <a:spLocks noChangeShapeType="1"/>
            </p:cNvSpPr>
            <p:nvPr/>
          </p:nvSpPr>
          <p:spPr bwMode="auto">
            <a:xfrm>
              <a:off x="2884" y="1733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6" name="Line 525"/>
            <p:cNvSpPr>
              <a:spLocks noChangeShapeType="1"/>
            </p:cNvSpPr>
            <p:nvPr/>
          </p:nvSpPr>
          <p:spPr bwMode="auto">
            <a:xfrm flipH="1">
              <a:off x="3035" y="1675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7" name="Line 526"/>
            <p:cNvSpPr>
              <a:spLocks noChangeShapeType="1"/>
            </p:cNvSpPr>
            <p:nvPr/>
          </p:nvSpPr>
          <p:spPr bwMode="auto">
            <a:xfrm>
              <a:off x="2917" y="1731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48" name="Line 527"/>
            <p:cNvSpPr>
              <a:spLocks noChangeShapeType="1"/>
            </p:cNvSpPr>
            <p:nvPr/>
          </p:nvSpPr>
          <p:spPr bwMode="auto">
            <a:xfrm flipH="1" flipV="1">
              <a:off x="3167" y="1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15449" name="Object 528"/>
            <p:cNvGraphicFramePr>
              <a:graphicFrameLocks noChangeAspect="1"/>
            </p:cNvGraphicFramePr>
            <p:nvPr/>
          </p:nvGraphicFramePr>
          <p:xfrm>
            <a:off x="2572" y="160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50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60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0" name="Object 529"/>
            <p:cNvGraphicFramePr>
              <a:graphicFrameLocks noChangeAspect="1"/>
            </p:cNvGraphicFramePr>
            <p:nvPr/>
          </p:nvGraphicFramePr>
          <p:xfrm>
            <a:off x="2676" y="140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51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40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1" name="Object 530"/>
            <p:cNvGraphicFramePr>
              <a:graphicFrameLocks noChangeAspect="1"/>
            </p:cNvGraphicFramePr>
            <p:nvPr/>
          </p:nvGraphicFramePr>
          <p:xfrm>
            <a:off x="2844" y="1769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52" name="Clip" r:id="rId17" imgW="1307263" imgH="1084139" progId="">
                    <p:embed/>
                  </p:oleObj>
                </mc:Choice>
                <mc:Fallback>
                  <p:oleObj name="Clip" r:id="rId17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1769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52" name="Object 531"/>
            <p:cNvGraphicFramePr>
              <a:graphicFrameLocks noChangeAspect="1"/>
            </p:cNvGraphicFramePr>
            <p:nvPr/>
          </p:nvGraphicFramePr>
          <p:xfrm>
            <a:off x="3058" y="177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53" name="Clip" r:id="rId18" imgW="1307263" imgH="1084139" progId="">
                    <p:embed/>
                  </p:oleObj>
                </mc:Choice>
                <mc:Fallback>
                  <p:oleObj name="Clip" r:id="rId18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771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53" name="Group 532"/>
            <p:cNvGrpSpPr>
              <a:grpSpLocks/>
            </p:cNvGrpSpPr>
            <p:nvPr/>
          </p:nvGrpSpPr>
          <p:grpSpPr bwMode="auto">
            <a:xfrm>
              <a:off x="3630" y="1850"/>
              <a:ext cx="172" cy="215"/>
              <a:chOff x="2870" y="1518"/>
              <a:chExt cx="292" cy="320"/>
            </a:xfrm>
          </p:grpSpPr>
          <p:graphicFrame>
            <p:nvGraphicFramePr>
              <p:cNvPr id="15488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54" name="Clip" r:id="rId19" imgW="826829" imgH="840406" progId="">
                      <p:embed/>
                    </p:oleObj>
                  </mc:Choice>
                  <mc:Fallback>
                    <p:oleObj name="Clip" r:id="rId19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89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55" name="Clip" r:id="rId20" imgW="1268295" imgH="1199426" progId="">
                      <p:embed/>
                    </p:oleObj>
                  </mc:Choice>
                  <mc:Fallback>
                    <p:oleObj name="Clip" r:id="rId20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54" name="Group 535"/>
            <p:cNvGrpSpPr>
              <a:grpSpLocks/>
            </p:cNvGrpSpPr>
            <p:nvPr/>
          </p:nvGrpSpPr>
          <p:grpSpPr bwMode="auto">
            <a:xfrm>
              <a:off x="3346" y="1882"/>
              <a:ext cx="220" cy="203"/>
              <a:chOff x="2870" y="1518"/>
              <a:chExt cx="292" cy="320"/>
            </a:xfrm>
          </p:grpSpPr>
          <p:graphicFrame>
            <p:nvGraphicFramePr>
              <p:cNvPr id="15486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56" name="Clip" r:id="rId21" imgW="826829" imgH="840406" progId="">
                      <p:embed/>
                    </p:oleObj>
                  </mc:Choice>
                  <mc:Fallback>
                    <p:oleObj name="Clip" r:id="rId21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87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57" name="Clip" r:id="rId22" imgW="1268295" imgH="1199426" progId="">
                      <p:embed/>
                    </p:oleObj>
                  </mc:Choice>
                  <mc:Fallback>
                    <p:oleObj name="Clip" r:id="rId22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55" name="Group 538"/>
            <p:cNvGrpSpPr>
              <a:grpSpLocks/>
            </p:cNvGrpSpPr>
            <p:nvPr/>
          </p:nvGrpSpPr>
          <p:grpSpPr bwMode="auto">
            <a:xfrm>
              <a:off x="3445" y="1638"/>
              <a:ext cx="183" cy="255"/>
              <a:chOff x="2556" y="2689"/>
              <a:chExt cx="183" cy="255"/>
            </a:xfrm>
          </p:grpSpPr>
          <p:pic>
            <p:nvPicPr>
              <p:cNvPr id="15469" name="Picture 539" descr="31u_bnrz[1]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70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1 h 232"/>
                  <a:gd name="T12" fmla="*/ 0 w 199"/>
                  <a:gd name="T13" fmla="*/ 1 h 232"/>
                  <a:gd name="T14" fmla="*/ 0 w 199"/>
                  <a:gd name="T15" fmla="*/ 1 h 232"/>
                  <a:gd name="T16" fmla="*/ 0 w 199"/>
                  <a:gd name="T17" fmla="*/ 1 h 232"/>
                  <a:gd name="T18" fmla="*/ 0 w 199"/>
                  <a:gd name="T19" fmla="*/ 1 h 232"/>
                  <a:gd name="T20" fmla="*/ 0 w 199"/>
                  <a:gd name="T21" fmla="*/ 1 h 232"/>
                  <a:gd name="T22" fmla="*/ 0 w 199"/>
                  <a:gd name="T23" fmla="*/ 1 h 232"/>
                  <a:gd name="T24" fmla="*/ 0 w 199"/>
                  <a:gd name="T25" fmla="*/ 1 h 232"/>
                  <a:gd name="T26" fmla="*/ 0 w 199"/>
                  <a:gd name="T27" fmla="*/ 1 h 232"/>
                  <a:gd name="T28" fmla="*/ 0 w 199"/>
                  <a:gd name="T29" fmla="*/ 1 h 232"/>
                  <a:gd name="T30" fmla="*/ 0 w 199"/>
                  <a:gd name="T31" fmla="*/ 1 h 232"/>
                  <a:gd name="T32" fmla="*/ 1 w 199"/>
                  <a:gd name="T33" fmla="*/ 1 h 232"/>
                  <a:gd name="T34" fmla="*/ 1 w 199"/>
                  <a:gd name="T35" fmla="*/ 1 h 232"/>
                  <a:gd name="T36" fmla="*/ 1 w 199"/>
                  <a:gd name="T37" fmla="*/ 1 h 232"/>
                  <a:gd name="T38" fmla="*/ 1 w 199"/>
                  <a:gd name="T39" fmla="*/ 1 h 232"/>
                  <a:gd name="T40" fmla="*/ 1 w 199"/>
                  <a:gd name="T41" fmla="*/ 1 h 232"/>
                  <a:gd name="T42" fmla="*/ 1 w 199"/>
                  <a:gd name="T43" fmla="*/ 1 h 232"/>
                  <a:gd name="T44" fmla="*/ 1 w 199"/>
                  <a:gd name="T45" fmla="*/ 1 h 232"/>
                  <a:gd name="T46" fmla="*/ 1 w 199"/>
                  <a:gd name="T47" fmla="*/ 1 h 232"/>
                  <a:gd name="T48" fmla="*/ 0 w 199"/>
                  <a:gd name="T49" fmla="*/ 1 h 232"/>
                  <a:gd name="T50" fmla="*/ 0 w 199"/>
                  <a:gd name="T51" fmla="*/ 1 h 232"/>
                  <a:gd name="T52" fmla="*/ 0 w 199"/>
                  <a:gd name="T53" fmla="*/ 1 h 232"/>
                  <a:gd name="T54" fmla="*/ 0 w 199"/>
                  <a:gd name="T55" fmla="*/ 1 h 232"/>
                  <a:gd name="T56" fmla="*/ 0 w 199"/>
                  <a:gd name="T57" fmla="*/ 1 h 232"/>
                  <a:gd name="T58" fmla="*/ 0 w 199"/>
                  <a:gd name="T59" fmla="*/ 1 h 232"/>
                  <a:gd name="T60" fmla="*/ 0 w 199"/>
                  <a:gd name="T61" fmla="*/ 1 h 232"/>
                  <a:gd name="T62" fmla="*/ 0 w 199"/>
                  <a:gd name="T63" fmla="*/ 1 h 232"/>
                  <a:gd name="T64" fmla="*/ 0 w 199"/>
                  <a:gd name="T65" fmla="*/ 1 h 232"/>
                  <a:gd name="T66" fmla="*/ 0 w 199"/>
                  <a:gd name="T67" fmla="*/ 1 h 232"/>
                  <a:gd name="T68" fmla="*/ 0 w 199"/>
                  <a:gd name="T69" fmla="*/ 1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1 w 199"/>
                  <a:gd name="T77" fmla="*/ 0 h 232"/>
                  <a:gd name="T78" fmla="*/ 1 w 199"/>
                  <a:gd name="T79" fmla="*/ 0 h 232"/>
                  <a:gd name="T80" fmla="*/ 1 w 199"/>
                  <a:gd name="T81" fmla="*/ 0 h 232"/>
                  <a:gd name="T82" fmla="*/ 1 w 199"/>
                  <a:gd name="T83" fmla="*/ 0 h 232"/>
                  <a:gd name="T84" fmla="*/ 1 w 199"/>
                  <a:gd name="T85" fmla="*/ 0 h 232"/>
                  <a:gd name="T86" fmla="*/ 1 w 199"/>
                  <a:gd name="T87" fmla="*/ 0 h 232"/>
                  <a:gd name="T88" fmla="*/ 1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1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1 w 128"/>
                  <a:gd name="T1" fmla="*/ 0 h 180"/>
                  <a:gd name="T2" fmla="*/ 1 w 128"/>
                  <a:gd name="T3" fmla="*/ 0 h 180"/>
                  <a:gd name="T4" fmla="*/ 1 w 128"/>
                  <a:gd name="T5" fmla="*/ 1 h 180"/>
                  <a:gd name="T6" fmla="*/ 1 w 128"/>
                  <a:gd name="T7" fmla="*/ 1 h 180"/>
                  <a:gd name="T8" fmla="*/ 1 w 128"/>
                  <a:gd name="T9" fmla="*/ 1 h 180"/>
                  <a:gd name="T10" fmla="*/ 0 w 128"/>
                  <a:gd name="T11" fmla="*/ 1 h 180"/>
                  <a:gd name="T12" fmla="*/ 0 w 128"/>
                  <a:gd name="T13" fmla="*/ 1 h 180"/>
                  <a:gd name="T14" fmla="*/ 0 w 128"/>
                  <a:gd name="T15" fmla="*/ 1 h 180"/>
                  <a:gd name="T16" fmla="*/ 0 w 128"/>
                  <a:gd name="T17" fmla="*/ 1 h 180"/>
                  <a:gd name="T18" fmla="*/ 0 w 128"/>
                  <a:gd name="T19" fmla="*/ 1 h 180"/>
                  <a:gd name="T20" fmla="*/ 0 w 128"/>
                  <a:gd name="T21" fmla="*/ 1 h 180"/>
                  <a:gd name="T22" fmla="*/ 0 w 128"/>
                  <a:gd name="T23" fmla="*/ 1 h 180"/>
                  <a:gd name="T24" fmla="*/ 0 w 128"/>
                  <a:gd name="T25" fmla="*/ 1 h 180"/>
                  <a:gd name="T26" fmla="*/ 0 w 128"/>
                  <a:gd name="T27" fmla="*/ 1 h 180"/>
                  <a:gd name="T28" fmla="*/ 0 w 128"/>
                  <a:gd name="T29" fmla="*/ 1 h 180"/>
                  <a:gd name="T30" fmla="*/ 0 w 128"/>
                  <a:gd name="T31" fmla="*/ 1 h 180"/>
                  <a:gd name="T32" fmla="*/ 0 w 128"/>
                  <a:gd name="T33" fmla="*/ 1 h 180"/>
                  <a:gd name="T34" fmla="*/ 0 w 128"/>
                  <a:gd name="T35" fmla="*/ 1 h 180"/>
                  <a:gd name="T36" fmla="*/ 0 w 128"/>
                  <a:gd name="T37" fmla="*/ 1 h 180"/>
                  <a:gd name="T38" fmla="*/ 1 w 128"/>
                  <a:gd name="T39" fmla="*/ 1 h 180"/>
                  <a:gd name="T40" fmla="*/ 1 w 128"/>
                  <a:gd name="T41" fmla="*/ 1 h 180"/>
                  <a:gd name="T42" fmla="*/ 1 w 128"/>
                  <a:gd name="T43" fmla="*/ 1 h 180"/>
                  <a:gd name="T44" fmla="*/ 1 w 128"/>
                  <a:gd name="T45" fmla="*/ 1 h 180"/>
                  <a:gd name="T46" fmla="*/ 1 w 128"/>
                  <a:gd name="T47" fmla="*/ 0 h 180"/>
                  <a:gd name="T48" fmla="*/ 1 w 128"/>
                  <a:gd name="T49" fmla="*/ 0 h 180"/>
                  <a:gd name="T50" fmla="*/ 1 w 128"/>
                  <a:gd name="T51" fmla="*/ 0 h 180"/>
                  <a:gd name="T52" fmla="*/ 1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1 w 128"/>
                  <a:gd name="T77" fmla="*/ 0 h 180"/>
                  <a:gd name="T78" fmla="*/ 1 w 128"/>
                  <a:gd name="T79" fmla="*/ 0 h 180"/>
                  <a:gd name="T80" fmla="*/ 1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2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1 w 322"/>
                  <a:gd name="T1" fmla="*/ 0 h 378"/>
                  <a:gd name="T2" fmla="*/ 0 w 322"/>
                  <a:gd name="T3" fmla="*/ 1 h 378"/>
                  <a:gd name="T4" fmla="*/ 0 w 322"/>
                  <a:gd name="T5" fmla="*/ 1 h 378"/>
                  <a:gd name="T6" fmla="*/ 0 w 322"/>
                  <a:gd name="T7" fmla="*/ 1 h 378"/>
                  <a:gd name="T8" fmla="*/ 0 w 322"/>
                  <a:gd name="T9" fmla="*/ 1 h 378"/>
                  <a:gd name="T10" fmla="*/ 0 w 322"/>
                  <a:gd name="T11" fmla="*/ 1 h 378"/>
                  <a:gd name="T12" fmla="*/ 0 w 322"/>
                  <a:gd name="T13" fmla="*/ 1 h 378"/>
                  <a:gd name="T14" fmla="*/ 0 w 322"/>
                  <a:gd name="T15" fmla="*/ 2 h 378"/>
                  <a:gd name="T16" fmla="*/ 0 w 322"/>
                  <a:gd name="T17" fmla="*/ 2 h 378"/>
                  <a:gd name="T18" fmla="*/ 0 w 322"/>
                  <a:gd name="T19" fmla="*/ 2 h 378"/>
                  <a:gd name="T20" fmla="*/ 1 w 322"/>
                  <a:gd name="T21" fmla="*/ 2 h 378"/>
                  <a:gd name="T22" fmla="*/ 1 w 322"/>
                  <a:gd name="T23" fmla="*/ 2 h 378"/>
                  <a:gd name="T24" fmla="*/ 1 w 322"/>
                  <a:gd name="T25" fmla="*/ 2 h 378"/>
                  <a:gd name="T26" fmla="*/ 1 w 322"/>
                  <a:gd name="T27" fmla="*/ 2 h 378"/>
                  <a:gd name="T28" fmla="*/ 1 w 322"/>
                  <a:gd name="T29" fmla="*/ 2 h 378"/>
                  <a:gd name="T30" fmla="*/ 1 w 322"/>
                  <a:gd name="T31" fmla="*/ 2 h 378"/>
                  <a:gd name="T32" fmla="*/ 2 w 322"/>
                  <a:gd name="T33" fmla="*/ 2 h 378"/>
                  <a:gd name="T34" fmla="*/ 2 w 322"/>
                  <a:gd name="T35" fmla="*/ 2 h 378"/>
                  <a:gd name="T36" fmla="*/ 2 w 322"/>
                  <a:gd name="T37" fmla="*/ 2 h 378"/>
                  <a:gd name="T38" fmla="*/ 2 w 322"/>
                  <a:gd name="T39" fmla="*/ 2 h 378"/>
                  <a:gd name="T40" fmla="*/ 1 w 322"/>
                  <a:gd name="T41" fmla="*/ 2 h 378"/>
                  <a:gd name="T42" fmla="*/ 1 w 322"/>
                  <a:gd name="T43" fmla="*/ 2 h 378"/>
                  <a:gd name="T44" fmla="*/ 1 w 322"/>
                  <a:gd name="T45" fmla="*/ 2 h 378"/>
                  <a:gd name="T46" fmla="*/ 1 w 322"/>
                  <a:gd name="T47" fmla="*/ 2 h 378"/>
                  <a:gd name="T48" fmla="*/ 1 w 322"/>
                  <a:gd name="T49" fmla="*/ 2 h 378"/>
                  <a:gd name="T50" fmla="*/ 1 w 322"/>
                  <a:gd name="T51" fmla="*/ 2 h 378"/>
                  <a:gd name="T52" fmla="*/ 1 w 322"/>
                  <a:gd name="T53" fmla="*/ 2 h 378"/>
                  <a:gd name="T54" fmla="*/ 0 w 322"/>
                  <a:gd name="T55" fmla="*/ 1 h 378"/>
                  <a:gd name="T56" fmla="*/ 0 w 322"/>
                  <a:gd name="T57" fmla="*/ 1 h 378"/>
                  <a:gd name="T58" fmla="*/ 0 w 322"/>
                  <a:gd name="T59" fmla="*/ 1 h 378"/>
                  <a:gd name="T60" fmla="*/ 0 w 322"/>
                  <a:gd name="T61" fmla="*/ 1 h 378"/>
                  <a:gd name="T62" fmla="*/ 0 w 322"/>
                  <a:gd name="T63" fmla="*/ 1 h 378"/>
                  <a:gd name="T64" fmla="*/ 0 w 322"/>
                  <a:gd name="T65" fmla="*/ 1 h 378"/>
                  <a:gd name="T66" fmla="*/ 0 w 322"/>
                  <a:gd name="T67" fmla="*/ 1 h 378"/>
                  <a:gd name="T68" fmla="*/ 1 w 322"/>
                  <a:gd name="T69" fmla="*/ 1 h 378"/>
                  <a:gd name="T70" fmla="*/ 1 w 322"/>
                  <a:gd name="T71" fmla="*/ 0 h 378"/>
                  <a:gd name="T72" fmla="*/ 1 w 322"/>
                  <a:gd name="T73" fmla="*/ 0 h 378"/>
                  <a:gd name="T74" fmla="*/ 1 w 322"/>
                  <a:gd name="T75" fmla="*/ 0 h 378"/>
                  <a:gd name="T76" fmla="*/ 1 w 322"/>
                  <a:gd name="T77" fmla="*/ 0 h 378"/>
                  <a:gd name="T78" fmla="*/ 1 w 322"/>
                  <a:gd name="T79" fmla="*/ 0 h 378"/>
                  <a:gd name="T80" fmla="*/ 1 w 322"/>
                  <a:gd name="T81" fmla="*/ 0 h 378"/>
                  <a:gd name="T82" fmla="*/ 1 w 322"/>
                  <a:gd name="T83" fmla="*/ 0 h 378"/>
                  <a:gd name="T84" fmla="*/ 1 w 322"/>
                  <a:gd name="T85" fmla="*/ 0 h 378"/>
                  <a:gd name="T86" fmla="*/ 1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3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1 w 283"/>
                  <a:gd name="T1" fmla="*/ 0 h 252"/>
                  <a:gd name="T2" fmla="*/ 1 w 283"/>
                  <a:gd name="T3" fmla="*/ 1 h 252"/>
                  <a:gd name="T4" fmla="*/ 1 w 283"/>
                  <a:gd name="T5" fmla="*/ 1 h 252"/>
                  <a:gd name="T6" fmla="*/ 1 w 283"/>
                  <a:gd name="T7" fmla="*/ 1 h 252"/>
                  <a:gd name="T8" fmla="*/ 1 w 283"/>
                  <a:gd name="T9" fmla="*/ 1 h 252"/>
                  <a:gd name="T10" fmla="*/ 1 w 283"/>
                  <a:gd name="T11" fmla="*/ 1 h 252"/>
                  <a:gd name="T12" fmla="*/ 1 w 283"/>
                  <a:gd name="T13" fmla="*/ 1 h 252"/>
                  <a:gd name="T14" fmla="*/ 1 w 283"/>
                  <a:gd name="T15" fmla="*/ 1 h 252"/>
                  <a:gd name="T16" fmla="*/ 1 w 283"/>
                  <a:gd name="T17" fmla="*/ 1 h 252"/>
                  <a:gd name="T18" fmla="*/ 1 w 283"/>
                  <a:gd name="T19" fmla="*/ 1 h 252"/>
                  <a:gd name="T20" fmla="*/ 1 w 283"/>
                  <a:gd name="T21" fmla="*/ 1 h 252"/>
                  <a:gd name="T22" fmla="*/ 1 w 283"/>
                  <a:gd name="T23" fmla="*/ 1 h 252"/>
                  <a:gd name="T24" fmla="*/ 1 w 283"/>
                  <a:gd name="T25" fmla="*/ 1 h 252"/>
                  <a:gd name="T26" fmla="*/ 1 w 283"/>
                  <a:gd name="T27" fmla="*/ 1 h 252"/>
                  <a:gd name="T28" fmla="*/ 1 w 283"/>
                  <a:gd name="T29" fmla="*/ 1 h 252"/>
                  <a:gd name="T30" fmla="*/ 1 w 283"/>
                  <a:gd name="T31" fmla="*/ 1 h 252"/>
                  <a:gd name="T32" fmla="*/ 1 w 283"/>
                  <a:gd name="T33" fmla="*/ 1 h 252"/>
                  <a:gd name="T34" fmla="*/ 1 w 283"/>
                  <a:gd name="T35" fmla="*/ 1 h 252"/>
                  <a:gd name="T36" fmla="*/ 1 w 283"/>
                  <a:gd name="T37" fmla="*/ 1 h 252"/>
                  <a:gd name="T38" fmla="*/ 1 w 283"/>
                  <a:gd name="T39" fmla="*/ 1 h 252"/>
                  <a:gd name="T40" fmla="*/ 1 w 283"/>
                  <a:gd name="T41" fmla="*/ 1 h 252"/>
                  <a:gd name="T42" fmla="*/ 1 w 283"/>
                  <a:gd name="T43" fmla="*/ 1 h 252"/>
                  <a:gd name="T44" fmla="*/ 1 w 283"/>
                  <a:gd name="T45" fmla="*/ 1 h 252"/>
                  <a:gd name="T46" fmla="*/ 1 w 283"/>
                  <a:gd name="T47" fmla="*/ 1 h 252"/>
                  <a:gd name="T48" fmla="*/ 1 w 283"/>
                  <a:gd name="T49" fmla="*/ 1 h 252"/>
                  <a:gd name="T50" fmla="*/ 1 w 283"/>
                  <a:gd name="T51" fmla="*/ 1 h 252"/>
                  <a:gd name="T52" fmla="*/ 1 w 283"/>
                  <a:gd name="T53" fmla="*/ 1 h 252"/>
                  <a:gd name="T54" fmla="*/ 1 w 283"/>
                  <a:gd name="T55" fmla="*/ 1 h 252"/>
                  <a:gd name="T56" fmla="*/ 1 w 283"/>
                  <a:gd name="T57" fmla="*/ 0 h 252"/>
                  <a:gd name="T58" fmla="*/ 1 w 283"/>
                  <a:gd name="T59" fmla="*/ 0 h 252"/>
                  <a:gd name="T60" fmla="*/ 1 w 283"/>
                  <a:gd name="T61" fmla="*/ 0 h 252"/>
                  <a:gd name="T62" fmla="*/ 1 w 283"/>
                  <a:gd name="T63" fmla="*/ 0 h 252"/>
                  <a:gd name="T64" fmla="*/ 1 w 283"/>
                  <a:gd name="T65" fmla="*/ 0 h 252"/>
                  <a:gd name="T66" fmla="*/ 1 w 283"/>
                  <a:gd name="T67" fmla="*/ 0 h 252"/>
                  <a:gd name="T68" fmla="*/ 1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1 w 283"/>
                  <a:gd name="T109" fmla="*/ 0 h 252"/>
                  <a:gd name="T110" fmla="*/ 1 w 283"/>
                  <a:gd name="T111" fmla="*/ 0 h 252"/>
                  <a:gd name="T112" fmla="*/ 1 w 283"/>
                  <a:gd name="T113" fmla="*/ 0 h 252"/>
                  <a:gd name="T114" fmla="*/ 1 w 283"/>
                  <a:gd name="T115" fmla="*/ 0 h 252"/>
                  <a:gd name="T116" fmla="*/ 1 w 283"/>
                  <a:gd name="T117" fmla="*/ 0 h 252"/>
                  <a:gd name="T118" fmla="*/ 1 w 283"/>
                  <a:gd name="T119" fmla="*/ 0 h 252"/>
                  <a:gd name="T120" fmla="*/ 1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4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1 h 238"/>
                  <a:gd name="T4" fmla="*/ 0 w 114"/>
                  <a:gd name="T5" fmla="*/ 1 h 238"/>
                  <a:gd name="T6" fmla="*/ 0 w 114"/>
                  <a:gd name="T7" fmla="*/ 1 h 238"/>
                  <a:gd name="T8" fmla="*/ 0 w 114"/>
                  <a:gd name="T9" fmla="*/ 1 h 238"/>
                  <a:gd name="T10" fmla="*/ 0 w 114"/>
                  <a:gd name="T11" fmla="*/ 1 h 238"/>
                  <a:gd name="T12" fmla="*/ 0 w 114"/>
                  <a:gd name="T13" fmla="*/ 1 h 238"/>
                  <a:gd name="T14" fmla="*/ 0 w 114"/>
                  <a:gd name="T15" fmla="*/ 1 h 238"/>
                  <a:gd name="T16" fmla="*/ 1 w 114"/>
                  <a:gd name="T17" fmla="*/ 1 h 238"/>
                  <a:gd name="T18" fmla="*/ 1 w 114"/>
                  <a:gd name="T19" fmla="*/ 1 h 238"/>
                  <a:gd name="T20" fmla="*/ 1 w 114"/>
                  <a:gd name="T21" fmla="*/ 1 h 238"/>
                  <a:gd name="T22" fmla="*/ 1 w 114"/>
                  <a:gd name="T23" fmla="*/ 1 h 238"/>
                  <a:gd name="T24" fmla="*/ 1 w 114"/>
                  <a:gd name="T25" fmla="*/ 1 h 238"/>
                  <a:gd name="T26" fmla="*/ 1 w 114"/>
                  <a:gd name="T27" fmla="*/ 1 h 238"/>
                  <a:gd name="T28" fmla="*/ 1 w 114"/>
                  <a:gd name="T29" fmla="*/ 1 h 238"/>
                  <a:gd name="T30" fmla="*/ 1 w 114"/>
                  <a:gd name="T31" fmla="*/ 1 h 238"/>
                  <a:gd name="T32" fmla="*/ 1 w 114"/>
                  <a:gd name="T33" fmla="*/ 1 h 238"/>
                  <a:gd name="T34" fmla="*/ 0 w 114"/>
                  <a:gd name="T35" fmla="*/ 1 h 238"/>
                  <a:gd name="T36" fmla="*/ 0 w 114"/>
                  <a:gd name="T37" fmla="*/ 1 h 238"/>
                  <a:gd name="T38" fmla="*/ 0 w 114"/>
                  <a:gd name="T39" fmla="*/ 1 h 238"/>
                  <a:gd name="T40" fmla="*/ 0 w 114"/>
                  <a:gd name="T41" fmla="*/ 1 h 238"/>
                  <a:gd name="T42" fmla="*/ 0 w 114"/>
                  <a:gd name="T43" fmla="*/ 1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1 w 114"/>
                  <a:gd name="T61" fmla="*/ 0 h 238"/>
                  <a:gd name="T62" fmla="*/ 1 w 114"/>
                  <a:gd name="T63" fmla="*/ 0 h 238"/>
                  <a:gd name="T64" fmla="*/ 1 w 114"/>
                  <a:gd name="T65" fmla="*/ 0 h 238"/>
                  <a:gd name="T66" fmla="*/ 1 w 114"/>
                  <a:gd name="T67" fmla="*/ 0 h 238"/>
                  <a:gd name="T68" fmla="*/ 1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5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1 w 246"/>
                  <a:gd name="T1" fmla="*/ 1 h 310"/>
                  <a:gd name="T2" fmla="*/ 1 w 246"/>
                  <a:gd name="T3" fmla="*/ 1 h 310"/>
                  <a:gd name="T4" fmla="*/ 1 w 246"/>
                  <a:gd name="T5" fmla="*/ 1 h 310"/>
                  <a:gd name="T6" fmla="*/ 1 w 246"/>
                  <a:gd name="T7" fmla="*/ 1 h 310"/>
                  <a:gd name="T8" fmla="*/ 1 w 246"/>
                  <a:gd name="T9" fmla="*/ 1 h 310"/>
                  <a:gd name="T10" fmla="*/ 1 w 246"/>
                  <a:gd name="T11" fmla="*/ 1 h 310"/>
                  <a:gd name="T12" fmla="*/ 1 w 246"/>
                  <a:gd name="T13" fmla="*/ 1 h 310"/>
                  <a:gd name="T14" fmla="*/ 1 w 246"/>
                  <a:gd name="T15" fmla="*/ 1 h 310"/>
                  <a:gd name="T16" fmla="*/ 1 w 246"/>
                  <a:gd name="T17" fmla="*/ 1 h 310"/>
                  <a:gd name="T18" fmla="*/ 1 w 246"/>
                  <a:gd name="T19" fmla="*/ 1 h 310"/>
                  <a:gd name="T20" fmla="*/ 1 w 246"/>
                  <a:gd name="T21" fmla="*/ 1 h 310"/>
                  <a:gd name="T22" fmla="*/ 1 w 246"/>
                  <a:gd name="T23" fmla="*/ 2 h 310"/>
                  <a:gd name="T24" fmla="*/ 1 w 246"/>
                  <a:gd name="T25" fmla="*/ 2 h 310"/>
                  <a:gd name="T26" fmla="*/ 1 w 246"/>
                  <a:gd name="T27" fmla="*/ 2 h 310"/>
                  <a:gd name="T28" fmla="*/ 1 w 246"/>
                  <a:gd name="T29" fmla="*/ 1 h 310"/>
                  <a:gd name="T30" fmla="*/ 1 w 246"/>
                  <a:gd name="T31" fmla="*/ 1 h 310"/>
                  <a:gd name="T32" fmla="*/ 1 w 246"/>
                  <a:gd name="T33" fmla="*/ 1 h 310"/>
                  <a:gd name="T34" fmla="*/ 1 w 246"/>
                  <a:gd name="T35" fmla="*/ 1 h 310"/>
                  <a:gd name="T36" fmla="*/ 1 w 246"/>
                  <a:gd name="T37" fmla="*/ 1 h 310"/>
                  <a:gd name="T38" fmla="*/ 1 w 246"/>
                  <a:gd name="T39" fmla="*/ 1 h 310"/>
                  <a:gd name="T40" fmla="*/ 1 w 246"/>
                  <a:gd name="T41" fmla="*/ 1 h 310"/>
                  <a:gd name="T42" fmla="*/ 1 w 246"/>
                  <a:gd name="T43" fmla="*/ 1 h 310"/>
                  <a:gd name="T44" fmla="*/ 1 w 246"/>
                  <a:gd name="T45" fmla="*/ 0 h 310"/>
                  <a:gd name="T46" fmla="*/ 1 w 246"/>
                  <a:gd name="T47" fmla="*/ 0 h 310"/>
                  <a:gd name="T48" fmla="*/ 1 w 246"/>
                  <a:gd name="T49" fmla="*/ 0 h 310"/>
                  <a:gd name="T50" fmla="*/ 1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1 w 246"/>
                  <a:gd name="T69" fmla="*/ 0 h 310"/>
                  <a:gd name="T70" fmla="*/ 1 w 246"/>
                  <a:gd name="T71" fmla="*/ 0 h 310"/>
                  <a:gd name="T72" fmla="*/ 1 w 246"/>
                  <a:gd name="T73" fmla="*/ 1 h 310"/>
                  <a:gd name="T74" fmla="*/ 1 w 246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6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1 h 187"/>
                  <a:gd name="T28" fmla="*/ 0 w 83"/>
                  <a:gd name="T29" fmla="*/ 1 h 187"/>
                  <a:gd name="T30" fmla="*/ 0 w 83"/>
                  <a:gd name="T31" fmla="*/ 1 h 187"/>
                  <a:gd name="T32" fmla="*/ 0 w 83"/>
                  <a:gd name="T33" fmla="*/ 1 h 187"/>
                  <a:gd name="T34" fmla="*/ 0 w 83"/>
                  <a:gd name="T35" fmla="*/ 1 h 187"/>
                  <a:gd name="T36" fmla="*/ 0 w 83"/>
                  <a:gd name="T37" fmla="*/ 1 h 187"/>
                  <a:gd name="T38" fmla="*/ 0 w 83"/>
                  <a:gd name="T39" fmla="*/ 1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7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1 h 94"/>
                  <a:gd name="T30" fmla="*/ 0 w 44"/>
                  <a:gd name="T31" fmla="*/ 1 h 94"/>
                  <a:gd name="T32" fmla="*/ 0 w 44"/>
                  <a:gd name="T33" fmla="*/ 1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8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79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0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1 h 236"/>
                  <a:gd name="T18" fmla="*/ 0 w 198"/>
                  <a:gd name="T19" fmla="*/ 1 h 236"/>
                  <a:gd name="T20" fmla="*/ 0 w 198"/>
                  <a:gd name="T21" fmla="*/ 1 h 236"/>
                  <a:gd name="T22" fmla="*/ 0 w 198"/>
                  <a:gd name="T23" fmla="*/ 1 h 236"/>
                  <a:gd name="T24" fmla="*/ 0 w 198"/>
                  <a:gd name="T25" fmla="*/ 1 h 236"/>
                  <a:gd name="T26" fmla="*/ 0 w 198"/>
                  <a:gd name="T27" fmla="*/ 1 h 236"/>
                  <a:gd name="T28" fmla="*/ 1 w 198"/>
                  <a:gd name="T29" fmla="*/ 1 h 236"/>
                  <a:gd name="T30" fmla="*/ 1 w 198"/>
                  <a:gd name="T31" fmla="*/ 1 h 236"/>
                  <a:gd name="T32" fmla="*/ 1 w 198"/>
                  <a:gd name="T33" fmla="*/ 1 h 236"/>
                  <a:gd name="T34" fmla="*/ 1 w 198"/>
                  <a:gd name="T35" fmla="*/ 1 h 236"/>
                  <a:gd name="T36" fmla="*/ 1 w 198"/>
                  <a:gd name="T37" fmla="*/ 1 h 236"/>
                  <a:gd name="T38" fmla="*/ 1 w 198"/>
                  <a:gd name="T39" fmla="*/ 1 h 236"/>
                  <a:gd name="T40" fmla="*/ 1 w 198"/>
                  <a:gd name="T41" fmla="*/ 1 h 236"/>
                  <a:gd name="T42" fmla="*/ 1 w 198"/>
                  <a:gd name="T43" fmla="*/ 1 h 236"/>
                  <a:gd name="T44" fmla="*/ 1 w 198"/>
                  <a:gd name="T45" fmla="*/ 1 h 236"/>
                  <a:gd name="T46" fmla="*/ 1 w 198"/>
                  <a:gd name="T47" fmla="*/ 1 h 236"/>
                  <a:gd name="T48" fmla="*/ 1 w 198"/>
                  <a:gd name="T49" fmla="*/ 1 h 236"/>
                  <a:gd name="T50" fmla="*/ 1 w 198"/>
                  <a:gd name="T51" fmla="*/ 1 h 236"/>
                  <a:gd name="T52" fmla="*/ 1 w 198"/>
                  <a:gd name="T53" fmla="*/ 1 h 236"/>
                  <a:gd name="T54" fmla="*/ 1 w 198"/>
                  <a:gd name="T55" fmla="*/ 1 h 236"/>
                  <a:gd name="T56" fmla="*/ 1 w 198"/>
                  <a:gd name="T57" fmla="*/ 1 h 236"/>
                  <a:gd name="T58" fmla="*/ 1 w 198"/>
                  <a:gd name="T59" fmla="*/ 1 h 236"/>
                  <a:gd name="T60" fmla="*/ 1 w 198"/>
                  <a:gd name="T61" fmla="*/ 1 h 236"/>
                  <a:gd name="T62" fmla="*/ 0 w 198"/>
                  <a:gd name="T63" fmla="*/ 1 h 236"/>
                  <a:gd name="T64" fmla="*/ 0 w 198"/>
                  <a:gd name="T65" fmla="*/ 1 h 236"/>
                  <a:gd name="T66" fmla="*/ 0 w 198"/>
                  <a:gd name="T67" fmla="*/ 1 h 236"/>
                  <a:gd name="T68" fmla="*/ 0 w 198"/>
                  <a:gd name="T69" fmla="*/ 1 h 236"/>
                  <a:gd name="T70" fmla="*/ 0 w 198"/>
                  <a:gd name="T71" fmla="*/ 1 h 236"/>
                  <a:gd name="T72" fmla="*/ 0 w 198"/>
                  <a:gd name="T73" fmla="*/ 1 h 236"/>
                  <a:gd name="T74" fmla="*/ 0 w 198"/>
                  <a:gd name="T75" fmla="*/ 1 h 236"/>
                  <a:gd name="T76" fmla="*/ 0 w 198"/>
                  <a:gd name="T77" fmla="*/ 1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1 w 198"/>
                  <a:gd name="T91" fmla="*/ 0 h 236"/>
                  <a:gd name="T92" fmla="*/ 1 w 198"/>
                  <a:gd name="T93" fmla="*/ 0 h 236"/>
                  <a:gd name="T94" fmla="*/ 1 w 198"/>
                  <a:gd name="T95" fmla="*/ 0 h 236"/>
                  <a:gd name="T96" fmla="*/ 1 w 198"/>
                  <a:gd name="T97" fmla="*/ 0 h 236"/>
                  <a:gd name="T98" fmla="*/ 1 w 198"/>
                  <a:gd name="T99" fmla="*/ 0 h 236"/>
                  <a:gd name="T100" fmla="*/ 1 w 198"/>
                  <a:gd name="T101" fmla="*/ 0 h 236"/>
                  <a:gd name="T102" fmla="*/ 1 w 198"/>
                  <a:gd name="T103" fmla="*/ 0 h 236"/>
                  <a:gd name="T104" fmla="*/ 1 w 198"/>
                  <a:gd name="T105" fmla="*/ 0 h 236"/>
                  <a:gd name="T106" fmla="*/ 1 w 198"/>
                  <a:gd name="T107" fmla="*/ 0 h 236"/>
                  <a:gd name="T108" fmla="*/ 1 w 198"/>
                  <a:gd name="T109" fmla="*/ 0 h 236"/>
                  <a:gd name="T110" fmla="*/ 1 w 198"/>
                  <a:gd name="T111" fmla="*/ 0 h 236"/>
                  <a:gd name="T112" fmla="*/ 1 w 198"/>
                  <a:gd name="T113" fmla="*/ 0 h 236"/>
                  <a:gd name="T114" fmla="*/ 1 w 198"/>
                  <a:gd name="T115" fmla="*/ 0 h 236"/>
                  <a:gd name="T116" fmla="*/ 1 w 198"/>
                  <a:gd name="T117" fmla="*/ 0 h 236"/>
                  <a:gd name="T118" fmla="*/ 1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1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1 w 128"/>
                  <a:gd name="T1" fmla="*/ 0 h 183"/>
                  <a:gd name="T2" fmla="*/ 1 w 128"/>
                  <a:gd name="T3" fmla="*/ 0 h 183"/>
                  <a:gd name="T4" fmla="*/ 1 w 128"/>
                  <a:gd name="T5" fmla="*/ 0 h 183"/>
                  <a:gd name="T6" fmla="*/ 1 w 128"/>
                  <a:gd name="T7" fmla="*/ 0 h 183"/>
                  <a:gd name="T8" fmla="*/ 1 w 128"/>
                  <a:gd name="T9" fmla="*/ 0 h 183"/>
                  <a:gd name="T10" fmla="*/ 0 w 128"/>
                  <a:gd name="T11" fmla="*/ 1 h 183"/>
                  <a:gd name="T12" fmla="*/ 0 w 128"/>
                  <a:gd name="T13" fmla="*/ 1 h 183"/>
                  <a:gd name="T14" fmla="*/ 0 w 128"/>
                  <a:gd name="T15" fmla="*/ 1 h 183"/>
                  <a:gd name="T16" fmla="*/ 0 w 128"/>
                  <a:gd name="T17" fmla="*/ 1 h 183"/>
                  <a:gd name="T18" fmla="*/ 0 w 128"/>
                  <a:gd name="T19" fmla="*/ 1 h 183"/>
                  <a:gd name="T20" fmla="*/ 0 w 128"/>
                  <a:gd name="T21" fmla="*/ 1 h 183"/>
                  <a:gd name="T22" fmla="*/ 0 w 128"/>
                  <a:gd name="T23" fmla="*/ 1 h 183"/>
                  <a:gd name="T24" fmla="*/ 0 w 128"/>
                  <a:gd name="T25" fmla="*/ 1 h 183"/>
                  <a:gd name="T26" fmla="*/ 0 w 128"/>
                  <a:gd name="T27" fmla="*/ 1 h 183"/>
                  <a:gd name="T28" fmla="*/ 0 w 128"/>
                  <a:gd name="T29" fmla="*/ 1 h 183"/>
                  <a:gd name="T30" fmla="*/ 0 w 128"/>
                  <a:gd name="T31" fmla="*/ 1 h 183"/>
                  <a:gd name="T32" fmla="*/ 0 w 128"/>
                  <a:gd name="T33" fmla="*/ 1 h 183"/>
                  <a:gd name="T34" fmla="*/ 0 w 128"/>
                  <a:gd name="T35" fmla="*/ 1 h 183"/>
                  <a:gd name="T36" fmla="*/ 0 w 128"/>
                  <a:gd name="T37" fmla="*/ 1 h 183"/>
                  <a:gd name="T38" fmla="*/ 1 w 128"/>
                  <a:gd name="T39" fmla="*/ 1 h 183"/>
                  <a:gd name="T40" fmla="*/ 1 w 128"/>
                  <a:gd name="T41" fmla="*/ 1 h 183"/>
                  <a:gd name="T42" fmla="*/ 1 w 128"/>
                  <a:gd name="T43" fmla="*/ 0 h 183"/>
                  <a:gd name="T44" fmla="*/ 1 w 128"/>
                  <a:gd name="T45" fmla="*/ 0 h 183"/>
                  <a:gd name="T46" fmla="*/ 1 w 128"/>
                  <a:gd name="T47" fmla="*/ 0 h 183"/>
                  <a:gd name="T48" fmla="*/ 1 w 128"/>
                  <a:gd name="T49" fmla="*/ 0 h 183"/>
                  <a:gd name="T50" fmla="*/ 1 w 128"/>
                  <a:gd name="T51" fmla="*/ 0 h 183"/>
                  <a:gd name="T52" fmla="*/ 1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1 w 128"/>
                  <a:gd name="T77" fmla="*/ 0 h 183"/>
                  <a:gd name="T78" fmla="*/ 1 w 128"/>
                  <a:gd name="T79" fmla="*/ 0 h 183"/>
                  <a:gd name="T80" fmla="*/ 1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2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1 h 379"/>
                  <a:gd name="T6" fmla="*/ 0 w 323"/>
                  <a:gd name="T7" fmla="*/ 1 h 379"/>
                  <a:gd name="T8" fmla="*/ 0 w 323"/>
                  <a:gd name="T9" fmla="*/ 1 h 379"/>
                  <a:gd name="T10" fmla="*/ 0 w 323"/>
                  <a:gd name="T11" fmla="*/ 1 h 379"/>
                  <a:gd name="T12" fmla="*/ 0 w 323"/>
                  <a:gd name="T13" fmla="*/ 1 h 379"/>
                  <a:gd name="T14" fmla="*/ 0 w 323"/>
                  <a:gd name="T15" fmla="*/ 1 h 379"/>
                  <a:gd name="T16" fmla="*/ 0 w 323"/>
                  <a:gd name="T17" fmla="*/ 1 h 379"/>
                  <a:gd name="T18" fmla="*/ 0 w 323"/>
                  <a:gd name="T19" fmla="*/ 1 h 379"/>
                  <a:gd name="T20" fmla="*/ 0 w 323"/>
                  <a:gd name="T21" fmla="*/ 2 h 379"/>
                  <a:gd name="T22" fmla="*/ 1 w 323"/>
                  <a:gd name="T23" fmla="*/ 2 h 379"/>
                  <a:gd name="T24" fmla="*/ 1 w 323"/>
                  <a:gd name="T25" fmla="*/ 2 h 379"/>
                  <a:gd name="T26" fmla="*/ 1 w 323"/>
                  <a:gd name="T27" fmla="*/ 2 h 379"/>
                  <a:gd name="T28" fmla="*/ 1 w 323"/>
                  <a:gd name="T29" fmla="*/ 2 h 379"/>
                  <a:gd name="T30" fmla="*/ 1 w 323"/>
                  <a:gd name="T31" fmla="*/ 2 h 379"/>
                  <a:gd name="T32" fmla="*/ 1 w 323"/>
                  <a:gd name="T33" fmla="*/ 2 h 379"/>
                  <a:gd name="T34" fmla="*/ 1 w 323"/>
                  <a:gd name="T35" fmla="*/ 2 h 379"/>
                  <a:gd name="T36" fmla="*/ 1 w 323"/>
                  <a:gd name="T37" fmla="*/ 2 h 379"/>
                  <a:gd name="T38" fmla="*/ 1 w 323"/>
                  <a:gd name="T39" fmla="*/ 2 h 379"/>
                  <a:gd name="T40" fmla="*/ 1 w 323"/>
                  <a:gd name="T41" fmla="*/ 2 h 379"/>
                  <a:gd name="T42" fmla="*/ 1 w 323"/>
                  <a:gd name="T43" fmla="*/ 2 h 379"/>
                  <a:gd name="T44" fmla="*/ 1 w 323"/>
                  <a:gd name="T45" fmla="*/ 2 h 379"/>
                  <a:gd name="T46" fmla="*/ 1 w 323"/>
                  <a:gd name="T47" fmla="*/ 1 h 379"/>
                  <a:gd name="T48" fmla="*/ 1 w 323"/>
                  <a:gd name="T49" fmla="*/ 1 h 379"/>
                  <a:gd name="T50" fmla="*/ 1 w 323"/>
                  <a:gd name="T51" fmla="*/ 1 h 379"/>
                  <a:gd name="T52" fmla="*/ 0 w 323"/>
                  <a:gd name="T53" fmla="*/ 1 h 379"/>
                  <a:gd name="T54" fmla="*/ 0 w 323"/>
                  <a:gd name="T55" fmla="*/ 1 h 379"/>
                  <a:gd name="T56" fmla="*/ 0 w 323"/>
                  <a:gd name="T57" fmla="*/ 1 h 379"/>
                  <a:gd name="T58" fmla="*/ 0 w 323"/>
                  <a:gd name="T59" fmla="*/ 1 h 379"/>
                  <a:gd name="T60" fmla="*/ 0 w 323"/>
                  <a:gd name="T61" fmla="*/ 1 h 379"/>
                  <a:gd name="T62" fmla="*/ 0 w 323"/>
                  <a:gd name="T63" fmla="*/ 1 h 379"/>
                  <a:gd name="T64" fmla="*/ 0 w 323"/>
                  <a:gd name="T65" fmla="*/ 1 h 379"/>
                  <a:gd name="T66" fmla="*/ 0 w 323"/>
                  <a:gd name="T67" fmla="*/ 1 h 379"/>
                  <a:gd name="T68" fmla="*/ 0 w 323"/>
                  <a:gd name="T69" fmla="*/ 0 h 379"/>
                  <a:gd name="T70" fmla="*/ 0 w 323"/>
                  <a:gd name="T71" fmla="*/ 0 h 379"/>
                  <a:gd name="T72" fmla="*/ 1 w 323"/>
                  <a:gd name="T73" fmla="*/ 0 h 379"/>
                  <a:gd name="T74" fmla="*/ 1 w 323"/>
                  <a:gd name="T75" fmla="*/ 0 h 379"/>
                  <a:gd name="T76" fmla="*/ 1 w 323"/>
                  <a:gd name="T77" fmla="*/ 0 h 379"/>
                  <a:gd name="T78" fmla="*/ 1 w 323"/>
                  <a:gd name="T79" fmla="*/ 0 h 379"/>
                  <a:gd name="T80" fmla="*/ 1 w 323"/>
                  <a:gd name="T81" fmla="*/ 0 h 379"/>
                  <a:gd name="T82" fmla="*/ 1 w 323"/>
                  <a:gd name="T83" fmla="*/ 0 h 379"/>
                  <a:gd name="T84" fmla="*/ 1 w 323"/>
                  <a:gd name="T85" fmla="*/ 0 h 379"/>
                  <a:gd name="T86" fmla="*/ 1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3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1 w 282"/>
                  <a:gd name="T1" fmla="*/ 0 h 253"/>
                  <a:gd name="T2" fmla="*/ 1 w 282"/>
                  <a:gd name="T3" fmla="*/ 0 h 253"/>
                  <a:gd name="T4" fmla="*/ 1 w 282"/>
                  <a:gd name="T5" fmla="*/ 0 h 253"/>
                  <a:gd name="T6" fmla="*/ 1 w 282"/>
                  <a:gd name="T7" fmla="*/ 0 h 253"/>
                  <a:gd name="T8" fmla="*/ 1 w 282"/>
                  <a:gd name="T9" fmla="*/ 1 h 253"/>
                  <a:gd name="T10" fmla="*/ 1 w 282"/>
                  <a:gd name="T11" fmla="*/ 1 h 253"/>
                  <a:gd name="T12" fmla="*/ 1 w 282"/>
                  <a:gd name="T13" fmla="*/ 1 h 253"/>
                  <a:gd name="T14" fmla="*/ 1 w 282"/>
                  <a:gd name="T15" fmla="*/ 1 h 253"/>
                  <a:gd name="T16" fmla="*/ 1 w 282"/>
                  <a:gd name="T17" fmla="*/ 1 h 253"/>
                  <a:gd name="T18" fmla="*/ 1 w 282"/>
                  <a:gd name="T19" fmla="*/ 1 h 253"/>
                  <a:gd name="T20" fmla="*/ 1 w 282"/>
                  <a:gd name="T21" fmla="*/ 1 h 253"/>
                  <a:gd name="T22" fmla="*/ 1 w 282"/>
                  <a:gd name="T23" fmla="*/ 1 h 253"/>
                  <a:gd name="T24" fmla="*/ 1 w 282"/>
                  <a:gd name="T25" fmla="*/ 1 h 253"/>
                  <a:gd name="T26" fmla="*/ 1 w 282"/>
                  <a:gd name="T27" fmla="*/ 1 h 253"/>
                  <a:gd name="T28" fmla="*/ 1 w 282"/>
                  <a:gd name="T29" fmla="*/ 1 h 253"/>
                  <a:gd name="T30" fmla="*/ 1 w 282"/>
                  <a:gd name="T31" fmla="*/ 1 h 253"/>
                  <a:gd name="T32" fmla="*/ 1 w 282"/>
                  <a:gd name="T33" fmla="*/ 1 h 253"/>
                  <a:gd name="T34" fmla="*/ 1 w 282"/>
                  <a:gd name="T35" fmla="*/ 1 h 253"/>
                  <a:gd name="T36" fmla="*/ 1 w 282"/>
                  <a:gd name="T37" fmla="*/ 1 h 253"/>
                  <a:gd name="T38" fmla="*/ 1 w 282"/>
                  <a:gd name="T39" fmla="*/ 1 h 253"/>
                  <a:gd name="T40" fmla="*/ 1 w 282"/>
                  <a:gd name="T41" fmla="*/ 1 h 253"/>
                  <a:gd name="T42" fmla="*/ 1 w 282"/>
                  <a:gd name="T43" fmla="*/ 1 h 253"/>
                  <a:gd name="T44" fmla="*/ 1 w 282"/>
                  <a:gd name="T45" fmla="*/ 1 h 253"/>
                  <a:gd name="T46" fmla="*/ 1 w 282"/>
                  <a:gd name="T47" fmla="*/ 1 h 253"/>
                  <a:gd name="T48" fmla="*/ 1 w 282"/>
                  <a:gd name="T49" fmla="*/ 1 h 253"/>
                  <a:gd name="T50" fmla="*/ 1 w 282"/>
                  <a:gd name="T51" fmla="*/ 1 h 253"/>
                  <a:gd name="T52" fmla="*/ 1 w 282"/>
                  <a:gd name="T53" fmla="*/ 0 h 253"/>
                  <a:gd name="T54" fmla="*/ 1 w 282"/>
                  <a:gd name="T55" fmla="*/ 0 h 253"/>
                  <a:gd name="T56" fmla="*/ 1 w 282"/>
                  <a:gd name="T57" fmla="*/ 0 h 253"/>
                  <a:gd name="T58" fmla="*/ 1 w 282"/>
                  <a:gd name="T59" fmla="*/ 0 h 253"/>
                  <a:gd name="T60" fmla="*/ 1 w 282"/>
                  <a:gd name="T61" fmla="*/ 0 h 253"/>
                  <a:gd name="T62" fmla="*/ 1 w 282"/>
                  <a:gd name="T63" fmla="*/ 0 h 253"/>
                  <a:gd name="T64" fmla="*/ 1 w 282"/>
                  <a:gd name="T65" fmla="*/ 0 h 253"/>
                  <a:gd name="T66" fmla="*/ 1 w 282"/>
                  <a:gd name="T67" fmla="*/ 0 h 253"/>
                  <a:gd name="T68" fmla="*/ 1 w 282"/>
                  <a:gd name="T69" fmla="*/ 0 h 253"/>
                  <a:gd name="T70" fmla="*/ 1 w 282"/>
                  <a:gd name="T71" fmla="*/ 0 h 253"/>
                  <a:gd name="T72" fmla="*/ 1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1 w 282"/>
                  <a:gd name="T103" fmla="*/ 0 h 253"/>
                  <a:gd name="T104" fmla="*/ 1 w 282"/>
                  <a:gd name="T105" fmla="*/ 0 h 253"/>
                  <a:gd name="T106" fmla="*/ 1 w 282"/>
                  <a:gd name="T107" fmla="*/ 0 h 253"/>
                  <a:gd name="T108" fmla="*/ 1 w 282"/>
                  <a:gd name="T109" fmla="*/ 0 h 253"/>
                  <a:gd name="T110" fmla="*/ 1 w 282"/>
                  <a:gd name="T111" fmla="*/ 0 h 253"/>
                  <a:gd name="T112" fmla="*/ 1 w 282"/>
                  <a:gd name="T113" fmla="*/ 0 h 253"/>
                  <a:gd name="T114" fmla="*/ 1 w 282"/>
                  <a:gd name="T115" fmla="*/ 0 h 253"/>
                  <a:gd name="T116" fmla="*/ 1 w 282"/>
                  <a:gd name="T117" fmla="*/ 0 h 253"/>
                  <a:gd name="T118" fmla="*/ 1 w 282"/>
                  <a:gd name="T119" fmla="*/ 0 h 253"/>
                  <a:gd name="T120" fmla="*/ 1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4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1 h 236"/>
                  <a:gd name="T4" fmla="*/ 0 w 115"/>
                  <a:gd name="T5" fmla="*/ 1 h 236"/>
                  <a:gd name="T6" fmla="*/ 0 w 115"/>
                  <a:gd name="T7" fmla="*/ 1 h 236"/>
                  <a:gd name="T8" fmla="*/ 0 w 115"/>
                  <a:gd name="T9" fmla="*/ 1 h 236"/>
                  <a:gd name="T10" fmla="*/ 0 w 115"/>
                  <a:gd name="T11" fmla="*/ 1 h 236"/>
                  <a:gd name="T12" fmla="*/ 0 w 115"/>
                  <a:gd name="T13" fmla="*/ 1 h 236"/>
                  <a:gd name="T14" fmla="*/ 0 w 115"/>
                  <a:gd name="T15" fmla="*/ 1 h 236"/>
                  <a:gd name="T16" fmla="*/ 0 w 115"/>
                  <a:gd name="T17" fmla="*/ 1 h 236"/>
                  <a:gd name="T18" fmla="*/ 0 w 115"/>
                  <a:gd name="T19" fmla="*/ 1 h 236"/>
                  <a:gd name="T20" fmla="*/ 0 w 115"/>
                  <a:gd name="T21" fmla="*/ 1 h 236"/>
                  <a:gd name="T22" fmla="*/ 0 w 115"/>
                  <a:gd name="T23" fmla="*/ 1 h 236"/>
                  <a:gd name="T24" fmla="*/ 0 w 115"/>
                  <a:gd name="T25" fmla="*/ 1 h 236"/>
                  <a:gd name="T26" fmla="*/ 0 w 115"/>
                  <a:gd name="T27" fmla="*/ 1 h 236"/>
                  <a:gd name="T28" fmla="*/ 0 w 115"/>
                  <a:gd name="T29" fmla="*/ 1 h 236"/>
                  <a:gd name="T30" fmla="*/ 0 w 115"/>
                  <a:gd name="T31" fmla="*/ 1 h 236"/>
                  <a:gd name="T32" fmla="*/ 0 w 115"/>
                  <a:gd name="T33" fmla="*/ 1 h 236"/>
                  <a:gd name="T34" fmla="*/ 0 w 115"/>
                  <a:gd name="T35" fmla="*/ 1 h 236"/>
                  <a:gd name="T36" fmla="*/ 0 w 115"/>
                  <a:gd name="T37" fmla="*/ 1 h 236"/>
                  <a:gd name="T38" fmla="*/ 0 w 115"/>
                  <a:gd name="T39" fmla="*/ 1 h 236"/>
                  <a:gd name="T40" fmla="*/ 0 w 115"/>
                  <a:gd name="T41" fmla="*/ 1 h 236"/>
                  <a:gd name="T42" fmla="*/ 0 w 115"/>
                  <a:gd name="T43" fmla="*/ 1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85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1 w 245"/>
                  <a:gd name="T1" fmla="*/ 1 h 310"/>
                  <a:gd name="T2" fmla="*/ 1 w 245"/>
                  <a:gd name="T3" fmla="*/ 1 h 310"/>
                  <a:gd name="T4" fmla="*/ 1 w 245"/>
                  <a:gd name="T5" fmla="*/ 1 h 310"/>
                  <a:gd name="T6" fmla="*/ 1 w 245"/>
                  <a:gd name="T7" fmla="*/ 1 h 310"/>
                  <a:gd name="T8" fmla="*/ 1 w 245"/>
                  <a:gd name="T9" fmla="*/ 1 h 310"/>
                  <a:gd name="T10" fmla="*/ 1 w 245"/>
                  <a:gd name="T11" fmla="*/ 1 h 310"/>
                  <a:gd name="T12" fmla="*/ 1 w 245"/>
                  <a:gd name="T13" fmla="*/ 1 h 310"/>
                  <a:gd name="T14" fmla="*/ 1 w 245"/>
                  <a:gd name="T15" fmla="*/ 1 h 310"/>
                  <a:gd name="T16" fmla="*/ 1 w 245"/>
                  <a:gd name="T17" fmla="*/ 1 h 310"/>
                  <a:gd name="T18" fmla="*/ 1 w 245"/>
                  <a:gd name="T19" fmla="*/ 1 h 310"/>
                  <a:gd name="T20" fmla="*/ 1 w 245"/>
                  <a:gd name="T21" fmla="*/ 1 h 310"/>
                  <a:gd name="T22" fmla="*/ 1 w 245"/>
                  <a:gd name="T23" fmla="*/ 2 h 310"/>
                  <a:gd name="T24" fmla="*/ 1 w 245"/>
                  <a:gd name="T25" fmla="*/ 2 h 310"/>
                  <a:gd name="T26" fmla="*/ 1 w 245"/>
                  <a:gd name="T27" fmla="*/ 2 h 310"/>
                  <a:gd name="T28" fmla="*/ 1 w 245"/>
                  <a:gd name="T29" fmla="*/ 1 h 310"/>
                  <a:gd name="T30" fmla="*/ 1 w 245"/>
                  <a:gd name="T31" fmla="*/ 1 h 310"/>
                  <a:gd name="T32" fmla="*/ 1 w 245"/>
                  <a:gd name="T33" fmla="*/ 1 h 310"/>
                  <a:gd name="T34" fmla="*/ 1 w 245"/>
                  <a:gd name="T35" fmla="*/ 1 h 310"/>
                  <a:gd name="T36" fmla="*/ 1 w 245"/>
                  <a:gd name="T37" fmla="*/ 1 h 310"/>
                  <a:gd name="T38" fmla="*/ 1 w 245"/>
                  <a:gd name="T39" fmla="*/ 1 h 310"/>
                  <a:gd name="T40" fmla="*/ 1 w 245"/>
                  <a:gd name="T41" fmla="*/ 1 h 310"/>
                  <a:gd name="T42" fmla="*/ 1 w 245"/>
                  <a:gd name="T43" fmla="*/ 1 h 310"/>
                  <a:gd name="T44" fmla="*/ 1 w 245"/>
                  <a:gd name="T45" fmla="*/ 0 h 310"/>
                  <a:gd name="T46" fmla="*/ 1 w 245"/>
                  <a:gd name="T47" fmla="*/ 0 h 310"/>
                  <a:gd name="T48" fmla="*/ 1 w 245"/>
                  <a:gd name="T49" fmla="*/ 0 h 310"/>
                  <a:gd name="T50" fmla="*/ 1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1 w 245"/>
                  <a:gd name="T69" fmla="*/ 0 h 310"/>
                  <a:gd name="T70" fmla="*/ 1 w 245"/>
                  <a:gd name="T71" fmla="*/ 0 h 310"/>
                  <a:gd name="T72" fmla="*/ 1 w 245"/>
                  <a:gd name="T73" fmla="*/ 1 h 310"/>
                  <a:gd name="T74" fmla="*/ 1 w 245"/>
                  <a:gd name="T75" fmla="*/ 1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15456" name="Line 556"/>
            <p:cNvSpPr>
              <a:spLocks noChangeShapeType="1"/>
            </p:cNvSpPr>
            <p:nvPr/>
          </p:nvSpPr>
          <p:spPr bwMode="auto">
            <a:xfrm>
              <a:off x="3218" y="1647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5457" name="Line 557"/>
            <p:cNvSpPr>
              <a:spLocks noChangeShapeType="1"/>
            </p:cNvSpPr>
            <p:nvPr/>
          </p:nvSpPr>
          <p:spPr bwMode="auto">
            <a:xfrm>
              <a:off x="2871" y="1606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5458" name="Group 558"/>
            <p:cNvGrpSpPr>
              <a:grpSpLocks/>
            </p:cNvGrpSpPr>
            <p:nvPr/>
          </p:nvGrpSpPr>
          <p:grpSpPr bwMode="auto">
            <a:xfrm>
              <a:off x="4116" y="1644"/>
              <a:ext cx="131" cy="258"/>
              <a:chOff x="4180" y="783"/>
              <a:chExt cx="150" cy="307"/>
            </a:xfrm>
          </p:grpSpPr>
          <p:sp>
            <p:nvSpPr>
              <p:cNvPr id="15461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2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3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4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5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66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5467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  <p:sp>
            <p:nvSpPr>
              <p:cNvPr id="15468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tr-TR" sz="2400">
                  <a:latin typeface="+mn-lt"/>
                </a:endParaRPr>
              </a:p>
            </p:txBody>
          </p:sp>
        </p:grpSp>
        <p:sp>
          <p:nvSpPr>
            <p:cNvPr id="15459" name="Text Box 579"/>
            <p:cNvSpPr txBox="1">
              <a:spLocks noChangeArrowheads="1"/>
            </p:cNvSpPr>
            <p:nvPr/>
          </p:nvSpPr>
          <p:spPr bwMode="auto">
            <a:xfrm>
              <a:off x="2636" y="1126"/>
              <a:ext cx="13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Company Network</a:t>
              </a:r>
            </a:p>
          </p:txBody>
        </p:sp>
        <p:sp>
          <p:nvSpPr>
            <p:cNvPr id="15460" name="Line 461"/>
            <p:cNvSpPr>
              <a:spLocks noChangeShapeType="1"/>
            </p:cNvSpPr>
            <p:nvPr/>
          </p:nvSpPr>
          <p:spPr bwMode="auto">
            <a:xfrm>
              <a:off x="4130" y="1567"/>
              <a:ext cx="63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368" name="Text Box 331"/>
          <p:cNvSpPr txBox="1">
            <a:spLocks noChangeArrowheads="1"/>
          </p:cNvSpPr>
          <p:nvPr/>
        </p:nvSpPr>
        <p:spPr bwMode="auto">
          <a:xfrm>
            <a:off x="4224969" y="5604610"/>
            <a:ext cx="312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RX: First Router on the path</a:t>
            </a:r>
          </a:p>
        </p:txBody>
      </p:sp>
      <p:sp>
        <p:nvSpPr>
          <p:cNvPr id="15370" name="Line 334"/>
          <p:cNvSpPr>
            <a:spLocks noChangeShapeType="1"/>
          </p:cNvSpPr>
          <p:nvPr/>
        </p:nvSpPr>
        <p:spPr bwMode="auto">
          <a:xfrm flipV="1">
            <a:off x="6169025" y="5065713"/>
            <a:ext cx="463550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71" name="Oval 335"/>
          <p:cNvSpPr>
            <a:spLocks noChangeArrowheads="1"/>
          </p:cNvSpPr>
          <p:nvPr/>
        </p:nvSpPr>
        <p:spPr bwMode="auto">
          <a:xfrm>
            <a:off x="6516688" y="4775200"/>
            <a:ext cx="827087" cy="3190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2" name="Oval 336"/>
          <p:cNvSpPr>
            <a:spLocks noChangeArrowheads="1"/>
          </p:cNvSpPr>
          <p:nvPr/>
        </p:nvSpPr>
        <p:spPr bwMode="auto">
          <a:xfrm>
            <a:off x="6049963" y="2335213"/>
            <a:ext cx="827087" cy="3190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3" name="Text Box 337"/>
          <p:cNvSpPr txBox="1">
            <a:spLocks noChangeArrowheads="1"/>
          </p:cNvSpPr>
          <p:nvPr/>
        </p:nvSpPr>
        <p:spPr bwMode="auto">
          <a:xfrm>
            <a:off x="5759450" y="1435100"/>
            <a:ext cx="312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RY: Last Router on the path</a:t>
            </a:r>
          </a:p>
        </p:txBody>
      </p:sp>
      <p:sp>
        <p:nvSpPr>
          <p:cNvPr id="15374" name="Line 338"/>
          <p:cNvSpPr>
            <a:spLocks noChangeShapeType="1"/>
          </p:cNvSpPr>
          <p:nvPr/>
        </p:nvSpPr>
        <p:spPr bwMode="auto">
          <a:xfrm flipH="1">
            <a:off x="6602413" y="1666875"/>
            <a:ext cx="247650" cy="695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15375" name="Rectangle 340"/>
          <p:cNvSpPr>
            <a:spLocks noChangeArrowheads="1"/>
          </p:cNvSpPr>
          <p:nvPr/>
        </p:nvSpPr>
        <p:spPr bwMode="auto">
          <a:xfrm>
            <a:off x="6081713" y="2786063"/>
            <a:ext cx="449262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376" name="Rectangle 341"/>
          <p:cNvSpPr>
            <a:spLocks noChangeArrowheads="1"/>
          </p:cNvSpPr>
          <p:nvPr/>
        </p:nvSpPr>
        <p:spPr bwMode="auto">
          <a:xfrm>
            <a:off x="6456363" y="5119688"/>
            <a:ext cx="449262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44" name="Text Box 342"/>
          <p:cNvSpPr txBox="1">
            <a:spLocks noChangeArrowheads="1"/>
          </p:cNvSpPr>
          <p:nvPr/>
        </p:nvSpPr>
        <p:spPr bwMode="auto">
          <a:xfrm>
            <a:off x="543121" y="4389736"/>
            <a:ext cx="5180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DEVICE TO DEVICE DELIVERY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952A065-5E63-4255-B416-301FEF631BE9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6CD916C-4A7E-484D-807F-D7C767BD0EC1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IP Addresses and Physical Addresses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9574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Each device interface to the network has two addresses: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IP address (Logical address):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Hierarchical structure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Routers </a:t>
            </a:r>
            <a:r>
              <a:rPr lang="en-US" sz="2000" dirty="0"/>
              <a:t>can use the network portion of the address to make routing decisions</a:t>
            </a:r>
            <a:r>
              <a:rPr lang="en-US" sz="2000" dirty="0" smtClean="0"/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Administrative configuration, can be changed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Medium access control (MAC) Address (Physical address):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Depends on the physical layer protocol and means of communication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Usually assigned in the factory and cannot be changed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Depends on the manufacturer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THESE TWO ADDRESSES ARE INDEPENDENT AND NOT DERIVED FROM EACHOTHER IN ANYWAY</a:t>
            </a:r>
          </a:p>
          <a:p>
            <a:pPr lvl="2" eaLnBrk="1" hangingPunct="1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64859" y="3502927"/>
            <a:ext cx="277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Host: HTTP Server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3099" y="2182768"/>
            <a:ext cx="4641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Transport Layer Address: TCP/UDP port (16 bits)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88382" y="2498303"/>
            <a:ext cx="4276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rgbClr val="00B050"/>
                </a:solidFill>
                <a:latin typeface="+mn-lt"/>
              </a:rPr>
              <a:t>Network device address: IP Address (32 bits)</a:t>
            </a:r>
            <a:endParaRPr 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1" name="Rectangle 189"/>
          <p:cNvSpPr>
            <a:spLocks noChangeArrowheads="1"/>
          </p:cNvSpPr>
          <p:nvPr/>
        </p:nvSpPr>
        <p:spPr bwMode="auto">
          <a:xfrm>
            <a:off x="5008565" y="2860608"/>
            <a:ext cx="1509834" cy="282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00B050"/>
                </a:solidFill>
                <a:latin typeface="+mn-lt"/>
              </a:rPr>
              <a:t>144.122.166.16</a:t>
            </a:r>
            <a:endParaRPr lang="en-US" baseline="-25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715058" y="2669385"/>
            <a:ext cx="25585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Physical Device Address:</a:t>
            </a: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Ethernet Address (48 bits)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3" name="Rectangle 189"/>
          <p:cNvSpPr>
            <a:spLocks noChangeArrowheads="1"/>
          </p:cNvSpPr>
          <p:nvPr/>
        </p:nvSpPr>
        <p:spPr bwMode="auto">
          <a:xfrm>
            <a:off x="6522824" y="2858605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80</a:t>
            </a:r>
            <a:endParaRPr lang="en-US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4" name="Rectangle 189"/>
          <p:cNvSpPr>
            <a:spLocks noChangeArrowheads="1"/>
          </p:cNvSpPr>
          <p:nvPr/>
        </p:nvSpPr>
        <p:spPr bwMode="auto">
          <a:xfrm>
            <a:off x="3278069" y="2858605"/>
            <a:ext cx="1730496" cy="28464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35-18-DC-FA-4B-32</a:t>
            </a:r>
            <a:endParaRPr lang="en-US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6" name="Rectangle 189"/>
          <p:cNvSpPr>
            <a:spLocks noChangeArrowheads="1"/>
          </p:cNvSpPr>
          <p:nvPr/>
        </p:nvSpPr>
        <p:spPr bwMode="auto">
          <a:xfrm>
            <a:off x="6506396" y="2214283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80</a:t>
            </a:r>
            <a:endParaRPr lang="en-US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Rectangle 189"/>
          <p:cNvSpPr>
            <a:spLocks noChangeArrowheads="1"/>
          </p:cNvSpPr>
          <p:nvPr/>
        </p:nvSpPr>
        <p:spPr bwMode="auto">
          <a:xfrm>
            <a:off x="4992137" y="2521237"/>
            <a:ext cx="1509834" cy="2826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00B050"/>
                </a:solidFill>
                <a:latin typeface="+mn-lt"/>
              </a:rPr>
              <a:t>144.122.166.16</a:t>
            </a:r>
            <a:endParaRPr lang="en-US" baseline="-25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8" name="Rectangle 189"/>
          <p:cNvSpPr>
            <a:spLocks noChangeArrowheads="1"/>
          </p:cNvSpPr>
          <p:nvPr/>
        </p:nvSpPr>
        <p:spPr bwMode="auto">
          <a:xfrm>
            <a:off x="6506396" y="2519234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80</a:t>
            </a:r>
            <a:endParaRPr lang="en-US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007" y="122793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Only destination addresses are shown</a:t>
            </a:r>
            <a:endParaRPr lang="tr-TR" dirty="0">
              <a:latin typeface="+mn-lt"/>
            </a:endParaRPr>
          </a:p>
        </p:txBody>
      </p:sp>
      <p:sp>
        <p:nvSpPr>
          <p:cNvPr id="30" name="Text Box 174"/>
          <p:cNvSpPr txBox="1">
            <a:spLocks noChangeArrowheads="1"/>
          </p:cNvSpPr>
          <p:nvPr/>
        </p:nvSpPr>
        <p:spPr bwMode="auto">
          <a:xfrm>
            <a:off x="6157754" y="1514928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User data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8" name="Rectangle 189"/>
          <p:cNvSpPr>
            <a:spLocks noChangeArrowheads="1"/>
          </p:cNvSpPr>
          <p:nvPr/>
        </p:nvSpPr>
        <p:spPr bwMode="auto">
          <a:xfrm>
            <a:off x="7274230" y="2857683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D</a:t>
            </a:r>
            <a:endParaRPr lang="en-US" baseline="-25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9" name="Rectangle 189"/>
          <p:cNvSpPr>
            <a:spLocks noChangeArrowheads="1"/>
          </p:cNvSpPr>
          <p:nvPr/>
        </p:nvSpPr>
        <p:spPr bwMode="auto">
          <a:xfrm>
            <a:off x="7257802" y="2213361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D</a:t>
            </a: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0" name="Rectangle 189"/>
          <p:cNvSpPr>
            <a:spLocks noChangeArrowheads="1"/>
          </p:cNvSpPr>
          <p:nvPr/>
        </p:nvSpPr>
        <p:spPr bwMode="auto">
          <a:xfrm>
            <a:off x="7257802" y="2518312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D</a:t>
            </a:r>
            <a:endParaRPr lang="en-US" baseline="-25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2" name="Rectangle 189"/>
          <p:cNvSpPr>
            <a:spLocks noChangeArrowheads="1"/>
          </p:cNvSpPr>
          <p:nvPr/>
        </p:nvSpPr>
        <p:spPr bwMode="auto">
          <a:xfrm>
            <a:off x="6871464" y="2214775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H</a:t>
            </a:r>
            <a:r>
              <a:rPr lang="en-US" sz="1400" baseline="-25000" dirty="0" smtClean="0">
                <a:solidFill>
                  <a:srgbClr val="FFC000"/>
                </a:solidFill>
                <a:latin typeface="+mn-lt"/>
              </a:rPr>
              <a:t>A</a:t>
            </a:r>
            <a:endParaRPr lang="en-US" sz="1400" baseline="-25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6871464" y="2519726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>
                <a:solidFill>
                  <a:srgbClr val="FFC000"/>
                </a:solidFill>
                <a:latin typeface="+mn-lt"/>
              </a:rPr>
              <a:t>H</a:t>
            </a:r>
            <a:r>
              <a:rPr lang="en-US" sz="1400" baseline="-25000" dirty="0">
                <a:solidFill>
                  <a:srgbClr val="FFC000"/>
                </a:solidFill>
                <a:latin typeface="+mn-lt"/>
              </a:rPr>
              <a:t>A</a:t>
            </a:r>
          </a:p>
        </p:txBody>
      </p:sp>
      <p:sp>
        <p:nvSpPr>
          <p:cNvPr id="94" name="Rectangle 189"/>
          <p:cNvSpPr>
            <a:spLocks noChangeArrowheads="1"/>
          </p:cNvSpPr>
          <p:nvPr/>
        </p:nvSpPr>
        <p:spPr bwMode="auto">
          <a:xfrm>
            <a:off x="6899875" y="2862073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>
                <a:solidFill>
                  <a:srgbClr val="FFC000"/>
                </a:solidFill>
                <a:latin typeface="+mn-lt"/>
              </a:rPr>
              <a:t>H</a:t>
            </a:r>
            <a:r>
              <a:rPr lang="en-US" sz="1400" baseline="-25000" dirty="0">
                <a:solidFill>
                  <a:srgbClr val="FFC000"/>
                </a:solidFill>
                <a:latin typeface="+mn-lt"/>
              </a:rPr>
              <a:t>A</a:t>
            </a:r>
          </a:p>
        </p:txBody>
      </p:sp>
      <p:sp>
        <p:nvSpPr>
          <p:cNvPr id="95" name="Text Box 174"/>
          <p:cNvSpPr txBox="1">
            <a:spLocks noChangeArrowheads="1"/>
          </p:cNvSpPr>
          <p:nvPr/>
        </p:nvSpPr>
        <p:spPr bwMode="auto">
          <a:xfrm>
            <a:off x="4255194" y="1846803"/>
            <a:ext cx="2645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Application Layer Message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6" name="Rectangle 189"/>
          <p:cNvSpPr>
            <a:spLocks noChangeArrowheads="1"/>
          </p:cNvSpPr>
          <p:nvPr/>
        </p:nvSpPr>
        <p:spPr bwMode="auto">
          <a:xfrm>
            <a:off x="7257802" y="1898478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D</a:t>
            </a: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7" name="Rectangle 189"/>
          <p:cNvSpPr>
            <a:spLocks noChangeArrowheads="1"/>
          </p:cNvSpPr>
          <p:nvPr/>
        </p:nvSpPr>
        <p:spPr bwMode="auto">
          <a:xfrm>
            <a:off x="6871464" y="1899892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rgbClr val="FFC000"/>
                </a:solidFill>
                <a:latin typeface="+mn-lt"/>
              </a:rPr>
              <a:t>H</a:t>
            </a:r>
            <a:r>
              <a:rPr lang="en-US" sz="1400" baseline="-25000" dirty="0" smtClean="0">
                <a:solidFill>
                  <a:srgbClr val="FFC000"/>
                </a:solidFill>
                <a:latin typeface="+mn-lt"/>
              </a:rPr>
              <a:t>A</a:t>
            </a:r>
            <a:endParaRPr lang="en-US" sz="1400" baseline="-25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98" name="Rectangle 189"/>
          <p:cNvSpPr>
            <a:spLocks noChangeArrowheads="1"/>
          </p:cNvSpPr>
          <p:nvPr/>
        </p:nvSpPr>
        <p:spPr bwMode="auto">
          <a:xfrm>
            <a:off x="7248515" y="1572234"/>
            <a:ext cx="377051" cy="28285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 sz="1400" dirty="0" smtClean="0">
                <a:solidFill>
                  <a:schemeClr val="accent2"/>
                </a:solidFill>
                <a:latin typeface="+mn-lt"/>
              </a:rPr>
              <a:t>D</a:t>
            </a:r>
            <a:endParaRPr lang="en-US" sz="14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6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84D8CD4-3CA7-4027-8386-61B6F55CA1BF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341A382-55C6-4906-BE48-44D74366B156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we now?</a:t>
            </a:r>
            <a:endParaRPr lang="en-US" smtClean="0">
              <a:solidFill>
                <a:srgbClr val="969696"/>
              </a:solidFill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Introduction to Networking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Basic Queuing Theory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Application Layer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Transport Layer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Network Layer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Data Link Layer</a:t>
            </a:r>
          </a:p>
          <a:p>
            <a:pPr eaLnBrk="1" hangingPunct="1"/>
            <a:r>
              <a:rPr lang="en-US" sz="2400" smtClean="0"/>
              <a:t>Medium Access Control SubLayer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Physical 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Further subjects (we will decide what to talk about based on the time left at the end of the semester)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952A065-5E63-4255-B416-301FEF631BE9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6CD916C-4A7E-484D-807F-D7C767BD0EC1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IP Addresses and Physical Addresses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Example1: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dirty="0" err="1" smtClean="0"/>
              <a:t>metu</a:t>
            </a:r>
            <a:r>
              <a:rPr lang="en-US" sz="2400" dirty="0" smtClean="0"/>
              <a:t> computer with IP address 144.122.160.90 has 10/100 Ethernet NIC, replace it by </a:t>
            </a:r>
            <a:r>
              <a:rPr lang="en-US" sz="2400" dirty="0" err="1" smtClean="0"/>
              <a:t>Gbit</a:t>
            </a:r>
            <a:r>
              <a:rPr lang="en-US" sz="2400" dirty="0" smtClean="0"/>
              <a:t> Ethernet NIC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Completely different NIC hardware, but can keep the same IP address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 2: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Laptop is connected to TTNET. Assigned a TTNET IP address (</a:t>
            </a:r>
            <a:r>
              <a:rPr lang="tr-TR" dirty="0"/>
              <a:t> </a:t>
            </a:r>
            <a:r>
              <a:rPr lang="tr-TR" dirty="0" smtClean="0"/>
              <a:t>88.233.112.121</a:t>
            </a:r>
            <a:r>
              <a:rPr lang="en-US" dirty="0" smtClean="0"/>
              <a:t>)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Then connects to </a:t>
            </a:r>
            <a:r>
              <a:rPr lang="en-US" sz="2400" dirty="0" err="1" smtClean="0"/>
              <a:t>metu</a:t>
            </a:r>
            <a:r>
              <a:rPr lang="en-US" sz="2400" dirty="0" smtClean="0"/>
              <a:t> network. Assigned 144.122.165.120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Completely different IP addresses same NIC hardware</a:t>
            </a:r>
          </a:p>
          <a:p>
            <a:pPr lvl="2" eaLnBrk="1" hangingPunct="1"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A1CDE63-05BF-452F-A229-ED60DEB43487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08CD9C7-496D-492E-B51E-E05D3B686981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IP Addresses and Physical Addresses</a:t>
            </a:r>
          </a:p>
        </p:txBody>
      </p:sp>
      <p:sp>
        <p:nvSpPr>
          <p:cNvPr id="1193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All hosts have: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Network layer address </a:t>
            </a:r>
            <a:r>
              <a:rPr lang="en-US" sz="2400" dirty="0" smtClean="0">
                <a:sym typeface="Wingdings" pitchFamily="2" charset="2"/>
              </a:rPr>
              <a:t> Global Identification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ym typeface="Wingdings" pitchFamily="2" charset="2"/>
              </a:rPr>
              <a:t>Physical address Identification in the subnet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Network Layer address: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32-bit IP address: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used to get datagram to destination IP subnet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Physical address: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Also called Medium Access Control (MAC)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used to get datagram from one interface to another physically-connected interface (same subnet)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3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BE5EE82-3217-43F9-A661-7B5437AF368C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D92AE62-D341-472B-A03C-07181928F570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Routing: The entire story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2857" y="1121229"/>
            <a:ext cx="8556856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REMEMBER: When a host is added to a network via DHCP or manual configuration it learns and configures its tables with:</a:t>
            </a:r>
            <a:endParaRPr lang="en-US" sz="2400" dirty="0" smtClean="0"/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Its own IP address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Its own subnet address (32 bit host address(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IPv4 Address</a:t>
            </a:r>
            <a:r>
              <a:rPr lang="en-US" sz="1800" dirty="0" smtClean="0"/>
              <a:t>)+32 bit mask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Subnet Mask</a:t>
            </a:r>
            <a:r>
              <a:rPr lang="en-US" sz="1800" dirty="0" smtClean="0"/>
              <a:t>) 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IP of the DNS server on the network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DNS Servers</a:t>
            </a:r>
            <a:r>
              <a:rPr lang="en-US" sz="1800" dirty="0" smtClean="0"/>
              <a:t>)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/>
              <a:t>IP address of the first router’s interface on the subnet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</a:t>
            </a:r>
            <a:r>
              <a:rPr lang="en-US" sz="1800" dirty="0" smtClean="0"/>
              <a:t>)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7" y="3659655"/>
            <a:ext cx="6965960" cy="219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E26D0C2-F377-4716-A2DC-61D04E4836E8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8F2733B-CDFB-4940-BA5F-AE0AA41EC9FF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Routing: The entire story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When a host wants to send data to another host, it must first obtain the IP address of the destination.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destination IP address is obtained through Domain Name System (DNS).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Once the destination IP address has been obtained, the source subnet and the destination subnet addresses are compared. </a:t>
            </a:r>
          </a:p>
        </p:txBody>
      </p:sp>
      <p:sp>
        <p:nvSpPr>
          <p:cNvPr id="123187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418013" y="3465739"/>
            <a:ext cx="4583112" cy="2601687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Destination subnet add = Source subnet add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Direct delivery to the destination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There is a direct physical connection, </a:t>
            </a:r>
            <a:r>
              <a:rPr lang="en-US" sz="2000" dirty="0"/>
              <a:t>without the router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Destination subnet add </a:t>
            </a:r>
            <a:r>
              <a:rPr lang="en-US" sz="2000" dirty="0" smtClean="0">
                <a:cs typeface="Arial" charset="0"/>
              </a:rPr>
              <a:t>≠</a:t>
            </a:r>
            <a:r>
              <a:rPr lang="en-US" sz="2000" dirty="0" smtClean="0"/>
              <a:t> Source subnet add </a:t>
            </a:r>
            <a:r>
              <a:rPr lang="en-US" sz="2000" dirty="0" smtClean="0">
                <a:sym typeface="Wingdings" pitchFamily="2" charset="2"/>
              </a:rPr>
              <a:t> In</a:t>
            </a:r>
            <a:r>
              <a:rPr lang="en-US" sz="2000" dirty="0" smtClean="0"/>
              <a:t>direct delivery via the router.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5457371"/>
            <a:ext cx="301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HOW DO YOU MAKE THIS COMPARISON?</a:t>
            </a:r>
            <a:endParaRPr lang="tr-TR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39" y="1130527"/>
            <a:ext cx="4224338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BE5EE82-3217-43F9-A661-7B5437AF368C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D92AE62-D341-472B-A03C-07181928F570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Routing: The entire story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28857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Source  subnet address=Source IP address AND Source Subnet Mask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Check if: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Destination IP address AND Source Subnet Mask==Source Subnet </a:t>
            </a:r>
            <a:r>
              <a:rPr lang="en-US" sz="2000" dirty="0" smtClean="0"/>
              <a:t>Address 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4" y="2656115"/>
            <a:ext cx="7862202" cy="43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9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Rectangle 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/>
              <a:t>Direct Delivery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468086" y="4615546"/>
            <a:ext cx="8229600" cy="1502228"/>
          </a:xfrm>
        </p:spPr>
        <p:txBody>
          <a:bodyPr/>
          <a:lstStyle/>
          <a:p>
            <a:r>
              <a:rPr lang="en-US" sz="2400" dirty="0" smtClean="0"/>
              <a:t>Node X sends an IP datagram to node A (destination)</a:t>
            </a:r>
          </a:p>
          <a:p>
            <a:r>
              <a:rPr lang="en-US" sz="2400" dirty="0" smtClean="0"/>
              <a:t>Node X and Node A are in the same subnet</a:t>
            </a:r>
          </a:p>
          <a:p>
            <a:r>
              <a:rPr lang="en-US" sz="2400" dirty="0" smtClean="0"/>
              <a:t>Node X sends it to physical address of the destination</a:t>
            </a:r>
          </a:p>
          <a:p>
            <a:endParaRPr lang="en-US" sz="2400" dirty="0"/>
          </a:p>
        </p:txBody>
      </p:sp>
      <p:sp>
        <p:nvSpPr>
          <p:cNvPr id="3076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B73364F-DF54-44E8-B616-B4858C1ED88C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4FACC7A-B18E-4060-AD57-D43048F37D13}" type="slidenum">
              <a:rPr lang="en-US">
                <a:latin typeface="Verdana" pitchFamily="34" charset="0"/>
              </a:rPr>
              <a:pPr/>
              <a:t>25</a:t>
            </a:fld>
            <a:endParaRPr lang="en-US">
              <a:latin typeface="Verdana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615091" y="747713"/>
            <a:ext cx="4212543" cy="1788598"/>
            <a:chOff x="2655662" y="1052513"/>
            <a:chExt cx="4212543" cy="1788598"/>
          </a:xfrm>
        </p:grpSpPr>
        <p:sp>
          <p:nvSpPr>
            <p:cNvPr id="3087" name="Text Box 5"/>
            <p:cNvSpPr txBox="1">
              <a:spLocks noChangeArrowheads="1"/>
            </p:cNvSpPr>
            <p:nvPr/>
          </p:nvSpPr>
          <p:spPr bwMode="auto">
            <a:xfrm>
              <a:off x="4498975" y="1774825"/>
              <a:ext cx="971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solidFill>
                    <a:srgbClr val="FF0000"/>
                  </a:solidFill>
                  <a:latin typeface="+mn-lt"/>
                </a:rPr>
                <a:t>segment</a:t>
              </a:r>
              <a:endParaRPr lang="en-US" sz="16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88" name="Text Box 4"/>
            <p:cNvSpPr txBox="1">
              <a:spLocks noChangeArrowheads="1"/>
            </p:cNvSpPr>
            <p:nvPr/>
          </p:nvSpPr>
          <p:spPr bwMode="auto">
            <a:xfrm>
              <a:off x="3103336" y="2112963"/>
              <a:ext cx="1076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datagram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90" name="Text Box 174"/>
            <p:cNvSpPr txBox="1">
              <a:spLocks noChangeArrowheads="1"/>
            </p:cNvSpPr>
            <p:nvPr/>
          </p:nvSpPr>
          <p:spPr bwMode="auto">
            <a:xfrm>
              <a:off x="4749800" y="1422400"/>
              <a:ext cx="1016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solidFill>
                    <a:srgbClr val="FF0000"/>
                  </a:solidFill>
                  <a:latin typeface="+mn-lt"/>
                </a:rPr>
                <a:t>message</a:t>
              </a:r>
              <a:endParaRPr lang="en-US" sz="16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96" name="Text Box 174"/>
            <p:cNvSpPr txBox="1">
              <a:spLocks noChangeArrowheads="1"/>
            </p:cNvSpPr>
            <p:nvPr/>
          </p:nvSpPr>
          <p:spPr bwMode="auto">
            <a:xfrm>
              <a:off x="4999492" y="1052513"/>
              <a:ext cx="10743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User data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3098" name="Group 36"/>
            <p:cNvGrpSpPr>
              <a:grpSpLocks/>
            </p:cNvGrpSpPr>
            <p:nvPr/>
          </p:nvGrpSpPr>
          <p:grpSpPr bwMode="auto">
            <a:xfrm>
              <a:off x="5894388" y="1471613"/>
              <a:ext cx="955675" cy="315912"/>
              <a:chOff x="4364" y="2847"/>
              <a:chExt cx="602" cy="199"/>
            </a:xfrm>
          </p:grpSpPr>
          <p:grpSp>
            <p:nvGrpSpPr>
              <p:cNvPr id="3288" name="Group 175"/>
              <p:cNvGrpSpPr>
                <a:grpSpLocks/>
              </p:cNvGrpSpPr>
              <p:nvPr/>
            </p:nvGrpSpPr>
            <p:grpSpPr bwMode="auto">
              <a:xfrm>
                <a:off x="4364" y="2847"/>
                <a:ext cx="255" cy="199"/>
                <a:chOff x="780" y="1553"/>
                <a:chExt cx="428" cy="190"/>
              </a:xfrm>
            </p:grpSpPr>
            <p:sp>
              <p:nvSpPr>
                <p:cNvPr id="3292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93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1400" dirty="0">
                      <a:latin typeface="+mn-lt"/>
                    </a:rPr>
                    <a:t>H</a:t>
                  </a:r>
                  <a:r>
                    <a:rPr lang="en-US" sz="1400" baseline="-25000" dirty="0">
                      <a:latin typeface="+mn-lt"/>
                    </a:rPr>
                    <a:t>A</a:t>
                  </a:r>
                </a:p>
              </p:txBody>
            </p:sp>
          </p:grpSp>
          <p:grpSp>
            <p:nvGrpSpPr>
              <p:cNvPr id="3289" name="Group 175"/>
              <p:cNvGrpSpPr>
                <a:grpSpLocks/>
              </p:cNvGrpSpPr>
              <p:nvPr/>
            </p:nvGrpSpPr>
            <p:grpSpPr bwMode="auto">
              <a:xfrm>
                <a:off x="4538" y="2848"/>
                <a:ext cx="428" cy="196"/>
                <a:chOff x="780" y="1553"/>
                <a:chExt cx="428" cy="190"/>
              </a:xfrm>
            </p:grpSpPr>
            <p:sp>
              <p:nvSpPr>
                <p:cNvPr id="3290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91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D</a:t>
                  </a:r>
                </a:p>
              </p:txBody>
            </p:sp>
          </p:grpSp>
        </p:grpSp>
        <p:grpSp>
          <p:nvGrpSpPr>
            <p:cNvPr id="3099" name="Group 43"/>
            <p:cNvGrpSpPr>
              <a:grpSpLocks/>
            </p:cNvGrpSpPr>
            <p:nvPr/>
          </p:nvGrpSpPr>
          <p:grpSpPr bwMode="auto">
            <a:xfrm>
              <a:off x="5595938" y="1793875"/>
              <a:ext cx="1255712" cy="319088"/>
              <a:chOff x="4383" y="3188"/>
              <a:chExt cx="791" cy="201"/>
            </a:xfrm>
          </p:grpSpPr>
          <p:grpSp>
            <p:nvGrpSpPr>
              <p:cNvPr id="3279" name="Group 175"/>
              <p:cNvGrpSpPr>
                <a:grpSpLocks/>
              </p:cNvGrpSpPr>
              <p:nvPr/>
            </p:nvGrpSpPr>
            <p:grpSpPr bwMode="auto">
              <a:xfrm>
                <a:off x="4383" y="3190"/>
                <a:ext cx="255" cy="199"/>
                <a:chOff x="780" y="1553"/>
                <a:chExt cx="428" cy="190"/>
              </a:xfrm>
            </p:grpSpPr>
            <p:sp>
              <p:nvSpPr>
                <p:cNvPr id="3286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87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H</a:t>
                  </a:r>
                  <a:r>
                    <a:rPr lang="en-US" sz="1400" baseline="-25000">
                      <a:latin typeface="+mn-lt"/>
                    </a:rPr>
                    <a:t>T</a:t>
                  </a:r>
                </a:p>
              </p:txBody>
            </p:sp>
          </p:grpSp>
          <p:grpSp>
            <p:nvGrpSpPr>
              <p:cNvPr id="3280" name="Group 175"/>
              <p:cNvGrpSpPr>
                <a:grpSpLocks/>
              </p:cNvGrpSpPr>
              <p:nvPr/>
            </p:nvGrpSpPr>
            <p:grpSpPr bwMode="auto">
              <a:xfrm>
                <a:off x="4572" y="3190"/>
                <a:ext cx="255" cy="199"/>
                <a:chOff x="780" y="1553"/>
                <a:chExt cx="428" cy="190"/>
              </a:xfrm>
            </p:grpSpPr>
            <p:sp>
              <p:nvSpPr>
                <p:cNvPr id="3284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85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H</a:t>
                  </a:r>
                  <a:r>
                    <a:rPr lang="en-US" sz="1400" baseline="-25000">
                      <a:latin typeface="+mn-lt"/>
                    </a:rPr>
                    <a:t>A</a:t>
                  </a:r>
                </a:p>
              </p:txBody>
            </p:sp>
          </p:grpSp>
          <p:grpSp>
            <p:nvGrpSpPr>
              <p:cNvPr id="3281" name="Group 175"/>
              <p:cNvGrpSpPr>
                <a:grpSpLocks/>
              </p:cNvGrpSpPr>
              <p:nvPr/>
            </p:nvGrpSpPr>
            <p:grpSpPr bwMode="auto">
              <a:xfrm>
                <a:off x="4746" y="3188"/>
                <a:ext cx="428" cy="196"/>
                <a:chOff x="780" y="1553"/>
                <a:chExt cx="428" cy="190"/>
              </a:xfrm>
            </p:grpSpPr>
            <p:sp>
              <p:nvSpPr>
                <p:cNvPr id="3282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83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D</a:t>
                  </a:r>
                </a:p>
              </p:txBody>
            </p:sp>
          </p:grpSp>
        </p:grpSp>
        <p:grpSp>
          <p:nvGrpSpPr>
            <p:cNvPr id="3267" name="Group 175"/>
            <p:cNvGrpSpPr>
              <a:grpSpLocks/>
            </p:cNvGrpSpPr>
            <p:nvPr/>
          </p:nvGrpSpPr>
          <p:grpSpPr bwMode="auto">
            <a:xfrm>
              <a:off x="5602288" y="2108200"/>
              <a:ext cx="404812" cy="315913"/>
              <a:chOff x="780" y="1553"/>
              <a:chExt cx="428" cy="190"/>
            </a:xfrm>
          </p:grpSpPr>
          <p:sp>
            <p:nvSpPr>
              <p:cNvPr id="327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7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dirty="0">
                    <a:latin typeface="+mn-lt"/>
                  </a:rPr>
                  <a:t>H</a:t>
                </a:r>
                <a:r>
                  <a:rPr lang="en-US" sz="1400" baseline="-25000" dirty="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3268" name="Group 175"/>
            <p:cNvGrpSpPr>
              <a:grpSpLocks/>
            </p:cNvGrpSpPr>
            <p:nvPr/>
          </p:nvGrpSpPr>
          <p:grpSpPr bwMode="auto">
            <a:xfrm>
              <a:off x="5902325" y="2108200"/>
              <a:ext cx="404812" cy="315913"/>
              <a:chOff x="780" y="1553"/>
              <a:chExt cx="428" cy="190"/>
            </a:xfrm>
          </p:grpSpPr>
          <p:sp>
            <p:nvSpPr>
              <p:cNvPr id="3275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76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dirty="0">
                    <a:latin typeface="+mn-lt"/>
                  </a:rPr>
                  <a:t>H</a:t>
                </a:r>
                <a:r>
                  <a:rPr lang="en-US" sz="1400" baseline="-25000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3269" name="Group 175"/>
            <p:cNvGrpSpPr>
              <a:grpSpLocks/>
            </p:cNvGrpSpPr>
            <p:nvPr/>
          </p:nvGrpSpPr>
          <p:grpSpPr bwMode="auto">
            <a:xfrm>
              <a:off x="6178550" y="2114550"/>
              <a:ext cx="679450" cy="311150"/>
              <a:chOff x="780" y="1553"/>
              <a:chExt cx="428" cy="190"/>
            </a:xfrm>
          </p:grpSpPr>
          <p:sp>
            <p:nvSpPr>
              <p:cNvPr id="3273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74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sp>
          <p:nvSpPr>
            <p:cNvPr id="3271" name="Rectangle 176"/>
            <p:cNvSpPr>
              <a:spLocks noChangeArrowheads="1"/>
            </p:cNvSpPr>
            <p:nvPr/>
          </p:nvSpPr>
          <p:spPr bwMode="auto">
            <a:xfrm>
              <a:off x="4382861" y="2141149"/>
              <a:ext cx="1241545" cy="264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sz="1400" dirty="0" err="1">
                  <a:latin typeface="+mn-lt"/>
                </a:rPr>
                <a:t>Dest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smtClean="0">
                  <a:latin typeface="+mn-lt"/>
                </a:rPr>
                <a:t>IP: IP A </a:t>
              </a:r>
              <a:endParaRPr lang="en-US" sz="1400" dirty="0">
                <a:latin typeface="+mn-lt"/>
              </a:endParaRPr>
            </a:p>
          </p:txBody>
        </p:sp>
        <p:grpSp>
          <p:nvGrpSpPr>
            <p:cNvPr id="3105" name="Group 175"/>
            <p:cNvGrpSpPr>
              <a:grpSpLocks/>
            </p:cNvGrpSpPr>
            <p:nvPr/>
          </p:nvGrpSpPr>
          <p:grpSpPr bwMode="auto">
            <a:xfrm>
              <a:off x="6154967" y="1099913"/>
              <a:ext cx="679450" cy="301625"/>
              <a:chOff x="780" y="1553"/>
              <a:chExt cx="428" cy="190"/>
            </a:xfrm>
          </p:grpSpPr>
          <p:sp>
            <p:nvSpPr>
              <p:cNvPr id="3238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39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112" name="Group 175"/>
            <p:cNvGrpSpPr>
              <a:grpSpLocks/>
            </p:cNvGrpSpPr>
            <p:nvPr/>
          </p:nvGrpSpPr>
          <p:grpSpPr bwMode="auto">
            <a:xfrm>
              <a:off x="5612493" y="2523611"/>
              <a:ext cx="404812" cy="315913"/>
              <a:chOff x="780" y="1553"/>
              <a:chExt cx="428" cy="190"/>
            </a:xfrm>
          </p:grpSpPr>
          <p:sp>
            <p:nvSpPr>
              <p:cNvPr id="113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114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dirty="0">
                    <a:latin typeface="+mn-lt"/>
                  </a:rPr>
                  <a:t>H</a:t>
                </a:r>
                <a:r>
                  <a:rPr lang="en-US" sz="1400" baseline="-25000" dirty="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115" name="Group 175"/>
            <p:cNvGrpSpPr>
              <a:grpSpLocks/>
            </p:cNvGrpSpPr>
            <p:nvPr/>
          </p:nvGrpSpPr>
          <p:grpSpPr bwMode="auto">
            <a:xfrm>
              <a:off x="5912530" y="2523611"/>
              <a:ext cx="404812" cy="315913"/>
              <a:chOff x="780" y="1553"/>
              <a:chExt cx="428" cy="190"/>
            </a:xfrm>
          </p:grpSpPr>
          <p:sp>
            <p:nvSpPr>
              <p:cNvPr id="116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117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6188755" y="2529961"/>
              <a:ext cx="679450" cy="311150"/>
              <a:chOff x="780" y="1553"/>
              <a:chExt cx="428" cy="190"/>
            </a:xfrm>
          </p:grpSpPr>
          <p:sp>
            <p:nvSpPr>
              <p:cNvPr id="119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120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sp>
          <p:nvSpPr>
            <p:cNvPr id="121" name="Rectangle 176"/>
            <p:cNvSpPr>
              <a:spLocks noChangeArrowheads="1"/>
            </p:cNvSpPr>
            <p:nvPr/>
          </p:nvSpPr>
          <p:spPr bwMode="auto">
            <a:xfrm>
              <a:off x="4393066" y="2556560"/>
              <a:ext cx="1241545" cy="264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sz="1400" dirty="0" err="1">
                  <a:latin typeface="+mn-lt"/>
                </a:rPr>
                <a:t>Dest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smtClean="0">
                  <a:latin typeface="+mn-lt"/>
                </a:rPr>
                <a:t>IP: IP A 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22" name="Rectangle 176"/>
            <p:cNvSpPr>
              <a:spLocks noChangeArrowheads="1"/>
            </p:cNvSpPr>
            <p:nvPr/>
          </p:nvSpPr>
          <p:spPr bwMode="auto">
            <a:xfrm>
              <a:off x="2655662" y="2549117"/>
              <a:ext cx="1745342" cy="2704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sz="1400" dirty="0" err="1">
                  <a:latin typeface="+mn-lt"/>
                </a:rPr>
                <a:t>Dest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smtClean="0">
                  <a:latin typeface="+mn-lt"/>
                </a:rPr>
                <a:t>PHY: PHY A 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744090" y="2225161"/>
            <a:ext cx="3358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Frame sent from node X to Node A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63457" y="2697616"/>
            <a:ext cx="4893059" cy="2049463"/>
            <a:chOff x="3563457" y="2697616"/>
            <a:chExt cx="4893059" cy="2049463"/>
          </a:xfrm>
        </p:grpSpPr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3563457" y="3672964"/>
              <a:ext cx="8980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Node X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graphicFrame>
          <p:nvGraphicFramePr>
            <p:cNvPr id="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636735"/>
                </p:ext>
              </p:extLst>
            </p:nvPr>
          </p:nvGraphicFramePr>
          <p:xfrm>
            <a:off x="7770554" y="3900038"/>
            <a:ext cx="6461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0" name="Clip" r:id="rId4" imgW="1307263" imgH="1084139" progId="">
                    <p:embed/>
                  </p:oleObj>
                </mc:Choice>
                <mc:Fallback>
                  <p:oleObj name="Clip" r:id="rId4" imgW="1307263" imgH="108413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0554" y="3900038"/>
                          <a:ext cx="646112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3574342" y="2921850"/>
              <a:ext cx="8561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Node A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87" name="Freeform 2"/>
            <p:cNvSpPr>
              <a:spLocks/>
            </p:cNvSpPr>
            <p:nvPr/>
          </p:nvSpPr>
          <p:spPr bwMode="auto">
            <a:xfrm>
              <a:off x="4427798" y="2697616"/>
              <a:ext cx="1941513" cy="2049463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9638435"/>
                </p:ext>
              </p:extLst>
            </p:nvPr>
          </p:nvGraphicFramePr>
          <p:xfrm>
            <a:off x="4483361" y="2817473"/>
            <a:ext cx="5842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1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361" y="2817473"/>
                          <a:ext cx="5842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Line 8"/>
            <p:cNvSpPr>
              <a:spLocks noChangeShapeType="1"/>
            </p:cNvSpPr>
            <p:nvPr/>
          </p:nvSpPr>
          <p:spPr bwMode="auto">
            <a:xfrm>
              <a:off x="5043748" y="3190536"/>
              <a:ext cx="27781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5334261" y="3176248"/>
              <a:ext cx="0" cy="129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5043748" y="3835061"/>
              <a:ext cx="277813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>
              <a:off x="5053273" y="4462123"/>
              <a:ext cx="2730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9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36004"/>
                </p:ext>
              </p:extLst>
            </p:nvPr>
          </p:nvGraphicFramePr>
          <p:xfrm>
            <a:off x="4483361" y="3484223"/>
            <a:ext cx="5842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2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361" y="3484223"/>
                          <a:ext cx="5842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229900"/>
                </p:ext>
              </p:extLst>
            </p:nvPr>
          </p:nvGraphicFramePr>
          <p:xfrm>
            <a:off x="4483361" y="4093823"/>
            <a:ext cx="5842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3"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361" y="4093823"/>
                          <a:ext cx="5842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14"/>
            <p:cNvSpPr>
              <a:spLocks noChangeShapeType="1"/>
            </p:cNvSpPr>
            <p:nvPr/>
          </p:nvSpPr>
          <p:spPr bwMode="auto">
            <a:xfrm>
              <a:off x="5334261" y="4033498"/>
              <a:ext cx="10350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96" name="Group 15"/>
            <p:cNvGrpSpPr>
              <a:grpSpLocks/>
            </p:cNvGrpSpPr>
            <p:nvPr/>
          </p:nvGrpSpPr>
          <p:grpSpPr bwMode="auto">
            <a:xfrm>
              <a:off x="6277236" y="3998573"/>
              <a:ext cx="711200" cy="381000"/>
              <a:chOff x="3600" y="219"/>
              <a:chExt cx="360" cy="175"/>
            </a:xfrm>
          </p:grpSpPr>
          <p:sp>
            <p:nvSpPr>
              <p:cNvPr id="97" name="Oval 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00" name="Rectangle 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101" name="Oval 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102" name="Group 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8" name="Line 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9" name="Line 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103" name="Group 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5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6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6901804" y="4066155"/>
              <a:ext cx="10350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11" name="Text Box 4"/>
            <p:cNvSpPr txBox="1">
              <a:spLocks noChangeArrowheads="1"/>
            </p:cNvSpPr>
            <p:nvPr/>
          </p:nvSpPr>
          <p:spPr bwMode="auto">
            <a:xfrm>
              <a:off x="7558513" y="3455250"/>
              <a:ext cx="8980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Node B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4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Rectangle 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/>
              <a:t>Indirect Delivery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468086" y="4615546"/>
            <a:ext cx="8229600" cy="1502228"/>
          </a:xfrm>
        </p:spPr>
        <p:txBody>
          <a:bodyPr/>
          <a:lstStyle/>
          <a:p>
            <a:r>
              <a:rPr lang="en-US" sz="2400" dirty="0" smtClean="0"/>
              <a:t>Node X sends an IP datagram to node B </a:t>
            </a:r>
            <a:r>
              <a:rPr lang="en-US" sz="2400" dirty="0"/>
              <a:t>(destination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Node X and Node B are NOT in the same subnet</a:t>
            </a:r>
          </a:p>
          <a:p>
            <a:r>
              <a:rPr lang="en-US" sz="2400" dirty="0"/>
              <a:t>Node X sends it to physical address of the </a:t>
            </a:r>
            <a:r>
              <a:rPr lang="en-US" sz="2400" dirty="0" smtClean="0"/>
              <a:t>intermediate Router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076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B73364F-DF54-44E8-B616-B4858C1ED88C}" type="datetime1">
              <a:rPr lang="en-US">
                <a:latin typeface="Verdana" pitchFamily="34" charset="0"/>
              </a:rPr>
              <a:pPr/>
              <a:t>4/24/2017</a:t>
            </a:fld>
            <a:endParaRPr lang="en-US" dirty="0">
              <a:latin typeface="Verdana" pitchFamily="34" charset="0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4FACC7A-B18E-4060-AD57-D43048F37D13}" type="slidenum">
              <a:rPr lang="en-US">
                <a:latin typeface="Verdana" pitchFamily="34" charset="0"/>
              </a:rPr>
              <a:pPr/>
              <a:t>26</a:t>
            </a:fld>
            <a:endParaRPr lang="en-US">
              <a:latin typeface="Verdana" pitchFamily="34" charset="0"/>
            </a:endParaRPr>
          </a:p>
        </p:txBody>
      </p:sp>
      <p:grpSp>
        <p:nvGrpSpPr>
          <p:cNvPr id="2" name="Group 126"/>
          <p:cNvGrpSpPr/>
          <p:nvPr/>
        </p:nvGrpSpPr>
        <p:grpSpPr>
          <a:xfrm>
            <a:off x="4615091" y="747713"/>
            <a:ext cx="4212543" cy="1788598"/>
            <a:chOff x="2655662" y="1052513"/>
            <a:chExt cx="4212543" cy="1788598"/>
          </a:xfrm>
        </p:grpSpPr>
        <p:sp>
          <p:nvSpPr>
            <p:cNvPr id="3087" name="Text Box 5"/>
            <p:cNvSpPr txBox="1">
              <a:spLocks noChangeArrowheads="1"/>
            </p:cNvSpPr>
            <p:nvPr/>
          </p:nvSpPr>
          <p:spPr bwMode="auto">
            <a:xfrm>
              <a:off x="4498975" y="1774825"/>
              <a:ext cx="971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solidFill>
                    <a:srgbClr val="FF0000"/>
                  </a:solidFill>
                  <a:latin typeface="+mn-lt"/>
                </a:rPr>
                <a:t>segment</a:t>
              </a:r>
              <a:endParaRPr lang="en-US" sz="16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88" name="Text Box 4"/>
            <p:cNvSpPr txBox="1">
              <a:spLocks noChangeArrowheads="1"/>
            </p:cNvSpPr>
            <p:nvPr/>
          </p:nvSpPr>
          <p:spPr bwMode="auto">
            <a:xfrm>
              <a:off x="3103336" y="2112963"/>
              <a:ext cx="1076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datagram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90" name="Text Box 174"/>
            <p:cNvSpPr txBox="1">
              <a:spLocks noChangeArrowheads="1"/>
            </p:cNvSpPr>
            <p:nvPr/>
          </p:nvSpPr>
          <p:spPr bwMode="auto">
            <a:xfrm>
              <a:off x="4749800" y="1422400"/>
              <a:ext cx="10166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solidFill>
                    <a:srgbClr val="FF0000"/>
                  </a:solidFill>
                  <a:latin typeface="+mn-lt"/>
                </a:rPr>
                <a:t>message</a:t>
              </a:r>
              <a:endParaRPr lang="en-US" sz="16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096" name="Text Box 174"/>
            <p:cNvSpPr txBox="1">
              <a:spLocks noChangeArrowheads="1"/>
            </p:cNvSpPr>
            <p:nvPr/>
          </p:nvSpPr>
          <p:spPr bwMode="auto">
            <a:xfrm>
              <a:off x="4999492" y="1052513"/>
              <a:ext cx="10743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User data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5894388" y="1471613"/>
              <a:ext cx="955675" cy="315912"/>
              <a:chOff x="4364" y="2847"/>
              <a:chExt cx="602" cy="199"/>
            </a:xfrm>
          </p:grpSpPr>
          <p:grpSp>
            <p:nvGrpSpPr>
              <p:cNvPr id="4" name="Group 175"/>
              <p:cNvGrpSpPr>
                <a:grpSpLocks/>
              </p:cNvGrpSpPr>
              <p:nvPr/>
            </p:nvGrpSpPr>
            <p:grpSpPr bwMode="auto">
              <a:xfrm>
                <a:off x="4364" y="2847"/>
                <a:ext cx="255" cy="199"/>
                <a:chOff x="780" y="1553"/>
                <a:chExt cx="428" cy="190"/>
              </a:xfrm>
            </p:grpSpPr>
            <p:sp>
              <p:nvSpPr>
                <p:cNvPr id="3292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93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1400" dirty="0">
                      <a:latin typeface="+mn-lt"/>
                    </a:rPr>
                    <a:t>H</a:t>
                  </a:r>
                  <a:r>
                    <a:rPr lang="en-US" sz="1400" baseline="-25000" dirty="0">
                      <a:latin typeface="+mn-lt"/>
                    </a:rPr>
                    <a:t>A</a:t>
                  </a:r>
                </a:p>
              </p:txBody>
            </p:sp>
          </p:grpSp>
          <p:grpSp>
            <p:nvGrpSpPr>
              <p:cNvPr id="5" name="Group 175"/>
              <p:cNvGrpSpPr>
                <a:grpSpLocks/>
              </p:cNvGrpSpPr>
              <p:nvPr/>
            </p:nvGrpSpPr>
            <p:grpSpPr bwMode="auto">
              <a:xfrm>
                <a:off x="4538" y="2848"/>
                <a:ext cx="428" cy="196"/>
                <a:chOff x="780" y="1553"/>
                <a:chExt cx="428" cy="190"/>
              </a:xfrm>
            </p:grpSpPr>
            <p:sp>
              <p:nvSpPr>
                <p:cNvPr id="3290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91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D</a:t>
                  </a:r>
                </a:p>
              </p:txBody>
            </p:sp>
          </p:grp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5595938" y="1793875"/>
              <a:ext cx="1255712" cy="319088"/>
              <a:chOff x="4383" y="3188"/>
              <a:chExt cx="791" cy="201"/>
            </a:xfrm>
          </p:grpSpPr>
          <p:grpSp>
            <p:nvGrpSpPr>
              <p:cNvPr id="7" name="Group 175"/>
              <p:cNvGrpSpPr>
                <a:grpSpLocks/>
              </p:cNvGrpSpPr>
              <p:nvPr/>
            </p:nvGrpSpPr>
            <p:grpSpPr bwMode="auto">
              <a:xfrm>
                <a:off x="4383" y="3190"/>
                <a:ext cx="255" cy="199"/>
                <a:chOff x="780" y="1553"/>
                <a:chExt cx="428" cy="190"/>
              </a:xfrm>
            </p:grpSpPr>
            <p:sp>
              <p:nvSpPr>
                <p:cNvPr id="3286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87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H</a:t>
                  </a:r>
                  <a:r>
                    <a:rPr lang="en-US" sz="1400" baseline="-25000">
                      <a:latin typeface="+mn-lt"/>
                    </a:rPr>
                    <a:t>T</a:t>
                  </a:r>
                </a:p>
              </p:txBody>
            </p:sp>
          </p:grpSp>
          <p:grpSp>
            <p:nvGrpSpPr>
              <p:cNvPr id="8" name="Group 175"/>
              <p:cNvGrpSpPr>
                <a:grpSpLocks/>
              </p:cNvGrpSpPr>
              <p:nvPr/>
            </p:nvGrpSpPr>
            <p:grpSpPr bwMode="auto">
              <a:xfrm>
                <a:off x="4572" y="3190"/>
                <a:ext cx="255" cy="199"/>
                <a:chOff x="780" y="1553"/>
                <a:chExt cx="428" cy="190"/>
              </a:xfrm>
            </p:grpSpPr>
            <p:sp>
              <p:nvSpPr>
                <p:cNvPr id="3284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85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H</a:t>
                  </a:r>
                  <a:r>
                    <a:rPr lang="en-US" sz="1400" baseline="-25000">
                      <a:latin typeface="+mn-lt"/>
                    </a:rPr>
                    <a:t>A</a:t>
                  </a:r>
                </a:p>
              </p:txBody>
            </p:sp>
          </p:grpSp>
          <p:grpSp>
            <p:nvGrpSpPr>
              <p:cNvPr id="9" name="Group 175"/>
              <p:cNvGrpSpPr>
                <a:grpSpLocks/>
              </p:cNvGrpSpPr>
              <p:nvPr/>
            </p:nvGrpSpPr>
            <p:grpSpPr bwMode="auto">
              <a:xfrm>
                <a:off x="4746" y="3188"/>
                <a:ext cx="428" cy="196"/>
                <a:chOff x="780" y="1553"/>
                <a:chExt cx="428" cy="190"/>
              </a:xfrm>
            </p:grpSpPr>
            <p:sp>
              <p:nvSpPr>
                <p:cNvPr id="3282" name="Rectangle 176"/>
                <p:cNvSpPr>
                  <a:spLocks noChangeArrowheads="1"/>
                </p:cNvSpPr>
                <p:nvPr/>
              </p:nvSpPr>
              <p:spPr bwMode="auto">
                <a:xfrm>
                  <a:off x="817" y="1569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+mn-lt"/>
                  </a:endParaRPr>
                </a:p>
              </p:txBody>
            </p:sp>
            <p:sp>
              <p:nvSpPr>
                <p:cNvPr id="3283" name="Rectangle 177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latin typeface="+mn-lt"/>
                    </a:rPr>
                    <a:t>D</a:t>
                  </a:r>
                </a:p>
              </p:txBody>
            </p:sp>
          </p:grpSp>
        </p:grpSp>
        <p:grpSp>
          <p:nvGrpSpPr>
            <p:cNvPr id="10" name="Group 175"/>
            <p:cNvGrpSpPr>
              <a:grpSpLocks/>
            </p:cNvGrpSpPr>
            <p:nvPr/>
          </p:nvGrpSpPr>
          <p:grpSpPr bwMode="auto">
            <a:xfrm>
              <a:off x="5602288" y="2108200"/>
              <a:ext cx="404812" cy="315913"/>
              <a:chOff x="780" y="1553"/>
              <a:chExt cx="428" cy="190"/>
            </a:xfrm>
          </p:grpSpPr>
          <p:sp>
            <p:nvSpPr>
              <p:cNvPr id="327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7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dirty="0">
                    <a:latin typeface="+mn-lt"/>
                  </a:rPr>
                  <a:t>H</a:t>
                </a:r>
                <a:r>
                  <a:rPr lang="en-US" sz="1400" baseline="-25000" dirty="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11" name="Group 175"/>
            <p:cNvGrpSpPr>
              <a:grpSpLocks/>
            </p:cNvGrpSpPr>
            <p:nvPr/>
          </p:nvGrpSpPr>
          <p:grpSpPr bwMode="auto">
            <a:xfrm>
              <a:off x="5902325" y="2108200"/>
              <a:ext cx="404812" cy="315913"/>
              <a:chOff x="780" y="1553"/>
              <a:chExt cx="428" cy="190"/>
            </a:xfrm>
          </p:grpSpPr>
          <p:sp>
            <p:nvSpPr>
              <p:cNvPr id="3275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76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dirty="0">
                    <a:latin typeface="+mn-lt"/>
                  </a:rPr>
                  <a:t>H</a:t>
                </a:r>
                <a:r>
                  <a:rPr lang="en-US" sz="1400" baseline="-25000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2" name="Group 175"/>
            <p:cNvGrpSpPr>
              <a:grpSpLocks/>
            </p:cNvGrpSpPr>
            <p:nvPr/>
          </p:nvGrpSpPr>
          <p:grpSpPr bwMode="auto">
            <a:xfrm>
              <a:off x="6178550" y="2114550"/>
              <a:ext cx="679450" cy="311150"/>
              <a:chOff x="780" y="1553"/>
              <a:chExt cx="428" cy="190"/>
            </a:xfrm>
          </p:grpSpPr>
          <p:sp>
            <p:nvSpPr>
              <p:cNvPr id="3273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74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sp>
          <p:nvSpPr>
            <p:cNvPr id="3271" name="Rectangle 176"/>
            <p:cNvSpPr>
              <a:spLocks noChangeArrowheads="1"/>
            </p:cNvSpPr>
            <p:nvPr/>
          </p:nvSpPr>
          <p:spPr bwMode="auto">
            <a:xfrm>
              <a:off x="4382861" y="2141149"/>
              <a:ext cx="1241545" cy="264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sz="1400" dirty="0" err="1">
                  <a:latin typeface="+mn-lt"/>
                </a:rPr>
                <a:t>Dest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smtClean="0">
                  <a:latin typeface="+mn-lt"/>
                </a:rPr>
                <a:t>IP: IP B </a:t>
              </a:r>
              <a:endParaRPr lang="en-US" sz="1400" dirty="0">
                <a:latin typeface="+mn-lt"/>
              </a:endParaRPr>
            </a:p>
          </p:txBody>
        </p:sp>
        <p:grpSp>
          <p:nvGrpSpPr>
            <p:cNvPr id="13" name="Group 175"/>
            <p:cNvGrpSpPr>
              <a:grpSpLocks/>
            </p:cNvGrpSpPr>
            <p:nvPr/>
          </p:nvGrpSpPr>
          <p:grpSpPr bwMode="auto">
            <a:xfrm>
              <a:off x="6154967" y="1099913"/>
              <a:ext cx="679450" cy="301625"/>
              <a:chOff x="780" y="1553"/>
              <a:chExt cx="428" cy="190"/>
            </a:xfrm>
          </p:grpSpPr>
          <p:sp>
            <p:nvSpPr>
              <p:cNvPr id="3238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3239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14" name="Group 175"/>
            <p:cNvGrpSpPr>
              <a:grpSpLocks/>
            </p:cNvGrpSpPr>
            <p:nvPr/>
          </p:nvGrpSpPr>
          <p:grpSpPr bwMode="auto">
            <a:xfrm>
              <a:off x="5612493" y="2523611"/>
              <a:ext cx="404812" cy="315913"/>
              <a:chOff x="780" y="1553"/>
              <a:chExt cx="428" cy="190"/>
            </a:xfrm>
          </p:grpSpPr>
          <p:sp>
            <p:nvSpPr>
              <p:cNvPr id="113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114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dirty="0">
                    <a:latin typeface="+mn-lt"/>
                  </a:rPr>
                  <a:t>H</a:t>
                </a:r>
                <a:r>
                  <a:rPr lang="en-US" sz="1400" baseline="-25000" dirty="0">
                    <a:latin typeface="+mn-lt"/>
                  </a:rPr>
                  <a:t>T</a:t>
                </a:r>
              </a:p>
            </p:txBody>
          </p:sp>
        </p:grpSp>
        <p:grpSp>
          <p:nvGrpSpPr>
            <p:cNvPr id="15" name="Group 175"/>
            <p:cNvGrpSpPr>
              <a:grpSpLocks/>
            </p:cNvGrpSpPr>
            <p:nvPr/>
          </p:nvGrpSpPr>
          <p:grpSpPr bwMode="auto">
            <a:xfrm>
              <a:off x="5912530" y="2523611"/>
              <a:ext cx="404812" cy="315913"/>
              <a:chOff x="780" y="1553"/>
              <a:chExt cx="428" cy="190"/>
            </a:xfrm>
          </p:grpSpPr>
          <p:sp>
            <p:nvSpPr>
              <p:cNvPr id="116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117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>
                    <a:latin typeface="+mn-lt"/>
                  </a:rPr>
                  <a:t>H</a:t>
                </a:r>
                <a:r>
                  <a:rPr lang="en-US" sz="1400" baseline="-250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6" name="Group 175"/>
            <p:cNvGrpSpPr>
              <a:grpSpLocks/>
            </p:cNvGrpSpPr>
            <p:nvPr/>
          </p:nvGrpSpPr>
          <p:grpSpPr bwMode="auto">
            <a:xfrm>
              <a:off x="6188755" y="2529961"/>
              <a:ext cx="679450" cy="311150"/>
              <a:chOff x="780" y="1553"/>
              <a:chExt cx="428" cy="190"/>
            </a:xfrm>
          </p:grpSpPr>
          <p:sp>
            <p:nvSpPr>
              <p:cNvPr id="119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+mn-lt"/>
                </a:endParaRPr>
              </a:p>
            </p:txBody>
          </p:sp>
          <p:sp>
            <p:nvSpPr>
              <p:cNvPr id="120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+mn-lt"/>
                  </a:rPr>
                  <a:t>D</a:t>
                </a:r>
              </a:p>
            </p:txBody>
          </p:sp>
        </p:grpSp>
        <p:sp>
          <p:nvSpPr>
            <p:cNvPr id="121" name="Rectangle 176"/>
            <p:cNvSpPr>
              <a:spLocks noChangeArrowheads="1"/>
            </p:cNvSpPr>
            <p:nvPr/>
          </p:nvSpPr>
          <p:spPr bwMode="auto">
            <a:xfrm>
              <a:off x="4393066" y="2556560"/>
              <a:ext cx="1241545" cy="264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sz="1400" dirty="0" err="1">
                  <a:latin typeface="+mn-lt"/>
                </a:rPr>
                <a:t>Dest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smtClean="0">
                  <a:latin typeface="+mn-lt"/>
                </a:rPr>
                <a:t>IP: IP B 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22" name="Rectangle 176"/>
            <p:cNvSpPr>
              <a:spLocks noChangeArrowheads="1"/>
            </p:cNvSpPr>
            <p:nvPr/>
          </p:nvSpPr>
          <p:spPr bwMode="auto">
            <a:xfrm>
              <a:off x="2655662" y="2549117"/>
              <a:ext cx="1745342" cy="2704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 sz="1400" dirty="0" err="1">
                  <a:latin typeface="+mn-lt"/>
                </a:rPr>
                <a:t>Dest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smtClean="0">
                  <a:latin typeface="+mn-lt"/>
                </a:rPr>
                <a:t>PHY: PHY R 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744090" y="2225161"/>
            <a:ext cx="33698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Frame sent from node X to Node B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7" name="Group 124"/>
          <p:cNvGrpSpPr/>
          <p:nvPr/>
        </p:nvGrpSpPr>
        <p:grpSpPr>
          <a:xfrm>
            <a:off x="3563457" y="2697616"/>
            <a:ext cx="4893059" cy="2049463"/>
            <a:chOff x="3715889" y="2741157"/>
            <a:chExt cx="4893059" cy="2049463"/>
          </a:xfrm>
        </p:grpSpPr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3715889" y="3716505"/>
              <a:ext cx="8980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Node X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graphicFrame>
          <p:nvGraphicFramePr>
            <p:cNvPr id="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756801"/>
                </p:ext>
              </p:extLst>
            </p:nvPr>
          </p:nvGraphicFramePr>
          <p:xfrm>
            <a:off x="7922986" y="3943579"/>
            <a:ext cx="6461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2" name="Clip" r:id="rId4" imgW="1307263" imgH="1084139" progId="">
                    <p:embed/>
                  </p:oleObj>
                </mc:Choice>
                <mc:Fallback>
                  <p:oleObj name="Clip" r:id="rId4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2986" y="3943579"/>
                          <a:ext cx="646112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3726774" y="2965391"/>
              <a:ext cx="8561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Node A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87" name="Freeform 2"/>
            <p:cNvSpPr>
              <a:spLocks/>
            </p:cNvSpPr>
            <p:nvPr/>
          </p:nvSpPr>
          <p:spPr bwMode="auto">
            <a:xfrm>
              <a:off x="4580230" y="2741157"/>
              <a:ext cx="1941513" cy="2049463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727992"/>
                </p:ext>
              </p:extLst>
            </p:nvPr>
          </p:nvGraphicFramePr>
          <p:xfrm>
            <a:off x="4635793" y="2861014"/>
            <a:ext cx="5842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3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793" y="2861014"/>
                          <a:ext cx="5842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Line 8"/>
            <p:cNvSpPr>
              <a:spLocks noChangeShapeType="1"/>
            </p:cNvSpPr>
            <p:nvPr/>
          </p:nvSpPr>
          <p:spPr bwMode="auto">
            <a:xfrm>
              <a:off x="5196180" y="3234077"/>
              <a:ext cx="27781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5486693" y="3219789"/>
              <a:ext cx="0" cy="129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5196180" y="3878602"/>
              <a:ext cx="277813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>
              <a:off x="5205705" y="4505664"/>
              <a:ext cx="2730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9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7056763"/>
                </p:ext>
              </p:extLst>
            </p:nvPr>
          </p:nvGraphicFramePr>
          <p:xfrm>
            <a:off x="4635793" y="3527764"/>
            <a:ext cx="5842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4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793" y="3527764"/>
                          <a:ext cx="5842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0439569"/>
                </p:ext>
              </p:extLst>
            </p:nvPr>
          </p:nvGraphicFramePr>
          <p:xfrm>
            <a:off x="4635793" y="4137364"/>
            <a:ext cx="5842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65"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793" y="4137364"/>
                          <a:ext cx="5842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14"/>
            <p:cNvSpPr>
              <a:spLocks noChangeShapeType="1"/>
            </p:cNvSpPr>
            <p:nvPr/>
          </p:nvSpPr>
          <p:spPr bwMode="auto">
            <a:xfrm>
              <a:off x="5486693" y="4077039"/>
              <a:ext cx="10350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6429668" y="4042114"/>
              <a:ext cx="711200" cy="381000"/>
              <a:chOff x="3600" y="219"/>
              <a:chExt cx="360" cy="175"/>
            </a:xfrm>
          </p:grpSpPr>
          <p:sp>
            <p:nvSpPr>
              <p:cNvPr id="97" name="Oval 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100" name="Rectangle 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101" name="Oval 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19" name="Group 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8" name="Line 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9" name="Line 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20" name="Group 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5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106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7054236" y="4109696"/>
              <a:ext cx="10350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111" name="Text Box 4"/>
            <p:cNvSpPr txBox="1">
              <a:spLocks noChangeArrowheads="1"/>
            </p:cNvSpPr>
            <p:nvPr/>
          </p:nvSpPr>
          <p:spPr bwMode="auto">
            <a:xfrm>
              <a:off x="7710945" y="3498791"/>
              <a:ext cx="8980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 dirty="0" smtClean="0">
                  <a:solidFill>
                    <a:srgbClr val="FF0000"/>
                  </a:solidFill>
                  <a:latin typeface="+mn-lt"/>
                </a:rPr>
                <a:t>Node B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6219570" y="3585879"/>
            <a:ext cx="10246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Router R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flipH="1">
            <a:off x="5802086" y="3886200"/>
            <a:ext cx="228600" cy="34834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5414027" y="3672965"/>
            <a:ext cx="8061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PHY R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3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5203A20-0BA9-45AB-9512-F2B429F86E76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7C381C8-AE60-4862-B599-23051F622ED9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to determine the router for indirect delivery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Default route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 default route and its forwarding address to the default router are used when no other routes to the destination network are found.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Simplified configuration of hosts and routers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Reduced overhead associated with each host having routes for all the networks in the internetwork,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sending host is configured with a single default route.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 Default Gateway for TCP/IP hosts in Windows is a default router.</a:t>
            </a:r>
            <a:endParaRPr lang="en-US" sz="1800" b="1" dirty="0" smtClean="0"/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522413"/>
            <a:ext cx="4224338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2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718613"/>
            <a:ext cx="4038600" cy="2044700"/>
          </a:xfrm>
        </p:spPr>
        <p:txBody>
          <a:bodyPr/>
          <a:lstStyle/>
          <a:p>
            <a:pPr lvl="1" eaLnBrk="1" hangingPunct="1"/>
            <a:r>
              <a:rPr lang="en-US" sz="1800" dirty="0" smtClean="0"/>
              <a:t>The default gateway can also be automatically configured via DHCP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68" y="5704342"/>
            <a:ext cx="676800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C89666E-DE49-4806-A0D4-874A5F7429A9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1CFD3FD-621B-4AC1-AB84-555DEF80C974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Routing: The entire story on the router side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2957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Router will not be destination for user data packets but can be destination for network  control packets.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When a router receives a packet that is not destined for that router, the router must either deliver it to the destination host or to another router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458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95275" y="4749800"/>
            <a:ext cx="8705850" cy="1317625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Destination subnet add = one of the subnets that the router is attached to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Direct delivery to the destination node (</a:t>
            </a:r>
            <a:r>
              <a:rPr lang="en-US" sz="2000" dirty="0" err="1" smtClean="0"/>
              <a:t>E.g</a:t>
            </a:r>
            <a:r>
              <a:rPr lang="en-US" sz="2000" dirty="0" smtClean="0"/>
              <a:t>: Node A to Node B)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Destination subnet add ≠ one of the subnets that the router is attached to </a:t>
            </a:r>
            <a:r>
              <a:rPr lang="en-US" sz="2000" dirty="0" smtClean="0">
                <a:sym typeface="Wingdings" pitchFamily="2" charset="2"/>
              </a:rPr>
              <a:t> In</a:t>
            </a:r>
            <a:r>
              <a:rPr lang="en-US" sz="2000" dirty="0" smtClean="0"/>
              <a:t>direct delivery to the </a:t>
            </a:r>
            <a:r>
              <a:rPr lang="en-US" sz="2000" dirty="0"/>
              <a:t>next router (</a:t>
            </a:r>
            <a:r>
              <a:rPr lang="en-US" sz="2000" dirty="0" err="1"/>
              <a:t>E.g</a:t>
            </a:r>
            <a:r>
              <a:rPr lang="en-US" sz="2000" dirty="0"/>
              <a:t>: Node A to Node </a:t>
            </a:r>
            <a:r>
              <a:rPr lang="en-US" sz="2000" dirty="0" smtClean="0"/>
              <a:t>C)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96018"/>
              </p:ext>
            </p:extLst>
          </p:nvPr>
        </p:nvGraphicFramePr>
        <p:xfrm>
          <a:off x="4504060" y="2449967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1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060" y="2449967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5064447" y="282303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5354960" y="2808742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5064447" y="346755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073972" y="4094617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21001"/>
              </p:ext>
            </p:extLst>
          </p:nvPr>
        </p:nvGraphicFramePr>
        <p:xfrm>
          <a:off x="4504060" y="3116717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2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060" y="3116717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83269"/>
              </p:ext>
            </p:extLst>
          </p:nvPr>
        </p:nvGraphicFramePr>
        <p:xfrm>
          <a:off x="4504060" y="3726317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3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060" y="3726317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5354960" y="3665992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6297935" y="3631067"/>
            <a:ext cx="711200" cy="381000"/>
            <a:chOff x="3600" y="219"/>
            <a:chExt cx="360" cy="175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31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32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922503" y="3698649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390010" y="4099380"/>
            <a:ext cx="10246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Router R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7680116" y="3936001"/>
            <a:ext cx="1117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Router R1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76319"/>
              </p:ext>
            </p:extLst>
          </p:nvPr>
        </p:nvGraphicFramePr>
        <p:xfrm>
          <a:off x="5847363" y="1360394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4" name="Clip" r:id="rId7" imgW="1307263" imgH="1084139" progId="">
                  <p:embed/>
                </p:oleObj>
              </mc:Choice>
              <mc:Fallback>
                <p:oleObj name="Clip" r:id="rId7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63" y="1360394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6407750" y="1733457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 flipH="1">
            <a:off x="6698263" y="1719169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 flipV="1">
            <a:off x="6407750" y="2377982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6417275" y="3005044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20966"/>
              </p:ext>
            </p:extLst>
          </p:nvPr>
        </p:nvGraphicFramePr>
        <p:xfrm>
          <a:off x="5847363" y="2027144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5" name="Clip" r:id="rId8" imgW="1307263" imgH="1084139" progId="">
                  <p:embed/>
                </p:oleObj>
              </mc:Choice>
              <mc:Fallback>
                <p:oleObj name="Clip" r:id="rId8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63" y="2027144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58859"/>
              </p:ext>
            </p:extLst>
          </p:nvPr>
        </p:nvGraphicFramePr>
        <p:xfrm>
          <a:off x="5847363" y="2636744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6" name="Clip" r:id="rId9" imgW="1307263" imgH="1084139" progId="">
                  <p:embed/>
                </p:oleObj>
              </mc:Choice>
              <mc:Fallback>
                <p:oleObj name="Clip" r:id="rId9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63" y="2636744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14"/>
          <p:cNvSpPr>
            <a:spLocks noChangeShapeType="1"/>
          </p:cNvSpPr>
          <p:nvPr/>
        </p:nvSpPr>
        <p:spPr bwMode="auto">
          <a:xfrm flipH="1">
            <a:off x="6685562" y="2991906"/>
            <a:ext cx="10689" cy="6220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419696" y="2044060"/>
            <a:ext cx="856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Node A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6404313" y="1238517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Node B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69" name="Group 15"/>
          <p:cNvGrpSpPr>
            <a:grpSpLocks/>
          </p:cNvGrpSpPr>
          <p:nvPr/>
        </p:nvGrpSpPr>
        <p:grpSpPr bwMode="auto">
          <a:xfrm>
            <a:off x="7983058" y="3413738"/>
            <a:ext cx="711200" cy="467301"/>
            <a:chOff x="3600" y="219"/>
            <a:chExt cx="360" cy="175"/>
          </a:xfrm>
        </p:grpSpPr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7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7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0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81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76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7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8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79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</p:grpSp>
      </p:grpSp>
      <p:graphicFrame>
        <p:nvGraphicFramePr>
          <p:cNvPr id="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99218"/>
              </p:ext>
            </p:extLst>
          </p:nvPr>
        </p:nvGraphicFramePr>
        <p:xfrm>
          <a:off x="7532486" y="1124366"/>
          <a:ext cx="584200" cy="5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7" name="Clip" r:id="rId10" imgW="1307263" imgH="1084139" progId="">
                  <p:embed/>
                </p:oleObj>
              </mc:Choice>
              <mc:Fallback>
                <p:oleObj name="Clip" r:id="rId10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486" y="1124366"/>
                        <a:ext cx="584200" cy="568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8"/>
          <p:cNvSpPr>
            <a:spLocks noChangeShapeType="1"/>
          </p:cNvSpPr>
          <p:nvPr/>
        </p:nvSpPr>
        <p:spPr bwMode="auto">
          <a:xfrm>
            <a:off x="8092873" y="1602069"/>
            <a:ext cx="277813" cy="19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6" name="Line 9"/>
          <p:cNvSpPr>
            <a:spLocks noChangeShapeType="1"/>
          </p:cNvSpPr>
          <p:nvPr/>
        </p:nvSpPr>
        <p:spPr bwMode="auto">
          <a:xfrm flipH="1">
            <a:off x="8383386" y="1295795"/>
            <a:ext cx="0" cy="1582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V="1">
            <a:off x="8092873" y="2246235"/>
            <a:ext cx="277813" cy="38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8" name="Line 11"/>
          <p:cNvSpPr>
            <a:spLocks noChangeShapeType="1"/>
          </p:cNvSpPr>
          <p:nvPr/>
        </p:nvSpPr>
        <p:spPr bwMode="auto">
          <a:xfrm>
            <a:off x="8102398" y="2873656"/>
            <a:ext cx="273050" cy="19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164016"/>
              </p:ext>
            </p:extLst>
          </p:nvPr>
        </p:nvGraphicFramePr>
        <p:xfrm>
          <a:off x="7532486" y="1791116"/>
          <a:ext cx="584200" cy="5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8" name="Clip" r:id="rId11" imgW="1307263" imgH="1084139" progId="">
                  <p:embed/>
                </p:oleObj>
              </mc:Choice>
              <mc:Fallback>
                <p:oleObj name="Clip" r:id="rId11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486" y="1791116"/>
                        <a:ext cx="584200" cy="568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32525"/>
              </p:ext>
            </p:extLst>
          </p:nvPr>
        </p:nvGraphicFramePr>
        <p:xfrm>
          <a:off x="7532486" y="2400716"/>
          <a:ext cx="584200" cy="5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9" name="Clip" r:id="rId12" imgW="1307263" imgH="1084139" progId="">
                  <p:embed/>
                </p:oleObj>
              </mc:Choice>
              <mc:Fallback>
                <p:oleObj name="Clip" r:id="rId12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486" y="2400716"/>
                        <a:ext cx="584200" cy="568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Line 14"/>
          <p:cNvSpPr>
            <a:spLocks noChangeShapeType="1"/>
          </p:cNvSpPr>
          <p:nvPr/>
        </p:nvSpPr>
        <p:spPr bwMode="auto">
          <a:xfrm flipH="1">
            <a:off x="8370684" y="2719977"/>
            <a:ext cx="10689" cy="7629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8071467" y="1069240"/>
            <a:ext cx="8996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Node C</a:t>
            </a:r>
            <a:endParaRPr lang="en-US" sz="16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A013A3A-4CC3-44AA-B0DB-145AACEB3521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091B557-9D21-4307-A854-E4CAE12AA9EF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 Addresses and ARP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Analogy: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(a) MAC address: like TC Kimlik 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(b) IP address: like postal address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MAC flat address 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mtClean="0"/>
              <a:t> portability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48 bit MAC address burned in the adapter ROM</a:t>
            </a:r>
            <a:endParaRPr lang="tr-TR" i="1" smtClean="0"/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MAC address allocation administered by IEEE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IP hierarchical address NOT portable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depends on IP subnet to which node is attached</a:t>
            </a:r>
          </a:p>
        </p:txBody>
      </p:sp>
    </p:spTree>
    <p:extLst>
      <p:ext uri="{BB962C8B-B14F-4D97-AF65-F5344CB8AC3E}">
        <p14:creationId xmlns:p14="http://schemas.microsoft.com/office/powerpoint/2010/main" val="7372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82C0B4B-285C-4457-A1CB-45BAE57B3FF1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0E4DEE6-F849-42AA-B34F-850060805E96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Application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708400"/>
            <a:ext cx="8232775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Application: Firefox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Application data: Jpeg image, HTML text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Application layer protocol: HTTP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Defines the rules to communicate the application data between the processes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Application layer: Only exists at the end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needs the HTTP </a:t>
            </a:r>
            <a:r>
              <a:rPr lang="en-US" sz="1600" i="1" smtClean="0"/>
              <a:t>messages</a:t>
            </a:r>
            <a:r>
              <a:rPr lang="en-US" sz="1600" smtClean="0"/>
              <a:t> to be transmitted from sender process to receiver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Gives the HTTP messages to the transport layer </a:t>
            </a:r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3419475" y="2611438"/>
            <a:ext cx="1808163" cy="1031875"/>
          </a:xfrm>
          <a:custGeom>
            <a:avLst/>
            <a:gdLst>
              <a:gd name="T0" fmla="*/ 19366400 w 2135"/>
              <a:gd name="T1" fmla="*/ 251327374 h 1662"/>
              <a:gd name="T2" fmla="*/ 75312741 w 2135"/>
              <a:gd name="T3" fmla="*/ 29296061 h 1662"/>
              <a:gd name="T4" fmla="*/ 471242848 w 2135"/>
              <a:gd name="T5" fmla="*/ 75552248 h 1662"/>
              <a:gd name="T6" fmla="*/ 867172955 w 2135"/>
              <a:gd name="T7" fmla="*/ 38546926 h 1662"/>
              <a:gd name="T8" fmla="*/ 1435246108 w 2135"/>
              <a:gd name="T9" fmla="*/ 156501663 h 1662"/>
              <a:gd name="T10" fmla="*/ 1443853302 w 2135"/>
              <a:gd name="T11" fmla="*/ 440979418 h 1662"/>
              <a:gd name="T12" fmla="*/ 1133995142 w 2135"/>
              <a:gd name="T13" fmla="*/ 616753923 h 1662"/>
              <a:gd name="T14" fmla="*/ 583136379 w 2135"/>
              <a:gd name="T15" fmla="*/ 584374654 h 1662"/>
              <a:gd name="T16" fmla="*/ 359349318 w 2135"/>
              <a:gd name="T17" fmla="*/ 489548942 h 1662"/>
              <a:gd name="T18" fmla="*/ 131259083 w 2135"/>
              <a:gd name="T19" fmla="*/ 410912244 h 1662"/>
              <a:gd name="T20" fmla="*/ 19366400 w 2135"/>
              <a:gd name="T21" fmla="*/ 25132737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5372100" y="4641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sz="2400">
              <a:latin typeface="Arial" charset="0"/>
            </a:endParaRPr>
          </a:p>
        </p:txBody>
      </p:sp>
      <p:graphicFrame>
        <p:nvGraphicFramePr>
          <p:cNvPr id="5129" name="Object 5"/>
          <p:cNvGraphicFramePr>
            <a:graphicFrameLocks noChangeAspect="1"/>
          </p:cNvGraphicFramePr>
          <p:nvPr/>
        </p:nvGraphicFramePr>
        <p:xfrm>
          <a:off x="2349500" y="1598613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598613"/>
                        <a:ext cx="6429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2181225" y="2117725"/>
            <a:ext cx="1062038" cy="560388"/>
            <a:chOff x="3046" y="1508"/>
            <a:chExt cx="669" cy="353"/>
          </a:xfrm>
        </p:grpSpPr>
        <p:sp>
          <p:nvSpPr>
            <p:cNvPr id="5165" name="Oval 8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Arial" charset="0"/>
              </a:endParaRPr>
            </a:p>
          </p:txBody>
        </p:sp>
        <p:sp>
          <p:nvSpPr>
            <p:cNvPr id="5166" name="Text Box 9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process</a:t>
              </a:r>
            </a:p>
          </p:txBody>
        </p:sp>
      </p:grpSp>
      <p:sp>
        <p:nvSpPr>
          <p:cNvPr id="5131" name="Text Box 36"/>
          <p:cNvSpPr txBox="1">
            <a:spLocks noChangeArrowheads="1"/>
          </p:cNvSpPr>
          <p:nvPr/>
        </p:nvSpPr>
        <p:spPr bwMode="auto">
          <a:xfrm>
            <a:off x="2244725" y="2824163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Ankara</a:t>
            </a:r>
          </a:p>
        </p:txBody>
      </p:sp>
      <p:graphicFrame>
        <p:nvGraphicFramePr>
          <p:cNvPr id="5132" name="Object 40"/>
          <p:cNvGraphicFramePr>
            <a:graphicFrameLocks noChangeAspect="1"/>
          </p:cNvGraphicFramePr>
          <p:nvPr/>
        </p:nvGraphicFramePr>
        <p:xfrm>
          <a:off x="5507038" y="1577975"/>
          <a:ext cx="642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577975"/>
                        <a:ext cx="64293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41"/>
          <p:cNvGrpSpPr>
            <a:grpSpLocks/>
          </p:cNvGrpSpPr>
          <p:nvPr/>
        </p:nvGrpSpPr>
        <p:grpSpPr bwMode="auto">
          <a:xfrm>
            <a:off x="5338763" y="2097088"/>
            <a:ext cx="1062037" cy="560387"/>
            <a:chOff x="3046" y="1508"/>
            <a:chExt cx="669" cy="353"/>
          </a:xfrm>
        </p:grpSpPr>
        <p:sp>
          <p:nvSpPr>
            <p:cNvPr id="5163" name="Oval 42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Arial" charset="0"/>
              </a:endParaRPr>
            </a:p>
          </p:txBody>
        </p:sp>
        <p:sp>
          <p:nvSpPr>
            <p:cNvPr id="5164" name="Text Box 43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process</a:t>
              </a:r>
            </a:p>
          </p:txBody>
        </p:sp>
      </p:grpSp>
      <p:sp>
        <p:nvSpPr>
          <p:cNvPr id="5134" name="Text Box 50"/>
          <p:cNvSpPr txBox="1">
            <a:spLocks noChangeArrowheads="1"/>
          </p:cNvSpPr>
          <p:nvPr/>
        </p:nvSpPr>
        <p:spPr bwMode="auto">
          <a:xfrm>
            <a:off x="5489575" y="974725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host or</a:t>
            </a:r>
          </a:p>
          <a:p>
            <a:r>
              <a:rPr lang="en-US" sz="1600">
                <a:latin typeface="Arial" charset="0"/>
              </a:rPr>
              <a:t>server</a:t>
            </a:r>
          </a:p>
        </p:txBody>
      </p:sp>
      <p:sp>
        <p:nvSpPr>
          <p:cNvPr id="5135" name="Text Box 51"/>
          <p:cNvSpPr txBox="1">
            <a:spLocks noChangeArrowheads="1"/>
          </p:cNvSpPr>
          <p:nvPr/>
        </p:nvSpPr>
        <p:spPr bwMode="auto">
          <a:xfrm>
            <a:off x="3944938" y="3032125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Internet</a:t>
            </a:r>
          </a:p>
        </p:txBody>
      </p:sp>
      <p:sp>
        <p:nvSpPr>
          <p:cNvPr id="5136" name="Text Box 56"/>
          <p:cNvSpPr txBox="1">
            <a:spLocks noChangeArrowheads="1"/>
          </p:cNvSpPr>
          <p:nvPr/>
        </p:nvSpPr>
        <p:spPr bwMode="auto">
          <a:xfrm>
            <a:off x="3395663" y="1809750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app developer</a:t>
            </a:r>
            <a:endParaRPr lang="en-US" sz="1600">
              <a:latin typeface="Arial" charset="0"/>
            </a:endParaRPr>
          </a:p>
        </p:txBody>
      </p:sp>
      <p:sp>
        <p:nvSpPr>
          <p:cNvPr id="5137" name="Line 58"/>
          <p:cNvSpPr>
            <a:spLocks noChangeShapeType="1"/>
          </p:cNvSpPr>
          <p:nvPr/>
        </p:nvSpPr>
        <p:spPr bwMode="auto">
          <a:xfrm flipH="1">
            <a:off x="3167063" y="2092325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38" name="Freeform 19"/>
          <p:cNvSpPr>
            <a:spLocks/>
          </p:cNvSpPr>
          <p:nvPr/>
        </p:nvSpPr>
        <p:spPr bwMode="auto">
          <a:xfrm>
            <a:off x="2670175" y="2624138"/>
            <a:ext cx="3367088" cy="361950"/>
          </a:xfrm>
          <a:custGeom>
            <a:avLst/>
            <a:gdLst>
              <a:gd name="T0" fmla="*/ 0 w 2121"/>
              <a:gd name="T1" fmla="*/ 7831833 h 776"/>
              <a:gd name="T2" fmla="*/ 1451610216 w 2121"/>
              <a:gd name="T3" fmla="*/ 131187285 h 776"/>
              <a:gd name="T4" fmla="*/ 2147483647 w 2121"/>
              <a:gd name="T5" fmla="*/ 147068774 h 776"/>
              <a:gd name="T6" fmla="*/ 2147483647 w 2121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" h="776">
                <a:moveTo>
                  <a:pt x="0" y="36"/>
                </a:moveTo>
                <a:cubicBezTo>
                  <a:pt x="144" y="266"/>
                  <a:pt x="288" y="496"/>
                  <a:pt x="576" y="603"/>
                </a:cubicBezTo>
                <a:cubicBezTo>
                  <a:pt x="864" y="710"/>
                  <a:pt x="1471" y="776"/>
                  <a:pt x="1728" y="676"/>
                </a:cubicBezTo>
                <a:cubicBezTo>
                  <a:pt x="1985" y="576"/>
                  <a:pt x="2053" y="288"/>
                  <a:pt x="212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39" name="Line 58"/>
          <p:cNvSpPr>
            <a:spLocks noChangeShapeType="1"/>
          </p:cNvSpPr>
          <p:nvPr/>
        </p:nvSpPr>
        <p:spPr bwMode="auto">
          <a:xfrm>
            <a:off x="4806950" y="2105025"/>
            <a:ext cx="506413" cy="249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40" name="Text Box 36"/>
          <p:cNvSpPr txBox="1">
            <a:spLocks noChangeArrowheads="1"/>
          </p:cNvSpPr>
          <p:nvPr/>
        </p:nvSpPr>
        <p:spPr bwMode="auto">
          <a:xfrm>
            <a:off x="2301875" y="1081088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host or</a:t>
            </a:r>
          </a:p>
          <a:p>
            <a:r>
              <a:rPr lang="en-US" sz="1600">
                <a:latin typeface="Arial" charset="0"/>
              </a:rPr>
              <a:t>server</a:t>
            </a:r>
          </a:p>
        </p:txBody>
      </p:sp>
      <p:sp>
        <p:nvSpPr>
          <p:cNvPr id="5141" name="Text Box 36"/>
          <p:cNvSpPr txBox="1">
            <a:spLocks noChangeArrowheads="1"/>
          </p:cNvSpPr>
          <p:nvPr/>
        </p:nvSpPr>
        <p:spPr bwMode="auto">
          <a:xfrm>
            <a:off x="5246688" y="301148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Pittsburgh</a:t>
            </a:r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3208338" y="2457450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43" name="Rectangle 24"/>
          <p:cNvSpPr>
            <a:spLocks noChangeArrowheads="1"/>
          </p:cNvSpPr>
          <p:nvPr/>
        </p:nvSpPr>
        <p:spPr bwMode="auto">
          <a:xfrm>
            <a:off x="757238" y="1919288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44" name="Rectangle 25"/>
          <p:cNvSpPr>
            <a:spLocks noChangeArrowheads="1"/>
          </p:cNvSpPr>
          <p:nvPr/>
        </p:nvSpPr>
        <p:spPr bwMode="auto">
          <a:xfrm>
            <a:off x="693738" y="1965325"/>
            <a:ext cx="1328737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45" name="Rectangle 26"/>
          <p:cNvSpPr>
            <a:spLocks noChangeArrowheads="1"/>
          </p:cNvSpPr>
          <p:nvPr/>
        </p:nvSpPr>
        <p:spPr bwMode="auto">
          <a:xfrm>
            <a:off x="703263" y="1962150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566738" y="1919288"/>
            <a:ext cx="1566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 sz="2000">
                <a:latin typeface="Comic Sans MS" pitchFamily="66" charset="0"/>
              </a:rPr>
              <a:t>transport</a:t>
            </a:r>
          </a:p>
        </p:txBody>
      </p:sp>
      <p:sp>
        <p:nvSpPr>
          <p:cNvPr id="5147" name="Line 28"/>
          <p:cNvSpPr>
            <a:spLocks noChangeShapeType="1"/>
          </p:cNvSpPr>
          <p:nvPr/>
        </p:nvSpPr>
        <p:spPr bwMode="auto">
          <a:xfrm>
            <a:off x="693738" y="2619375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>
            <a:off x="711200" y="2917825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49" name="Line 30"/>
          <p:cNvSpPr>
            <a:spLocks noChangeShapeType="1"/>
          </p:cNvSpPr>
          <p:nvPr/>
        </p:nvSpPr>
        <p:spPr bwMode="auto">
          <a:xfrm>
            <a:off x="711200" y="3178175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0" name="Line 31"/>
          <p:cNvSpPr>
            <a:spLocks noChangeShapeType="1"/>
          </p:cNvSpPr>
          <p:nvPr/>
        </p:nvSpPr>
        <p:spPr bwMode="auto">
          <a:xfrm>
            <a:off x="711200" y="2301875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1" name="Rectangle 32"/>
          <p:cNvSpPr>
            <a:spLocks noChangeArrowheads="1"/>
          </p:cNvSpPr>
          <p:nvPr/>
        </p:nvSpPr>
        <p:spPr bwMode="auto">
          <a:xfrm>
            <a:off x="6664325" y="2005013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2" name="Rectangle 33"/>
          <p:cNvSpPr>
            <a:spLocks noChangeArrowheads="1"/>
          </p:cNvSpPr>
          <p:nvPr/>
        </p:nvSpPr>
        <p:spPr bwMode="auto">
          <a:xfrm>
            <a:off x="6600825" y="2051050"/>
            <a:ext cx="1328738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3" name="Rectangle 34"/>
          <p:cNvSpPr>
            <a:spLocks noChangeArrowheads="1"/>
          </p:cNvSpPr>
          <p:nvPr/>
        </p:nvSpPr>
        <p:spPr bwMode="auto">
          <a:xfrm>
            <a:off x="6610350" y="2047875"/>
            <a:ext cx="1319213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4" name="Text Box 35"/>
          <p:cNvSpPr txBox="1">
            <a:spLocks noChangeArrowheads="1"/>
          </p:cNvSpPr>
          <p:nvPr/>
        </p:nvSpPr>
        <p:spPr bwMode="auto">
          <a:xfrm>
            <a:off x="6473825" y="2005013"/>
            <a:ext cx="1566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application</a:t>
            </a:r>
          </a:p>
          <a:p>
            <a:pPr algn="ctr"/>
            <a:r>
              <a:rPr lang="en-US" sz="2000">
                <a:latin typeface="Comic Sans MS" pitchFamily="66" charset="0"/>
              </a:rPr>
              <a:t>transport</a:t>
            </a:r>
          </a:p>
        </p:txBody>
      </p:sp>
      <p:sp>
        <p:nvSpPr>
          <p:cNvPr id="5155" name="Line 36"/>
          <p:cNvSpPr>
            <a:spLocks noChangeShapeType="1"/>
          </p:cNvSpPr>
          <p:nvPr/>
        </p:nvSpPr>
        <p:spPr bwMode="auto">
          <a:xfrm>
            <a:off x="6600825" y="270510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6" name="Line 37"/>
          <p:cNvSpPr>
            <a:spLocks noChangeShapeType="1"/>
          </p:cNvSpPr>
          <p:nvPr/>
        </p:nvSpPr>
        <p:spPr bwMode="auto">
          <a:xfrm>
            <a:off x="6618288" y="300355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7" name="Line 38"/>
          <p:cNvSpPr>
            <a:spLocks noChangeShapeType="1"/>
          </p:cNvSpPr>
          <p:nvPr/>
        </p:nvSpPr>
        <p:spPr bwMode="auto">
          <a:xfrm>
            <a:off x="6618288" y="326390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58" name="Line 39"/>
          <p:cNvSpPr>
            <a:spLocks noChangeShapeType="1"/>
          </p:cNvSpPr>
          <p:nvPr/>
        </p:nvSpPr>
        <p:spPr bwMode="auto">
          <a:xfrm>
            <a:off x="6618288" y="238760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5159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89063"/>
            <a:ext cx="4619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0" name="Picture 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38263"/>
            <a:ext cx="671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1" name="Picture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1446213"/>
            <a:ext cx="4619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2" name="Picture 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395413"/>
            <a:ext cx="671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01DCE2B-2249-4A18-8D4F-7FB4181878F7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CB7F761-C1A0-4966-B018-298321D38E16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31775"/>
            <a:ext cx="76962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ARP: Address Resolution Protocol</a:t>
            </a:r>
            <a:endParaRPr lang="en-US" smtClean="0"/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53025" y="1474788"/>
            <a:ext cx="399097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Each IP node (Host, Router) on subnet has an </a:t>
            </a:r>
            <a:r>
              <a:rPr lang="en-US" sz="2400" dirty="0" smtClean="0">
                <a:solidFill>
                  <a:srgbClr val="FF0000"/>
                </a:solidFill>
              </a:rPr>
              <a:t>ARP </a:t>
            </a:r>
            <a:r>
              <a:rPr lang="en-US" sz="2400" dirty="0" smtClean="0"/>
              <a:t>table (cache)</a:t>
            </a:r>
          </a:p>
          <a:p>
            <a:pPr eaLnBrk="1" hangingPunct="1"/>
            <a:r>
              <a:rPr lang="en-US" sz="2400" dirty="0" smtClean="0"/>
              <a:t>ARP Cache: IP/MAC address mappings for some LAN nodes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&lt; IP address; MAC address; </a:t>
            </a:r>
            <a:r>
              <a:rPr lang="en-US" sz="1800" dirty="0" smtClean="0">
                <a:solidFill>
                  <a:srgbClr val="0070C0"/>
                </a:solidFill>
              </a:rPr>
              <a:t>TTL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</a:p>
          <a:p>
            <a:pPr lvl="1" eaLnBrk="1" hangingPunct="1"/>
            <a:r>
              <a:rPr lang="en-US" sz="1600" dirty="0" smtClean="0"/>
              <a:t> </a:t>
            </a:r>
            <a:r>
              <a:rPr lang="en-US" sz="2200" dirty="0" smtClean="0"/>
              <a:t>TTL (Time To Live): time after which address mapping will be forgotten (typically 20 min) (</a:t>
            </a:r>
            <a:r>
              <a:rPr lang="en-US" sz="2200" dirty="0" smtClean="0">
                <a:solidFill>
                  <a:srgbClr val="0070C0"/>
                </a:solidFill>
              </a:rPr>
              <a:t>Optiona</a:t>
            </a:r>
            <a:r>
              <a:rPr lang="en-US" sz="2200" dirty="0" smtClean="0"/>
              <a:t>l)</a:t>
            </a:r>
            <a:endParaRPr lang="en-US" sz="2400" dirty="0" smtClean="0"/>
          </a:p>
        </p:txBody>
      </p:sp>
      <p:grpSp>
        <p:nvGrpSpPr>
          <p:cNvPr id="28679" name="Group 4"/>
          <p:cNvGrpSpPr>
            <a:grpSpLocks/>
          </p:cNvGrpSpPr>
          <p:nvPr/>
        </p:nvGrpSpPr>
        <p:grpSpPr bwMode="auto">
          <a:xfrm>
            <a:off x="273050" y="1065213"/>
            <a:ext cx="4799013" cy="1277937"/>
            <a:chOff x="297" y="3336"/>
            <a:chExt cx="2788" cy="805"/>
          </a:xfrm>
        </p:grpSpPr>
        <p:sp>
          <p:nvSpPr>
            <p:cNvPr id="28713" name="Text Box 5"/>
            <p:cNvSpPr txBox="1">
              <a:spLocks noChangeArrowheads="1"/>
            </p:cNvSpPr>
            <p:nvPr/>
          </p:nvSpPr>
          <p:spPr bwMode="auto">
            <a:xfrm>
              <a:off x="390" y="3342"/>
              <a:ext cx="253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ahoma" pitchFamily="34" charset="0"/>
                </a:rPr>
                <a:t>Question: how to determine</a:t>
              </a:r>
            </a:p>
            <a:p>
              <a:r>
                <a:rPr lang="en-US" sz="2400">
                  <a:latin typeface="Tahoma" pitchFamily="34" charset="0"/>
                </a:rPr>
                <a:t>MAC address of a host</a:t>
              </a:r>
              <a:r>
                <a:rPr lang="tr-TR" sz="2400">
                  <a:latin typeface="Tahoma" pitchFamily="34" charset="0"/>
                </a:rPr>
                <a:t> </a:t>
              </a:r>
              <a:r>
                <a:rPr lang="en-US" sz="2400">
                  <a:latin typeface="Tahoma" pitchFamily="34" charset="0"/>
                </a:rPr>
                <a:t>knowing its IP address?</a:t>
              </a:r>
            </a:p>
          </p:txBody>
        </p:sp>
        <p:sp>
          <p:nvSpPr>
            <p:cNvPr id="28714" name="Rectangle 6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3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Freeform 8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78156550 w 1292"/>
              <a:gd name="T1" fmla="*/ 10343601 h 1255"/>
              <a:gd name="T2" fmla="*/ 40733780 w 1292"/>
              <a:gd name="T3" fmla="*/ 231998629 h 1255"/>
              <a:gd name="T4" fmla="*/ 33751710 w 1292"/>
              <a:gd name="T5" fmla="*/ 772838062 h 1255"/>
              <a:gd name="T6" fmla="*/ 61683229 w 1292"/>
              <a:gd name="T7" fmla="*/ 1225013540 h 1255"/>
              <a:gd name="T8" fmla="*/ 285139700 w 1292"/>
              <a:gd name="T9" fmla="*/ 1287077579 h 1255"/>
              <a:gd name="T10" fmla="*/ 753001011 w 1292"/>
              <a:gd name="T11" fmla="*/ 1668323594 h 1255"/>
              <a:gd name="T12" fmla="*/ 1158016133 w 1292"/>
              <a:gd name="T13" fmla="*/ 1827915797 h 1255"/>
              <a:gd name="T14" fmla="*/ 1395437824 w 1292"/>
              <a:gd name="T15" fmla="*/ 1508732607 h 1255"/>
              <a:gd name="T16" fmla="*/ 1479234540 w 1292"/>
              <a:gd name="T17" fmla="*/ 657576621 h 1255"/>
              <a:gd name="T18" fmla="*/ 1402420973 w 1292"/>
              <a:gd name="T19" fmla="*/ 311794730 h 1255"/>
              <a:gd name="T20" fmla="*/ 871712395 w 1292"/>
              <a:gd name="T21" fmla="*/ 169935805 h 1255"/>
              <a:gd name="T22" fmla="*/ 278156550 w 1292"/>
              <a:gd name="T23" fmla="*/ 1034360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8682" name="Object 9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4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0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5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1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Clip" r:id="rId7" imgW="1307263" imgH="1084139" progId="">
                  <p:embed/>
                </p:oleObj>
              </mc:Choice>
              <mc:Fallback>
                <p:oleObj name="Clip" r:id="rId7" imgW="1307263" imgH="1084139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2806700" y="3381375"/>
            <a:ext cx="172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1A-2F-BB-76-09-AD</a:t>
            </a:r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3384550" y="4935538"/>
            <a:ext cx="170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58-23-D7-FA-20-B0</a:t>
            </a:r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2921000" y="564356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0C-C4-11-6F-E3-98</a:t>
            </a:r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0" y="4826000"/>
            <a:ext cx="1674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71-65-F7-2B-08-53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2012950" y="442595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Tahoma" pitchFamily="34" charset="0"/>
              </a:rPr>
              <a:t>subnet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230188" y="3783013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237.196.7.23</a:t>
            </a: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2944813" y="2982913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237.196.7.78</a:t>
            </a:r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3444875" y="3883025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237.196.7.14</a:t>
            </a:r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898525" y="5853113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237.196.7.88</a:t>
            </a:r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293688" y="2424113"/>
            <a:ext cx="429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Tahoma" pitchFamily="34" charset="0"/>
              </a:rPr>
              <a:t>Broadcast address =FF-FF-FF-FF-FF-FF</a:t>
            </a:r>
          </a:p>
        </p:txBody>
      </p:sp>
      <p:sp>
        <p:nvSpPr>
          <p:cNvPr id="28711" name="Rectangle 38"/>
          <p:cNvSpPr>
            <a:spLocks noChangeArrowheads="1"/>
          </p:cNvSpPr>
          <p:nvPr/>
        </p:nvSpPr>
        <p:spPr bwMode="auto">
          <a:xfrm>
            <a:off x="311150" y="311943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712" name="Text Box 39"/>
          <p:cNvSpPr txBox="1">
            <a:spLocks noChangeArrowheads="1"/>
          </p:cNvSpPr>
          <p:nvPr/>
        </p:nvSpPr>
        <p:spPr bwMode="auto">
          <a:xfrm>
            <a:off x="531813" y="30162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Tahoma" pitchFamily="34" charset="0"/>
              </a:rPr>
              <a:t>= 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Cache Example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8A38FF-C860-45A6-9522-B32DDB0CBBBA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D5D04-7E57-425B-B7AA-B3B1E9F3617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972" y="144077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+mn-lt"/>
              </a:rPr>
              <a:t>You can view the ARP cache by using the </a:t>
            </a:r>
            <a:r>
              <a:rPr lang="en-US" b="1" dirty="0" err="1">
                <a:latin typeface="+mn-lt"/>
              </a:rPr>
              <a:t>arp</a:t>
            </a:r>
            <a:r>
              <a:rPr lang="en-US" dirty="0">
                <a:latin typeface="+mn-lt"/>
              </a:rPr>
              <a:t> command. To view the ARP cache, type </a:t>
            </a:r>
            <a:r>
              <a:rPr lang="en-US" b="1" dirty="0" err="1">
                <a:latin typeface="+mn-lt"/>
              </a:rPr>
              <a:t>arp</a:t>
            </a:r>
            <a:r>
              <a:rPr lang="en-US" b="1" dirty="0">
                <a:latin typeface="+mn-lt"/>
              </a:rPr>
              <a:t> -a</a:t>
            </a:r>
            <a:r>
              <a:rPr lang="en-US" dirty="0">
                <a:latin typeface="+mn-lt"/>
              </a:rPr>
              <a:t> at a command prompt. To view </a:t>
            </a:r>
            <a:r>
              <a:rPr lang="en-US" b="1" dirty="0" err="1">
                <a:latin typeface="+mn-lt"/>
              </a:rPr>
              <a:t>arp</a:t>
            </a:r>
            <a:r>
              <a:rPr lang="en-US" dirty="0">
                <a:latin typeface="+mn-lt"/>
              </a:rPr>
              <a:t> command-line options, type </a:t>
            </a:r>
            <a:r>
              <a:rPr lang="en-US" b="1" dirty="0" err="1">
                <a:latin typeface="+mn-lt"/>
              </a:rPr>
              <a:t>arp</a:t>
            </a:r>
            <a:r>
              <a:rPr lang="en-US" b="1" dirty="0">
                <a:latin typeface="+mn-lt"/>
              </a:rPr>
              <a:t> /?</a:t>
            </a:r>
            <a:r>
              <a:rPr lang="en-US" dirty="0">
                <a:latin typeface="+mn-lt"/>
              </a:rPr>
              <a:t> at a command prompt.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29" y="3018971"/>
            <a:ext cx="6101536" cy="29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1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Packet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5711825" cy="4525963"/>
          </a:xfrm>
        </p:spPr>
        <p:txBody>
          <a:bodyPr/>
          <a:lstStyle/>
          <a:p>
            <a:r>
              <a:rPr lang="en-US" sz="2000" dirty="0" smtClean="0"/>
              <a:t>Operation: Specifies </a:t>
            </a:r>
            <a:r>
              <a:rPr lang="en-US" sz="2000" dirty="0"/>
              <a:t>the operation that the sender is performing: 1 for request, 2 for reply.</a:t>
            </a:r>
          </a:p>
          <a:p>
            <a:r>
              <a:rPr lang="en-US" sz="2000" dirty="0" smtClean="0"/>
              <a:t>Hardware address of the Sender</a:t>
            </a:r>
            <a:endParaRPr lang="en-US" sz="2000" dirty="0"/>
          </a:p>
          <a:p>
            <a:pPr lvl="1"/>
            <a:r>
              <a:rPr lang="en-US" sz="1800" dirty="0" smtClean="0"/>
              <a:t>ARP request: the MAC address </a:t>
            </a:r>
            <a:r>
              <a:rPr lang="en-US" sz="1800" dirty="0"/>
              <a:t>of the host sending the request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ARP reply: the MAC address </a:t>
            </a:r>
            <a:r>
              <a:rPr lang="en-US" sz="1800" dirty="0"/>
              <a:t>of the host that the request was looking </a:t>
            </a:r>
            <a:r>
              <a:rPr lang="en-US" sz="1800" dirty="0" smtClean="0"/>
              <a:t>for</a:t>
            </a:r>
          </a:p>
          <a:p>
            <a:r>
              <a:rPr lang="en-US" sz="2000" dirty="0" smtClean="0"/>
              <a:t>Hardware </a:t>
            </a:r>
            <a:r>
              <a:rPr lang="en-US" sz="2000" dirty="0"/>
              <a:t>address of the </a:t>
            </a:r>
            <a:r>
              <a:rPr lang="en-US" sz="2000" dirty="0" smtClean="0"/>
              <a:t>Target</a:t>
            </a:r>
            <a:endParaRPr lang="en-US" sz="2000" dirty="0"/>
          </a:p>
          <a:p>
            <a:pPr lvl="1"/>
            <a:r>
              <a:rPr lang="en-US" sz="1800" dirty="0" smtClean="0"/>
              <a:t>ARP request: ignored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/>
            <a:r>
              <a:rPr lang="en-US" sz="1800" dirty="0" smtClean="0"/>
              <a:t>ARP reply: </a:t>
            </a:r>
            <a:r>
              <a:rPr lang="en-US" sz="1800" dirty="0"/>
              <a:t>the address of the host that originated the ARP request</a:t>
            </a:r>
            <a:r>
              <a:rPr lang="en-US" sz="1800" dirty="0" smtClean="0"/>
              <a:t>.</a:t>
            </a:r>
          </a:p>
          <a:p>
            <a:r>
              <a:rPr lang="en-US" sz="2000" dirty="0"/>
              <a:t>Protocol address of the sender/target: IP address of the </a:t>
            </a:r>
            <a:r>
              <a:rPr lang="en-US" sz="2000" dirty="0" smtClean="0"/>
              <a:t>sender/target</a:t>
            </a:r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9D1C5-685C-4FCE-B71D-9C90BD04E278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B360D-D99A-4695-8CB1-657994158EB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9" name="Picture 5" descr="3376f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9025" y="3733800"/>
            <a:ext cx="2655888" cy="215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27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EB0B7A8-6635-48F7-A74B-A47906C7A159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AC2A58-D608-41E8-B4C5-F77127C7006B}" type="slidenum">
              <a:rPr lang="en-US" smtClean="0">
                <a:latin typeface="Verdana" pitchFamily="34" charset="0"/>
              </a:rPr>
              <a:pPr/>
              <a:t>33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ARP: Direct Delivery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109134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Hosts A and B, are on the same physical network.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Host A IP address of 10.0.0.99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Host B IP address of 10.0.0.100.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Host A  tries to communicate with Host B, knows IP address to be used to reach Host B is 10.0.0.100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dirty="0" smtClean="0"/>
              <a:t>Host A checks its own local ARP table (cache) for a matching hardware address for Host B.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dirty="0"/>
              <a:t>If Host A finds no mapping in the cache, it broadcasts an ARP request frame to all hosts on the local network with the question "What is the hardware address for 10.0.0.100?"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2000" dirty="0" smtClean="0"/>
          </a:p>
        </p:txBody>
      </p:sp>
      <p:pic>
        <p:nvPicPr>
          <p:cNvPr id="29703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3338" y="1725613"/>
            <a:ext cx="3362325" cy="1931987"/>
          </a:xfrm>
          <a:noFill/>
        </p:spPr>
      </p:pic>
      <p:sp>
        <p:nvSpPr>
          <p:cNvPr id="12564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199" y="3919538"/>
            <a:ext cx="4174067" cy="2024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Each </a:t>
            </a:r>
            <a:r>
              <a:rPr lang="en-US" sz="1800" dirty="0"/>
              <a:t>host on the local network receives the ARP request and checks for a match to its own IP address. 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If </a:t>
            </a:r>
            <a:r>
              <a:rPr lang="en-US" sz="1800" dirty="0"/>
              <a:t>a host does not find a match, it discards the ARP request.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B1DD7C0-48EF-49EB-93C0-19BD89C6E3ED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FC1ADE3-2A9E-4AB1-827C-11AA46383A6D}" type="slidenum">
              <a:rPr lang="en-US" smtClean="0">
                <a:latin typeface="Verdana" pitchFamily="34" charset="0"/>
              </a:rPr>
              <a:pPr/>
              <a:t>34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ARP: Direct Delivery</a:t>
            </a:r>
          </a:p>
        </p:txBody>
      </p:sp>
      <p:sp>
        <p:nvSpPr>
          <p:cNvPr id="125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00175"/>
            <a:ext cx="4038600" cy="4525963"/>
          </a:xfrm>
        </p:spPr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200" smtClean="0"/>
              <a:t>Host B determines that the IP address in the ARP request matches its own IP address and adds a hardware/software address mapping for Host A to its local ARP cache. </a:t>
            </a:r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200" smtClean="0"/>
              <a:t>Host B sends an ARP reply message containing its hardware address directly back to Host A. </a:t>
            </a:r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200" smtClean="0"/>
              <a:t>When Host A receives the ARP reply message from Host B, it updates its ARP cache with a hardware/software address mapping for Host B.</a:t>
            </a:r>
          </a:p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endParaRPr lang="en-US" sz="2200" smtClean="0"/>
          </a:p>
        </p:txBody>
      </p:sp>
      <p:pic>
        <p:nvPicPr>
          <p:cNvPr id="31751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3338" y="1725613"/>
            <a:ext cx="3362325" cy="1931987"/>
          </a:xfrm>
          <a:noFill/>
        </p:spPr>
      </p:pic>
      <p:sp>
        <p:nvSpPr>
          <p:cNvPr id="12595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932238"/>
            <a:ext cx="4038600" cy="2193925"/>
          </a:xfrm>
        </p:spPr>
        <p:txBody>
          <a:bodyPr/>
          <a:lstStyle/>
          <a:p>
            <a:pPr marL="495300" indent="-495300" eaLnBrk="1" hangingPunct="1">
              <a:lnSpc>
                <a:spcPct val="80000"/>
              </a:lnSpc>
              <a:buFontTx/>
              <a:buNone/>
            </a:pPr>
            <a:r>
              <a:rPr lang="en-US" sz="2200" smtClean="0"/>
              <a:t>	Once the media access control address for Host B has been determined, Host A can send IP traffic to Host B by addressing it to Host B's media access control address. </a:t>
            </a:r>
          </a:p>
          <a:p>
            <a:pPr marL="495300" indent="-495300" eaLnBrk="1" hangingPunct="1">
              <a:lnSpc>
                <a:spcPct val="80000"/>
              </a:lnSpc>
            </a:pP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92920DA-5486-4315-81E7-2264812EC5A7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6A25405-9AFC-4A7A-A900-AF5397241C03}" type="slidenum">
              <a:rPr lang="en-US" smtClean="0">
                <a:latin typeface="Verdana" pitchFamily="34" charset="0"/>
              </a:rPr>
              <a:pPr/>
              <a:t>35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ARP: Indirect Delivery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ARP resolves the media access control address of a router interface on the local network.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Host A has an IP address of 10.0.0.99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Host B has an IP address of 192.168.0.99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Router interface 1 is on the same physical network as Host A and uses the IP address 10.0.0.1.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Router interface 2 is on the same physical network as Host B and uses the IP address 192.168.0.1. </a:t>
            </a:r>
          </a:p>
        </p:txBody>
      </p:sp>
      <p:sp>
        <p:nvSpPr>
          <p:cNvPr id="1260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3716338"/>
            <a:ext cx="4038600" cy="206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Router that connects multiple networks has an interface (network capable hardware with individual IP and physical address) on each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A router has multiple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Has an ARP table for each interface and its subnet</a:t>
            </a:r>
          </a:p>
        </p:txBody>
      </p:sp>
      <p:grpSp>
        <p:nvGrpSpPr>
          <p:cNvPr id="32776" name="Group 5"/>
          <p:cNvGrpSpPr>
            <a:grpSpLocks/>
          </p:cNvGrpSpPr>
          <p:nvPr/>
        </p:nvGrpSpPr>
        <p:grpSpPr bwMode="auto">
          <a:xfrm>
            <a:off x="4457700" y="1331913"/>
            <a:ext cx="3859213" cy="2386012"/>
            <a:chOff x="2808" y="1054"/>
            <a:chExt cx="2431" cy="1503"/>
          </a:xfrm>
        </p:grpSpPr>
        <p:pic>
          <p:nvPicPr>
            <p:cNvPr id="32777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1054"/>
              <a:ext cx="2112" cy="1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778" name="Line 7"/>
            <p:cNvSpPr>
              <a:spLocks noChangeShapeType="1"/>
            </p:cNvSpPr>
            <p:nvPr/>
          </p:nvSpPr>
          <p:spPr bwMode="auto">
            <a:xfrm>
              <a:off x="3246" y="1691"/>
              <a:ext cx="247" cy="0"/>
            </a:xfrm>
            <a:prstGeom prst="line">
              <a:avLst/>
            </a:prstGeom>
            <a:noFill/>
            <a:ln w="25400">
              <a:solidFill>
                <a:srgbClr val="62844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79" name="Line 8"/>
            <p:cNvSpPr>
              <a:spLocks noChangeShapeType="1"/>
            </p:cNvSpPr>
            <p:nvPr/>
          </p:nvSpPr>
          <p:spPr bwMode="auto">
            <a:xfrm>
              <a:off x="3278" y="2363"/>
              <a:ext cx="247" cy="0"/>
            </a:xfrm>
            <a:prstGeom prst="line">
              <a:avLst/>
            </a:prstGeom>
            <a:noFill/>
            <a:ln w="25400">
              <a:solidFill>
                <a:srgbClr val="62844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2808" y="1645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Interface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10.0.0.1</a:t>
              </a:r>
            </a:p>
          </p:txBody>
        </p:sp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2831" y="2317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Interface 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192.168.0.1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F77FD58-D2DF-48CF-953F-F44E9551F433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39AFE62-B6BF-47F2-B0BD-47A97F5D303D}" type="slidenum">
              <a:rPr lang="en-US" smtClean="0">
                <a:latin typeface="Verdana" pitchFamily="34" charset="0"/>
              </a:rPr>
              <a:pPr/>
              <a:t>36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ARP: Indirect Delivery</a:t>
            </a:r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1425575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By table lookup Host A knows Host B is not on the same network. Packet must go through router. Host A knows the IP address of the router.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IP address to be used to reach host B is 10.0.0.1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Host A then checks its own local ARP cache for a matching hardware address for 10.0.0.1.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If Host A finds no mapping in the cache, it broadcasts an ARP request frame to all hosts on the local network with the question "What is the hardware address for 10.0.0.1?"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000" dirty="0" smtClean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64000"/>
            <a:ext cx="4038600" cy="2062163"/>
          </a:xfrm>
        </p:spPr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000" dirty="0" smtClean="0"/>
              <a:t>The router determines that the IP address in the ARP request matches its own IP address and adds a hardware/software address mapping for Host A to its local ARP cache. </a:t>
            </a:r>
          </a:p>
        </p:txBody>
      </p:sp>
      <p:grpSp>
        <p:nvGrpSpPr>
          <p:cNvPr id="33800" name="Group 5"/>
          <p:cNvGrpSpPr>
            <a:grpSpLocks/>
          </p:cNvGrpSpPr>
          <p:nvPr/>
        </p:nvGrpSpPr>
        <p:grpSpPr bwMode="auto">
          <a:xfrm>
            <a:off x="4457700" y="1673225"/>
            <a:ext cx="3859213" cy="2386013"/>
            <a:chOff x="2808" y="1054"/>
            <a:chExt cx="2431" cy="1503"/>
          </a:xfrm>
        </p:grpSpPr>
        <p:pic>
          <p:nvPicPr>
            <p:cNvPr id="33801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1054"/>
              <a:ext cx="2112" cy="1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802" name="Line 7"/>
            <p:cNvSpPr>
              <a:spLocks noChangeShapeType="1"/>
            </p:cNvSpPr>
            <p:nvPr/>
          </p:nvSpPr>
          <p:spPr bwMode="auto">
            <a:xfrm>
              <a:off x="3246" y="1691"/>
              <a:ext cx="247" cy="0"/>
            </a:xfrm>
            <a:prstGeom prst="line">
              <a:avLst/>
            </a:prstGeom>
            <a:noFill/>
            <a:ln w="25400">
              <a:solidFill>
                <a:srgbClr val="62844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>
              <a:off x="3278" y="2363"/>
              <a:ext cx="247" cy="0"/>
            </a:xfrm>
            <a:prstGeom prst="line">
              <a:avLst/>
            </a:prstGeom>
            <a:noFill/>
            <a:ln w="25400">
              <a:solidFill>
                <a:srgbClr val="62844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4" name="Text Box 9"/>
            <p:cNvSpPr txBox="1">
              <a:spLocks noChangeArrowheads="1"/>
            </p:cNvSpPr>
            <p:nvPr/>
          </p:nvSpPr>
          <p:spPr bwMode="auto">
            <a:xfrm>
              <a:off x="2808" y="1645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Interface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10.0.0.1</a:t>
              </a:r>
            </a:p>
          </p:txBody>
        </p:sp>
        <p:sp>
          <p:nvSpPr>
            <p:cNvPr id="33805" name="Text Box 10"/>
            <p:cNvSpPr txBox="1">
              <a:spLocks noChangeArrowheads="1"/>
            </p:cNvSpPr>
            <p:nvPr/>
          </p:nvSpPr>
          <p:spPr bwMode="auto">
            <a:xfrm>
              <a:off x="2831" y="2317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Interface 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192.168.0.1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0101E84-4E1D-4F2F-881F-28F77E3CC969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4949AD6-92F7-46D1-A06F-8D7387910D46}" type="slidenum">
              <a:rPr lang="en-US" smtClean="0">
                <a:latin typeface="Verdana" pitchFamily="34" charset="0"/>
              </a:rPr>
              <a:pPr/>
              <a:t>37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ARP: Indirect Delivery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2400" smtClean="0"/>
              <a:t>The router then sends an ARP reply message containing its hardware address directly back to Host A.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2400" smtClean="0"/>
              <a:t>When Host A receives the ARP reply message from the router, it updates its ARP cache with a hardware/software address mapping for 10.0.0.1. </a:t>
            </a:r>
          </a:p>
        </p:txBody>
      </p:sp>
      <p:sp>
        <p:nvSpPr>
          <p:cNvPr id="1262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846513"/>
            <a:ext cx="4038600" cy="206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Once the media access control address for Router interface 1 has been determined, Host A can send IP traffic to Router interface 1 by addressing it to the Router interface 1 media access control address.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 router then forwards the traffic to Host B through the same ARP process. </a:t>
            </a:r>
          </a:p>
        </p:txBody>
      </p:sp>
      <p:grpSp>
        <p:nvGrpSpPr>
          <p:cNvPr id="34824" name="Group 5"/>
          <p:cNvGrpSpPr>
            <a:grpSpLocks/>
          </p:cNvGrpSpPr>
          <p:nvPr/>
        </p:nvGrpSpPr>
        <p:grpSpPr bwMode="auto">
          <a:xfrm>
            <a:off x="4602163" y="1339850"/>
            <a:ext cx="3859212" cy="2386013"/>
            <a:chOff x="2808" y="1054"/>
            <a:chExt cx="2431" cy="1503"/>
          </a:xfrm>
        </p:grpSpPr>
        <p:pic>
          <p:nvPicPr>
            <p:cNvPr id="3482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" y="1054"/>
              <a:ext cx="2112" cy="1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26" name="Line 7"/>
            <p:cNvSpPr>
              <a:spLocks noChangeShapeType="1"/>
            </p:cNvSpPr>
            <p:nvPr/>
          </p:nvSpPr>
          <p:spPr bwMode="auto">
            <a:xfrm>
              <a:off x="3246" y="1691"/>
              <a:ext cx="247" cy="0"/>
            </a:xfrm>
            <a:prstGeom prst="line">
              <a:avLst/>
            </a:prstGeom>
            <a:noFill/>
            <a:ln w="25400">
              <a:solidFill>
                <a:srgbClr val="62844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7" name="Line 8"/>
            <p:cNvSpPr>
              <a:spLocks noChangeShapeType="1"/>
            </p:cNvSpPr>
            <p:nvPr/>
          </p:nvSpPr>
          <p:spPr bwMode="auto">
            <a:xfrm>
              <a:off x="3278" y="2363"/>
              <a:ext cx="247" cy="0"/>
            </a:xfrm>
            <a:prstGeom prst="line">
              <a:avLst/>
            </a:prstGeom>
            <a:noFill/>
            <a:ln w="25400">
              <a:solidFill>
                <a:srgbClr val="62844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8" name="Text Box 9"/>
            <p:cNvSpPr txBox="1">
              <a:spLocks noChangeArrowheads="1"/>
            </p:cNvSpPr>
            <p:nvPr/>
          </p:nvSpPr>
          <p:spPr bwMode="auto">
            <a:xfrm>
              <a:off x="2808" y="1645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Interface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10.0.0.1</a:t>
              </a:r>
            </a:p>
          </p:txBody>
        </p:sp>
        <p:sp>
          <p:nvSpPr>
            <p:cNvPr id="34829" name="Text Box 10"/>
            <p:cNvSpPr txBox="1">
              <a:spLocks noChangeArrowheads="1"/>
            </p:cNvSpPr>
            <p:nvPr/>
          </p:nvSpPr>
          <p:spPr bwMode="auto">
            <a:xfrm>
              <a:off x="2831" y="2317"/>
              <a:ext cx="42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Interface 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000">
                  <a:latin typeface="Arial" charset="0"/>
                </a:rPr>
                <a:t>192.168.0.1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E6D8143-4CAA-41C8-9113-D9706ACCE0E5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727B122-C01A-4201-91CD-E3FCDF61CB5D}" type="slidenum">
              <a:rPr lang="en-US" smtClean="0">
                <a:latin typeface="Verdana" pitchFamily="34" charset="0"/>
              </a:rPr>
              <a:pPr/>
              <a:t>38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260350"/>
            <a:ext cx="7772400" cy="822325"/>
          </a:xfrm>
        </p:spPr>
        <p:txBody>
          <a:bodyPr/>
          <a:lstStyle/>
          <a:p>
            <a:pPr eaLnBrk="1" hangingPunct="1"/>
            <a:r>
              <a:rPr lang="en-US" smtClean="0"/>
              <a:t>More on ARP protocol</a:t>
            </a:r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To minimize the number of broadcasts, ARP maintains a </a:t>
            </a:r>
            <a:r>
              <a:rPr lang="en-US" sz="1900" i="1" smtClean="0"/>
              <a:t>cache</a:t>
            </a:r>
            <a:r>
              <a:rPr lang="en-US" sz="1900" smtClean="0"/>
              <a:t> of IP address-to-media access control address mappings for future use. 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smtClean="0"/>
              <a:t>The ARP cache can contain both dynamic and static entries.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Dynamic entries are added and removed automatically over time.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Soft state: information that times out (goes away) unless refreshed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Static entries remain in the cache until the computer is restarted. </a:t>
            </a:r>
          </a:p>
        </p:txBody>
      </p:sp>
      <p:sp>
        <p:nvSpPr>
          <p:cNvPr id="1205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8350" y="1295400"/>
            <a:ext cx="410845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ARP is “plug-and-play”: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nodes create their ARP tables without intervention from net administrator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You can view the ARP cache by using the </a:t>
            </a:r>
            <a:r>
              <a:rPr lang="en-US" sz="1900" b="1" dirty="0" err="1" smtClean="0"/>
              <a:t>arp</a:t>
            </a:r>
            <a:r>
              <a:rPr lang="en-US" sz="1900" dirty="0" smtClean="0"/>
              <a:t> command. To view the ARP cache, type </a:t>
            </a:r>
            <a:r>
              <a:rPr lang="en-US" sz="1900" b="1" dirty="0" err="1" smtClean="0"/>
              <a:t>arp</a:t>
            </a:r>
            <a:r>
              <a:rPr lang="en-US" sz="1900" b="1" dirty="0" smtClean="0"/>
              <a:t> -a</a:t>
            </a:r>
            <a:r>
              <a:rPr lang="en-US" sz="1900" dirty="0" smtClean="0"/>
              <a:t> at a command prompt. To view </a:t>
            </a:r>
            <a:r>
              <a:rPr lang="en-US" sz="1900" b="1" dirty="0" err="1" smtClean="0"/>
              <a:t>arp</a:t>
            </a:r>
            <a:r>
              <a:rPr lang="en-US" sz="1900" dirty="0" smtClean="0"/>
              <a:t> command-line options, type </a:t>
            </a:r>
            <a:r>
              <a:rPr lang="en-US" sz="1900" b="1" dirty="0" err="1" smtClean="0"/>
              <a:t>arp</a:t>
            </a:r>
            <a:r>
              <a:rPr lang="en-US" sz="1900" b="1" dirty="0" smtClean="0"/>
              <a:t> /?</a:t>
            </a:r>
            <a:r>
              <a:rPr lang="en-US" sz="1900" dirty="0" smtClean="0"/>
              <a:t> at a command prompt.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29" y="3770993"/>
            <a:ext cx="4572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2B54C5F-8CEF-4259-8410-D1740A2DE506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36B7FB6-39CB-42A4-B904-498B722E3E1F}" type="slidenum">
              <a:rPr lang="en-US" smtClean="0">
                <a:latin typeface="Verdana" pitchFamily="34" charset="0"/>
              </a:rPr>
              <a:pPr/>
              <a:t>39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78156550 w 1292"/>
              <a:gd name="T1" fmla="*/ 10343601 h 1255"/>
              <a:gd name="T2" fmla="*/ 40733780 w 1292"/>
              <a:gd name="T3" fmla="*/ 231998629 h 1255"/>
              <a:gd name="T4" fmla="*/ 33751710 w 1292"/>
              <a:gd name="T5" fmla="*/ 772838062 h 1255"/>
              <a:gd name="T6" fmla="*/ 61683229 w 1292"/>
              <a:gd name="T7" fmla="*/ 1225013540 h 1255"/>
              <a:gd name="T8" fmla="*/ 285139700 w 1292"/>
              <a:gd name="T9" fmla="*/ 1287077579 h 1255"/>
              <a:gd name="T10" fmla="*/ 753001011 w 1292"/>
              <a:gd name="T11" fmla="*/ 1668323594 h 1255"/>
              <a:gd name="T12" fmla="*/ 1158016133 w 1292"/>
              <a:gd name="T13" fmla="*/ 1827915797 h 1255"/>
              <a:gd name="T14" fmla="*/ 1395437824 w 1292"/>
              <a:gd name="T15" fmla="*/ 1508732607 h 1255"/>
              <a:gd name="T16" fmla="*/ 1479234540 w 1292"/>
              <a:gd name="T17" fmla="*/ 657576621 h 1255"/>
              <a:gd name="T18" fmla="*/ 1402420973 w 1292"/>
              <a:gd name="T19" fmla="*/ 311794730 h 1255"/>
              <a:gd name="T20" fmla="*/ 871712395 w 1292"/>
              <a:gd name="T21" fmla="*/ 169935805 h 1255"/>
              <a:gd name="T22" fmla="*/ 278156550 w 1292"/>
              <a:gd name="T23" fmla="*/ 1034360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6871" name="Object 8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9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78" name="Line 17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79" name="Line 19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80" name="Line 22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2921000" y="564356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0C-C4-11-6F-E3-98</a:t>
            </a:r>
          </a:p>
        </p:txBody>
      </p:sp>
      <p:sp>
        <p:nvSpPr>
          <p:cNvPr id="36882" name="Line 24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83" name="Text Box 25"/>
          <p:cNvSpPr txBox="1">
            <a:spLocks noChangeArrowheads="1"/>
          </p:cNvSpPr>
          <p:nvPr/>
        </p:nvSpPr>
        <p:spPr bwMode="auto">
          <a:xfrm>
            <a:off x="0" y="4826000"/>
            <a:ext cx="1674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71-65-F7-2B-08-53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1736725" y="4279900"/>
            <a:ext cx="153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Tahoma" pitchFamily="34" charset="0"/>
              </a:rPr>
              <a:t>   subnet:</a:t>
            </a:r>
          </a:p>
          <a:p>
            <a:r>
              <a:rPr lang="en-US">
                <a:latin typeface="Tahoma" pitchFamily="34" charset="0"/>
              </a:rPr>
              <a:t>237.196.7/24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230188" y="3783013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237.196.7.23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668588" y="3516313"/>
            <a:ext cx="1725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237.196.7.78</a:t>
            </a:r>
          </a:p>
          <a:p>
            <a:r>
              <a:rPr lang="en-US" sz="1400">
                <a:latin typeface="Tahoma" pitchFamily="34" charset="0"/>
              </a:rPr>
              <a:t>1A-2F-BB-76-09-AD</a:t>
            </a:r>
          </a:p>
        </p:txBody>
      </p:sp>
      <p:sp>
        <p:nvSpPr>
          <p:cNvPr id="36888" name="Line 33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889" name="Text Box 34"/>
          <p:cNvSpPr txBox="1">
            <a:spLocks noChangeArrowheads="1"/>
          </p:cNvSpPr>
          <p:nvPr/>
        </p:nvSpPr>
        <p:spPr bwMode="auto">
          <a:xfrm>
            <a:off x="898525" y="5853113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237.196.7.88</a:t>
            </a:r>
          </a:p>
        </p:txBody>
      </p:sp>
      <p:grpSp>
        <p:nvGrpSpPr>
          <p:cNvPr id="36890" name="Group 37"/>
          <p:cNvGrpSpPr>
            <a:grpSpLocks/>
          </p:cNvGrpSpPr>
          <p:nvPr/>
        </p:nvGrpSpPr>
        <p:grpSpPr bwMode="auto">
          <a:xfrm>
            <a:off x="2336800" y="3171825"/>
            <a:ext cx="501650" cy="233363"/>
            <a:chOff x="3600" y="219"/>
            <a:chExt cx="360" cy="175"/>
          </a:xfrm>
        </p:grpSpPr>
        <p:sp>
          <p:nvSpPr>
            <p:cNvPr id="36946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47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48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49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36950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6951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956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57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58" name="Line 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6952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6953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54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55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360363" y="4171950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A</a:t>
            </a:r>
          </a:p>
        </p:txBody>
      </p:sp>
      <p:sp>
        <p:nvSpPr>
          <p:cNvPr id="36892" name="Text Box 52"/>
          <p:cNvSpPr txBox="1">
            <a:spLocks noChangeArrowheads="1"/>
          </p:cNvSpPr>
          <p:nvPr/>
        </p:nvSpPr>
        <p:spPr bwMode="auto">
          <a:xfrm>
            <a:off x="1984375" y="541813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B</a:t>
            </a:r>
          </a:p>
        </p:txBody>
      </p:sp>
      <p:sp>
        <p:nvSpPr>
          <p:cNvPr id="36893" name="Rectangle 53"/>
          <p:cNvSpPr>
            <a:spLocks noChangeArrowheads="1"/>
          </p:cNvSpPr>
          <p:nvPr/>
        </p:nvSpPr>
        <p:spPr bwMode="auto">
          <a:xfrm>
            <a:off x="2509838" y="2946400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94" name="Freeform 54"/>
          <p:cNvSpPr>
            <a:spLocks/>
          </p:cNvSpPr>
          <p:nvPr/>
        </p:nvSpPr>
        <p:spPr bwMode="auto">
          <a:xfrm>
            <a:off x="2176463" y="735013"/>
            <a:ext cx="1393825" cy="1525587"/>
          </a:xfrm>
          <a:custGeom>
            <a:avLst/>
            <a:gdLst>
              <a:gd name="T0" fmla="*/ 278156550 w 1292"/>
              <a:gd name="T1" fmla="*/ 10343601 h 1255"/>
              <a:gd name="T2" fmla="*/ 40733780 w 1292"/>
              <a:gd name="T3" fmla="*/ 231998629 h 1255"/>
              <a:gd name="T4" fmla="*/ 33751710 w 1292"/>
              <a:gd name="T5" fmla="*/ 772838062 h 1255"/>
              <a:gd name="T6" fmla="*/ 61683229 w 1292"/>
              <a:gd name="T7" fmla="*/ 1225013540 h 1255"/>
              <a:gd name="T8" fmla="*/ 285139700 w 1292"/>
              <a:gd name="T9" fmla="*/ 1287077579 h 1255"/>
              <a:gd name="T10" fmla="*/ 753001011 w 1292"/>
              <a:gd name="T11" fmla="*/ 1668323594 h 1255"/>
              <a:gd name="T12" fmla="*/ 1158016133 w 1292"/>
              <a:gd name="T13" fmla="*/ 1827915797 h 1255"/>
              <a:gd name="T14" fmla="*/ 1395437824 w 1292"/>
              <a:gd name="T15" fmla="*/ 1508732607 h 1255"/>
              <a:gd name="T16" fmla="*/ 1479234540 w 1292"/>
              <a:gd name="T17" fmla="*/ 657576621 h 1255"/>
              <a:gd name="T18" fmla="*/ 1402420973 w 1292"/>
              <a:gd name="T19" fmla="*/ 311794730 h 1255"/>
              <a:gd name="T20" fmla="*/ 871712395 w 1292"/>
              <a:gd name="T21" fmla="*/ 169935805 h 1255"/>
              <a:gd name="T22" fmla="*/ 278156550 w 1292"/>
              <a:gd name="T23" fmla="*/ 1034360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95" name="Text Box 55"/>
          <p:cNvSpPr txBox="1">
            <a:spLocks noChangeArrowheads="1"/>
          </p:cNvSpPr>
          <p:nvPr/>
        </p:nvSpPr>
        <p:spPr bwMode="auto">
          <a:xfrm>
            <a:off x="2127250" y="1041400"/>
            <a:ext cx="1665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Tahoma" pitchFamily="34" charset="0"/>
              </a:rPr>
              <a:t>   subnet:</a:t>
            </a:r>
          </a:p>
          <a:p>
            <a:r>
              <a:rPr lang="en-US">
                <a:latin typeface="Tahoma" pitchFamily="34" charset="0"/>
              </a:rPr>
              <a:t>237.196.10/24</a:t>
            </a:r>
          </a:p>
        </p:txBody>
      </p:sp>
      <p:sp>
        <p:nvSpPr>
          <p:cNvPr id="36896" name="Line 56"/>
          <p:cNvSpPr>
            <a:spLocks noChangeShapeType="1"/>
          </p:cNvSpPr>
          <p:nvPr/>
        </p:nvSpPr>
        <p:spPr bwMode="auto">
          <a:xfrm>
            <a:off x="2555875" y="1835150"/>
            <a:ext cx="14288" cy="1084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graphicFrame>
        <p:nvGraphicFramePr>
          <p:cNvPr id="36897" name="Object 65"/>
          <p:cNvGraphicFramePr>
            <a:graphicFrameLocks noChangeAspect="1"/>
          </p:cNvGraphicFramePr>
          <p:nvPr/>
        </p:nvGraphicFramePr>
        <p:xfrm>
          <a:off x="1027113" y="1230313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9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230313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Rectangle 66"/>
          <p:cNvSpPr>
            <a:spLocks noChangeArrowheads="1"/>
          </p:cNvSpPr>
          <p:nvPr/>
        </p:nvSpPr>
        <p:spPr bwMode="auto">
          <a:xfrm>
            <a:off x="1400175" y="1322388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99" name="Line 67"/>
          <p:cNvSpPr>
            <a:spLocks noChangeShapeType="1"/>
          </p:cNvSpPr>
          <p:nvPr/>
        </p:nvSpPr>
        <p:spPr bwMode="auto">
          <a:xfrm>
            <a:off x="1577975" y="1400175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00" name="Line 68"/>
          <p:cNvSpPr>
            <a:spLocks noChangeShapeType="1"/>
          </p:cNvSpPr>
          <p:nvPr/>
        </p:nvSpPr>
        <p:spPr bwMode="auto">
          <a:xfrm flipV="1">
            <a:off x="1489075" y="1474788"/>
            <a:ext cx="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01" name="Text Box 69"/>
          <p:cNvSpPr txBox="1">
            <a:spLocks noChangeArrowheads="1"/>
          </p:cNvSpPr>
          <p:nvPr/>
        </p:nvSpPr>
        <p:spPr bwMode="auto">
          <a:xfrm>
            <a:off x="358775" y="1776413"/>
            <a:ext cx="1708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4B-47-98-2C-AA-87</a:t>
            </a:r>
          </a:p>
        </p:txBody>
      </p:sp>
      <p:sp>
        <p:nvSpPr>
          <p:cNvPr id="36902" name="Text Box 70"/>
          <p:cNvSpPr txBox="1">
            <a:spLocks noChangeArrowheads="1"/>
          </p:cNvSpPr>
          <p:nvPr/>
        </p:nvSpPr>
        <p:spPr bwMode="auto">
          <a:xfrm>
            <a:off x="588963" y="733425"/>
            <a:ext cx="1411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237.196.10.135</a:t>
            </a:r>
          </a:p>
        </p:txBody>
      </p:sp>
      <p:sp>
        <p:nvSpPr>
          <p:cNvPr id="36903" name="Line 71"/>
          <p:cNvSpPr>
            <a:spLocks noChangeShapeType="1"/>
          </p:cNvSpPr>
          <p:nvPr/>
        </p:nvSpPr>
        <p:spPr bwMode="auto">
          <a:xfrm>
            <a:off x="1235075" y="9937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04" name="Text Box 72"/>
          <p:cNvSpPr txBox="1">
            <a:spLocks noChangeArrowheads="1"/>
          </p:cNvSpPr>
          <p:nvPr/>
        </p:nvSpPr>
        <p:spPr bwMode="auto">
          <a:xfrm>
            <a:off x="719138" y="1122363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C</a:t>
            </a:r>
          </a:p>
        </p:txBody>
      </p:sp>
      <p:sp>
        <p:nvSpPr>
          <p:cNvPr id="36905" name="Text Box 73"/>
          <p:cNvSpPr txBox="1">
            <a:spLocks noChangeArrowheads="1"/>
          </p:cNvSpPr>
          <p:nvPr/>
        </p:nvSpPr>
        <p:spPr bwMode="auto">
          <a:xfrm>
            <a:off x="676275" y="2835275"/>
            <a:ext cx="1725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237.196.10.01</a:t>
            </a:r>
          </a:p>
          <a:p>
            <a:r>
              <a:rPr lang="en-US" sz="1400">
                <a:latin typeface="Tahoma" pitchFamily="34" charset="0"/>
              </a:rPr>
              <a:t>7A-44-34-76-19-12</a:t>
            </a:r>
          </a:p>
        </p:txBody>
      </p:sp>
      <p:sp>
        <p:nvSpPr>
          <p:cNvPr id="36906" name="Line 76"/>
          <p:cNvSpPr>
            <a:spLocks noChangeShapeType="1"/>
          </p:cNvSpPr>
          <p:nvPr/>
        </p:nvSpPr>
        <p:spPr bwMode="auto">
          <a:xfrm>
            <a:off x="2219325" y="3057525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07" name="Rectangle 77"/>
          <p:cNvSpPr>
            <a:spLocks noChangeArrowheads="1"/>
          </p:cNvSpPr>
          <p:nvPr/>
        </p:nvSpPr>
        <p:spPr bwMode="auto">
          <a:xfrm>
            <a:off x="2868613" y="3208338"/>
            <a:ext cx="182562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08" name="Rectangle 79"/>
          <p:cNvSpPr>
            <a:spLocks noChangeArrowheads="1"/>
          </p:cNvSpPr>
          <p:nvPr/>
        </p:nvSpPr>
        <p:spPr bwMode="auto">
          <a:xfrm>
            <a:off x="5653088" y="3205163"/>
            <a:ext cx="182562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6909" name="Group 80"/>
          <p:cNvGrpSpPr>
            <a:grpSpLocks/>
          </p:cNvGrpSpPr>
          <p:nvPr/>
        </p:nvGrpSpPr>
        <p:grpSpPr bwMode="auto">
          <a:xfrm>
            <a:off x="5848350" y="3168650"/>
            <a:ext cx="501650" cy="233363"/>
            <a:chOff x="3600" y="219"/>
            <a:chExt cx="360" cy="175"/>
          </a:xfrm>
        </p:grpSpPr>
        <p:sp>
          <p:nvSpPr>
            <p:cNvPr id="36933" name="Oval 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4" name="Line 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5" name="Line 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936" name="Rectangle 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36937" name="Oval 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6938" name="Group 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943" name="Line 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44" name="Line 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45" name="Line 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6939" name="Group 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6940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41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42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36910" name="Freeform 94"/>
          <p:cNvSpPr>
            <a:spLocks/>
          </p:cNvSpPr>
          <p:nvPr/>
        </p:nvSpPr>
        <p:spPr bwMode="auto">
          <a:xfrm>
            <a:off x="7153275" y="2768600"/>
            <a:ext cx="1393825" cy="1525588"/>
          </a:xfrm>
          <a:custGeom>
            <a:avLst/>
            <a:gdLst>
              <a:gd name="T0" fmla="*/ 278156550 w 1292"/>
              <a:gd name="T1" fmla="*/ 10343608 h 1255"/>
              <a:gd name="T2" fmla="*/ 40733780 w 1292"/>
              <a:gd name="T3" fmla="*/ 231998781 h 1255"/>
              <a:gd name="T4" fmla="*/ 33751710 w 1292"/>
              <a:gd name="T5" fmla="*/ 772838569 h 1255"/>
              <a:gd name="T6" fmla="*/ 61683229 w 1292"/>
              <a:gd name="T7" fmla="*/ 1225015558 h 1255"/>
              <a:gd name="T8" fmla="*/ 285139700 w 1292"/>
              <a:gd name="T9" fmla="*/ 1287079639 h 1255"/>
              <a:gd name="T10" fmla="*/ 753001011 w 1292"/>
              <a:gd name="T11" fmla="*/ 1668325903 h 1255"/>
              <a:gd name="T12" fmla="*/ 1158016133 w 1292"/>
              <a:gd name="T13" fmla="*/ 1827918211 h 1255"/>
              <a:gd name="T14" fmla="*/ 1395437824 w 1292"/>
              <a:gd name="T15" fmla="*/ 1508734811 h 1255"/>
              <a:gd name="T16" fmla="*/ 1479234540 w 1292"/>
              <a:gd name="T17" fmla="*/ 657578268 h 1255"/>
              <a:gd name="T18" fmla="*/ 1402420973 w 1292"/>
              <a:gd name="T19" fmla="*/ 311794935 h 1255"/>
              <a:gd name="T20" fmla="*/ 871712395 w 1292"/>
              <a:gd name="T21" fmla="*/ 169935916 h 1255"/>
              <a:gd name="T22" fmla="*/ 278156550 w 1292"/>
              <a:gd name="T23" fmla="*/ 10343608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11" name="Line 95"/>
          <p:cNvSpPr>
            <a:spLocks noChangeShapeType="1"/>
          </p:cNvSpPr>
          <p:nvPr/>
        </p:nvSpPr>
        <p:spPr bwMode="auto">
          <a:xfrm>
            <a:off x="6572250" y="3273425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12" name="Text Box 96"/>
          <p:cNvSpPr txBox="1">
            <a:spLocks noChangeArrowheads="1"/>
          </p:cNvSpPr>
          <p:nvPr/>
        </p:nvSpPr>
        <p:spPr bwMode="auto">
          <a:xfrm>
            <a:off x="7089775" y="3103563"/>
            <a:ext cx="153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Tahoma" pitchFamily="34" charset="0"/>
              </a:rPr>
              <a:t>   subnet:</a:t>
            </a:r>
          </a:p>
          <a:p>
            <a:r>
              <a:rPr lang="en-US">
                <a:latin typeface="Tahoma" pitchFamily="34" charset="0"/>
              </a:rPr>
              <a:t>128.45.12/24</a:t>
            </a:r>
          </a:p>
        </p:txBody>
      </p:sp>
      <p:sp>
        <p:nvSpPr>
          <p:cNvPr id="36913" name="Rectangle 97"/>
          <p:cNvSpPr>
            <a:spLocks noChangeArrowheads="1"/>
          </p:cNvSpPr>
          <p:nvPr/>
        </p:nvSpPr>
        <p:spPr bwMode="auto">
          <a:xfrm>
            <a:off x="6346825" y="32035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6914" name="Object 98"/>
          <p:cNvGraphicFramePr>
            <a:graphicFrameLocks noChangeAspect="1"/>
          </p:cNvGraphicFramePr>
          <p:nvPr/>
        </p:nvGraphicFramePr>
        <p:xfrm>
          <a:off x="7508875" y="93503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0" name="Clip" r:id="rId7" imgW="1307263" imgH="1084139" progId="">
                  <p:embed/>
                </p:oleObj>
              </mc:Choice>
              <mc:Fallback>
                <p:oleObj name="Clip" r:id="rId7" imgW="1307263" imgH="1084139" progId="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5" y="935038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5" name="Rectangle 99"/>
          <p:cNvSpPr>
            <a:spLocks noChangeArrowheads="1"/>
          </p:cNvSpPr>
          <p:nvPr/>
        </p:nvSpPr>
        <p:spPr bwMode="auto">
          <a:xfrm>
            <a:off x="7659688" y="1341438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16" name="Line 102"/>
          <p:cNvSpPr>
            <a:spLocks noChangeShapeType="1"/>
          </p:cNvSpPr>
          <p:nvPr/>
        </p:nvSpPr>
        <p:spPr bwMode="auto">
          <a:xfrm>
            <a:off x="7316788" y="1400175"/>
            <a:ext cx="2317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17" name="Text Box 103"/>
          <p:cNvSpPr txBox="1">
            <a:spLocks noChangeArrowheads="1"/>
          </p:cNvSpPr>
          <p:nvPr/>
        </p:nvSpPr>
        <p:spPr bwMode="auto">
          <a:xfrm>
            <a:off x="1868488" y="3400425"/>
            <a:ext cx="63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R1</a:t>
            </a:r>
          </a:p>
        </p:txBody>
      </p:sp>
      <p:sp>
        <p:nvSpPr>
          <p:cNvPr id="36918" name="Text Box 104"/>
          <p:cNvSpPr txBox="1">
            <a:spLocks noChangeArrowheads="1"/>
          </p:cNvSpPr>
          <p:nvPr/>
        </p:nvSpPr>
        <p:spPr bwMode="auto">
          <a:xfrm>
            <a:off x="7991475" y="8001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D</a:t>
            </a:r>
          </a:p>
        </p:txBody>
      </p:sp>
      <p:sp>
        <p:nvSpPr>
          <p:cNvPr id="36919" name="Line 105"/>
          <p:cNvSpPr>
            <a:spLocks noChangeShapeType="1"/>
          </p:cNvSpPr>
          <p:nvPr/>
        </p:nvSpPr>
        <p:spPr bwMode="auto">
          <a:xfrm>
            <a:off x="7721600" y="1557338"/>
            <a:ext cx="1588" cy="127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20" name="Text Box 106"/>
          <p:cNvSpPr txBox="1">
            <a:spLocks noChangeArrowheads="1"/>
          </p:cNvSpPr>
          <p:nvPr/>
        </p:nvSpPr>
        <p:spPr bwMode="auto">
          <a:xfrm>
            <a:off x="5942013" y="1192213"/>
            <a:ext cx="1725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128.45.12.69</a:t>
            </a:r>
          </a:p>
          <a:p>
            <a:r>
              <a:rPr lang="en-US" sz="1400">
                <a:latin typeface="Tahoma" pitchFamily="34" charset="0"/>
              </a:rPr>
              <a:t>81-32-39-10-AC-71</a:t>
            </a:r>
          </a:p>
        </p:txBody>
      </p:sp>
      <p:sp>
        <p:nvSpPr>
          <p:cNvPr id="36921" name="Line 107"/>
          <p:cNvSpPr>
            <a:spLocks noChangeShapeType="1"/>
          </p:cNvSpPr>
          <p:nvPr/>
        </p:nvSpPr>
        <p:spPr bwMode="auto">
          <a:xfrm flipV="1">
            <a:off x="6469063" y="3390900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22" name="Text Box 108"/>
          <p:cNvSpPr txBox="1">
            <a:spLocks noChangeArrowheads="1"/>
          </p:cNvSpPr>
          <p:nvPr/>
        </p:nvSpPr>
        <p:spPr bwMode="auto">
          <a:xfrm>
            <a:off x="5770563" y="3429000"/>
            <a:ext cx="63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R2</a:t>
            </a:r>
          </a:p>
        </p:txBody>
      </p:sp>
      <p:sp>
        <p:nvSpPr>
          <p:cNvPr id="36923" name="Text Box 109"/>
          <p:cNvSpPr txBox="1">
            <a:spLocks noChangeArrowheads="1"/>
          </p:cNvSpPr>
          <p:nvPr/>
        </p:nvSpPr>
        <p:spPr bwMode="auto">
          <a:xfrm>
            <a:off x="5969000" y="3730625"/>
            <a:ext cx="1725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128.45.12.01</a:t>
            </a:r>
          </a:p>
          <a:p>
            <a:r>
              <a:rPr lang="en-US" sz="1400">
                <a:latin typeface="Tahoma" pitchFamily="34" charset="0"/>
              </a:rPr>
              <a:t>47-02-A0-43-91-CC</a:t>
            </a:r>
          </a:p>
        </p:txBody>
      </p:sp>
      <p:sp>
        <p:nvSpPr>
          <p:cNvPr id="36924" name="Freeform 111"/>
          <p:cNvSpPr>
            <a:spLocks/>
          </p:cNvSpPr>
          <p:nvPr/>
        </p:nvSpPr>
        <p:spPr bwMode="auto">
          <a:xfrm>
            <a:off x="4116388" y="2736850"/>
            <a:ext cx="1393825" cy="1525588"/>
          </a:xfrm>
          <a:custGeom>
            <a:avLst/>
            <a:gdLst>
              <a:gd name="T0" fmla="*/ 278156550 w 1292"/>
              <a:gd name="T1" fmla="*/ 10343608 h 1255"/>
              <a:gd name="T2" fmla="*/ 40733780 w 1292"/>
              <a:gd name="T3" fmla="*/ 231998781 h 1255"/>
              <a:gd name="T4" fmla="*/ 33751710 w 1292"/>
              <a:gd name="T5" fmla="*/ 772838569 h 1255"/>
              <a:gd name="T6" fmla="*/ 61683229 w 1292"/>
              <a:gd name="T7" fmla="*/ 1225015558 h 1255"/>
              <a:gd name="T8" fmla="*/ 285139700 w 1292"/>
              <a:gd name="T9" fmla="*/ 1287079639 h 1255"/>
              <a:gd name="T10" fmla="*/ 753001011 w 1292"/>
              <a:gd name="T11" fmla="*/ 1668325903 h 1255"/>
              <a:gd name="T12" fmla="*/ 1158016133 w 1292"/>
              <a:gd name="T13" fmla="*/ 1827918211 h 1255"/>
              <a:gd name="T14" fmla="*/ 1395437824 w 1292"/>
              <a:gd name="T15" fmla="*/ 1508734811 h 1255"/>
              <a:gd name="T16" fmla="*/ 1479234540 w 1292"/>
              <a:gd name="T17" fmla="*/ 657578268 h 1255"/>
              <a:gd name="T18" fmla="*/ 1402420973 w 1292"/>
              <a:gd name="T19" fmla="*/ 311794935 h 1255"/>
              <a:gd name="T20" fmla="*/ 871712395 w 1292"/>
              <a:gd name="T21" fmla="*/ 169935916 h 1255"/>
              <a:gd name="T22" fmla="*/ 278156550 w 1292"/>
              <a:gd name="T23" fmla="*/ 10343608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25" name="Text Box 112"/>
          <p:cNvSpPr txBox="1">
            <a:spLocks noChangeArrowheads="1"/>
          </p:cNvSpPr>
          <p:nvPr/>
        </p:nvSpPr>
        <p:spPr bwMode="auto">
          <a:xfrm>
            <a:off x="4052888" y="3071813"/>
            <a:ext cx="1539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Tahoma" pitchFamily="34" charset="0"/>
              </a:rPr>
              <a:t>   subnet:</a:t>
            </a:r>
          </a:p>
          <a:p>
            <a:r>
              <a:rPr lang="en-US">
                <a:latin typeface="Tahoma" pitchFamily="34" charset="0"/>
              </a:rPr>
              <a:t>132.28.10/24</a:t>
            </a:r>
          </a:p>
        </p:txBody>
      </p:sp>
      <p:sp>
        <p:nvSpPr>
          <p:cNvPr id="36926" name="Line 113"/>
          <p:cNvSpPr>
            <a:spLocks noChangeShapeType="1"/>
          </p:cNvSpPr>
          <p:nvPr/>
        </p:nvSpPr>
        <p:spPr bwMode="auto">
          <a:xfrm>
            <a:off x="3074988" y="3316288"/>
            <a:ext cx="1063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27" name="Line 114"/>
          <p:cNvSpPr>
            <a:spLocks noChangeShapeType="1"/>
          </p:cNvSpPr>
          <p:nvPr/>
        </p:nvSpPr>
        <p:spPr bwMode="auto">
          <a:xfrm>
            <a:off x="5470525" y="3271838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28" name="Text Box 115"/>
          <p:cNvSpPr txBox="1">
            <a:spLocks noChangeArrowheads="1"/>
          </p:cNvSpPr>
          <p:nvPr/>
        </p:nvSpPr>
        <p:spPr bwMode="auto">
          <a:xfrm>
            <a:off x="2509838" y="2482850"/>
            <a:ext cx="1725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132.28.10.01</a:t>
            </a:r>
          </a:p>
          <a:p>
            <a:r>
              <a:rPr lang="en-US" sz="1400">
                <a:latin typeface="Tahoma" pitchFamily="34" charset="0"/>
              </a:rPr>
              <a:t>1A-2F-BB-76-09-AD</a:t>
            </a:r>
          </a:p>
        </p:txBody>
      </p:sp>
      <p:sp>
        <p:nvSpPr>
          <p:cNvPr id="36929" name="Line 116"/>
          <p:cNvSpPr>
            <a:spLocks noChangeShapeType="1"/>
          </p:cNvSpPr>
          <p:nvPr/>
        </p:nvSpPr>
        <p:spPr bwMode="auto">
          <a:xfrm>
            <a:off x="2949575" y="29813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30" name="Text Box 117"/>
          <p:cNvSpPr txBox="1">
            <a:spLocks noChangeArrowheads="1"/>
          </p:cNvSpPr>
          <p:nvPr/>
        </p:nvSpPr>
        <p:spPr bwMode="auto">
          <a:xfrm>
            <a:off x="5222875" y="2451100"/>
            <a:ext cx="1725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Tahoma" pitchFamily="34" charset="0"/>
              </a:rPr>
              <a:t>132.28.10.02</a:t>
            </a:r>
          </a:p>
          <a:p>
            <a:r>
              <a:rPr lang="en-US" sz="1400">
                <a:latin typeface="Tahoma" pitchFamily="34" charset="0"/>
              </a:rPr>
              <a:t>28-CA-99-10-10-BB</a:t>
            </a:r>
          </a:p>
        </p:txBody>
      </p:sp>
      <p:sp>
        <p:nvSpPr>
          <p:cNvPr id="36931" name="Line 118"/>
          <p:cNvSpPr>
            <a:spLocks noChangeShapeType="1"/>
          </p:cNvSpPr>
          <p:nvPr/>
        </p:nvSpPr>
        <p:spPr bwMode="auto">
          <a:xfrm>
            <a:off x="5705475" y="292100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6932" name="Text Box 119"/>
          <p:cNvSpPr txBox="1">
            <a:spLocks noChangeArrowheads="1"/>
          </p:cNvSpPr>
          <p:nvPr/>
        </p:nvSpPr>
        <p:spPr bwMode="auto">
          <a:xfrm>
            <a:off x="4803775" y="4586288"/>
            <a:ext cx="4151313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Define all steps of operation when A sends an IP packet to B,C,D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Identify the physical address of all frames that are 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88C04AA-8BF1-46B4-AB20-F431A9979CB4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A97F0FB-DA42-4F62-BF41-469C921983DF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Transport Layer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168775"/>
            <a:ext cx="8232775" cy="195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Transport layer protocol: TCP/UDP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Encapsulates application layer messages in </a:t>
            </a:r>
            <a:r>
              <a:rPr lang="en-US" sz="1600" i="1" smtClean="0"/>
              <a:t>segments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Transmits the data from sender process to receiver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Transport layer: Only exists at the end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Needs the segments to be transmitted from sender host machine to receiver host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Gives the segments to the </a:t>
            </a:r>
            <a:r>
              <a:rPr lang="en-US" sz="1600" b="1" smtClean="0"/>
              <a:t>network layer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3419475" y="2725738"/>
            <a:ext cx="1808163" cy="1031875"/>
          </a:xfrm>
          <a:custGeom>
            <a:avLst/>
            <a:gdLst>
              <a:gd name="T0" fmla="*/ 19366400 w 2135"/>
              <a:gd name="T1" fmla="*/ 251327374 h 1662"/>
              <a:gd name="T2" fmla="*/ 75312741 w 2135"/>
              <a:gd name="T3" fmla="*/ 29296061 h 1662"/>
              <a:gd name="T4" fmla="*/ 471242848 w 2135"/>
              <a:gd name="T5" fmla="*/ 75552248 h 1662"/>
              <a:gd name="T6" fmla="*/ 867172955 w 2135"/>
              <a:gd name="T7" fmla="*/ 38546926 h 1662"/>
              <a:gd name="T8" fmla="*/ 1435246108 w 2135"/>
              <a:gd name="T9" fmla="*/ 156501663 h 1662"/>
              <a:gd name="T10" fmla="*/ 1443853302 w 2135"/>
              <a:gd name="T11" fmla="*/ 440979418 h 1662"/>
              <a:gd name="T12" fmla="*/ 1133995142 w 2135"/>
              <a:gd name="T13" fmla="*/ 616753923 h 1662"/>
              <a:gd name="T14" fmla="*/ 583136379 w 2135"/>
              <a:gd name="T15" fmla="*/ 584374654 h 1662"/>
              <a:gd name="T16" fmla="*/ 359349318 w 2135"/>
              <a:gd name="T17" fmla="*/ 489548942 h 1662"/>
              <a:gd name="T18" fmla="*/ 131259083 w 2135"/>
              <a:gd name="T19" fmla="*/ 410912244 h 1662"/>
              <a:gd name="T20" fmla="*/ 19366400 w 2135"/>
              <a:gd name="T21" fmla="*/ 25132737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52" name="Text Box 14"/>
          <p:cNvSpPr txBox="1">
            <a:spLocks noChangeArrowheads="1"/>
          </p:cNvSpPr>
          <p:nvPr/>
        </p:nvSpPr>
        <p:spPr bwMode="auto">
          <a:xfrm>
            <a:off x="5372100" y="4641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sz="2400">
              <a:latin typeface="Arial" charset="0"/>
            </a:endParaRPr>
          </a:p>
        </p:txBody>
      </p:sp>
      <p:graphicFrame>
        <p:nvGraphicFramePr>
          <p:cNvPr id="6153" name="Object 5"/>
          <p:cNvGraphicFramePr>
            <a:graphicFrameLocks noChangeAspect="1"/>
          </p:cNvGraphicFramePr>
          <p:nvPr/>
        </p:nvGraphicFramePr>
        <p:xfrm>
          <a:off x="2349500" y="1712913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12913"/>
                        <a:ext cx="6429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2181225" y="2232025"/>
            <a:ext cx="1062038" cy="560388"/>
            <a:chOff x="3046" y="1508"/>
            <a:chExt cx="669" cy="353"/>
          </a:xfrm>
        </p:grpSpPr>
        <p:sp>
          <p:nvSpPr>
            <p:cNvPr id="6189" name="Oval 8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Arial" charset="0"/>
              </a:endParaRPr>
            </a:p>
          </p:txBody>
        </p:sp>
        <p:sp>
          <p:nvSpPr>
            <p:cNvPr id="6190" name="Text Box 9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process</a:t>
              </a:r>
            </a:p>
          </p:txBody>
        </p:sp>
      </p:grpSp>
      <p:sp>
        <p:nvSpPr>
          <p:cNvPr id="6155" name="Text Box 36"/>
          <p:cNvSpPr txBox="1">
            <a:spLocks noChangeArrowheads="1"/>
          </p:cNvSpPr>
          <p:nvPr/>
        </p:nvSpPr>
        <p:spPr bwMode="auto">
          <a:xfrm>
            <a:off x="2244725" y="2938463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Ankara</a:t>
            </a:r>
          </a:p>
        </p:txBody>
      </p:sp>
      <p:graphicFrame>
        <p:nvGraphicFramePr>
          <p:cNvPr id="6156" name="Object 40"/>
          <p:cNvGraphicFramePr>
            <a:graphicFrameLocks noChangeAspect="1"/>
          </p:cNvGraphicFramePr>
          <p:nvPr/>
        </p:nvGraphicFramePr>
        <p:xfrm>
          <a:off x="5507038" y="1692275"/>
          <a:ext cx="6429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692275"/>
                        <a:ext cx="64293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41"/>
          <p:cNvGrpSpPr>
            <a:grpSpLocks/>
          </p:cNvGrpSpPr>
          <p:nvPr/>
        </p:nvGrpSpPr>
        <p:grpSpPr bwMode="auto">
          <a:xfrm>
            <a:off x="5338763" y="2211388"/>
            <a:ext cx="1062037" cy="560387"/>
            <a:chOff x="3046" y="1508"/>
            <a:chExt cx="669" cy="353"/>
          </a:xfrm>
        </p:grpSpPr>
        <p:sp>
          <p:nvSpPr>
            <p:cNvPr id="6187" name="Oval 42"/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tr-TR" sz="2400">
                <a:latin typeface="Arial" charset="0"/>
              </a:endParaRPr>
            </a:p>
          </p:txBody>
        </p:sp>
        <p:sp>
          <p:nvSpPr>
            <p:cNvPr id="6188" name="Text Box 43"/>
            <p:cNvSpPr txBox="1">
              <a:spLocks noChangeArrowheads="1"/>
            </p:cNvSpPr>
            <p:nvPr/>
          </p:nvSpPr>
          <p:spPr bwMode="auto">
            <a:xfrm>
              <a:off x="3121" y="157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process</a:t>
              </a:r>
            </a:p>
          </p:txBody>
        </p:sp>
      </p:grpSp>
      <p:sp>
        <p:nvSpPr>
          <p:cNvPr id="6158" name="Text Box 50"/>
          <p:cNvSpPr txBox="1">
            <a:spLocks noChangeArrowheads="1"/>
          </p:cNvSpPr>
          <p:nvPr/>
        </p:nvSpPr>
        <p:spPr bwMode="auto">
          <a:xfrm>
            <a:off x="5489575" y="1089025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host or</a:t>
            </a:r>
          </a:p>
          <a:p>
            <a:r>
              <a:rPr lang="en-US" sz="1600">
                <a:latin typeface="Arial" charset="0"/>
              </a:rPr>
              <a:t>server</a:t>
            </a:r>
          </a:p>
        </p:txBody>
      </p:sp>
      <p:sp>
        <p:nvSpPr>
          <p:cNvPr id="6159" name="Text Box 51"/>
          <p:cNvSpPr txBox="1">
            <a:spLocks noChangeArrowheads="1"/>
          </p:cNvSpPr>
          <p:nvPr/>
        </p:nvSpPr>
        <p:spPr bwMode="auto">
          <a:xfrm>
            <a:off x="3944938" y="3146425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Internet</a:t>
            </a:r>
          </a:p>
        </p:txBody>
      </p:sp>
      <p:sp>
        <p:nvSpPr>
          <p:cNvPr id="6160" name="Text Box 56"/>
          <p:cNvSpPr txBox="1">
            <a:spLocks noChangeArrowheads="1"/>
          </p:cNvSpPr>
          <p:nvPr/>
        </p:nvSpPr>
        <p:spPr bwMode="auto">
          <a:xfrm>
            <a:off x="3395663" y="1924050"/>
            <a:ext cx="1470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controlled by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app developer</a:t>
            </a:r>
            <a:endParaRPr lang="en-US" sz="1600">
              <a:latin typeface="Arial" charset="0"/>
            </a:endParaRPr>
          </a:p>
        </p:txBody>
      </p:sp>
      <p:sp>
        <p:nvSpPr>
          <p:cNvPr id="6161" name="Line 58"/>
          <p:cNvSpPr>
            <a:spLocks noChangeShapeType="1"/>
          </p:cNvSpPr>
          <p:nvPr/>
        </p:nvSpPr>
        <p:spPr bwMode="auto">
          <a:xfrm flipH="1">
            <a:off x="3167063" y="2206625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62" name="Freeform 19"/>
          <p:cNvSpPr>
            <a:spLocks/>
          </p:cNvSpPr>
          <p:nvPr/>
        </p:nvSpPr>
        <p:spPr bwMode="auto">
          <a:xfrm>
            <a:off x="2670175" y="2738438"/>
            <a:ext cx="3367088" cy="361950"/>
          </a:xfrm>
          <a:custGeom>
            <a:avLst/>
            <a:gdLst>
              <a:gd name="T0" fmla="*/ 0 w 2121"/>
              <a:gd name="T1" fmla="*/ 7831833 h 776"/>
              <a:gd name="T2" fmla="*/ 1451610216 w 2121"/>
              <a:gd name="T3" fmla="*/ 131187285 h 776"/>
              <a:gd name="T4" fmla="*/ 2147483647 w 2121"/>
              <a:gd name="T5" fmla="*/ 147068774 h 776"/>
              <a:gd name="T6" fmla="*/ 2147483647 w 2121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" h="776">
                <a:moveTo>
                  <a:pt x="0" y="36"/>
                </a:moveTo>
                <a:cubicBezTo>
                  <a:pt x="144" y="266"/>
                  <a:pt x="288" y="496"/>
                  <a:pt x="576" y="603"/>
                </a:cubicBezTo>
                <a:cubicBezTo>
                  <a:pt x="864" y="710"/>
                  <a:pt x="1471" y="776"/>
                  <a:pt x="1728" y="676"/>
                </a:cubicBezTo>
                <a:cubicBezTo>
                  <a:pt x="1985" y="576"/>
                  <a:pt x="2053" y="288"/>
                  <a:pt x="212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63" name="Line 58"/>
          <p:cNvSpPr>
            <a:spLocks noChangeShapeType="1"/>
          </p:cNvSpPr>
          <p:nvPr/>
        </p:nvSpPr>
        <p:spPr bwMode="auto">
          <a:xfrm>
            <a:off x="4806950" y="2219325"/>
            <a:ext cx="506413" cy="249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64" name="Text Box 36"/>
          <p:cNvSpPr txBox="1">
            <a:spLocks noChangeArrowheads="1"/>
          </p:cNvSpPr>
          <p:nvPr/>
        </p:nvSpPr>
        <p:spPr bwMode="auto">
          <a:xfrm>
            <a:off x="2547938" y="1168400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host or</a:t>
            </a:r>
          </a:p>
          <a:p>
            <a:r>
              <a:rPr lang="en-US" sz="1600">
                <a:latin typeface="Arial" charset="0"/>
              </a:rPr>
              <a:t>server</a:t>
            </a:r>
          </a:p>
        </p:txBody>
      </p:sp>
      <p:sp>
        <p:nvSpPr>
          <p:cNvPr id="6165" name="Text Box 36"/>
          <p:cNvSpPr txBox="1">
            <a:spLocks noChangeArrowheads="1"/>
          </p:cNvSpPr>
          <p:nvPr/>
        </p:nvSpPr>
        <p:spPr bwMode="auto">
          <a:xfrm>
            <a:off x="5246688" y="3125788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600">
                <a:latin typeface="Arial" charset="0"/>
              </a:rPr>
              <a:t>Pittsburgh</a:t>
            </a:r>
          </a:p>
        </p:txBody>
      </p:sp>
      <p:sp>
        <p:nvSpPr>
          <p:cNvPr id="6166" name="Line 23"/>
          <p:cNvSpPr>
            <a:spLocks noChangeShapeType="1"/>
          </p:cNvSpPr>
          <p:nvPr/>
        </p:nvSpPr>
        <p:spPr bwMode="auto">
          <a:xfrm>
            <a:off x="3208338" y="2571750"/>
            <a:ext cx="21621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782638" y="2100263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719138" y="2146300"/>
            <a:ext cx="1328737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728663" y="2486025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0" name="Text Box 27"/>
          <p:cNvSpPr txBox="1">
            <a:spLocks noChangeArrowheads="1"/>
          </p:cNvSpPr>
          <p:nvPr/>
        </p:nvSpPr>
        <p:spPr bwMode="auto">
          <a:xfrm>
            <a:off x="665163" y="2100263"/>
            <a:ext cx="1566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latin typeface="Comic Sans MS" pitchFamily="66" charset="0"/>
              </a:rPr>
              <a:t>application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transport</a:t>
            </a:r>
          </a:p>
          <a:p>
            <a:pPr algn="ctr"/>
            <a:r>
              <a:rPr lang="en-US" sz="2000">
                <a:latin typeface="Comic Sans MS" pitchFamily="66" charset="0"/>
              </a:rPr>
              <a:t>network</a:t>
            </a:r>
          </a:p>
        </p:txBody>
      </p:sp>
      <p:sp>
        <p:nvSpPr>
          <p:cNvPr id="6171" name="Line 28"/>
          <p:cNvSpPr>
            <a:spLocks noChangeShapeType="1"/>
          </p:cNvSpPr>
          <p:nvPr/>
        </p:nvSpPr>
        <p:spPr bwMode="auto">
          <a:xfrm>
            <a:off x="719138" y="2800350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2" name="Line 29"/>
          <p:cNvSpPr>
            <a:spLocks noChangeShapeType="1"/>
          </p:cNvSpPr>
          <p:nvPr/>
        </p:nvSpPr>
        <p:spPr bwMode="auto">
          <a:xfrm>
            <a:off x="736600" y="309880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3" name="Line 30"/>
          <p:cNvSpPr>
            <a:spLocks noChangeShapeType="1"/>
          </p:cNvSpPr>
          <p:nvPr/>
        </p:nvSpPr>
        <p:spPr bwMode="auto">
          <a:xfrm>
            <a:off x="736600" y="335915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4" name="Line 31"/>
          <p:cNvSpPr>
            <a:spLocks noChangeShapeType="1"/>
          </p:cNvSpPr>
          <p:nvPr/>
        </p:nvSpPr>
        <p:spPr bwMode="auto">
          <a:xfrm>
            <a:off x="736600" y="2482850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5" name="Rectangle 32"/>
          <p:cNvSpPr>
            <a:spLocks noChangeArrowheads="1"/>
          </p:cNvSpPr>
          <p:nvPr/>
        </p:nvSpPr>
        <p:spPr bwMode="auto">
          <a:xfrm>
            <a:off x="6573838" y="1978025"/>
            <a:ext cx="1301750" cy="1520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6510338" y="2024063"/>
            <a:ext cx="1328737" cy="1566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7" name="Rectangle 34"/>
          <p:cNvSpPr>
            <a:spLocks noChangeArrowheads="1"/>
          </p:cNvSpPr>
          <p:nvPr/>
        </p:nvSpPr>
        <p:spPr bwMode="auto">
          <a:xfrm>
            <a:off x="6519863" y="2363788"/>
            <a:ext cx="1319212" cy="3365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78" name="Text Box 35"/>
          <p:cNvSpPr txBox="1">
            <a:spLocks noChangeArrowheads="1"/>
          </p:cNvSpPr>
          <p:nvPr/>
        </p:nvSpPr>
        <p:spPr bwMode="auto">
          <a:xfrm>
            <a:off x="6456363" y="1978025"/>
            <a:ext cx="1566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latin typeface="Comic Sans MS" pitchFamily="66" charset="0"/>
              </a:rPr>
              <a:t>application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transport</a:t>
            </a:r>
          </a:p>
          <a:p>
            <a:pPr algn="ctr"/>
            <a:r>
              <a:rPr lang="en-US" sz="2000">
                <a:latin typeface="Comic Sans MS" pitchFamily="66" charset="0"/>
              </a:rPr>
              <a:t>network</a:t>
            </a:r>
          </a:p>
        </p:txBody>
      </p:sp>
      <p:sp>
        <p:nvSpPr>
          <p:cNvPr id="6179" name="Line 36"/>
          <p:cNvSpPr>
            <a:spLocks noChangeShapeType="1"/>
          </p:cNvSpPr>
          <p:nvPr/>
        </p:nvSpPr>
        <p:spPr bwMode="auto">
          <a:xfrm>
            <a:off x="6510338" y="2678113"/>
            <a:ext cx="132873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80" name="Line 37"/>
          <p:cNvSpPr>
            <a:spLocks noChangeShapeType="1"/>
          </p:cNvSpPr>
          <p:nvPr/>
        </p:nvSpPr>
        <p:spPr bwMode="auto">
          <a:xfrm>
            <a:off x="6527800" y="297656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81" name="Line 38"/>
          <p:cNvSpPr>
            <a:spLocks noChangeShapeType="1"/>
          </p:cNvSpPr>
          <p:nvPr/>
        </p:nvSpPr>
        <p:spPr bwMode="auto">
          <a:xfrm>
            <a:off x="6527800" y="323691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82" name="Line 39"/>
          <p:cNvSpPr>
            <a:spLocks noChangeShapeType="1"/>
          </p:cNvSpPr>
          <p:nvPr/>
        </p:nvSpPr>
        <p:spPr bwMode="auto">
          <a:xfrm>
            <a:off x="6527800" y="2360613"/>
            <a:ext cx="13287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pic>
        <p:nvPicPr>
          <p:cNvPr id="6183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89075"/>
            <a:ext cx="4619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4" name="Picture 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38275"/>
            <a:ext cx="671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" name="Picture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1430338"/>
            <a:ext cx="4619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6" name="Picture 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38" y="1379538"/>
            <a:ext cx="6715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Part I: Introduction and Addressing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7E8B196-95C2-4F2C-9780-515F042EE262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6D51E65-A0ED-4900-8197-BB29B1C615EF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Layered Architecture: Network Layer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Network Layer: exists in </a:t>
            </a:r>
            <a:r>
              <a:rPr lang="en-US" i="1" smtClean="0"/>
              <a:t>every</a:t>
            </a:r>
            <a:r>
              <a:rPr lang="en-US" smtClean="0"/>
              <a:t> host, router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Needs: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send the packet reliably from one node to other node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Such that it gets to the destination node</a:t>
            </a:r>
            <a:endParaRPr lang="en-US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Network Layer uses the services of the Data Link Layer</a:t>
            </a:r>
          </a:p>
        </p:txBody>
      </p:sp>
      <p:sp>
        <p:nvSpPr>
          <p:cNvPr id="8199" name="Freeform 4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463191049 w 1292"/>
              <a:gd name="T1" fmla="*/ 12467014 h 1255"/>
              <a:gd name="T2" fmla="*/ 67831762 w 1292"/>
              <a:gd name="T3" fmla="*/ 279604359 h 1255"/>
              <a:gd name="T4" fmla="*/ 56203261 w 1292"/>
              <a:gd name="T5" fmla="*/ 931422895 h 1255"/>
              <a:gd name="T6" fmla="*/ 102715873 w 1292"/>
              <a:gd name="T7" fmla="*/ 1476385693 h 1255"/>
              <a:gd name="T8" fmla="*/ 474819550 w 1292"/>
              <a:gd name="T9" fmla="*/ 1551183776 h 1255"/>
              <a:gd name="T10" fmla="*/ 1253911015 w 1292"/>
              <a:gd name="T11" fmla="*/ 2010661716 h 1255"/>
              <a:gd name="T12" fmla="*/ 1928348756 w 1292"/>
              <a:gd name="T13" fmla="*/ 2147483647 h 1255"/>
              <a:gd name="T14" fmla="*/ 2147483647 w 1292"/>
              <a:gd name="T15" fmla="*/ 1818322455 h 1255"/>
              <a:gd name="T16" fmla="*/ 2147483647 w 1292"/>
              <a:gd name="T17" fmla="*/ 792510836 h 1255"/>
              <a:gd name="T18" fmla="*/ 2147483647 w 1292"/>
              <a:gd name="T19" fmla="*/ 375774657 h 1255"/>
              <a:gd name="T20" fmla="*/ 1451591355 w 1292"/>
              <a:gd name="T21" fmla="*/ 204806276 h 1255"/>
              <a:gd name="T22" fmla="*/ 463191049 w 1292"/>
              <a:gd name="T23" fmla="*/ 12467014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0" name="Freeform 5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1067567260 w 1340"/>
              <a:gd name="T1" fmla="*/ 74768525 h 1191"/>
              <a:gd name="T2" fmla="*/ 159164371 w 1340"/>
              <a:gd name="T3" fmla="*/ 106813132 h 1191"/>
              <a:gd name="T4" fmla="*/ 112579643 w 1340"/>
              <a:gd name="T5" fmla="*/ 715645981 h 1191"/>
              <a:gd name="T6" fmla="*/ 54349081 w 1340"/>
              <a:gd name="T7" fmla="*/ 1281754912 h 1191"/>
              <a:gd name="T8" fmla="*/ 217394932 w 1340"/>
              <a:gd name="T9" fmla="*/ 1548787074 h 1191"/>
              <a:gd name="T10" fmla="*/ 1044274200 w 1340"/>
              <a:gd name="T11" fmla="*/ 1559467720 h 1191"/>
              <a:gd name="T12" fmla="*/ 1242260338 w 1340"/>
              <a:gd name="T13" fmla="*/ 2008081539 h 1191"/>
              <a:gd name="T14" fmla="*/ 2147483647 w 1340"/>
              <a:gd name="T15" fmla="*/ 1954675640 h 1191"/>
              <a:gd name="T16" fmla="*/ 2147483647 w 1340"/>
              <a:gd name="T17" fmla="*/ 1014722750 h 1191"/>
              <a:gd name="T18" fmla="*/ 2147483647 w 1340"/>
              <a:gd name="T19" fmla="*/ 608832849 h 1191"/>
              <a:gd name="T20" fmla="*/ 1475183977 w 1340"/>
              <a:gd name="T21" fmla="*/ 512701698 h 1191"/>
              <a:gd name="T22" fmla="*/ 1067567260 w 1340"/>
              <a:gd name="T23" fmla="*/ 7476852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1" name="Freeform 6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52425051 w 2135"/>
              <a:gd name="T1" fmla="*/ 1162592467 h 1662"/>
              <a:gd name="T2" fmla="*/ 203872877 w 2135"/>
              <a:gd name="T3" fmla="*/ 135516364 h 1662"/>
              <a:gd name="T4" fmla="*/ 1275663706 w 2135"/>
              <a:gd name="T5" fmla="*/ 349490274 h 1662"/>
              <a:gd name="T6" fmla="*/ 2147483647 w 2135"/>
              <a:gd name="T7" fmla="*/ 178311146 h 1662"/>
              <a:gd name="T8" fmla="*/ 2147483647 w 2135"/>
              <a:gd name="T9" fmla="*/ 723945952 h 1662"/>
              <a:gd name="T10" fmla="*/ 2147483647 w 2135"/>
              <a:gd name="T11" fmla="*/ 2039885496 h 1662"/>
              <a:gd name="T12" fmla="*/ 2147483647 w 2135"/>
              <a:gd name="T13" fmla="*/ 2147483647 h 1662"/>
              <a:gd name="T14" fmla="*/ 1578560751 w 2135"/>
              <a:gd name="T15" fmla="*/ 2147483647 h 1662"/>
              <a:gd name="T16" fmla="*/ 972766661 w 2135"/>
              <a:gd name="T17" fmla="*/ 2147483647 h 1662"/>
              <a:gd name="T18" fmla="*/ 355322096 w 2135"/>
              <a:gd name="T19" fmla="*/ 1900802455 h 1662"/>
              <a:gd name="T20" fmla="*/ 52425051 w 2135"/>
              <a:gd name="T21" fmla="*/ 116259246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202" name="Group 7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8611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2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2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3" name="Clip" r:id="rId5" imgW="681706" imgH="480401" progId="">
                    <p:embed/>
                  </p:oleObj>
                </mc:Choice>
                <mc:Fallback>
                  <p:oleObj name="Clip" r:id="rId5" imgW="681706" imgH="480401" progId="">
                    <p:embed/>
                    <p:pic>
                      <p:nvPicPr>
                        <p:cNvPr id="0" name="Picture 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3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8608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4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9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5" name="Clip" r:id="rId8" imgW="681706" imgH="480401" progId="">
                    <p:embed/>
                  </p:oleObj>
                </mc:Choice>
                <mc:Fallback>
                  <p:oleObj name="Clip" r:id="rId8" imgW="681706" imgH="480401" progId="">
                    <p:embed/>
                    <p:pic>
                      <p:nvPicPr>
                        <p:cNvPr id="0" name="Picture 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0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204" name="Group 15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8605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6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7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205" name="Group 19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859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0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206" name="Group 28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8594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5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6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207" name="Line 32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8" name="Line 33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9" name="Line 34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10" name="Line 35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11" name="Line 36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12" name="Line 37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213" name="Group 38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8586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87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88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89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0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1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2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93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214" name="Group 47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8577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6" name="Clip" r:id="rId9" imgW="1307263" imgH="1084139" progId="">
                    <p:embed/>
                  </p:oleObj>
                </mc:Choice>
                <mc:Fallback>
                  <p:oleObj name="Clip" r:id="rId9" imgW="1307263" imgH="1084139" progId="">
                    <p:embed/>
                    <p:pic>
                      <p:nvPicPr>
                        <p:cNvPr id="0" name="Picture 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78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8579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7" name="Clip" r:id="rId10" imgW="1307263" imgH="1084139" progId="">
                    <p:embed/>
                  </p:oleObj>
                </mc:Choice>
                <mc:Fallback>
                  <p:oleObj name="Clip" r:id="rId10" imgW="1307263" imgH="1084139" progId="">
                    <p:embed/>
                    <p:pic>
                      <p:nvPicPr>
                        <p:cNvPr id="0" name="Picture 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80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581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583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84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85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8582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8215" name="Object 57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18" name="Clip" r:id="rId11" imgW="1307263" imgH="1084139" progId="">
                  <p:embed/>
                </p:oleObj>
              </mc:Choice>
              <mc:Fallback>
                <p:oleObj name="Clip" r:id="rId11" imgW="1307263" imgH="1084139" progId="">
                  <p:embed/>
                  <p:pic>
                    <p:nvPicPr>
                      <p:cNvPr id="0" name="Picture 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58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19" name="Clip" r:id="rId12" imgW="1307263" imgH="1084139" progId="">
                  <p:embed/>
                </p:oleObj>
              </mc:Choice>
              <mc:Fallback>
                <p:oleObj name="Clip" r:id="rId12" imgW="1307263" imgH="1084139" progId="">
                  <p:embed/>
                  <p:pic>
                    <p:nvPicPr>
                      <p:cNvPr id="0" name="Picture 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Oval 59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18" name="Oval 60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19" name="Oval 61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20" name="Line 62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21" name="Line 63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22" name="Line 64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23" name="Line 65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24" name="Line 66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25" name="Line 67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226" name="Object 68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0" name="Clip" r:id="rId13" imgW="982811" imgH="1208363" progId="">
                  <p:embed/>
                </p:oleObj>
              </mc:Choice>
              <mc:Fallback>
                <p:oleObj name="Clip" r:id="rId13" imgW="982811" imgH="1208363" progId="">
                  <p:embed/>
                  <p:pic>
                    <p:nvPicPr>
                      <p:cNvPr id="0" name="Picture 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69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1" name="Clip" r:id="rId15" imgW="982811" imgH="1208363" progId="">
                  <p:embed/>
                </p:oleObj>
              </mc:Choice>
              <mc:Fallback>
                <p:oleObj name="Clip" r:id="rId15" imgW="982811" imgH="1208363" progId="">
                  <p:embed/>
                  <p:pic>
                    <p:nvPicPr>
                      <p:cNvPr id="0" name="Picture 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28" name="Group 70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8575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2" name="Clip" r:id="rId16" imgW="826829" imgH="840406" progId="">
                    <p:embed/>
                  </p:oleObj>
                </mc:Choice>
                <mc:Fallback>
                  <p:oleObj name="Clip" r:id="rId16" imgW="826829" imgH="840406" progId="">
                    <p:embed/>
                    <p:pic>
                      <p:nvPicPr>
                        <p:cNvPr id="0" name="Picture 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76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3" name="Clip" r:id="rId18" imgW="1268295" imgH="1199426" progId="">
                    <p:embed/>
                  </p:oleObj>
                </mc:Choice>
                <mc:Fallback>
                  <p:oleObj name="Clip" r:id="rId18" imgW="1268295" imgH="1199426" progId="">
                    <p:embed/>
                    <p:pic>
                      <p:nvPicPr>
                        <p:cNvPr id="0" name="Picture 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9" name="Group 73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8573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4" name="Clip" r:id="rId20" imgW="826829" imgH="840406" progId="">
                    <p:embed/>
                  </p:oleObj>
                </mc:Choice>
                <mc:Fallback>
                  <p:oleObj name="Clip" r:id="rId20" imgW="826829" imgH="840406" progId="">
                    <p:embed/>
                    <p:pic>
                      <p:nvPicPr>
                        <p:cNvPr id="0" name="Picture 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74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5" name="Clip" r:id="rId21" imgW="1268295" imgH="1199426" progId="">
                    <p:embed/>
                  </p:oleObj>
                </mc:Choice>
                <mc:Fallback>
                  <p:oleObj name="Clip" r:id="rId21" imgW="1268295" imgH="1199426" progId="">
                    <p:embed/>
                    <p:pic>
                      <p:nvPicPr>
                        <p:cNvPr id="0" name="Picture 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30" name="Group 76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8571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6" name="Clip" r:id="rId22" imgW="826829" imgH="840406" progId="">
                    <p:embed/>
                  </p:oleObj>
                </mc:Choice>
                <mc:Fallback>
                  <p:oleObj name="Clip" r:id="rId22" imgW="826829" imgH="840406" progId="">
                    <p:embed/>
                    <p:pic>
                      <p:nvPicPr>
                        <p:cNvPr id="0" name="Picture 8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7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231" name="Line 79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232" name="Group 80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8563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4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5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6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7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8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9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70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233" name="Group 89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8555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56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57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58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59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0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1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62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8234" name="Line 98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35" name="Line 99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36" name="Line 100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37" name="Line 101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38" name="Line 102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39" name="Line 103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40" name="Line 104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41" name="Line 105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42" name="Line 106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43" name="Line 107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44" name="Line 108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45" name="Line 109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246" name="Group 110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8542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43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44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45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546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547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52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53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54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548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49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50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51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47" name="Group 124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8529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30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31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32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533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534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39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40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41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535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36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37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38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48" name="Group 138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8516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17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18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19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520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521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26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27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28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522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2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2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2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49" name="Group 152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8503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04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05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06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507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508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13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14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15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509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10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11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12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50" name="Group 166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8490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91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92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93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494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495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00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01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502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496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7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98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99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51" name="Group 180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84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4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4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87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88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89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483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84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85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86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52" name="Group 194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8464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65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66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67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468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469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74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75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76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47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7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7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7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8253" name="Group 208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8451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52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53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54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8455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456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6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6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6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457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58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59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60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8254" name="Line 222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255" name="Group 223"/>
          <p:cNvGrpSpPr>
            <a:grpSpLocks/>
          </p:cNvGrpSpPr>
          <p:nvPr/>
        </p:nvGrpSpPr>
        <p:grpSpPr bwMode="auto">
          <a:xfrm>
            <a:off x="5807075" y="1909763"/>
            <a:ext cx="2809875" cy="3186112"/>
            <a:chOff x="3658" y="1203"/>
            <a:chExt cx="1770" cy="2007"/>
          </a:xfrm>
        </p:grpSpPr>
        <p:grpSp>
          <p:nvGrpSpPr>
            <p:cNvPr id="8275" name="Group 224"/>
            <p:cNvGrpSpPr>
              <a:grpSpLocks/>
            </p:cNvGrpSpPr>
            <p:nvPr/>
          </p:nvGrpSpPr>
          <p:grpSpPr bwMode="auto">
            <a:xfrm>
              <a:off x="3712" y="2313"/>
              <a:ext cx="513" cy="432"/>
              <a:chOff x="3937" y="633"/>
              <a:chExt cx="513" cy="432"/>
            </a:xfrm>
          </p:grpSpPr>
          <p:sp>
            <p:nvSpPr>
              <p:cNvPr id="8430" name="Line 2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31" name="Line 2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32" name="Oval 2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33" name="Line 2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34" name="Line 2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35" name="Rectangle 2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436" name="Oval 2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437" name="Group 2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48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49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50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438" name="Group 2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45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46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47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439" name="Rectangle 2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40" name="Rectangle 2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41" name="Line 2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42" name="Line 2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43" name="Rectangle 2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44" name="Text Box 2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</p:grpSp>
        <p:grpSp>
          <p:nvGrpSpPr>
            <p:cNvPr id="8276" name="Group 246"/>
            <p:cNvGrpSpPr>
              <a:grpSpLocks/>
            </p:cNvGrpSpPr>
            <p:nvPr/>
          </p:nvGrpSpPr>
          <p:grpSpPr bwMode="auto">
            <a:xfrm>
              <a:off x="4261" y="1671"/>
              <a:ext cx="513" cy="576"/>
              <a:chOff x="3937" y="633"/>
              <a:chExt cx="513" cy="576"/>
            </a:xfrm>
          </p:grpSpPr>
          <p:sp>
            <p:nvSpPr>
              <p:cNvPr id="8409" name="Line 2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10" name="Line 2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11" name="Oval 2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12" name="Line 2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13" name="Line 2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14" name="Rectangle 2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415" name="Oval 2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416" name="Group 2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27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28" name="Line 2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29" name="Line 2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417" name="Group 2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24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25" name="Line 2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26" name="Line 2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418" name="Rectangle 2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19" name="Rectangle 2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20" name="Line 2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21" name="Line 2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22" name="Rectangle 2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23" name="Text Box 2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277" name="Group 268"/>
            <p:cNvGrpSpPr>
              <a:grpSpLocks/>
            </p:cNvGrpSpPr>
            <p:nvPr/>
          </p:nvGrpSpPr>
          <p:grpSpPr bwMode="auto">
            <a:xfrm>
              <a:off x="4270" y="1203"/>
              <a:ext cx="513" cy="432"/>
              <a:chOff x="3937" y="633"/>
              <a:chExt cx="513" cy="432"/>
            </a:xfrm>
          </p:grpSpPr>
          <p:sp>
            <p:nvSpPr>
              <p:cNvPr id="8388" name="Line 2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89" name="Line 2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90" name="Oval 2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91" name="Line 2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92" name="Line 2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93" name="Rectangle 2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394" name="Oval 2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395" name="Group 2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06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07" name="Line 2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08" name="Line 2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396" name="Group 2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0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04" name="Line 2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405" name="Line 2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397" name="Rectangle 2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98" name="Rectangle 2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99" name="Line 2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00" name="Line 2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01" name="Rectangle 2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402" name="Text Box 2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</p:grpSp>
        <p:grpSp>
          <p:nvGrpSpPr>
            <p:cNvPr id="8278" name="Group 290"/>
            <p:cNvGrpSpPr>
              <a:grpSpLocks/>
            </p:cNvGrpSpPr>
            <p:nvPr/>
          </p:nvGrpSpPr>
          <p:grpSpPr bwMode="auto">
            <a:xfrm>
              <a:off x="4477" y="2241"/>
              <a:ext cx="513" cy="442"/>
              <a:chOff x="3937" y="633"/>
              <a:chExt cx="513" cy="442"/>
            </a:xfrm>
          </p:grpSpPr>
          <p:sp>
            <p:nvSpPr>
              <p:cNvPr id="8367" name="Line 2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68" name="Line 2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69" name="Oval 2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70" name="Line 2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71" name="Line 2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72" name="Rectangle 2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373" name="Oval 2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374" name="Group 2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85" name="Line 2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86" name="Line 3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87" name="Line 3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375" name="Group 3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82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83" name="Line 3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84" name="Line 3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376" name="Rectangle 3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77" name="Rectangle 3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78" name="Line 3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79" name="Line 3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80" name="Rectangle 3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81" name="Text Box 3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l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279" name="Group 312"/>
            <p:cNvGrpSpPr>
              <a:grpSpLocks/>
            </p:cNvGrpSpPr>
            <p:nvPr/>
          </p:nvGrpSpPr>
          <p:grpSpPr bwMode="auto">
            <a:xfrm>
              <a:off x="4786" y="1860"/>
              <a:ext cx="513" cy="432"/>
              <a:chOff x="3937" y="633"/>
              <a:chExt cx="513" cy="432"/>
            </a:xfrm>
          </p:grpSpPr>
          <p:sp>
            <p:nvSpPr>
              <p:cNvPr id="8346" name="Line 3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47" name="Line 3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48" name="Oval 3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49" name="Line 3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50" name="Line 3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51" name="Rectangle 3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352" name="Oval 3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353" name="Group 3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64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65" name="Line 3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66" name="Line 3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354" name="Group 3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61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62" name="Line 3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63" name="Line 3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355" name="Rectangle 3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56" name="Rectangle 3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57" name="Line 3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58" name="Line 3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59" name="Rectangle 3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60" name="Text Box 3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</p:grpSp>
        <p:grpSp>
          <p:nvGrpSpPr>
            <p:cNvPr id="8280" name="Group 334"/>
            <p:cNvGrpSpPr>
              <a:grpSpLocks/>
            </p:cNvGrpSpPr>
            <p:nvPr/>
          </p:nvGrpSpPr>
          <p:grpSpPr bwMode="auto">
            <a:xfrm>
              <a:off x="4915" y="1323"/>
              <a:ext cx="513" cy="432"/>
              <a:chOff x="3937" y="633"/>
              <a:chExt cx="513" cy="432"/>
            </a:xfrm>
          </p:grpSpPr>
          <p:sp>
            <p:nvSpPr>
              <p:cNvPr id="8325" name="Line 3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26" name="Line 3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27" name="Oval 3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28" name="Line 3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29" name="Line 3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30" name="Rectangle 3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331" name="Oval 3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332" name="Group 3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43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44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45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333" name="Group 3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40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41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42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334" name="Rectangle 3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35" name="Rectangle 3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36" name="Line 3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37" name="Line 3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38" name="Rectangle 3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39" name="Text Box 3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</p:grpSp>
        <p:grpSp>
          <p:nvGrpSpPr>
            <p:cNvPr id="8281" name="Group 356"/>
            <p:cNvGrpSpPr>
              <a:grpSpLocks/>
            </p:cNvGrpSpPr>
            <p:nvPr/>
          </p:nvGrpSpPr>
          <p:grpSpPr bwMode="auto">
            <a:xfrm>
              <a:off x="4189" y="2634"/>
              <a:ext cx="513" cy="576"/>
              <a:chOff x="3937" y="633"/>
              <a:chExt cx="513" cy="576"/>
            </a:xfrm>
          </p:grpSpPr>
          <p:sp>
            <p:nvSpPr>
              <p:cNvPr id="8304" name="Line 3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05" name="Line 3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06" name="Oval 3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07" name="Line 3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08" name="Line 3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09" name="Rectangle 3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310" name="Oval 3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311" name="Group 3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22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23" name="Line 3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24" name="Line 3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312" name="Group 3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319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20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21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313" name="Rectangle 3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14" name="Rectangle 3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15" name="Line 3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16" name="Line 3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17" name="Rectangle 3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318" name="Text Box 3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282" name="Group 378"/>
            <p:cNvGrpSpPr>
              <a:grpSpLocks/>
            </p:cNvGrpSpPr>
            <p:nvPr/>
          </p:nvGrpSpPr>
          <p:grpSpPr bwMode="auto">
            <a:xfrm>
              <a:off x="3658" y="1308"/>
              <a:ext cx="513" cy="432"/>
              <a:chOff x="3937" y="633"/>
              <a:chExt cx="513" cy="432"/>
            </a:xfrm>
          </p:grpSpPr>
          <p:sp>
            <p:nvSpPr>
              <p:cNvPr id="8283" name="Line 37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84" name="Line 38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85" name="Oval 38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86" name="Line 38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87" name="Line 38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88" name="Rectangle 38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8289" name="Oval 38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8290" name="Group 38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301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02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03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8291" name="Group 39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298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299" name="Line 3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8300" name="Line 3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8292" name="Rectangle 39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3" name="Rectangle 39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4" name="Line 39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5" name="Line 39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6" name="Rectangle 39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97" name="Text Box 39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</p:grpSp>
      </p:grpSp>
      <p:grpSp>
        <p:nvGrpSpPr>
          <p:cNvPr id="8256" name="Group 400"/>
          <p:cNvGrpSpPr>
            <a:grpSpLocks/>
          </p:cNvGrpSpPr>
          <p:nvPr/>
        </p:nvGrpSpPr>
        <p:grpSpPr bwMode="auto">
          <a:xfrm>
            <a:off x="4692650" y="1538288"/>
            <a:ext cx="3767138" cy="3738562"/>
            <a:chOff x="2956" y="969"/>
            <a:chExt cx="2373" cy="2355"/>
          </a:xfrm>
        </p:grpSpPr>
        <p:grpSp>
          <p:nvGrpSpPr>
            <p:cNvPr id="8257" name="Group 401"/>
            <p:cNvGrpSpPr>
              <a:grpSpLocks/>
            </p:cNvGrpSpPr>
            <p:nvPr/>
          </p:nvGrpSpPr>
          <p:grpSpPr bwMode="auto">
            <a:xfrm>
              <a:off x="2956" y="969"/>
              <a:ext cx="513" cy="519"/>
              <a:chOff x="2956" y="969"/>
              <a:chExt cx="513" cy="519"/>
            </a:xfrm>
          </p:grpSpPr>
          <p:sp>
            <p:nvSpPr>
              <p:cNvPr id="8267" name="Rectangle 402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8" name="Rectangle 403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9" name="Rectangle 404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70" name="Text Box 405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r>
                  <a:rPr lang="en-US" sz="1000">
                    <a:latin typeface="Comic Sans MS" pitchFamily="66" charset="0"/>
                  </a:rPr>
                  <a:t>application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transport</a:t>
                </a: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  <p:sp>
            <p:nvSpPr>
              <p:cNvPr id="8271" name="Line 406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72" name="Line 407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73" name="Line 408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74" name="Line 409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8258" name="Group 410"/>
            <p:cNvGrpSpPr>
              <a:grpSpLocks/>
            </p:cNvGrpSpPr>
            <p:nvPr/>
          </p:nvGrpSpPr>
          <p:grpSpPr bwMode="auto">
            <a:xfrm>
              <a:off x="4816" y="2805"/>
              <a:ext cx="513" cy="519"/>
              <a:chOff x="2956" y="969"/>
              <a:chExt cx="513" cy="519"/>
            </a:xfrm>
          </p:grpSpPr>
          <p:sp>
            <p:nvSpPr>
              <p:cNvPr id="8259" name="Rectangle 4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0" name="Rectangle 4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1" name="Rectangle 4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2" name="Text Box 4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r>
                  <a:rPr lang="en-US" sz="1000">
                    <a:latin typeface="Comic Sans MS" pitchFamily="66" charset="0"/>
                  </a:rPr>
                  <a:t>application</a:t>
                </a: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transport</a:t>
                </a:r>
              </a:p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network</a:t>
                </a:r>
                <a:endParaRPr lang="en-US" sz="1000">
                  <a:latin typeface="Comic Sans MS" pitchFamily="66" charset="0"/>
                </a:endParaRPr>
              </a:p>
              <a:p>
                <a:pPr algn="ctr"/>
                <a:r>
                  <a:rPr lang="en-US" sz="1000">
                    <a:latin typeface="Comic Sans MS" pitchFamily="66" charset="0"/>
                  </a:rPr>
                  <a:t>data link</a:t>
                </a:r>
              </a:p>
            </p:txBody>
          </p:sp>
          <p:sp>
            <p:nvSpPr>
              <p:cNvPr id="8263" name="Line 4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4" name="Line 4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5" name="Line 4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8266" name="Line 4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5EA040E-93F2-4392-A0FB-5D288FFED164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EB9361D-E9BC-4874-A1E9-CF74C8F4434D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Layered Architecture: Data Link Layer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Some terminology:</a:t>
            </a:r>
            <a:endParaRPr lang="en-US" sz="2400" smtClean="0"/>
          </a:p>
          <a:p>
            <a:pPr eaLnBrk="1" hangingPunct="1"/>
            <a:r>
              <a:rPr lang="en-US" sz="2000" smtClean="0"/>
              <a:t>hosts and routers are </a:t>
            </a:r>
            <a:r>
              <a:rPr lang="en-US" sz="2000" b="1" smtClean="0">
                <a:solidFill>
                  <a:srgbClr val="FF0000"/>
                </a:solidFill>
              </a:rPr>
              <a:t>nodes</a:t>
            </a:r>
          </a:p>
          <a:p>
            <a:pPr eaLnBrk="1" hangingPunct="1"/>
            <a:r>
              <a:rPr lang="en-US" sz="2000" smtClean="0"/>
              <a:t>communication channels that connect adjacent nodes along communication path are </a:t>
            </a:r>
            <a:r>
              <a:rPr lang="en-US" sz="2000" b="1" smtClean="0">
                <a:solidFill>
                  <a:srgbClr val="FF0000"/>
                </a:solidFill>
              </a:rPr>
              <a:t>links</a:t>
            </a:r>
          </a:p>
          <a:p>
            <a:pPr lvl="1" eaLnBrk="1" hangingPunct="1"/>
            <a:r>
              <a:rPr lang="en-US" sz="1800" smtClean="0"/>
              <a:t>wired links</a:t>
            </a:r>
          </a:p>
          <a:p>
            <a:pPr lvl="1" eaLnBrk="1" hangingPunct="1"/>
            <a:r>
              <a:rPr lang="en-US" sz="1800" smtClean="0"/>
              <a:t>wireless links</a:t>
            </a:r>
          </a:p>
          <a:p>
            <a:pPr lvl="1" eaLnBrk="1" hangingPunct="1"/>
            <a:r>
              <a:rPr lang="en-US" sz="1800" smtClean="0"/>
              <a:t>LANs</a:t>
            </a:r>
            <a:endParaRPr lang="en-US" sz="1800" b="1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smtClean="0"/>
              <a:t>layer-2 packet is a </a:t>
            </a:r>
            <a:r>
              <a:rPr lang="en-US" sz="2000" b="1" smtClean="0">
                <a:solidFill>
                  <a:srgbClr val="FF0000"/>
                </a:solidFill>
              </a:rPr>
              <a:t>frame</a:t>
            </a:r>
            <a:r>
              <a:rPr lang="en-US" sz="2000" b="1" smtClean="0"/>
              <a:t>,</a:t>
            </a:r>
            <a:r>
              <a:rPr lang="en-US" sz="2000" b="1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encapsulates datagram</a:t>
            </a:r>
          </a:p>
        </p:txBody>
      </p:sp>
      <p:sp>
        <p:nvSpPr>
          <p:cNvPr id="1176580" name="Text Box 4"/>
          <p:cNvSpPr txBox="1">
            <a:spLocks noChangeArrowheads="1"/>
          </p:cNvSpPr>
          <p:nvPr/>
        </p:nvSpPr>
        <p:spPr bwMode="auto">
          <a:xfrm>
            <a:off x="277813" y="4673600"/>
            <a:ext cx="525462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Arial" charset="0"/>
              </a:rPr>
              <a:t>data-link layer</a:t>
            </a:r>
            <a:r>
              <a:rPr lang="en-US" sz="2400">
                <a:latin typeface="Arial" charset="0"/>
              </a:rPr>
              <a:t> has responsibility of </a:t>
            </a:r>
          </a:p>
          <a:p>
            <a:r>
              <a:rPr lang="en-US" sz="2400">
                <a:latin typeface="Arial" charset="0"/>
              </a:rPr>
              <a:t>transferring datagram from one node </a:t>
            </a:r>
          </a:p>
          <a:p>
            <a:r>
              <a:rPr lang="en-US" sz="2400">
                <a:latin typeface="Arial" charset="0"/>
              </a:rPr>
              <a:t>to adjacent node over a link</a:t>
            </a:r>
            <a:endParaRPr lang="en-US">
              <a:latin typeface="Arial" charset="0"/>
            </a:endParaRPr>
          </a:p>
        </p:txBody>
      </p:sp>
      <p:sp>
        <p:nvSpPr>
          <p:cNvPr id="9224" name="Freeform 5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962699688 w 828"/>
              <a:gd name="T1" fmla="*/ 75604744 h 425"/>
              <a:gd name="T2" fmla="*/ 932457813 w 828"/>
              <a:gd name="T3" fmla="*/ 75604744 h 425"/>
              <a:gd name="T4" fmla="*/ 317539688 w 828"/>
              <a:gd name="T5" fmla="*/ 80645060 h 425"/>
              <a:gd name="T6" fmla="*/ 15120938 w 828"/>
              <a:gd name="T7" fmla="*/ 317539923 h 425"/>
              <a:gd name="T8" fmla="*/ 231854375 w 828"/>
              <a:gd name="T9" fmla="*/ 690523324 h 425"/>
              <a:gd name="T10" fmla="*/ 735885625 w 828"/>
              <a:gd name="T11" fmla="*/ 967740717 h 425"/>
              <a:gd name="T12" fmla="*/ 1360884375 w 828"/>
              <a:gd name="T13" fmla="*/ 1048385777 h 425"/>
              <a:gd name="T14" fmla="*/ 1759069063 w 828"/>
              <a:gd name="T15" fmla="*/ 831652179 h 425"/>
              <a:gd name="T16" fmla="*/ 1955641250 w 828"/>
              <a:gd name="T17" fmla="*/ 428426880 h 425"/>
              <a:gd name="T18" fmla="*/ 1995963750 w 828"/>
              <a:gd name="T19" fmla="*/ 55443479 h 425"/>
              <a:gd name="T20" fmla="*/ 1411287500 w 828"/>
              <a:gd name="T21" fmla="*/ 95766008 h 425"/>
              <a:gd name="T22" fmla="*/ 962699688 w 828"/>
              <a:gd name="T23" fmla="*/ 75604744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5" name="Freeform 6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2147483647 w 765"/>
              <a:gd name="T1" fmla="*/ 51791804 h 459"/>
              <a:gd name="T2" fmla="*/ 1473499135 w 765"/>
              <a:gd name="T3" fmla="*/ 362535798 h 459"/>
              <a:gd name="T4" fmla="*/ 491166378 w 765"/>
              <a:gd name="T5" fmla="*/ 517908933 h 459"/>
              <a:gd name="T6" fmla="*/ 71628477 w 765"/>
              <a:gd name="T7" fmla="*/ 1740175471 h 459"/>
              <a:gd name="T8" fmla="*/ 920937242 w 765"/>
              <a:gd name="T9" fmla="*/ 2147483647 h 459"/>
              <a:gd name="T10" fmla="*/ 177024600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1926624143 h 459"/>
              <a:gd name="T18" fmla="*/ 2147483647 w 765"/>
              <a:gd name="T19" fmla="*/ 818295932 h 459"/>
              <a:gd name="T20" fmla="*/ 2147483647 w 765"/>
              <a:gd name="T21" fmla="*/ 176089401 h 459"/>
              <a:gd name="T22" fmla="*/ 2147483647 w 765"/>
              <a:gd name="T23" fmla="*/ 51791804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6" name="Freeform 7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1633061250 w 1036"/>
              <a:gd name="T1" fmla="*/ 27720912 h 675"/>
              <a:gd name="T2" fmla="*/ 982860938 w 1036"/>
              <a:gd name="T3" fmla="*/ 133567425 h 675"/>
              <a:gd name="T4" fmla="*/ 519152188 w 1036"/>
              <a:gd name="T5" fmla="*/ 325099211 h 675"/>
              <a:gd name="T6" fmla="*/ 383063750 w 1036"/>
              <a:gd name="T7" fmla="*/ 577114718 h 675"/>
              <a:gd name="T8" fmla="*/ 55443438 w 1036"/>
              <a:gd name="T9" fmla="*/ 748485263 h 675"/>
              <a:gd name="T10" fmla="*/ 45362813 w 1036"/>
              <a:gd name="T11" fmla="*/ 1156750385 h 675"/>
              <a:gd name="T12" fmla="*/ 332660625 w 1036"/>
              <a:gd name="T13" fmla="*/ 1232355037 h 675"/>
              <a:gd name="T14" fmla="*/ 1154231563 w 1036"/>
              <a:gd name="T15" fmla="*/ 1232355037 h 675"/>
              <a:gd name="T16" fmla="*/ 1507053438 w 1036"/>
              <a:gd name="T17" fmla="*/ 1398685272 h 675"/>
              <a:gd name="T18" fmla="*/ 1895157500 w 1036"/>
              <a:gd name="T19" fmla="*/ 1655741090 h 675"/>
              <a:gd name="T20" fmla="*/ 2147483647 w 1036"/>
              <a:gd name="T21" fmla="*/ 1665821710 h 675"/>
              <a:gd name="T22" fmla="*/ 2147483647 w 1036"/>
              <a:gd name="T23" fmla="*/ 1519652716 h 675"/>
              <a:gd name="T24" fmla="*/ 2147483647 w 1036"/>
              <a:gd name="T25" fmla="*/ 1121468214 h 675"/>
              <a:gd name="T26" fmla="*/ 2147483647 w 1036"/>
              <a:gd name="T27" fmla="*/ 733364333 h 675"/>
              <a:gd name="T28" fmla="*/ 2147483647 w 1036"/>
              <a:gd name="T29" fmla="*/ 269655799 h 675"/>
              <a:gd name="T30" fmla="*/ 2147483647 w 1036"/>
              <a:gd name="T31" fmla="*/ 42841843 h 675"/>
              <a:gd name="T32" fmla="*/ 1955641250 w 1036"/>
              <a:gd name="T33" fmla="*/ 7559671 h 675"/>
              <a:gd name="T34" fmla="*/ 1633061250 w 1036"/>
              <a:gd name="T35" fmla="*/ 27720912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227" name="Group 8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9878" name="Rectangle 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79" name="AutoShape 1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9228" name="Line 11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grpSp>
        <p:nvGrpSpPr>
          <p:cNvPr id="9243" name="Group 26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9874" name="Line 27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75" name="Line 28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76" name="Line 29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77" name="Line 30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244" name="Group 31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9870" name="Line 32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71" name="Line 33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72" name="Line 34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73" name="Line 35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9245" name="Group 36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9866" name="Line 37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67" name="Line 38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68" name="Line 39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69" name="Line 40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9246" name="Oval 41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7" name="Line 42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8" name="Line 43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49" name="Rectangle 44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50" name="Oval 45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51" name="Group 46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9863" name="Line 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64" name="Line 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65" name="Line 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52" name="Group 50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9860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61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62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53" name="Oval 54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4" name="Line 55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5" name="Line 56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56" name="Rectangle 57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57" name="Oval 58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58" name="Group 59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9857" name="Line 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8" name="Line 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9" name="Line 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59" name="Group 63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985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60" name="Oval 67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1" name="Line 68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2" name="Line 69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3" name="Rectangle 70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64" name="Oval 71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65" name="Group 72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9851" name="Line 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2" name="Line 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3" name="Line 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66" name="Group 76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9848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9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50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67" name="Oval 80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8" name="Line 81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69" name="Line 82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0" name="Rectangle 83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71" name="Oval 84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72" name="Group 85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9845" name="Line 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6" name="Line 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7" name="Line 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73" name="Group 89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9842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3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4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74" name="Oval 93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5" name="Line 94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6" name="Line 95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77" name="Rectangle 96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78" name="Oval 97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79" name="Group 98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9839" name="Line 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0" name="Line 1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41" name="Line 1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80" name="Group 102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9836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7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8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81" name="Oval 106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2" name="Line 107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3" name="Line 108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4" name="Rectangle 109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285" name="Oval 110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86" name="Group 111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9833" name="Line 1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4" name="Line 1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5" name="Line 1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87" name="Group 115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9830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1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32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88" name="Oval 119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89" name="Line 120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90" name="Line 121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91" name="Rectangle 122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92" name="Oval 123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293" name="Group 124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9827" name="Line 1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8" name="Line 1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9" name="Line 1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294" name="Group 128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9824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5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6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295" name="Oval 132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96" name="Line 133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97" name="Line 134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98" name="Rectangle 135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299" name="Oval 136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300" name="Group 137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9821" name="Line 1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2" name="Line 1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3" name="Line 1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301" name="Group 141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9818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19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20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302" name="Oval 145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03" name="Line 146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04" name="Line 147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05" name="Rectangle 148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sz="2400">
              <a:latin typeface="Times New Roman" pitchFamily="18" charset="0"/>
            </a:endParaRPr>
          </a:p>
        </p:txBody>
      </p:sp>
      <p:sp>
        <p:nvSpPr>
          <p:cNvPr id="9306" name="Oval 149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307" name="Group 150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9815" name="Line 1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16" name="Line 1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17" name="Line 1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308" name="Group 154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9812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13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14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309" name="Line 158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0" name="Line 159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1" name="Line 160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2" name="Line 161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3" name="Line 162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4" name="Line 163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5" name="Freeform 164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2147483647 w 1877"/>
              <a:gd name="T1" fmla="*/ 57964407 h 917"/>
              <a:gd name="T2" fmla="*/ 1743947832 w 1877"/>
              <a:gd name="T3" fmla="*/ 274697919 h 917"/>
              <a:gd name="T4" fmla="*/ 1045863875 w 1877"/>
              <a:gd name="T5" fmla="*/ 229335091 h 917"/>
              <a:gd name="T6" fmla="*/ 282257453 w 1877"/>
              <a:gd name="T7" fmla="*/ 428426710 h 917"/>
              <a:gd name="T8" fmla="*/ 126007791 w 1877"/>
              <a:gd name="T9" fmla="*/ 889616256 h 917"/>
              <a:gd name="T10" fmla="*/ 35282182 w 1877"/>
              <a:gd name="T11" fmla="*/ 1330642957 h 917"/>
              <a:gd name="T12" fmla="*/ 350300866 w 1877"/>
              <a:gd name="T13" fmla="*/ 1638102125 h 917"/>
              <a:gd name="T14" fmla="*/ 1272677899 w 1877"/>
              <a:gd name="T15" fmla="*/ 1968243501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1998485386 h 917"/>
              <a:gd name="T22" fmla="*/ 2147483647 w 1877"/>
              <a:gd name="T23" fmla="*/ 1572578040 h 917"/>
              <a:gd name="T24" fmla="*/ 2147483647 w 1877"/>
              <a:gd name="T25" fmla="*/ 551915202 h 917"/>
              <a:gd name="T26" fmla="*/ 2147483647 w 1877"/>
              <a:gd name="T27" fmla="*/ 252015712 h 917"/>
              <a:gd name="T28" fmla="*/ 2147483647 w 1877"/>
              <a:gd name="T29" fmla="*/ 32762836 h 917"/>
              <a:gd name="T30" fmla="*/ 2147483647 w 1877"/>
              <a:gd name="T31" fmla="*/ 5796440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16" name="Line 165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17" name="Line 166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318" name="Line 167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319" name="Group 168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9799" name="Oval 169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00" name="Line 170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01" name="Line 171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02" name="Rectangle 172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803" name="Oval 173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804" name="Group 174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809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10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11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805" name="Group 178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806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07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08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20" name="Group 182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9786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87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88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89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790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791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796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97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98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792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793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94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95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21" name="Group 196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9773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74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75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76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777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778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783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84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85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779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780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81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82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9322" name="Line 210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3" name="Line 211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4" name="Line 212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5" name="Line 213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6" name="Line 214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7" name="Line 215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8" name="Line 216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29" name="Line 217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0" name="Line 218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1" name="Line 219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2" name="Line 220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3" name="Line 221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4" name="Line 222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5" name="Line 223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6" name="Line 224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7" name="Line 225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8" name="Line 226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39" name="Line 227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40" name="Line 228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41" name="Line 229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42" name="Line 230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43" name="Line 231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344" name="Group 232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9760" name="Oval 23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61" name="Line 23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62" name="Line 23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63" name="Rectangle 23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764" name="Oval 23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765" name="Group 23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770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71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72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766" name="Group 24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767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68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69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9345" name="Group 246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9747" name="Oval 2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8" name="Line 2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9" name="Line 2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50" name="Rectangle 2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751" name="Oval 2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9752" name="Group 2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9757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8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9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9753" name="Group 2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9754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5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756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pic>
        <p:nvPicPr>
          <p:cNvPr id="9346" name="Picture 260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47" name="Group 261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9739" name="AutoShape 262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0" name="Rectangle 263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1" name="Rectangle 264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2" name="AutoShape 265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3" name="Line 266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4" name="Line 267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5" name="Rectangle 268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46" name="Rectangle 269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348" name="Group 270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9731" name="AutoShape 271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2" name="Rectangle 272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3" name="Rectangle 273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4" name="AutoShape 274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5" name="Line 275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6" name="Line 276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7" name="Rectangle 277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38" name="Rectangle 278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349" name="AutoShape 279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0" name="Freeform 280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9778849 w 1894"/>
              <a:gd name="T1" fmla="*/ 0 h 1904"/>
              <a:gd name="T2" fmla="*/ 10003404 w 1894"/>
              <a:gd name="T3" fmla="*/ 0 h 1904"/>
              <a:gd name="T4" fmla="*/ 10467688 w 1894"/>
              <a:gd name="T5" fmla="*/ 17632 h 1904"/>
              <a:gd name="T6" fmla="*/ 11111617 w 1894"/>
              <a:gd name="T7" fmla="*/ 52763 h 1904"/>
              <a:gd name="T8" fmla="*/ 11965170 w 1894"/>
              <a:gd name="T9" fmla="*/ 105393 h 1904"/>
              <a:gd name="T10" fmla="*/ 12953579 w 1894"/>
              <a:gd name="T11" fmla="*/ 175788 h 1904"/>
              <a:gd name="T12" fmla="*/ 14091651 w 1894"/>
              <a:gd name="T13" fmla="*/ 298812 h 1904"/>
              <a:gd name="T14" fmla="*/ 15349648 w 1894"/>
              <a:gd name="T15" fmla="*/ 456968 h 1904"/>
              <a:gd name="T16" fmla="*/ 16712397 w 1894"/>
              <a:gd name="T17" fmla="*/ 667887 h 1904"/>
              <a:gd name="T18" fmla="*/ 18164968 w 1894"/>
              <a:gd name="T19" fmla="*/ 966567 h 1904"/>
              <a:gd name="T20" fmla="*/ 19692431 w 1894"/>
              <a:gd name="T21" fmla="*/ 1283011 h 1904"/>
              <a:gd name="T22" fmla="*/ 21234824 w 1894"/>
              <a:gd name="T23" fmla="*/ 1704716 h 1904"/>
              <a:gd name="T24" fmla="*/ 22837180 w 1894"/>
              <a:gd name="T25" fmla="*/ 2196815 h 1904"/>
              <a:gd name="T26" fmla="*/ 24439536 w 1894"/>
              <a:gd name="T27" fmla="*/ 2794440 h 1904"/>
              <a:gd name="T28" fmla="*/ 26041891 w 1894"/>
              <a:gd name="T29" fmla="*/ 3462194 h 1904"/>
              <a:gd name="T30" fmla="*/ 27599336 w 1894"/>
              <a:gd name="T31" fmla="*/ 4235474 h 1904"/>
              <a:gd name="T32" fmla="*/ 25892107 w 1894"/>
              <a:gd name="T33" fmla="*/ 20017650 h 1904"/>
              <a:gd name="T34" fmla="*/ 26086802 w 1894"/>
              <a:gd name="T35" fmla="*/ 20140675 h 1904"/>
              <a:gd name="T36" fmla="*/ 26476194 w 1894"/>
              <a:gd name="T37" fmla="*/ 20615142 h 1904"/>
              <a:gd name="T38" fmla="*/ 26670890 w 1894"/>
              <a:gd name="T39" fmla="*/ 21687235 h 1904"/>
              <a:gd name="T40" fmla="*/ 26356391 w 1894"/>
              <a:gd name="T41" fmla="*/ 23567738 h 1904"/>
              <a:gd name="T42" fmla="*/ 21444572 w 1894"/>
              <a:gd name="T43" fmla="*/ 31019490 h 1904"/>
              <a:gd name="T44" fmla="*/ 19797183 w 1894"/>
              <a:gd name="T45" fmla="*/ 33462354 h 1904"/>
              <a:gd name="T46" fmla="*/ 19527717 w 1894"/>
              <a:gd name="T47" fmla="*/ 33427223 h 1904"/>
              <a:gd name="T48" fmla="*/ 19018522 w 1894"/>
              <a:gd name="T49" fmla="*/ 33339329 h 1904"/>
              <a:gd name="T50" fmla="*/ 18314753 w 1894"/>
              <a:gd name="T51" fmla="*/ 33233936 h 1904"/>
              <a:gd name="T52" fmla="*/ 17401236 w 1894"/>
              <a:gd name="T53" fmla="*/ 33058149 h 1904"/>
              <a:gd name="T54" fmla="*/ 16337935 w 1894"/>
              <a:gd name="T55" fmla="*/ 32847230 h 1904"/>
              <a:gd name="T56" fmla="*/ 15094989 w 1894"/>
              <a:gd name="T57" fmla="*/ 32583681 h 1904"/>
              <a:gd name="T58" fmla="*/ 13747292 w 1894"/>
              <a:gd name="T59" fmla="*/ 32249738 h 1904"/>
              <a:gd name="T60" fmla="*/ 12279670 w 1894"/>
              <a:gd name="T61" fmla="*/ 31863032 h 1904"/>
              <a:gd name="T62" fmla="*/ 10737277 w 1894"/>
              <a:gd name="T63" fmla="*/ 31388564 h 1904"/>
              <a:gd name="T64" fmla="*/ 9134921 w 1894"/>
              <a:gd name="T65" fmla="*/ 30843702 h 1904"/>
              <a:gd name="T66" fmla="*/ 7502584 w 1894"/>
              <a:gd name="T67" fmla="*/ 30228578 h 1904"/>
              <a:gd name="T68" fmla="*/ 5840387 w 1894"/>
              <a:gd name="T69" fmla="*/ 29543192 h 1904"/>
              <a:gd name="T70" fmla="*/ 4193121 w 1894"/>
              <a:gd name="T71" fmla="*/ 28752280 h 1904"/>
              <a:gd name="T72" fmla="*/ 2575713 w 1894"/>
              <a:gd name="T73" fmla="*/ 27855975 h 1904"/>
              <a:gd name="T74" fmla="*/ 1003339 w 1894"/>
              <a:gd name="T75" fmla="*/ 26889408 h 1904"/>
              <a:gd name="T76" fmla="*/ 239607 w 1894"/>
              <a:gd name="T77" fmla="*/ 26274284 h 1904"/>
              <a:gd name="T78" fmla="*/ 119803 w 1894"/>
              <a:gd name="T79" fmla="*/ 25606397 h 1904"/>
              <a:gd name="T80" fmla="*/ 0 w 1894"/>
              <a:gd name="T81" fmla="*/ 24622199 h 1904"/>
              <a:gd name="T82" fmla="*/ 59841 w 1894"/>
              <a:gd name="T83" fmla="*/ 23602869 h 1904"/>
              <a:gd name="T84" fmla="*/ 5810406 w 1894"/>
              <a:gd name="T85" fmla="*/ 16959661 h 1904"/>
              <a:gd name="T86" fmla="*/ 5780424 w 1894"/>
              <a:gd name="T87" fmla="*/ 16731243 h 1904"/>
              <a:gd name="T88" fmla="*/ 5840387 w 1894"/>
              <a:gd name="T89" fmla="*/ 16116119 h 1904"/>
              <a:gd name="T90" fmla="*/ 6169816 w 1894"/>
              <a:gd name="T91" fmla="*/ 15254946 h 1904"/>
              <a:gd name="T92" fmla="*/ 7008440 w 1894"/>
              <a:gd name="T93" fmla="*/ 14305878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51" name="Freeform 281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595382 w 1106"/>
              <a:gd name="T1" fmla="*/ 0 h 331"/>
              <a:gd name="T2" fmla="*/ 16462924 w 1106"/>
              <a:gd name="T3" fmla="*/ 4644765 h 331"/>
              <a:gd name="T4" fmla="*/ 15941965 w 1106"/>
              <a:gd name="T5" fmla="*/ 5550305 h 331"/>
              <a:gd name="T6" fmla="*/ 0 w 1106"/>
              <a:gd name="T7" fmla="*/ 603694 h 331"/>
              <a:gd name="T8" fmla="*/ 595382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2" name="Freeform 282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9176822 w 1285"/>
              <a:gd name="T1" fmla="*/ 6815901 h 505"/>
              <a:gd name="T2" fmla="*/ 18907628 w 1285"/>
              <a:gd name="T3" fmla="*/ 6781046 h 505"/>
              <a:gd name="T4" fmla="*/ 18428926 w 1285"/>
              <a:gd name="T5" fmla="*/ 6711202 h 505"/>
              <a:gd name="T6" fmla="*/ 17695952 w 1285"/>
              <a:gd name="T7" fmla="*/ 6589206 h 505"/>
              <a:gd name="T8" fmla="*/ 16813399 w 1285"/>
              <a:gd name="T9" fmla="*/ 6432355 h 505"/>
              <a:gd name="T10" fmla="*/ 15736380 w 1285"/>
              <a:gd name="T11" fmla="*/ 6188364 h 505"/>
              <a:gd name="T12" fmla="*/ 14524704 w 1285"/>
              <a:gd name="T13" fmla="*/ 5926813 h 505"/>
              <a:gd name="T14" fmla="*/ 13178492 w 1285"/>
              <a:gd name="T15" fmla="*/ 5613111 h 505"/>
              <a:gd name="T16" fmla="*/ 11742386 w 1285"/>
              <a:gd name="T17" fmla="*/ 5212137 h 505"/>
              <a:gd name="T18" fmla="*/ 10231674 w 1285"/>
              <a:gd name="T19" fmla="*/ 4758879 h 505"/>
              <a:gd name="T20" fmla="*/ 8661033 w 1285"/>
              <a:gd name="T21" fmla="*/ 4253337 h 505"/>
              <a:gd name="T22" fmla="*/ 7060426 w 1285"/>
              <a:gd name="T23" fmla="*/ 3643228 h 505"/>
              <a:gd name="T24" fmla="*/ 5444899 w 1285"/>
              <a:gd name="T25" fmla="*/ 2980835 h 505"/>
              <a:gd name="T26" fmla="*/ 3874257 w 1285"/>
              <a:gd name="T27" fmla="*/ 2231302 h 505"/>
              <a:gd name="T28" fmla="*/ 2318537 w 1285"/>
              <a:gd name="T29" fmla="*/ 1411926 h 505"/>
              <a:gd name="T30" fmla="*/ 822746 w 1285"/>
              <a:gd name="T31" fmla="*/ 488114 h 505"/>
              <a:gd name="T32" fmla="*/ 89772 w 1285"/>
              <a:gd name="T33" fmla="*/ 69712 h 505"/>
              <a:gd name="T34" fmla="*/ 29965 w 1285"/>
              <a:gd name="T35" fmla="*/ 557825 h 505"/>
              <a:gd name="T36" fmla="*/ 0 w 1285"/>
              <a:gd name="T37" fmla="*/ 1324786 h 505"/>
              <a:gd name="T38" fmla="*/ 119614 w 1285"/>
              <a:gd name="T39" fmla="*/ 2091879 h 505"/>
              <a:gd name="T40" fmla="*/ 284237 w 1285"/>
              <a:gd name="T41" fmla="*/ 2423009 h 505"/>
              <a:gd name="T42" fmla="*/ 418895 w 1285"/>
              <a:gd name="T43" fmla="*/ 2510149 h 505"/>
              <a:gd name="T44" fmla="*/ 703009 w 1285"/>
              <a:gd name="T45" fmla="*/ 2701988 h 505"/>
              <a:gd name="T46" fmla="*/ 1121904 w 1285"/>
              <a:gd name="T47" fmla="*/ 2963407 h 505"/>
              <a:gd name="T48" fmla="*/ 1675335 w 1285"/>
              <a:gd name="T49" fmla="*/ 3312097 h 505"/>
              <a:gd name="T50" fmla="*/ 2378466 w 1285"/>
              <a:gd name="T51" fmla="*/ 3695511 h 505"/>
              <a:gd name="T52" fmla="*/ 3216134 w 1285"/>
              <a:gd name="T53" fmla="*/ 4148769 h 505"/>
              <a:gd name="T54" fmla="*/ 4203380 w 1285"/>
              <a:gd name="T55" fmla="*/ 4654311 h 505"/>
              <a:gd name="T56" fmla="*/ 5355127 w 1285"/>
              <a:gd name="T57" fmla="*/ 5159853 h 505"/>
              <a:gd name="T58" fmla="*/ 6626610 w 1285"/>
              <a:gd name="T59" fmla="*/ 5682822 h 505"/>
              <a:gd name="T60" fmla="*/ 8077638 w 1285"/>
              <a:gd name="T61" fmla="*/ 6223220 h 505"/>
              <a:gd name="T62" fmla="*/ 9678122 w 1285"/>
              <a:gd name="T63" fmla="*/ 6746058 h 505"/>
              <a:gd name="T64" fmla="*/ 11428307 w 1285"/>
              <a:gd name="T65" fmla="*/ 7251599 h 505"/>
              <a:gd name="T66" fmla="*/ 13313150 w 1285"/>
              <a:gd name="T67" fmla="*/ 7739713 h 505"/>
              <a:gd name="T68" fmla="*/ 15377415 w 1285"/>
              <a:gd name="T69" fmla="*/ 8227827 h 505"/>
              <a:gd name="T70" fmla="*/ 17606180 w 1285"/>
              <a:gd name="T71" fmla="*/ 8611373 h 505"/>
              <a:gd name="T72" fmla="*/ 18787892 w 1285"/>
              <a:gd name="T73" fmla="*/ 8768225 h 505"/>
              <a:gd name="T74" fmla="*/ 18922549 w 1285"/>
              <a:gd name="T75" fmla="*/ 8489246 h 505"/>
              <a:gd name="T76" fmla="*/ 19117014 w 1285"/>
              <a:gd name="T77" fmla="*/ 7948980 h 505"/>
              <a:gd name="T78" fmla="*/ 19221708 w 1285"/>
              <a:gd name="T79" fmla="*/ 7234171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3" name="AutoShape 283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4" name="Freeform 284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2621389 w 179"/>
              <a:gd name="T1" fmla="*/ 1453378 h 216"/>
              <a:gd name="T2" fmla="*/ 2038812 w 179"/>
              <a:gd name="T3" fmla="*/ 1920674 h 216"/>
              <a:gd name="T4" fmla="*/ 1581074 w 179"/>
              <a:gd name="T5" fmla="*/ 2439689 h 216"/>
              <a:gd name="T6" fmla="*/ 1123540 w 179"/>
              <a:gd name="T7" fmla="*/ 3062598 h 216"/>
              <a:gd name="T8" fmla="*/ 749026 w 179"/>
              <a:gd name="T9" fmla="*/ 3737454 h 216"/>
              <a:gd name="T10" fmla="*/ 416126 w 179"/>
              <a:gd name="T11" fmla="*/ 4464257 h 216"/>
              <a:gd name="T12" fmla="*/ 208063 w 179"/>
              <a:gd name="T13" fmla="*/ 5243007 h 216"/>
              <a:gd name="T14" fmla="*/ 83225 w 179"/>
              <a:gd name="T15" fmla="*/ 6073477 h 216"/>
              <a:gd name="T16" fmla="*/ 0 w 179"/>
              <a:gd name="T17" fmla="*/ 6903946 h 216"/>
              <a:gd name="T18" fmla="*/ 83225 w 179"/>
              <a:gd name="T19" fmla="*/ 8046098 h 216"/>
              <a:gd name="T20" fmla="*/ 416126 w 179"/>
              <a:gd name="T21" fmla="*/ 8980461 h 216"/>
              <a:gd name="T22" fmla="*/ 957089 w 179"/>
              <a:gd name="T23" fmla="*/ 9862878 h 216"/>
              <a:gd name="T24" fmla="*/ 1664299 w 179"/>
              <a:gd name="T25" fmla="*/ 10433840 h 216"/>
              <a:gd name="T26" fmla="*/ 2454938 w 179"/>
              <a:gd name="T27" fmla="*/ 10953082 h 216"/>
              <a:gd name="T28" fmla="*/ 3287190 w 179"/>
              <a:gd name="T29" fmla="*/ 11160643 h 216"/>
              <a:gd name="T30" fmla="*/ 4160850 w 179"/>
              <a:gd name="T31" fmla="*/ 11212590 h 216"/>
              <a:gd name="T32" fmla="*/ 4993102 w 179"/>
              <a:gd name="T33" fmla="*/ 11056749 h 216"/>
              <a:gd name="T34" fmla="*/ 5159552 w 179"/>
              <a:gd name="T35" fmla="*/ 11056749 h 216"/>
              <a:gd name="T36" fmla="*/ 5326002 w 179"/>
              <a:gd name="T37" fmla="*/ 10953082 h 216"/>
              <a:gd name="T38" fmla="*/ 5450840 w 179"/>
              <a:gd name="T39" fmla="*/ 10797241 h 216"/>
              <a:gd name="T40" fmla="*/ 5492453 w 179"/>
              <a:gd name="T41" fmla="*/ 10537734 h 216"/>
              <a:gd name="T42" fmla="*/ 5409228 w 179"/>
              <a:gd name="T43" fmla="*/ 10278226 h 216"/>
              <a:gd name="T44" fmla="*/ 5242777 w 179"/>
              <a:gd name="T45" fmla="*/ 10070666 h 216"/>
              <a:gd name="T46" fmla="*/ 5034714 w 179"/>
              <a:gd name="T47" fmla="*/ 9862878 h 216"/>
              <a:gd name="T48" fmla="*/ 4826651 w 179"/>
              <a:gd name="T49" fmla="*/ 9707264 h 216"/>
              <a:gd name="T50" fmla="*/ 4368913 w 179"/>
              <a:gd name="T51" fmla="*/ 9551423 h 216"/>
              <a:gd name="T52" fmla="*/ 3952787 w 179"/>
              <a:gd name="T53" fmla="*/ 9447757 h 216"/>
              <a:gd name="T54" fmla="*/ 3495253 w 179"/>
              <a:gd name="T55" fmla="*/ 9343863 h 216"/>
              <a:gd name="T56" fmla="*/ 3120740 w 179"/>
              <a:gd name="T57" fmla="*/ 9239969 h 216"/>
              <a:gd name="T58" fmla="*/ 2704614 w 179"/>
              <a:gd name="T59" fmla="*/ 9084355 h 216"/>
              <a:gd name="T60" fmla="*/ 2330101 w 179"/>
              <a:gd name="T61" fmla="*/ 8824620 h 216"/>
              <a:gd name="T62" fmla="*/ 1955587 w 179"/>
              <a:gd name="T63" fmla="*/ 8565113 h 216"/>
              <a:gd name="T64" fmla="*/ 1622687 w 179"/>
              <a:gd name="T65" fmla="*/ 8098045 h 216"/>
              <a:gd name="T66" fmla="*/ 1497849 w 179"/>
              <a:gd name="T67" fmla="*/ 6229318 h 216"/>
              <a:gd name="T68" fmla="*/ 1830750 w 179"/>
              <a:gd name="T69" fmla="*/ 4671817 h 216"/>
              <a:gd name="T70" fmla="*/ 2538163 w 179"/>
              <a:gd name="T71" fmla="*/ 3477947 h 216"/>
              <a:gd name="T72" fmla="*/ 3495253 w 179"/>
              <a:gd name="T73" fmla="*/ 2439689 h 216"/>
              <a:gd name="T74" fmla="*/ 4535363 w 179"/>
              <a:gd name="T75" fmla="*/ 1661167 h 216"/>
              <a:gd name="T76" fmla="*/ 5658903 w 179"/>
              <a:gd name="T77" fmla="*/ 1090205 h 216"/>
              <a:gd name="T78" fmla="*/ 6657401 w 179"/>
              <a:gd name="T79" fmla="*/ 622909 h 216"/>
              <a:gd name="T80" fmla="*/ 7448040 w 179"/>
              <a:gd name="T81" fmla="*/ 259507 h 216"/>
              <a:gd name="T82" fmla="*/ 6948689 w 179"/>
              <a:gd name="T83" fmla="*/ 51947 h 216"/>
              <a:gd name="T84" fmla="*/ 6407726 w 179"/>
              <a:gd name="T85" fmla="*/ 0 h 216"/>
              <a:gd name="T86" fmla="*/ 5825353 w 179"/>
              <a:gd name="T87" fmla="*/ 103894 h 216"/>
              <a:gd name="T88" fmla="*/ 5159552 w 179"/>
              <a:gd name="T89" fmla="*/ 259507 h 216"/>
              <a:gd name="T90" fmla="*/ 4493751 w 179"/>
              <a:gd name="T91" fmla="*/ 519015 h 216"/>
              <a:gd name="T92" fmla="*/ 3827949 w 179"/>
              <a:gd name="T93" fmla="*/ 778750 h 216"/>
              <a:gd name="T94" fmla="*/ 3203965 w 179"/>
              <a:gd name="T95" fmla="*/ 1141924 h 216"/>
              <a:gd name="T96" fmla="*/ 2621389 w 179"/>
              <a:gd name="T97" fmla="*/ 1453378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55" name="Freeform 285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3648799 w 114"/>
              <a:gd name="T1" fmla="*/ 2828698 h 168"/>
              <a:gd name="T2" fmla="*/ 3838881 w 114"/>
              <a:gd name="T3" fmla="*/ 3703184 h 168"/>
              <a:gd name="T4" fmla="*/ 3800865 w 114"/>
              <a:gd name="T5" fmla="*/ 4525963 h 168"/>
              <a:gd name="T6" fmla="*/ 3496733 w 114"/>
              <a:gd name="T7" fmla="*/ 5194527 h 168"/>
              <a:gd name="T8" fmla="*/ 3116569 w 114"/>
              <a:gd name="T9" fmla="*/ 5760357 h 168"/>
              <a:gd name="T10" fmla="*/ 2622550 w 114"/>
              <a:gd name="T11" fmla="*/ 6326188 h 168"/>
              <a:gd name="T12" fmla="*/ 2052498 w 114"/>
              <a:gd name="T13" fmla="*/ 6891791 h 168"/>
              <a:gd name="T14" fmla="*/ 1520268 w 114"/>
              <a:gd name="T15" fmla="*/ 7354661 h 168"/>
              <a:gd name="T16" fmla="*/ 1026249 w 114"/>
              <a:gd name="T17" fmla="*/ 7869011 h 168"/>
              <a:gd name="T18" fmla="*/ 950216 w 114"/>
              <a:gd name="T19" fmla="*/ 8023452 h 168"/>
              <a:gd name="T20" fmla="*/ 912200 w 114"/>
              <a:gd name="T21" fmla="*/ 8126186 h 168"/>
              <a:gd name="T22" fmla="*/ 912200 w 114"/>
              <a:gd name="T23" fmla="*/ 8331880 h 168"/>
              <a:gd name="T24" fmla="*/ 950216 w 114"/>
              <a:gd name="T25" fmla="*/ 8486321 h 168"/>
              <a:gd name="T26" fmla="*/ 1064266 w 114"/>
              <a:gd name="T27" fmla="*/ 8589055 h 168"/>
              <a:gd name="T28" fmla="*/ 1178315 w 114"/>
              <a:gd name="T29" fmla="*/ 8640536 h 168"/>
              <a:gd name="T30" fmla="*/ 1254348 w 114"/>
              <a:gd name="T31" fmla="*/ 8640536 h 168"/>
              <a:gd name="T32" fmla="*/ 1406219 w 114"/>
              <a:gd name="T33" fmla="*/ 8589055 h 168"/>
              <a:gd name="T34" fmla="*/ 2014482 w 114"/>
              <a:gd name="T35" fmla="*/ 8074705 h 168"/>
              <a:gd name="T36" fmla="*/ 2622550 w 114"/>
              <a:gd name="T37" fmla="*/ 7560582 h 168"/>
              <a:gd name="T38" fmla="*/ 3192602 w 114"/>
              <a:gd name="T39" fmla="*/ 6943271 h 168"/>
              <a:gd name="T40" fmla="*/ 3686816 w 114"/>
              <a:gd name="T41" fmla="*/ 6223227 h 168"/>
              <a:gd name="T42" fmla="*/ 4066785 w 114"/>
              <a:gd name="T43" fmla="*/ 5451702 h 168"/>
              <a:gd name="T44" fmla="*/ 4294884 w 114"/>
              <a:gd name="T45" fmla="*/ 4577443 h 168"/>
              <a:gd name="T46" fmla="*/ 4332900 w 114"/>
              <a:gd name="T47" fmla="*/ 3651704 h 168"/>
              <a:gd name="T48" fmla="*/ 4180834 w 114"/>
              <a:gd name="T49" fmla="*/ 2623004 h 168"/>
              <a:gd name="T50" fmla="*/ 3838881 w 114"/>
              <a:gd name="T51" fmla="*/ 1851479 h 168"/>
              <a:gd name="T52" fmla="*/ 3306651 w 114"/>
              <a:gd name="T53" fmla="*/ 1234395 h 168"/>
              <a:gd name="T54" fmla="*/ 2660566 w 114"/>
              <a:gd name="T55" fmla="*/ 720045 h 168"/>
              <a:gd name="T56" fmla="*/ 1938449 w 114"/>
              <a:gd name="T57" fmla="*/ 360136 h 168"/>
              <a:gd name="T58" fmla="*/ 1216331 w 114"/>
              <a:gd name="T59" fmla="*/ 102961 h 168"/>
              <a:gd name="T60" fmla="*/ 646085 w 114"/>
              <a:gd name="T61" fmla="*/ 0 h 168"/>
              <a:gd name="T62" fmla="*/ 190082 w 114"/>
              <a:gd name="T63" fmla="*/ 0 h 168"/>
              <a:gd name="T64" fmla="*/ 0 w 114"/>
              <a:gd name="T65" fmla="*/ 154214 h 168"/>
              <a:gd name="T66" fmla="*/ 456002 w 114"/>
              <a:gd name="T67" fmla="*/ 462870 h 168"/>
              <a:gd name="T68" fmla="*/ 988233 w 114"/>
              <a:gd name="T69" fmla="*/ 668564 h 168"/>
              <a:gd name="T70" fmla="*/ 1558284 w 114"/>
              <a:gd name="T71" fmla="*/ 874259 h 168"/>
              <a:gd name="T72" fmla="*/ 2052498 w 114"/>
              <a:gd name="T73" fmla="*/ 1131434 h 168"/>
              <a:gd name="T74" fmla="*/ 2584534 w 114"/>
              <a:gd name="T75" fmla="*/ 1388609 h 168"/>
              <a:gd name="T76" fmla="*/ 3040536 w 114"/>
              <a:gd name="T77" fmla="*/ 1748745 h 168"/>
              <a:gd name="T78" fmla="*/ 3382684 w 114"/>
              <a:gd name="T79" fmla="*/ 2211614 h 168"/>
              <a:gd name="T80" fmla="*/ 3648799 w 114"/>
              <a:gd name="T81" fmla="*/ 282869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6" name="Freeform 286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3717770 w 289"/>
              <a:gd name="T1" fmla="*/ 3324026 h 351"/>
              <a:gd name="T2" fmla="*/ 1982865 w 289"/>
              <a:gd name="T3" fmla="*/ 5420792 h 351"/>
              <a:gd name="T4" fmla="*/ 619696 w 289"/>
              <a:gd name="T5" fmla="*/ 7926645 h 351"/>
              <a:gd name="T6" fmla="*/ 0 w 289"/>
              <a:gd name="T7" fmla="*/ 10739144 h 351"/>
              <a:gd name="T8" fmla="*/ 123980 w 289"/>
              <a:gd name="T9" fmla="*/ 12682587 h 351"/>
              <a:gd name="T10" fmla="*/ 330477 w 289"/>
              <a:gd name="T11" fmla="*/ 13398545 h 351"/>
              <a:gd name="T12" fmla="*/ 702214 w 289"/>
              <a:gd name="T13" fmla="*/ 14114503 h 351"/>
              <a:gd name="T14" fmla="*/ 1197930 w 289"/>
              <a:gd name="T15" fmla="*/ 14728020 h 351"/>
              <a:gd name="T16" fmla="*/ 2065383 w 289"/>
              <a:gd name="T17" fmla="*/ 15392870 h 351"/>
              <a:gd name="T18" fmla="*/ 3180795 w 289"/>
              <a:gd name="T19" fmla="*/ 16108828 h 351"/>
              <a:gd name="T20" fmla="*/ 4419984 w 289"/>
              <a:gd name="T21" fmla="*/ 16671464 h 351"/>
              <a:gd name="T22" fmla="*/ 5617914 w 289"/>
              <a:gd name="T23" fmla="*/ 17080550 h 351"/>
              <a:gd name="T24" fmla="*/ 6898565 w 289"/>
              <a:gd name="T25" fmla="*/ 17438529 h 351"/>
              <a:gd name="T26" fmla="*/ 8137754 w 289"/>
              <a:gd name="T27" fmla="*/ 17642959 h 351"/>
              <a:gd name="T28" fmla="*/ 9418405 w 289"/>
              <a:gd name="T29" fmla="*/ 17796508 h 351"/>
              <a:gd name="T30" fmla="*/ 10699056 w 289"/>
              <a:gd name="T31" fmla="*/ 17898723 h 351"/>
              <a:gd name="T32" fmla="*/ 11525249 w 289"/>
              <a:gd name="T33" fmla="*/ 17949831 h 351"/>
              <a:gd name="T34" fmla="*/ 11814265 w 289"/>
              <a:gd name="T35" fmla="*/ 17642959 h 351"/>
              <a:gd name="T36" fmla="*/ 11938244 w 289"/>
              <a:gd name="T37" fmla="*/ 17131658 h 351"/>
              <a:gd name="T38" fmla="*/ 11649026 w 289"/>
              <a:gd name="T39" fmla="*/ 16773679 h 351"/>
              <a:gd name="T40" fmla="*/ 10864294 w 289"/>
              <a:gd name="T41" fmla="*/ 16466807 h 351"/>
              <a:gd name="T42" fmla="*/ 9748882 w 289"/>
              <a:gd name="T43" fmla="*/ 16211043 h 351"/>
              <a:gd name="T44" fmla="*/ 8592211 w 289"/>
              <a:gd name="T45" fmla="*/ 16006613 h 351"/>
              <a:gd name="T46" fmla="*/ 7394281 w 289"/>
              <a:gd name="T47" fmla="*/ 15750849 h 351"/>
              <a:gd name="T48" fmla="*/ 6278869 w 289"/>
              <a:gd name="T49" fmla="*/ 15495085 h 351"/>
              <a:gd name="T50" fmla="*/ 5163660 w 289"/>
              <a:gd name="T51" fmla="*/ 15137106 h 351"/>
              <a:gd name="T52" fmla="*/ 4048247 w 289"/>
              <a:gd name="T53" fmla="*/ 14676912 h 351"/>
              <a:gd name="T54" fmla="*/ 2974297 w 289"/>
              <a:gd name="T55" fmla="*/ 14114503 h 351"/>
              <a:gd name="T56" fmla="*/ 2024124 w 289"/>
              <a:gd name="T57" fmla="*/ 13347212 h 351"/>
              <a:gd name="T58" fmla="*/ 1404428 w 289"/>
              <a:gd name="T59" fmla="*/ 12324608 h 351"/>
              <a:gd name="T60" fmla="*/ 1239189 w 289"/>
              <a:gd name="T61" fmla="*/ 10994907 h 351"/>
              <a:gd name="T62" fmla="*/ 1404428 w 289"/>
              <a:gd name="T63" fmla="*/ 9511884 h 351"/>
              <a:gd name="T64" fmla="*/ 1900144 w 289"/>
              <a:gd name="T65" fmla="*/ 8079968 h 351"/>
              <a:gd name="T66" fmla="*/ 2643820 w 289"/>
              <a:gd name="T67" fmla="*/ 6545837 h 351"/>
              <a:gd name="T68" fmla="*/ 3511272 w 289"/>
              <a:gd name="T69" fmla="*/ 5216136 h 351"/>
              <a:gd name="T70" fmla="*/ 4543964 w 289"/>
              <a:gd name="T71" fmla="*/ 3937769 h 351"/>
              <a:gd name="T72" fmla="*/ 5659376 w 289"/>
              <a:gd name="T73" fmla="*/ 2710283 h 351"/>
              <a:gd name="T74" fmla="*/ 7229042 w 289"/>
              <a:gd name="T75" fmla="*/ 1789895 h 351"/>
              <a:gd name="T76" fmla="*/ 8798709 w 289"/>
              <a:gd name="T77" fmla="*/ 971722 h 351"/>
              <a:gd name="T78" fmla="*/ 9790141 w 289"/>
              <a:gd name="T79" fmla="*/ 306871 h 351"/>
              <a:gd name="T80" fmla="*/ 9501126 w 289"/>
              <a:gd name="T81" fmla="*/ 0 h 351"/>
              <a:gd name="T82" fmla="*/ 8179216 w 289"/>
              <a:gd name="T83" fmla="*/ 204656 h 351"/>
              <a:gd name="T84" fmla="*/ 6650808 w 289"/>
              <a:gd name="T85" fmla="*/ 869281 h 351"/>
              <a:gd name="T86" fmla="*/ 5246177 w 289"/>
              <a:gd name="T87" fmla="*/ 1789895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7" name="Freeform 287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8400000 w 254"/>
              <a:gd name="T1" fmla="*/ 3777558 h 234"/>
              <a:gd name="T2" fmla="*/ 8880000 w 254"/>
              <a:gd name="T3" fmla="*/ 4469315 h 234"/>
              <a:gd name="T4" fmla="*/ 9160000 w 254"/>
              <a:gd name="T5" fmla="*/ 5267406 h 234"/>
              <a:gd name="T6" fmla="*/ 9280000 w 254"/>
              <a:gd name="T7" fmla="*/ 6118551 h 234"/>
              <a:gd name="T8" fmla="*/ 9280000 w 254"/>
              <a:gd name="T9" fmla="*/ 7022978 h 234"/>
              <a:gd name="T10" fmla="*/ 9200000 w 254"/>
              <a:gd name="T11" fmla="*/ 7768017 h 234"/>
              <a:gd name="T12" fmla="*/ 9040000 w 254"/>
              <a:gd name="T13" fmla="*/ 8406491 h 234"/>
              <a:gd name="T14" fmla="*/ 8760000 w 254"/>
              <a:gd name="T15" fmla="*/ 9044964 h 234"/>
              <a:gd name="T16" fmla="*/ 8440000 w 254"/>
              <a:gd name="T17" fmla="*/ 9523820 h 234"/>
              <a:gd name="T18" fmla="*/ 8080000 w 254"/>
              <a:gd name="T19" fmla="*/ 10109010 h 234"/>
              <a:gd name="T20" fmla="*/ 7720000 w 254"/>
              <a:gd name="T21" fmla="*/ 10587865 h 234"/>
              <a:gd name="T22" fmla="*/ 7320000 w 254"/>
              <a:gd name="T23" fmla="*/ 11066720 h 234"/>
              <a:gd name="T24" fmla="*/ 6960000 w 254"/>
              <a:gd name="T25" fmla="*/ 11598628 h 234"/>
              <a:gd name="T26" fmla="*/ 6880000 w 254"/>
              <a:gd name="T27" fmla="*/ 11758246 h 234"/>
              <a:gd name="T28" fmla="*/ 6880000 w 254"/>
              <a:gd name="T29" fmla="*/ 11917865 h 234"/>
              <a:gd name="T30" fmla="*/ 6880000 w 254"/>
              <a:gd name="T31" fmla="*/ 12077483 h 234"/>
              <a:gd name="T32" fmla="*/ 6960000 w 254"/>
              <a:gd name="T33" fmla="*/ 12290384 h 234"/>
              <a:gd name="T34" fmla="*/ 7080000 w 254"/>
              <a:gd name="T35" fmla="*/ 12396720 h 234"/>
              <a:gd name="T36" fmla="*/ 7240000 w 254"/>
              <a:gd name="T37" fmla="*/ 12450003 h 234"/>
              <a:gd name="T38" fmla="*/ 7360000 w 254"/>
              <a:gd name="T39" fmla="*/ 12396720 h 234"/>
              <a:gd name="T40" fmla="*/ 7480000 w 254"/>
              <a:gd name="T41" fmla="*/ 12290384 h 234"/>
              <a:gd name="T42" fmla="*/ 8320000 w 254"/>
              <a:gd name="T43" fmla="*/ 11545575 h 234"/>
              <a:gd name="T44" fmla="*/ 9040000 w 254"/>
              <a:gd name="T45" fmla="*/ 10587865 h 234"/>
              <a:gd name="T46" fmla="*/ 9600000 w 254"/>
              <a:gd name="T47" fmla="*/ 9470537 h 234"/>
              <a:gd name="T48" fmla="*/ 9960000 w 254"/>
              <a:gd name="T49" fmla="*/ 8246873 h 234"/>
              <a:gd name="T50" fmla="*/ 10160000 w 254"/>
              <a:gd name="T51" fmla="*/ 6969926 h 234"/>
              <a:gd name="T52" fmla="*/ 10040000 w 254"/>
              <a:gd name="T53" fmla="*/ 5692979 h 234"/>
              <a:gd name="T54" fmla="*/ 9720000 w 254"/>
              <a:gd name="T55" fmla="*/ 4469315 h 234"/>
              <a:gd name="T56" fmla="*/ 9040000 w 254"/>
              <a:gd name="T57" fmla="*/ 3405038 h 234"/>
              <a:gd name="T58" fmla="*/ 8560000 w 254"/>
              <a:gd name="T59" fmla="*/ 2819848 h 234"/>
              <a:gd name="T60" fmla="*/ 7960000 w 254"/>
              <a:gd name="T61" fmla="*/ 2394276 h 234"/>
              <a:gd name="T62" fmla="*/ 7320000 w 254"/>
              <a:gd name="T63" fmla="*/ 1915421 h 234"/>
              <a:gd name="T64" fmla="*/ 6600000 w 254"/>
              <a:gd name="T65" fmla="*/ 1542901 h 234"/>
              <a:gd name="T66" fmla="*/ 5880000 w 254"/>
              <a:gd name="T67" fmla="*/ 1117329 h 234"/>
              <a:gd name="T68" fmla="*/ 5160000 w 254"/>
              <a:gd name="T69" fmla="*/ 851375 h 234"/>
              <a:gd name="T70" fmla="*/ 4440000 w 254"/>
              <a:gd name="T71" fmla="*/ 638474 h 234"/>
              <a:gd name="T72" fmla="*/ 3720000 w 254"/>
              <a:gd name="T73" fmla="*/ 372520 h 234"/>
              <a:gd name="T74" fmla="*/ 3000000 w 254"/>
              <a:gd name="T75" fmla="*/ 212901 h 234"/>
              <a:gd name="T76" fmla="*/ 2360000 w 254"/>
              <a:gd name="T77" fmla="*/ 106335 h 234"/>
              <a:gd name="T78" fmla="*/ 1720000 w 254"/>
              <a:gd name="T79" fmla="*/ 0 h 234"/>
              <a:gd name="T80" fmla="*/ 1240000 w 254"/>
              <a:gd name="T81" fmla="*/ 0 h 234"/>
              <a:gd name="T82" fmla="*/ 760000 w 254"/>
              <a:gd name="T83" fmla="*/ 0 h 234"/>
              <a:gd name="T84" fmla="*/ 400000 w 254"/>
              <a:gd name="T85" fmla="*/ 0 h 234"/>
              <a:gd name="T86" fmla="*/ 120000 w 254"/>
              <a:gd name="T87" fmla="*/ 106335 h 234"/>
              <a:gd name="T88" fmla="*/ 0 w 254"/>
              <a:gd name="T89" fmla="*/ 212901 h 234"/>
              <a:gd name="T90" fmla="*/ 440000 w 254"/>
              <a:gd name="T91" fmla="*/ 319237 h 234"/>
              <a:gd name="T92" fmla="*/ 840000 w 254"/>
              <a:gd name="T93" fmla="*/ 372520 h 234"/>
              <a:gd name="T94" fmla="*/ 1360000 w 254"/>
              <a:gd name="T95" fmla="*/ 478855 h 234"/>
              <a:gd name="T96" fmla="*/ 1840000 w 254"/>
              <a:gd name="T97" fmla="*/ 638474 h 234"/>
              <a:gd name="T98" fmla="*/ 2360000 w 254"/>
              <a:gd name="T99" fmla="*/ 798092 h 234"/>
              <a:gd name="T100" fmla="*/ 2960000 w 254"/>
              <a:gd name="T101" fmla="*/ 904427 h 234"/>
              <a:gd name="T102" fmla="*/ 3480000 w 254"/>
              <a:gd name="T103" fmla="*/ 1064046 h 234"/>
              <a:gd name="T104" fmla="*/ 4080000 w 254"/>
              <a:gd name="T105" fmla="*/ 1223664 h 234"/>
              <a:gd name="T106" fmla="*/ 4640000 w 254"/>
              <a:gd name="T107" fmla="*/ 1489848 h 234"/>
              <a:gd name="T108" fmla="*/ 5240000 w 254"/>
              <a:gd name="T109" fmla="*/ 1702519 h 234"/>
              <a:gd name="T110" fmla="*/ 5800000 w 254"/>
              <a:gd name="T111" fmla="*/ 1915421 h 234"/>
              <a:gd name="T112" fmla="*/ 6360000 w 254"/>
              <a:gd name="T113" fmla="*/ 2234657 h 234"/>
              <a:gd name="T114" fmla="*/ 6920000 w 254"/>
              <a:gd name="T115" fmla="*/ 2553894 h 234"/>
              <a:gd name="T116" fmla="*/ 7440000 w 254"/>
              <a:gd name="T117" fmla="*/ 2926183 h 234"/>
              <a:gd name="T118" fmla="*/ 7960000 w 254"/>
              <a:gd name="T119" fmla="*/ 3351986 h 234"/>
              <a:gd name="T120" fmla="*/ 8400000 w 254"/>
              <a:gd name="T121" fmla="*/ 3777558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8" name="Freeform 288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6000200 h 221"/>
              <a:gd name="T2" fmla="*/ 0 w 103"/>
              <a:gd name="T3" fmla="*/ 6892715 h 221"/>
              <a:gd name="T4" fmla="*/ 160488 w 103"/>
              <a:gd name="T5" fmla="*/ 7735794 h 221"/>
              <a:gd name="T6" fmla="*/ 481664 w 103"/>
              <a:gd name="T7" fmla="*/ 8529214 h 221"/>
              <a:gd name="T8" fmla="*/ 883183 w 103"/>
              <a:gd name="T9" fmla="*/ 9223318 h 221"/>
              <a:gd name="T10" fmla="*/ 1405119 w 103"/>
              <a:gd name="T11" fmla="*/ 9768892 h 221"/>
              <a:gd name="T12" fmla="*/ 2007199 w 103"/>
              <a:gd name="T13" fmla="*/ 10314243 h 221"/>
              <a:gd name="T14" fmla="*/ 2649550 w 103"/>
              <a:gd name="T15" fmla="*/ 10711065 h 221"/>
              <a:gd name="T16" fmla="*/ 3331974 w 103"/>
              <a:gd name="T17" fmla="*/ 10909253 h 221"/>
              <a:gd name="T18" fmla="*/ 3572806 w 103"/>
              <a:gd name="T19" fmla="*/ 10958911 h 221"/>
              <a:gd name="T20" fmla="*/ 3773566 w 103"/>
              <a:gd name="T21" fmla="*/ 10859817 h 221"/>
              <a:gd name="T22" fmla="*/ 3934053 w 103"/>
              <a:gd name="T23" fmla="*/ 10711065 h 221"/>
              <a:gd name="T24" fmla="*/ 4014397 w 103"/>
              <a:gd name="T25" fmla="*/ 10462996 h 221"/>
              <a:gd name="T26" fmla="*/ 4014397 w 103"/>
              <a:gd name="T27" fmla="*/ 10215149 h 221"/>
              <a:gd name="T28" fmla="*/ 3974326 w 103"/>
              <a:gd name="T29" fmla="*/ 9967080 h 221"/>
              <a:gd name="T30" fmla="*/ 3853709 w 103"/>
              <a:gd name="T31" fmla="*/ 9719233 h 221"/>
              <a:gd name="T32" fmla="*/ 3653150 w 103"/>
              <a:gd name="T33" fmla="*/ 9620139 h 221"/>
              <a:gd name="T34" fmla="*/ 2970726 w 103"/>
              <a:gd name="T35" fmla="*/ 9322412 h 221"/>
              <a:gd name="T36" fmla="*/ 2328375 w 103"/>
              <a:gd name="T37" fmla="*/ 8876155 h 221"/>
              <a:gd name="T38" fmla="*/ 1806439 w 103"/>
              <a:gd name="T39" fmla="*/ 8330803 h 221"/>
              <a:gd name="T40" fmla="*/ 1445191 w 103"/>
              <a:gd name="T41" fmla="*/ 7686135 h 221"/>
              <a:gd name="T42" fmla="*/ 1204359 w 103"/>
              <a:gd name="T43" fmla="*/ 6892715 h 221"/>
              <a:gd name="T44" fmla="*/ 1083943 w 103"/>
              <a:gd name="T45" fmla="*/ 6049636 h 221"/>
              <a:gd name="T46" fmla="*/ 1083943 w 103"/>
              <a:gd name="T47" fmla="*/ 5107463 h 221"/>
              <a:gd name="T48" fmla="*/ 1284503 w 103"/>
              <a:gd name="T49" fmla="*/ 4165290 h 221"/>
              <a:gd name="T50" fmla="*/ 1525535 w 103"/>
              <a:gd name="T51" fmla="*/ 3471187 h 221"/>
              <a:gd name="T52" fmla="*/ 1846711 w 103"/>
              <a:gd name="T53" fmla="*/ 2826519 h 221"/>
              <a:gd name="T54" fmla="*/ 2248030 w 103"/>
              <a:gd name="T55" fmla="*/ 2280945 h 221"/>
              <a:gd name="T56" fmla="*/ 2649550 w 103"/>
              <a:gd name="T57" fmla="*/ 1735593 h 221"/>
              <a:gd name="T58" fmla="*/ 3050870 w 103"/>
              <a:gd name="T59" fmla="*/ 1239678 h 221"/>
              <a:gd name="T60" fmla="*/ 3452390 w 103"/>
              <a:gd name="T61" fmla="*/ 843079 h 221"/>
              <a:gd name="T62" fmla="*/ 3853709 w 103"/>
              <a:gd name="T63" fmla="*/ 396599 h 221"/>
              <a:gd name="T64" fmla="*/ 4134813 w 103"/>
              <a:gd name="T65" fmla="*/ 49658 h 221"/>
              <a:gd name="T66" fmla="*/ 3853709 w 103"/>
              <a:gd name="T67" fmla="*/ 0 h 221"/>
              <a:gd name="T68" fmla="*/ 3372046 w 103"/>
              <a:gd name="T69" fmla="*/ 247846 h 221"/>
              <a:gd name="T70" fmla="*/ 2769966 w 103"/>
              <a:gd name="T71" fmla="*/ 843079 h 221"/>
              <a:gd name="T72" fmla="*/ 2047271 w 103"/>
              <a:gd name="T73" fmla="*/ 1636499 h 221"/>
              <a:gd name="T74" fmla="*/ 1364847 w 103"/>
              <a:gd name="T75" fmla="*/ 2628108 h 221"/>
              <a:gd name="T76" fmla="*/ 722495 w 103"/>
              <a:gd name="T77" fmla="*/ 3719033 h 221"/>
              <a:gd name="T78" fmla="*/ 281104 w 103"/>
              <a:gd name="T79" fmla="*/ 4859617 h 221"/>
              <a:gd name="T80" fmla="*/ 0 w 103"/>
              <a:gd name="T81" fmla="*/ 6000200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59" name="Freeform 289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7524319 w 221"/>
              <a:gd name="T1" fmla="*/ 5873740 h 288"/>
              <a:gd name="T2" fmla="*/ 7969422 w 221"/>
              <a:gd name="T3" fmla="*/ 6793108 h 288"/>
              <a:gd name="T4" fmla="*/ 8171760 w 221"/>
              <a:gd name="T5" fmla="*/ 7814628 h 288"/>
              <a:gd name="T6" fmla="*/ 8050277 w 221"/>
              <a:gd name="T7" fmla="*/ 8887224 h 288"/>
              <a:gd name="T8" fmla="*/ 7564948 w 221"/>
              <a:gd name="T9" fmla="*/ 9908744 h 288"/>
              <a:gd name="T10" fmla="*/ 6877079 w 221"/>
              <a:gd name="T11" fmla="*/ 10828112 h 288"/>
              <a:gd name="T12" fmla="*/ 6068129 w 221"/>
              <a:gd name="T13" fmla="*/ 11696404 h 288"/>
              <a:gd name="T14" fmla="*/ 5218551 w 221"/>
              <a:gd name="T15" fmla="*/ 12564696 h 288"/>
              <a:gd name="T16" fmla="*/ 4692593 w 221"/>
              <a:gd name="T17" fmla="*/ 13177608 h 288"/>
              <a:gd name="T18" fmla="*/ 4530883 w 221"/>
              <a:gd name="T19" fmla="*/ 13637292 h 288"/>
              <a:gd name="T20" fmla="*/ 4409400 w 221"/>
              <a:gd name="T21" fmla="*/ 14096976 h 288"/>
              <a:gd name="T22" fmla="*/ 4449827 w 221"/>
              <a:gd name="T23" fmla="*/ 14505584 h 288"/>
              <a:gd name="T24" fmla="*/ 4733020 w 221"/>
              <a:gd name="T25" fmla="*/ 14709888 h 288"/>
              <a:gd name="T26" fmla="*/ 5056640 w 221"/>
              <a:gd name="T27" fmla="*/ 14658812 h 288"/>
              <a:gd name="T28" fmla="*/ 5623026 w 221"/>
              <a:gd name="T29" fmla="*/ 13892672 h 288"/>
              <a:gd name="T30" fmla="*/ 6553459 w 221"/>
              <a:gd name="T31" fmla="*/ 12769000 h 288"/>
              <a:gd name="T32" fmla="*/ 7524319 w 221"/>
              <a:gd name="T33" fmla="*/ 11696404 h 288"/>
              <a:gd name="T34" fmla="*/ 8373897 w 221"/>
              <a:gd name="T35" fmla="*/ 10419504 h 288"/>
              <a:gd name="T36" fmla="*/ 8899855 w 221"/>
              <a:gd name="T37" fmla="*/ 8887224 h 288"/>
              <a:gd name="T38" fmla="*/ 8819001 w 221"/>
              <a:gd name="T39" fmla="*/ 7252792 h 288"/>
              <a:gd name="T40" fmla="*/ 8252615 w 221"/>
              <a:gd name="T41" fmla="*/ 5720512 h 288"/>
              <a:gd name="T42" fmla="*/ 7322182 w 221"/>
              <a:gd name="T43" fmla="*/ 4443612 h 288"/>
              <a:gd name="T44" fmla="*/ 6432176 w 221"/>
              <a:gd name="T45" fmla="*/ 3524244 h 288"/>
              <a:gd name="T46" fmla="*/ 5542171 w 221"/>
              <a:gd name="T47" fmla="*/ 2809180 h 288"/>
              <a:gd name="T48" fmla="*/ 4611738 w 221"/>
              <a:gd name="T49" fmla="*/ 2043040 h 288"/>
              <a:gd name="T50" fmla="*/ 3600450 w 221"/>
              <a:gd name="T51" fmla="*/ 1379052 h 288"/>
              <a:gd name="T52" fmla="*/ 2670017 w 221"/>
              <a:gd name="T53" fmla="*/ 766140 h 288"/>
              <a:gd name="T54" fmla="*/ 1699157 w 221"/>
              <a:gd name="T55" fmla="*/ 306456 h 288"/>
              <a:gd name="T56" fmla="*/ 890006 w 221"/>
              <a:gd name="T57" fmla="*/ 51076 h 288"/>
              <a:gd name="T58" fmla="*/ 283193 w 221"/>
              <a:gd name="T59" fmla="*/ 51076 h 288"/>
              <a:gd name="T60" fmla="*/ 323620 w 221"/>
              <a:gd name="T61" fmla="*/ 255380 h 288"/>
              <a:gd name="T62" fmla="*/ 1051715 w 221"/>
              <a:gd name="T63" fmla="*/ 663988 h 288"/>
              <a:gd name="T64" fmla="*/ 1901293 w 221"/>
              <a:gd name="T65" fmla="*/ 1123672 h 288"/>
              <a:gd name="T66" fmla="*/ 2872154 w 221"/>
              <a:gd name="T67" fmla="*/ 1736584 h 288"/>
              <a:gd name="T68" fmla="*/ 3883643 w 221"/>
              <a:gd name="T69" fmla="*/ 2451648 h 288"/>
              <a:gd name="T70" fmla="*/ 4894931 w 221"/>
              <a:gd name="T71" fmla="*/ 3268864 h 288"/>
              <a:gd name="T72" fmla="*/ 5906218 w 221"/>
              <a:gd name="T73" fmla="*/ 4137156 h 288"/>
              <a:gd name="T74" fmla="*/ 6836651 w 221"/>
              <a:gd name="T75" fmla="*/ 5005448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60" name="Freeform 290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1043723 w 74"/>
              <a:gd name="T1" fmla="*/ 624288 h 174"/>
              <a:gd name="T2" fmla="*/ 969199 w 74"/>
              <a:gd name="T3" fmla="*/ 364263 h 174"/>
              <a:gd name="T4" fmla="*/ 857413 w 74"/>
              <a:gd name="T5" fmla="*/ 156015 h 174"/>
              <a:gd name="T6" fmla="*/ 633648 w 74"/>
              <a:gd name="T7" fmla="*/ 52005 h 174"/>
              <a:gd name="T8" fmla="*/ 447338 w 74"/>
              <a:gd name="T9" fmla="*/ 0 h 174"/>
              <a:gd name="T10" fmla="*/ 260834 w 74"/>
              <a:gd name="T11" fmla="*/ 104010 h 174"/>
              <a:gd name="T12" fmla="*/ 111786 w 74"/>
              <a:gd name="T13" fmla="*/ 260025 h 174"/>
              <a:gd name="T14" fmla="*/ 0 w 74"/>
              <a:gd name="T15" fmla="*/ 520278 h 174"/>
              <a:gd name="T16" fmla="*/ 0 w 74"/>
              <a:gd name="T17" fmla="*/ 832308 h 174"/>
              <a:gd name="T18" fmla="*/ 186310 w 74"/>
              <a:gd name="T19" fmla="*/ 2029106 h 174"/>
              <a:gd name="T20" fmla="*/ 484600 w 74"/>
              <a:gd name="T21" fmla="*/ 3433696 h 174"/>
              <a:gd name="T22" fmla="*/ 894675 w 74"/>
              <a:gd name="T23" fmla="*/ 4786282 h 174"/>
              <a:gd name="T24" fmla="*/ 1341820 w 74"/>
              <a:gd name="T25" fmla="*/ 6139095 h 174"/>
              <a:gd name="T26" fmla="*/ 1826419 w 74"/>
              <a:gd name="T27" fmla="*/ 7335665 h 174"/>
              <a:gd name="T28" fmla="*/ 2273757 w 74"/>
              <a:gd name="T29" fmla="*/ 8272211 h 174"/>
              <a:gd name="T30" fmla="*/ 2572046 w 74"/>
              <a:gd name="T31" fmla="*/ 8896499 h 174"/>
              <a:gd name="T32" fmla="*/ 2758356 w 74"/>
              <a:gd name="T33" fmla="*/ 9052513 h 174"/>
              <a:gd name="T34" fmla="*/ 2683832 w 74"/>
              <a:gd name="T35" fmla="*/ 8428226 h 174"/>
              <a:gd name="T36" fmla="*/ 2497522 w 74"/>
              <a:gd name="T37" fmla="*/ 7647923 h 174"/>
              <a:gd name="T38" fmla="*/ 2273757 w 74"/>
              <a:gd name="T39" fmla="*/ 6659373 h 174"/>
              <a:gd name="T40" fmla="*/ 1975660 w 74"/>
              <a:gd name="T41" fmla="*/ 5462802 h 174"/>
              <a:gd name="T42" fmla="*/ 1714633 w 74"/>
              <a:gd name="T43" fmla="*/ 4266232 h 174"/>
              <a:gd name="T44" fmla="*/ 1416537 w 74"/>
              <a:gd name="T45" fmla="*/ 3017428 h 174"/>
              <a:gd name="T46" fmla="*/ 1192771 w 74"/>
              <a:gd name="T47" fmla="*/ 1820858 h 174"/>
              <a:gd name="T48" fmla="*/ 1043723 w 74"/>
              <a:gd name="T49" fmla="*/ 624288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61" name="Freeform 291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828297 w 39"/>
              <a:gd name="T1" fmla="*/ 431581 h 87"/>
              <a:gd name="T2" fmla="*/ 786984 w 39"/>
              <a:gd name="T3" fmla="*/ 239767 h 87"/>
              <a:gd name="T4" fmla="*/ 662638 w 39"/>
              <a:gd name="T5" fmla="*/ 95907 h 87"/>
              <a:gd name="T6" fmla="*/ 538495 w 39"/>
              <a:gd name="T7" fmla="*/ 0 h 87"/>
              <a:gd name="T8" fmla="*/ 331319 w 39"/>
              <a:gd name="T9" fmla="*/ 0 h 87"/>
              <a:gd name="T10" fmla="*/ 207176 w 39"/>
              <a:gd name="T11" fmla="*/ 47953 h 87"/>
              <a:gd name="T12" fmla="*/ 82830 w 39"/>
              <a:gd name="T13" fmla="*/ 143860 h 87"/>
              <a:gd name="T14" fmla="*/ 0 w 39"/>
              <a:gd name="T15" fmla="*/ 287721 h 87"/>
              <a:gd name="T16" fmla="*/ 0 w 39"/>
              <a:gd name="T17" fmla="*/ 479534 h 87"/>
              <a:gd name="T18" fmla="*/ 0 w 39"/>
              <a:gd name="T19" fmla="*/ 1054757 h 87"/>
              <a:gd name="T20" fmla="*/ 124346 w 39"/>
              <a:gd name="T21" fmla="*/ 1678152 h 87"/>
              <a:gd name="T22" fmla="*/ 290006 w 39"/>
              <a:gd name="T23" fmla="*/ 2301328 h 87"/>
              <a:gd name="T24" fmla="*/ 538495 w 39"/>
              <a:gd name="T25" fmla="*/ 2876769 h 87"/>
              <a:gd name="T26" fmla="*/ 786984 w 39"/>
              <a:gd name="T27" fmla="*/ 3452210 h 87"/>
              <a:gd name="T28" fmla="*/ 1035473 w 39"/>
              <a:gd name="T29" fmla="*/ 3883572 h 87"/>
              <a:gd name="T30" fmla="*/ 1366792 w 39"/>
              <a:gd name="T31" fmla="*/ 4123340 h 87"/>
              <a:gd name="T32" fmla="*/ 1573765 w 39"/>
              <a:gd name="T33" fmla="*/ 4171293 h 87"/>
              <a:gd name="T34" fmla="*/ 1615281 w 39"/>
              <a:gd name="T35" fmla="*/ 3356303 h 87"/>
              <a:gd name="T36" fmla="*/ 1408105 w 39"/>
              <a:gd name="T37" fmla="*/ 2397234 h 87"/>
              <a:gd name="T38" fmla="*/ 1118303 w 39"/>
              <a:gd name="T39" fmla="*/ 1390431 h 87"/>
              <a:gd name="T40" fmla="*/ 828297 w 39"/>
              <a:gd name="T41" fmla="*/ 431581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62" name="Freeform 292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627903 w 34"/>
              <a:gd name="T1" fmla="*/ 332300 h 51"/>
              <a:gd name="T2" fmla="*/ 627903 w 34"/>
              <a:gd name="T3" fmla="*/ 379803 h 51"/>
              <a:gd name="T4" fmla="*/ 627903 w 34"/>
              <a:gd name="T5" fmla="*/ 379803 h 51"/>
              <a:gd name="T6" fmla="*/ 627903 w 34"/>
              <a:gd name="T7" fmla="*/ 379803 h 51"/>
              <a:gd name="T8" fmla="*/ 627903 w 34"/>
              <a:gd name="T9" fmla="*/ 379803 h 51"/>
              <a:gd name="T10" fmla="*/ 592978 w 34"/>
              <a:gd name="T11" fmla="*/ 237513 h 51"/>
              <a:gd name="T12" fmla="*/ 488390 w 34"/>
              <a:gd name="T13" fmla="*/ 47503 h 51"/>
              <a:gd name="T14" fmla="*/ 383615 w 34"/>
              <a:gd name="T15" fmla="*/ 0 h 51"/>
              <a:gd name="T16" fmla="*/ 244101 w 34"/>
              <a:gd name="T17" fmla="*/ 0 h 51"/>
              <a:gd name="T18" fmla="*/ 139513 w 34"/>
              <a:gd name="T19" fmla="*/ 47503 h 51"/>
              <a:gd name="T20" fmla="*/ 34925 w 34"/>
              <a:gd name="T21" fmla="*/ 237513 h 51"/>
              <a:gd name="T22" fmla="*/ 0 w 34"/>
              <a:gd name="T23" fmla="*/ 379803 h 51"/>
              <a:gd name="T24" fmla="*/ 0 w 34"/>
              <a:gd name="T25" fmla="*/ 522311 h 51"/>
              <a:gd name="T26" fmla="*/ 34925 w 34"/>
              <a:gd name="T27" fmla="*/ 759606 h 51"/>
              <a:gd name="T28" fmla="*/ 139513 w 34"/>
              <a:gd name="T29" fmla="*/ 1092125 h 51"/>
              <a:gd name="T30" fmla="*/ 279026 w 34"/>
              <a:gd name="T31" fmla="*/ 1424425 h 51"/>
              <a:gd name="T32" fmla="*/ 453465 w 34"/>
              <a:gd name="T33" fmla="*/ 1756726 h 51"/>
              <a:gd name="T34" fmla="*/ 627903 w 34"/>
              <a:gd name="T35" fmla="*/ 2041741 h 51"/>
              <a:gd name="T36" fmla="*/ 872004 w 34"/>
              <a:gd name="T37" fmla="*/ 2231534 h 51"/>
              <a:gd name="T38" fmla="*/ 1046443 w 34"/>
              <a:gd name="T39" fmla="*/ 2421544 h 51"/>
              <a:gd name="T40" fmla="*/ 1185956 w 34"/>
              <a:gd name="T41" fmla="*/ 2421544 h 51"/>
              <a:gd name="T42" fmla="*/ 1151031 w 34"/>
              <a:gd name="T43" fmla="*/ 1899233 h 51"/>
              <a:gd name="T44" fmla="*/ 1011518 w 34"/>
              <a:gd name="T45" fmla="*/ 1281917 h 51"/>
              <a:gd name="T46" fmla="*/ 802341 w 34"/>
              <a:gd name="T47" fmla="*/ 712322 h 51"/>
              <a:gd name="T48" fmla="*/ 627903 w 34"/>
              <a:gd name="T49" fmla="*/ 33230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63" name="Freeform 293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1586327 w 46"/>
              <a:gd name="T1" fmla="*/ 888615 h 33"/>
              <a:gd name="T2" fmla="*/ 1757984 w 46"/>
              <a:gd name="T3" fmla="*/ 814532 h 33"/>
              <a:gd name="T4" fmla="*/ 1929434 w 46"/>
              <a:gd name="T5" fmla="*/ 703503 h 33"/>
              <a:gd name="T6" fmla="*/ 1972296 w 46"/>
              <a:gd name="T7" fmla="*/ 555336 h 33"/>
              <a:gd name="T8" fmla="*/ 1972296 w 46"/>
              <a:gd name="T9" fmla="*/ 370224 h 33"/>
              <a:gd name="T10" fmla="*/ 1886571 w 46"/>
              <a:gd name="T11" fmla="*/ 185112 h 33"/>
              <a:gd name="T12" fmla="*/ 1757984 w 46"/>
              <a:gd name="T13" fmla="*/ 74083 h 33"/>
              <a:gd name="T14" fmla="*/ 1586327 w 46"/>
              <a:gd name="T15" fmla="*/ 0 h 33"/>
              <a:gd name="T16" fmla="*/ 1372014 w 46"/>
              <a:gd name="T17" fmla="*/ 0 h 33"/>
              <a:gd name="T18" fmla="*/ 1243427 w 46"/>
              <a:gd name="T19" fmla="*/ 0 h 33"/>
              <a:gd name="T20" fmla="*/ 1071977 w 46"/>
              <a:gd name="T21" fmla="*/ 36945 h 33"/>
              <a:gd name="T22" fmla="*/ 814595 w 46"/>
              <a:gd name="T23" fmla="*/ 111029 h 33"/>
              <a:gd name="T24" fmla="*/ 514557 w 46"/>
              <a:gd name="T25" fmla="*/ 259195 h 33"/>
              <a:gd name="T26" fmla="*/ 214313 w 46"/>
              <a:gd name="T27" fmla="*/ 518391 h 33"/>
              <a:gd name="T28" fmla="*/ 85725 w 46"/>
              <a:gd name="T29" fmla="*/ 740448 h 33"/>
              <a:gd name="T30" fmla="*/ 0 w 46"/>
              <a:gd name="T31" fmla="*/ 962698 h 33"/>
              <a:gd name="T32" fmla="*/ 0 w 46"/>
              <a:gd name="T33" fmla="*/ 1073727 h 33"/>
              <a:gd name="T34" fmla="*/ 128588 w 46"/>
              <a:gd name="T35" fmla="*/ 1147811 h 33"/>
              <a:gd name="T36" fmla="*/ 300038 w 46"/>
              <a:gd name="T37" fmla="*/ 1221894 h 33"/>
              <a:gd name="T38" fmla="*/ 514557 w 46"/>
              <a:gd name="T39" fmla="*/ 1221894 h 33"/>
              <a:gd name="T40" fmla="*/ 686007 w 46"/>
              <a:gd name="T41" fmla="*/ 1221894 h 33"/>
              <a:gd name="T42" fmla="*/ 900320 w 46"/>
              <a:gd name="T43" fmla="*/ 1147811 h 33"/>
              <a:gd name="T44" fmla="*/ 1114839 w 46"/>
              <a:gd name="T45" fmla="*/ 1110865 h 33"/>
              <a:gd name="T46" fmla="*/ 1372014 w 46"/>
              <a:gd name="T47" fmla="*/ 1036782 h 33"/>
              <a:gd name="T48" fmla="*/ 1586327 w 46"/>
              <a:gd name="T49" fmla="*/ 888615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64" name="Freeform 294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2766118 w 177"/>
              <a:gd name="T1" fmla="*/ 1666500 h 219"/>
              <a:gd name="T2" fmla="*/ 2212853 w 177"/>
              <a:gd name="T3" fmla="*/ 2171439 h 219"/>
              <a:gd name="T4" fmla="*/ 1744785 w 177"/>
              <a:gd name="T5" fmla="*/ 2726940 h 219"/>
              <a:gd name="T6" fmla="*/ 1234016 w 177"/>
              <a:gd name="T7" fmla="*/ 3332776 h 219"/>
              <a:gd name="T8" fmla="*/ 851145 w 177"/>
              <a:gd name="T9" fmla="*/ 3989399 h 219"/>
              <a:gd name="T10" fmla="*/ 510563 w 177"/>
              <a:gd name="T11" fmla="*/ 4696358 h 219"/>
              <a:gd name="T12" fmla="*/ 255385 w 177"/>
              <a:gd name="T13" fmla="*/ 5403318 h 219"/>
              <a:gd name="T14" fmla="*/ 85197 w 177"/>
              <a:gd name="T15" fmla="*/ 6110277 h 219"/>
              <a:gd name="T16" fmla="*/ 0 w 177"/>
              <a:gd name="T17" fmla="*/ 6867573 h 219"/>
              <a:gd name="T18" fmla="*/ 85197 w 177"/>
              <a:gd name="T19" fmla="*/ 7978573 h 219"/>
              <a:gd name="T20" fmla="*/ 425572 w 177"/>
              <a:gd name="T21" fmla="*/ 8938114 h 219"/>
              <a:gd name="T22" fmla="*/ 978837 w 177"/>
              <a:gd name="T23" fmla="*/ 9745972 h 219"/>
              <a:gd name="T24" fmla="*/ 1617093 w 177"/>
              <a:gd name="T25" fmla="*/ 10301472 h 219"/>
              <a:gd name="T26" fmla="*/ 2425536 w 177"/>
              <a:gd name="T27" fmla="*/ 10756074 h 219"/>
              <a:gd name="T28" fmla="*/ 3319176 w 177"/>
              <a:gd name="T29" fmla="*/ 11008431 h 219"/>
              <a:gd name="T30" fmla="*/ 4170321 w 177"/>
              <a:gd name="T31" fmla="*/ 11058993 h 219"/>
              <a:gd name="T32" fmla="*/ 5021466 w 177"/>
              <a:gd name="T33" fmla="*/ 10907533 h 219"/>
              <a:gd name="T34" fmla="*/ 5234149 w 177"/>
              <a:gd name="T35" fmla="*/ 10907533 h 219"/>
              <a:gd name="T36" fmla="*/ 5404543 w 177"/>
              <a:gd name="T37" fmla="*/ 10806411 h 219"/>
              <a:gd name="T38" fmla="*/ 5532029 w 177"/>
              <a:gd name="T39" fmla="*/ 10604615 h 219"/>
              <a:gd name="T40" fmla="*/ 5574731 w 177"/>
              <a:gd name="T41" fmla="*/ 10352033 h 219"/>
              <a:gd name="T42" fmla="*/ 5532029 w 177"/>
              <a:gd name="T43" fmla="*/ 10251135 h 219"/>
              <a:gd name="T44" fmla="*/ 5404543 w 177"/>
              <a:gd name="T45" fmla="*/ 10251135 h 219"/>
              <a:gd name="T46" fmla="*/ 5234149 w 177"/>
              <a:gd name="T47" fmla="*/ 10200574 h 219"/>
              <a:gd name="T48" fmla="*/ 4978970 w 177"/>
              <a:gd name="T49" fmla="*/ 10200574 h 219"/>
              <a:gd name="T50" fmla="*/ 4723586 w 177"/>
              <a:gd name="T51" fmla="*/ 10200574 h 219"/>
              <a:gd name="T52" fmla="*/ 4510903 w 177"/>
              <a:gd name="T53" fmla="*/ 10200574 h 219"/>
              <a:gd name="T54" fmla="*/ 4255518 w 177"/>
              <a:gd name="T55" fmla="*/ 10200574 h 219"/>
              <a:gd name="T56" fmla="*/ 4127826 w 177"/>
              <a:gd name="T57" fmla="*/ 10200574 h 219"/>
              <a:gd name="T58" fmla="*/ 3702253 w 177"/>
              <a:gd name="T59" fmla="*/ 10150013 h 219"/>
              <a:gd name="T60" fmla="*/ 3276681 w 177"/>
              <a:gd name="T61" fmla="*/ 10099451 h 219"/>
              <a:gd name="T62" fmla="*/ 2851108 w 177"/>
              <a:gd name="T63" fmla="*/ 10049115 h 219"/>
              <a:gd name="T64" fmla="*/ 2383041 w 177"/>
              <a:gd name="T65" fmla="*/ 9897656 h 219"/>
              <a:gd name="T66" fmla="*/ 1957468 w 177"/>
              <a:gd name="T67" fmla="*/ 9745972 h 219"/>
              <a:gd name="T68" fmla="*/ 1489400 w 177"/>
              <a:gd name="T69" fmla="*/ 9342155 h 219"/>
              <a:gd name="T70" fmla="*/ 1106323 w 177"/>
              <a:gd name="T71" fmla="*/ 8836992 h 219"/>
              <a:gd name="T72" fmla="*/ 638255 w 177"/>
              <a:gd name="T73" fmla="*/ 8180594 h 219"/>
              <a:gd name="T74" fmla="*/ 553265 w 177"/>
              <a:gd name="T75" fmla="*/ 7372737 h 219"/>
              <a:gd name="T76" fmla="*/ 595760 w 177"/>
              <a:gd name="T77" fmla="*/ 6615216 h 219"/>
              <a:gd name="T78" fmla="*/ 808443 w 177"/>
              <a:gd name="T79" fmla="*/ 5857695 h 219"/>
              <a:gd name="T80" fmla="*/ 1063828 w 177"/>
              <a:gd name="T81" fmla="*/ 5150736 h 219"/>
              <a:gd name="T82" fmla="*/ 1446905 w 177"/>
              <a:gd name="T83" fmla="*/ 4494338 h 219"/>
              <a:gd name="T84" fmla="*/ 1914973 w 177"/>
              <a:gd name="T85" fmla="*/ 3837715 h 219"/>
              <a:gd name="T86" fmla="*/ 2383041 w 177"/>
              <a:gd name="T87" fmla="*/ 3282440 h 219"/>
              <a:gd name="T88" fmla="*/ 2978801 w 177"/>
              <a:gd name="T89" fmla="*/ 2777276 h 219"/>
              <a:gd name="T90" fmla="*/ 3574561 w 177"/>
              <a:gd name="T91" fmla="*/ 2272337 h 219"/>
              <a:gd name="T92" fmla="*/ 4170321 w 177"/>
              <a:gd name="T93" fmla="*/ 1868521 h 219"/>
              <a:gd name="T94" fmla="*/ 4808783 w 177"/>
              <a:gd name="T95" fmla="*/ 1464480 h 219"/>
              <a:gd name="T96" fmla="*/ 5404543 w 177"/>
              <a:gd name="T97" fmla="*/ 1161337 h 219"/>
              <a:gd name="T98" fmla="*/ 6000303 w 177"/>
              <a:gd name="T99" fmla="*/ 858419 h 219"/>
              <a:gd name="T100" fmla="*/ 6553361 w 177"/>
              <a:gd name="T101" fmla="*/ 606061 h 219"/>
              <a:gd name="T102" fmla="*/ 7106626 w 177"/>
              <a:gd name="T103" fmla="*/ 454378 h 219"/>
              <a:gd name="T104" fmla="*/ 7532199 w 177"/>
              <a:gd name="T105" fmla="*/ 353480 h 219"/>
              <a:gd name="T106" fmla="*/ 7234319 w 177"/>
              <a:gd name="T107" fmla="*/ 100898 h 219"/>
              <a:gd name="T108" fmla="*/ 6723755 w 177"/>
              <a:gd name="T109" fmla="*/ 0 h 219"/>
              <a:gd name="T110" fmla="*/ 6170491 w 177"/>
              <a:gd name="T111" fmla="*/ 100898 h 219"/>
              <a:gd name="T112" fmla="*/ 5489534 w 177"/>
              <a:gd name="T113" fmla="*/ 302918 h 219"/>
              <a:gd name="T114" fmla="*/ 4723586 w 177"/>
              <a:gd name="T115" fmla="*/ 555500 h 219"/>
              <a:gd name="T116" fmla="*/ 4000133 w 177"/>
              <a:gd name="T117" fmla="*/ 858419 h 219"/>
              <a:gd name="T118" fmla="*/ 3319176 w 177"/>
              <a:gd name="T119" fmla="*/ 1313021 h 219"/>
              <a:gd name="T120" fmla="*/ 2766118 w 177"/>
              <a:gd name="T121" fmla="*/ 1666500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65" name="Freeform 295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4159199 w 115"/>
              <a:gd name="T1" fmla="*/ 3106558 h 170"/>
              <a:gd name="T2" fmla="*/ 4287789 w 115"/>
              <a:gd name="T3" fmla="*/ 4087528 h 170"/>
              <a:gd name="T4" fmla="*/ 4202063 w 115"/>
              <a:gd name="T5" fmla="*/ 4905080 h 170"/>
              <a:gd name="T6" fmla="*/ 3901812 w 115"/>
              <a:gd name="T7" fmla="*/ 5613609 h 170"/>
              <a:gd name="T8" fmla="*/ 3430314 w 115"/>
              <a:gd name="T9" fmla="*/ 6213117 h 170"/>
              <a:gd name="T10" fmla="*/ 2915747 w 115"/>
              <a:gd name="T11" fmla="*/ 6812624 h 170"/>
              <a:gd name="T12" fmla="*/ 2315452 w 115"/>
              <a:gd name="T13" fmla="*/ 7357503 h 170"/>
              <a:gd name="T14" fmla="*/ 1672294 w 115"/>
              <a:gd name="T15" fmla="*/ 7902616 h 170"/>
              <a:gd name="T16" fmla="*/ 1157726 w 115"/>
              <a:gd name="T17" fmla="*/ 8447495 h 170"/>
              <a:gd name="T18" fmla="*/ 1071999 w 115"/>
              <a:gd name="T19" fmla="*/ 8611145 h 170"/>
              <a:gd name="T20" fmla="*/ 986272 w 115"/>
              <a:gd name="T21" fmla="*/ 8719934 h 170"/>
              <a:gd name="T22" fmla="*/ 986272 w 115"/>
              <a:gd name="T23" fmla="*/ 8937979 h 170"/>
              <a:gd name="T24" fmla="*/ 1114863 w 115"/>
              <a:gd name="T25" fmla="*/ 9101630 h 170"/>
              <a:gd name="T26" fmla="*/ 1200589 w 115"/>
              <a:gd name="T27" fmla="*/ 9210652 h 170"/>
              <a:gd name="T28" fmla="*/ 1329180 w 115"/>
              <a:gd name="T29" fmla="*/ 9265047 h 170"/>
              <a:gd name="T30" fmla="*/ 1457770 w 115"/>
              <a:gd name="T31" fmla="*/ 9265047 h 170"/>
              <a:gd name="T32" fmla="*/ 1586567 w 115"/>
              <a:gd name="T33" fmla="*/ 9210652 h 170"/>
              <a:gd name="T34" fmla="*/ 2272588 w 115"/>
              <a:gd name="T35" fmla="*/ 8665540 h 170"/>
              <a:gd name="T36" fmla="*/ 2958610 w 115"/>
              <a:gd name="T37" fmla="*/ 8120427 h 170"/>
              <a:gd name="T38" fmla="*/ 3558905 w 115"/>
              <a:gd name="T39" fmla="*/ 7466525 h 170"/>
              <a:gd name="T40" fmla="*/ 4159199 w 115"/>
              <a:gd name="T41" fmla="*/ 6703601 h 170"/>
              <a:gd name="T42" fmla="*/ 4544970 w 115"/>
              <a:gd name="T43" fmla="*/ 5886049 h 170"/>
              <a:gd name="T44" fmla="*/ 4845221 w 115"/>
              <a:gd name="T45" fmla="*/ 4959474 h 170"/>
              <a:gd name="T46" fmla="*/ 4930948 w 115"/>
              <a:gd name="T47" fmla="*/ 3978505 h 170"/>
              <a:gd name="T48" fmla="*/ 4759494 w 115"/>
              <a:gd name="T49" fmla="*/ 2888513 h 170"/>
              <a:gd name="T50" fmla="*/ 4330653 w 115"/>
              <a:gd name="T51" fmla="*/ 2125589 h 170"/>
              <a:gd name="T52" fmla="*/ 3816085 w 115"/>
              <a:gd name="T53" fmla="*/ 1417059 h 170"/>
              <a:gd name="T54" fmla="*/ 3087200 w 115"/>
              <a:gd name="T55" fmla="*/ 817552 h 170"/>
              <a:gd name="T56" fmla="*/ 2358315 w 115"/>
              <a:gd name="T57" fmla="*/ 436090 h 170"/>
              <a:gd name="T58" fmla="*/ 1586567 w 115"/>
              <a:gd name="T59" fmla="*/ 109023 h 170"/>
              <a:gd name="T60" fmla="*/ 900338 w 115"/>
              <a:gd name="T61" fmla="*/ 0 h 170"/>
              <a:gd name="T62" fmla="*/ 385978 w 115"/>
              <a:gd name="T63" fmla="*/ 54395 h 170"/>
              <a:gd name="T64" fmla="*/ 0 w 115"/>
              <a:gd name="T65" fmla="*/ 272440 h 170"/>
              <a:gd name="T66" fmla="*/ 643158 w 115"/>
              <a:gd name="T67" fmla="*/ 545113 h 170"/>
              <a:gd name="T68" fmla="*/ 1286316 w 115"/>
              <a:gd name="T69" fmla="*/ 708530 h 170"/>
              <a:gd name="T70" fmla="*/ 1843747 w 115"/>
              <a:gd name="T71" fmla="*/ 871947 h 170"/>
              <a:gd name="T72" fmla="*/ 2444042 w 115"/>
              <a:gd name="T73" fmla="*/ 1089992 h 170"/>
              <a:gd name="T74" fmla="*/ 3001473 w 115"/>
              <a:gd name="T75" fmla="*/ 1417059 h 170"/>
              <a:gd name="T76" fmla="*/ 3473178 w 115"/>
              <a:gd name="T77" fmla="*/ 1798521 h 170"/>
              <a:gd name="T78" fmla="*/ 3901812 w 115"/>
              <a:gd name="T79" fmla="*/ 2343401 h 170"/>
              <a:gd name="T80" fmla="*/ 4159199 w 115"/>
              <a:gd name="T81" fmla="*/ 3106558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66" name="Freeform 296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3519570 w 289"/>
              <a:gd name="T1" fmla="*/ 3305112 h 352"/>
              <a:gd name="T2" fmla="*/ 1877051 w 289"/>
              <a:gd name="T3" fmla="*/ 5390059 h 352"/>
              <a:gd name="T4" fmla="*/ 625684 w 289"/>
              <a:gd name="T5" fmla="*/ 7932539 h 352"/>
              <a:gd name="T6" fmla="*/ 0 w 289"/>
              <a:gd name="T7" fmla="*/ 10729155 h 352"/>
              <a:gd name="T8" fmla="*/ 117266 w 289"/>
              <a:gd name="T9" fmla="*/ 12661440 h 352"/>
              <a:gd name="T10" fmla="*/ 391151 w 289"/>
              <a:gd name="T11" fmla="*/ 13424071 h 352"/>
              <a:gd name="T12" fmla="*/ 742950 w 289"/>
              <a:gd name="T13" fmla="*/ 14085229 h 352"/>
              <a:gd name="T14" fmla="*/ 1212213 w 289"/>
              <a:gd name="T15" fmla="*/ 14695424 h 352"/>
              <a:gd name="T16" fmla="*/ 1994317 w 289"/>
              <a:gd name="T17" fmla="*/ 15356357 h 352"/>
              <a:gd name="T18" fmla="*/ 3050307 w 289"/>
              <a:gd name="T19" fmla="*/ 16068251 h 352"/>
              <a:gd name="T20" fmla="*/ 4184211 w 289"/>
              <a:gd name="T21" fmla="*/ 16627710 h 352"/>
              <a:gd name="T22" fmla="*/ 5357466 w 289"/>
              <a:gd name="T23" fmla="*/ 17034506 h 352"/>
              <a:gd name="T24" fmla="*/ 6530525 w 289"/>
              <a:gd name="T25" fmla="*/ 17390341 h 352"/>
              <a:gd name="T26" fmla="*/ 7742935 w 289"/>
              <a:gd name="T27" fmla="*/ 17593739 h 352"/>
              <a:gd name="T28" fmla="*/ 8955148 w 289"/>
              <a:gd name="T29" fmla="*/ 17746401 h 352"/>
              <a:gd name="T30" fmla="*/ 10167361 w 289"/>
              <a:gd name="T31" fmla="*/ 17848100 h 352"/>
              <a:gd name="T32" fmla="*/ 10949465 w 289"/>
              <a:gd name="T33" fmla="*/ 17898837 h 352"/>
              <a:gd name="T34" fmla="*/ 11223153 w 289"/>
              <a:gd name="T35" fmla="*/ 17593739 h 352"/>
              <a:gd name="T36" fmla="*/ 11301462 w 289"/>
              <a:gd name="T37" fmla="*/ 17034506 h 352"/>
              <a:gd name="T38" fmla="*/ 11066732 w 289"/>
              <a:gd name="T39" fmla="*/ 16678446 h 352"/>
              <a:gd name="T40" fmla="*/ 10323782 w 289"/>
              <a:gd name="T41" fmla="*/ 16627710 h 352"/>
              <a:gd name="T42" fmla="*/ 9189680 w 289"/>
              <a:gd name="T43" fmla="*/ 16576747 h 352"/>
              <a:gd name="T44" fmla="*/ 8094734 w 289"/>
              <a:gd name="T45" fmla="*/ 16424311 h 352"/>
              <a:gd name="T46" fmla="*/ 6999787 w 289"/>
              <a:gd name="T47" fmla="*/ 16220913 h 352"/>
              <a:gd name="T48" fmla="*/ 5865884 w 289"/>
              <a:gd name="T49" fmla="*/ 15966552 h 352"/>
              <a:gd name="T50" fmla="*/ 4770937 w 289"/>
              <a:gd name="T51" fmla="*/ 15559755 h 352"/>
              <a:gd name="T52" fmla="*/ 3714948 w 289"/>
              <a:gd name="T53" fmla="*/ 15152958 h 352"/>
              <a:gd name="T54" fmla="*/ 2659156 w 289"/>
              <a:gd name="T55" fmla="*/ 14492026 h 352"/>
              <a:gd name="T56" fmla="*/ 1759785 w 289"/>
              <a:gd name="T57" fmla="*/ 13780131 h 352"/>
              <a:gd name="T58" fmla="*/ 1251367 w 289"/>
              <a:gd name="T59" fmla="*/ 12712177 h 352"/>
              <a:gd name="T60" fmla="*/ 1055792 w 289"/>
              <a:gd name="T61" fmla="*/ 11288388 h 352"/>
              <a:gd name="T62" fmla="*/ 1329677 w 289"/>
              <a:gd name="T63" fmla="*/ 9305366 h 352"/>
              <a:gd name="T64" fmla="*/ 1759785 w 289"/>
              <a:gd name="T65" fmla="*/ 7779877 h 352"/>
              <a:gd name="T66" fmla="*/ 2385469 w 289"/>
              <a:gd name="T67" fmla="*/ 6457788 h 352"/>
              <a:gd name="T68" fmla="*/ 3128419 w 289"/>
              <a:gd name="T69" fmla="*/ 5237397 h 352"/>
              <a:gd name="T70" fmla="*/ 3988833 w 289"/>
              <a:gd name="T71" fmla="*/ 4169668 h 352"/>
              <a:gd name="T72" fmla="*/ 5044625 w 289"/>
              <a:gd name="T73" fmla="*/ 3000014 h 352"/>
              <a:gd name="T74" fmla="*/ 6335147 w 289"/>
              <a:gd name="T75" fmla="*/ 1932285 h 352"/>
              <a:gd name="T76" fmla="*/ 7703780 w 289"/>
              <a:gd name="T77" fmla="*/ 1016992 h 352"/>
              <a:gd name="T78" fmla="*/ 8876839 w 289"/>
              <a:gd name="T79" fmla="*/ 305098 h 352"/>
              <a:gd name="T80" fmla="*/ 8915993 w 289"/>
              <a:gd name="T81" fmla="*/ 0 h 352"/>
              <a:gd name="T82" fmla="*/ 7742935 w 289"/>
              <a:gd name="T83" fmla="*/ 254135 h 352"/>
              <a:gd name="T84" fmla="*/ 6335147 w 289"/>
              <a:gd name="T85" fmla="*/ 915293 h 352"/>
              <a:gd name="T86" fmla="*/ 4966315 w 289"/>
              <a:gd name="T87" fmla="*/ 1830586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67" name="Freeform 297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8533795 w 252"/>
              <a:gd name="T1" fmla="*/ 3798232 h 235"/>
              <a:gd name="T2" fmla="*/ 9021435 w 252"/>
              <a:gd name="T3" fmla="*/ 4484059 h 235"/>
              <a:gd name="T4" fmla="*/ 9265356 w 252"/>
              <a:gd name="T5" fmla="*/ 5275310 h 235"/>
              <a:gd name="T6" fmla="*/ 9427835 w 252"/>
              <a:gd name="T7" fmla="*/ 6119387 h 235"/>
              <a:gd name="T8" fmla="*/ 9427835 w 252"/>
              <a:gd name="T9" fmla="*/ 7016291 h 235"/>
              <a:gd name="T10" fmla="*/ 9346595 w 252"/>
              <a:gd name="T11" fmla="*/ 7754715 h 235"/>
              <a:gd name="T12" fmla="*/ 9184116 w 252"/>
              <a:gd name="T13" fmla="*/ 8387715 h 235"/>
              <a:gd name="T14" fmla="*/ 8858956 w 252"/>
              <a:gd name="T15" fmla="*/ 9020715 h 235"/>
              <a:gd name="T16" fmla="*/ 8574516 w 252"/>
              <a:gd name="T17" fmla="*/ 9495695 h 235"/>
              <a:gd name="T18" fmla="*/ 8208837 w 252"/>
              <a:gd name="T19" fmla="*/ 10075869 h 235"/>
              <a:gd name="T20" fmla="*/ 7802437 w 252"/>
              <a:gd name="T21" fmla="*/ 10550620 h 235"/>
              <a:gd name="T22" fmla="*/ 7436556 w 252"/>
              <a:gd name="T23" fmla="*/ 11025370 h 235"/>
              <a:gd name="T24" fmla="*/ 7030357 w 252"/>
              <a:gd name="T25" fmla="*/ 11552947 h 235"/>
              <a:gd name="T26" fmla="*/ 6948916 w 252"/>
              <a:gd name="T27" fmla="*/ 11711197 h 235"/>
              <a:gd name="T28" fmla="*/ 6908397 w 252"/>
              <a:gd name="T29" fmla="*/ 11869447 h 235"/>
              <a:gd name="T30" fmla="*/ 6948916 w 252"/>
              <a:gd name="T31" fmla="*/ 12080524 h 235"/>
              <a:gd name="T32" fmla="*/ 7030357 w 252"/>
              <a:gd name="T33" fmla="*/ 12238774 h 235"/>
              <a:gd name="T34" fmla="*/ 7152116 w 252"/>
              <a:gd name="T35" fmla="*/ 12344197 h 235"/>
              <a:gd name="T36" fmla="*/ 7314797 w 252"/>
              <a:gd name="T37" fmla="*/ 12397024 h 235"/>
              <a:gd name="T38" fmla="*/ 7477276 w 252"/>
              <a:gd name="T39" fmla="*/ 12344197 h 235"/>
              <a:gd name="T40" fmla="*/ 7599237 w 252"/>
              <a:gd name="T41" fmla="*/ 12238774 h 235"/>
              <a:gd name="T42" fmla="*/ 8452556 w 252"/>
              <a:gd name="T43" fmla="*/ 11500120 h 235"/>
              <a:gd name="T44" fmla="*/ 9143395 w 252"/>
              <a:gd name="T45" fmla="*/ 10550620 h 235"/>
              <a:gd name="T46" fmla="*/ 9712275 w 252"/>
              <a:gd name="T47" fmla="*/ 9390042 h 235"/>
              <a:gd name="T48" fmla="*/ 10118675 w 252"/>
              <a:gd name="T49" fmla="*/ 8229465 h 235"/>
              <a:gd name="T50" fmla="*/ 10240635 w 252"/>
              <a:gd name="T51" fmla="*/ 6910637 h 235"/>
              <a:gd name="T52" fmla="*/ 10159395 w 252"/>
              <a:gd name="T53" fmla="*/ 5697463 h 235"/>
              <a:gd name="T54" fmla="*/ 9834235 w 252"/>
              <a:gd name="T55" fmla="*/ 4484059 h 235"/>
              <a:gd name="T56" fmla="*/ 9143395 w 252"/>
              <a:gd name="T57" fmla="*/ 3428905 h 235"/>
              <a:gd name="T58" fmla="*/ 8615237 w 252"/>
              <a:gd name="T59" fmla="*/ 2848732 h 235"/>
              <a:gd name="T60" fmla="*/ 8005637 w 252"/>
              <a:gd name="T61" fmla="*/ 2373981 h 235"/>
              <a:gd name="T62" fmla="*/ 7355316 w 252"/>
              <a:gd name="T63" fmla="*/ 1899231 h 235"/>
              <a:gd name="T64" fmla="*/ 6664476 w 252"/>
              <a:gd name="T65" fmla="*/ 1529904 h 235"/>
              <a:gd name="T66" fmla="*/ 5933117 w 252"/>
              <a:gd name="T67" fmla="*/ 1160577 h 235"/>
              <a:gd name="T68" fmla="*/ 5161038 w 252"/>
              <a:gd name="T69" fmla="*/ 896904 h 235"/>
              <a:gd name="T70" fmla="*/ 4429478 w 252"/>
              <a:gd name="T71" fmla="*/ 633000 h 235"/>
              <a:gd name="T72" fmla="*/ 3657398 w 252"/>
              <a:gd name="T73" fmla="*/ 369327 h 235"/>
              <a:gd name="T74" fmla="*/ 2966559 w 252"/>
              <a:gd name="T75" fmla="*/ 211077 h 235"/>
              <a:gd name="T76" fmla="*/ 2316238 w 252"/>
              <a:gd name="T77" fmla="*/ 105424 h 235"/>
              <a:gd name="T78" fmla="*/ 1706840 w 252"/>
              <a:gd name="T79" fmla="*/ 0 h 235"/>
              <a:gd name="T80" fmla="*/ 1137759 w 252"/>
              <a:gd name="T81" fmla="*/ 0 h 235"/>
              <a:gd name="T82" fmla="*/ 690840 w 252"/>
              <a:gd name="T83" fmla="*/ 0 h 235"/>
              <a:gd name="T84" fmla="*/ 325160 w 252"/>
              <a:gd name="T85" fmla="*/ 52827 h 235"/>
              <a:gd name="T86" fmla="*/ 121960 w 252"/>
              <a:gd name="T87" fmla="*/ 158250 h 235"/>
              <a:gd name="T88" fmla="*/ 0 w 252"/>
              <a:gd name="T89" fmla="*/ 263674 h 235"/>
              <a:gd name="T90" fmla="*/ 406400 w 252"/>
              <a:gd name="T91" fmla="*/ 369327 h 235"/>
              <a:gd name="T92" fmla="*/ 894040 w 252"/>
              <a:gd name="T93" fmla="*/ 421924 h 235"/>
              <a:gd name="T94" fmla="*/ 1340959 w 252"/>
              <a:gd name="T95" fmla="*/ 580174 h 235"/>
              <a:gd name="T96" fmla="*/ 1869319 w 252"/>
              <a:gd name="T97" fmla="*/ 685827 h 235"/>
              <a:gd name="T98" fmla="*/ 2438198 w 252"/>
              <a:gd name="T99" fmla="*/ 791251 h 235"/>
              <a:gd name="T100" fmla="*/ 2966559 w 252"/>
              <a:gd name="T101" fmla="*/ 896904 h 235"/>
              <a:gd name="T102" fmla="*/ 3535438 w 252"/>
              <a:gd name="T103" fmla="*/ 1055154 h 235"/>
              <a:gd name="T104" fmla="*/ 4145038 w 252"/>
              <a:gd name="T105" fmla="*/ 1213404 h 235"/>
              <a:gd name="T106" fmla="*/ 4673398 w 252"/>
              <a:gd name="T107" fmla="*/ 1477078 h 235"/>
              <a:gd name="T108" fmla="*/ 5282797 w 252"/>
              <a:gd name="T109" fmla="*/ 1688154 h 235"/>
              <a:gd name="T110" fmla="*/ 5892397 w 252"/>
              <a:gd name="T111" fmla="*/ 1951828 h 235"/>
              <a:gd name="T112" fmla="*/ 6461276 w 252"/>
              <a:gd name="T113" fmla="*/ 2268328 h 235"/>
              <a:gd name="T114" fmla="*/ 6989637 w 252"/>
              <a:gd name="T115" fmla="*/ 2584828 h 235"/>
              <a:gd name="T116" fmla="*/ 7558516 w 252"/>
              <a:gd name="T117" fmla="*/ 2901329 h 235"/>
              <a:gd name="T118" fmla="*/ 8046156 w 252"/>
              <a:gd name="T119" fmla="*/ 3376309 h 235"/>
              <a:gd name="T120" fmla="*/ 8533795 w 252"/>
              <a:gd name="T121" fmla="*/ 3798232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68" name="Freeform 298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6398260 h 220"/>
              <a:gd name="T2" fmla="*/ 0 w 103"/>
              <a:gd name="T3" fmla="*/ 7357918 h 220"/>
              <a:gd name="T4" fmla="*/ 160496 w 103"/>
              <a:gd name="T5" fmla="*/ 8264467 h 220"/>
              <a:gd name="T6" fmla="*/ 481687 w 103"/>
              <a:gd name="T7" fmla="*/ 9117445 h 220"/>
              <a:gd name="T8" fmla="*/ 883226 w 103"/>
              <a:gd name="T9" fmla="*/ 9863975 h 220"/>
              <a:gd name="T10" fmla="*/ 1405187 w 103"/>
              <a:gd name="T11" fmla="*/ 10503824 h 220"/>
              <a:gd name="T12" fmla="*/ 2007296 w 103"/>
              <a:gd name="T13" fmla="*/ 11036993 h 220"/>
              <a:gd name="T14" fmla="*/ 2649679 w 103"/>
              <a:gd name="T15" fmla="*/ 11463482 h 220"/>
              <a:gd name="T16" fmla="*/ 3332336 w 103"/>
              <a:gd name="T17" fmla="*/ 11676842 h 220"/>
              <a:gd name="T18" fmla="*/ 3573179 w 103"/>
              <a:gd name="T19" fmla="*/ 11730182 h 220"/>
              <a:gd name="T20" fmla="*/ 3773949 w 103"/>
              <a:gd name="T21" fmla="*/ 11623502 h 220"/>
              <a:gd name="T22" fmla="*/ 3934444 w 103"/>
              <a:gd name="T23" fmla="*/ 11463482 h 220"/>
              <a:gd name="T24" fmla="*/ 4014792 w 103"/>
              <a:gd name="T25" fmla="*/ 11250353 h 220"/>
              <a:gd name="T26" fmla="*/ 4014792 w 103"/>
              <a:gd name="T27" fmla="*/ 10930313 h 220"/>
              <a:gd name="T28" fmla="*/ 3974719 w 103"/>
              <a:gd name="T29" fmla="*/ 10663844 h 220"/>
              <a:gd name="T30" fmla="*/ 3854096 w 103"/>
              <a:gd name="T31" fmla="*/ 10450484 h 220"/>
              <a:gd name="T32" fmla="*/ 3653527 w 103"/>
              <a:gd name="T33" fmla="*/ 10290464 h 220"/>
              <a:gd name="T34" fmla="*/ 2970870 w 103"/>
              <a:gd name="T35" fmla="*/ 9970655 h 220"/>
              <a:gd name="T36" fmla="*/ 2328487 w 103"/>
              <a:gd name="T37" fmla="*/ 9490825 h 220"/>
              <a:gd name="T38" fmla="*/ 1806727 w 103"/>
              <a:gd name="T39" fmla="*/ 8904316 h 220"/>
              <a:gd name="T40" fmla="*/ 1445261 w 103"/>
              <a:gd name="T41" fmla="*/ 8211127 h 220"/>
              <a:gd name="T42" fmla="*/ 1204418 w 103"/>
              <a:gd name="T43" fmla="*/ 7357918 h 220"/>
              <a:gd name="T44" fmla="*/ 1083996 w 103"/>
              <a:gd name="T45" fmla="*/ 6451600 h 220"/>
              <a:gd name="T46" fmla="*/ 1083996 w 103"/>
              <a:gd name="T47" fmla="*/ 5491942 h 220"/>
              <a:gd name="T48" fmla="*/ 1284766 w 103"/>
              <a:gd name="T49" fmla="*/ 4425373 h 220"/>
              <a:gd name="T50" fmla="*/ 1565683 w 103"/>
              <a:gd name="T51" fmla="*/ 3679075 h 220"/>
              <a:gd name="T52" fmla="*/ 2047570 w 103"/>
              <a:gd name="T53" fmla="*/ 2985885 h 220"/>
              <a:gd name="T54" fmla="*/ 2529257 w 103"/>
              <a:gd name="T55" fmla="*/ 2292696 h 220"/>
              <a:gd name="T56" fmla="*/ 3091292 w 103"/>
              <a:gd name="T57" fmla="*/ 1652847 h 220"/>
              <a:gd name="T58" fmla="*/ 3573179 w 103"/>
              <a:gd name="T59" fmla="*/ 1119678 h 220"/>
              <a:gd name="T60" fmla="*/ 3934444 w 103"/>
              <a:gd name="T61" fmla="*/ 639849 h 220"/>
              <a:gd name="T62" fmla="*/ 4135214 w 103"/>
              <a:gd name="T63" fmla="*/ 266700 h 220"/>
              <a:gd name="T64" fmla="*/ 4135214 w 103"/>
              <a:gd name="T65" fmla="*/ 0 h 220"/>
              <a:gd name="T66" fmla="*/ 3693601 w 103"/>
              <a:gd name="T67" fmla="*/ 213360 h 220"/>
              <a:gd name="T68" fmla="*/ 3091292 w 103"/>
              <a:gd name="T69" fmla="*/ 639849 h 220"/>
              <a:gd name="T70" fmla="*/ 2449109 w 103"/>
              <a:gd name="T71" fmla="*/ 1333038 h 220"/>
              <a:gd name="T72" fmla="*/ 1766453 w 103"/>
              <a:gd name="T73" fmla="*/ 2132676 h 220"/>
              <a:gd name="T74" fmla="*/ 1164344 w 103"/>
              <a:gd name="T75" fmla="*/ 3039225 h 220"/>
              <a:gd name="T76" fmla="*/ 642383 w 103"/>
              <a:gd name="T77" fmla="*/ 4105564 h 220"/>
              <a:gd name="T78" fmla="*/ 240843 w 103"/>
              <a:gd name="T79" fmla="*/ 5225242 h 220"/>
              <a:gd name="T80" fmla="*/ 0 w 103"/>
              <a:gd name="T81" fmla="*/ 6398260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69" name="Freeform 299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7592868 w 220"/>
              <a:gd name="T1" fmla="*/ 5873740 h 288"/>
              <a:gd name="T2" fmla="*/ 8001202 w 220"/>
              <a:gd name="T3" fmla="*/ 6793108 h 288"/>
              <a:gd name="T4" fmla="*/ 8246081 w 220"/>
              <a:gd name="T5" fmla="*/ 7814628 h 288"/>
              <a:gd name="T6" fmla="*/ 8123642 w 220"/>
              <a:gd name="T7" fmla="*/ 8887224 h 288"/>
              <a:gd name="T8" fmla="*/ 7592868 w 220"/>
              <a:gd name="T9" fmla="*/ 9908744 h 288"/>
              <a:gd name="T10" fmla="*/ 6858231 w 220"/>
              <a:gd name="T11" fmla="*/ 10879188 h 288"/>
              <a:gd name="T12" fmla="*/ 6041765 w 220"/>
              <a:gd name="T13" fmla="*/ 11696404 h 288"/>
              <a:gd name="T14" fmla="*/ 5184486 w 220"/>
              <a:gd name="T15" fmla="*/ 12564696 h 288"/>
              <a:gd name="T16" fmla="*/ 4694526 w 220"/>
              <a:gd name="T17" fmla="*/ 13177608 h 288"/>
              <a:gd name="T18" fmla="*/ 4490460 w 220"/>
              <a:gd name="T19" fmla="*/ 13637292 h 288"/>
              <a:gd name="T20" fmla="*/ 4368021 w 220"/>
              <a:gd name="T21" fmla="*/ 14096976 h 288"/>
              <a:gd name="T22" fmla="*/ 4449647 w 220"/>
              <a:gd name="T23" fmla="*/ 14505584 h 288"/>
              <a:gd name="T24" fmla="*/ 4776153 w 220"/>
              <a:gd name="T25" fmla="*/ 14709888 h 288"/>
              <a:gd name="T26" fmla="*/ 5062047 w 220"/>
              <a:gd name="T27" fmla="*/ 14658812 h 288"/>
              <a:gd name="T28" fmla="*/ 5633431 w 220"/>
              <a:gd name="T29" fmla="*/ 13841596 h 288"/>
              <a:gd name="T30" fmla="*/ 6572337 w 220"/>
              <a:gd name="T31" fmla="*/ 12769000 h 288"/>
              <a:gd name="T32" fmla="*/ 7552055 w 220"/>
              <a:gd name="T33" fmla="*/ 11696404 h 288"/>
              <a:gd name="T34" fmla="*/ 8409334 w 220"/>
              <a:gd name="T35" fmla="*/ 10419504 h 288"/>
              <a:gd name="T36" fmla="*/ 8940107 w 220"/>
              <a:gd name="T37" fmla="*/ 8836148 h 288"/>
              <a:gd name="T38" fmla="*/ 8899294 w 220"/>
              <a:gd name="T39" fmla="*/ 7201716 h 288"/>
              <a:gd name="T40" fmla="*/ 8327707 w 220"/>
              <a:gd name="T41" fmla="*/ 5669436 h 288"/>
              <a:gd name="T42" fmla="*/ 7429615 w 220"/>
              <a:gd name="T43" fmla="*/ 4392536 h 288"/>
              <a:gd name="T44" fmla="*/ 6449897 w 220"/>
              <a:gd name="T45" fmla="*/ 3575320 h 288"/>
              <a:gd name="T46" fmla="*/ 5470179 w 220"/>
              <a:gd name="T47" fmla="*/ 2860256 h 288"/>
              <a:gd name="T48" fmla="*/ 4449647 w 220"/>
              <a:gd name="T49" fmla="*/ 2196268 h 288"/>
              <a:gd name="T50" fmla="*/ 3388302 w 220"/>
              <a:gd name="T51" fmla="*/ 1481204 h 288"/>
              <a:gd name="T52" fmla="*/ 2408584 w 220"/>
              <a:gd name="T53" fmla="*/ 868292 h 288"/>
              <a:gd name="T54" fmla="*/ 1469679 w 220"/>
              <a:gd name="T55" fmla="*/ 357532 h 288"/>
              <a:gd name="T56" fmla="*/ 734839 w 220"/>
              <a:gd name="T57" fmla="*/ 51076 h 288"/>
              <a:gd name="T58" fmla="*/ 163253 w 220"/>
              <a:gd name="T59" fmla="*/ 0 h 288"/>
              <a:gd name="T60" fmla="*/ 367319 w 220"/>
              <a:gd name="T61" fmla="*/ 357532 h 288"/>
              <a:gd name="T62" fmla="*/ 1265411 w 220"/>
              <a:gd name="T63" fmla="*/ 919368 h 288"/>
              <a:gd name="T64" fmla="*/ 2204316 w 220"/>
              <a:gd name="T65" fmla="*/ 1481204 h 288"/>
              <a:gd name="T66" fmla="*/ 3143221 w 220"/>
              <a:gd name="T67" fmla="*/ 2043040 h 288"/>
              <a:gd name="T68" fmla="*/ 4123142 w 220"/>
              <a:gd name="T69" fmla="*/ 2707028 h 288"/>
              <a:gd name="T70" fmla="*/ 5062047 w 220"/>
              <a:gd name="T71" fmla="*/ 3371016 h 288"/>
              <a:gd name="T72" fmla="*/ 6000952 w 220"/>
              <a:gd name="T73" fmla="*/ 4188232 h 288"/>
              <a:gd name="T74" fmla="*/ 6858231 w 220"/>
              <a:gd name="T75" fmla="*/ 5005448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70" name="Freeform 300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3553470 w 1070"/>
              <a:gd name="T1" fmla="*/ 0 h 844"/>
              <a:gd name="T2" fmla="*/ 26965831 w 1070"/>
              <a:gd name="T3" fmla="*/ 3459884 h 844"/>
              <a:gd name="T4" fmla="*/ 23160423 w 1070"/>
              <a:gd name="T5" fmla="*/ 15052127 h 844"/>
              <a:gd name="T6" fmla="*/ 0 w 1070"/>
              <a:gd name="T7" fmla="*/ 11128574 h 844"/>
              <a:gd name="T8" fmla="*/ 3553470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1" name="Freeform 301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2450596 w 819"/>
              <a:gd name="T1" fmla="*/ 0 h 333"/>
              <a:gd name="T2" fmla="*/ 20690514 w 819"/>
              <a:gd name="T3" fmla="*/ 2476653 h 333"/>
              <a:gd name="T4" fmla="*/ 4345207 w 819"/>
              <a:gd name="T5" fmla="*/ 1746097 h 333"/>
              <a:gd name="T6" fmla="*/ 0 w 819"/>
              <a:gd name="T7" fmla="*/ 5933341 h 333"/>
              <a:gd name="T8" fmla="*/ 2450596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2" name="Freeform 302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852184 w 1083"/>
              <a:gd name="T1" fmla="*/ 0 h 306"/>
              <a:gd name="T2" fmla="*/ 27142292 w 1083"/>
              <a:gd name="T3" fmla="*/ 4748648 h 306"/>
              <a:gd name="T4" fmla="*/ 26440503 w 1083"/>
              <a:gd name="T5" fmla="*/ 5567404 h 306"/>
              <a:gd name="T6" fmla="*/ 0 w 1083"/>
              <a:gd name="T7" fmla="*/ 509463 h 306"/>
              <a:gd name="T8" fmla="*/ 852184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3" name="Freeform 303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986534 w 1088"/>
              <a:gd name="T1" fmla="*/ 0 h 311"/>
              <a:gd name="T2" fmla="*/ 27520040 w 1088"/>
              <a:gd name="T3" fmla="*/ 4579534 h 311"/>
              <a:gd name="T4" fmla="*/ 26685391 w 1088"/>
              <a:gd name="T5" fmla="*/ 5477896 h 311"/>
              <a:gd name="T6" fmla="*/ 0 w 1088"/>
              <a:gd name="T7" fmla="*/ 598819 h 311"/>
              <a:gd name="T8" fmla="*/ 986534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4" name="Freeform 304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383788 w 164"/>
              <a:gd name="T1" fmla="*/ 17463 h 72"/>
              <a:gd name="T2" fmla="*/ 503663 w 164"/>
              <a:gd name="T3" fmla="*/ 17463 h 72"/>
              <a:gd name="T4" fmla="*/ 839594 w 164"/>
              <a:gd name="T5" fmla="*/ 0 h 72"/>
              <a:gd name="T6" fmla="*/ 1295245 w 164"/>
              <a:gd name="T7" fmla="*/ 0 h 72"/>
              <a:gd name="T8" fmla="*/ 1870927 w 164"/>
              <a:gd name="T9" fmla="*/ 35057 h 72"/>
              <a:gd name="T10" fmla="*/ 2494621 w 164"/>
              <a:gd name="T11" fmla="*/ 122502 h 72"/>
              <a:gd name="T12" fmla="*/ 3070302 w 164"/>
              <a:gd name="T13" fmla="*/ 297524 h 72"/>
              <a:gd name="T14" fmla="*/ 3574121 w 164"/>
              <a:gd name="T15" fmla="*/ 542528 h 72"/>
              <a:gd name="T16" fmla="*/ 3933902 w 164"/>
              <a:gd name="T17" fmla="*/ 892572 h 72"/>
              <a:gd name="T18" fmla="*/ 3933902 w 164"/>
              <a:gd name="T19" fmla="*/ 910034 h 72"/>
              <a:gd name="T20" fmla="*/ 3933902 w 164"/>
              <a:gd name="T21" fmla="*/ 997611 h 72"/>
              <a:gd name="T22" fmla="*/ 3909896 w 164"/>
              <a:gd name="T23" fmla="*/ 1085056 h 72"/>
              <a:gd name="T24" fmla="*/ 3861884 w 164"/>
              <a:gd name="T25" fmla="*/ 1172633 h 72"/>
              <a:gd name="T26" fmla="*/ 3742009 w 164"/>
              <a:gd name="T27" fmla="*/ 1242616 h 72"/>
              <a:gd name="T28" fmla="*/ 3574121 w 164"/>
              <a:gd name="T29" fmla="*/ 1260078 h 72"/>
              <a:gd name="T30" fmla="*/ 3310209 w 164"/>
              <a:gd name="T31" fmla="*/ 1242616 h 72"/>
              <a:gd name="T32" fmla="*/ 2974433 w 164"/>
              <a:gd name="T33" fmla="*/ 1137576 h 72"/>
              <a:gd name="T34" fmla="*/ 2974433 w 164"/>
              <a:gd name="T35" fmla="*/ 1102519 h 72"/>
              <a:gd name="T36" fmla="*/ 2950427 w 164"/>
              <a:gd name="T37" fmla="*/ 1032536 h 72"/>
              <a:gd name="T38" fmla="*/ 2878409 w 164"/>
              <a:gd name="T39" fmla="*/ 910034 h 72"/>
              <a:gd name="T40" fmla="*/ 2710521 w 164"/>
              <a:gd name="T41" fmla="*/ 787532 h 72"/>
              <a:gd name="T42" fmla="*/ 2398751 w 164"/>
              <a:gd name="T43" fmla="*/ 665030 h 72"/>
              <a:gd name="T44" fmla="*/ 1942945 w 164"/>
              <a:gd name="T45" fmla="*/ 559991 h 72"/>
              <a:gd name="T46" fmla="*/ 1319251 w 164"/>
              <a:gd name="T47" fmla="*/ 507471 h 72"/>
              <a:gd name="T48" fmla="*/ 479812 w 164"/>
              <a:gd name="T49" fmla="*/ 507471 h 72"/>
              <a:gd name="T50" fmla="*/ 431800 w 164"/>
              <a:gd name="T51" fmla="*/ 507471 h 72"/>
              <a:gd name="T52" fmla="*/ 335776 w 164"/>
              <a:gd name="T53" fmla="*/ 472546 h 72"/>
              <a:gd name="T54" fmla="*/ 215900 w 164"/>
              <a:gd name="T55" fmla="*/ 437489 h 72"/>
              <a:gd name="T56" fmla="*/ 96024 w 164"/>
              <a:gd name="T57" fmla="*/ 384969 h 72"/>
              <a:gd name="T58" fmla="*/ 0 w 164"/>
              <a:gd name="T59" fmla="*/ 314986 h 72"/>
              <a:gd name="T60" fmla="*/ 0 w 164"/>
              <a:gd name="T61" fmla="*/ 245004 h 72"/>
              <a:gd name="T62" fmla="*/ 119876 w 164"/>
              <a:gd name="T63" fmla="*/ 122502 h 72"/>
              <a:gd name="T64" fmla="*/ 383788 w 164"/>
              <a:gd name="T65" fmla="*/ 174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5" name="Freeform 305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1196961 w 146"/>
              <a:gd name="T1" fmla="*/ 0 h 109"/>
              <a:gd name="T2" fmla="*/ 1117207 w 146"/>
              <a:gd name="T3" fmla="*/ 0 h 109"/>
              <a:gd name="T4" fmla="*/ 930951 w 146"/>
              <a:gd name="T5" fmla="*/ 51512 h 109"/>
              <a:gd name="T6" fmla="*/ 691527 w 146"/>
              <a:gd name="T7" fmla="*/ 120325 h 109"/>
              <a:gd name="T8" fmla="*/ 398933 w 146"/>
              <a:gd name="T9" fmla="*/ 240520 h 109"/>
              <a:gd name="T10" fmla="*/ 159671 w 146"/>
              <a:gd name="T11" fmla="*/ 412357 h 109"/>
              <a:gd name="T12" fmla="*/ 26585 w 146"/>
              <a:gd name="T13" fmla="*/ 670047 h 109"/>
              <a:gd name="T14" fmla="*/ 0 w 146"/>
              <a:gd name="T15" fmla="*/ 1013591 h 109"/>
              <a:gd name="T16" fmla="*/ 159671 w 146"/>
              <a:gd name="T17" fmla="*/ 1460289 h 109"/>
              <a:gd name="T18" fmla="*/ 2260998 w 146"/>
              <a:gd name="T19" fmla="*/ 1872646 h 109"/>
              <a:gd name="T20" fmla="*/ 2234414 w 146"/>
              <a:gd name="T21" fmla="*/ 1786793 h 109"/>
              <a:gd name="T22" fmla="*/ 2234414 w 146"/>
              <a:gd name="T23" fmla="*/ 1597785 h 109"/>
              <a:gd name="T24" fmla="*/ 2234414 w 146"/>
              <a:gd name="T25" fmla="*/ 1305753 h 109"/>
              <a:gd name="T26" fmla="*/ 2314168 w 146"/>
              <a:gd name="T27" fmla="*/ 996420 h 109"/>
              <a:gd name="T28" fmla="*/ 2473838 w 146"/>
              <a:gd name="T29" fmla="*/ 687218 h 109"/>
              <a:gd name="T30" fmla="*/ 2766432 w 146"/>
              <a:gd name="T31" fmla="*/ 463869 h 109"/>
              <a:gd name="T32" fmla="*/ 3218697 w 146"/>
              <a:gd name="T33" fmla="*/ 343543 h 109"/>
              <a:gd name="T34" fmla="*/ 3883639 w 146"/>
              <a:gd name="T35" fmla="*/ 395186 h 109"/>
              <a:gd name="T36" fmla="*/ 1196961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6" name="Freeform 306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1197174 w 146"/>
              <a:gd name="T1" fmla="*/ 0 h 107"/>
              <a:gd name="T2" fmla="*/ 1117254 w 146"/>
              <a:gd name="T3" fmla="*/ 0 h 107"/>
              <a:gd name="T4" fmla="*/ 931154 w 146"/>
              <a:gd name="T5" fmla="*/ 35651 h 107"/>
              <a:gd name="T6" fmla="*/ 665133 w 146"/>
              <a:gd name="T7" fmla="*/ 106952 h 107"/>
              <a:gd name="T8" fmla="*/ 399112 w 146"/>
              <a:gd name="T9" fmla="*/ 213904 h 107"/>
              <a:gd name="T10" fmla="*/ 159678 w 146"/>
              <a:gd name="T11" fmla="*/ 410050 h 107"/>
              <a:gd name="T12" fmla="*/ 0 w 146"/>
              <a:gd name="T13" fmla="*/ 677498 h 107"/>
              <a:gd name="T14" fmla="*/ 0 w 146"/>
              <a:gd name="T15" fmla="*/ 1034005 h 107"/>
              <a:gd name="T16" fmla="*/ 159678 w 146"/>
              <a:gd name="T17" fmla="*/ 1515357 h 107"/>
              <a:gd name="T18" fmla="*/ 2234671 w 146"/>
              <a:gd name="T19" fmla="*/ 1907648 h 107"/>
              <a:gd name="T20" fmla="*/ 2208085 w 146"/>
              <a:gd name="T21" fmla="*/ 1836347 h 107"/>
              <a:gd name="T22" fmla="*/ 2208085 w 146"/>
              <a:gd name="T23" fmla="*/ 1622442 h 107"/>
              <a:gd name="T24" fmla="*/ 2208085 w 146"/>
              <a:gd name="T25" fmla="*/ 1337103 h 107"/>
              <a:gd name="T26" fmla="*/ 2287842 w 146"/>
              <a:gd name="T27" fmla="*/ 998354 h 107"/>
              <a:gd name="T28" fmla="*/ 2447357 w 146"/>
              <a:gd name="T29" fmla="*/ 713148 h 107"/>
              <a:gd name="T30" fmla="*/ 2740126 w 146"/>
              <a:gd name="T31" fmla="*/ 481352 h 107"/>
              <a:gd name="T32" fmla="*/ 3218833 w 146"/>
              <a:gd name="T33" fmla="*/ 338749 h 107"/>
              <a:gd name="T34" fmla="*/ 3883966 w 146"/>
              <a:gd name="T35" fmla="*/ 410050 h 107"/>
              <a:gd name="T36" fmla="*/ 1197174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7" name="Freeform 307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779026 h 182"/>
              <a:gd name="T2" fmla="*/ 15194192 w 629"/>
              <a:gd name="T3" fmla="*/ 3544835 h 182"/>
              <a:gd name="T4" fmla="*/ 15902067 w 629"/>
              <a:gd name="T5" fmla="*/ 2765809 h 182"/>
              <a:gd name="T6" fmla="*/ 733156 w 629"/>
              <a:gd name="T7" fmla="*/ 0 h 182"/>
              <a:gd name="T8" fmla="*/ 0 w 629"/>
              <a:gd name="T9" fmla="*/ 779026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8" name="Freeform 308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79" name="Freeform 309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0" name="AutoShape 310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1" name="Freeform 311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9778849 w 1894"/>
              <a:gd name="T1" fmla="*/ 0 h 1904"/>
              <a:gd name="T2" fmla="*/ 10003404 w 1894"/>
              <a:gd name="T3" fmla="*/ 0 h 1904"/>
              <a:gd name="T4" fmla="*/ 10467688 w 1894"/>
              <a:gd name="T5" fmla="*/ 17632 h 1904"/>
              <a:gd name="T6" fmla="*/ 11111617 w 1894"/>
              <a:gd name="T7" fmla="*/ 52763 h 1904"/>
              <a:gd name="T8" fmla="*/ 11965170 w 1894"/>
              <a:gd name="T9" fmla="*/ 105393 h 1904"/>
              <a:gd name="T10" fmla="*/ 12953579 w 1894"/>
              <a:gd name="T11" fmla="*/ 175787 h 1904"/>
              <a:gd name="T12" fmla="*/ 14091651 w 1894"/>
              <a:gd name="T13" fmla="*/ 298811 h 1904"/>
              <a:gd name="T14" fmla="*/ 15349648 w 1894"/>
              <a:gd name="T15" fmla="*/ 456966 h 1904"/>
              <a:gd name="T16" fmla="*/ 16712397 w 1894"/>
              <a:gd name="T17" fmla="*/ 667884 h 1904"/>
              <a:gd name="T18" fmla="*/ 18164968 w 1894"/>
              <a:gd name="T19" fmla="*/ 966563 h 1904"/>
              <a:gd name="T20" fmla="*/ 19692431 w 1894"/>
              <a:gd name="T21" fmla="*/ 1283006 h 1904"/>
              <a:gd name="T22" fmla="*/ 21234824 w 1894"/>
              <a:gd name="T23" fmla="*/ 1704709 h 1904"/>
              <a:gd name="T24" fmla="*/ 22837180 w 1894"/>
              <a:gd name="T25" fmla="*/ 2196806 h 1904"/>
              <a:gd name="T26" fmla="*/ 24439536 w 1894"/>
              <a:gd name="T27" fmla="*/ 2794429 h 1904"/>
              <a:gd name="T28" fmla="*/ 26041891 w 1894"/>
              <a:gd name="T29" fmla="*/ 3462181 h 1904"/>
              <a:gd name="T30" fmla="*/ 27599336 w 1894"/>
              <a:gd name="T31" fmla="*/ 4235457 h 1904"/>
              <a:gd name="T32" fmla="*/ 25892107 w 1894"/>
              <a:gd name="T33" fmla="*/ 20017438 h 1904"/>
              <a:gd name="T34" fmla="*/ 26086802 w 1894"/>
              <a:gd name="T35" fmla="*/ 20140463 h 1904"/>
              <a:gd name="T36" fmla="*/ 26476194 w 1894"/>
              <a:gd name="T37" fmla="*/ 20615061 h 1904"/>
              <a:gd name="T38" fmla="*/ 26670890 w 1894"/>
              <a:gd name="T39" fmla="*/ 21687149 h 1904"/>
              <a:gd name="T40" fmla="*/ 26356391 w 1894"/>
              <a:gd name="T41" fmla="*/ 23567512 h 1904"/>
              <a:gd name="T42" fmla="*/ 21444572 w 1894"/>
              <a:gd name="T43" fmla="*/ 31019234 h 1904"/>
              <a:gd name="T44" fmla="*/ 19797183 w 1894"/>
              <a:gd name="T45" fmla="*/ 33462089 h 1904"/>
              <a:gd name="T46" fmla="*/ 19527717 w 1894"/>
              <a:gd name="T47" fmla="*/ 33426958 h 1904"/>
              <a:gd name="T48" fmla="*/ 19018522 w 1894"/>
              <a:gd name="T49" fmla="*/ 33339065 h 1904"/>
              <a:gd name="T50" fmla="*/ 18314753 w 1894"/>
              <a:gd name="T51" fmla="*/ 33233672 h 1904"/>
              <a:gd name="T52" fmla="*/ 17401236 w 1894"/>
              <a:gd name="T53" fmla="*/ 33057885 h 1904"/>
              <a:gd name="T54" fmla="*/ 16337935 w 1894"/>
              <a:gd name="T55" fmla="*/ 32846967 h 1904"/>
              <a:gd name="T56" fmla="*/ 15094989 w 1894"/>
              <a:gd name="T57" fmla="*/ 32583420 h 1904"/>
              <a:gd name="T58" fmla="*/ 13747292 w 1894"/>
              <a:gd name="T59" fmla="*/ 32249478 h 1904"/>
              <a:gd name="T60" fmla="*/ 12279670 w 1894"/>
              <a:gd name="T61" fmla="*/ 31862773 h 1904"/>
              <a:gd name="T62" fmla="*/ 10737277 w 1894"/>
              <a:gd name="T63" fmla="*/ 31388307 h 1904"/>
              <a:gd name="T64" fmla="*/ 9134921 w 1894"/>
              <a:gd name="T65" fmla="*/ 30843447 h 1904"/>
              <a:gd name="T66" fmla="*/ 7502584 w 1894"/>
              <a:gd name="T67" fmla="*/ 30228326 h 1904"/>
              <a:gd name="T68" fmla="*/ 5840387 w 1894"/>
              <a:gd name="T69" fmla="*/ 29542942 h 1904"/>
              <a:gd name="T70" fmla="*/ 4193121 w 1894"/>
              <a:gd name="T71" fmla="*/ 28752034 h 1904"/>
              <a:gd name="T72" fmla="*/ 2575713 w 1894"/>
              <a:gd name="T73" fmla="*/ 27855732 h 1904"/>
              <a:gd name="T74" fmla="*/ 1003339 w 1894"/>
              <a:gd name="T75" fmla="*/ 26889169 h 1904"/>
              <a:gd name="T76" fmla="*/ 239607 w 1894"/>
              <a:gd name="T77" fmla="*/ 26274048 h 1904"/>
              <a:gd name="T78" fmla="*/ 119803 w 1894"/>
              <a:gd name="T79" fmla="*/ 25606296 h 1904"/>
              <a:gd name="T80" fmla="*/ 0 w 1894"/>
              <a:gd name="T81" fmla="*/ 24622101 h 1904"/>
              <a:gd name="T82" fmla="*/ 59841 w 1894"/>
              <a:gd name="T83" fmla="*/ 23602776 h 1904"/>
              <a:gd name="T84" fmla="*/ 5810406 w 1894"/>
              <a:gd name="T85" fmla="*/ 16959462 h 1904"/>
              <a:gd name="T86" fmla="*/ 5780424 w 1894"/>
              <a:gd name="T87" fmla="*/ 16731045 h 1904"/>
              <a:gd name="T88" fmla="*/ 5840387 w 1894"/>
              <a:gd name="T89" fmla="*/ 16115923 h 1904"/>
              <a:gd name="T90" fmla="*/ 6169816 w 1894"/>
              <a:gd name="T91" fmla="*/ 15254753 h 1904"/>
              <a:gd name="T92" fmla="*/ 7008440 w 1894"/>
              <a:gd name="T93" fmla="*/ 14305689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82" name="Freeform 312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595382 w 1106"/>
              <a:gd name="T1" fmla="*/ 0 h 331"/>
              <a:gd name="T2" fmla="*/ 16462924 w 1106"/>
              <a:gd name="T3" fmla="*/ 4645002 h 331"/>
              <a:gd name="T4" fmla="*/ 15941965 w 1106"/>
              <a:gd name="T5" fmla="*/ 5550564 h 331"/>
              <a:gd name="T6" fmla="*/ 0 w 1106"/>
              <a:gd name="T7" fmla="*/ 603708 h 331"/>
              <a:gd name="T8" fmla="*/ 595382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3" name="Freeform 313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9176822 w 1285"/>
              <a:gd name="T1" fmla="*/ 6815901 h 505"/>
              <a:gd name="T2" fmla="*/ 18907628 w 1285"/>
              <a:gd name="T3" fmla="*/ 6781046 h 505"/>
              <a:gd name="T4" fmla="*/ 18428926 w 1285"/>
              <a:gd name="T5" fmla="*/ 6711202 h 505"/>
              <a:gd name="T6" fmla="*/ 17695952 w 1285"/>
              <a:gd name="T7" fmla="*/ 6589206 h 505"/>
              <a:gd name="T8" fmla="*/ 16813399 w 1285"/>
              <a:gd name="T9" fmla="*/ 6432355 h 505"/>
              <a:gd name="T10" fmla="*/ 15736380 w 1285"/>
              <a:gd name="T11" fmla="*/ 6188364 h 505"/>
              <a:gd name="T12" fmla="*/ 14524704 w 1285"/>
              <a:gd name="T13" fmla="*/ 5926813 h 505"/>
              <a:gd name="T14" fmla="*/ 13178492 w 1285"/>
              <a:gd name="T15" fmla="*/ 5613111 h 505"/>
              <a:gd name="T16" fmla="*/ 11742386 w 1285"/>
              <a:gd name="T17" fmla="*/ 5212137 h 505"/>
              <a:gd name="T18" fmla="*/ 10231674 w 1285"/>
              <a:gd name="T19" fmla="*/ 4758879 h 505"/>
              <a:gd name="T20" fmla="*/ 8661033 w 1285"/>
              <a:gd name="T21" fmla="*/ 4253337 h 505"/>
              <a:gd name="T22" fmla="*/ 7060426 w 1285"/>
              <a:gd name="T23" fmla="*/ 3643228 h 505"/>
              <a:gd name="T24" fmla="*/ 5444899 w 1285"/>
              <a:gd name="T25" fmla="*/ 2980835 h 505"/>
              <a:gd name="T26" fmla="*/ 3874257 w 1285"/>
              <a:gd name="T27" fmla="*/ 2231302 h 505"/>
              <a:gd name="T28" fmla="*/ 2318537 w 1285"/>
              <a:gd name="T29" fmla="*/ 1411926 h 505"/>
              <a:gd name="T30" fmla="*/ 822746 w 1285"/>
              <a:gd name="T31" fmla="*/ 488114 h 505"/>
              <a:gd name="T32" fmla="*/ 89772 w 1285"/>
              <a:gd name="T33" fmla="*/ 69712 h 505"/>
              <a:gd name="T34" fmla="*/ 29965 w 1285"/>
              <a:gd name="T35" fmla="*/ 557825 h 505"/>
              <a:gd name="T36" fmla="*/ 0 w 1285"/>
              <a:gd name="T37" fmla="*/ 1324786 h 505"/>
              <a:gd name="T38" fmla="*/ 119614 w 1285"/>
              <a:gd name="T39" fmla="*/ 2091879 h 505"/>
              <a:gd name="T40" fmla="*/ 284237 w 1285"/>
              <a:gd name="T41" fmla="*/ 2423009 h 505"/>
              <a:gd name="T42" fmla="*/ 418895 w 1285"/>
              <a:gd name="T43" fmla="*/ 2510149 h 505"/>
              <a:gd name="T44" fmla="*/ 703009 w 1285"/>
              <a:gd name="T45" fmla="*/ 2701988 h 505"/>
              <a:gd name="T46" fmla="*/ 1121904 w 1285"/>
              <a:gd name="T47" fmla="*/ 2963407 h 505"/>
              <a:gd name="T48" fmla="*/ 1675335 w 1285"/>
              <a:gd name="T49" fmla="*/ 3312097 h 505"/>
              <a:gd name="T50" fmla="*/ 2378466 w 1285"/>
              <a:gd name="T51" fmla="*/ 3695511 h 505"/>
              <a:gd name="T52" fmla="*/ 3216134 w 1285"/>
              <a:gd name="T53" fmla="*/ 4148769 h 505"/>
              <a:gd name="T54" fmla="*/ 4203380 w 1285"/>
              <a:gd name="T55" fmla="*/ 4654311 h 505"/>
              <a:gd name="T56" fmla="*/ 5355127 w 1285"/>
              <a:gd name="T57" fmla="*/ 5159853 h 505"/>
              <a:gd name="T58" fmla="*/ 6626610 w 1285"/>
              <a:gd name="T59" fmla="*/ 5682822 h 505"/>
              <a:gd name="T60" fmla="*/ 8077638 w 1285"/>
              <a:gd name="T61" fmla="*/ 6223220 h 505"/>
              <a:gd name="T62" fmla="*/ 9678122 w 1285"/>
              <a:gd name="T63" fmla="*/ 6746058 h 505"/>
              <a:gd name="T64" fmla="*/ 11428307 w 1285"/>
              <a:gd name="T65" fmla="*/ 7251599 h 505"/>
              <a:gd name="T66" fmla="*/ 13313150 w 1285"/>
              <a:gd name="T67" fmla="*/ 7739713 h 505"/>
              <a:gd name="T68" fmla="*/ 15377415 w 1285"/>
              <a:gd name="T69" fmla="*/ 8227827 h 505"/>
              <a:gd name="T70" fmla="*/ 17606180 w 1285"/>
              <a:gd name="T71" fmla="*/ 8611373 h 505"/>
              <a:gd name="T72" fmla="*/ 18787892 w 1285"/>
              <a:gd name="T73" fmla="*/ 8768225 h 505"/>
              <a:gd name="T74" fmla="*/ 18922549 w 1285"/>
              <a:gd name="T75" fmla="*/ 8489246 h 505"/>
              <a:gd name="T76" fmla="*/ 19117014 w 1285"/>
              <a:gd name="T77" fmla="*/ 7948980 h 505"/>
              <a:gd name="T78" fmla="*/ 19221708 w 1285"/>
              <a:gd name="T79" fmla="*/ 7234171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4" name="AutoShape 314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5" name="Freeform 315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2621389 w 179"/>
              <a:gd name="T1" fmla="*/ 1453349 h 216"/>
              <a:gd name="T2" fmla="*/ 2038812 w 179"/>
              <a:gd name="T3" fmla="*/ 1920635 h 216"/>
              <a:gd name="T4" fmla="*/ 1581074 w 179"/>
              <a:gd name="T5" fmla="*/ 2439639 h 216"/>
              <a:gd name="T6" fmla="*/ 1123540 w 179"/>
              <a:gd name="T7" fmla="*/ 3062536 h 216"/>
              <a:gd name="T8" fmla="*/ 749026 w 179"/>
              <a:gd name="T9" fmla="*/ 3737378 h 216"/>
              <a:gd name="T10" fmla="*/ 416126 w 179"/>
              <a:gd name="T11" fmla="*/ 4464166 h 216"/>
              <a:gd name="T12" fmla="*/ 208063 w 179"/>
              <a:gd name="T13" fmla="*/ 5242673 h 216"/>
              <a:gd name="T14" fmla="*/ 83225 w 179"/>
              <a:gd name="T15" fmla="*/ 6073353 h 216"/>
              <a:gd name="T16" fmla="*/ 0 w 179"/>
              <a:gd name="T17" fmla="*/ 6903806 h 216"/>
              <a:gd name="T18" fmla="*/ 83225 w 179"/>
              <a:gd name="T19" fmla="*/ 8045706 h 216"/>
              <a:gd name="T20" fmla="*/ 416126 w 179"/>
              <a:gd name="T21" fmla="*/ 8980051 h 216"/>
              <a:gd name="T22" fmla="*/ 957089 w 179"/>
              <a:gd name="T23" fmla="*/ 9862449 h 216"/>
              <a:gd name="T24" fmla="*/ 1664299 w 179"/>
              <a:gd name="T25" fmla="*/ 10433628 h 216"/>
              <a:gd name="T26" fmla="*/ 2454938 w 179"/>
              <a:gd name="T27" fmla="*/ 10952632 h 216"/>
              <a:gd name="T28" fmla="*/ 3287190 w 179"/>
              <a:gd name="T29" fmla="*/ 11160188 h 216"/>
              <a:gd name="T30" fmla="*/ 4160850 w 179"/>
              <a:gd name="T31" fmla="*/ 11212134 h 216"/>
              <a:gd name="T32" fmla="*/ 4993102 w 179"/>
              <a:gd name="T33" fmla="*/ 11056524 h 216"/>
              <a:gd name="T34" fmla="*/ 5159552 w 179"/>
              <a:gd name="T35" fmla="*/ 11056524 h 216"/>
              <a:gd name="T36" fmla="*/ 5326002 w 179"/>
              <a:gd name="T37" fmla="*/ 10952632 h 216"/>
              <a:gd name="T38" fmla="*/ 5450840 w 179"/>
              <a:gd name="T39" fmla="*/ 10796794 h 216"/>
              <a:gd name="T40" fmla="*/ 5492453 w 179"/>
              <a:gd name="T41" fmla="*/ 10537292 h 216"/>
              <a:gd name="T42" fmla="*/ 5409228 w 179"/>
              <a:gd name="T43" fmla="*/ 10277790 h 216"/>
              <a:gd name="T44" fmla="*/ 5242777 w 179"/>
              <a:gd name="T45" fmla="*/ 10070233 h 216"/>
              <a:gd name="T46" fmla="*/ 5034714 w 179"/>
              <a:gd name="T47" fmla="*/ 9862449 h 216"/>
              <a:gd name="T48" fmla="*/ 4826651 w 179"/>
              <a:gd name="T49" fmla="*/ 9706839 h 216"/>
              <a:gd name="T50" fmla="*/ 4368913 w 179"/>
              <a:gd name="T51" fmla="*/ 9551001 h 216"/>
              <a:gd name="T52" fmla="*/ 3952787 w 179"/>
              <a:gd name="T53" fmla="*/ 9447337 h 216"/>
              <a:gd name="T54" fmla="*/ 3495253 w 179"/>
              <a:gd name="T55" fmla="*/ 9343445 h 216"/>
              <a:gd name="T56" fmla="*/ 3120740 w 179"/>
              <a:gd name="T57" fmla="*/ 9239553 h 216"/>
              <a:gd name="T58" fmla="*/ 2704614 w 179"/>
              <a:gd name="T59" fmla="*/ 9083943 h 216"/>
              <a:gd name="T60" fmla="*/ 2330101 w 179"/>
              <a:gd name="T61" fmla="*/ 8824441 h 216"/>
              <a:gd name="T62" fmla="*/ 1955587 w 179"/>
              <a:gd name="T63" fmla="*/ 8564939 h 216"/>
              <a:gd name="T64" fmla="*/ 1622687 w 179"/>
              <a:gd name="T65" fmla="*/ 8097652 h 216"/>
              <a:gd name="T66" fmla="*/ 1497849 w 179"/>
              <a:gd name="T67" fmla="*/ 6228963 h 216"/>
              <a:gd name="T68" fmla="*/ 1830750 w 179"/>
              <a:gd name="T69" fmla="*/ 4671723 h 216"/>
              <a:gd name="T70" fmla="*/ 2538163 w 179"/>
              <a:gd name="T71" fmla="*/ 3477876 h 216"/>
              <a:gd name="T72" fmla="*/ 3495253 w 179"/>
              <a:gd name="T73" fmla="*/ 2439639 h 216"/>
              <a:gd name="T74" fmla="*/ 4535363 w 179"/>
              <a:gd name="T75" fmla="*/ 1661133 h 216"/>
              <a:gd name="T76" fmla="*/ 5658903 w 179"/>
              <a:gd name="T77" fmla="*/ 1090183 h 216"/>
              <a:gd name="T78" fmla="*/ 6657401 w 179"/>
              <a:gd name="T79" fmla="*/ 622896 h 216"/>
              <a:gd name="T80" fmla="*/ 7448040 w 179"/>
              <a:gd name="T81" fmla="*/ 259502 h 216"/>
              <a:gd name="T82" fmla="*/ 6948689 w 179"/>
              <a:gd name="T83" fmla="*/ 51946 h 216"/>
              <a:gd name="T84" fmla="*/ 6407726 w 179"/>
              <a:gd name="T85" fmla="*/ 0 h 216"/>
              <a:gd name="T86" fmla="*/ 5825353 w 179"/>
              <a:gd name="T87" fmla="*/ 103892 h 216"/>
              <a:gd name="T88" fmla="*/ 5159552 w 179"/>
              <a:gd name="T89" fmla="*/ 259502 h 216"/>
              <a:gd name="T90" fmla="*/ 4493751 w 179"/>
              <a:gd name="T91" fmla="*/ 519004 h 216"/>
              <a:gd name="T92" fmla="*/ 3827949 w 179"/>
              <a:gd name="T93" fmla="*/ 778734 h 216"/>
              <a:gd name="T94" fmla="*/ 3203965 w 179"/>
              <a:gd name="T95" fmla="*/ 1141901 h 216"/>
              <a:gd name="T96" fmla="*/ 2621389 w 179"/>
              <a:gd name="T97" fmla="*/ 1453349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86" name="Freeform 316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3648799 w 114"/>
              <a:gd name="T1" fmla="*/ 2828698 h 168"/>
              <a:gd name="T2" fmla="*/ 3838881 w 114"/>
              <a:gd name="T3" fmla="*/ 3703184 h 168"/>
              <a:gd name="T4" fmla="*/ 3800865 w 114"/>
              <a:gd name="T5" fmla="*/ 4525963 h 168"/>
              <a:gd name="T6" fmla="*/ 3496733 w 114"/>
              <a:gd name="T7" fmla="*/ 5194527 h 168"/>
              <a:gd name="T8" fmla="*/ 3116569 w 114"/>
              <a:gd name="T9" fmla="*/ 5760357 h 168"/>
              <a:gd name="T10" fmla="*/ 2622550 w 114"/>
              <a:gd name="T11" fmla="*/ 6326188 h 168"/>
              <a:gd name="T12" fmla="*/ 2052498 w 114"/>
              <a:gd name="T13" fmla="*/ 6891791 h 168"/>
              <a:gd name="T14" fmla="*/ 1520268 w 114"/>
              <a:gd name="T15" fmla="*/ 7354661 h 168"/>
              <a:gd name="T16" fmla="*/ 1026249 w 114"/>
              <a:gd name="T17" fmla="*/ 7869011 h 168"/>
              <a:gd name="T18" fmla="*/ 950216 w 114"/>
              <a:gd name="T19" fmla="*/ 8023452 h 168"/>
              <a:gd name="T20" fmla="*/ 912200 w 114"/>
              <a:gd name="T21" fmla="*/ 8126186 h 168"/>
              <a:gd name="T22" fmla="*/ 912200 w 114"/>
              <a:gd name="T23" fmla="*/ 8331880 h 168"/>
              <a:gd name="T24" fmla="*/ 950216 w 114"/>
              <a:gd name="T25" fmla="*/ 8486321 h 168"/>
              <a:gd name="T26" fmla="*/ 1064266 w 114"/>
              <a:gd name="T27" fmla="*/ 8589055 h 168"/>
              <a:gd name="T28" fmla="*/ 1178315 w 114"/>
              <a:gd name="T29" fmla="*/ 8640536 h 168"/>
              <a:gd name="T30" fmla="*/ 1254348 w 114"/>
              <a:gd name="T31" fmla="*/ 8640536 h 168"/>
              <a:gd name="T32" fmla="*/ 1406219 w 114"/>
              <a:gd name="T33" fmla="*/ 8589055 h 168"/>
              <a:gd name="T34" fmla="*/ 2014482 w 114"/>
              <a:gd name="T35" fmla="*/ 8074705 h 168"/>
              <a:gd name="T36" fmla="*/ 2622550 w 114"/>
              <a:gd name="T37" fmla="*/ 7560582 h 168"/>
              <a:gd name="T38" fmla="*/ 3192602 w 114"/>
              <a:gd name="T39" fmla="*/ 6943271 h 168"/>
              <a:gd name="T40" fmla="*/ 3686816 w 114"/>
              <a:gd name="T41" fmla="*/ 6223227 h 168"/>
              <a:gd name="T42" fmla="*/ 4066785 w 114"/>
              <a:gd name="T43" fmla="*/ 5451702 h 168"/>
              <a:gd name="T44" fmla="*/ 4294884 w 114"/>
              <a:gd name="T45" fmla="*/ 4577443 h 168"/>
              <a:gd name="T46" fmla="*/ 4332900 w 114"/>
              <a:gd name="T47" fmla="*/ 3651704 h 168"/>
              <a:gd name="T48" fmla="*/ 4180834 w 114"/>
              <a:gd name="T49" fmla="*/ 2623004 h 168"/>
              <a:gd name="T50" fmla="*/ 3838881 w 114"/>
              <a:gd name="T51" fmla="*/ 1851479 h 168"/>
              <a:gd name="T52" fmla="*/ 3306651 w 114"/>
              <a:gd name="T53" fmla="*/ 1234395 h 168"/>
              <a:gd name="T54" fmla="*/ 2660566 w 114"/>
              <a:gd name="T55" fmla="*/ 720045 h 168"/>
              <a:gd name="T56" fmla="*/ 1938449 w 114"/>
              <a:gd name="T57" fmla="*/ 360136 h 168"/>
              <a:gd name="T58" fmla="*/ 1216331 w 114"/>
              <a:gd name="T59" fmla="*/ 102961 h 168"/>
              <a:gd name="T60" fmla="*/ 646085 w 114"/>
              <a:gd name="T61" fmla="*/ 0 h 168"/>
              <a:gd name="T62" fmla="*/ 190082 w 114"/>
              <a:gd name="T63" fmla="*/ 0 h 168"/>
              <a:gd name="T64" fmla="*/ 0 w 114"/>
              <a:gd name="T65" fmla="*/ 154214 h 168"/>
              <a:gd name="T66" fmla="*/ 456002 w 114"/>
              <a:gd name="T67" fmla="*/ 462870 h 168"/>
              <a:gd name="T68" fmla="*/ 988233 w 114"/>
              <a:gd name="T69" fmla="*/ 668564 h 168"/>
              <a:gd name="T70" fmla="*/ 1558284 w 114"/>
              <a:gd name="T71" fmla="*/ 874259 h 168"/>
              <a:gd name="T72" fmla="*/ 2052498 w 114"/>
              <a:gd name="T73" fmla="*/ 1131434 h 168"/>
              <a:gd name="T74" fmla="*/ 2584534 w 114"/>
              <a:gd name="T75" fmla="*/ 1388609 h 168"/>
              <a:gd name="T76" fmla="*/ 3040536 w 114"/>
              <a:gd name="T77" fmla="*/ 1748745 h 168"/>
              <a:gd name="T78" fmla="*/ 3382684 w 114"/>
              <a:gd name="T79" fmla="*/ 2211614 h 168"/>
              <a:gd name="T80" fmla="*/ 3648799 w 114"/>
              <a:gd name="T81" fmla="*/ 282869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7" name="Freeform 317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3717770 w 289"/>
              <a:gd name="T1" fmla="*/ 3324026 h 351"/>
              <a:gd name="T2" fmla="*/ 1982865 w 289"/>
              <a:gd name="T3" fmla="*/ 5420792 h 351"/>
              <a:gd name="T4" fmla="*/ 619696 w 289"/>
              <a:gd name="T5" fmla="*/ 7926645 h 351"/>
              <a:gd name="T6" fmla="*/ 0 w 289"/>
              <a:gd name="T7" fmla="*/ 10739144 h 351"/>
              <a:gd name="T8" fmla="*/ 123980 w 289"/>
              <a:gd name="T9" fmla="*/ 12682587 h 351"/>
              <a:gd name="T10" fmla="*/ 330477 w 289"/>
              <a:gd name="T11" fmla="*/ 13398545 h 351"/>
              <a:gd name="T12" fmla="*/ 702214 w 289"/>
              <a:gd name="T13" fmla="*/ 14114503 h 351"/>
              <a:gd name="T14" fmla="*/ 1197930 w 289"/>
              <a:gd name="T15" fmla="*/ 14728020 h 351"/>
              <a:gd name="T16" fmla="*/ 2065383 w 289"/>
              <a:gd name="T17" fmla="*/ 15392870 h 351"/>
              <a:gd name="T18" fmla="*/ 3180795 w 289"/>
              <a:gd name="T19" fmla="*/ 16108828 h 351"/>
              <a:gd name="T20" fmla="*/ 4419984 w 289"/>
              <a:gd name="T21" fmla="*/ 16671464 h 351"/>
              <a:gd name="T22" fmla="*/ 5617914 w 289"/>
              <a:gd name="T23" fmla="*/ 17080550 h 351"/>
              <a:gd name="T24" fmla="*/ 6898565 w 289"/>
              <a:gd name="T25" fmla="*/ 17438529 h 351"/>
              <a:gd name="T26" fmla="*/ 8137754 w 289"/>
              <a:gd name="T27" fmla="*/ 17642959 h 351"/>
              <a:gd name="T28" fmla="*/ 9418405 w 289"/>
              <a:gd name="T29" fmla="*/ 17796508 h 351"/>
              <a:gd name="T30" fmla="*/ 10699056 w 289"/>
              <a:gd name="T31" fmla="*/ 17898723 h 351"/>
              <a:gd name="T32" fmla="*/ 11525249 w 289"/>
              <a:gd name="T33" fmla="*/ 17949831 h 351"/>
              <a:gd name="T34" fmla="*/ 11814265 w 289"/>
              <a:gd name="T35" fmla="*/ 17642959 h 351"/>
              <a:gd name="T36" fmla="*/ 11938244 w 289"/>
              <a:gd name="T37" fmla="*/ 17131658 h 351"/>
              <a:gd name="T38" fmla="*/ 11649026 w 289"/>
              <a:gd name="T39" fmla="*/ 16773679 h 351"/>
              <a:gd name="T40" fmla="*/ 10864294 w 289"/>
              <a:gd name="T41" fmla="*/ 16466807 h 351"/>
              <a:gd name="T42" fmla="*/ 9748882 w 289"/>
              <a:gd name="T43" fmla="*/ 16211043 h 351"/>
              <a:gd name="T44" fmla="*/ 8592211 w 289"/>
              <a:gd name="T45" fmla="*/ 16006613 h 351"/>
              <a:gd name="T46" fmla="*/ 7394281 w 289"/>
              <a:gd name="T47" fmla="*/ 15750849 h 351"/>
              <a:gd name="T48" fmla="*/ 6278869 w 289"/>
              <a:gd name="T49" fmla="*/ 15495085 h 351"/>
              <a:gd name="T50" fmla="*/ 5163660 w 289"/>
              <a:gd name="T51" fmla="*/ 15137106 h 351"/>
              <a:gd name="T52" fmla="*/ 4048247 w 289"/>
              <a:gd name="T53" fmla="*/ 14676912 h 351"/>
              <a:gd name="T54" fmla="*/ 2974297 w 289"/>
              <a:gd name="T55" fmla="*/ 14114503 h 351"/>
              <a:gd name="T56" fmla="*/ 2024124 w 289"/>
              <a:gd name="T57" fmla="*/ 13347212 h 351"/>
              <a:gd name="T58" fmla="*/ 1404428 w 289"/>
              <a:gd name="T59" fmla="*/ 12324608 h 351"/>
              <a:gd name="T60" fmla="*/ 1239189 w 289"/>
              <a:gd name="T61" fmla="*/ 10994907 h 351"/>
              <a:gd name="T62" fmla="*/ 1404428 w 289"/>
              <a:gd name="T63" fmla="*/ 9511884 h 351"/>
              <a:gd name="T64" fmla="*/ 1900144 w 289"/>
              <a:gd name="T65" fmla="*/ 8079968 h 351"/>
              <a:gd name="T66" fmla="*/ 2643820 w 289"/>
              <a:gd name="T67" fmla="*/ 6545837 h 351"/>
              <a:gd name="T68" fmla="*/ 3511272 w 289"/>
              <a:gd name="T69" fmla="*/ 5216136 h 351"/>
              <a:gd name="T70" fmla="*/ 4543964 w 289"/>
              <a:gd name="T71" fmla="*/ 3937769 h 351"/>
              <a:gd name="T72" fmla="*/ 5659376 w 289"/>
              <a:gd name="T73" fmla="*/ 2710283 h 351"/>
              <a:gd name="T74" fmla="*/ 7229042 w 289"/>
              <a:gd name="T75" fmla="*/ 1789895 h 351"/>
              <a:gd name="T76" fmla="*/ 8798709 w 289"/>
              <a:gd name="T77" fmla="*/ 971722 h 351"/>
              <a:gd name="T78" fmla="*/ 9790141 w 289"/>
              <a:gd name="T79" fmla="*/ 306871 h 351"/>
              <a:gd name="T80" fmla="*/ 9501126 w 289"/>
              <a:gd name="T81" fmla="*/ 0 h 351"/>
              <a:gd name="T82" fmla="*/ 8179216 w 289"/>
              <a:gd name="T83" fmla="*/ 204656 h 351"/>
              <a:gd name="T84" fmla="*/ 6650808 w 289"/>
              <a:gd name="T85" fmla="*/ 869281 h 351"/>
              <a:gd name="T86" fmla="*/ 5246177 w 289"/>
              <a:gd name="T87" fmla="*/ 1789895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8" name="Freeform 318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8400000 w 254"/>
              <a:gd name="T1" fmla="*/ 3777558 h 234"/>
              <a:gd name="T2" fmla="*/ 8880000 w 254"/>
              <a:gd name="T3" fmla="*/ 4469315 h 234"/>
              <a:gd name="T4" fmla="*/ 9160000 w 254"/>
              <a:gd name="T5" fmla="*/ 5267406 h 234"/>
              <a:gd name="T6" fmla="*/ 9280000 w 254"/>
              <a:gd name="T7" fmla="*/ 6118551 h 234"/>
              <a:gd name="T8" fmla="*/ 9280000 w 254"/>
              <a:gd name="T9" fmla="*/ 7022978 h 234"/>
              <a:gd name="T10" fmla="*/ 9200000 w 254"/>
              <a:gd name="T11" fmla="*/ 7768017 h 234"/>
              <a:gd name="T12" fmla="*/ 9040000 w 254"/>
              <a:gd name="T13" fmla="*/ 8406491 h 234"/>
              <a:gd name="T14" fmla="*/ 8760000 w 254"/>
              <a:gd name="T15" fmla="*/ 9044964 h 234"/>
              <a:gd name="T16" fmla="*/ 8440000 w 254"/>
              <a:gd name="T17" fmla="*/ 9523820 h 234"/>
              <a:gd name="T18" fmla="*/ 8080000 w 254"/>
              <a:gd name="T19" fmla="*/ 10109010 h 234"/>
              <a:gd name="T20" fmla="*/ 7720000 w 254"/>
              <a:gd name="T21" fmla="*/ 10587865 h 234"/>
              <a:gd name="T22" fmla="*/ 7320000 w 254"/>
              <a:gd name="T23" fmla="*/ 11066720 h 234"/>
              <a:gd name="T24" fmla="*/ 6960000 w 254"/>
              <a:gd name="T25" fmla="*/ 11598628 h 234"/>
              <a:gd name="T26" fmla="*/ 6880000 w 254"/>
              <a:gd name="T27" fmla="*/ 11758246 h 234"/>
              <a:gd name="T28" fmla="*/ 6880000 w 254"/>
              <a:gd name="T29" fmla="*/ 11917865 h 234"/>
              <a:gd name="T30" fmla="*/ 6880000 w 254"/>
              <a:gd name="T31" fmla="*/ 12077483 h 234"/>
              <a:gd name="T32" fmla="*/ 6960000 w 254"/>
              <a:gd name="T33" fmla="*/ 12290384 h 234"/>
              <a:gd name="T34" fmla="*/ 7080000 w 254"/>
              <a:gd name="T35" fmla="*/ 12396720 h 234"/>
              <a:gd name="T36" fmla="*/ 7240000 w 254"/>
              <a:gd name="T37" fmla="*/ 12450003 h 234"/>
              <a:gd name="T38" fmla="*/ 7360000 w 254"/>
              <a:gd name="T39" fmla="*/ 12396720 h 234"/>
              <a:gd name="T40" fmla="*/ 7480000 w 254"/>
              <a:gd name="T41" fmla="*/ 12290384 h 234"/>
              <a:gd name="T42" fmla="*/ 8320000 w 254"/>
              <a:gd name="T43" fmla="*/ 11545575 h 234"/>
              <a:gd name="T44" fmla="*/ 9040000 w 254"/>
              <a:gd name="T45" fmla="*/ 10587865 h 234"/>
              <a:gd name="T46" fmla="*/ 9600000 w 254"/>
              <a:gd name="T47" fmla="*/ 9470537 h 234"/>
              <a:gd name="T48" fmla="*/ 9960000 w 254"/>
              <a:gd name="T49" fmla="*/ 8246873 h 234"/>
              <a:gd name="T50" fmla="*/ 10160000 w 254"/>
              <a:gd name="T51" fmla="*/ 6969926 h 234"/>
              <a:gd name="T52" fmla="*/ 10040000 w 254"/>
              <a:gd name="T53" fmla="*/ 5692979 h 234"/>
              <a:gd name="T54" fmla="*/ 9720000 w 254"/>
              <a:gd name="T55" fmla="*/ 4469315 h 234"/>
              <a:gd name="T56" fmla="*/ 9040000 w 254"/>
              <a:gd name="T57" fmla="*/ 3405038 h 234"/>
              <a:gd name="T58" fmla="*/ 8560000 w 254"/>
              <a:gd name="T59" fmla="*/ 2819848 h 234"/>
              <a:gd name="T60" fmla="*/ 7960000 w 254"/>
              <a:gd name="T61" fmla="*/ 2394276 h 234"/>
              <a:gd name="T62" fmla="*/ 7320000 w 254"/>
              <a:gd name="T63" fmla="*/ 1915421 h 234"/>
              <a:gd name="T64" fmla="*/ 6600000 w 254"/>
              <a:gd name="T65" fmla="*/ 1542901 h 234"/>
              <a:gd name="T66" fmla="*/ 5880000 w 254"/>
              <a:gd name="T67" fmla="*/ 1117329 h 234"/>
              <a:gd name="T68" fmla="*/ 5160000 w 254"/>
              <a:gd name="T69" fmla="*/ 851375 h 234"/>
              <a:gd name="T70" fmla="*/ 4440000 w 254"/>
              <a:gd name="T71" fmla="*/ 638474 h 234"/>
              <a:gd name="T72" fmla="*/ 3720000 w 254"/>
              <a:gd name="T73" fmla="*/ 372520 h 234"/>
              <a:gd name="T74" fmla="*/ 3000000 w 254"/>
              <a:gd name="T75" fmla="*/ 212901 h 234"/>
              <a:gd name="T76" fmla="*/ 2360000 w 254"/>
              <a:gd name="T77" fmla="*/ 106335 h 234"/>
              <a:gd name="T78" fmla="*/ 1720000 w 254"/>
              <a:gd name="T79" fmla="*/ 0 h 234"/>
              <a:gd name="T80" fmla="*/ 1240000 w 254"/>
              <a:gd name="T81" fmla="*/ 0 h 234"/>
              <a:gd name="T82" fmla="*/ 760000 w 254"/>
              <a:gd name="T83" fmla="*/ 0 h 234"/>
              <a:gd name="T84" fmla="*/ 400000 w 254"/>
              <a:gd name="T85" fmla="*/ 0 h 234"/>
              <a:gd name="T86" fmla="*/ 120000 w 254"/>
              <a:gd name="T87" fmla="*/ 106335 h 234"/>
              <a:gd name="T88" fmla="*/ 0 w 254"/>
              <a:gd name="T89" fmla="*/ 212901 h 234"/>
              <a:gd name="T90" fmla="*/ 440000 w 254"/>
              <a:gd name="T91" fmla="*/ 319237 h 234"/>
              <a:gd name="T92" fmla="*/ 840000 w 254"/>
              <a:gd name="T93" fmla="*/ 372520 h 234"/>
              <a:gd name="T94" fmla="*/ 1360000 w 254"/>
              <a:gd name="T95" fmla="*/ 478855 h 234"/>
              <a:gd name="T96" fmla="*/ 1840000 w 254"/>
              <a:gd name="T97" fmla="*/ 638474 h 234"/>
              <a:gd name="T98" fmla="*/ 2360000 w 254"/>
              <a:gd name="T99" fmla="*/ 798092 h 234"/>
              <a:gd name="T100" fmla="*/ 2960000 w 254"/>
              <a:gd name="T101" fmla="*/ 904427 h 234"/>
              <a:gd name="T102" fmla="*/ 3480000 w 254"/>
              <a:gd name="T103" fmla="*/ 1064046 h 234"/>
              <a:gd name="T104" fmla="*/ 4080000 w 254"/>
              <a:gd name="T105" fmla="*/ 1223664 h 234"/>
              <a:gd name="T106" fmla="*/ 4640000 w 254"/>
              <a:gd name="T107" fmla="*/ 1489848 h 234"/>
              <a:gd name="T108" fmla="*/ 5240000 w 254"/>
              <a:gd name="T109" fmla="*/ 1702519 h 234"/>
              <a:gd name="T110" fmla="*/ 5800000 w 254"/>
              <a:gd name="T111" fmla="*/ 1915421 h 234"/>
              <a:gd name="T112" fmla="*/ 6360000 w 254"/>
              <a:gd name="T113" fmla="*/ 2234657 h 234"/>
              <a:gd name="T114" fmla="*/ 6920000 w 254"/>
              <a:gd name="T115" fmla="*/ 2553894 h 234"/>
              <a:gd name="T116" fmla="*/ 7440000 w 254"/>
              <a:gd name="T117" fmla="*/ 2926183 h 234"/>
              <a:gd name="T118" fmla="*/ 7960000 w 254"/>
              <a:gd name="T119" fmla="*/ 3351986 h 234"/>
              <a:gd name="T120" fmla="*/ 8400000 w 254"/>
              <a:gd name="T121" fmla="*/ 3777558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89" name="Freeform 319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5999856 h 221"/>
              <a:gd name="T2" fmla="*/ 0 w 103"/>
              <a:gd name="T3" fmla="*/ 6892352 h 221"/>
              <a:gd name="T4" fmla="*/ 160488 w 103"/>
              <a:gd name="T5" fmla="*/ 7735414 h 221"/>
              <a:gd name="T6" fmla="*/ 481664 w 103"/>
              <a:gd name="T7" fmla="*/ 8528818 h 221"/>
              <a:gd name="T8" fmla="*/ 883183 w 103"/>
              <a:gd name="T9" fmla="*/ 9222908 h 221"/>
              <a:gd name="T10" fmla="*/ 1405119 w 103"/>
              <a:gd name="T11" fmla="*/ 9768471 h 221"/>
              <a:gd name="T12" fmla="*/ 2007199 w 103"/>
              <a:gd name="T13" fmla="*/ 10313811 h 221"/>
              <a:gd name="T14" fmla="*/ 2649550 w 103"/>
              <a:gd name="T15" fmla="*/ 10710624 h 221"/>
              <a:gd name="T16" fmla="*/ 3331974 w 103"/>
              <a:gd name="T17" fmla="*/ 10908808 h 221"/>
              <a:gd name="T18" fmla="*/ 3572806 w 103"/>
              <a:gd name="T19" fmla="*/ 10958466 h 221"/>
              <a:gd name="T20" fmla="*/ 3773566 w 103"/>
              <a:gd name="T21" fmla="*/ 10859374 h 221"/>
              <a:gd name="T22" fmla="*/ 3934053 w 103"/>
              <a:gd name="T23" fmla="*/ 10710624 h 221"/>
              <a:gd name="T24" fmla="*/ 4014397 w 103"/>
              <a:gd name="T25" fmla="*/ 10462560 h 221"/>
              <a:gd name="T26" fmla="*/ 4014397 w 103"/>
              <a:gd name="T27" fmla="*/ 10214719 h 221"/>
              <a:gd name="T28" fmla="*/ 3974326 w 103"/>
              <a:gd name="T29" fmla="*/ 9966655 h 221"/>
              <a:gd name="T30" fmla="*/ 3853709 w 103"/>
              <a:gd name="T31" fmla="*/ 9718813 h 221"/>
              <a:gd name="T32" fmla="*/ 3653150 w 103"/>
              <a:gd name="T33" fmla="*/ 9619721 h 221"/>
              <a:gd name="T34" fmla="*/ 2970726 w 103"/>
              <a:gd name="T35" fmla="*/ 9322222 h 221"/>
              <a:gd name="T36" fmla="*/ 2328375 w 103"/>
              <a:gd name="T37" fmla="*/ 8875752 h 221"/>
              <a:gd name="T38" fmla="*/ 1806439 w 103"/>
              <a:gd name="T39" fmla="*/ 8330411 h 221"/>
              <a:gd name="T40" fmla="*/ 1445191 w 103"/>
              <a:gd name="T41" fmla="*/ 7685756 h 221"/>
              <a:gd name="T42" fmla="*/ 1204359 w 103"/>
              <a:gd name="T43" fmla="*/ 6892352 h 221"/>
              <a:gd name="T44" fmla="*/ 1083943 w 103"/>
              <a:gd name="T45" fmla="*/ 6049513 h 221"/>
              <a:gd name="T46" fmla="*/ 1083943 w 103"/>
              <a:gd name="T47" fmla="*/ 5107359 h 221"/>
              <a:gd name="T48" fmla="*/ 1284503 w 103"/>
              <a:gd name="T49" fmla="*/ 4165206 h 221"/>
              <a:gd name="T50" fmla="*/ 1525535 w 103"/>
              <a:gd name="T51" fmla="*/ 3471116 h 221"/>
              <a:gd name="T52" fmla="*/ 1846711 w 103"/>
              <a:gd name="T53" fmla="*/ 2826461 h 221"/>
              <a:gd name="T54" fmla="*/ 2248030 w 103"/>
              <a:gd name="T55" fmla="*/ 2280898 h 221"/>
              <a:gd name="T56" fmla="*/ 2649550 w 103"/>
              <a:gd name="T57" fmla="*/ 1735558 h 221"/>
              <a:gd name="T58" fmla="*/ 3050870 w 103"/>
              <a:gd name="T59" fmla="*/ 1239653 h 221"/>
              <a:gd name="T60" fmla="*/ 3452390 w 103"/>
              <a:gd name="T61" fmla="*/ 843062 h 221"/>
              <a:gd name="T62" fmla="*/ 3853709 w 103"/>
              <a:gd name="T63" fmla="*/ 396591 h 221"/>
              <a:gd name="T64" fmla="*/ 4134813 w 103"/>
              <a:gd name="T65" fmla="*/ 49657 h 221"/>
              <a:gd name="T66" fmla="*/ 3853709 w 103"/>
              <a:gd name="T67" fmla="*/ 0 h 221"/>
              <a:gd name="T68" fmla="*/ 3372046 w 103"/>
              <a:gd name="T69" fmla="*/ 247841 h 221"/>
              <a:gd name="T70" fmla="*/ 2769966 w 103"/>
              <a:gd name="T71" fmla="*/ 843062 h 221"/>
              <a:gd name="T72" fmla="*/ 2047271 w 103"/>
              <a:gd name="T73" fmla="*/ 1636243 h 221"/>
              <a:gd name="T74" fmla="*/ 1364847 w 103"/>
              <a:gd name="T75" fmla="*/ 2628054 h 221"/>
              <a:gd name="T76" fmla="*/ 722495 w 103"/>
              <a:gd name="T77" fmla="*/ 3718958 h 221"/>
              <a:gd name="T78" fmla="*/ 281104 w 103"/>
              <a:gd name="T79" fmla="*/ 4859518 h 221"/>
              <a:gd name="T80" fmla="*/ 0 w 103"/>
              <a:gd name="T81" fmla="*/ 5999856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0" name="Freeform 320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7524319 w 221"/>
              <a:gd name="T1" fmla="*/ 5873650 h 288"/>
              <a:gd name="T2" fmla="*/ 7969422 w 221"/>
              <a:gd name="T3" fmla="*/ 6793004 h 288"/>
              <a:gd name="T4" fmla="*/ 8171760 w 221"/>
              <a:gd name="T5" fmla="*/ 7814282 h 288"/>
              <a:gd name="T6" fmla="*/ 8050277 w 221"/>
              <a:gd name="T7" fmla="*/ 8886861 h 288"/>
              <a:gd name="T8" fmla="*/ 7564948 w 221"/>
              <a:gd name="T9" fmla="*/ 9908366 h 288"/>
              <a:gd name="T10" fmla="*/ 6877079 w 221"/>
              <a:gd name="T11" fmla="*/ 10827720 h 288"/>
              <a:gd name="T12" fmla="*/ 6068129 w 221"/>
              <a:gd name="T13" fmla="*/ 11695998 h 288"/>
              <a:gd name="T14" fmla="*/ 5218551 w 221"/>
              <a:gd name="T15" fmla="*/ 12564277 h 288"/>
              <a:gd name="T16" fmla="*/ 4692593 w 221"/>
              <a:gd name="T17" fmla="*/ 13177180 h 288"/>
              <a:gd name="T18" fmla="*/ 4530883 w 221"/>
              <a:gd name="T19" fmla="*/ 13636856 h 288"/>
              <a:gd name="T20" fmla="*/ 4409400 w 221"/>
              <a:gd name="T21" fmla="*/ 14096533 h 288"/>
              <a:gd name="T22" fmla="*/ 4449827 w 221"/>
              <a:gd name="T23" fmla="*/ 14505135 h 288"/>
              <a:gd name="T24" fmla="*/ 4733020 w 221"/>
              <a:gd name="T25" fmla="*/ 14709436 h 288"/>
              <a:gd name="T26" fmla="*/ 5056640 w 221"/>
              <a:gd name="T27" fmla="*/ 14658361 h 288"/>
              <a:gd name="T28" fmla="*/ 5623026 w 221"/>
              <a:gd name="T29" fmla="*/ 13892233 h 288"/>
              <a:gd name="T30" fmla="*/ 6553459 w 221"/>
              <a:gd name="T31" fmla="*/ 12768578 h 288"/>
              <a:gd name="T32" fmla="*/ 7524319 w 221"/>
              <a:gd name="T33" fmla="*/ 11695998 h 288"/>
              <a:gd name="T34" fmla="*/ 8373897 w 221"/>
              <a:gd name="T35" fmla="*/ 10419118 h 288"/>
              <a:gd name="T36" fmla="*/ 8899855 w 221"/>
              <a:gd name="T37" fmla="*/ 8886861 h 288"/>
              <a:gd name="T38" fmla="*/ 8819001 w 221"/>
              <a:gd name="T39" fmla="*/ 7252681 h 288"/>
              <a:gd name="T40" fmla="*/ 8252615 w 221"/>
              <a:gd name="T41" fmla="*/ 5720424 h 288"/>
              <a:gd name="T42" fmla="*/ 7322182 w 221"/>
              <a:gd name="T43" fmla="*/ 4443544 h 288"/>
              <a:gd name="T44" fmla="*/ 6432176 w 221"/>
              <a:gd name="T45" fmla="*/ 3524190 h 288"/>
              <a:gd name="T46" fmla="*/ 5542171 w 221"/>
              <a:gd name="T47" fmla="*/ 2809137 h 288"/>
              <a:gd name="T48" fmla="*/ 4611738 w 221"/>
              <a:gd name="T49" fmla="*/ 2043009 h 288"/>
              <a:gd name="T50" fmla="*/ 3600450 w 221"/>
              <a:gd name="T51" fmla="*/ 1379031 h 288"/>
              <a:gd name="T52" fmla="*/ 2670017 w 221"/>
              <a:gd name="T53" fmla="*/ 766128 h 288"/>
              <a:gd name="T54" fmla="*/ 1699157 w 221"/>
              <a:gd name="T55" fmla="*/ 306451 h 288"/>
              <a:gd name="T56" fmla="*/ 890006 w 221"/>
              <a:gd name="T57" fmla="*/ 51075 h 288"/>
              <a:gd name="T58" fmla="*/ 283193 w 221"/>
              <a:gd name="T59" fmla="*/ 51075 h 288"/>
              <a:gd name="T60" fmla="*/ 323620 w 221"/>
              <a:gd name="T61" fmla="*/ 255376 h 288"/>
              <a:gd name="T62" fmla="*/ 1051715 w 221"/>
              <a:gd name="T63" fmla="*/ 663978 h 288"/>
              <a:gd name="T64" fmla="*/ 1901293 w 221"/>
              <a:gd name="T65" fmla="*/ 1123655 h 288"/>
              <a:gd name="T66" fmla="*/ 2872154 w 221"/>
              <a:gd name="T67" fmla="*/ 1736557 h 288"/>
              <a:gd name="T68" fmla="*/ 3883643 w 221"/>
              <a:gd name="T69" fmla="*/ 2451610 h 288"/>
              <a:gd name="T70" fmla="*/ 4894931 w 221"/>
              <a:gd name="T71" fmla="*/ 3268814 h 288"/>
              <a:gd name="T72" fmla="*/ 5906218 w 221"/>
              <a:gd name="T73" fmla="*/ 4137092 h 288"/>
              <a:gd name="T74" fmla="*/ 6836651 w 221"/>
              <a:gd name="T75" fmla="*/ 5005371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1" name="Freeform 321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1043723 w 74"/>
              <a:gd name="T1" fmla="*/ 624272 h 174"/>
              <a:gd name="T2" fmla="*/ 969199 w 74"/>
              <a:gd name="T3" fmla="*/ 364254 h 174"/>
              <a:gd name="T4" fmla="*/ 857413 w 74"/>
              <a:gd name="T5" fmla="*/ 156011 h 174"/>
              <a:gd name="T6" fmla="*/ 633648 w 74"/>
              <a:gd name="T7" fmla="*/ 52004 h 174"/>
              <a:gd name="T8" fmla="*/ 447338 w 74"/>
              <a:gd name="T9" fmla="*/ 0 h 174"/>
              <a:gd name="T10" fmla="*/ 260834 w 74"/>
              <a:gd name="T11" fmla="*/ 104007 h 174"/>
              <a:gd name="T12" fmla="*/ 111786 w 74"/>
              <a:gd name="T13" fmla="*/ 260018 h 174"/>
              <a:gd name="T14" fmla="*/ 0 w 74"/>
              <a:gd name="T15" fmla="*/ 520265 h 174"/>
              <a:gd name="T16" fmla="*/ 0 w 74"/>
              <a:gd name="T17" fmla="*/ 832287 h 174"/>
              <a:gd name="T18" fmla="*/ 186310 w 74"/>
              <a:gd name="T19" fmla="*/ 2028827 h 174"/>
              <a:gd name="T20" fmla="*/ 484600 w 74"/>
              <a:gd name="T21" fmla="*/ 3433610 h 174"/>
              <a:gd name="T22" fmla="*/ 894675 w 74"/>
              <a:gd name="T23" fmla="*/ 4786161 h 174"/>
              <a:gd name="T24" fmla="*/ 1341820 w 74"/>
              <a:gd name="T25" fmla="*/ 6138712 h 174"/>
              <a:gd name="T26" fmla="*/ 1826419 w 74"/>
              <a:gd name="T27" fmla="*/ 7335252 h 174"/>
              <a:gd name="T28" fmla="*/ 2273757 w 74"/>
              <a:gd name="T29" fmla="*/ 8271774 h 174"/>
              <a:gd name="T30" fmla="*/ 2572046 w 74"/>
              <a:gd name="T31" fmla="*/ 8896046 h 174"/>
              <a:gd name="T32" fmla="*/ 2758356 w 74"/>
              <a:gd name="T33" fmla="*/ 9052057 h 174"/>
              <a:gd name="T34" fmla="*/ 2683832 w 74"/>
              <a:gd name="T35" fmla="*/ 8427785 h 174"/>
              <a:gd name="T36" fmla="*/ 2497522 w 74"/>
              <a:gd name="T37" fmla="*/ 7647502 h 174"/>
              <a:gd name="T38" fmla="*/ 2273757 w 74"/>
              <a:gd name="T39" fmla="*/ 6658977 h 174"/>
              <a:gd name="T40" fmla="*/ 1975660 w 74"/>
              <a:gd name="T41" fmla="*/ 5462437 h 174"/>
              <a:gd name="T42" fmla="*/ 1714633 w 74"/>
              <a:gd name="T43" fmla="*/ 4265896 h 174"/>
              <a:gd name="T44" fmla="*/ 1416537 w 74"/>
              <a:gd name="T45" fmla="*/ 3017352 h 174"/>
              <a:gd name="T46" fmla="*/ 1192771 w 74"/>
              <a:gd name="T47" fmla="*/ 1820812 h 174"/>
              <a:gd name="T48" fmla="*/ 1043723 w 74"/>
              <a:gd name="T49" fmla="*/ 624272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2" name="Freeform 322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828297 w 39"/>
              <a:gd name="T1" fmla="*/ 431581 h 87"/>
              <a:gd name="T2" fmla="*/ 786984 w 39"/>
              <a:gd name="T3" fmla="*/ 239767 h 87"/>
              <a:gd name="T4" fmla="*/ 662638 w 39"/>
              <a:gd name="T5" fmla="*/ 95907 h 87"/>
              <a:gd name="T6" fmla="*/ 538495 w 39"/>
              <a:gd name="T7" fmla="*/ 0 h 87"/>
              <a:gd name="T8" fmla="*/ 331319 w 39"/>
              <a:gd name="T9" fmla="*/ 0 h 87"/>
              <a:gd name="T10" fmla="*/ 207176 w 39"/>
              <a:gd name="T11" fmla="*/ 47953 h 87"/>
              <a:gd name="T12" fmla="*/ 82830 w 39"/>
              <a:gd name="T13" fmla="*/ 143860 h 87"/>
              <a:gd name="T14" fmla="*/ 0 w 39"/>
              <a:gd name="T15" fmla="*/ 287721 h 87"/>
              <a:gd name="T16" fmla="*/ 0 w 39"/>
              <a:gd name="T17" fmla="*/ 479534 h 87"/>
              <a:gd name="T18" fmla="*/ 0 w 39"/>
              <a:gd name="T19" fmla="*/ 1054757 h 87"/>
              <a:gd name="T20" fmla="*/ 124346 w 39"/>
              <a:gd name="T21" fmla="*/ 1678152 h 87"/>
              <a:gd name="T22" fmla="*/ 290006 w 39"/>
              <a:gd name="T23" fmla="*/ 2301328 h 87"/>
              <a:gd name="T24" fmla="*/ 538495 w 39"/>
              <a:gd name="T25" fmla="*/ 2876769 h 87"/>
              <a:gd name="T26" fmla="*/ 786984 w 39"/>
              <a:gd name="T27" fmla="*/ 3452210 h 87"/>
              <a:gd name="T28" fmla="*/ 1035473 w 39"/>
              <a:gd name="T29" fmla="*/ 3883572 h 87"/>
              <a:gd name="T30" fmla="*/ 1366792 w 39"/>
              <a:gd name="T31" fmla="*/ 4123340 h 87"/>
              <a:gd name="T32" fmla="*/ 1573765 w 39"/>
              <a:gd name="T33" fmla="*/ 4171293 h 87"/>
              <a:gd name="T34" fmla="*/ 1615281 w 39"/>
              <a:gd name="T35" fmla="*/ 3356303 h 87"/>
              <a:gd name="T36" fmla="*/ 1408105 w 39"/>
              <a:gd name="T37" fmla="*/ 2397234 h 87"/>
              <a:gd name="T38" fmla="*/ 1118303 w 39"/>
              <a:gd name="T39" fmla="*/ 1390431 h 87"/>
              <a:gd name="T40" fmla="*/ 828297 w 39"/>
              <a:gd name="T41" fmla="*/ 431581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3" name="Freeform 323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627903 w 34"/>
              <a:gd name="T1" fmla="*/ 332271 h 51"/>
              <a:gd name="T2" fmla="*/ 627903 w 34"/>
              <a:gd name="T3" fmla="*/ 379769 h 51"/>
              <a:gd name="T4" fmla="*/ 627903 w 34"/>
              <a:gd name="T5" fmla="*/ 379769 h 51"/>
              <a:gd name="T6" fmla="*/ 627903 w 34"/>
              <a:gd name="T7" fmla="*/ 379769 h 51"/>
              <a:gd name="T8" fmla="*/ 627903 w 34"/>
              <a:gd name="T9" fmla="*/ 379769 h 51"/>
              <a:gd name="T10" fmla="*/ 592978 w 34"/>
              <a:gd name="T11" fmla="*/ 237274 h 51"/>
              <a:gd name="T12" fmla="*/ 488390 w 34"/>
              <a:gd name="T13" fmla="*/ 47498 h 51"/>
              <a:gd name="T14" fmla="*/ 383615 w 34"/>
              <a:gd name="T15" fmla="*/ 0 h 51"/>
              <a:gd name="T16" fmla="*/ 244101 w 34"/>
              <a:gd name="T17" fmla="*/ 0 h 51"/>
              <a:gd name="T18" fmla="*/ 139513 w 34"/>
              <a:gd name="T19" fmla="*/ 47498 h 51"/>
              <a:gd name="T20" fmla="*/ 34925 w 34"/>
              <a:gd name="T21" fmla="*/ 237274 h 51"/>
              <a:gd name="T22" fmla="*/ 0 w 34"/>
              <a:gd name="T23" fmla="*/ 379769 h 51"/>
              <a:gd name="T24" fmla="*/ 0 w 34"/>
              <a:gd name="T25" fmla="*/ 522264 h 51"/>
              <a:gd name="T26" fmla="*/ 34925 w 34"/>
              <a:gd name="T27" fmla="*/ 759538 h 51"/>
              <a:gd name="T28" fmla="*/ 139513 w 34"/>
              <a:gd name="T29" fmla="*/ 1091808 h 51"/>
              <a:gd name="T30" fmla="*/ 279026 w 34"/>
              <a:gd name="T31" fmla="*/ 1424079 h 51"/>
              <a:gd name="T32" fmla="*/ 453465 w 34"/>
              <a:gd name="T33" fmla="*/ 1756568 h 51"/>
              <a:gd name="T34" fmla="*/ 627903 w 34"/>
              <a:gd name="T35" fmla="*/ 2041340 h 51"/>
              <a:gd name="T36" fmla="*/ 872004 w 34"/>
              <a:gd name="T37" fmla="*/ 2231115 h 51"/>
              <a:gd name="T38" fmla="*/ 1046443 w 34"/>
              <a:gd name="T39" fmla="*/ 2421109 h 51"/>
              <a:gd name="T40" fmla="*/ 1185956 w 34"/>
              <a:gd name="T41" fmla="*/ 2421109 h 51"/>
              <a:gd name="T42" fmla="*/ 1151031 w 34"/>
              <a:gd name="T43" fmla="*/ 1898845 h 51"/>
              <a:gd name="T44" fmla="*/ 1011518 w 34"/>
              <a:gd name="T45" fmla="*/ 1281802 h 51"/>
              <a:gd name="T46" fmla="*/ 802341 w 34"/>
              <a:gd name="T47" fmla="*/ 712040 h 51"/>
              <a:gd name="T48" fmla="*/ 627903 w 34"/>
              <a:gd name="T49" fmla="*/ 332271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4" name="Freeform 324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1586327 w 46"/>
              <a:gd name="T1" fmla="*/ 888615 h 33"/>
              <a:gd name="T2" fmla="*/ 1757984 w 46"/>
              <a:gd name="T3" fmla="*/ 814532 h 33"/>
              <a:gd name="T4" fmla="*/ 1929434 w 46"/>
              <a:gd name="T5" fmla="*/ 703503 h 33"/>
              <a:gd name="T6" fmla="*/ 1972296 w 46"/>
              <a:gd name="T7" fmla="*/ 555336 h 33"/>
              <a:gd name="T8" fmla="*/ 1972296 w 46"/>
              <a:gd name="T9" fmla="*/ 370224 h 33"/>
              <a:gd name="T10" fmla="*/ 1886571 w 46"/>
              <a:gd name="T11" fmla="*/ 185112 h 33"/>
              <a:gd name="T12" fmla="*/ 1757984 w 46"/>
              <a:gd name="T13" fmla="*/ 74083 h 33"/>
              <a:gd name="T14" fmla="*/ 1586327 w 46"/>
              <a:gd name="T15" fmla="*/ 0 h 33"/>
              <a:gd name="T16" fmla="*/ 1372014 w 46"/>
              <a:gd name="T17" fmla="*/ 0 h 33"/>
              <a:gd name="T18" fmla="*/ 1243427 w 46"/>
              <a:gd name="T19" fmla="*/ 0 h 33"/>
              <a:gd name="T20" fmla="*/ 1071977 w 46"/>
              <a:gd name="T21" fmla="*/ 36945 h 33"/>
              <a:gd name="T22" fmla="*/ 814595 w 46"/>
              <a:gd name="T23" fmla="*/ 111029 h 33"/>
              <a:gd name="T24" fmla="*/ 514557 w 46"/>
              <a:gd name="T25" fmla="*/ 259195 h 33"/>
              <a:gd name="T26" fmla="*/ 214313 w 46"/>
              <a:gd name="T27" fmla="*/ 518391 h 33"/>
              <a:gd name="T28" fmla="*/ 85725 w 46"/>
              <a:gd name="T29" fmla="*/ 740448 h 33"/>
              <a:gd name="T30" fmla="*/ 0 w 46"/>
              <a:gd name="T31" fmla="*/ 962698 h 33"/>
              <a:gd name="T32" fmla="*/ 0 w 46"/>
              <a:gd name="T33" fmla="*/ 1073727 h 33"/>
              <a:gd name="T34" fmla="*/ 128588 w 46"/>
              <a:gd name="T35" fmla="*/ 1147811 h 33"/>
              <a:gd name="T36" fmla="*/ 300038 w 46"/>
              <a:gd name="T37" fmla="*/ 1221894 h 33"/>
              <a:gd name="T38" fmla="*/ 514557 w 46"/>
              <a:gd name="T39" fmla="*/ 1221894 h 33"/>
              <a:gd name="T40" fmla="*/ 686007 w 46"/>
              <a:gd name="T41" fmla="*/ 1221894 h 33"/>
              <a:gd name="T42" fmla="*/ 900320 w 46"/>
              <a:gd name="T43" fmla="*/ 1147811 h 33"/>
              <a:gd name="T44" fmla="*/ 1114839 w 46"/>
              <a:gd name="T45" fmla="*/ 1110865 h 33"/>
              <a:gd name="T46" fmla="*/ 1372014 w 46"/>
              <a:gd name="T47" fmla="*/ 1036782 h 33"/>
              <a:gd name="T48" fmla="*/ 1586327 w 46"/>
              <a:gd name="T49" fmla="*/ 888615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5" name="Freeform 325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2766118 w 177"/>
              <a:gd name="T1" fmla="*/ 1666467 h 219"/>
              <a:gd name="T2" fmla="*/ 2212853 w 177"/>
              <a:gd name="T3" fmla="*/ 2171395 h 219"/>
              <a:gd name="T4" fmla="*/ 1744785 w 177"/>
              <a:gd name="T5" fmla="*/ 2726659 h 219"/>
              <a:gd name="T6" fmla="*/ 1234016 w 177"/>
              <a:gd name="T7" fmla="*/ 3332709 h 219"/>
              <a:gd name="T8" fmla="*/ 851145 w 177"/>
              <a:gd name="T9" fmla="*/ 3989093 h 219"/>
              <a:gd name="T10" fmla="*/ 510563 w 177"/>
              <a:gd name="T11" fmla="*/ 4696038 h 219"/>
              <a:gd name="T12" fmla="*/ 255385 w 177"/>
              <a:gd name="T13" fmla="*/ 5402983 h 219"/>
              <a:gd name="T14" fmla="*/ 85197 w 177"/>
              <a:gd name="T15" fmla="*/ 6109928 h 219"/>
              <a:gd name="T16" fmla="*/ 0 w 177"/>
              <a:gd name="T17" fmla="*/ 6867433 h 219"/>
              <a:gd name="T18" fmla="*/ 85197 w 177"/>
              <a:gd name="T19" fmla="*/ 7978411 h 219"/>
              <a:gd name="T20" fmla="*/ 425572 w 177"/>
              <a:gd name="T21" fmla="*/ 8937708 h 219"/>
              <a:gd name="T22" fmla="*/ 978837 w 177"/>
              <a:gd name="T23" fmla="*/ 9745549 h 219"/>
              <a:gd name="T24" fmla="*/ 1617093 w 177"/>
              <a:gd name="T25" fmla="*/ 10301038 h 219"/>
              <a:gd name="T26" fmla="*/ 2425536 w 177"/>
              <a:gd name="T27" fmla="*/ 10755631 h 219"/>
              <a:gd name="T28" fmla="*/ 3319176 w 177"/>
              <a:gd name="T29" fmla="*/ 11007983 h 219"/>
              <a:gd name="T30" fmla="*/ 4170321 w 177"/>
              <a:gd name="T31" fmla="*/ 11058543 h 219"/>
              <a:gd name="T32" fmla="*/ 5021466 w 177"/>
              <a:gd name="T33" fmla="*/ 10907087 h 219"/>
              <a:gd name="T34" fmla="*/ 5234149 w 177"/>
              <a:gd name="T35" fmla="*/ 10907087 h 219"/>
              <a:gd name="T36" fmla="*/ 5404543 w 177"/>
              <a:gd name="T37" fmla="*/ 10805966 h 219"/>
              <a:gd name="T38" fmla="*/ 5532029 w 177"/>
              <a:gd name="T39" fmla="*/ 10604175 h 219"/>
              <a:gd name="T40" fmla="*/ 5574731 w 177"/>
              <a:gd name="T41" fmla="*/ 10351598 h 219"/>
              <a:gd name="T42" fmla="*/ 5532029 w 177"/>
              <a:gd name="T43" fmla="*/ 10250702 h 219"/>
              <a:gd name="T44" fmla="*/ 5404543 w 177"/>
              <a:gd name="T45" fmla="*/ 10250702 h 219"/>
              <a:gd name="T46" fmla="*/ 5234149 w 177"/>
              <a:gd name="T47" fmla="*/ 10200142 h 219"/>
              <a:gd name="T48" fmla="*/ 4978970 w 177"/>
              <a:gd name="T49" fmla="*/ 10200142 h 219"/>
              <a:gd name="T50" fmla="*/ 4723586 w 177"/>
              <a:gd name="T51" fmla="*/ 10200142 h 219"/>
              <a:gd name="T52" fmla="*/ 4510903 w 177"/>
              <a:gd name="T53" fmla="*/ 10200142 h 219"/>
              <a:gd name="T54" fmla="*/ 4255518 w 177"/>
              <a:gd name="T55" fmla="*/ 10200142 h 219"/>
              <a:gd name="T56" fmla="*/ 4127826 w 177"/>
              <a:gd name="T57" fmla="*/ 10200142 h 219"/>
              <a:gd name="T58" fmla="*/ 3702253 w 177"/>
              <a:gd name="T59" fmla="*/ 10149582 h 219"/>
              <a:gd name="T60" fmla="*/ 3276681 w 177"/>
              <a:gd name="T61" fmla="*/ 10099021 h 219"/>
              <a:gd name="T62" fmla="*/ 2851108 w 177"/>
              <a:gd name="T63" fmla="*/ 10048686 h 219"/>
              <a:gd name="T64" fmla="*/ 2383041 w 177"/>
              <a:gd name="T65" fmla="*/ 9897230 h 219"/>
              <a:gd name="T66" fmla="*/ 1957468 w 177"/>
              <a:gd name="T67" fmla="*/ 9745549 h 219"/>
              <a:gd name="T68" fmla="*/ 1489400 w 177"/>
              <a:gd name="T69" fmla="*/ 9341741 h 219"/>
              <a:gd name="T70" fmla="*/ 1106323 w 177"/>
              <a:gd name="T71" fmla="*/ 8836812 h 219"/>
              <a:gd name="T72" fmla="*/ 638255 w 177"/>
              <a:gd name="T73" fmla="*/ 8180203 h 219"/>
              <a:gd name="T74" fmla="*/ 553265 w 177"/>
              <a:gd name="T75" fmla="*/ 7372362 h 219"/>
              <a:gd name="T76" fmla="*/ 595760 w 177"/>
              <a:gd name="T77" fmla="*/ 6614857 h 219"/>
              <a:gd name="T78" fmla="*/ 808443 w 177"/>
              <a:gd name="T79" fmla="*/ 5857576 h 219"/>
              <a:gd name="T80" fmla="*/ 1063828 w 177"/>
              <a:gd name="T81" fmla="*/ 5150631 h 219"/>
              <a:gd name="T82" fmla="*/ 1446905 w 177"/>
              <a:gd name="T83" fmla="*/ 4494022 h 219"/>
              <a:gd name="T84" fmla="*/ 1914973 w 177"/>
              <a:gd name="T85" fmla="*/ 3837637 h 219"/>
              <a:gd name="T86" fmla="*/ 2383041 w 177"/>
              <a:gd name="T87" fmla="*/ 3282148 h 219"/>
              <a:gd name="T88" fmla="*/ 2978801 w 177"/>
              <a:gd name="T89" fmla="*/ 2777220 h 219"/>
              <a:gd name="T90" fmla="*/ 3574561 w 177"/>
              <a:gd name="T91" fmla="*/ 2272291 h 219"/>
              <a:gd name="T92" fmla="*/ 4170321 w 177"/>
              <a:gd name="T93" fmla="*/ 1868258 h 219"/>
              <a:gd name="T94" fmla="*/ 4808783 w 177"/>
              <a:gd name="T95" fmla="*/ 1464450 h 219"/>
              <a:gd name="T96" fmla="*/ 5404543 w 177"/>
              <a:gd name="T97" fmla="*/ 1161313 h 219"/>
              <a:gd name="T98" fmla="*/ 6000303 w 177"/>
              <a:gd name="T99" fmla="*/ 858401 h 219"/>
              <a:gd name="T100" fmla="*/ 6553361 w 177"/>
              <a:gd name="T101" fmla="*/ 606049 h 219"/>
              <a:gd name="T102" fmla="*/ 7106626 w 177"/>
              <a:gd name="T103" fmla="*/ 454368 h 219"/>
              <a:gd name="T104" fmla="*/ 7532199 w 177"/>
              <a:gd name="T105" fmla="*/ 353472 h 219"/>
              <a:gd name="T106" fmla="*/ 7234319 w 177"/>
              <a:gd name="T107" fmla="*/ 100896 h 219"/>
              <a:gd name="T108" fmla="*/ 6723755 w 177"/>
              <a:gd name="T109" fmla="*/ 0 h 219"/>
              <a:gd name="T110" fmla="*/ 6170491 w 177"/>
              <a:gd name="T111" fmla="*/ 100896 h 219"/>
              <a:gd name="T112" fmla="*/ 5489534 w 177"/>
              <a:gd name="T113" fmla="*/ 302912 h 219"/>
              <a:gd name="T114" fmla="*/ 4723586 w 177"/>
              <a:gd name="T115" fmla="*/ 555489 h 219"/>
              <a:gd name="T116" fmla="*/ 4000133 w 177"/>
              <a:gd name="T117" fmla="*/ 858401 h 219"/>
              <a:gd name="T118" fmla="*/ 3319176 w 177"/>
              <a:gd name="T119" fmla="*/ 1312994 h 219"/>
              <a:gd name="T120" fmla="*/ 2766118 w 177"/>
              <a:gd name="T121" fmla="*/ 1666467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396" name="Freeform 326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4159199 w 115"/>
              <a:gd name="T1" fmla="*/ 3106637 h 170"/>
              <a:gd name="T2" fmla="*/ 4287789 w 115"/>
              <a:gd name="T3" fmla="*/ 4087631 h 170"/>
              <a:gd name="T4" fmla="*/ 4202063 w 115"/>
              <a:gd name="T5" fmla="*/ 4905203 h 170"/>
              <a:gd name="T6" fmla="*/ 3901812 w 115"/>
              <a:gd name="T7" fmla="*/ 5613751 h 170"/>
              <a:gd name="T8" fmla="*/ 3430314 w 115"/>
              <a:gd name="T9" fmla="*/ 6213273 h 170"/>
              <a:gd name="T10" fmla="*/ 2915747 w 115"/>
              <a:gd name="T11" fmla="*/ 6812795 h 170"/>
              <a:gd name="T12" fmla="*/ 2315452 w 115"/>
              <a:gd name="T13" fmla="*/ 7357922 h 170"/>
              <a:gd name="T14" fmla="*/ 1672294 w 115"/>
              <a:gd name="T15" fmla="*/ 7903048 h 170"/>
              <a:gd name="T16" fmla="*/ 1157726 w 115"/>
              <a:gd name="T17" fmla="*/ 8447941 h 170"/>
              <a:gd name="T18" fmla="*/ 1071999 w 115"/>
              <a:gd name="T19" fmla="*/ 8611362 h 170"/>
              <a:gd name="T20" fmla="*/ 986272 w 115"/>
              <a:gd name="T21" fmla="*/ 8720387 h 170"/>
              <a:gd name="T22" fmla="*/ 986272 w 115"/>
              <a:gd name="T23" fmla="*/ 8938438 h 170"/>
              <a:gd name="T24" fmla="*/ 1114863 w 115"/>
              <a:gd name="T25" fmla="*/ 9102093 h 170"/>
              <a:gd name="T26" fmla="*/ 1200589 w 115"/>
              <a:gd name="T27" fmla="*/ 9211118 h 170"/>
              <a:gd name="T28" fmla="*/ 1329180 w 115"/>
              <a:gd name="T29" fmla="*/ 9265514 h 170"/>
              <a:gd name="T30" fmla="*/ 1457770 w 115"/>
              <a:gd name="T31" fmla="*/ 9265514 h 170"/>
              <a:gd name="T32" fmla="*/ 1586567 w 115"/>
              <a:gd name="T33" fmla="*/ 9211118 h 170"/>
              <a:gd name="T34" fmla="*/ 2272588 w 115"/>
              <a:gd name="T35" fmla="*/ 8665992 h 170"/>
              <a:gd name="T36" fmla="*/ 2958610 w 115"/>
              <a:gd name="T37" fmla="*/ 8120865 h 170"/>
              <a:gd name="T38" fmla="*/ 3558905 w 115"/>
              <a:gd name="T39" fmla="*/ 7466947 h 170"/>
              <a:gd name="T40" fmla="*/ 4159199 w 115"/>
              <a:gd name="T41" fmla="*/ 6703770 h 170"/>
              <a:gd name="T42" fmla="*/ 4544970 w 115"/>
              <a:gd name="T43" fmla="*/ 5886431 h 170"/>
              <a:gd name="T44" fmla="*/ 4845221 w 115"/>
              <a:gd name="T45" fmla="*/ 4959833 h 170"/>
              <a:gd name="T46" fmla="*/ 4930948 w 115"/>
              <a:gd name="T47" fmla="*/ 3978605 h 170"/>
              <a:gd name="T48" fmla="*/ 4759494 w 115"/>
              <a:gd name="T49" fmla="*/ 2888586 h 170"/>
              <a:gd name="T50" fmla="*/ 4330653 w 115"/>
              <a:gd name="T51" fmla="*/ 2125643 h 170"/>
              <a:gd name="T52" fmla="*/ 3816085 w 115"/>
              <a:gd name="T53" fmla="*/ 1417095 h 170"/>
              <a:gd name="T54" fmla="*/ 3087200 w 115"/>
              <a:gd name="T55" fmla="*/ 817573 h 170"/>
              <a:gd name="T56" fmla="*/ 2358315 w 115"/>
              <a:gd name="T57" fmla="*/ 436101 h 170"/>
              <a:gd name="T58" fmla="*/ 1586567 w 115"/>
              <a:gd name="T59" fmla="*/ 109025 h 170"/>
              <a:gd name="T60" fmla="*/ 900338 w 115"/>
              <a:gd name="T61" fmla="*/ 0 h 170"/>
              <a:gd name="T62" fmla="*/ 385978 w 115"/>
              <a:gd name="T63" fmla="*/ 54396 h 170"/>
              <a:gd name="T64" fmla="*/ 0 w 115"/>
              <a:gd name="T65" fmla="*/ 272446 h 170"/>
              <a:gd name="T66" fmla="*/ 643158 w 115"/>
              <a:gd name="T67" fmla="*/ 545126 h 170"/>
              <a:gd name="T68" fmla="*/ 1286316 w 115"/>
              <a:gd name="T69" fmla="*/ 708548 h 170"/>
              <a:gd name="T70" fmla="*/ 1843747 w 115"/>
              <a:gd name="T71" fmla="*/ 871969 h 170"/>
              <a:gd name="T72" fmla="*/ 2444042 w 115"/>
              <a:gd name="T73" fmla="*/ 1090019 h 170"/>
              <a:gd name="T74" fmla="*/ 3001473 w 115"/>
              <a:gd name="T75" fmla="*/ 1417095 h 170"/>
              <a:gd name="T76" fmla="*/ 3473178 w 115"/>
              <a:gd name="T77" fmla="*/ 1798567 h 170"/>
              <a:gd name="T78" fmla="*/ 3901812 w 115"/>
              <a:gd name="T79" fmla="*/ 2343693 h 170"/>
              <a:gd name="T80" fmla="*/ 4159199 w 115"/>
              <a:gd name="T81" fmla="*/ 3106637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97" name="Freeform 327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3519570 w 289"/>
              <a:gd name="T1" fmla="*/ 3305112 h 352"/>
              <a:gd name="T2" fmla="*/ 1877051 w 289"/>
              <a:gd name="T3" fmla="*/ 5390059 h 352"/>
              <a:gd name="T4" fmla="*/ 625684 w 289"/>
              <a:gd name="T5" fmla="*/ 7932539 h 352"/>
              <a:gd name="T6" fmla="*/ 0 w 289"/>
              <a:gd name="T7" fmla="*/ 10729155 h 352"/>
              <a:gd name="T8" fmla="*/ 117266 w 289"/>
              <a:gd name="T9" fmla="*/ 12661440 h 352"/>
              <a:gd name="T10" fmla="*/ 391151 w 289"/>
              <a:gd name="T11" fmla="*/ 13424071 h 352"/>
              <a:gd name="T12" fmla="*/ 742950 w 289"/>
              <a:gd name="T13" fmla="*/ 14085229 h 352"/>
              <a:gd name="T14" fmla="*/ 1212213 w 289"/>
              <a:gd name="T15" fmla="*/ 14695424 h 352"/>
              <a:gd name="T16" fmla="*/ 1994317 w 289"/>
              <a:gd name="T17" fmla="*/ 15356357 h 352"/>
              <a:gd name="T18" fmla="*/ 3050307 w 289"/>
              <a:gd name="T19" fmla="*/ 16068251 h 352"/>
              <a:gd name="T20" fmla="*/ 4184211 w 289"/>
              <a:gd name="T21" fmla="*/ 16627710 h 352"/>
              <a:gd name="T22" fmla="*/ 5357466 w 289"/>
              <a:gd name="T23" fmla="*/ 17034506 h 352"/>
              <a:gd name="T24" fmla="*/ 6530525 w 289"/>
              <a:gd name="T25" fmla="*/ 17390341 h 352"/>
              <a:gd name="T26" fmla="*/ 7742935 w 289"/>
              <a:gd name="T27" fmla="*/ 17593739 h 352"/>
              <a:gd name="T28" fmla="*/ 8955148 w 289"/>
              <a:gd name="T29" fmla="*/ 17746401 h 352"/>
              <a:gd name="T30" fmla="*/ 10167361 w 289"/>
              <a:gd name="T31" fmla="*/ 17848100 h 352"/>
              <a:gd name="T32" fmla="*/ 10949465 w 289"/>
              <a:gd name="T33" fmla="*/ 17898837 h 352"/>
              <a:gd name="T34" fmla="*/ 11223153 w 289"/>
              <a:gd name="T35" fmla="*/ 17593739 h 352"/>
              <a:gd name="T36" fmla="*/ 11301462 w 289"/>
              <a:gd name="T37" fmla="*/ 17034506 h 352"/>
              <a:gd name="T38" fmla="*/ 11066732 w 289"/>
              <a:gd name="T39" fmla="*/ 16678446 h 352"/>
              <a:gd name="T40" fmla="*/ 10323782 w 289"/>
              <a:gd name="T41" fmla="*/ 16627710 h 352"/>
              <a:gd name="T42" fmla="*/ 9189680 w 289"/>
              <a:gd name="T43" fmla="*/ 16576747 h 352"/>
              <a:gd name="T44" fmla="*/ 8094734 w 289"/>
              <a:gd name="T45" fmla="*/ 16424311 h 352"/>
              <a:gd name="T46" fmla="*/ 6999787 w 289"/>
              <a:gd name="T47" fmla="*/ 16220913 h 352"/>
              <a:gd name="T48" fmla="*/ 5865884 w 289"/>
              <a:gd name="T49" fmla="*/ 15966552 h 352"/>
              <a:gd name="T50" fmla="*/ 4770937 w 289"/>
              <a:gd name="T51" fmla="*/ 15559755 h 352"/>
              <a:gd name="T52" fmla="*/ 3714948 w 289"/>
              <a:gd name="T53" fmla="*/ 15152958 h 352"/>
              <a:gd name="T54" fmla="*/ 2659156 w 289"/>
              <a:gd name="T55" fmla="*/ 14492026 h 352"/>
              <a:gd name="T56" fmla="*/ 1759785 w 289"/>
              <a:gd name="T57" fmla="*/ 13780131 h 352"/>
              <a:gd name="T58" fmla="*/ 1251367 w 289"/>
              <a:gd name="T59" fmla="*/ 12712177 h 352"/>
              <a:gd name="T60" fmla="*/ 1055792 w 289"/>
              <a:gd name="T61" fmla="*/ 11288388 h 352"/>
              <a:gd name="T62" fmla="*/ 1329677 w 289"/>
              <a:gd name="T63" fmla="*/ 9305366 h 352"/>
              <a:gd name="T64" fmla="*/ 1759785 w 289"/>
              <a:gd name="T65" fmla="*/ 7779877 h 352"/>
              <a:gd name="T66" fmla="*/ 2385469 w 289"/>
              <a:gd name="T67" fmla="*/ 6457788 h 352"/>
              <a:gd name="T68" fmla="*/ 3128419 w 289"/>
              <a:gd name="T69" fmla="*/ 5237397 h 352"/>
              <a:gd name="T70" fmla="*/ 3988833 w 289"/>
              <a:gd name="T71" fmla="*/ 4169668 h 352"/>
              <a:gd name="T72" fmla="*/ 5044625 w 289"/>
              <a:gd name="T73" fmla="*/ 3000014 h 352"/>
              <a:gd name="T74" fmla="*/ 6335147 w 289"/>
              <a:gd name="T75" fmla="*/ 1932285 h 352"/>
              <a:gd name="T76" fmla="*/ 7703780 w 289"/>
              <a:gd name="T77" fmla="*/ 1016992 h 352"/>
              <a:gd name="T78" fmla="*/ 8876839 w 289"/>
              <a:gd name="T79" fmla="*/ 305098 h 352"/>
              <a:gd name="T80" fmla="*/ 8915993 w 289"/>
              <a:gd name="T81" fmla="*/ 0 h 352"/>
              <a:gd name="T82" fmla="*/ 7742935 w 289"/>
              <a:gd name="T83" fmla="*/ 254135 h 352"/>
              <a:gd name="T84" fmla="*/ 6335147 w 289"/>
              <a:gd name="T85" fmla="*/ 915293 h 352"/>
              <a:gd name="T86" fmla="*/ 4966315 w 289"/>
              <a:gd name="T87" fmla="*/ 1830586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98" name="Freeform 328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8533795 w 252"/>
              <a:gd name="T1" fmla="*/ 3798232 h 235"/>
              <a:gd name="T2" fmla="*/ 9021435 w 252"/>
              <a:gd name="T3" fmla="*/ 4484059 h 235"/>
              <a:gd name="T4" fmla="*/ 9265356 w 252"/>
              <a:gd name="T5" fmla="*/ 5275310 h 235"/>
              <a:gd name="T6" fmla="*/ 9427835 w 252"/>
              <a:gd name="T7" fmla="*/ 6119387 h 235"/>
              <a:gd name="T8" fmla="*/ 9427835 w 252"/>
              <a:gd name="T9" fmla="*/ 7016291 h 235"/>
              <a:gd name="T10" fmla="*/ 9346595 w 252"/>
              <a:gd name="T11" fmla="*/ 7754715 h 235"/>
              <a:gd name="T12" fmla="*/ 9184116 w 252"/>
              <a:gd name="T13" fmla="*/ 8387715 h 235"/>
              <a:gd name="T14" fmla="*/ 8858956 w 252"/>
              <a:gd name="T15" fmla="*/ 9020715 h 235"/>
              <a:gd name="T16" fmla="*/ 8574516 w 252"/>
              <a:gd name="T17" fmla="*/ 9495695 h 235"/>
              <a:gd name="T18" fmla="*/ 8208837 w 252"/>
              <a:gd name="T19" fmla="*/ 10075869 h 235"/>
              <a:gd name="T20" fmla="*/ 7802437 w 252"/>
              <a:gd name="T21" fmla="*/ 10550620 h 235"/>
              <a:gd name="T22" fmla="*/ 7436556 w 252"/>
              <a:gd name="T23" fmla="*/ 11025370 h 235"/>
              <a:gd name="T24" fmla="*/ 7030357 w 252"/>
              <a:gd name="T25" fmla="*/ 11552947 h 235"/>
              <a:gd name="T26" fmla="*/ 6948916 w 252"/>
              <a:gd name="T27" fmla="*/ 11711197 h 235"/>
              <a:gd name="T28" fmla="*/ 6908397 w 252"/>
              <a:gd name="T29" fmla="*/ 11869447 h 235"/>
              <a:gd name="T30" fmla="*/ 6948916 w 252"/>
              <a:gd name="T31" fmla="*/ 12080524 h 235"/>
              <a:gd name="T32" fmla="*/ 7030357 w 252"/>
              <a:gd name="T33" fmla="*/ 12238774 h 235"/>
              <a:gd name="T34" fmla="*/ 7152116 w 252"/>
              <a:gd name="T35" fmla="*/ 12344197 h 235"/>
              <a:gd name="T36" fmla="*/ 7314797 w 252"/>
              <a:gd name="T37" fmla="*/ 12397024 h 235"/>
              <a:gd name="T38" fmla="*/ 7477276 w 252"/>
              <a:gd name="T39" fmla="*/ 12344197 h 235"/>
              <a:gd name="T40" fmla="*/ 7599237 w 252"/>
              <a:gd name="T41" fmla="*/ 12238774 h 235"/>
              <a:gd name="T42" fmla="*/ 8452556 w 252"/>
              <a:gd name="T43" fmla="*/ 11500120 h 235"/>
              <a:gd name="T44" fmla="*/ 9143395 w 252"/>
              <a:gd name="T45" fmla="*/ 10550620 h 235"/>
              <a:gd name="T46" fmla="*/ 9712275 w 252"/>
              <a:gd name="T47" fmla="*/ 9390042 h 235"/>
              <a:gd name="T48" fmla="*/ 10118675 w 252"/>
              <a:gd name="T49" fmla="*/ 8229465 h 235"/>
              <a:gd name="T50" fmla="*/ 10240635 w 252"/>
              <a:gd name="T51" fmla="*/ 6910637 h 235"/>
              <a:gd name="T52" fmla="*/ 10159395 w 252"/>
              <a:gd name="T53" fmla="*/ 5697463 h 235"/>
              <a:gd name="T54" fmla="*/ 9834235 w 252"/>
              <a:gd name="T55" fmla="*/ 4484059 h 235"/>
              <a:gd name="T56" fmla="*/ 9143395 w 252"/>
              <a:gd name="T57" fmla="*/ 3428905 h 235"/>
              <a:gd name="T58" fmla="*/ 8615237 w 252"/>
              <a:gd name="T59" fmla="*/ 2848732 h 235"/>
              <a:gd name="T60" fmla="*/ 8005637 w 252"/>
              <a:gd name="T61" fmla="*/ 2373981 h 235"/>
              <a:gd name="T62" fmla="*/ 7355316 w 252"/>
              <a:gd name="T63" fmla="*/ 1899231 h 235"/>
              <a:gd name="T64" fmla="*/ 6664476 w 252"/>
              <a:gd name="T65" fmla="*/ 1529904 h 235"/>
              <a:gd name="T66" fmla="*/ 5933117 w 252"/>
              <a:gd name="T67" fmla="*/ 1160577 h 235"/>
              <a:gd name="T68" fmla="*/ 5161038 w 252"/>
              <a:gd name="T69" fmla="*/ 896904 h 235"/>
              <a:gd name="T70" fmla="*/ 4429478 w 252"/>
              <a:gd name="T71" fmla="*/ 633000 h 235"/>
              <a:gd name="T72" fmla="*/ 3657398 w 252"/>
              <a:gd name="T73" fmla="*/ 369327 h 235"/>
              <a:gd name="T74" fmla="*/ 2966559 w 252"/>
              <a:gd name="T75" fmla="*/ 211077 h 235"/>
              <a:gd name="T76" fmla="*/ 2316238 w 252"/>
              <a:gd name="T77" fmla="*/ 105424 h 235"/>
              <a:gd name="T78" fmla="*/ 1706840 w 252"/>
              <a:gd name="T79" fmla="*/ 0 h 235"/>
              <a:gd name="T80" fmla="*/ 1137759 w 252"/>
              <a:gd name="T81" fmla="*/ 0 h 235"/>
              <a:gd name="T82" fmla="*/ 690840 w 252"/>
              <a:gd name="T83" fmla="*/ 0 h 235"/>
              <a:gd name="T84" fmla="*/ 325160 w 252"/>
              <a:gd name="T85" fmla="*/ 52827 h 235"/>
              <a:gd name="T86" fmla="*/ 121960 w 252"/>
              <a:gd name="T87" fmla="*/ 158250 h 235"/>
              <a:gd name="T88" fmla="*/ 0 w 252"/>
              <a:gd name="T89" fmla="*/ 263674 h 235"/>
              <a:gd name="T90" fmla="*/ 406400 w 252"/>
              <a:gd name="T91" fmla="*/ 369327 h 235"/>
              <a:gd name="T92" fmla="*/ 894040 w 252"/>
              <a:gd name="T93" fmla="*/ 421924 h 235"/>
              <a:gd name="T94" fmla="*/ 1340959 w 252"/>
              <a:gd name="T95" fmla="*/ 580174 h 235"/>
              <a:gd name="T96" fmla="*/ 1869319 w 252"/>
              <a:gd name="T97" fmla="*/ 685827 h 235"/>
              <a:gd name="T98" fmla="*/ 2438198 w 252"/>
              <a:gd name="T99" fmla="*/ 791251 h 235"/>
              <a:gd name="T100" fmla="*/ 2966559 w 252"/>
              <a:gd name="T101" fmla="*/ 896904 h 235"/>
              <a:gd name="T102" fmla="*/ 3535438 w 252"/>
              <a:gd name="T103" fmla="*/ 1055154 h 235"/>
              <a:gd name="T104" fmla="*/ 4145038 w 252"/>
              <a:gd name="T105" fmla="*/ 1213404 h 235"/>
              <a:gd name="T106" fmla="*/ 4673398 w 252"/>
              <a:gd name="T107" fmla="*/ 1477078 h 235"/>
              <a:gd name="T108" fmla="*/ 5282797 w 252"/>
              <a:gd name="T109" fmla="*/ 1688154 h 235"/>
              <a:gd name="T110" fmla="*/ 5892397 w 252"/>
              <a:gd name="T111" fmla="*/ 1951828 h 235"/>
              <a:gd name="T112" fmla="*/ 6461276 w 252"/>
              <a:gd name="T113" fmla="*/ 2268328 h 235"/>
              <a:gd name="T114" fmla="*/ 6989637 w 252"/>
              <a:gd name="T115" fmla="*/ 2584828 h 235"/>
              <a:gd name="T116" fmla="*/ 7558516 w 252"/>
              <a:gd name="T117" fmla="*/ 2901329 h 235"/>
              <a:gd name="T118" fmla="*/ 8046156 w 252"/>
              <a:gd name="T119" fmla="*/ 3376309 h 235"/>
              <a:gd name="T120" fmla="*/ 8533795 w 252"/>
              <a:gd name="T121" fmla="*/ 3798232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99" name="Freeform 329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6398260 h 220"/>
              <a:gd name="T2" fmla="*/ 0 w 103"/>
              <a:gd name="T3" fmla="*/ 7357918 h 220"/>
              <a:gd name="T4" fmla="*/ 160496 w 103"/>
              <a:gd name="T5" fmla="*/ 8264467 h 220"/>
              <a:gd name="T6" fmla="*/ 481687 w 103"/>
              <a:gd name="T7" fmla="*/ 9117445 h 220"/>
              <a:gd name="T8" fmla="*/ 883226 w 103"/>
              <a:gd name="T9" fmla="*/ 9863975 h 220"/>
              <a:gd name="T10" fmla="*/ 1405187 w 103"/>
              <a:gd name="T11" fmla="*/ 10503824 h 220"/>
              <a:gd name="T12" fmla="*/ 2007296 w 103"/>
              <a:gd name="T13" fmla="*/ 11036993 h 220"/>
              <a:gd name="T14" fmla="*/ 2649679 w 103"/>
              <a:gd name="T15" fmla="*/ 11463482 h 220"/>
              <a:gd name="T16" fmla="*/ 3332336 w 103"/>
              <a:gd name="T17" fmla="*/ 11676842 h 220"/>
              <a:gd name="T18" fmla="*/ 3573179 w 103"/>
              <a:gd name="T19" fmla="*/ 11730182 h 220"/>
              <a:gd name="T20" fmla="*/ 3773949 w 103"/>
              <a:gd name="T21" fmla="*/ 11623502 h 220"/>
              <a:gd name="T22" fmla="*/ 3934444 w 103"/>
              <a:gd name="T23" fmla="*/ 11463482 h 220"/>
              <a:gd name="T24" fmla="*/ 4014792 w 103"/>
              <a:gd name="T25" fmla="*/ 11250353 h 220"/>
              <a:gd name="T26" fmla="*/ 4014792 w 103"/>
              <a:gd name="T27" fmla="*/ 10930313 h 220"/>
              <a:gd name="T28" fmla="*/ 3974719 w 103"/>
              <a:gd name="T29" fmla="*/ 10663844 h 220"/>
              <a:gd name="T30" fmla="*/ 3854096 w 103"/>
              <a:gd name="T31" fmla="*/ 10450484 h 220"/>
              <a:gd name="T32" fmla="*/ 3653527 w 103"/>
              <a:gd name="T33" fmla="*/ 10290464 h 220"/>
              <a:gd name="T34" fmla="*/ 2970870 w 103"/>
              <a:gd name="T35" fmla="*/ 9970655 h 220"/>
              <a:gd name="T36" fmla="*/ 2328487 w 103"/>
              <a:gd name="T37" fmla="*/ 9490825 h 220"/>
              <a:gd name="T38" fmla="*/ 1806727 w 103"/>
              <a:gd name="T39" fmla="*/ 8904316 h 220"/>
              <a:gd name="T40" fmla="*/ 1445261 w 103"/>
              <a:gd name="T41" fmla="*/ 8211127 h 220"/>
              <a:gd name="T42" fmla="*/ 1204418 w 103"/>
              <a:gd name="T43" fmla="*/ 7357918 h 220"/>
              <a:gd name="T44" fmla="*/ 1083996 w 103"/>
              <a:gd name="T45" fmla="*/ 6451600 h 220"/>
              <a:gd name="T46" fmla="*/ 1083996 w 103"/>
              <a:gd name="T47" fmla="*/ 5491942 h 220"/>
              <a:gd name="T48" fmla="*/ 1284766 w 103"/>
              <a:gd name="T49" fmla="*/ 4425373 h 220"/>
              <a:gd name="T50" fmla="*/ 1565683 w 103"/>
              <a:gd name="T51" fmla="*/ 3679075 h 220"/>
              <a:gd name="T52" fmla="*/ 2047570 w 103"/>
              <a:gd name="T53" fmla="*/ 2985885 h 220"/>
              <a:gd name="T54" fmla="*/ 2529257 w 103"/>
              <a:gd name="T55" fmla="*/ 2292696 h 220"/>
              <a:gd name="T56" fmla="*/ 3091292 w 103"/>
              <a:gd name="T57" fmla="*/ 1652847 h 220"/>
              <a:gd name="T58" fmla="*/ 3573179 w 103"/>
              <a:gd name="T59" fmla="*/ 1119678 h 220"/>
              <a:gd name="T60" fmla="*/ 3934444 w 103"/>
              <a:gd name="T61" fmla="*/ 639849 h 220"/>
              <a:gd name="T62" fmla="*/ 4135214 w 103"/>
              <a:gd name="T63" fmla="*/ 266700 h 220"/>
              <a:gd name="T64" fmla="*/ 4135214 w 103"/>
              <a:gd name="T65" fmla="*/ 0 h 220"/>
              <a:gd name="T66" fmla="*/ 3693601 w 103"/>
              <a:gd name="T67" fmla="*/ 213360 h 220"/>
              <a:gd name="T68" fmla="*/ 3091292 w 103"/>
              <a:gd name="T69" fmla="*/ 639849 h 220"/>
              <a:gd name="T70" fmla="*/ 2449109 w 103"/>
              <a:gd name="T71" fmla="*/ 1333038 h 220"/>
              <a:gd name="T72" fmla="*/ 1766453 w 103"/>
              <a:gd name="T73" fmla="*/ 2132676 h 220"/>
              <a:gd name="T74" fmla="*/ 1164344 w 103"/>
              <a:gd name="T75" fmla="*/ 3039225 h 220"/>
              <a:gd name="T76" fmla="*/ 642383 w 103"/>
              <a:gd name="T77" fmla="*/ 4105564 h 220"/>
              <a:gd name="T78" fmla="*/ 240843 w 103"/>
              <a:gd name="T79" fmla="*/ 5225242 h 220"/>
              <a:gd name="T80" fmla="*/ 0 w 103"/>
              <a:gd name="T81" fmla="*/ 6398260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00" name="Freeform 330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7592868 w 220"/>
              <a:gd name="T1" fmla="*/ 5873650 h 288"/>
              <a:gd name="T2" fmla="*/ 8001202 w 220"/>
              <a:gd name="T3" fmla="*/ 6793004 h 288"/>
              <a:gd name="T4" fmla="*/ 8246081 w 220"/>
              <a:gd name="T5" fmla="*/ 7814282 h 288"/>
              <a:gd name="T6" fmla="*/ 8123642 w 220"/>
              <a:gd name="T7" fmla="*/ 8886861 h 288"/>
              <a:gd name="T8" fmla="*/ 7592868 w 220"/>
              <a:gd name="T9" fmla="*/ 9908366 h 288"/>
              <a:gd name="T10" fmla="*/ 6858231 w 220"/>
              <a:gd name="T11" fmla="*/ 10878795 h 288"/>
              <a:gd name="T12" fmla="*/ 6041765 w 220"/>
              <a:gd name="T13" fmla="*/ 11695998 h 288"/>
              <a:gd name="T14" fmla="*/ 5184486 w 220"/>
              <a:gd name="T15" fmla="*/ 12564277 h 288"/>
              <a:gd name="T16" fmla="*/ 4694526 w 220"/>
              <a:gd name="T17" fmla="*/ 13177180 h 288"/>
              <a:gd name="T18" fmla="*/ 4490460 w 220"/>
              <a:gd name="T19" fmla="*/ 13636856 h 288"/>
              <a:gd name="T20" fmla="*/ 4368021 w 220"/>
              <a:gd name="T21" fmla="*/ 14096533 h 288"/>
              <a:gd name="T22" fmla="*/ 4449647 w 220"/>
              <a:gd name="T23" fmla="*/ 14505135 h 288"/>
              <a:gd name="T24" fmla="*/ 4776153 w 220"/>
              <a:gd name="T25" fmla="*/ 14709436 h 288"/>
              <a:gd name="T26" fmla="*/ 5062047 w 220"/>
              <a:gd name="T27" fmla="*/ 14658361 h 288"/>
              <a:gd name="T28" fmla="*/ 5633431 w 220"/>
              <a:gd name="T29" fmla="*/ 13841157 h 288"/>
              <a:gd name="T30" fmla="*/ 6572337 w 220"/>
              <a:gd name="T31" fmla="*/ 12768578 h 288"/>
              <a:gd name="T32" fmla="*/ 7552055 w 220"/>
              <a:gd name="T33" fmla="*/ 11695998 h 288"/>
              <a:gd name="T34" fmla="*/ 8409334 w 220"/>
              <a:gd name="T35" fmla="*/ 10419118 h 288"/>
              <a:gd name="T36" fmla="*/ 8940107 w 220"/>
              <a:gd name="T37" fmla="*/ 8835786 h 288"/>
              <a:gd name="T38" fmla="*/ 8899294 w 220"/>
              <a:gd name="T39" fmla="*/ 7201605 h 288"/>
              <a:gd name="T40" fmla="*/ 8327707 w 220"/>
              <a:gd name="T41" fmla="*/ 5669349 h 288"/>
              <a:gd name="T42" fmla="*/ 7429615 w 220"/>
              <a:gd name="T43" fmla="*/ 4392469 h 288"/>
              <a:gd name="T44" fmla="*/ 6449897 w 220"/>
              <a:gd name="T45" fmla="*/ 3575265 h 288"/>
              <a:gd name="T46" fmla="*/ 5470179 w 220"/>
              <a:gd name="T47" fmla="*/ 2860212 h 288"/>
              <a:gd name="T48" fmla="*/ 4449647 w 220"/>
              <a:gd name="T49" fmla="*/ 2196234 h 288"/>
              <a:gd name="T50" fmla="*/ 3388302 w 220"/>
              <a:gd name="T51" fmla="*/ 1481181 h 288"/>
              <a:gd name="T52" fmla="*/ 2408584 w 220"/>
              <a:gd name="T53" fmla="*/ 868279 h 288"/>
              <a:gd name="T54" fmla="*/ 1469679 w 220"/>
              <a:gd name="T55" fmla="*/ 357527 h 288"/>
              <a:gd name="T56" fmla="*/ 734839 w 220"/>
              <a:gd name="T57" fmla="*/ 51075 h 288"/>
              <a:gd name="T58" fmla="*/ 163253 w 220"/>
              <a:gd name="T59" fmla="*/ 0 h 288"/>
              <a:gd name="T60" fmla="*/ 367319 w 220"/>
              <a:gd name="T61" fmla="*/ 357527 h 288"/>
              <a:gd name="T62" fmla="*/ 1265411 w 220"/>
              <a:gd name="T63" fmla="*/ 919354 h 288"/>
              <a:gd name="T64" fmla="*/ 2204316 w 220"/>
              <a:gd name="T65" fmla="*/ 1481181 h 288"/>
              <a:gd name="T66" fmla="*/ 3143221 w 220"/>
              <a:gd name="T67" fmla="*/ 2043009 h 288"/>
              <a:gd name="T68" fmla="*/ 4123142 w 220"/>
              <a:gd name="T69" fmla="*/ 2706986 h 288"/>
              <a:gd name="T70" fmla="*/ 5062047 w 220"/>
              <a:gd name="T71" fmla="*/ 3370964 h 288"/>
              <a:gd name="T72" fmla="*/ 6000952 w 220"/>
              <a:gd name="T73" fmla="*/ 4188168 h 288"/>
              <a:gd name="T74" fmla="*/ 6858231 w 220"/>
              <a:gd name="T75" fmla="*/ 5005371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01" name="Freeform 331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3553470 w 1070"/>
              <a:gd name="T1" fmla="*/ 0 h 844"/>
              <a:gd name="T2" fmla="*/ 26965831 w 1070"/>
              <a:gd name="T3" fmla="*/ 3459915 h 844"/>
              <a:gd name="T4" fmla="*/ 23160423 w 1070"/>
              <a:gd name="T5" fmla="*/ 15052394 h 844"/>
              <a:gd name="T6" fmla="*/ 0 w 1070"/>
              <a:gd name="T7" fmla="*/ 11128806 h 844"/>
              <a:gd name="T8" fmla="*/ 3553470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2" name="Freeform 332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2450596 w 819"/>
              <a:gd name="T1" fmla="*/ 0 h 333"/>
              <a:gd name="T2" fmla="*/ 20690514 w 819"/>
              <a:gd name="T3" fmla="*/ 2476653 h 333"/>
              <a:gd name="T4" fmla="*/ 4345207 w 819"/>
              <a:gd name="T5" fmla="*/ 1746097 h 333"/>
              <a:gd name="T6" fmla="*/ 0 w 819"/>
              <a:gd name="T7" fmla="*/ 5933341 h 333"/>
              <a:gd name="T8" fmla="*/ 2450596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3" name="Freeform 333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852184 w 1083"/>
              <a:gd name="T1" fmla="*/ 0 h 306"/>
              <a:gd name="T2" fmla="*/ 27142292 w 1083"/>
              <a:gd name="T3" fmla="*/ 4748648 h 306"/>
              <a:gd name="T4" fmla="*/ 26440503 w 1083"/>
              <a:gd name="T5" fmla="*/ 5567404 h 306"/>
              <a:gd name="T6" fmla="*/ 0 w 1083"/>
              <a:gd name="T7" fmla="*/ 509463 h 306"/>
              <a:gd name="T8" fmla="*/ 852184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4" name="Freeform 334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986534 w 1088"/>
              <a:gd name="T1" fmla="*/ 0 h 311"/>
              <a:gd name="T2" fmla="*/ 27520040 w 1088"/>
              <a:gd name="T3" fmla="*/ 4579534 h 311"/>
              <a:gd name="T4" fmla="*/ 26685391 w 1088"/>
              <a:gd name="T5" fmla="*/ 5477896 h 311"/>
              <a:gd name="T6" fmla="*/ 0 w 1088"/>
              <a:gd name="T7" fmla="*/ 598819 h 311"/>
              <a:gd name="T8" fmla="*/ 986534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5" name="Freeform 335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383788 w 164"/>
              <a:gd name="T1" fmla="*/ 17463 h 72"/>
              <a:gd name="T2" fmla="*/ 503663 w 164"/>
              <a:gd name="T3" fmla="*/ 17463 h 72"/>
              <a:gd name="T4" fmla="*/ 839594 w 164"/>
              <a:gd name="T5" fmla="*/ 0 h 72"/>
              <a:gd name="T6" fmla="*/ 1295245 w 164"/>
              <a:gd name="T7" fmla="*/ 0 h 72"/>
              <a:gd name="T8" fmla="*/ 1870927 w 164"/>
              <a:gd name="T9" fmla="*/ 35057 h 72"/>
              <a:gd name="T10" fmla="*/ 2494621 w 164"/>
              <a:gd name="T11" fmla="*/ 122502 h 72"/>
              <a:gd name="T12" fmla="*/ 3070302 w 164"/>
              <a:gd name="T13" fmla="*/ 297524 h 72"/>
              <a:gd name="T14" fmla="*/ 3574121 w 164"/>
              <a:gd name="T15" fmla="*/ 542528 h 72"/>
              <a:gd name="T16" fmla="*/ 3933902 w 164"/>
              <a:gd name="T17" fmla="*/ 892572 h 72"/>
              <a:gd name="T18" fmla="*/ 3933902 w 164"/>
              <a:gd name="T19" fmla="*/ 910034 h 72"/>
              <a:gd name="T20" fmla="*/ 3933902 w 164"/>
              <a:gd name="T21" fmla="*/ 997611 h 72"/>
              <a:gd name="T22" fmla="*/ 3909896 w 164"/>
              <a:gd name="T23" fmla="*/ 1085056 h 72"/>
              <a:gd name="T24" fmla="*/ 3861884 w 164"/>
              <a:gd name="T25" fmla="*/ 1172633 h 72"/>
              <a:gd name="T26" fmla="*/ 3742009 w 164"/>
              <a:gd name="T27" fmla="*/ 1242616 h 72"/>
              <a:gd name="T28" fmla="*/ 3574121 w 164"/>
              <a:gd name="T29" fmla="*/ 1260078 h 72"/>
              <a:gd name="T30" fmla="*/ 3310209 w 164"/>
              <a:gd name="T31" fmla="*/ 1242616 h 72"/>
              <a:gd name="T32" fmla="*/ 2974433 w 164"/>
              <a:gd name="T33" fmla="*/ 1137576 h 72"/>
              <a:gd name="T34" fmla="*/ 2974433 w 164"/>
              <a:gd name="T35" fmla="*/ 1102519 h 72"/>
              <a:gd name="T36" fmla="*/ 2950427 w 164"/>
              <a:gd name="T37" fmla="*/ 1032536 h 72"/>
              <a:gd name="T38" fmla="*/ 2878409 w 164"/>
              <a:gd name="T39" fmla="*/ 910034 h 72"/>
              <a:gd name="T40" fmla="*/ 2710521 w 164"/>
              <a:gd name="T41" fmla="*/ 787532 h 72"/>
              <a:gd name="T42" fmla="*/ 2398751 w 164"/>
              <a:gd name="T43" fmla="*/ 665030 h 72"/>
              <a:gd name="T44" fmla="*/ 1942945 w 164"/>
              <a:gd name="T45" fmla="*/ 559991 h 72"/>
              <a:gd name="T46" fmla="*/ 1319251 w 164"/>
              <a:gd name="T47" fmla="*/ 507471 h 72"/>
              <a:gd name="T48" fmla="*/ 479812 w 164"/>
              <a:gd name="T49" fmla="*/ 507471 h 72"/>
              <a:gd name="T50" fmla="*/ 431800 w 164"/>
              <a:gd name="T51" fmla="*/ 507471 h 72"/>
              <a:gd name="T52" fmla="*/ 335776 w 164"/>
              <a:gd name="T53" fmla="*/ 472546 h 72"/>
              <a:gd name="T54" fmla="*/ 215900 w 164"/>
              <a:gd name="T55" fmla="*/ 437489 h 72"/>
              <a:gd name="T56" fmla="*/ 96024 w 164"/>
              <a:gd name="T57" fmla="*/ 384969 h 72"/>
              <a:gd name="T58" fmla="*/ 0 w 164"/>
              <a:gd name="T59" fmla="*/ 314986 h 72"/>
              <a:gd name="T60" fmla="*/ 0 w 164"/>
              <a:gd name="T61" fmla="*/ 245004 h 72"/>
              <a:gd name="T62" fmla="*/ 119876 w 164"/>
              <a:gd name="T63" fmla="*/ 122502 h 72"/>
              <a:gd name="T64" fmla="*/ 383788 w 164"/>
              <a:gd name="T65" fmla="*/ 174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6" name="Freeform 336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1196961 w 146"/>
              <a:gd name="T1" fmla="*/ 0 h 109"/>
              <a:gd name="T2" fmla="*/ 1117207 w 146"/>
              <a:gd name="T3" fmla="*/ 0 h 109"/>
              <a:gd name="T4" fmla="*/ 930951 w 146"/>
              <a:gd name="T5" fmla="*/ 51515 h 109"/>
              <a:gd name="T6" fmla="*/ 691527 w 146"/>
              <a:gd name="T7" fmla="*/ 120334 h 109"/>
              <a:gd name="T8" fmla="*/ 398933 w 146"/>
              <a:gd name="T9" fmla="*/ 240537 h 109"/>
              <a:gd name="T10" fmla="*/ 159671 w 146"/>
              <a:gd name="T11" fmla="*/ 412386 h 109"/>
              <a:gd name="T12" fmla="*/ 26585 w 146"/>
              <a:gd name="T13" fmla="*/ 670094 h 109"/>
              <a:gd name="T14" fmla="*/ 0 w 146"/>
              <a:gd name="T15" fmla="*/ 1013793 h 109"/>
              <a:gd name="T16" fmla="*/ 159671 w 146"/>
              <a:gd name="T17" fmla="*/ 1460522 h 109"/>
              <a:gd name="T18" fmla="*/ 2260998 w 146"/>
              <a:gd name="T19" fmla="*/ 1872908 h 109"/>
              <a:gd name="T20" fmla="*/ 2234414 w 146"/>
              <a:gd name="T21" fmla="*/ 1787049 h 109"/>
              <a:gd name="T22" fmla="*/ 2234414 w 146"/>
              <a:gd name="T23" fmla="*/ 1598028 h 109"/>
              <a:gd name="T24" fmla="*/ 2234414 w 146"/>
              <a:gd name="T25" fmla="*/ 1305845 h 109"/>
              <a:gd name="T26" fmla="*/ 2314168 w 146"/>
              <a:gd name="T27" fmla="*/ 996621 h 109"/>
              <a:gd name="T28" fmla="*/ 2473838 w 146"/>
              <a:gd name="T29" fmla="*/ 687266 h 109"/>
              <a:gd name="T30" fmla="*/ 2766432 w 146"/>
              <a:gd name="T31" fmla="*/ 463901 h 109"/>
              <a:gd name="T32" fmla="*/ 3218697 w 146"/>
              <a:gd name="T33" fmla="*/ 343698 h 109"/>
              <a:gd name="T34" fmla="*/ 3883639 w 146"/>
              <a:gd name="T35" fmla="*/ 395214 h 109"/>
              <a:gd name="T36" fmla="*/ 1196961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7" name="Freeform 337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1197174 w 146"/>
              <a:gd name="T1" fmla="*/ 0 h 107"/>
              <a:gd name="T2" fmla="*/ 1117254 w 146"/>
              <a:gd name="T3" fmla="*/ 0 h 107"/>
              <a:gd name="T4" fmla="*/ 931154 w 146"/>
              <a:gd name="T5" fmla="*/ 35653 h 107"/>
              <a:gd name="T6" fmla="*/ 665133 w 146"/>
              <a:gd name="T7" fmla="*/ 106960 h 107"/>
              <a:gd name="T8" fmla="*/ 399112 w 146"/>
              <a:gd name="T9" fmla="*/ 213919 h 107"/>
              <a:gd name="T10" fmla="*/ 159678 w 146"/>
              <a:gd name="T11" fmla="*/ 410079 h 107"/>
              <a:gd name="T12" fmla="*/ 0 w 146"/>
              <a:gd name="T13" fmla="*/ 677545 h 107"/>
              <a:gd name="T14" fmla="*/ 0 w 146"/>
              <a:gd name="T15" fmla="*/ 1034211 h 107"/>
              <a:gd name="T16" fmla="*/ 159678 w 146"/>
              <a:gd name="T17" fmla="*/ 1515596 h 107"/>
              <a:gd name="T18" fmla="*/ 2234671 w 146"/>
              <a:gd name="T19" fmla="*/ 1907915 h 107"/>
              <a:gd name="T20" fmla="*/ 2208085 w 146"/>
              <a:gd name="T21" fmla="*/ 1836609 h 107"/>
              <a:gd name="T22" fmla="*/ 2208085 w 146"/>
              <a:gd name="T23" fmla="*/ 1622556 h 107"/>
              <a:gd name="T24" fmla="*/ 2208085 w 146"/>
              <a:gd name="T25" fmla="*/ 1337330 h 107"/>
              <a:gd name="T26" fmla="*/ 2287842 w 146"/>
              <a:gd name="T27" fmla="*/ 998558 h 107"/>
              <a:gd name="T28" fmla="*/ 2447357 w 146"/>
              <a:gd name="T29" fmla="*/ 713198 h 107"/>
              <a:gd name="T30" fmla="*/ 2740126 w 146"/>
              <a:gd name="T31" fmla="*/ 481385 h 107"/>
              <a:gd name="T32" fmla="*/ 3218833 w 146"/>
              <a:gd name="T33" fmla="*/ 338772 h 107"/>
              <a:gd name="T34" fmla="*/ 3883966 w 146"/>
              <a:gd name="T35" fmla="*/ 410079 h 107"/>
              <a:gd name="T36" fmla="*/ 1197174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8" name="Freeform 338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779026 h 182"/>
              <a:gd name="T2" fmla="*/ 15194192 w 629"/>
              <a:gd name="T3" fmla="*/ 3544835 h 182"/>
              <a:gd name="T4" fmla="*/ 15902067 w 629"/>
              <a:gd name="T5" fmla="*/ 2765809 h 182"/>
              <a:gd name="T6" fmla="*/ 733156 w 629"/>
              <a:gd name="T7" fmla="*/ 0 h 182"/>
              <a:gd name="T8" fmla="*/ 0 w 629"/>
              <a:gd name="T9" fmla="*/ 779026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09" name="Freeform 339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10" name="Freeform 340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478622 h 170"/>
              <a:gd name="T2" fmla="*/ 14823006 w 606"/>
              <a:gd name="T3" fmla="*/ 2905592 h 170"/>
              <a:gd name="T4" fmla="*/ 14971225 w 606"/>
              <a:gd name="T5" fmla="*/ 2426970 h 170"/>
              <a:gd name="T6" fmla="*/ 123542 w 606"/>
              <a:gd name="T7" fmla="*/ 0 h 170"/>
              <a:gd name="T8" fmla="*/ 0 w 606"/>
              <a:gd name="T9" fmla="*/ 478622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411" name="Group 341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9692" name="Freeform 342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3" name="Freeform 343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4" name="Freeform 344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5" name="Freeform 345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6" name="Freeform 346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7" name="Freeform 347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8" name="Freeform 348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9" name="Freeform 349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0" name="Freeform 350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1" name="Freeform 351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2" name="Freeform 352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3" name="Freeform 353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4" name="Freeform 354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5" name="Freeform 355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6" name="Freeform 356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7" name="Freeform 357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8" name="Freeform 358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09" name="Freeform 359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0" name="Freeform 360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1" name="Freeform 361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2" name="Freeform 362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3" name="Freeform 363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4" name="Freeform 364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5" name="Freeform 365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6" name="Freeform 366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7" name="Freeform 367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8" name="Freeform 368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19" name="Freeform 369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0" name="Freeform 370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1" name="Rectangle 371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2" name="Freeform 372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3" name="Freeform 373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4" name="Freeform 374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5" name="Freeform 375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6" name="Freeform 376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7" name="Freeform 377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8" name="Freeform 378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29" name="Freeform 379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730" name="Freeform 380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412" name="Group 381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9653" name="Freeform 382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4" name="Freeform 383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5" name="Freeform 384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6" name="Freeform 385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7" name="Freeform 386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8" name="Freeform 387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9" name="Freeform 388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0" name="Freeform 389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1" name="Freeform 390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2" name="Freeform 391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3" name="Freeform 392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4" name="Freeform 393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5" name="Freeform 394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6" name="Freeform 395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7" name="Freeform 396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8" name="Freeform 397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69" name="Freeform 398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0" name="Freeform 399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1" name="Freeform 400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2" name="Freeform 401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3" name="Freeform 402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4" name="Freeform 403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5" name="Freeform 404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6" name="Freeform 405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7" name="Freeform 406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8" name="Freeform 407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79" name="Freeform 408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0" name="Freeform 409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1" name="Freeform 410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2" name="Rectangle 411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3" name="Freeform 412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4" name="Freeform 413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5" name="Freeform 414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6" name="Freeform 415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7" name="Freeform 416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8" name="Freeform 417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89" name="Freeform 418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0" name="Freeform 419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91" name="Freeform 420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413" name="Group 421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9614" name="Freeform 422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5" name="Freeform 423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6" name="Freeform 424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7" name="Freeform 425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8" name="Freeform 426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9" name="Freeform 427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0" name="Freeform 428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1" name="Freeform 429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2" name="Freeform 430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3" name="Freeform 431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4" name="Freeform 432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5" name="Freeform 433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6" name="Freeform 434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7" name="Freeform 435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8" name="Freeform 436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29" name="Freeform 437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0" name="Freeform 438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1" name="Freeform 439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2" name="Freeform 440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3" name="Freeform 441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4" name="Freeform 442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5" name="Freeform 443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6" name="Freeform 444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7" name="Freeform 445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8" name="Freeform 446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39" name="Freeform 447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0" name="Freeform 448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1" name="Freeform 449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2" name="Freeform 450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3" name="Rectangle 451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4" name="Freeform 452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5" name="Freeform 453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6" name="Freeform 454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7" name="Freeform 455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8" name="Freeform 456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49" name="Freeform 457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0" name="Freeform 458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1" name="Freeform 459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52" name="Freeform 460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414" name="Group 461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9575" name="Freeform 462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6" name="Freeform 463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7" name="Freeform 464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8" name="Freeform 465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9" name="Freeform 466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0" name="Freeform 467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1" name="Freeform 468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2" name="Freeform 469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3" name="Freeform 470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4" name="Freeform 471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5" name="Freeform 472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6" name="Freeform 473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7" name="Freeform 474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8" name="Freeform 475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89" name="Freeform 476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0" name="Freeform 477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1" name="Freeform 478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2" name="Freeform 479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3" name="Freeform 480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4" name="Freeform 481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5" name="Freeform 482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6" name="Freeform 483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7" name="Freeform 484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8" name="Freeform 485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99" name="Freeform 486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0" name="Freeform 487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1" name="Freeform 488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2" name="Freeform 489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3" name="Freeform 490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4" name="Rectangle 491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5" name="Freeform 492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6" name="Freeform 493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7" name="Freeform 494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8" name="Freeform 495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09" name="Freeform 496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0" name="Freeform 497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1" name="Freeform 498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2" name="Freeform 499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613" name="Freeform 500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415" name="Group 501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9536" name="Freeform 502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7 w 1913"/>
                <a:gd name="T1" fmla="*/ 1 h 1606"/>
                <a:gd name="T2" fmla="*/ 7 w 1913"/>
                <a:gd name="T3" fmla="*/ 1 h 1606"/>
                <a:gd name="T4" fmla="*/ 7 w 1913"/>
                <a:gd name="T5" fmla="*/ 1 h 1606"/>
                <a:gd name="T6" fmla="*/ 7 w 1913"/>
                <a:gd name="T7" fmla="*/ 1 h 1606"/>
                <a:gd name="T8" fmla="*/ 7 w 1913"/>
                <a:gd name="T9" fmla="*/ 1 h 1606"/>
                <a:gd name="T10" fmla="*/ 8 w 1913"/>
                <a:gd name="T11" fmla="*/ 1 h 1606"/>
                <a:gd name="T12" fmla="*/ 8 w 1913"/>
                <a:gd name="T13" fmla="*/ 1 h 1606"/>
                <a:gd name="T14" fmla="*/ 9 w 1913"/>
                <a:gd name="T15" fmla="*/ 1 h 1606"/>
                <a:gd name="T16" fmla="*/ 10 w 1913"/>
                <a:gd name="T17" fmla="*/ 1 h 1606"/>
                <a:gd name="T18" fmla="*/ 11 w 1913"/>
                <a:gd name="T19" fmla="*/ 1 h 1606"/>
                <a:gd name="T20" fmla="*/ 11 w 1913"/>
                <a:gd name="T21" fmla="*/ 0 h 1606"/>
                <a:gd name="T22" fmla="*/ 13 w 1913"/>
                <a:gd name="T23" fmla="*/ 0 h 1606"/>
                <a:gd name="T24" fmla="*/ 14 w 1913"/>
                <a:gd name="T25" fmla="*/ 0 h 1606"/>
                <a:gd name="T26" fmla="*/ 15 w 1913"/>
                <a:gd name="T27" fmla="*/ 0 h 1606"/>
                <a:gd name="T28" fmla="*/ 16 w 1913"/>
                <a:gd name="T29" fmla="*/ 0 h 1606"/>
                <a:gd name="T30" fmla="*/ 18 w 1913"/>
                <a:gd name="T31" fmla="*/ 0 h 1606"/>
                <a:gd name="T32" fmla="*/ 19 w 1913"/>
                <a:gd name="T33" fmla="*/ 0 h 1606"/>
                <a:gd name="T34" fmla="*/ 20 w 1913"/>
                <a:gd name="T35" fmla="*/ 3 h 1606"/>
                <a:gd name="T36" fmla="*/ 20 w 1913"/>
                <a:gd name="T37" fmla="*/ 3 h 1606"/>
                <a:gd name="T38" fmla="*/ 21 w 1913"/>
                <a:gd name="T39" fmla="*/ 3 h 1606"/>
                <a:gd name="T40" fmla="*/ 21 w 1913"/>
                <a:gd name="T41" fmla="*/ 4 h 1606"/>
                <a:gd name="T42" fmla="*/ 21 w 1913"/>
                <a:gd name="T43" fmla="*/ 5 h 1606"/>
                <a:gd name="T44" fmla="*/ 23 w 1913"/>
                <a:gd name="T45" fmla="*/ 11 h 1606"/>
                <a:gd name="T46" fmla="*/ 23 w 1913"/>
                <a:gd name="T47" fmla="*/ 14 h 1606"/>
                <a:gd name="T48" fmla="*/ 24 w 1913"/>
                <a:gd name="T49" fmla="*/ 14 h 1606"/>
                <a:gd name="T50" fmla="*/ 24 w 1913"/>
                <a:gd name="T51" fmla="*/ 14 h 1606"/>
                <a:gd name="T52" fmla="*/ 24 w 1913"/>
                <a:gd name="T53" fmla="*/ 15 h 1606"/>
                <a:gd name="T54" fmla="*/ 23 w 1913"/>
                <a:gd name="T55" fmla="*/ 16 h 1606"/>
                <a:gd name="T56" fmla="*/ 0 w 1913"/>
                <a:gd name="T57" fmla="*/ 15 h 1606"/>
                <a:gd name="T58" fmla="*/ 2 w 1913"/>
                <a:gd name="T59" fmla="*/ 14 h 1606"/>
                <a:gd name="T60" fmla="*/ 2 w 1913"/>
                <a:gd name="T61" fmla="*/ 3 h 1606"/>
                <a:gd name="T62" fmla="*/ 2 w 1913"/>
                <a:gd name="T63" fmla="*/ 3 h 1606"/>
                <a:gd name="T64" fmla="*/ 3 w 1913"/>
                <a:gd name="T65" fmla="*/ 2 h 1606"/>
                <a:gd name="T66" fmla="*/ 3 w 1913"/>
                <a:gd name="T67" fmla="*/ 2 h 1606"/>
                <a:gd name="T68" fmla="*/ 3 w 1913"/>
                <a:gd name="T69" fmla="*/ 2 h 1606"/>
                <a:gd name="T70" fmla="*/ 4 w 1913"/>
                <a:gd name="T71" fmla="*/ 2 h 1606"/>
                <a:gd name="T72" fmla="*/ 5 w 1913"/>
                <a:gd name="T73" fmla="*/ 2 h 1606"/>
                <a:gd name="T74" fmla="*/ 5 w 1913"/>
                <a:gd name="T75" fmla="*/ 2 h 1606"/>
                <a:gd name="T76" fmla="*/ 6 w 1913"/>
                <a:gd name="T77" fmla="*/ 3 h 160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37" name="Freeform 503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7 w 614"/>
                <a:gd name="T1" fmla="*/ 0 h 697"/>
                <a:gd name="T2" fmla="*/ 7 w 614"/>
                <a:gd name="T3" fmla="*/ 0 h 697"/>
                <a:gd name="T4" fmla="*/ 7 w 614"/>
                <a:gd name="T5" fmla="*/ 0 h 697"/>
                <a:gd name="T6" fmla="*/ 7 w 614"/>
                <a:gd name="T7" fmla="*/ 0 h 697"/>
                <a:gd name="T8" fmla="*/ 7 w 614"/>
                <a:gd name="T9" fmla="*/ 0 h 697"/>
                <a:gd name="T10" fmla="*/ 7 w 614"/>
                <a:gd name="T11" fmla="*/ 0 h 697"/>
                <a:gd name="T12" fmla="*/ 6 w 614"/>
                <a:gd name="T13" fmla="*/ 0 h 697"/>
                <a:gd name="T14" fmla="*/ 6 w 614"/>
                <a:gd name="T15" fmla="*/ 0 h 697"/>
                <a:gd name="T16" fmla="*/ 5 w 614"/>
                <a:gd name="T17" fmla="*/ 0 h 697"/>
                <a:gd name="T18" fmla="*/ 5 w 614"/>
                <a:gd name="T19" fmla="*/ 0 h 697"/>
                <a:gd name="T20" fmla="*/ 4 w 614"/>
                <a:gd name="T21" fmla="*/ 0 h 697"/>
                <a:gd name="T22" fmla="*/ 4 w 614"/>
                <a:gd name="T23" fmla="*/ 0 h 697"/>
                <a:gd name="T24" fmla="*/ 3 w 614"/>
                <a:gd name="T25" fmla="*/ 0 h 697"/>
                <a:gd name="T26" fmla="*/ 2 w 614"/>
                <a:gd name="T27" fmla="*/ 0 h 697"/>
                <a:gd name="T28" fmla="*/ 2 w 614"/>
                <a:gd name="T29" fmla="*/ 0 h 697"/>
                <a:gd name="T30" fmla="*/ 1 w 614"/>
                <a:gd name="T31" fmla="*/ 1 h 697"/>
                <a:gd name="T32" fmla="*/ 0 w 614"/>
                <a:gd name="T33" fmla="*/ 1 h 697"/>
                <a:gd name="T34" fmla="*/ 0 w 614"/>
                <a:gd name="T35" fmla="*/ 1 h 697"/>
                <a:gd name="T36" fmla="*/ 0 w 614"/>
                <a:gd name="T37" fmla="*/ 2 h 697"/>
                <a:gd name="T38" fmla="*/ 0 w 614"/>
                <a:gd name="T39" fmla="*/ 2 h 697"/>
                <a:gd name="T40" fmla="*/ 0 w 614"/>
                <a:gd name="T41" fmla="*/ 3 h 697"/>
                <a:gd name="T42" fmla="*/ 0 w 614"/>
                <a:gd name="T43" fmla="*/ 4 h 697"/>
                <a:gd name="T44" fmla="*/ 0 w 614"/>
                <a:gd name="T45" fmla="*/ 6 h 697"/>
                <a:gd name="T46" fmla="*/ 0 w 614"/>
                <a:gd name="T47" fmla="*/ 7 h 697"/>
                <a:gd name="T48" fmla="*/ 1 w 614"/>
                <a:gd name="T49" fmla="*/ 9 h 697"/>
                <a:gd name="T50" fmla="*/ 1 w 614"/>
                <a:gd name="T51" fmla="*/ 9 h 697"/>
                <a:gd name="T52" fmla="*/ 1 w 614"/>
                <a:gd name="T53" fmla="*/ 9 h 697"/>
                <a:gd name="T54" fmla="*/ 1 w 614"/>
                <a:gd name="T55" fmla="*/ 9 h 697"/>
                <a:gd name="T56" fmla="*/ 1 w 614"/>
                <a:gd name="T57" fmla="*/ 9 h 697"/>
                <a:gd name="T58" fmla="*/ 1 w 614"/>
                <a:gd name="T59" fmla="*/ 8 h 697"/>
                <a:gd name="T60" fmla="*/ 2 w 614"/>
                <a:gd name="T61" fmla="*/ 8 h 697"/>
                <a:gd name="T62" fmla="*/ 2 w 614"/>
                <a:gd name="T63" fmla="*/ 8 h 697"/>
                <a:gd name="T64" fmla="*/ 3 w 614"/>
                <a:gd name="T65" fmla="*/ 8 h 697"/>
                <a:gd name="T66" fmla="*/ 3 w 614"/>
                <a:gd name="T67" fmla="*/ 8 h 697"/>
                <a:gd name="T68" fmla="*/ 4 w 614"/>
                <a:gd name="T69" fmla="*/ 8 h 697"/>
                <a:gd name="T70" fmla="*/ 4 w 614"/>
                <a:gd name="T71" fmla="*/ 8 h 697"/>
                <a:gd name="T72" fmla="*/ 5 w 614"/>
                <a:gd name="T73" fmla="*/ 8 h 697"/>
                <a:gd name="T74" fmla="*/ 5 w 614"/>
                <a:gd name="T75" fmla="*/ 9 h 697"/>
                <a:gd name="T76" fmla="*/ 6 w 614"/>
                <a:gd name="T77" fmla="*/ 9 h 697"/>
                <a:gd name="T78" fmla="*/ 7 w 614"/>
                <a:gd name="T79" fmla="*/ 9 h 697"/>
                <a:gd name="T80" fmla="*/ 8 w 614"/>
                <a:gd name="T81" fmla="*/ 9 h 697"/>
                <a:gd name="T82" fmla="*/ 8 w 614"/>
                <a:gd name="T83" fmla="*/ 9 h 697"/>
                <a:gd name="T84" fmla="*/ 7 w 614"/>
                <a:gd name="T85" fmla="*/ 8 h 697"/>
                <a:gd name="T86" fmla="*/ 7 w 614"/>
                <a:gd name="T87" fmla="*/ 7 h 697"/>
                <a:gd name="T88" fmla="*/ 7 w 614"/>
                <a:gd name="T89" fmla="*/ 5 h 697"/>
                <a:gd name="T90" fmla="*/ 7 w 614"/>
                <a:gd name="T91" fmla="*/ 4 h 697"/>
                <a:gd name="T92" fmla="*/ 7 w 614"/>
                <a:gd name="T93" fmla="*/ 3 h 697"/>
                <a:gd name="T94" fmla="*/ 7 w 614"/>
                <a:gd name="T95" fmla="*/ 1 h 697"/>
                <a:gd name="T96" fmla="*/ 7 w 614"/>
                <a:gd name="T97" fmla="*/ 0 h 6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38" name="Freeform 504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0 w 1014"/>
                <a:gd name="T1" fmla="*/ 6 h 693"/>
                <a:gd name="T2" fmla="*/ 0 w 1014"/>
                <a:gd name="T3" fmla="*/ 8 h 693"/>
                <a:gd name="T4" fmla="*/ 8 w 1014"/>
                <a:gd name="T5" fmla="*/ 9 h 693"/>
                <a:gd name="T6" fmla="*/ 8 w 1014"/>
                <a:gd name="T7" fmla="*/ 9 h 693"/>
                <a:gd name="T8" fmla="*/ 8 w 1014"/>
                <a:gd name="T9" fmla="*/ 8 h 693"/>
                <a:gd name="T10" fmla="*/ 9 w 1014"/>
                <a:gd name="T11" fmla="*/ 8 h 693"/>
                <a:gd name="T12" fmla="*/ 9 w 1014"/>
                <a:gd name="T13" fmla="*/ 8 h 693"/>
                <a:gd name="T14" fmla="*/ 9 w 1014"/>
                <a:gd name="T15" fmla="*/ 8 h 693"/>
                <a:gd name="T16" fmla="*/ 10 w 1014"/>
                <a:gd name="T17" fmla="*/ 8 h 693"/>
                <a:gd name="T18" fmla="*/ 10 w 1014"/>
                <a:gd name="T19" fmla="*/ 7 h 693"/>
                <a:gd name="T20" fmla="*/ 11 w 1014"/>
                <a:gd name="T21" fmla="*/ 7 h 693"/>
                <a:gd name="T22" fmla="*/ 11 w 1014"/>
                <a:gd name="T23" fmla="*/ 6 h 693"/>
                <a:gd name="T24" fmla="*/ 12 w 1014"/>
                <a:gd name="T25" fmla="*/ 6 h 693"/>
                <a:gd name="T26" fmla="*/ 12 w 1014"/>
                <a:gd name="T27" fmla="*/ 5 h 693"/>
                <a:gd name="T28" fmla="*/ 12 w 1014"/>
                <a:gd name="T29" fmla="*/ 4 h 693"/>
                <a:gd name="T30" fmla="*/ 12 w 1014"/>
                <a:gd name="T31" fmla="*/ 4 h 693"/>
                <a:gd name="T32" fmla="*/ 13 w 1014"/>
                <a:gd name="T33" fmla="*/ 3 h 693"/>
                <a:gd name="T34" fmla="*/ 13 w 1014"/>
                <a:gd name="T35" fmla="*/ 2 h 693"/>
                <a:gd name="T36" fmla="*/ 12 w 1014"/>
                <a:gd name="T37" fmla="*/ 1 h 693"/>
                <a:gd name="T38" fmla="*/ 12 w 1014"/>
                <a:gd name="T39" fmla="*/ 1 h 693"/>
                <a:gd name="T40" fmla="*/ 12 w 1014"/>
                <a:gd name="T41" fmla="*/ 1 h 693"/>
                <a:gd name="T42" fmla="*/ 12 w 1014"/>
                <a:gd name="T43" fmla="*/ 1 h 693"/>
                <a:gd name="T44" fmla="*/ 12 w 1014"/>
                <a:gd name="T45" fmla="*/ 1 h 693"/>
                <a:gd name="T46" fmla="*/ 12 w 1014"/>
                <a:gd name="T47" fmla="*/ 0 h 693"/>
                <a:gd name="T48" fmla="*/ 11 w 1014"/>
                <a:gd name="T49" fmla="*/ 0 h 693"/>
                <a:gd name="T50" fmla="*/ 11 w 1014"/>
                <a:gd name="T51" fmla="*/ 0 h 693"/>
                <a:gd name="T52" fmla="*/ 11 w 1014"/>
                <a:gd name="T53" fmla="*/ 0 h 693"/>
                <a:gd name="T54" fmla="*/ 11 w 1014"/>
                <a:gd name="T55" fmla="*/ 0 h 693"/>
                <a:gd name="T56" fmla="*/ 11 w 1014"/>
                <a:gd name="T57" fmla="*/ 1 h 693"/>
                <a:gd name="T58" fmla="*/ 11 w 1014"/>
                <a:gd name="T59" fmla="*/ 1 h 693"/>
                <a:gd name="T60" fmla="*/ 11 w 1014"/>
                <a:gd name="T61" fmla="*/ 2 h 693"/>
                <a:gd name="T62" fmla="*/ 11 w 1014"/>
                <a:gd name="T63" fmla="*/ 3 h 693"/>
                <a:gd name="T64" fmla="*/ 11 w 1014"/>
                <a:gd name="T65" fmla="*/ 4 h 693"/>
                <a:gd name="T66" fmla="*/ 11 w 1014"/>
                <a:gd name="T67" fmla="*/ 5 h 693"/>
                <a:gd name="T68" fmla="*/ 10 w 1014"/>
                <a:gd name="T69" fmla="*/ 6 h 693"/>
                <a:gd name="T70" fmla="*/ 10 w 1014"/>
                <a:gd name="T71" fmla="*/ 6 h 693"/>
                <a:gd name="T72" fmla="*/ 10 w 1014"/>
                <a:gd name="T73" fmla="*/ 6 h 693"/>
                <a:gd name="T74" fmla="*/ 10 w 1014"/>
                <a:gd name="T75" fmla="*/ 6 h 693"/>
                <a:gd name="T76" fmla="*/ 10 w 1014"/>
                <a:gd name="T77" fmla="*/ 6 h 693"/>
                <a:gd name="T78" fmla="*/ 10 w 1014"/>
                <a:gd name="T79" fmla="*/ 6 h 693"/>
                <a:gd name="T80" fmla="*/ 10 w 1014"/>
                <a:gd name="T81" fmla="*/ 6 h 693"/>
                <a:gd name="T82" fmla="*/ 10 w 1014"/>
                <a:gd name="T83" fmla="*/ 7 h 693"/>
                <a:gd name="T84" fmla="*/ 9 w 1014"/>
                <a:gd name="T85" fmla="*/ 7 h 693"/>
                <a:gd name="T86" fmla="*/ 9 w 1014"/>
                <a:gd name="T87" fmla="*/ 7 h 693"/>
                <a:gd name="T88" fmla="*/ 9 w 1014"/>
                <a:gd name="T89" fmla="*/ 7 h 693"/>
                <a:gd name="T90" fmla="*/ 9 w 1014"/>
                <a:gd name="T91" fmla="*/ 7 h 693"/>
                <a:gd name="T92" fmla="*/ 8 w 1014"/>
                <a:gd name="T93" fmla="*/ 7 h 693"/>
                <a:gd name="T94" fmla="*/ 8 w 1014"/>
                <a:gd name="T95" fmla="*/ 7 h 693"/>
                <a:gd name="T96" fmla="*/ 7 w 1014"/>
                <a:gd name="T97" fmla="*/ 7 h 693"/>
                <a:gd name="T98" fmla="*/ 7 w 1014"/>
                <a:gd name="T99" fmla="*/ 7 h 693"/>
                <a:gd name="T100" fmla="*/ 7 w 1014"/>
                <a:gd name="T101" fmla="*/ 7 h 693"/>
                <a:gd name="T102" fmla="*/ 7 w 1014"/>
                <a:gd name="T103" fmla="*/ 8 h 693"/>
                <a:gd name="T104" fmla="*/ 0 w 1014"/>
                <a:gd name="T105" fmla="*/ 7 h 693"/>
                <a:gd name="T106" fmla="*/ 0 w 1014"/>
                <a:gd name="T107" fmla="*/ 6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39" name="Freeform 505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9 w 745"/>
                <a:gd name="T1" fmla="*/ 1 h 240"/>
                <a:gd name="T2" fmla="*/ 0 w 745"/>
                <a:gd name="T3" fmla="*/ 0 h 240"/>
                <a:gd name="T4" fmla="*/ 0 w 745"/>
                <a:gd name="T5" fmla="*/ 1 h 240"/>
                <a:gd name="T6" fmla="*/ 9 w 745"/>
                <a:gd name="T7" fmla="*/ 3 h 240"/>
                <a:gd name="T8" fmla="*/ 9 w 745"/>
                <a:gd name="T9" fmla="*/ 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0" name="Freeform 506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4 w 319"/>
                <a:gd name="T1" fmla="*/ 1 h 109"/>
                <a:gd name="T2" fmla="*/ 0 w 319"/>
                <a:gd name="T3" fmla="*/ 0 h 109"/>
                <a:gd name="T4" fmla="*/ 0 w 319"/>
                <a:gd name="T5" fmla="*/ 1 h 109"/>
                <a:gd name="T6" fmla="*/ 4 w 319"/>
                <a:gd name="T7" fmla="*/ 1 h 109"/>
                <a:gd name="T8" fmla="*/ 4 w 319"/>
                <a:gd name="T9" fmla="*/ 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1" name="Freeform 507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3 w 213"/>
                <a:gd name="T1" fmla="*/ 0 h 81"/>
                <a:gd name="T2" fmla="*/ 0 w 213"/>
                <a:gd name="T3" fmla="*/ 0 h 81"/>
                <a:gd name="T4" fmla="*/ 0 w 213"/>
                <a:gd name="T5" fmla="*/ 0 h 81"/>
                <a:gd name="T6" fmla="*/ 3 w 213"/>
                <a:gd name="T7" fmla="*/ 1 h 81"/>
                <a:gd name="T8" fmla="*/ 3 w 21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2" name="Freeform 508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2 h 415"/>
                <a:gd name="T2" fmla="*/ 0 w 1254"/>
                <a:gd name="T3" fmla="*/ 2 h 415"/>
                <a:gd name="T4" fmla="*/ 0 w 1254"/>
                <a:gd name="T5" fmla="*/ 2 h 415"/>
                <a:gd name="T6" fmla="*/ 0 w 1254"/>
                <a:gd name="T7" fmla="*/ 2 h 415"/>
                <a:gd name="T8" fmla="*/ 0 w 1254"/>
                <a:gd name="T9" fmla="*/ 1 h 415"/>
                <a:gd name="T10" fmla="*/ 1 w 1254"/>
                <a:gd name="T11" fmla="*/ 1 h 415"/>
                <a:gd name="T12" fmla="*/ 1 w 1254"/>
                <a:gd name="T13" fmla="*/ 1 h 415"/>
                <a:gd name="T14" fmla="*/ 1 w 1254"/>
                <a:gd name="T15" fmla="*/ 1 h 415"/>
                <a:gd name="T16" fmla="*/ 2 w 1254"/>
                <a:gd name="T17" fmla="*/ 1 h 415"/>
                <a:gd name="T18" fmla="*/ 2 w 1254"/>
                <a:gd name="T19" fmla="*/ 1 h 415"/>
                <a:gd name="T20" fmla="*/ 2 w 1254"/>
                <a:gd name="T21" fmla="*/ 1 h 415"/>
                <a:gd name="T22" fmla="*/ 3 w 1254"/>
                <a:gd name="T23" fmla="*/ 1 h 415"/>
                <a:gd name="T24" fmla="*/ 3 w 1254"/>
                <a:gd name="T25" fmla="*/ 1 h 415"/>
                <a:gd name="T26" fmla="*/ 3 w 1254"/>
                <a:gd name="T27" fmla="*/ 1 h 415"/>
                <a:gd name="T28" fmla="*/ 4 w 1254"/>
                <a:gd name="T29" fmla="*/ 0 h 415"/>
                <a:gd name="T30" fmla="*/ 4 w 1254"/>
                <a:gd name="T31" fmla="*/ 0 h 415"/>
                <a:gd name="T32" fmla="*/ 4 w 1254"/>
                <a:gd name="T33" fmla="*/ 0 h 415"/>
                <a:gd name="T34" fmla="*/ 15 w 1254"/>
                <a:gd name="T35" fmla="*/ 3 h 415"/>
                <a:gd name="T36" fmla="*/ 15 w 1254"/>
                <a:gd name="T37" fmla="*/ 3 h 415"/>
                <a:gd name="T38" fmla="*/ 15 w 1254"/>
                <a:gd name="T39" fmla="*/ 3 h 415"/>
                <a:gd name="T40" fmla="*/ 15 w 1254"/>
                <a:gd name="T41" fmla="*/ 3 h 415"/>
                <a:gd name="T42" fmla="*/ 15 w 1254"/>
                <a:gd name="T43" fmla="*/ 3 h 415"/>
                <a:gd name="T44" fmla="*/ 15 w 1254"/>
                <a:gd name="T45" fmla="*/ 3 h 415"/>
                <a:gd name="T46" fmla="*/ 15 w 1254"/>
                <a:gd name="T47" fmla="*/ 3 h 415"/>
                <a:gd name="T48" fmla="*/ 15 w 1254"/>
                <a:gd name="T49" fmla="*/ 4 h 415"/>
                <a:gd name="T50" fmla="*/ 14 w 1254"/>
                <a:gd name="T51" fmla="*/ 4 h 415"/>
                <a:gd name="T52" fmla="*/ 14 w 1254"/>
                <a:gd name="T53" fmla="*/ 4 h 415"/>
                <a:gd name="T54" fmla="*/ 14 w 1254"/>
                <a:gd name="T55" fmla="*/ 4 h 415"/>
                <a:gd name="T56" fmla="*/ 13 w 1254"/>
                <a:gd name="T57" fmla="*/ 4 h 415"/>
                <a:gd name="T58" fmla="*/ 13 w 1254"/>
                <a:gd name="T59" fmla="*/ 5 h 415"/>
                <a:gd name="T60" fmla="*/ 13 w 1254"/>
                <a:gd name="T61" fmla="*/ 5 h 415"/>
                <a:gd name="T62" fmla="*/ 13 w 1254"/>
                <a:gd name="T63" fmla="*/ 5 h 415"/>
                <a:gd name="T64" fmla="*/ 12 w 1254"/>
                <a:gd name="T65" fmla="*/ 5 h 415"/>
                <a:gd name="T66" fmla="*/ 12 w 1254"/>
                <a:gd name="T67" fmla="*/ 5 h 415"/>
                <a:gd name="T68" fmla="*/ 0 w 1254"/>
                <a:gd name="T69" fmla="*/ 2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3" name="Freeform 509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1 w 447"/>
                <a:gd name="T1" fmla="*/ 2 h 198"/>
                <a:gd name="T2" fmla="*/ 5 w 447"/>
                <a:gd name="T3" fmla="*/ 1 h 198"/>
                <a:gd name="T4" fmla="*/ 2 w 447"/>
                <a:gd name="T5" fmla="*/ 0 h 198"/>
                <a:gd name="T6" fmla="*/ 0 w 447"/>
                <a:gd name="T7" fmla="*/ 0 h 198"/>
                <a:gd name="T8" fmla="*/ 0 w 447"/>
                <a:gd name="T9" fmla="*/ 2 h 198"/>
                <a:gd name="T10" fmla="*/ 1 w 447"/>
                <a:gd name="T11" fmla="*/ 2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4" name="Freeform 510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3 w 238"/>
                <a:gd name="T1" fmla="*/ 0 h 947"/>
                <a:gd name="T2" fmla="*/ 3 w 238"/>
                <a:gd name="T3" fmla="*/ 0 h 947"/>
                <a:gd name="T4" fmla="*/ 3 w 238"/>
                <a:gd name="T5" fmla="*/ 0 h 947"/>
                <a:gd name="T6" fmla="*/ 3 w 238"/>
                <a:gd name="T7" fmla="*/ 0 h 947"/>
                <a:gd name="T8" fmla="*/ 3 w 238"/>
                <a:gd name="T9" fmla="*/ 0 h 947"/>
                <a:gd name="T10" fmla="*/ 3 w 238"/>
                <a:gd name="T11" fmla="*/ 0 h 947"/>
                <a:gd name="T12" fmla="*/ 2 w 238"/>
                <a:gd name="T13" fmla="*/ 0 h 947"/>
                <a:gd name="T14" fmla="*/ 2 w 238"/>
                <a:gd name="T15" fmla="*/ 0 h 947"/>
                <a:gd name="T16" fmla="*/ 2 w 238"/>
                <a:gd name="T17" fmla="*/ 0 h 947"/>
                <a:gd name="T18" fmla="*/ 2 w 238"/>
                <a:gd name="T19" fmla="*/ 0 h 947"/>
                <a:gd name="T20" fmla="*/ 2 w 238"/>
                <a:gd name="T21" fmla="*/ 0 h 947"/>
                <a:gd name="T22" fmla="*/ 1 w 238"/>
                <a:gd name="T23" fmla="*/ 0 h 947"/>
                <a:gd name="T24" fmla="*/ 1 w 238"/>
                <a:gd name="T25" fmla="*/ 0 h 947"/>
                <a:gd name="T26" fmla="*/ 1 w 238"/>
                <a:gd name="T27" fmla="*/ 0 h 947"/>
                <a:gd name="T28" fmla="*/ 1 w 238"/>
                <a:gd name="T29" fmla="*/ 0 h 947"/>
                <a:gd name="T30" fmla="*/ 0 w 238"/>
                <a:gd name="T31" fmla="*/ 0 h 947"/>
                <a:gd name="T32" fmla="*/ 0 w 238"/>
                <a:gd name="T33" fmla="*/ 1 h 947"/>
                <a:gd name="T34" fmla="*/ 0 w 238"/>
                <a:gd name="T35" fmla="*/ 12 h 947"/>
                <a:gd name="T36" fmla="*/ 0 w 238"/>
                <a:gd name="T37" fmla="*/ 12 h 947"/>
                <a:gd name="T38" fmla="*/ 0 w 238"/>
                <a:gd name="T39" fmla="*/ 12 h 947"/>
                <a:gd name="T40" fmla="*/ 0 w 238"/>
                <a:gd name="T41" fmla="*/ 12 h 947"/>
                <a:gd name="T42" fmla="*/ 0 w 238"/>
                <a:gd name="T43" fmla="*/ 12 h 947"/>
                <a:gd name="T44" fmla="*/ 0 w 238"/>
                <a:gd name="T45" fmla="*/ 12 h 947"/>
                <a:gd name="T46" fmla="*/ 1 w 238"/>
                <a:gd name="T47" fmla="*/ 12 h 947"/>
                <a:gd name="T48" fmla="*/ 1 w 238"/>
                <a:gd name="T49" fmla="*/ 12 h 947"/>
                <a:gd name="T50" fmla="*/ 1 w 238"/>
                <a:gd name="T51" fmla="*/ 12 h 947"/>
                <a:gd name="T52" fmla="*/ 1 w 238"/>
                <a:gd name="T53" fmla="*/ 11 h 947"/>
                <a:gd name="T54" fmla="*/ 1 w 238"/>
                <a:gd name="T55" fmla="*/ 11 h 947"/>
                <a:gd name="T56" fmla="*/ 2 w 238"/>
                <a:gd name="T57" fmla="*/ 11 h 947"/>
                <a:gd name="T58" fmla="*/ 2 w 238"/>
                <a:gd name="T59" fmla="*/ 11 h 947"/>
                <a:gd name="T60" fmla="*/ 2 w 238"/>
                <a:gd name="T61" fmla="*/ 11 h 947"/>
                <a:gd name="T62" fmla="*/ 2 w 238"/>
                <a:gd name="T63" fmla="*/ 11 h 947"/>
                <a:gd name="T64" fmla="*/ 3 w 238"/>
                <a:gd name="T65" fmla="*/ 11 h 947"/>
                <a:gd name="T66" fmla="*/ 3 w 238"/>
                <a:gd name="T67" fmla="*/ 11 h 947"/>
                <a:gd name="T68" fmla="*/ 3 w 238"/>
                <a:gd name="T69" fmla="*/ 0 h 9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5" name="Freeform 511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3 w 203"/>
                <a:gd name="T1" fmla="*/ 0 h 799"/>
                <a:gd name="T2" fmla="*/ 3 w 203"/>
                <a:gd name="T3" fmla="*/ 0 h 799"/>
                <a:gd name="T4" fmla="*/ 3 w 203"/>
                <a:gd name="T5" fmla="*/ 0 h 799"/>
                <a:gd name="T6" fmla="*/ 2 w 203"/>
                <a:gd name="T7" fmla="*/ 0 h 799"/>
                <a:gd name="T8" fmla="*/ 2 w 203"/>
                <a:gd name="T9" fmla="*/ 0 h 799"/>
                <a:gd name="T10" fmla="*/ 2 w 203"/>
                <a:gd name="T11" fmla="*/ 0 h 799"/>
                <a:gd name="T12" fmla="*/ 2 w 203"/>
                <a:gd name="T13" fmla="*/ 0 h 799"/>
                <a:gd name="T14" fmla="*/ 2 w 203"/>
                <a:gd name="T15" fmla="*/ 0 h 799"/>
                <a:gd name="T16" fmla="*/ 2 w 203"/>
                <a:gd name="T17" fmla="*/ 0 h 799"/>
                <a:gd name="T18" fmla="*/ 2 w 203"/>
                <a:gd name="T19" fmla="*/ 0 h 799"/>
                <a:gd name="T20" fmla="*/ 1 w 203"/>
                <a:gd name="T21" fmla="*/ 0 h 799"/>
                <a:gd name="T22" fmla="*/ 1 w 203"/>
                <a:gd name="T23" fmla="*/ 0 h 799"/>
                <a:gd name="T24" fmla="*/ 1 w 203"/>
                <a:gd name="T25" fmla="*/ 0 h 799"/>
                <a:gd name="T26" fmla="*/ 1 w 203"/>
                <a:gd name="T27" fmla="*/ 0 h 799"/>
                <a:gd name="T28" fmla="*/ 0 w 203"/>
                <a:gd name="T29" fmla="*/ 0 h 799"/>
                <a:gd name="T30" fmla="*/ 0 w 203"/>
                <a:gd name="T31" fmla="*/ 0 h 799"/>
                <a:gd name="T32" fmla="*/ 0 w 203"/>
                <a:gd name="T33" fmla="*/ 0 h 799"/>
                <a:gd name="T34" fmla="*/ 0 w 203"/>
                <a:gd name="T35" fmla="*/ 10 h 799"/>
                <a:gd name="T36" fmla="*/ 0 w 203"/>
                <a:gd name="T37" fmla="*/ 10 h 799"/>
                <a:gd name="T38" fmla="*/ 0 w 203"/>
                <a:gd name="T39" fmla="*/ 10 h 799"/>
                <a:gd name="T40" fmla="*/ 0 w 203"/>
                <a:gd name="T41" fmla="*/ 10 h 799"/>
                <a:gd name="T42" fmla="*/ 0 w 203"/>
                <a:gd name="T43" fmla="*/ 10 h 799"/>
                <a:gd name="T44" fmla="*/ 0 w 203"/>
                <a:gd name="T45" fmla="*/ 10 h 799"/>
                <a:gd name="T46" fmla="*/ 1 w 203"/>
                <a:gd name="T47" fmla="*/ 10 h 799"/>
                <a:gd name="T48" fmla="*/ 1 w 203"/>
                <a:gd name="T49" fmla="*/ 10 h 799"/>
                <a:gd name="T50" fmla="*/ 1 w 203"/>
                <a:gd name="T51" fmla="*/ 10 h 799"/>
                <a:gd name="T52" fmla="*/ 1 w 203"/>
                <a:gd name="T53" fmla="*/ 10 h 799"/>
                <a:gd name="T54" fmla="*/ 1 w 203"/>
                <a:gd name="T55" fmla="*/ 10 h 799"/>
                <a:gd name="T56" fmla="*/ 1 w 203"/>
                <a:gd name="T57" fmla="*/ 10 h 799"/>
                <a:gd name="T58" fmla="*/ 2 w 203"/>
                <a:gd name="T59" fmla="*/ 9 h 799"/>
                <a:gd name="T60" fmla="*/ 2 w 203"/>
                <a:gd name="T61" fmla="*/ 9 h 799"/>
                <a:gd name="T62" fmla="*/ 2 w 203"/>
                <a:gd name="T63" fmla="*/ 9 h 799"/>
                <a:gd name="T64" fmla="*/ 2 w 203"/>
                <a:gd name="T65" fmla="*/ 9 h 799"/>
                <a:gd name="T66" fmla="*/ 3 w 203"/>
                <a:gd name="T67" fmla="*/ 9 h 799"/>
                <a:gd name="T68" fmla="*/ 3 w 203"/>
                <a:gd name="T69" fmla="*/ 0 h 7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6" name="Freeform 512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2 w 171"/>
                <a:gd name="T1" fmla="*/ 0 h 650"/>
                <a:gd name="T2" fmla="*/ 2 w 171"/>
                <a:gd name="T3" fmla="*/ 0 h 650"/>
                <a:gd name="T4" fmla="*/ 2 w 171"/>
                <a:gd name="T5" fmla="*/ 0 h 650"/>
                <a:gd name="T6" fmla="*/ 2 w 171"/>
                <a:gd name="T7" fmla="*/ 0 h 650"/>
                <a:gd name="T8" fmla="*/ 2 w 171"/>
                <a:gd name="T9" fmla="*/ 0 h 650"/>
                <a:gd name="T10" fmla="*/ 2 w 171"/>
                <a:gd name="T11" fmla="*/ 0 h 650"/>
                <a:gd name="T12" fmla="*/ 2 w 171"/>
                <a:gd name="T13" fmla="*/ 0 h 650"/>
                <a:gd name="T14" fmla="*/ 2 w 171"/>
                <a:gd name="T15" fmla="*/ 0 h 650"/>
                <a:gd name="T16" fmla="*/ 1 w 171"/>
                <a:gd name="T17" fmla="*/ 0 h 650"/>
                <a:gd name="T18" fmla="*/ 1 w 171"/>
                <a:gd name="T19" fmla="*/ 0 h 650"/>
                <a:gd name="T20" fmla="*/ 1 w 171"/>
                <a:gd name="T21" fmla="*/ 0 h 650"/>
                <a:gd name="T22" fmla="*/ 1 w 171"/>
                <a:gd name="T23" fmla="*/ 0 h 650"/>
                <a:gd name="T24" fmla="*/ 1 w 171"/>
                <a:gd name="T25" fmla="*/ 0 h 650"/>
                <a:gd name="T26" fmla="*/ 1 w 171"/>
                <a:gd name="T27" fmla="*/ 0 h 650"/>
                <a:gd name="T28" fmla="*/ 0 w 171"/>
                <a:gd name="T29" fmla="*/ 0 h 650"/>
                <a:gd name="T30" fmla="*/ 0 w 171"/>
                <a:gd name="T31" fmla="*/ 0 h 650"/>
                <a:gd name="T32" fmla="*/ 0 w 171"/>
                <a:gd name="T33" fmla="*/ 0 h 650"/>
                <a:gd name="T34" fmla="*/ 0 w 171"/>
                <a:gd name="T35" fmla="*/ 8 h 650"/>
                <a:gd name="T36" fmla="*/ 0 w 171"/>
                <a:gd name="T37" fmla="*/ 8 h 650"/>
                <a:gd name="T38" fmla="*/ 0 w 171"/>
                <a:gd name="T39" fmla="*/ 8 h 650"/>
                <a:gd name="T40" fmla="*/ 0 w 171"/>
                <a:gd name="T41" fmla="*/ 8 h 650"/>
                <a:gd name="T42" fmla="*/ 0 w 171"/>
                <a:gd name="T43" fmla="*/ 8 h 650"/>
                <a:gd name="T44" fmla="*/ 0 w 171"/>
                <a:gd name="T45" fmla="*/ 8 h 650"/>
                <a:gd name="T46" fmla="*/ 0 w 171"/>
                <a:gd name="T47" fmla="*/ 8 h 650"/>
                <a:gd name="T48" fmla="*/ 1 w 171"/>
                <a:gd name="T49" fmla="*/ 8 h 650"/>
                <a:gd name="T50" fmla="*/ 1 w 171"/>
                <a:gd name="T51" fmla="*/ 8 h 650"/>
                <a:gd name="T52" fmla="*/ 1 w 171"/>
                <a:gd name="T53" fmla="*/ 8 h 650"/>
                <a:gd name="T54" fmla="*/ 1 w 171"/>
                <a:gd name="T55" fmla="*/ 8 h 650"/>
                <a:gd name="T56" fmla="*/ 1 w 171"/>
                <a:gd name="T57" fmla="*/ 8 h 650"/>
                <a:gd name="T58" fmla="*/ 1 w 171"/>
                <a:gd name="T59" fmla="*/ 8 h 650"/>
                <a:gd name="T60" fmla="*/ 2 w 171"/>
                <a:gd name="T61" fmla="*/ 8 h 650"/>
                <a:gd name="T62" fmla="*/ 2 w 171"/>
                <a:gd name="T63" fmla="*/ 7 h 650"/>
                <a:gd name="T64" fmla="*/ 2 w 171"/>
                <a:gd name="T65" fmla="*/ 7 h 650"/>
                <a:gd name="T66" fmla="*/ 2 w 171"/>
                <a:gd name="T67" fmla="*/ 7 h 650"/>
                <a:gd name="T68" fmla="*/ 2 w 171"/>
                <a:gd name="T69" fmla="*/ 0 h 6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7" name="Freeform 513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2 w 138"/>
                <a:gd name="T1" fmla="*/ 0 h 502"/>
                <a:gd name="T2" fmla="*/ 2 w 138"/>
                <a:gd name="T3" fmla="*/ 0 h 502"/>
                <a:gd name="T4" fmla="*/ 2 w 138"/>
                <a:gd name="T5" fmla="*/ 0 h 502"/>
                <a:gd name="T6" fmla="*/ 1 w 138"/>
                <a:gd name="T7" fmla="*/ 0 h 502"/>
                <a:gd name="T8" fmla="*/ 1 w 138"/>
                <a:gd name="T9" fmla="*/ 0 h 502"/>
                <a:gd name="T10" fmla="*/ 1 w 138"/>
                <a:gd name="T11" fmla="*/ 0 h 502"/>
                <a:gd name="T12" fmla="*/ 1 w 138"/>
                <a:gd name="T13" fmla="*/ 0 h 502"/>
                <a:gd name="T14" fmla="*/ 0 w 138"/>
                <a:gd name="T15" fmla="*/ 0 h 502"/>
                <a:gd name="T16" fmla="*/ 0 w 138"/>
                <a:gd name="T17" fmla="*/ 0 h 502"/>
                <a:gd name="T18" fmla="*/ 0 w 138"/>
                <a:gd name="T19" fmla="*/ 6 h 502"/>
                <a:gd name="T20" fmla="*/ 0 w 138"/>
                <a:gd name="T21" fmla="*/ 6 h 502"/>
                <a:gd name="T22" fmla="*/ 0 w 138"/>
                <a:gd name="T23" fmla="*/ 6 h 502"/>
                <a:gd name="T24" fmla="*/ 0 w 138"/>
                <a:gd name="T25" fmla="*/ 6 h 502"/>
                <a:gd name="T26" fmla="*/ 1 w 138"/>
                <a:gd name="T27" fmla="*/ 6 h 502"/>
                <a:gd name="T28" fmla="*/ 1 w 138"/>
                <a:gd name="T29" fmla="*/ 6 h 502"/>
                <a:gd name="T30" fmla="*/ 1 w 138"/>
                <a:gd name="T31" fmla="*/ 6 h 502"/>
                <a:gd name="T32" fmla="*/ 1 w 138"/>
                <a:gd name="T33" fmla="*/ 6 h 502"/>
                <a:gd name="T34" fmla="*/ 2 w 138"/>
                <a:gd name="T35" fmla="*/ 6 h 502"/>
                <a:gd name="T36" fmla="*/ 2 w 138"/>
                <a:gd name="T37" fmla="*/ 0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8" name="Freeform 514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 w 104"/>
                <a:gd name="T1" fmla="*/ 0 h 353"/>
                <a:gd name="T2" fmla="*/ 1 w 104"/>
                <a:gd name="T3" fmla="*/ 0 h 353"/>
                <a:gd name="T4" fmla="*/ 1 w 104"/>
                <a:gd name="T5" fmla="*/ 0 h 353"/>
                <a:gd name="T6" fmla="*/ 1 w 104"/>
                <a:gd name="T7" fmla="*/ 0 h 353"/>
                <a:gd name="T8" fmla="*/ 1 w 104"/>
                <a:gd name="T9" fmla="*/ 0 h 353"/>
                <a:gd name="T10" fmla="*/ 1 w 104"/>
                <a:gd name="T11" fmla="*/ 0 h 353"/>
                <a:gd name="T12" fmla="*/ 0 w 104"/>
                <a:gd name="T13" fmla="*/ 0 h 353"/>
                <a:gd name="T14" fmla="*/ 0 w 104"/>
                <a:gd name="T15" fmla="*/ 0 h 353"/>
                <a:gd name="T16" fmla="*/ 0 w 104"/>
                <a:gd name="T17" fmla="*/ 0 h 353"/>
                <a:gd name="T18" fmla="*/ 0 w 104"/>
                <a:gd name="T19" fmla="*/ 5 h 353"/>
                <a:gd name="T20" fmla="*/ 0 w 104"/>
                <a:gd name="T21" fmla="*/ 5 h 353"/>
                <a:gd name="T22" fmla="*/ 0 w 104"/>
                <a:gd name="T23" fmla="*/ 5 h 353"/>
                <a:gd name="T24" fmla="*/ 0 w 104"/>
                <a:gd name="T25" fmla="*/ 5 h 353"/>
                <a:gd name="T26" fmla="*/ 0 w 104"/>
                <a:gd name="T27" fmla="*/ 4 h 353"/>
                <a:gd name="T28" fmla="*/ 1 w 104"/>
                <a:gd name="T29" fmla="*/ 4 h 353"/>
                <a:gd name="T30" fmla="*/ 1 w 104"/>
                <a:gd name="T31" fmla="*/ 4 h 353"/>
                <a:gd name="T32" fmla="*/ 1 w 104"/>
                <a:gd name="T33" fmla="*/ 4 h 353"/>
                <a:gd name="T34" fmla="*/ 1 w 104"/>
                <a:gd name="T35" fmla="*/ 4 h 353"/>
                <a:gd name="T36" fmla="*/ 1 w 104"/>
                <a:gd name="T37" fmla="*/ 0 h 3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49" name="Freeform 515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1 w 72"/>
                <a:gd name="T1" fmla="*/ 0 h 204"/>
                <a:gd name="T2" fmla="*/ 1 w 72"/>
                <a:gd name="T3" fmla="*/ 0 h 204"/>
                <a:gd name="T4" fmla="*/ 1 w 72"/>
                <a:gd name="T5" fmla="*/ 0 h 204"/>
                <a:gd name="T6" fmla="*/ 1 w 72"/>
                <a:gd name="T7" fmla="*/ 0 h 204"/>
                <a:gd name="T8" fmla="*/ 1 w 72"/>
                <a:gd name="T9" fmla="*/ 0 h 204"/>
                <a:gd name="T10" fmla="*/ 0 w 72"/>
                <a:gd name="T11" fmla="*/ 0 h 204"/>
                <a:gd name="T12" fmla="*/ 0 w 72"/>
                <a:gd name="T13" fmla="*/ 0 h 204"/>
                <a:gd name="T14" fmla="*/ 0 w 72"/>
                <a:gd name="T15" fmla="*/ 0 h 204"/>
                <a:gd name="T16" fmla="*/ 0 w 72"/>
                <a:gd name="T17" fmla="*/ 0 h 204"/>
                <a:gd name="T18" fmla="*/ 0 w 72"/>
                <a:gd name="T19" fmla="*/ 3 h 204"/>
                <a:gd name="T20" fmla="*/ 0 w 72"/>
                <a:gd name="T21" fmla="*/ 3 h 204"/>
                <a:gd name="T22" fmla="*/ 0 w 72"/>
                <a:gd name="T23" fmla="*/ 3 h 204"/>
                <a:gd name="T24" fmla="*/ 0 w 72"/>
                <a:gd name="T25" fmla="*/ 3 h 204"/>
                <a:gd name="T26" fmla="*/ 0 w 72"/>
                <a:gd name="T27" fmla="*/ 3 h 204"/>
                <a:gd name="T28" fmla="*/ 0 w 72"/>
                <a:gd name="T29" fmla="*/ 2 h 204"/>
                <a:gd name="T30" fmla="*/ 1 w 72"/>
                <a:gd name="T31" fmla="*/ 2 h 204"/>
                <a:gd name="T32" fmla="*/ 1 w 72"/>
                <a:gd name="T33" fmla="*/ 2 h 204"/>
                <a:gd name="T34" fmla="*/ 1 w 72"/>
                <a:gd name="T35" fmla="*/ 2 h 204"/>
                <a:gd name="T36" fmla="*/ 1 w 72"/>
                <a:gd name="T37" fmla="*/ 0 h 2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0" name="Freeform 516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1 w 104"/>
                <a:gd name="T1" fmla="*/ 1 h 104"/>
                <a:gd name="T2" fmla="*/ 1 w 104"/>
                <a:gd name="T3" fmla="*/ 1 h 104"/>
                <a:gd name="T4" fmla="*/ 1 w 104"/>
                <a:gd name="T5" fmla="*/ 1 h 104"/>
                <a:gd name="T6" fmla="*/ 1 w 104"/>
                <a:gd name="T7" fmla="*/ 1 h 104"/>
                <a:gd name="T8" fmla="*/ 1 w 104"/>
                <a:gd name="T9" fmla="*/ 1 h 104"/>
                <a:gd name="T10" fmla="*/ 1 w 104"/>
                <a:gd name="T11" fmla="*/ 1 h 104"/>
                <a:gd name="T12" fmla="*/ 1 w 104"/>
                <a:gd name="T13" fmla="*/ 1 h 104"/>
                <a:gd name="T14" fmla="*/ 1 w 104"/>
                <a:gd name="T15" fmla="*/ 1 h 104"/>
                <a:gd name="T16" fmla="*/ 1 w 104"/>
                <a:gd name="T17" fmla="*/ 1 h 104"/>
                <a:gd name="T18" fmla="*/ 1 w 104"/>
                <a:gd name="T19" fmla="*/ 0 h 104"/>
                <a:gd name="T20" fmla="*/ 1 w 104"/>
                <a:gd name="T21" fmla="*/ 0 h 104"/>
                <a:gd name="T22" fmla="*/ 1 w 104"/>
                <a:gd name="T23" fmla="*/ 0 h 104"/>
                <a:gd name="T24" fmla="*/ 1 w 104"/>
                <a:gd name="T25" fmla="*/ 0 h 104"/>
                <a:gd name="T26" fmla="*/ 1 w 104"/>
                <a:gd name="T27" fmla="*/ 0 h 104"/>
                <a:gd name="T28" fmla="*/ 1 w 104"/>
                <a:gd name="T29" fmla="*/ 0 h 104"/>
                <a:gd name="T30" fmla="*/ 1 w 104"/>
                <a:gd name="T31" fmla="*/ 0 h 104"/>
                <a:gd name="T32" fmla="*/ 1 w 104"/>
                <a:gd name="T33" fmla="*/ 0 h 104"/>
                <a:gd name="T34" fmla="*/ 1 w 104"/>
                <a:gd name="T35" fmla="*/ 0 h 104"/>
                <a:gd name="T36" fmla="*/ 0 w 104"/>
                <a:gd name="T37" fmla="*/ 0 h 104"/>
                <a:gd name="T38" fmla="*/ 0 w 104"/>
                <a:gd name="T39" fmla="*/ 0 h 104"/>
                <a:gd name="T40" fmla="*/ 0 w 104"/>
                <a:gd name="T41" fmla="*/ 0 h 104"/>
                <a:gd name="T42" fmla="*/ 0 w 104"/>
                <a:gd name="T43" fmla="*/ 0 h 104"/>
                <a:gd name="T44" fmla="*/ 0 w 104"/>
                <a:gd name="T45" fmla="*/ 0 h 104"/>
                <a:gd name="T46" fmla="*/ 0 w 104"/>
                <a:gd name="T47" fmla="*/ 0 h 104"/>
                <a:gd name="T48" fmla="*/ 0 w 104"/>
                <a:gd name="T49" fmla="*/ 1 h 104"/>
                <a:gd name="T50" fmla="*/ 0 w 104"/>
                <a:gd name="T51" fmla="*/ 1 h 104"/>
                <a:gd name="T52" fmla="*/ 0 w 104"/>
                <a:gd name="T53" fmla="*/ 1 h 104"/>
                <a:gd name="T54" fmla="*/ 0 w 104"/>
                <a:gd name="T55" fmla="*/ 1 h 104"/>
                <a:gd name="T56" fmla="*/ 0 w 104"/>
                <a:gd name="T57" fmla="*/ 1 h 104"/>
                <a:gd name="T58" fmla="*/ 0 w 104"/>
                <a:gd name="T59" fmla="*/ 1 h 104"/>
                <a:gd name="T60" fmla="*/ 0 w 104"/>
                <a:gd name="T61" fmla="*/ 1 h 104"/>
                <a:gd name="T62" fmla="*/ 1 w 104"/>
                <a:gd name="T63" fmla="*/ 1 h 104"/>
                <a:gd name="T64" fmla="*/ 1 w 104"/>
                <a:gd name="T65" fmla="*/ 1 h 1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1" name="Freeform 517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1 w 52"/>
                <a:gd name="T5" fmla="*/ 1 h 52"/>
                <a:gd name="T6" fmla="*/ 1 w 52"/>
                <a:gd name="T7" fmla="*/ 0 h 52"/>
                <a:gd name="T8" fmla="*/ 1 w 52"/>
                <a:gd name="T9" fmla="*/ 0 h 52"/>
                <a:gd name="T10" fmla="*/ 1 w 52"/>
                <a:gd name="T11" fmla="*/ 0 h 52"/>
                <a:gd name="T12" fmla="*/ 1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2" name="Freeform 518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0 w 52"/>
                <a:gd name="T1" fmla="*/ 1 h 52"/>
                <a:gd name="T2" fmla="*/ 0 w 52"/>
                <a:gd name="T3" fmla="*/ 1 h 52"/>
                <a:gd name="T4" fmla="*/ 0 w 52"/>
                <a:gd name="T5" fmla="*/ 1 h 52"/>
                <a:gd name="T6" fmla="*/ 0 w 52"/>
                <a:gd name="T7" fmla="*/ 0 h 52"/>
                <a:gd name="T8" fmla="*/ 0 w 52"/>
                <a:gd name="T9" fmla="*/ 0 h 52"/>
                <a:gd name="T10" fmla="*/ 0 w 52"/>
                <a:gd name="T11" fmla="*/ 0 h 52"/>
                <a:gd name="T12" fmla="*/ 0 w 52"/>
                <a:gd name="T13" fmla="*/ 0 h 52"/>
                <a:gd name="T14" fmla="*/ 0 w 52"/>
                <a:gd name="T15" fmla="*/ 0 h 52"/>
                <a:gd name="T16" fmla="*/ 0 w 52"/>
                <a:gd name="T17" fmla="*/ 0 h 52"/>
                <a:gd name="T18" fmla="*/ 0 w 52"/>
                <a:gd name="T19" fmla="*/ 0 h 52"/>
                <a:gd name="T20" fmla="*/ 0 w 52"/>
                <a:gd name="T21" fmla="*/ 0 h 52"/>
                <a:gd name="T22" fmla="*/ 0 w 52"/>
                <a:gd name="T23" fmla="*/ 0 h 52"/>
                <a:gd name="T24" fmla="*/ 0 w 52"/>
                <a:gd name="T25" fmla="*/ 0 h 52"/>
                <a:gd name="T26" fmla="*/ 0 w 52"/>
                <a:gd name="T27" fmla="*/ 0 h 52"/>
                <a:gd name="T28" fmla="*/ 0 w 52"/>
                <a:gd name="T29" fmla="*/ 1 h 52"/>
                <a:gd name="T30" fmla="*/ 0 w 52"/>
                <a:gd name="T31" fmla="*/ 1 h 52"/>
                <a:gd name="T32" fmla="*/ 0 w 52"/>
                <a:gd name="T33" fmla="*/ 1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3" name="Freeform 519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1 w 148"/>
                <a:gd name="T1" fmla="*/ 0 h 712"/>
                <a:gd name="T2" fmla="*/ 1 w 148"/>
                <a:gd name="T3" fmla="*/ 0 h 712"/>
                <a:gd name="T4" fmla="*/ 0 w 148"/>
                <a:gd name="T5" fmla="*/ 1 h 712"/>
                <a:gd name="T6" fmla="*/ 0 w 148"/>
                <a:gd name="T7" fmla="*/ 2 h 712"/>
                <a:gd name="T8" fmla="*/ 0 w 148"/>
                <a:gd name="T9" fmla="*/ 3 h 712"/>
                <a:gd name="T10" fmla="*/ 0 w 148"/>
                <a:gd name="T11" fmla="*/ 4 h 712"/>
                <a:gd name="T12" fmla="*/ 0 w 148"/>
                <a:gd name="T13" fmla="*/ 5 h 712"/>
                <a:gd name="T14" fmla="*/ 0 w 148"/>
                <a:gd name="T15" fmla="*/ 7 h 712"/>
                <a:gd name="T16" fmla="*/ 0 w 148"/>
                <a:gd name="T17" fmla="*/ 9 h 712"/>
                <a:gd name="T18" fmla="*/ 2 w 148"/>
                <a:gd name="T19" fmla="*/ 9 h 712"/>
                <a:gd name="T20" fmla="*/ 2 w 148"/>
                <a:gd name="T21" fmla="*/ 8 h 712"/>
                <a:gd name="T22" fmla="*/ 2 w 148"/>
                <a:gd name="T23" fmla="*/ 8 h 712"/>
                <a:gd name="T24" fmla="*/ 1 w 148"/>
                <a:gd name="T25" fmla="*/ 7 h 712"/>
                <a:gd name="T26" fmla="*/ 1 w 148"/>
                <a:gd name="T27" fmla="*/ 5 h 712"/>
                <a:gd name="T28" fmla="*/ 1 w 148"/>
                <a:gd name="T29" fmla="*/ 4 h 712"/>
                <a:gd name="T30" fmla="*/ 1 w 148"/>
                <a:gd name="T31" fmla="*/ 3 h 712"/>
                <a:gd name="T32" fmla="*/ 1 w 148"/>
                <a:gd name="T33" fmla="*/ 1 h 712"/>
                <a:gd name="T34" fmla="*/ 2 w 148"/>
                <a:gd name="T35" fmla="*/ 0 h 712"/>
                <a:gd name="T36" fmla="*/ 2 w 148"/>
                <a:gd name="T37" fmla="*/ 0 h 712"/>
                <a:gd name="T38" fmla="*/ 2 w 148"/>
                <a:gd name="T39" fmla="*/ 0 h 712"/>
                <a:gd name="T40" fmla="*/ 2 w 148"/>
                <a:gd name="T41" fmla="*/ 0 h 712"/>
                <a:gd name="T42" fmla="*/ 2 w 148"/>
                <a:gd name="T43" fmla="*/ 0 h 712"/>
                <a:gd name="T44" fmla="*/ 2 w 148"/>
                <a:gd name="T45" fmla="*/ 0 h 712"/>
                <a:gd name="T46" fmla="*/ 1 w 148"/>
                <a:gd name="T47" fmla="*/ 0 h 712"/>
                <a:gd name="T48" fmla="*/ 1 w 148"/>
                <a:gd name="T49" fmla="*/ 0 h 712"/>
                <a:gd name="T50" fmla="*/ 1 w 148"/>
                <a:gd name="T51" fmla="*/ 0 h 7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4" name="Freeform 520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3 w 201"/>
                <a:gd name="T1" fmla="*/ 0 h 795"/>
                <a:gd name="T2" fmla="*/ 3 w 201"/>
                <a:gd name="T3" fmla="*/ 0 h 795"/>
                <a:gd name="T4" fmla="*/ 2 w 201"/>
                <a:gd name="T5" fmla="*/ 0 h 795"/>
                <a:gd name="T6" fmla="*/ 2 w 201"/>
                <a:gd name="T7" fmla="*/ 1 h 795"/>
                <a:gd name="T8" fmla="*/ 2 w 201"/>
                <a:gd name="T9" fmla="*/ 2 h 795"/>
                <a:gd name="T10" fmla="*/ 2 w 201"/>
                <a:gd name="T11" fmla="*/ 3 h 795"/>
                <a:gd name="T12" fmla="*/ 2 w 201"/>
                <a:gd name="T13" fmla="*/ 5 h 795"/>
                <a:gd name="T14" fmla="*/ 2 w 201"/>
                <a:gd name="T15" fmla="*/ 7 h 795"/>
                <a:gd name="T16" fmla="*/ 2 w 201"/>
                <a:gd name="T17" fmla="*/ 10 h 795"/>
                <a:gd name="T18" fmla="*/ 0 w 201"/>
                <a:gd name="T19" fmla="*/ 10 h 795"/>
                <a:gd name="T20" fmla="*/ 0 w 201"/>
                <a:gd name="T21" fmla="*/ 9 h 795"/>
                <a:gd name="T22" fmla="*/ 0 w 201"/>
                <a:gd name="T23" fmla="*/ 9 h 795"/>
                <a:gd name="T24" fmla="*/ 0 w 201"/>
                <a:gd name="T25" fmla="*/ 8 h 795"/>
                <a:gd name="T26" fmla="*/ 0 w 201"/>
                <a:gd name="T27" fmla="*/ 6 h 795"/>
                <a:gd name="T28" fmla="*/ 0 w 201"/>
                <a:gd name="T29" fmla="*/ 4 h 795"/>
                <a:gd name="T30" fmla="*/ 0 w 201"/>
                <a:gd name="T31" fmla="*/ 3 h 795"/>
                <a:gd name="T32" fmla="*/ 0 w 201"/>
                <a:gd name="T33" fmla="*/ 1 h 795"/>
                <a:gd name="T34" fmla="*/ 1 w 201"/>
                <a:gd name="T35" fmla="*/ 0 h 795"/>
                <a:gd name="T36" fmla="*/ 3 w 201"/>
                <a:gd name="T37" fmla="*/ 0 h 7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5" name="Freeform 521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1 w 129"/>
                <a:gd name="T1" fmla="*/ 0 h 622"/>
                <a:gd name="T2" fmla="*/ 0 w 129"/>
                <a:gd name="T3" fmla="*/ 0 h 622"/>
                <a:gd name="T4" fmla="*/ 0 w 129"/>
                <a:gd name="T5" fmla="*/ 1 h 622"/>
                <a:gd name="T6" fmla="*/ 0 w 129"/>
                <a:gd name="T7" fmla="*/ 1 h 622"/>
                <a:gd name="T8" fmla="*/ 0 w 129"/>
                <a:gd name="T9" fmla="*/ 2 h 622"/>
                <a:gd name="T10" fmla="*/ 0 w 129"/>
                <a:gd name="T11" fmla="*/ 3 h 622"/>
                <a:gd name="T12" fmla="*/ 0 w 129"/>
                <a:gd name="T13" fmla="*/ 5 h 622"/>
                <a:gd name="T14" fmla="*/ 0 w 129"/>
                <a:gd name="T15" fmla="*/ 6 h 622"/>
                <a:gd name="T16" fmla="*/ 0 w 129"/>
                <a:gd name="T17" fmla="*/ 8 h 622"/>
                <a:gd name="T18" fmla="*/ 2 w 129"/>
                <a:gd name="T19" fmla="*/ 8 h 622"/>
                <a:gd name="T20" fmla="*/ 2 w 129"/>
                <a:gd name="T21" fmla="*/ 7 h 622"/>
                <a:gd name="T22" fmla="*/ 2 w 129"/>
                <a:gd name="T23" fmla="*/ 7 h 622"/>
                <a:gd name="T24" fmla="*/ 1 w 129"/>
                <a:gd name="T25" fmla="*/ 6 h 622"/>
                <a:gd name="T26" fmla="*/ 1 w 129"/>
                <a:gd name="T27" fmla="*/ 5 h 622"/>
                <a:gd name="T28" fmla="*/ 1 w 129"/>
                <a:gd name="T29" fmla="*/ 3 h 622"/>
                <a:gd name="T30" fmla="*/ 1 w 129"/>
                <a:gd name="T31" fmla="*/ 2 h 622"/>
                <a:gd name="T32" fmla="*/ 1 w 129"/>
                <a:gd name="T33" fmla="*/ 1 h 622"/>
                <a:gd name="T34" fmla="*/ 2 w 129"/>
                <a:gd name="T35" fmla="*/ 0 h 622"/>
                <a:gd name="T36" fmla="*/ 2 w 129"/>
                <a:gd name="T37" fmla="*/ 0 h 622"/>
                <a:gd name="T38" fmla="*/ 2 w 129"/>
                <a:gd name="T39" fmla="*/ 0 h 622"/>
                <a:gd name="T40" fmla="*/ 2 w 129"/>
                <a:gd name="T41" fmla="*/ 0 h 622"/>
                <a:gd name="T42" fmla="*/ 2 w 129"/>
                <a:gd name="T43" fmla="*/ 0 h 622"/>
                <a:gd name="T44" fmla="*/ 2 w 129"/>
                <a:gd name="T45" fmla="*/ 0 h 622"/>
                <a:gd name="T46" fmla="*/ 1 w 129"/>
                <a:gd name="T47" fmla="*/ 0 h 622"/>
                <a:gd name="T48" fmla="*/ 1 w 129"/>
                <a:gd name="T49" fmla="*/ 0 h 622"/>
                <a:gd name="T50" fmla="*/ 1 w 129"/>
                <a:gd name="T51" fmla="*/ 0 h 6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6" name="Freeform 522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0 w 110"/>
                <a:gd name="T1" fmla="*/ 0 h 531"/>
                <a:gd name="T2" fmla="*/ 0 w 110"/>
                <a:gd name="T3" fmla="*/ 0 h 531"/>
                <a:gd name="T4" fmla="*/ 0 w 110"/>
                <a:gd name="T5" fmla="*/ 1 h 531"/>
                <a:gd name="T6" fmla="*/ 0 w 110"/>
                <a:gd name="T7" fmla="*/ 1 h 531"/>
                <a:gd name="T8" fmla="*/ 0 w 110"/>
                <a:gd name="T9" fmla="*/ 2 h 531"/>
                <a:gd name="T10" fmla="*/ 0 w 110"/>
                <a:gd name="T11" fmla="*/ 3 h 531"/>
                <a:gd name="T12" fmla="*/ 0 w 110"/>
                <a:gd name="T13" fmla="*/ 4 h 531"/>
                <a:gd name="T14" fmla="*/ 0 w 110"/>
                <a:gd name="T15" fmla="*/ 5 h 531"/>
                <a:gd name="T16" fmla="*/ 0 w 110"/>
                <a:gd name="T17" fmla="*/ 7 h 531"/>
                <a:gd name="T18" fmla="*/ 1 w 110"/>
                <a:gd name="T19" fmla="*/ 6 h 531"/>
                <a:gd name="T20" fmla="*/ 1 w 110"/>
                <a:gd name="T21" fmla="*/ 6 h 531"/>
                <a:gd name="T22" fmla="*/ 1 w 110"/>
                <a:gd name="T23" fmla="*/ 6 h 531"/>
                <a:gd name="T24" fmla="*/ 1 w 110"/>
                <a:gd name="T25" fmla="*/ 5 h 531"/>
                <a:gd name="T26" fmla="*/ 1 w 110"/>
                <a:gd name="T27" fmla="*/ 4 h 531"/>
                <a:gd name="T28" fmla="*/ 1 w 110"/>
                <a:gd name="T29" fmla="*/ 3 h 531"/>
                <a:gd name="T30" fmla="*/ 1 w 110"/>
                <a:gd name="T31" fmla="*/ 2 h 531"/>
                <a:gd name="T32" fmla="*/ 1 w 110"/>
                <a:gd name="T33" fmla="*/ 1 h 531"/>
                <a:gd name="T34" fmla="*/ 1 w 110"/>
                <a:gd name="T35" fmla="*/ 0 h 531"/>
                <a:gd name="T36" fmla="*/ 1 w 110"/>
                <a:gd name="T37" fmla="*/ 0 h 531"/>
                <a:gd name="T38" fmla="*/ 1 w 110"/>
                <a:gd name="T39" fmla="*/ 0 h 531"/>
                <a:gd name="T40" fmla="*/ 1 w 110"/>
                <a:gd name="T41" fmla="*/ 0 h 531"/>
                <a:gd name="T42" fmla="*/ 1 w 110"/>
                <a:gd name="T43" fmla="*/ 0 h 531"/>
                <a:gd name="T44" fmla="*/ 1 w 110"/>
                <a:gd name="T45" fmla="*/ 0 h 531"/>
                <a:gd name="T46" fmla="*/ 1 w 110"/>
                <a:gd name="T47" fmla="*/ 0 h 531"/>
                <a:gd name="T48" fmla="*/ 1 w 110"/>
                <a:gd name="T49" fmla="*/ 0 h 531"/>
                <a:gd name="T50" fmla="*/ 0 w 110"/>
                <a:gd name="T51" fmla="*/ 0 h 5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7" name="Freeform 523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0 w 92"/>
                <a:gd name="T1" fmla="*/ 0 h 438"/>
                <a:gd name="T2" fmla="*/ 0 w 92"/>
                <a:gd name="T3" fmla="*/ 0 h 438"/>
                <a:gd name="T4" fmla="*/ 0 w 92"/>
                <a:gd name="T5" fmla="*/ 1 h 438"/>
                <a:gd name="T6" fmla="*/ 0 w 92"/>
                <a:gd name="T7" fmla="*/ 1 h 438"/>
                <a:gd name="T8" fmla="*/ 0 w 92"/>
                <a:gd name="T9" fmla="*/ 2 h 438"/>
                <a:gd name="T10" fmla="*/ 0 w 92"/>
                <a:gd name="T11" fmla="*/ 2 h 438"/>
                <a:gd name="T12" fmla="*/ 0 w 92"/>
                <a:gd name="T13" fmla="*/ 3 h 438"/>
                <a:gd name="T14" fmla="*/ 0 w 92"/>
                <a:gd name="T15" fmla="*/ 4 h 438"/>
                <a:gd name="T16" fmla="*/ 0 w 92"/>
                <a:gd name="T17" fmla="*/ 5 h 438"/>
                <a:gd name="T18" fmla="*/ 1 w 92"/>
                <a:gd name="T19" fmla="*/ 5 h 438"/>
                <a:gd name="T20" fmla="*/ 1 w 92"/>
                <a:gd name="T21" fmla="*/ 5 h 438"/>
                <a:gd name="T22" fmla="*/ 1 w 92"/>
                <a:gd name="T23" fmla="*/ 5 h 438"/>
                <a:gd name="T24" fmla="*/ 1 w 92"/>
                <a:gd name="T25" fmla="*/ 4 h 438"/>
                <a:gd name="T26" fmla="*/ 1 w 92"/>
                <a:gd name="T27" fmla="*/ 3 h 438"/>
                <a:gd name="T28" fmla="*/ 1 w 92"/>
                <a:gd name="T29" fmla="*/ 2 h 438"/>
                <a:gd name="T30" fmla="*/ 1 w 92"/>
                <a:gd name="T31" fmla="*/ 2 h 438"/>
                <a:gd name="T32" fmla="*/ 1 w 92"/>
                <a:gd name="T33" fmla="*/ 1 h 438"/>
                <a:gd name="T34" fmla="*/ 1 w 92"/>
                <a:gd name="T35" fmla="*/ 0 h 438"/>
                <a:gd name="T36" fmla="*/ 1 w 92"/>
                <a:gd name="T37" fmla="*/ 0 h 438"/>
                <a:gd name="T38" fmla="*/ 1 w 92"/>
                <a:gd name="T39" fmla="*/ 0 h 438"/>
                <a:gd name="T40" fmla="*/ 1 w 92"/>
                <a:gd name="T41" fmla="*/ 0 h 438"/>
                <a:gd name="T42" fmla="*/ 1 w 92"/>
                <a:gd name="T43" fmla="*/ 0 h 438"/>
                <a:gd name="T44" fmla="*/ 1 w 92"/>
                <a:gd name="T45" fmla="*/ 0 h 438"/>
                <a:gd name="T46" fmla="*/ 1 w 92"/>
                <a:gd name="T47" fmla="*/ 0 h 438"/>
                <a:gd name="T48" fmla="*/ 1 w 92"/>
                <a:gd name="T49" fmla="*/ 0 h 438"/>
                <a:gd name="T50" fmla="*/ 0 w 92"/>
                <a:gd name="T51" fmla="*/ 0 h 4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8" name="Freeform 524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0 w 73"/>
                <a:gd name="T1" fmla="*/ 0 h 347"/>
                <a:gd name="T2" fmla="*/ 0 w 73"/>
                <a:gd name="T3" fmla="*/ 0 h 347"/>
                <a:gd name="T4" fmla="*/ 0 w 73"/>
                <a:gd name="T5" fmla="*/ 0 h 347"/>
                <a:gd name="T6" fmla="*/ 0 w 73"/>
                <a:gd name="T7" fmla="*/ 1 h 347"/>
                <a:gd name="T8" fmla="*/ 0 w 73"/>
                <a:gd name="T9" fmla="*/ 1 h 347"/>
                <a:gd name="T10" fmla="*/ 0 w 73"/>
                <a:gd name="T11" fmla="*/ 2 h 347"/>
                <a:gd name="T12" fmla="*/ 0 w 73"/>
                <a:gd name="T13" fmla="*/ 3 h 347"/>
                <a:gd name="T14" fmla="*/ 0 w 73"/>
                <a:gd name="T15" fmla="*/ 3 h 347"/>
                <a:gd name="T16" fmla="*/ 0 w 73"/>
                <a:gd name="T17" fmla="*/ 4 h 347"/>
                <a:gd name="T18" fmla="*/ 1 w 73"/>
                <a:gd name="T19" fmla="*/ 4 h 347"/>
                <a:gd name="T20" fmla="*/ 1 w 73"/>
                <a:gd name="T21" fmla="*/ 4 h 347"/>
                <a:gd name="T22" fmla="*/ 1 w 73"/>
                <a:gd name="T23" fmla="*/ 4 h 347"/>
                <a:gd name="T24" fmla="*/ 1 w 73"/>
                <a:gd name="T25" fmla="*/ 3 h 347"/>
                <a:gd name="T26" fmla="*/ 1 w 73"/>
                <a:gd name="T27" fmla="*/ 3 h 347"/>
                <a:gd name="T28" fmla="*/ 1 w 73"/>
                <a:gd name="T29" fmla="*/ 2 h 347"/>
                <a:gd name="T30" fmla="*/ 1 w 73"/>
                <a:gd name="T31" fmla="*/ 1 h 347"/>
                <a:gd name="T32" fmla="*/ 1 w 73"/>
                <a:gd name="T33" fmla="*/ 1 h 347"/>
                <a:gd name="T34" fmla="*/ 1 w 73"/>
                <a:gd name="T35" fmla="*/ 0 h 347"/>
                <a:gd name="T36" fmla="*/ 1 w 73"/>
                <a:gd name="T37" fmla="*/ 0 h 347"/>
                <a:gd name="T38" fmla="*/ 1 w 73"/>
                <a:gd name="T39" fmla="*/ 0 h 347"/>
                <a:gd name="T40" fmla="*/ 1 w 73"/>
                <a:gd name="T41" fmla="*/ 0 h 347"/>
                <a:gd name="T42" fmla="*/ 1 w 73"/>
                <a:gd name="T43" fmla="*/ 0 h 347"/>
                <a:gd name="T44" fmla="*/ 1 w 73"/>
                <a:gd name="T45" fmla="*/ 0 h 347"/>
                <a:gd name="T46" fmla="*/ 1 w 73"/>
                <a:gd name="T47" fmla="*/ 0 h 347"/>
                <a:gd name="T48" fmla="*/ 0 w 73"/>
                <a:gd name="T49" fmla="*/ 0 h 347"/>
                <a:gd name="T50" fmla="*/ 0 w 73"/>
                <a:gd name="T51" fmla="*/ 0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59" name="Freeform 525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0 w 52"/>
                <a:gd name="T1" fmla="*/ 0 h 256"/>
                <a:gd name="T2" fmla="*/ 0 w 52"/>
                <a:gd name="T3" fmla="*/ 0 h 256"/>
                <a:gd name="T4" fmla="*/ 0 w 52"/>
                <a:gd name="T5" fmla="*/ 0 h 256"/>
                <a:gd name="T6" fmla="*/ 0 w 52"/>
                <a:gd name="T7" fmla="*/ 1 h 256"/>
                <a:gd name="T8" fmla="*/ 0 w 52"/>
                <a:gd name="T9" fmla="*/ 1 h 256"/>
                <a:gd name="T10" fmla="*/ 0 w 52"/>
                <a:gd name="T11" fmla="*/ 1 h 256"/>
                <a:gd name="T12" fmla="*/ 0 w 52"/>
                <a:gd name="T13" fmla="*/ 2 h 256"/>
                <a:gd name="T14" fmla="*/ 0 w 52"/>
                <a:gd name="T15" fmla="*/ 2 h 256"/>
                <a:gd name="T16" fmla="*/ 0 w 52"/>
                <a:gd name="T17" fmla="*/ 3 h 256"/>
                <a:gd name="T18" fmla="*/ 1 w 52"/>
                <a:gd name="T19" fmla="*/ 3 h 256"/>
                <a:gd name="T20" fmla="*/ 1 w 52"/>
                <a:gd name="T21" fmla="*/ 3 h 256"/>
                <a:gd name="T22" fmla="*/ 1 w 52"/>
                <a:gd name="T23" fmla="*/ 3 h 256"/>
                <a:gd name="T24" fmla="*/ 1 w 52"/>
                <a:gd name="T25" fmla="*/ 2 h 256"/>
                <a:gd name="T26" fmla="*/ 0 w 52"/>
                <a:gd name="T27" fmla="*/ 2 h 256"/>
                <a:gd name="T28" fmla="*/ 0 w 52"/>
                <a:gd name="T29" fmla="*/ 1 h 256"/>
                <a:gd name="T30" fmla="*/ 0 w 52"/>
                <a:gd name="T31" fmla="*/ 1 h 256"/>
                <a:gd name="T32" fmla="*/ 1 w 52"/>
                <a:gd name="T33" fmla="*/ 0 h 256"/>
                <a:gd name="T34" fmla="*/ 1 w 52"/>
                <a:gd name="T35" fmla="*/ 0 h 256"/>
                <a:gd name="T36" fmla="*/ 1 w 52"/>
                <a:gd name="T37" fmla="*/ 0 h 256"/>
                <a:gd name="T38" fmla="*/ 1 w 52"/>
                <a:gd name="T39" fmla="*/ 0 h 256"/>
                <a:gd name="T40" fmla="*/ 1 w 52"/>
                <a:gd name="T41" fmla="*/ 0 h 256"/>
                <a:gd name="T42" fmla="*/ 1 w 52"/>
                <a:gd name="T43" fmla="*/ 0 h 256"/>
                <a:gd name="T44" fmla="*/ 1 w 52"/>
                <a:gd name="T45" fmla="*/ 0 h 256"/>
                <a:gd name="T46" fmla="*/ 1 w 52"/>
                <a:gd name="T47" fmla="*/ 0 h 256"/>
                <a:gd name="T48" fmla="*/ 0 w 52"/>
                <a:gd name="T49" fmla="*/ 0 h 256"/>
                <a:gd name="T50" fmla="*/ 0 w 52"/>
                <a:gd name="T51" fmla="*/ 0 h 2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0" name="Freeform 526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2 w 176"/>
                <a:gd name="T1" fmla="*/ 0 h 693"/>
                <a:gd name="T2" fmla="*/ 2 w 176"/>
                <a:gd name="T3" fmla="*/ 0 h 693"/>
                <a:gd name="T4" fmla="*/ 2 w 176"/>
                <a:gd name="T5" fmla="*/ 0 h 693"/>
                <a:gd name="T6" fmla="*/ 2 w 176"/>
                <a:gd name="T7" fmla="*/ 1 h 693"/>
                <a:gd name="T8" fmla="*/ 2 w 176"/>
                <a:gd name="T9" fmla="*/ 2 h 693"/>
                <a:gd name="T10" fmla="*/ 1 w 176"/>
                <a:gd name="T11" fmla="*/ 3 h 693"/>
                <a:gd name="T12" fmla="*/ 1 w 176"/>
                <a:gd name="T13" fmla="*/ 4 h 693"/>
                <a:gd name="T14" fmla="*/ 1 w 176"/>
                <a:gd name="T15" fmla="*/ 6 h 693"/>
                <a:gd name="T16" fmla="*/ 2 w 176"/>
                <a:gd name="T17" fmla="*/ 9 h 693"/>
                <a:gd name="T18" fmla="*/ 0 w 176"/>
                <a:gd name="T19" fmla="*/ 9 h 693"/>
                <a:gd name="T20" fmla="*/ 0 w 176"/>
                <a:gd name="T21" fmla="*/ 8 h 693"/>
                <a:gd name="T22" fmla="*/ 0 w 176"/>
                <a:gd name="T23" fmla="*/ 8 h 693"/>
                <a:gd name="T24" fmla="*/ 0 w 176"/>
                <a:gd name="T25" fmla="*/ 7 h 693"/>
                <a:gd name="T26" fmla="*/ 0 w 176"/>
                <a:gd name="T27" fmla="*/ 5 h 693"/>
                <a:gd name="T28" fmla="*/ 0 w 176"/>
                <a:gd name="T29" fmla="*/ 4 h 693"/>
                <a:gd name="T30" fmla="*/ 0 w 176"/>
                <a:gd name="T31" fmla="*/ 2 h 693"/>
                <a:gd name="T32" fmla="*/ 0 w 176"/>
                <a:gd name="T33" fmla="*/ 1 h 693"/>
                <a:gd name="T34" fmla="*/ 1 w 176"/>
                <a:gd name="T35" fmla="*/ 0 h 693"/>
                <a:gd name="T36" fmla="*/ 2 w 176"/>
                <a:gd name="T37" fmla="*/ 0 h 6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1" name="Freeform 527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2 w 149"/>
                <a:gd name="T1" fmla="*/ 0 h 592"/>
                <a:gd name="T2" fmla="*/ 2 w 149"/>
                <a:gd name="T3" fmla="*/ 0 h 592"/>
                <a:gd name="T4" fmla="*/ 2 w 149"/>
                <a:gd name="T5" fmla="*/ 0 h 592"/>
                <a:gd name="T6" fmla="*/ 1 w 149"/>
                <a:gd name="T7" fmla="*/ 1 h 592"/>
                <a:gd name="T8" fmla="*/ 1 w 149"/>
                <a:gd name="T9" fmla="*/ 1 h 592"/>
                <a:gd name="T10" fmla="*/ 1 w 149"/>
                <a:gd name="T11" fmla="*/ 2 h 592"/>
                <a:gd name="T12" fmla="*/ 1 w 149"/>
                <a:gd name="T13" fmla="*/ 3 h 592"/>
                <a:gd name="T14" fmla="*/ 1 w 149"/>
                <a:gd name="T15" fmla="*/ 5 h 592"/>
                <a:gd name="T16" fmla="*/ 1 w 149"/>
                <a:gd name="T17" fmla="*/ 7 h 592"/>
                <a:gd name="T18" fmla="*/ 0 w 149"/>
                <a:gd name="T19" fmla="*/ 7 h 592"/>
                <a:gd name="T20" fmla="*/ 0 w 149"/>
                <a:gd name="T21" fmla="*/ 7 h 592"/>
                <a:gd name="T22" fmla="*/ 0 w 149"/>
                <a:gd name="T23" fmla="*/ 6 h 592"/>
                <a:gd name="T24" fmla="*/ 0 w 149"/>
                <a:gd name="T25" fmla="*/ 5 h 592"/>
                <a:gd name="T26" fmla="*/ 0 w 149"/>
                <a:gd name="T27" fmla="*/ 4 h 592"/>
                <a:gd name="T28" fmla="*/ 0 w 149"/>
                <a:gd name="T29" fmla="*/ 3 h 592"/>
                <a:gd name="T30" fmla="*/ 0 w 149"/>
                <a:gd name="T31" fmla="*/ 2 h 592"/>
                <a:gd name="T32" fmla="*/ 0 w 149"/>
                <a:gd name="T33" fmla="*/ 1 h 592"/>
                <a:gd name="T34" fmla="*/ 1 w 149"/>
                <a:gd name="T35" fmla="*/ 0 h 592"/>
                <a:gd name="T36" fmla="*/ 2 w 149"/>
                <a:gd name="T37" fmla="*/ 0 h 5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2" name="Freeform 528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 w 124"/>
                <a:gd name="T1" fmla="*/ 0 h 490"/>
                <a:gd name="T2" fmla="*/ 1 w 124"/>
                <a:gd name="T3" fmla="*/ 0 h 490"/>
                <a:gd name="T4" fmla="*/ 1 w 124"/>
                <a:gd name="T5" fmla="*/ 0 h 490"/>
                <a:gd name="T6" fmla="*/ 1 w 124"/>
                <a:gd name="T7" fmla="*/ 1 h 490"/>
                <a:gd name="T8" fmla="*/ 1 w 124"/>
                <a:gd name="T9" fmla="*/ 1 h 490"/>
                <a:gd name="T10" fmla="*/ 1 w 124"/>
                <a:gd name="T11" fmla="*/ 2 h 490"/>
                <a:gd name="T12" fmla="*/ 1 w 124"/>
                <a:gd name="T13" fmla="*/ 3 h 490"/>
                <a:gd name="T14" fmla="*/ 1 w 124"/>
                <a:gd name="T15" fmla="*/ 4 h 490"/>
                <a:gd name="T16" fmla="*/ 1 w 124"/>
                <a:gd name="T17" fmla="*/ 6 h 490"/>
                <a:gd name="T18" fmla="*/ 0 w 124"/>
                <a:gd name="T19" fmla="*/ 6 h 490"/>
                <a:gd name="T20" fmla="*/ 0 w 124"/>
                <a:gd name="T21" fmla="*/ 6 h 490"/>
                <a:gd name="T22" fmla="*/ 0 w 124"/>
                <a:gd name="T23" fmla="*/ 5 h 490"/>
                <a:gd name="T24" fmla="*/ 0 w 124"/>
                <a:gd name="T25" fmla="*/ 5 h 490"/>
                <a:gd name="T26" fmla="*/ 0 w 124"/>
                <a:gd name="T27" fmla="*/ 4 h 490"/>
                <a:gd name="T28" fmla="*/ 0 w 124"/>
                <a:gd name="T29" fmla="*/ 3 h 490"/>
                <a:gd name="T30" fmla="*/ 0 w 124"/>
                <a:gd name="T31" fmla="*/ 2 h 490"/>
                <a:gd name="T32" fmla="*/ 0 w 124"/>
                <a:gd name="T33" fmla="*/ 1 h 490"/>
                <a:gd name="T34" fmla="*/ 0 w 124"/>
                <a:gd name="T35" fmla="*/ 0 h 490"/>
                <a:gd name="T36" fmla="*/ 1 w 124"/>
                <a:gd name="T37" fmla="*/ 0 h 4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3" name="Freeform 529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1 w 99"/>
                <a:gd name="T1" fmla="*/ 0 h 389"/>
                <a:gd name="T2" fmla="*/ 1 w 99"/>
                <a:gd name="T3" fmla="*/ 0 h 389"/>
                <a:gd name="T4" fmla="*/ 1 w 99"/>
                <a:gd name="T5" fmla="*/ 0 h 389"/>
                <a:gd name="T6" fmla="*/ 1 w 99"/>
                <a:gd name="T7" fmla="*/ 0 h 389"/>
                <a:gd name="T8" fmla="*/ 1 w 99"/>
                <a:gd name="T9" fmla="*/ 1 h 389"/>
                <a:gd name="T10" fmla="*/ 1 w 99"/>
                <a:gd name="T11" fmla="*/ 1 h 389"/>
                <a:gd name="T12" fmla="*/ 1 w 99"/>
                <a:gd name="T13" fmla="*/ 2 h 389"/>
                <a:gd name="T14" fmla="*/ 1 w 99"/>
                <a:gd name="T15" fmla="*/ 3 h 389"/>
                <a:gd name="T16" fmla="*/ 1 w 99"/>
                <a:gd name="T17" fmla="*/ 5 h 389"/>
                <a:gd name="T18" fmla="*/ 0 w 99"/>
                <a:gd name="T19" fmla="*/ 5 h 389"/>
                <a:gd name="T20" fmla="*/ 0 w 99"/>
                <a:gd name="T21" fmla="*/ 5 h 389"/>
                <a:gd name="T22" fmla="*/ 0 w 99"/>
                <a:gd name="T23" fmla="*/ 4 h 389"/>
                <a:gd name="T24" fmla="*/ 0 w 99"/>
                <a:gd name="T25" fmla="*/ 4 h 389"/>
                <a:gd name="T26" fmla="*/ 0 w 99"/>
                <a:gd name="T27" fmla="*/ 3 h 389"/>
                <a:gd name="T28" fmla="*/ 0 w 99"/>
                <a:gd name="T29" fmla="*/ 2 h 389"/>
                <a:gd name="T30" fmla="*/ 0 w 99"/>
                <a:gd name="T31" fmla="*/ 1 h 389"/>
                <a:gd name="T32" fmla="*/ 0 w 99"/>
                <a:gd name="T33" fmla="*/ 1 h 389"/>
                <a:gd name="T34" fmla="*/ 0 w 99"/>
                <a:gd name="T35" fmla="*/ 0 h 389"/>
                <a:gd name="T36" fmla="*/ 1 w 99"/>
                <a:gd name="T37" fmla="*/ 0 h 38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4" name="Freeform 530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1 w 72"/>
                <a:gd name="T1" fmla="*/ 0 h 287"/>
                <a:gd name="T2" fmla="*/ 1 w 72"/>
                <a:gd name="T3" fmla="*/ 0 h 287"/>
                <a:gd name="T4" fmla="*/ 1 w 72"/>
                <a:gd name="T5" fmla="*/ 0 h 287"/>
                <a:gd name="T6" fmla="*/ 1 w 72"/>
                <a:gd name="T7" fmla="*/ 0 h 287"/>
                <a:gd name="T8" fmla="*/ 1 w 72"/>
                <a:gd name="T9" fmla="*/ 1 h 287"/>
                <a:gd name="T10" fmla="*/ 1 w 72"/>
                <a:gd name="T11" fmla="*/ 1 h 287"/>
                <a:gd name="T12" fmla="*/ 1 w 72"/>
                <a:gd name="T13" fmla="*/ 2 h 287"/>
                <a:gd name="T14" fmla="*/ 1 w 72"/>
                <a:gd name="T15" fmla="*/ 2 h 287"/>
                <a:gd name="T16" fmla="*/ 1 w 72"/>
                <a:gd name="T17" fmla="*/ 3 h 287"/>
                <a:gd name="T18" fmla="*/ 0 w 72"/>
                <a:gd name="T19" fmla="*/ 3 h 287"/>
                <a:gd name="T20" fmla="*/ 0 w 72"/>
                <a:gd name="T21" fmla="*/ 3 h 287"/>
                <a:gd name="T22" fmla="*/ 0 w 72"/>
                <a:gd name="T23" fmla="*/ 3 h 287"/>
                <a:gd name="T24" fmla="*/ 0 w 72"/>
                <a:gd name="T25" fmla="*/ 3 h 287"/>
                <a:gd name="T26" fmla="*/ 0 w 72"/>
                <a:gd name="T27" fmla="*/ 2 h 287"/>
                <a:gd name="T28" fmla="*/ 0 w 72"/>
                <a:gd name="T29" fmla="*/ 2 h 287"/>
                <a:gd name="T30" fmla="*/ 0 w 72"/>
                <a:gd name="T31" fmla="*/ 1 h 287"/>
                <a:gd name="T32" fmla="*/ 0 w 72"/>
                <a:gd name="T33" fmla="*/ 0 h 287"/>
                <a:gd name="T34" fmla="*/ 0 w 72"/>
                <a:gd name="T35" fmla="*/ 0 h 287"/>
                <a:gd name="T36" fmla="*/ 1 w 72"/>
                <a:gd name="T37" fmla="*/ 0 h 2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5" name="Rectangle 531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6" name="Freeform 532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0 w 354"/>
                <a:gd name="T1" fmla="*/ 0 h 418"/>
                <a:gd name="T2" fmla="*/ 0 w 354"/>
                <a:gd name="T3" fmla="*/ 1 h 418"/>
                <a:gd name="T4" fmla="*/ 0 w 354"/>
                <a:gd name="T5" fmla="*/ 1 h 418"/>
                <a:gd name="T6" fmla="*/ 0 w 354"/>
                <a:gd name="T7" fmla="*/ 1 h 418"/>
                <a:gd name="T8" fmla="*/ 0 w 354"/>
                <a:gd name="T9" fmla="*/ 2 h 418"/>
                <a:gd name="T10" fmla="*/ 0 w 354"/>
                <a:gd name="T11" fmla="*/ 3 h 418"/>
                <a:gd name="T12" fmla="*/ 0 w 354"/>
                <a:gd name="T13" fmla="*/ 3 h 418"/>
                <a:gd name="T14" fmla="*/ 0 w 354"/>
                <a:gd name="T15" fmla="*/ 4 h 418"/>
                <a:gd name="T16" fmla="*/ 0 w 354"/>
                <a:gd name="T17" fmla="*/ 5 h 418"/>
                <a:gd name="T18" fmla="*/ 0 w 354"/>
                <a:gd name="T19" fmla="*/ 5 h 418"/>
                <a:gd name="T20" fmla="*/ 0 w 354"/>
                <a:gd name="T21" fmla="*/ 5 h 418"/>
                <a:gd name="T22" fmla="*/ 0 w 354"/>
                <a:gd name="T23" fmla="*/ 5 h 418"/>
                <a:gd name="T24" fmla="*/ 0 w 354"/>
                <a:gd name="T25" fmla="*/ 5 h 418"/>
                <a:gd name="T26" fmla="*/ 0 w 354"/>
                <a:gd name="T27" fmla="*/ 4 h 418"/>
                <a:gd name="T28" fmla="*/ 0 w 354"/>
                <a:gd name="T29" fmla="*/ 4 h 418"/>
                <a:gd name="T30" fmla="*/ 0 w 354"/>
                <a:gd name="T31" fmla="*/ 4 h 418"/>
                <a:gd name="T32" fmla="*/ 0 w 354"/>
                <a:gd name="T33" fmla="*/ 3 h 418"/>
                <a:gd name="T34" fmla="*/ 1 w 354"/>
                <a:gd name="T35" fmla="*/ 3 h 418"/>
                <a:gd name="T36" fmla="*/ 1 w 354"/>
                <a:gd name="T37" fmla="*/ 3 h 418"/>
                <a:gd name="T38" fmla="*/ 1 w 354"/>
                <a:gd name="T39" fmla="*/ 2 h 418"/>
                <a:gd name="T40" fmla="*/ 1 w 354"/>
                <a:gd name="T41" fmla="*/ 2 h 418"/>
                <a:gd name="T42" fmla="*/ 1 w 354"/>
                <a:gd name="T43" fmla="*/ 2 h 418"/>
                <a:gd name="T44" fmla="*/ 2 w 354"/>
                <a:gd name="T45" fmla="*/ 2 h 418"/>
                <a:gd name="T46" fmla="*/ 2 w 354"/>
                <a:gd name="T47" fmla="*/ 1 h 418"/>
                <a:gd name="T48" fmla="*/ 2 w 354"/>
                <a:gd name="T49" fmla="*/ 1 h 418"/>
                <a:gd name="T50" fmla="*/ 2 w 354"/>
                <a:gd name="T51" fmla="*/ 1 h 418"/>
                <a:gd name="T52" fmla="*/ 3 w 354"/>
                <a:gd name="T53" fmla="*/ 1 h 418"/>
                <a:gd name="T54" fmla="*/ 3 w 354"/>
                <a:gd name="T55" fmla="*/ 1 h 418"/>
                <a:gd name="T56" fmla="*/ 3 w 354"/>
                <a:gd name="T57" fmla="*/ 1 h 418"/>
                <a:gd name="T58" fmla="*/ 3 w 354"/>
                <a:gd name="T59" fmla="*/ 1 h 418"/>
                <a:gd name="T60" fmla="*/ 3 w 354"/>
                <a:gd name="T61" fmla="*/ 1 h 418"/>
                <a:gd name="T62" fmla="*/ 4 w 354"/>
                <a:gd name="T63" fmla="*/ 0 h 418"/>
                <a:gd name="T64" fmla="*/ 4 w 354"/>
                <a:gd name="T65" fmla="*/ 0 h 418"/>
                <a:gd name="T66" fmla="*/ 4 w 354"/>
                <a:gd name="T67" fmla="*/ 0 h 418"/>
                <a:gd name="T68" fmla="*/ 4 w 354"/>
                <a:gd name="T69" fmla="*/ 0 h 418"/>
                <a:gd name="T70" fmla="*/ 4 w 354"/>
                <a:gd name="T71" fmla="*/ 0 h 418"/>
                <a:gd name="T72" fmla="*/ 4 w 354"/>
                <a:gd name="T73" fmla="*/ 0 h 418"/>
                <a:gd name="T74" fmla="*/ 4 w 354"/>
                <a:gd name="T75" fmla="*/ 0 h 418"/>
                <a:gd name="T76" fmla="*/ 4 w 354"/>
                <a:gd name="T77" fmla="*/ 0 h 418"/>
                <a:gd name="T78" fmla="*/ 3 w 354"/>
                <a:gd name="T79" fmla="*/ 0 h 418"/>
                <a:gd name="T80" fmla="*/ 3 w 354"/>
                <a:gd name="T81" fmla="*/ 0 h 418"/>
                <a:gd name="T82" fmla="*/ 3 w 354"/>
                <a:gd name="T83" fmla="*/ 0 h 418"/>
                <a:gd name="T84" fmla="*/ 2 w 354"/>
                <a:gd name="T85" fmla="*/ 0 h 418"/>
                <a:gd name="T86" fmla="*/ 2 w 354"/>
                <a:gd name="T87" fmla="*/ 0 h 418"/>
                <a:gd name="T88" fmla="*/ 2 w 354"/>
                <a:gd name="T89" fmla="*/ 0 h 418"/>
                <a:gd name="T90" fmla="*/ 1 w 354"/>
                <a:gd name="T91" fmla="*/ 0 h 418"/>
                <a:gd name="T92" fmla="*/ 1 w 354"/>
                <a:gd name="T93" fmla="*/ 0 h 418"/>
                <a:gd name="T94" fmla="*/ 1 w 354"/>
                <a:gd name="T95" fmla="*/ 0 h 418"/>
                <a:gd name="T96" fmla="*/ 0 w 354"/>
                <a:gd name="T97" fmla="*/ 0 h 41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7" name="Freeform 533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0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0 h 79"/>
                <a:gd name="T38" fmla="*/ 3 w 290"/>
                <a:gd name="T39" fmla="*/ 0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8" name="Freeform 534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1 h 79"/>
                <a:gd name="T2" fmla="*/ 0 w 290"/>
                <a:gd name="T3" fmla="*/ 1 h 79"/>
                <a:gd name="T4" fmla="*/ 0 w 290"/>
                <a:gd name="T5" fmla="*/ 1 h 79"/>
                <a:gd name="T6" fmla="*/ 0 w 290"/>
                <a:gd name="T7" fmla="*/ 1 h 79"/>
                <a:gd name="T8" fmla="*/ 0 w 290"/>
                <a:gd name="T9" fmla="*/ 0 h 79"/>
                <a:gd name="T10" fmla="*/ 0 w 290"/>
                <a:gd name="T11" fmla="*/ 0 h 79"/>
                <a:gd name="T12" fmla="*/ 0 w 290"/>
                <a:gd name="T13" fmla="*/ 0 h 79"/>
                <a:gd name="T14" fmla="*/ 0 w 290"/>
                <a:gd name="T15" fmla="*/ 0 h 79"/>
                <a:gd name="T16" fmla="*/ 1 w 290"/>
                <a:gd name="T17" fmla="*/ 0 h 79"/>
                <a:gd name="T18" fmla="*/ 1 w 290"/>
                <a:gd name="T19" fmla="*/ 0 h 79"/>
                <a:gd name="T20" fmla="*/ 1 w 290"/>
                <a:gd name="T21" fmla="*/ 0 h 79"/>
                <a:gd name="T22" fmla="*/ 1 w 290"/>
                <a:gd name="T23" fmla="*/ 0 h 79"/>
                <a:gd name="T24" fmla="*/ 2 w 290"/>
                <a:gd name="T25" fmla="*/ 0 h 79"/>
                <a:gd name="T26" fmla="*/ 2 w 290"/>
                <a:gd name="T27" fmla="*/ 0 h 79"/>
                <a:gd name="T28" fmla="*/ 3 w 290"/>
                <a:gd name="T29" fmla="*/ 0 h 79"/>
                <a:gd name="T30" fmla="*/ 3 w 290"/>
                <a:gd name="T31" fmla="*/ 0 h 79"/>
                <a:gd name="T32" fmla="*/ 4 w 290"/>
                <a:gd name="T33" fmla="*/ 0 h 79"/>
                <a:gd name="T34" fmla="*/ 3 w 290"/>
                <a:gd name="T35" fmla="*/ 1 h 79"/>
                <a:gd name="T36" fmla="*/ 3 w 290"/>
                <a:gd name="T37" fmla="*/ 1 h 79"/>
                <a:gd name="T38" fmla="*/ 3 w 290"/>
                <a:gd name="T39" fmla="*/ 1 h 79"/>
                <a:gd name="T40" fmla="*/ 3 w 290"/>
                <a:gd name="T41" fmla="*/ 0 h 79"/>
                <a:gd name="T42" fmla="*/ 3 w 290"/>
                <a:gd name="T43" fmla="*/ 0 h 79"/>
                <a:gd name="T44" fmla="*/ 3 w 290"/>
                <a:gd name="T45" fmla="*/ 0 h 79"/>
                <a:gd name="T46" fmla="*/ 3 w 290"/>
                <a:gd name="T47" fmla="*/ 0 h 79"/>
                <a:gd name="T48" fmla="*/ 2 w 290"/>
                <a:gd name="T49" fmla="*/ 0 h 79"/>
                <a:gd name="T50" fmla="*/ 2 w 290"/>
                <a:gd name="T51" fmla="*/ 0 h 79"/>
                <a:gd name="T52" fmla="*/ 2 w 290"/>
                <a:gd name="T53" fmla="*/ 0 h 79"/>
                <a:gd name="T54" fmla="*/ 1 w 290"/>
                <a:gd name="T55" fmla="*/ 0 h 79"/>
                <a:gd name="T56" fmla="*/ 1 w 290"/>
                <a:gd name="T57" fmla="*/ 0 h 79"/>
                <a:gd name="T58" fmla="*/ 1 w 290"/>
                <a:gd name="T59" fmla="*/ 0 h 79"/>
                <a:gd name="T60" fmla="*/ 1 w 290"/>
                <a:gd name="T61" fmla="*/ 0 h 79"/>
                <a:gd name="T62" fmla="*/ 0 w 290"/>
                <a:gd name="T63" fmla="*/ 1 h 79"/>
                <a:gd name="T64" fmla="*/ 0 w 290"/>
                <a:gd name="T65" fmla="*/ 1 h 79"/>
                <a:gd name="T66" fmla="*/ 0 w 290"/>
                <a:gd name="T67" fmla="*/ 1 h 79"/>
                <a:gd name="T68" fmla="*/ 0 w 290"/>
                <a:gd name="T69" fmla="*/ 1 h 7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69" name="Freeform 535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10 h 868"/>
                <a:gd name="T4" fmla="*/ 2 w 469"/>
                <a:gd name="T5" fmla="*/ 11 h 868"/>
                <a:gd name="T6" fmla="*/ 2 w 469"/>
                <a:gd name="T7" fmla="*/ 9 h 868"/>
                <a:gd name="T8" fmla="*/ 6 w 469"/>
                <a:gd name="T9" fmla="*/ 10 h 868"/>
                <a:gd name="T10" fmla="*/ 6 w 469"/>
                <a:gd name="T11" fmla="*/ 9 h 868"/>
                <a:gd name="T12" fmla="*/ 3 w 469"/>
                <a:gd name="T13" fmla="*/ 9 h 868"/>
                <a:gd name="T14" fmla="*/ 3 w 469"/>
                <a:gd name="T15" fmla="*/ 8 h 868"/>
                <a:gd name="T16" fmla="*/ 1 w 469"/>
                <a:gd name="T17" fmla="*/ 8 h 868"/>
                <a:gd name="T18" fmla="*/ 1 w 469"/>
                <a:gd name="T19" fmla="*/ 8 h 868"/>
                <a:gd name="T20" fmla="*/ 1 w 469"/>
                <a:gd name="T21" fmla="*/ 7 h 868"/>
                <a:gd name="T22" fmla="*/ 0 w 469"/>
                <a:gd name="T23" fmla="*/ 7 h 868"/>
                <a:gd name="T24" fmla="*/ 0 w 469"/>
                <a:gd name="T25" fmla="*/ 6 h 868"/>
                <a:gd name="T26" fmla="*/ 0 w 469"/>
                <a:gd name="T27" fmla="*/ 4 h 868"/>
                <a:gd name="T28" fmla="*/ 0 w 469"/>
                <a:gd name="T29" fmla="*/ 3 h 868"/>
                <a:gd name="T30" fmla="*/ 0 w 469"/>
                <a:gd name="T31" fmla="*/ 2 h 868"/>
                <a:gd name="T32" fmla="*/ 0 w 469"/>
                <a:gd name="T33" fmla="*/ 0 h 868"/>
                <a:gd name="T34" fmla="*/ 0 w 469"/>
                <a:gd name="T35" fmla="*/ 0 h 8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0" name="Freeform 536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 h 118"/>
                <a:gd name="T2" fmla="*/ 0 w 604"/>
                <a:gd name="T3" fmla="*/ 1 h 118"/>
                <a:gd name="T4" fmla="*/ 0 w 604"/>
                <a:gd name="T5" fmla="*/ 1 h 118"/>
                <a:gd name="T6" fmla="*/ 0 w 604"/>
                <a:gd name="T7" fmla="*/ 1 h 118"/>
                <a:gd name="T8" fmla="*/ 1 w 604"/>
                <a:gd name="T9" fmla="*/ 1 h 118"/>
                <a:gd name="T10" fmla="*/ 1 w 604"/>
                <a:gd name="T11" fmla="*/ 1 h 118"/>
                <a:gd name="T12" fmla="*/ 1 w 604"/>
                <a:gd name="T13" fmla="*/ 1 h 118"/>
                <a:gd name="T14" fmla="*/ 2 w 604"/>
                <a:gd name="T15" fmla="*/ 1 h 118"/>
                <a:gd name="T16" fmla="*/ 2 w 604"/>
                <a:gd name="T17" fmla="*/ 1 h 118"/>
                <a:gd name="T18" fmla="*/ 3 w 604"/>
                <a:gd name="T19" fmla="*/ 1 h 118"/>
                <a:gd name="T20" fmla="*/ 3 w 604"/>
                <a:gd name="T21" fmla="*/ 1 h 118"/>
                <a:gd name="T22" fmla="*/ 4 w 604"/>
                <a:gd name="T23" fmla="*/ 1 h 118"/>
                <a:gd name="T24" fmla="*/ 5 w 604"/>
                <a:gd name="T25" fmla="*/ 1 h 118"/>
                <a:gd name="T26" fmla="*/ 5 w 604"/>
                <a:gd name="T27" fmla="*/ 1 h 118"/>
                <a:gd name="T28" fmla="*/ 6 w 604"/>
                <a:gd name="T29" fmla="*/ 1 h 118"/>
                <a:gd name="T30" fmla="*/ 7 w 604"/>
                <a:gd name="T31" fmla="*/ 1 h 118"/>
                <a:gd name="T32" fmla="*/ 7 w 604"/>
                <a:gd name="T33" fmla="*/ 1 h 118"/>
                <a:gd name="T34" fmla="*/ 7 w 604"/>
                <a:gd name="T35" fmla="*/ 0 h 118"/>
                <a:gd name="T36" fmla="*/ 7 w 604"/>
                <a:gd name="T37" fmla="*/ 0 h 118"/>
                <a:gd name="T38" fmla="*/ 7 w 604"/>
                <a:gd name="T39" fmla="*/ 0 h 118"/>
                <a:gd name="T40" fmla="*/ 7 w 604"/>
                <a:gd name="T41" fmla="*/ 0 h 118"/>
                <a:gd name="T42" fmla="*/ 7 w 604"/>
                <a:gd name="T43" fmla="*/ 0 h 118"/>
                <a:gd name="T44" fmla="*/ 6 w 604"/>
                <a:gd name="T45" fmla="*/ 0 h 118"/>
                <a:gd name="T46" fmla="*/ 6 w 604"/>
                <a:gd name="T47" fmla="*/ 0 h 118"/>
                <a:gd name="T48" fmla="*/ 5 w 604"/>
                <a:gd name="T49" fmla="*/ 0 h 118"/>
                <a:gd name="T50" fmla="*/ 5 w 604"/>
                <a:gd name="T51" fmla="*/ 0 h 118"/>
                <a:gd name="T52" fmla="*/ 4 w 604"/>
                <a:gd name="T53" fmla="*/ 0 h 118"/>
                <a:gd name="T54" fmla="*/ 4 w 604"/>
                <a:gd name="T55" fmla="*/ 0 h 118"/>
                <a:gd name="T56" fmla="*/ 3 w 604"/>
                <a:gd name="T57" fmla="*/ 0 h 118"/>
                <a:gd name="T58" fmla="*/ 2 w 604"/>
                <a:gd name="T59" fmla="*/ 0 h 118"/>
                <a:gd name="T60" fmla="*/ 2 w 604"/>
                <a:gd name="T61" fmla="*/ 0 h 118"/>
                <a:gd name="T62" fmla="*/ 1 w 604"/>
                <a:gd name="T63" fmla="*/ 1 h 118"/>
                <a:gd name="T64" fmla="*/ 1 w 604"/>
                <a:gd name="T65" fmla="*/ 1 h 118"/>
                <a:gd name="T66" fmla="*/ 0 w 604"/>
                <a:gd name="T67" fmla="*/ 1 h 118"/>
                <a:gd name="T68" fmla="*/ 0 w 604"/>
                <a:gd name="T69" fmla="*/ 1 h 1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1" name="Freeform 537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5 w 1017"/>
                <a:gd name="T1" fmla="*/ 4 h 337"/>
                <a:gd name="T2" fmla="*/ 5 w 1017"/>
                <a:gd name="T3" fmla="*/ 4 h 337"/>
                <a:gd name="T4" fmla="*/ 5 w 1017"/>
                <a:gd name="T5" fmla="*/ 4 h 337"/>
                <a:gd name="T6" fmla="*/ 6 w 1017"/>
                <a:gd name="T7" fmla="*/ 4 h 337"/>
                <a:gd name="T8" fmla="*/ 6 w 1017"/>
                <a:gd name="T9" fmla="*/ 4 h 337"/>
                <a:gd name="T10" fmla="*/ 6 w 1017"/>
                <a:gd name="T11" fmla="*/ 4 h 337"/>
                <a:gd name="T12" fmla="*/ 6 w 1017"/>
                <a:gd name="T13" fmla="*/ 4 h 337"/>
                <a:gd name="T14" fmla="*/ 6 w 1017"/>
                <a:gd name="T15" fmla="*/ 4 h 337"/>
                <a:gd name="T16" fmla="*/ 7 w 1017"/>
                <a:gd name="T17" fmla="*/ 4 h 337"/>
                <a:gd name="T18" fmla="*/ 7 w 1017"/>
                <a:gd name="T19" fmla="*/ 3 h 337"/>
                <a:gd name="T20" fmla="*/ 7 w 1017"/>
                <a:gd name="T21" fmla="*/ 3 h 337"/>
                <a:gd name="T22" fmla="*/ 7 w 1017"/>
                <a:gd name="T23" fmla="*/ 3 h 337"/>
                <a:gd name="T24" fmla="*/ 7 w 1017"/>
                <a:gd name="T25" fmla="*/ 3 h 337"/>
                <a:gd name="T26" fmla="*/ 8 w 1017"/>
                <a:gd name="T27" fmla="*/ 3 h 337"/>
                <a:gd name="T28" fmla="*/ 8 w 1017"/>
                <a:gd name="T29" fmla="*/ 3 h 337"/>
                <a:gd name="T30" fmla="*/ 8 w 1017"/>
                <a:gd name="T31" fmla="*/ 2 h 337"/>
                <a:gd name="T32" fmla="*/ 8 w 1017"/>
                <a:gd name="T33" fmla="*/ 2 h 337"/>
                <a:gd name="T34" fmla="*/ 0 w 1017"/>
                <a:gd name="T35" fmla="*/ 0 h 337"/>
                <a:gd name="T36" fmla="*/ 1 w 1017"/>
                <a:gd name="T37" fmla="*/ 0 h 337"/>
                <a:gd name="T38" fmla="*/ 13 w 1017"/>
                <a:gd name="T39" fmla="*/ 3 h 337"/>
                <a:gd name="T40" fmla="*/ 12 w 1017"/>
                <a:gd name="T41" fmla="*/ 3 h 337"/>
                <a:gd name="T42" fmla="*/ 9 w 1017"/>
                <a:gd name="T43" fmla="*/ 2 h 337"/>
                <a:gd name="T44" fmla="*/ 9 w 1017"/>
                <a:gd name="T45" fmla="*/ 2 h 337"/>
                <a:gd name="T46" fmla="*/ 9 w 1017"/>
                <a:gd name="T47" fmla="*/ 2 h 337"/>
                <a:gd name="T48" fmla="*/ 9 w 1017"/>
                <a:gd name="T49" fmla="*/ 2 h 337"/>
                <a:gd name="T50" fmla="*/ 8 w 1017"/>
                <a:gd name="T51" fmla="*/ 3 h 337"/>
                <a:gd name="T52" fmla="*/ 8 w 1017"/>
                <a:gd name="T53" fmla="*/ 3 h 337"/>
                <a:gd name="T54" fmla="*/ 8 w 1017"/>
                <a:gd name="T55" fmla="*/ 3 h 337"/>
                <a:gd name="T56" fmla="*/ 8 w 1017"/>
                <a:gd name="T57" fmla="*/ 3 h 337"/>
                <a:gd name="T58" fmla="*/ 8 w 1017"/>
                <a:gd name="T59" fmla="*/ 3 h 337"/>
                <a:gd name="T60" fmla="*/ 8 w 1017"/>
                <a:gd name="T61" fmla="*/ 3 h 337"/>
                <a:gd name="T62" fmla="*/ 8 w 1017"/>
                <a:gd name="T63" fmla="*/ 3 h 337"/>
                <a:gd name="T64" fmla="*/ 7 w 1017"/>
                <a:gd name="T65" fmla="*/ 3 h 337"/>
                <a:gd name="T66" fmla="*/ 7 w 1017"/>
                <a:gd name="T67" fmla="*/ 4 h 337"/>
                <a:gd name="T68" fmla="*/ 7 w 1017"/>
                <a:gd name="T69" fmla="*/ 4 h 337"/>
                <a:gd name="T70" fmla="*/ 6 w 1017"/>
                <a:gd name="T71" fmla="*/ 4 h 337"/>
                <a:gd name="T72" fmla="*/ 6 w 1017"/>
                <a:gd name="T73" fmla="*/ 4 h 337"/>
                <a:gd name="T74" fmla="*/ 6 w 1017"/>
                <a:gd name="T75" fmla="*/ 4 h 337"/>
                <a:gd name="T76" fmla="*/ 5 w 1017"/>
                <a:gd name="T77" fmla="*/ 4 h 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2" name="Freeform 538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3 w 1036"/>
                <a:gd name="T3" fmla="*/ 4 h 303"/>
                <a:gd name="T4" fmla="*/ 13 w 1036"/>
                <a:gd name="T5" fmla="*/ 4 h 303"/>
                <a:gd name="T6" fmla="*/ 0 w 1036"/>
                <a:gd name="T7" fmla="*/ 0 h 303"/>
                <a:gd name="T8" fmla="*/ 0 w 1036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3" name="Freeform 539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0 h 270"/>
                <a:gd name="T2" fmla="*/ 12 w 1023"/>
                <a:gd name="T3" fmla="*/ 3 h 270"/>
                <a:gd name="T4" fmla="*/ 12 w 1023"/>
                <a:gd name="T5" fmla="*/ 3 h 270"/>
                <a:gd name="T6" fmla="*/ 0 w 1023"/>
                <a:gd name="T7" fmla="*/ 0 h 270"/>
                <a:gd name="T8" fmla="*/ 0 w 1023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74" name="Freeform 540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2 w 1028"/>
                <a:gd name="T3" fmla="*/ 4 h 299"/>
                <a:gd name="T4" fmla="*/ 13 w 1028"/>
                <a:gd name="T5" fmla="*/ 4 h 299"/>
                <a:gd name="T6" fmla="*/ 0 w 1028"/>
                <a:gd name="T7" fmla="*/ 0 h 299"/>
                <a:gd name="T8" fmla="*/ 0 w 102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416" name="AutoShape 541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17" name="Freeform 542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12188639 w 1894"/>
              <a:gd name="T1" fmla="*/ 0 h 1904"/>
              <a:gd name="T2" fmla="*/ 12468715 w 1894"/>
              <a:gd name="T3" fmla="*/ 0 h 1904"/>
              <a:gd name="T4" fmla="*/ 13047311 w 1894"/>
              <a:gd name="T5" fmla="*/ 19868 h 1904"/>
              <a:gd name="T6" fmla="*/ 13849969 w 1894"/>
              <a:gd name="T7" fmla="*/ 59604 h 1904"/>
              <a:gd name="T8" fmla="*/ 14913848 w 1894"/>
              <a:gd name="T9" fmla="*/ 119067 h 1904"/>
              <a:gd name="T10" fmla="*/ 16145773 w 1894"/>
              <a:gd name="T11" fmla="*/ 198539 h 1904"/>
              <a:gd name="T12" fmla="*/ 17564461 w 1894"/>
              <a:gd name="T13" fmla="*/ 337474 h 1904"/>
              <a:gd name="T14" fmla="*/ 19132341 w 1894"/>
              <a:gd name="T15" fmla="*/ 516285 h 1904"/>
              <a:gd name="T16" fmla="*/ 20830968 w 1894"/>
              <a:gd name="T17" fmla="*/ 754419 h 1904"/>
              <a:gd name="T18" fmla="*/ 22641489 w 1894"/>
              <a:gd name="T19" fmla="*/ 1092034 h 1904"/>
              <a:gd name="T20" fmla="*/ 24545460 w 1894"/>
              <a:gd name="T21" fmla="*/ 1449375 h 1904"/>
              <a:gd name="T22" fmla="*/ 26468012 w 1894"/>
              <a:gd name="T23" fmla="*/ 1925925 h 1904"/>
              <a:gd name="T24" fmla="*/ 28465160 w 1894"/>
              <a:gd name="T25" fmla="*/ 2481805 h 1904"/>
              <a:gd name="T26" fmla="*/ 30462444 w 1894"/>
              <a:gd name="T27" fmla="*/ 3156893 h 1904"/>
              <a:gd name="T28" fmla="*/ 32459728 w 1894"/>
              <a:gd name="T29" fmla="*/ 3911453 h 1904"/>
              <a:gd name="T30" fmla="*/ 34400860 w 1894"/>
              <a:gd name="T31" fmla="*/ 4785080 h 1904"/>
              <a:gd name="T32" fmla="*/ 32272965 w 1894"/>
              <a:gd name="T33" fmla="*/ 22614818 h 1904"/>
              <a:gd name="T34" fmla="*/ 32515607 w 1894"/>
              <a:gd name="T35" fmla="*/ 22753753 h 1904"/>
              <a:gd name="T36" fmla="*/ 33001026 w 1894"/>
              <a:gd name="T37" fmla="*/ 23289907 h 1904"/>
              <a:gd name="T38" fmla="*/ 33243668 w 1894"/>
              <a:gd name="T39" fmla="*/ 24501007 h 1904"/>
              <a:gd name="T40" fmla="*/ 32851698 w 1894"/>
              <a:gd name="T41" fmla="*/ 26625470 h 1904"/>
              <a:gd name="T42" fmla="*/ 26729234 w 1894"/>
              <a:gd name="T43" fmla="*/ 35043993 h 1904"/>
              <a:gd name="T44" fmla="*/ 24676071 w 1894"/>
              <a:gd name="T45" fmla="*/ 37803808 h 1904"/>
              <a:gd name="T46" fmla="*/ 24340117 w 1894"/>
              <a:gd name="T47" fmla="*/ 37764072 h 1904"/>
              <a:gd name="T48" fmla="*/ 23705505 w 1894"/>
              <a:gd name="T49" fmla="*/ 37664873 h 1904"/>
              <a:gd name="T50" fmla="*/ 22828116 w 1894"/>
              <a:gd name="T51" fmla="*/ 37545666 h 1904"/>
              <a:gd name="T52" fmla="*/ 21689504 w 1894"/>
              <a:gd name="T53" fmla="*/ 37347127 h 1904"/>
              <a:gd name="T54" fmla="*/ 20364266 w 1894"/>
              <a:gd name="T55" fmla="*/ 37108852 h 1904"/>
              <a:gd name="T56" fmla="*/ 18814966 w 1894"/>
              <a:gd name="T57" fmla="*/ 36811114 h 1904"/>
              <a:gd name="T58" fmla="*/ 17135056 w 1894"/>
              <a:gd name="T59" fmla="*/ 36433764 h 1904"/>
              <a:gd name="T60" fmla="*/ 15305818 w 1894"/>
              <a:gd name="T61" fmla="*/ 35996951 h 1904"/>
              <a:gd name="T62" fmla="*/ 13383266 w 1894"/>
              <a:gd name="T63" fmla="*/ 35460938 h 1904"/>
              <a:gd name="T64" fmla="*/ 11386118 w 1894"/>
              <a:gd name="T65" fmla="*/ 34845454 h 1904"/>
              <a:gd name="T66" fmla="*/ 9351536 w 1894"/>
              <a:gd name="T67" fmla="*/ 34150498 h 1904"/>
              <a:gd name="T68" fmla="*/ 7279656 w 1894"/>
              <a:gd name="T69" fmla="*/ 33376211 h 1904"/>
              <a:gd name="T70" fmla="*/ 5226357 w 1894"/>
              <a:gd name="T71" fmla="*/ 32482716 h 1904"/>
              <a:gd name="T72" fmla="*/ 3210492 w 1894"/>
              <a:gd name="T73" fmla="*/ 31470013 h 1904"/>
              <a:gd name="T74" fmla="*/ 1250642 w 1894"/>
              <a:gd name="T75" fmla="*/ 30378121 h 1904"/>
              <a:gd name="T76" fmla="*/ 298657 w 1894"/>
              <a:gd name="T77" fmla="*/ 29683165 h 1904"/>
              <a:gd name="T78" fmla="*/ 149328 w 1894"/>
              <a:gd name="T79" fmla="*/ 28928605 h 1904"/>
              <a:gd name="T80" fmla="*/ 0 w 1894"/>
              <a:gd name="T81" fmla="*/ 27816703 h 1904"/>
              <a:gd name="T82" fmla="*/ 74596 w 1894"/>
              <a:gd name="T83" fmla="*/ 26665206 h 1904"/>
              <a:gd name="T84" fmla="*/ 7242358 w 1894"/>
              <a:gd name="T85" fmla="*/ 19160047 h 1904"/>
              <a:gd name="T86" fmla="*/ 7204924 w 1894"/>
              <a:gd name="T87" fmla="*/ 18901904 h 1904"/>
              <a:gd name="T88" fmla="*/ 7279656 w 1894"/>
              <a:gd name="T89" fmla="*/ 18206948 h 1904"/>
              <a:gd name="T90" fmla="*/ 7690207 w 1894"/>
              <a:gd name="T91" fmla="*/ 17234122 h 1904"/>
              <a:gd name="T92" fmla="*/ 8735506 w 1894"/>
              <a:gd name="T93" fmla="*/ 16161957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18" name="Freeform 543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743702 w 1106"/>
              <a:gd name="T1" fmla="*/ 0 h 331"/>
              <a:gd name="T2" fmla="*/ 20564703 w 1106"/>
              <a:gd name="T3" fmla="*/ 5358373 h 331"/>
              <a:gd name="T4" fmla="*/ 19913861 w 1106"/>
              <a:gd name="T5" fmla="*/ 6403037 h 331"/>
              <a:gd name="T6" fmla="*/ 0 w 1106"/>
              <a:gd name="T7" fmla="*/ 696397 h 331"/>
              <a:gd name="T8" fmla="*/ 743702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19" name="Freeform 544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24107858 w 1285"/>
              <a:gd name="T1" fmla="*/ 7824371 h 505"/>
              <a:gd name="T2" fmla="*/ 23769282 w 1285"/>
              <a:gd name="T3" fmla="*/ 7784337 h 505"/>
              <a:gd name="T4" fmla="*/ 23167553 w 1285"/>
              <a:gd name="T5" fmla="*/ 7704411 h 505"/>
              <a:gd name="T6" fmla="*/ 22246171 w 1285"/>
              <a:gd name="T7" fmla="*/ 7564223 h 505"/>
              <a:gd name="T8" fmla="*/ 21136647 w 1285"/>
              <a:gd name="T9" fmla="*/ 7384143 h 505"/>
              <a:gd name="T10" fmla="*/ 19782755 w 1285"/>
              <a:gd name="T11" fmla="*/ 7104049 h 505"/>
              <a:gd name="T12" fmla="*/ 18259506 w 1285"/>
              <a:gd name="T13" fmla="*/ 6803868 h 505"/>
              <a:gd name="T14" fmla="*/ 16567039 w 1285"/>
              <a:gd name="T15" fmla="*/ 6443708 h 505"/>
              <a:gd name="T16" fmla="*/ 14761850 w 1285"/>
              <a:gd name="T17" fmla="*/ 5983392 h 505"/>
              <a:gd name="T18" fmla="*/ 12862452 w 1285"/>
              <a:gd name="T19" fmla="*/ 5463097 h 505"/>
              <a:gd name="T20" fmla="*/ 10888044 w 1285"/>
              <a:gd name="T21" fmla="*/ 4882823 h 505"/>
              <a:gd name="T22" fmla="*/ 8875924 w 1285"/>
              <a:gd name="T23" fmla="*/ 4182306 h 505"/>
              <a:gd name="T24" fmla="*/ 6845018 w 1285"/>
              <a:gd name="T25" fmla="*/ 3421951 h 505"/>
              <a:gd name="T26" fmla="*/ 4870472 w 1285"/>
              <a:gd name="T27" fmla="*/ 2561441 h 505"/>
              <a:gd name="T28" fmla="*/ 2914714 w 1285"/>
              <a:gd name="T29" fmla="*/ 1620865 h 505"/>
              <a:gd name="T30" fmla="*/ 1034240 w 1285"/>
              <a:gd name="T31" fmla="*/ 560329 h 505"/>
              <a:gd name="T32" fmla="*/ 112859 w 1285"/>
              <a:gd name="T33" fmla="*/ 80067 h 505"/>
              <a:gd name="T34" fmla="*/ 37574 w 1285"/>
              <a:gd name="T35" fmla="*/ 640396 h 505"/>
              <a:gd name="T36" fmla="*/ 0 w 1285"/>
              <a:gd name="T37" fmla="*/ 1520851 h 505"/>
              <a:gd name="T38" fmla="*/ 150432 w 1285"/>
              <a:gd name="T39" fmla="*/ 2401307 h 505"/>
              <a:gd name="T40" fmla="*/ 357226 w 1285"/>
              <a:gd name="T41" fmla="*/ 2781555 h 505"/>
              <a:gd name="T42" fmla="*/ 526582 w 1285"/>
              <a:gd name="T43" fmla="*/ 2881568 h 505"/>
              <a:gd name="T44" fmla="*/ 883808 w 1285"/>
              <a:gd name="T45" fmla="*/ 3101824 h 505"/>
              <a:gd name="T46" fmla="*/ 1410390 w 1285"/>
              <a:gd name="T47" fmla="*/ 3401863 h 505"/>
              <a:gd name="T48" fmla="*/ 2106191 w 1285"/>
              <a:gd name="T49" fmla="*/ 3802199 h 505"/>
              <a:gd name="T50" fmla="*/ 2989999 w 1285"/>
              <a:gd name="T51" fmla="*/ 4242427 h 505"/>
              <a:gd name="T52" fmla="*/ 4043026 w 1285"/>
              <a:gd name="T53" fmla="*/ 4762722 h 505"/>
              <a:gd name="T54" fmla="*/ 5284196 w 1285"/>
              <a:gd name="T55" fmla="*/ 5342997 h 505"/>
              <a:gd name="T56" fmla="*/ 6732159 w 1285"/>
              <a:gd name="T57" fmla="*/ 5923413 h 505"/>
              <a:gd name="T58" fmla="*/ 8330555 w 1285"/>
              <a:gd name="T59" fmla="*/ 6523633 h 505"/>
              <a:gd name="T60" fmla="*/ 10154668 w 1285"/>
              <a:gd name="T61" fmla="*/ 7144083 h 505"/>
              <a:gd name="T62" fmla="*/ 12166788 w 1285"/>
              <a:gd name="T63" fmla="*/ 7744445 h 505"/>
              <a:gd name="T64" fmla="*/ 14366913 w 1285"/>
              <a:gd name="T65" fmla="*/ 8324720 h 505"/>
              <a:gd name="T66" fmla="*/ 16736258 w 1285"/>
              <a:gd name="T67" fmla="*/ 8885048 h 505"/>
              <a:gd name="T68" fmla="*/ 19331320 w 1285"/>
              <a:gd name="T69" fmla="*/ 9445377 h 505"/>
              <a:gd name="T70" fmla="*/ 22133313 w 1285"/>
              <a:gd name="T71" fmla="*/ 9885605 h 505"/>
              <a:gd name="T72" fmla="*/ 23618850 w 1285"/>
              <a:gd name="T73" fmla="*/ 10065685 h 505"/>
              <a:gd name="T74" fmla="*/ 23788069 w 1285"/>
              <a:gd name="T75" fmla="*/ 9745558 h 505"/>
              <a:gd name="T76" fmla="*/ 24032573 w 1285"/>
              <a:gd name="T77" fmla="*/ 9125108 h 505"/>
              <a:gd name="T78" fmla="*/ 24164219 w 1285"/>
              <a:gd name="T79" fmla="*/ 8304632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0" name="AutoShape 545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1" name="Freeform 546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3349731 w 179"/>
              <a:gd name="T1" fmla="*/ 1647038 h 216"/>
              <a:gd name="T2" fmla="*/ 2605398 w 179"/>
              <a:gd name="T3" fmla="*/ 2176486 h 216"/>
              <a:gd name="T4" fmla="*/ 2020400 w 179"/>
              <a:gd name="T5" fmla="*/ 2764627 h 216"/>
              <a:gd name="T6" fmla="*/ 1435632 w 179"/>
              <a:gd name="T7" fmla="*/ 3470396 h 216"/>
              <a:gd name="T8" fmla="*/ 957165 w 179"/>
              <a:gd name="T9" fmla="*/ 4235101 h 216"/>
              <a:gd name="T10" fmla="*/ 531733 w 179"/>
              <a:gd name="T11" fmla="*/ 5058741 h 216"/>
              <a:gd name="T12" fmla="*/ 265866 w 179"/>
              <a:gd name="T13" fmla="*/ 5941074 h 216"/>
              <a:gd name="T14" fmla="*/ 106300 w 179"/>
              <a:gd name="T15" fmla="*/ 6882100 h 216"/>
              <a:gd name="T16" fmla="*/ 0 w 179"/>
              <a:gd name="T17" fmla="*/ 7823368 h 216"/>
              <a:gd name="T18" fmla="*/ 106300 w 179"/>
              <a:gd name="T19" fmla="*/ 9117521 h 216"/>
              <a:gd name="T20" fmla="*/ 531733 w 179"/>
              <a:gd name="T21" fmla="*/ 10176175 h 216"/>
              <a:gd name="T22" fmla="*/ 1222801 w 179"/>
              <a:gd name="T23" fmla="*/ 11176136 h 216"/>
              <a:gd name="T24" fmla="*/ 2126700 w 179"/>
              <a:gd name="T25" fmla="*/ 11823212 h 216"/>
              <a:gd name="T26" fmla="*/ 3137131 w 179"/>
              <a:gd name="T27" fmla="*/ 12411353 h 216"/>
              <a:gd name="T28" fmla="*/ 4200365 w 179"/>
              <a:gd name="T29" fmla="*/ 12646610 h 216"/>
              <a:gd name="T30" fmla="*/ 5317096 w 179"/>
              <a:gd name="T31" fmla="*/ 12705545 h 216"/>
              <a:gd name="T32" fmla="*/ 6380331 w 179"/>
              <a:gd name="T33" fmla="*/ 12528982 h 216"/>
              <a:gd name="T34" fmla="*/ 6593162 w 179"/>
              <a:gd name="T35" fmla="*/ 12528982 h 216"/>
              <a:gd name="T36" fmla="*/ 6805763 w 179"/>
              <a:gd name="T37" fmla="*/ 12411353 h 216"/>
              <a:gd name="T38" fmla="*/ 6965329 w 179"/>
              <a:gd name="T39" fmla="*/ 12235032 h 216"/>
              <a:gd name="T40" fmla="*/ 7018364 w 179"/>
              <a:gd name="T41" fmla="*/ 11940841 h 216"/>
              <a:gd name="T42" fmla="*/ 6912064 w 179"/>
              <a:gd name="T43" fmla="*/ 11646649 h 216"/>
              <a:gd name="T44" fmla="*/ 6699463 w 179"/>
              <a:gd name="T45" fmla="*/ 11411392 h 216"/>
              <a:gd name="T46" fmla="*/ 6433597 w 179"/>
              <a:gd name="T47" fmla="*/ 11176136 h 216"/>
              <a:gd name="T48" fmla="*/ 6167730 w 179"/>
              <a:gd name="T49" fmla="*/ 10999815 h 216"/>
              <a:gd name="T50" fmla="*/ 5582963 w 179"/>
              <a:gd name="T51" fmla="*/ 10823251 h 216"/>
              <a:gd name="T52" fmla="*/ 5051230 w 179"/>
              <a:gd name="T53" fmla="*/ 10705623 h 216"/>
              <a:gd name="T54" fmla="*/ 4466232 w 179"/>
              <a:gd name="T55" fmla="*/ 10587995 h 216"/>
              <a:gd name="T56" fmla="*/ 3987765 w 179"/>
              <a:gd name="T57" fmla="*/ 10470367 h 216"/>
              <a:gd name="T58" fmla="*/ 3456032 w 179"/>
              <a:gd name="T59" fmla="*/ 10293803 h 216"/>
              <a:gd name="T60" fmla="*/ 2977565 w 179"/>
              <a:gd name="T61" fmla="*/ 9999854 h 216"/>
              <a:gd name="T62" fmla="*/ 2499097 w 179"/>
              <a:gd name="T63" fmla="*/ 9705662 h 216"/>
              <a:gd name="T64" fmla="*/ 2073665 w 179"/>
              <a:gd name="T65" fmla="*/ 9176214 h 216"/>
              <a:gd name="T66" fmla="*/ 1914099 w 179"/>
              <a:gd name="T67" fmla="*/ 7058663 h 216"/>
              <a:gd name="T68" fmla="*/ 2339532 w 179"/>
              <a:gd name="T69" fmla="*/ 5293997 h 216"/>
              <a:gd name="T70" fmla="*/ 3243431 w 179"/>
              <a:gd name="T71" fmla="*/ 3941152 h 216"/>
              <a:gd name="T72" fmla="*/ 4466232 w 179"/>
              <a:gd name="T73" fmla="*/ 2764627 h 216"/>
              <a:gd name="T74" fmla="*/ 5795563 w 179"/>
              <a:gd name="T75" fmla="*/ 1882294 h 216"/>
              <a:gd name="T76" fmla="*/ 7231196 w 179"/>
              <a:gd name="T77" fmla="*/ 1235218 h 216"/>
              <a:gd name="T78" fmla="*/ 8507262 w 179"/>
              <a:gd name="T79" fmla="*/ 705769 h 216"/>
              <a:gd name="T80" fmla="*/ 9517462 w 179"/>
              <a:gd name="T81" fmla="*/ 294192 h 216"/>
              <a:gd name="T82" fmla="*/ 8879428 w 179"/>
              <a:gd name="T83" fmla="*/ 58935 h 216"/>
              <a:gd name="T84" fmla="*/ 8188130 w 179"/>
              <a:gd name="T85" fmla="*/ 0 h 216"/>
              <a:gd name="T86" fmla="*/ 7443796 w 179"/>
              <a:gd name="T87" fmla="*/ 117628 h 216"/>
              <a:gd name="T88" fmla="*/ 6593162 w 179"/>
              <a:gd name="T89" fmla="*/ 294192 h 216"/>
              <a:gd name="T90" fmla="*/ 5742298 w 179"/>
              <a:gd name="T91" fmla="*/ 588141 h 216"/>
              <a:gd name="T92" fmla="*/ 4891664 w 179"/>
              <a:gd name="T93" fmla="*/ 882333 h 216"/>
              <a:gd name="T94" fmla="*/ 4094065 w 179"/>
              <a:gd name="T95" fmla="*/ 1294153 h 216"/>
              <a:gd name="T96" fmla="*/ 3349731 w 179"/>
              <a:gd name="T97" fmla="*/ 1647038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22" name="Freeform 547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4765619 w 114"/>
              <a:gd name="T1" fmla="*/ 3069442 h 168"/>
              <a:gd name="T2" fmla="*/ 5014049 w 114"/>
              <a:gd name="T3" fmla="*/ 4018174 h 168"/>
              <a:gd name="T4" fmla="*/ 4964363 w 114"/>
              <a:gd name="T5" fmla="*/ 4911154 h 168"/>
              <a:gd name="T6" fmla="*/ 4567098 w 114"/>
              <a:gd name="T7" fmla="*/ 5636641 h 168"/>
              <a:gd name="T8" fmla="*/ 4070684 w 114"/>
              <a:gd name="T9" fmla="*/ 6250624 h 168"/>
              <a:gd name="T10" fmla="*/ 3425435 w 114"/>
              <a:gd name="T11" fmla="*/ 6864370 h 168"/>
              <a:gd name="T12" fmla="*/ 2680814 w 114"/>
              <a:gd name="T13" fmla="*/ 7478353 h 168"/>
              <a:gd name="T14" fmla="*/ 1985656 w 114"/>
              <a:gd name="T15" fmla="*/ 7980595 h 168"/>
              <a:gd name="T16" fmla="*/ 1340407 w 114"/>
              <a:gd name="T17" fmla="*/ 8538590 h 168"/>
              <a:gd name="T18" fmla="*/ 1241035 w 114"/>
              <a:gd name="T19" fmla="*/ 8706083 h 168"/>
              <a:gd name="T20" fmla="*/ 1191349 w 114"/>
              <a:gd name="T21" fmla="*/ 8817823 h 168"/>
              <a:gd name="T22" fmla="*/ 1191349 w 114"/>
              <a:gd name="T23" fmla="*/ 9041068 h 168"/>
              <a:gd name="T24" fmla="*/ 1241035 w 114"/>
              <a:gd name="T25" fmla="*/ 9208325 h 168"/>
              <a:gd name="T26" fmla="*/ 1390093 w 114"/>
              <a:gd name="T27" fmla="*/ 9320065 h 168"/>
              <a:gd name="T28" fmla="*/ 1538928 w 114"/>
              <a:gd name="T29" fmla="*/ 9375818 h 168"/>
              <a:gd name="T30" fmla="*/ 1638300 w 114"/>
              <a:gd name="T31" fmla="*/ 9375818 h 168"/>
              <a:gd name="T32" fmla="*/ 1836821 w 114"/>
              <a:gd name="T33" fmla="*/ 9320065 h 168"/>
              <a:gd name="T34" fmla="*/ 2631128 w 114"/>
              <a:gd name="T35" fmla="*/ 8761835 h 168"/>
              <a:gd name="T36" fmla="*/ 3425435 w 114"/>
              <a:gd name="T37" fmla="*/ 8203840 h 168"/>
              <a:gd name="T38" fmla="*/ 4170056 w 114"/>
              <a:gd name="T39" fmla="*/ 7534105 h 168"/>
              <a:gd name="T40" fmla="*/ 4815305 w 114"/>
              <a:gd name="T41" fmla="*/ 6752866 h 168"/>
              <a:gd name="T42" fmla="*/ 5311719 w 114"/>
              <a:gd name="T43" fmla="*/ 5915638 h 168"/>
              <a:gd name="T44" fmla="*/ 5609612 w 114"/>
              <a:gd name="T45" fmla="*/ 4966906 h 168"/>
              <a:gd name="T46" fmla="*/ 5659298 w 114"/>
              <a:gd name="T47" fmla="*/ 3962422 h 168"/>
              <a:gd name="T48" fmla="*/ 5460777 w 114"/>
              <a:gd name="T49" fmla="*/ 2846197 h 168"/>
              <a:gd name="T50" fmla="*/ 5014049 w 114"/>
              <a:gd name="T51" fmla="*/ 2009205 h 168"/>
              <a:gd name="T52" fmla="*/ 4318891 w 114"/>
              <a:gd name="T53" fmla="*/ 1339470 h 168"/>
              <a:gd name="T54" fmla="*/ 3474898 w 114"/>
              <a:gd name="T55" fmla="*/ 781239 h 168"/>
              <a:gd name="T56" fmla="*/ 2531756 w 114"/>
              <a:gd name="T57" fmla="*/ 390738 h 168"/>
              <a:gd name="T58" fmla="*/ 1588614 w 114"/>
              <a:gd name="T59" fmla="*/ 111504 h 168"/>
              <a:gd name="T60" fmla="*/ 843993 w 114"/>
              <a:gd name="T61" fmla="*/ 0 h 168"/>
              <a:gd name="T62" fmla="*/ 248207 w 114"/>
              <a:gd name="T63" fmla="*/ 0 h 168"/>
              <a:gd name="T64" fmla="*/ 0 w 114"/>
              <a:gd name="T65" fmla="*/ 167493 h 168"/>
              <a:gd name="T66" fmla="*/ 595786 w 114"/>
              <a:gd name="T67" fmla="*/ 502242 h 168"/>
              <a:gd name="T68" fmla="*/ 1290721 w 114"/>
              <a:gd name="T69" fmla="*/ 725487 h 168"/>
              <a:gd name="T70" fmla="*/ 2035342 w 114"/>
              <a:gd name="T71" fmla="*/ 948732 h 168"/>
              <a:gd name="T72" fmla="*/ 2680814 w 114"/>
              <a:gd name="T73" fmla="*/ 1227729 h 168"/>
              <a:gd name="T74" fmla="*/ 3375749 w 114"/>
              <a:gd name="T75" fmla="*/ 1506727 h 168"/>
              <a:gd name="T76" fmla="*/ 3971535 w 114"/>
              <a:gd name="T77" fmla="*/ 1897464 h 168"/>
              <a:gd name="T78" fmla="*/ 4418263 w 114"/>
              <a:gd name="T79" fmla="*/ 2399707 h 168"/>
              <a:gd name="T80" fmla="*/ 4765619 w 114"/>
              <a:gd name="T81" fmla="*/ 3069442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3" name="Freeform 548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4790449 w 289"/>
              <a:gd name="T1" fmla="*/ 3877163 h 351"/>
              <a:gd name="T2" fmla="*/ 2554875 w 289"/>
              <a:gd name="T3" fmla="*/ 6322646 h 351"/>
              <a:gd name="T4" fmla="*/ 798485 w 289"/>
              <a:gd name="T5" fmla="*/ 9245600 h 351"/>
              <a:gd name="T6" fmla="*/ 0 w 289"/>
              <a:gd name="T7" fmla="*/ 12526108 h 351"/>
              <a:gd name="T8" fmla="*/ 159651 w 289"/>
              <a:gd name="T9" fmla="*/ 14792813 h 351"/>
              <a:gd name="T10" fmla="*/ 425889 w 289"/>
              <a:gd name="T11" fmla="*/ 15627838 h 351"/>
              <a:gd name="T12" fmla="*/ 904842 w 289"/>
              <a:gd name="T13" fmla="*/ 16463108 h 351"/>
              <a:gd name="T14" fmla="*/ 1543676 w 289"/>
              <a:gd name="T15" fmla="*/ 17178704 h 351"/>
              <a:gd name="T16" fmla="*/ 2661232 w 289"/>
              <a:gd name="T17" fmla="*/ 17954137 h 351"/>
              <a:gd name="T18" fmla="*/ 4098551 w 289"/>
              <a:gd name="T19" fmla="*/ 18789406 h 351"/>
              <a:gd name="T20" fmla="*/ 5695291 w 289"/>
              <a:gd name="T21" fmla="*/ 19445410 h 351"/>
              <a:gd name="T22" fmla="*/ 7238736 w 289"/>
              <a:gd name="T23" fmla="*/ 19922637 h 351"/>
              <a:gd name="T24" fmla="*/ 8888770 w 289"/>
              <a:gd name="T25" fmla="*/ 20340271 h 351"/>
              <a:gd name="T26" fmla="*/ 10485740 w 289"/>
              <a:gd name="T27" fmla="*/ 20578885 h 351"/>
              <a:gd name="T28" fmla="*/ 12135773 w 289"/>
              <a:gd name="T29" fmla="*/ 20757662 h 351"/>
              <a:gd name="T30" fmla="*/ 13785806 w 289"/>
              <a:gd name="T31" fmla="*/ 20877090 h 351"/>
              <a:gd name="T32" fmla="*/ 14850299 w 289"/>
              <a:gd name="T33" fmla="*/ 20936683 h 351"/>
              <a:gd name="T34" fmla="*/ 15222895 w 289"/>
              <a:gd name="T35" fmla="*/ 20578885 h 351"/>
              <a:gd name="T36" fmla="*/ 15382545 w 289"/>
              <a:gd name="T37" fmla="*/ 19982229 h 351"/>
              <a:gd name="T38" fmla="*/ 15009950 w 289"/>
              <a:gd name="T39" fmla="*/ 19564838 h 351"/>
              <a:gd name="T40" fmla="*/ 13998751 w 289"/>
              <a:gd name="T41" fmla="*/ 19206796 h 351"/>
              <a:gd name="T42" fmla="*/ 12561432 w 289"/>
              <a:gd name="T43" fmla="*/ 18908590 h 351"/>
              <a:gd name="T44" fmla="*/ 11071280 w 289"/>
              <a:gd name="T45" fmla="*/ 18669977 h 351"/>
              <a:gd name="T46" fmla="*/ 9527604 w 289"/>
              <a:gd name="T47" fmla="*/ 18371771 h 351"/>
              <a:gd name="T48" fmla="*/ 8090515 w 289"/>
              <a:gd name="T49" fmla="*/ 18073565 h 351"/>
              <a:gd name="T50" fmla="*/ 6653427 w 289"/>
              <a:gd name="T51" fmla="*/ 17655931 h 351"/>
              <a:gd name="T52" fmla="*/ 5216338 w 289"/>
              <a:gd name="T53" fmla="*/ 17119112 h 351"/>
              <a:gd name="T54" fmla="*/ 3832313 w 289"/>
              <a:gd name="T55" fmla="*/ 16463108 h 351"/>
              <a:gd name="T56" fmla="*/ 2608169 w 289"/>
              <a:gd name="T57" fmla="*/ 15568246 h 351"/>
              <a:gd name="T58" fmla="*/ 1809684 w 289"/>
              <a:gd name="T59" fmla="*/ 14375423 h 351"/>
              <a:gd name="T60" fmla="*/ 1596739 w 289"/>
              <a:gd name="T61" fmla="*/ 12824558 h 351"/>
              <a:gd name="T62" fmla="*/ 1809684 w 289"/>
              <a:gd name="T63" fmla="*/ 11094671 h 351"/>
              <a:gd name="T64" fmla="*/ 2448518 w 289"/>
              <a:gd name="T65" fmla="*/ 9424377 h 351"/>
              <a:gd name="T66" fmla="*/ 3406423 w 289"/>
              <a:gd name="T67" fmla="*/ 7635142 h 351"/>
              <a:gd name="T68" fmla="*/ 4524210 w 289"/>
              <a:gd name="T69" fmla="*/ 6084277 h 351"/>
              <a:gd name="T70" fmla="*/ 5854942 w 289"/>
              <a:gd name="T71" fmla="*/ 4593004 h 351"/>
              <a:gd name="T72" fmla="*/ 7292030 w 289"/>
              <a:gd name="T73" fmla="*/ 3161323 h 351"/>
              <a:gd name="T74" fmla="*/ 9314659 w 289"/>
              <a:gd name="T75" fmla="*/ 2087685 h 351"/>
              <a:gd name="T76" fmla="*/ 11337288 w 289"/>
              <a:gd name="T77" fmla="*/ 1133231 h 351"/>
              <a:gd name="T78" fmla="*/ 12614725 w 289"/>
              <a:gd name="T79" fmla="*/ 357798 h 351"/>
              <a:gd name="T80" fmla="*/ 12242130 w 289"/>
              <a:gd name="T81" fmla="*/ 0 h 351"/>
              <a:gd name="T82" fmla="*/ 10538803 w 289"/>
              <a:gd name="T83" fmla="*/ 238613 h 351"/>
              <a:gd name="T84" fmla="*/ 8569468 w 289"/>
              <a:gd name="T85" fmla="*/ 1014046 h 351"/>
              <a:gd name="T86" fmla="*/ 6759784 w 289"/>
              <a:gd name="T87" fmla="*/ 2087685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4" name="Freeform 549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10631250 w 254"/>
              <a:gd name="T1" fmla="*/ 4234962 h 234"/>
              <a:gd name="T2" fmla="*/ 11238750 w 254"/>
              <a:gd name="T3" fmla="*/ 5010394 h 234"/>
              <a:gd name="T4" fmla="*/ 11593125 w 254"/>
              <a:gd name="T5" fmla="*/ 5905256 h 234"/>
              <a:gd name="T6" fmla="*/ 11745000 w 254"/>
              <a:gd name="T7" fmla="*/ 6859710 h 234"/>
              <a:gd name="T8" fmla="*/ 11745000 w 254"/>
              <a:gd name="T9" fmla="*/ 7873512 h 234"/>
              <a:gd name="T10" fmla="*/ 11643750 w 254"/>
              <a:gd name="T11" fmla="*/ 8708781 h 234"/>
              <a:gd name="T12" fmla="*/ 11441250 w 254"/>
              <a:gd name="T13" fmla="*/ 9424377 h 234"/>
              <a:gd name="T14" fmla="*/ 11086875 w 254"/>
              <a:gd name="T15" fmla="*/ 10140217 h 234"/>
              <a:gd name="T16" fmla="*/ 10681875 w 254"/>
              <a:gd name="T17" fmla="*/ 10677037 h 234"/>
              <a:gd name="T18" fmla="*/ 10226250 w 254"/>
              <a:gd name="T19" fmla="*/ 11333285 h 234"/>
              <a:gd name="T20" fmla="*/ 9770625 w 254"/>
              <a:gd name="T21" fmla="*/ 11870104 h 234"/>
              <a:gd name="T22" fmla="*/ 9264375 w 254"/>
              <a:gd name="T23" fmla="*/ 12406923 h 234"/>
              <a:gd name="T24" fmla="*/ 8808750 w 254"/>
              <a:gd name="T25" fmla="*/ 13003335 h 234"/>
              <a:gd name="T26" fmla="*/ 8707500 w 254"/>
              <a:gd name="T27" fmla="*/ 13182356 h 234"/>
              <a:gd name="T28" fmla="*/ 8707500 w 254"/>
              <a:gd name="T29" fmla="*/ 13361377 h 234"/>
              <a:gd name="T30" fmla="*/ 8707500 w 254"/>
              <a:gd name="T31" fmla="*/ 13540154 h 234"/>
              <a:gd name="T32" fmla="*/ 8808750 w 254"/>
              <a:gd name="T33" fmla="*/ 13778767 h 234"/>
              <a:gd name="T34" fmla="*/ 8960625 w 254"/>
              <a:gd name="T35" fmla="*/ 13898196 h 234"/>
              <a:gd name="T36" fmla="*/ 9163125 w 254"/>
              <a:gd name="T37" fmla="*/ 13957788 h 234"/>
              <a:gd name="T38" fmla="*/ 9315000 w 254"/>
              <a:gd name="T39" fmla="*/ 13898196 h 234"/>
              <a:gd name="T40" fmla="*/ 9466875 w 254"/>
              <a:gd name="T41" fmla="*/ 13778767 h 234"/>
              <a:gd name="T42" fmla="*/ 10530000 w 254"/>
              <a:gd name="T43" fmla="*/ 12943742 h 234"/>
              <a:gd name="T44" fmla="*/ 11441250 w 254"/>
              <a:gd name="T45" fmla="*/ 11870104 h 234"/>
              <a:gd name="T46" fmla="*/ 12150000 w 254"/>
              <a:gd name="T47" fmla="*/ 10617444 h 234"/>
              <a:gd name="T48" fmla="*/ 12605625 w 254"/>
              <a:gd name="T49" fmla="*/ 9245600 h 234"/>
              <a:gd name="T50" fmla="*/ 12858750 w 254"/>
              <a:gd name="T51" fmla="*/ 7813919 h 234"/>
              <a:gd name="T52" fmla="*/ 12706875 w 254"/>
              <a:gd name="T53" fmla="*/ 6382483 h 234"/>
              <a:gd name="T54" fmla="*/ 12301875 w 254"/>
              <a:gd name="T55" fmla="*/ 5010394 h 234"/>
              <a:gd name="T56" fmla="*/ 11441250 w 254"/>
              <a:gd name="T57" fmla="*/ 3817571 h 234"/>
              <a:gd name="T58" fmla="*/ 10833750 w 254"/>
              <a:gd name="T59" fmla="*/ 3161323 h 234"/>
              <a:gd name="T60" fmla="*/ 10074375 w 254"/>
              <a:gd name="T61" fmla="*/ 2684096 h 234"/>
              <a:gd name="T62" fmla="*/ 9264375 w 254"/>
              <a:gd name="T63" fmla="*/ 2147277 h 234"/>
              <a:gd name="T64" fmla="*/ 8353125 w 254"/>
              <a:gd name="T65" fmla="*/ 1729887 h 234"/>
              <a:gd name="T66" fmla="*/ 7441875 w 254"/>
              <a:gd name="T67" fmla="*/ 1252660 h 234"/>
              <a:gd name="T68" fmla="*/ 6530625 w 254"/>
              <a:gd name="T69" fmla="*/ 954454 h 234"/>
              <a:gd name="T70" fmla="*/ 5619375 w 254"/>
              <a:gd name="T71" fmla="*/ 715840 h 234"/>
              <a:gd name="T72" fmla="*/ 4708125 w 254"/>
              <a:gd name="T73" fmla="*/ 417635 h 234"/>
              <a:gd name="T74" fmla="*/ 3796875 w 254"/>
              <a:gd name="T75" fmla="*/ 238613 h 234"/>
              <a:gd name="T76" fmla="*/ 2986875 w 254"/>
              <a:gd name="T77" fmla="*/ 119185 h 234"/>
              <a:gd name="T78" fmla="*/ 2176875 w 254"/>
              <a:gd name="T79" fmla="*/ 0 h 234"/>
              <a:gd name="T80" fmla="*/ 1569375 w 254"/>
              <a:gd name="T81" fmla="*/ 0 h 234"/>
              <a:gd name="T82" fmla="*/ 961875 w 254"/>
              <a:gd name="T83" fmla="*/ 0 h 234"/>
              <a:gd name="T84" fmla="*/ 506250 w 254"/>
              <a:gd name="T85" fmla="*/ 0 h 234"/>
              <a:gd name="T86" fmla="*/ 151875 w 254"/>
              <a:gd name="T87" fmla="*/ 119185 h 234"/>
              <a:gd name="T88" fmla="*/ 0 w 254"/>
              <a:gd name="T89" fmla="*/ 238613 h 234"/>
              <a:gd name="T90" fmla="*/ 556875 w 254"/>
              <a:gd name="T91" fmla="*/ 357798 h 234"/>
              <a:gd name="T92" fmla="*/ 1063125 w 254"/>
              <a:gd name="T93" fmla="*/ 417635 h 234"/>
              <a:gd name="T94" fmla="*/ 1721250 w 254"/>
              <a:gd name="T95" fmla="*/ 536819 h 234"/>
              <a:gd name="T96" fmla="*/ 2328750 w 254"/>
              <a:gd name="T97" fmla="*/ 715840 h 234"/>
              <a:gd name="T98" fmla="*/ 2986875 w 254"/>
              <a:gd name="T99" fmla="*/ 894617 h 234"/>
              <a:gd name="T100" fmla="*/ 3746250 w 254"/>
              <a:gd name="T101" fmla="*/ 1014046 h 234"/>
              <a:gd name="T102" fmla="*/ 4404375 w 254"/>
              <a:gd name="T103" fmla="*/ 1193067 h 234"/>
              <a:gd name="T104" fmla="*/ 5163750 w 254"/>
              <a:gd name="T105" fmla="*/ 1371844 h 234"/>
              <a:gd name="T106" fmla="*/ 5872500 w 254"/>
              <a:gd name="T107" fmla="*/ 1670050 h 234"/>
              <a:gd name="T108" fmla="*/ 6631875 w 254"/>
              <a:gd name="T109" fmla="*/ 1908663 h 234"/>
              <a:gd name="T110" fmla="*/ 7340625 w 254"/>
              <a:gd name="T111" fmla="*/ 2147277 h 234"/>
              <a:gd name="T112" fmla="*/ 8049375 w 254"/>
              <a:gd name="T113" fmla="*/ 2505319 h 234"/>
              <a:gd name="T114" fmla="*/ 8758125 w 254"/>
              <a:gd name="T115" fmla="*/ 2863117 h 234"/>
              <a:gd name="T116" fmla="*/ 9416250 w 254"/>
              <a:gd name="T117" fmla="*/ 3280752 h 234"/>
              <a:gd name="T118" fmla="*/ 10074375 w 254"/>
              <a:gd name="T119" fmla="*/ 3757979 h 234"/>
              <a:gd name="T120" fmla="*/ 10631250 w 254"/>
              <a:gd name="T121" fmla="*/ 4234962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5" name="Freeform 550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6798932 h 221"/>
              <a:gd name="T2" fmla="*/ 0 w 103"/>
              <a:gd name="T3" fmla="*/ 7810404 h 221"/>
              <a:gd name="T4" fmla="*/ 186215 w 103"/>
              <a:gd name="T5" fmla="*/ 8765696 h 221"/>
              <a:gd name="T6" fmla="*/ 558646 w 103"/>
              <a:gd name="T7" fmla="*/ 9664809 h 221"/>
              <a:gd name="T8" fmla="*/ 1024292 w 103"/>
              <a:gd name="T9" fmla="*/ 10451325 h 221"/>
              <a:gd name="T10" fmla="*/ 1629546 w 103"/>
              <a:gd name="T11" fmla="*/ 11069539 h 221"/>
              <a:gd name="T12" fmla="*/ 2328015 w 103"/>
              <a:gd name="T13" fmla="*/ 11687516 h 221"/>
              <a:gd name="T14" fmla="*/ 3072876 w 103"/>
              <a:gd name="T15" fmla="*/ 12137191 h 221"/>
              <a:gd name="T16" fmla="*/ 3864345 w 103"/>
              <a:gd name="T17" fmla="*/ 12361910 h 221"/>
              <a:gd name="T18" fmla="*/ 4143776 w 103"/>
              <a:gd name="T19" fmla="*/ 12418089 h 221"/>
              <a:gd name="T20" fmla="*/ 4376599 w 103"/>
              <a:gd name="T21" fmla="*/ 12305730 h 221"/>
              <a:gd name="T22" fmla="*/ 4562814 w 103"/>
              <a:gd name="T23" fmla="*/ 12137191 h 221"/>
              <a:gd name="T24" fmla="*/ 4656030 w 103"/>
              <a:gd name="T25" fmla="*/ 11856292 h 221"/>
              <a:gd name="T26" fmla="*/ 4656030 w 103"/>
              <a:gd name="T27" fmla="*/ 11575157 h 221"/>
              <a:gd name="T28" fmla="*/ 4609422 w 103"/>
              <a:gd name="T29" fmla="*/ 11294258 h 221"/>
              <a:gd name="T30" fmla="*/ 4469814 w 103"/>
              <a:gd name="T31" fmla="*/ 11013359 h 221"/>
              <a:gd name="T32" fmla="*/ 4236991 w 103"/>
              <a:gd name="T33" fmla="*/ 10901000 h 221"/>
              <a:gd name="T34" fmla="*/ 3445307 w 103"/>
              <a:gd name="T35" fmla="*/ 10563922 h 221"/>
              <a:gd name="T36" fmla="*/ 2700445 w 103"/>
              <a:gd name="T37" fmla="*/ 10058067 h 221"/>
              <a:gd name="T38" fmla="*/ 2095192 w 103"/>
              <a:gd name="T39" fmla="*/ 9440090 h 221"/>
              <a:gd name="T40" fmla="*/ 1676153 w 103"/>
              <a:gd name="T41" fmla="*/ 8709517 h 221"/>
              <a:gd name="T42" fmla="*/ 1396723 w 103"/>
              <a:gd name="T43" fmla="*/ 7810404 h 221"/>
              <a:gd name="T44" fmla="*/ 1257115 w 103"/>
              <a:gd name="T45" fmla="*/ 6855349 h 221"/>
              <a:gd name="T46" fmla="*/ 1257115 w 103"/>
              <a:gd name="T47" fmla="*/ 5787697 h 221"/>
              <a:gd name="T48" fmla="*/ 1489938 w 103"/>
              <a:gd name="T49" fmla="*/ 4720045 h 221"/>
              <a:gd name="T50" fmla="*/ 1769369 w 103"/>
              <a:gd name="T51" fmla="*/ 3933292 h 221"/>
              <a:gd name="T52" fmla="*/ 2141800 w 103"/>
              <a:gd name="T53" fmla="*/ 3202955 h 221"/>
              <a:gd name="T54" fmla="*/ 2607230 w 103"/>
              <a:gd name="T55" fmla="*/ 2584741 h 221"/>
              <a:gd name="T56" fmla="*/ 3072876 w 103"/>
              <a:gd name="T57" fmla="*/ 1966764 h 221"/>
              <a:gd name="T58" fmla="*/ 3538522 w 103"/>
              <a:gd name="T59" fmla="*/ 1404730 h 221"/>
              <a:gd name="T60" fmla="*/ 4004168 w 103"/>
              <a:gd name="T61" fmla="*/ 955292 h 221"/>
              <a:gd name="T62" fmla="*/ 4469814 w 103"/>
              <a:gd name="T63" fmla="*/ 449438 h 221"/>
              <a:gd name="T64" fmla="*/ 4795637 w 103"/>
              <a:gd name="T65" fmla="*/ 56180 h 221"/>
              <a:gd name="T66" fmla="*/ 4469814 w 103"/>
              <a:gd name="T67" fmla="*/ 0 h 221"/>
              <a:gd name="T68" fmla="*/ 3910953 w 103"/>
              <a:gd name="T69" fmla="*/ 280899 h 221"/>
              <a:gd name="T70" fmla="*/ 3212699 w 103"/>
              <a:gd name="T71" fmla="*/ 955292 h 221"/>
              <a:gd name="T72" fmla="*/ 2374623 w 103"/>
              <a:gd name="T73" fmla="*/ 1854168 h 221"/>
              <a:gd name="T74" fmla="*/ 1582938 w 103"/>
              <a:gd name="T75" fmla="*/ 2977999 h 221"/>
              <a:gd name="T76" fmla="*/ 838077 w 103"/>
              <a:gd name="T77" fmla="*/ 4214190 h 221"/>
              <a:gd name="T78" fmla="*/ 325823 w 103"/>
              <a:gd name="T79" fmla="*/ 5506561 h 221"/>
              <a:gd name="T80" fmla="*/ 0 w 103"/>
              <a:gd name="T81" fmla="*/ 6798932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6" name="Freeform 551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9223318 w 221"/>
              <a:gd name="T1" fmla="*/ 6764536 h 288"/>
              <a:gd name="T2" fmla="*/ 9768892 w 221"/>
              <a:gd name="T3" fmla="*/ 7823443 h 288"/>
              <a:gd name="T4" fmla="*/ 10016738 w 221"/>
              <a:gd name="T5" fmla="*/ 8999978 h 288"/>
              <a:gd name="T6" fmla="*/ 9867986 w 221"/>
              <a:gd name="T7" fmla="*/ 10235208 h 288"/>
              <a:gd name="T8" fmla="*/ 9272976 w 221"/>
              <a:gd name="T9" fmla="*/ 11411744 h 288"/>
              <a:gd name="T10" fmla="*/ 8429897 w 221"/>
              <a:gd name="T11" fmla="*/ 12470408 h 288"/>
              <a:gd name="T12" fmla="*/ 7438066 w 221"/>
              <a:gd name="T13" fmla="*/ 13470378 h 288"/>
              <a:gd name="T14" fmla="*/ 6396799 w 221"/>
              <a:gd name="T15" fmla="*/ 14470592 h 288"/>
              <a:gd name="T16" fmla="*/ 5752131 w 221"/>
              <a:gd name="T17" fmla="*/ 15176368 h 288"/>
              <a:gd name="T18" fmla="*/ 5553943 w 221"/>
              <a:gd name="T19" fmla="*/ 15705821 h 288"/>
              <a:gd name="T20" fmla="*/ 5404968 w 221"/>
              <a:gd name="T21" fmla="*/ 16235274 h 288"/>
              <a:gd name="T22" fmla="*/ 5454626 w 221"/>
              <a:gd name="T23" fmla="*/ 16705792 h 288"/>
              <a:gd name="T24" fmla="*/ 5801790 w 221"/>
              <a:gd name="T25" fmla="*/ 16941050 h 288"/>
              <a:gd name="T26" fmla="*/ 6198388 w 221"/>
              <a:gd name="T27" fmla="*/ 16882114 h 288"/>
              <a:gd name="T28" fmla="*/ 6892715 w 221"/>
              <a:gd name="T29" fmla="*/ 15999773 h 288"/>
              <a:gd name="T30" fmla="*/ 8033299 w 221"/>
              <a:gd name="T31" fmla="*/ 14705850 h 288"/>
              <a:gd name="T32" fmla="*/ 9223318 w 221"/>
              <a:gd name="T33" fmla="*/ 13470378 h 288"/>
              <a:gd name="T34" fmla="*/ 10264585 w 221"/>
              <a:gd name="T35" fmla="*/ 11999890 h 288"/>
              <a:gd name="T36" fmla="*/ 10909253 w 221"/>
              <a:gd name="T37" fmla="*/ 10235208 h 288"/>
              <a:gd name="T38" fmla="*/ 10810159 w 221"/>
              <a:gd name="T39" fmla="*/ 8352896 h 288"/>
              <a:gd name="T40" fmla="*/ 10115832 w 221"/>
              <a:gd name="T41" fmla="*/ 6588213 h 288"/>
              <a:gd name="T42" fmla="*/ 8975471 w 221"/>
              <a:gd name="T43" fmla="*/ 5117725 h 288"/>
              <a:gd name="T44" fmla="*/ 7884546 w 221"/>
              <a:gd name="T45" fmla="*/ 4058819 h 288"/>
              <a:gd name="T46" fmla="*/ 6793621 w 221"/>
              <a:gd name="T47" fmla="*/ 3235171 h 288"/>
              <a:gd name="T48" fmla="*/ 5653037 w 221"/>
              <a:gd name="T49" fmla="*/ 2352829 h 288"/>
              <a:gd name="T50" fmla="*/ 4413359 w 221"/>
              <a:gd name="T51" fmla="*/ 1588117 h 288"/>
              <a:gd name="T52" fmla="*/ 3272776 w 221"/>
              <a:gd name="T53" fmla="*/ 882341 h 288"/>
              <a:gd name="T54" fmla="*/ 2082757 w 221"/>
              <a:gd name="T55" fmla="*/ 352888 h 288"/>
              <a:gd name="T56" fmla="*/ 1090925 w 221"/>
              <a:gd name="T57" fmla="*/ 58936 h 288"/>
              <a:gd name="T58" fmla="*/ 347163 w 221"/>
              <a:gd name="T59" fmla="*/ 58936 h 288"/>
              <a:gd name="T60" fmla="*/ 396599 w 221"/>
              <a:gd name="T61" fmla="*/ 294195 h 288"/>
              <a:gd name="T62" fmla="*/ 1289336 w 221"/>
              <a:gd name="T63" fmla="*/ 764712 h 288"/>
              <a:gd name="T64" fmla="*/ 2330603 w 221"/>
              <a:gd name="T65" fmla="*/ 1294165 h 288"/>
              <a:gd name="T66" fmla="*/ 3520845 w 221"/>
              <a:gd name="T67" fmla="*/ 1999941 h 288"/>
              <a:gd name="T68" fmla="*/ 4760523 w 221"/>
              <a:gd name="T69" fmla="*/ 2823589 h 288"/>
              <a:gd name="T70" fmla="*/ 6000200 w 221"/>
              <a:gd name="T71" fmla="*/ 3764624 h 288"/>
              <a:gd name="T72" fmla="*/ 7239878 w 221"/>
              <a:gd name="T73" fmla="*/ 4764595 h 288"/>
              <a:gd name="T74" fmla="*/ 8380239 w 221"/>
              <a:gd name="T75" fmla="*/ 5764565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7" name="Freeform 552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1288664 w 74"/>
              <a:gd name="T1" fmla="*/ 728161 h 174"/>
              <a:gd name="T2" fmla="*/ 1196632 w 74"/>
              <a:gd name="T3" fmla="*/ 424679 h 174"/>
              <a:gd name="T4" fmla="*/ 1058476 w 74"/>
              <a:gd name="T5" fmla="*/ 182040 h 174"/>
              <a:gd name="T6" fmla="*/ 782380 w 74"/>
              <a:gd name="T7" fmla="*/ 60598 h 174"/>
              <a:gd name="T8" fmla="*/ 552193 w 74"/>
              <a:gd name="T9" fmla="*/ 0 h 174"/>
              <a:gd name="T10" fmla="*/ 322220 w 74"/>
              <a:gd name="T11" fmla="*/ 121442 h 174"/>
              <a:gd name="T12" fmla="*/ 138155 w 74"/>
              <a:gd name="T13" fmla="*/ 303483 h 174"/>
              <a:gd name="T14" fmla="*/ 0 w 74"/>
              <a:gd name="T15" fmla="*/ 606719 h 174"/>
              <a:gd name="T16" fmla="*/ 0 w 74"/>
              <a:gd name="T17" fmla="*/ 970800 h 174"/>
              <a:gd name="T18" fmla="*/ 230188 w 74"/>
              <a:gd name="T19" fmla="*/ 2366524 h 174"/>
              <a:gd name="T20" fmla="*/ 598316 w 74"/>
              <a:gd name="T21" fmla="*/ 4004887 h 174"/>
              <a:gd name="T22" fmla="*/ 1104600 w 74"/>
              <a:gd name="T23" fmla="*/ 5582652 h 174"/>
              <a:gd name="T24" fmla="*/ 1656792 w 74"/>
              <a:gd name="T25" fmla="*/ 7160171 h 174"/>
              <a:gd name="T26" fmla="*/ 2255108 w 74"/>
              <a:gd name="T27" fmla="*/ 8555896 h 174"/>
              <a:gd name="T28" fmla="*/ 2807301 w 74"/>
              <a:gd name="T29" fmla="*/ 9648138 h 174"/>
              <a:gd name="T30" fmla="*/ 3175429 w 74"/>
              <a:gd name="T31" fmla="*/ 10376299 h 174"/>
              <a:gd name="T32" fmla="*/ 3405617 w 74"/>
              <a:gd name="T33" fmla="*/ 10558339 h 174"/>
              <a:gd name="T34" fmla="*/ 3313584 w 74"/>
              <a:gd name="T35" fmla="*/ 9830178 h 174"/>
              <a:gd name="T36" fmla="*/ 3083397 w 74"/>
              <a:gd name="T37" fmla="*/ 8919976 h 174"/>
              <a:gd name="T38" fmla="*/ 2807301 w 74"/>
              <a:gd name="T39" fmla="*/ 7767136 h 174"/>
              <a:gd name="T40" fmla="*/ 2439172 w 74"/>
              <a:gd name="T41" fmla="*/ 6371412 h 174"/>
              <a:gd name="T42" fmla="*/ 2116953 w 74"/>
              <a:gd name="T43" fmla="*/ 4975687 h 174"/>
              <a:gd name="T44" fmla="*/ 1748824 w 74"/>
              <a:gd name="T45" fmla="*/ 3519364 h 174"/>
              <a:gd name="T46" fmla="*/ 1472728 w 74"/>
              <a:gd name="T47" fmla="*/ 2123886 h 174"/>
              <a:gd name="T48" fmla="*/ 1288664 w 74"/>
              <a:gd name="T49" fmla="*/ 728161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8" name="Freeform 553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1193067 w 39"/>
              <a:gd name="T1" fmla="*/ 506437 h 87"/>
              <a:gd name="T2" fmla="*/ 1133231 w 39"/>
              <a:gd name="T3" fmla="*/ 281327 h 87"/>
              <a:gd name="T4" fmla="*/ 954454 w 39"/>
              <a:gd name="T5" fmla="*/ 112436 h 87"/>
              <a:gd name="T6" fmla="*/ 775433 w 39"/>
              <a:gd name="T7" fmla="*/ 0 h 87"/>
              <a:gd name="T8" fmla="*/ 477227 w 39"/>
              <a:gd name="T9" fmla="*/ 0 h 87"/>
              <a:gd name="T10" fmla="*/ 298206 w 39"/>
              <a:gd name="T11" fmla="*/ 56218 h 87"/>
              <a:gd name="T12" fmla="*/ 119185 w 39"/>
              <a:gd name="T13" fmla="*/ 168891 h 87"/>
              <a:gd name="T14" fmla="*/ 0 w 39"/>
              <a:gd name="T15" fmla="*/ 337545 h 87"/>
              <a:gd name="T16" fmla="*/ 0 w 39"/>
              <a:gd name="T17" fmla="*/ 562655 h 87"/>
              <a:gd name="T18" fmla="*/ 0 w 39"/>
              <a:gd name="T19" fmla="*/ 1237983 h 87"/>
              <a:gd name="T20" fmla="*/ 179021 w 39"/>
              <a:gd name="T21" fmla="*/ 1969292 h 87"/>
              <a:gd name="T22" fmla="*/ 417635 w 39"/>
              <a:gd name="T23" fmla="*/ 2700838 h 87"/>
              <a:gd name="T24" fmla="*/ 775433 w 39"/>
              <a:gd name="T25" fmla="*/ 3375929 h 87"/>
              <a:gd name="T26" fmla="*/ 1133231 w 39"/>
              <a:gd name="T27" fmla="*/ 4051257 h 87"/>
              <a:gd name="T28" fmla="*/ 1491273 w 39"/>
              <a:gd name="T29" fmla="*/ 4557693 h 87"/>
              <a:gd name="T30" fmla="*/ 1968500 w 39"/>
              <a:gd name="T31" fmla="*/ 4839021 h 87"/>
              <a:gd name="T32" fmla="*/ 2266706 w 39"/>
              <a:gd name="T33" fmla="*/ 4895239 h 87"/>
              <a:gd name="T34" fmla="*/ 2326298 w 39"/>
              <a:gd name="T35" fmla="*/ 3938583 h 87"/>
              <a:gd name="T36" fmla="*/ 2028092 w 39"/>
              <a:gd name="T37" fmla="*/ 2813274 h 87"/>
              <a:gd name="T38" fmla="*/ 1610458 w 39"/>
              <a:gd name="T39" fmla="*/ 1631746 h 87"/>
              <a:gd name="T40" fmla="*/ 1193067 w 39"/>
              <a:gd name="T41" fmla="*/ 506437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29" name="Freeform 554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627903 w 34"/>
              <a:gd name="T1" fmla="*/ 332300 h 51"/>
              <a:gd name="T2" fmla="*/ 627903 w 34"/>
              <a:gd name="T3" fmla="*/ 379803 h 51"/>
              <a:gd name="T4" fmla="*/ 627903 w 34"/>
              <a:gd name="T5" fmla="*/ 379803 h 51"/>
              <a:gd name="T6" fmla="*/ 627903 w 34"/>
              <a:gd name="T7" fmla="*/ 379803 h 51"/>
              <a:gd name="T8" fmla="*/ 627903 w 34"/>
              <a:gd name="T9" fmla="*/ 379803 h 51"/>
              <a:gd name="T10" fmla="*/ 592978 w 34"/>
              <a:gd name="T11" fmla="*/ 237513 h 51"/>
              <a:gd name="T12" fmla="*/ 488390 w 34"/>
              <a:gd name="T13" fmla="*/ 47503 h 51"/>
              <a:gd name="T14" fmla="*/ 383615 w 34"/>
              <a:gd name="T15" fmla="*/ 0 h 51"/>
              <a:gd name="T16" fmla="*/ 244101 w 34"/>
              <a:gd name="T17" fmla="*/ 0 h 51"/>
              <a:gd name="T18" fmla="*/ 139513 w 34"/>
              <a:gd name="T19" fmla="*/ 47503 h 51"/>
              <a:gd name="T20" fmla="*/ 34925 w 34"/>
              <a:gd name="T21" fmla="*/ 237513 h 51"/>
              <a:gd name="T22" fmla="*/ 0 w 34"/>
              <a:gd name="T23" fmla="*/ 379803 h 51"/>
              <a:gd name="T24" fmla="*/ 0 w 34"/>
              <a:gd name="T25" fmla="*/ 522311 h 51"/>
              <a:gd name="T26" fmla="*/ 34925 w 34"/>
              <a:gd name="T27" fmla="*/ 759606 h 51"/>
              <a:gd name="T28" fmla="*/ 139513 w 34"/>
              <a:gd name="T29" fmla="*/ 1092125 h 51"/>
              <a:gd name="T30" fmla="*/ 279026 w 34"/>
              <a:gd name="T31" fmla="*/ 1424425 h 51"/>
              <a:gd name="T32" fmla="*/ 453465 w 34"/>
              <a:gd name="T33" fmla="*/ 1756726 h 51"/>
              <a:gd name="T34" fmla="*/ 627903 w 34"/>
              <a:gd name="T35" fmla="*/ 2041741 h 51"/>
              <a:gd name="T36" fmla="*/ 872004 w 34"/>
              <a:gd name="T37" fmla="*/ 2231534 h 51"/>
              <a:gd name="T38" fmla="*/ 1046443 w 34"/>
              <a:gd name="T39" fmla="*/ 2421544 h 51"/>
              <a:gd name="T40" fmla="*/ 1185956 w 34"/>
              <a:gd name="T41" fmla="*/ 2421544 h 51"/>
              <a:gd name="T42" fmla="*/ 1151031 w 34"/>
              <a:gd name="T43" fmla="*/ 1899233 h 51"/>
              <a:gd name="T44" fmla="*/ 1011518 w 34"/>
              <a:gd name="T45" fmla="*/ 1281917 h 51"/>
              <a:gd name="T46" fmla="*/ 802341 w 34"/>
              <a:gd name="T47" fmla="*/ 712322 h 51"/>
              <a:gd name="T48" fmla="*/ 627903 w 34"/>
              <a:gd name="T49" fmla="*/ 33230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30" name="Freeform 555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2159110 w 46"/>
              <a:gd name="T1" fmla="*/ 1388253 h 33"/>
              <a:gd name="T2" fmla="*/ 2392462 w 46"/>
              <a:gd name="T3" fmla="*/ 1272566 h 33"/>
              <a:gd name="T4" fmla="*/ 2625814 w 46"/>
              <a:gd name="T5" fmla="*/ 1099154 h 33"/>
              <a:gd name="T6" fmla="*/ 2684273 w 46"/>
              <a:gd name="T7" fmla="*/ 867779 h 33"/>
              <a:gd name="T8" fmla="*/ 2684273 w 46"/>
              <a:gd name="T9" fmla="*/ 578439 h 33"/>
              <a:gd name="T10" fmla="*/ 2567597 w 46"/>
              <a:gd name="T11" fmla="*/ 289340 h 33"/>
              <a:gd name="T12" fmla="*/ 2392462 w 46"/>
              <a:gd name="T13" fmla="*/ 115688 h 33"/>
              <a:gd name="T14" fmla="*/ 2159110 w 46"/>
              <a:gd name="T15" fmla="*/ 0 h 33"/>
              <a:gd name="T16" fmla="*/ 1867299 w 46"/>
              <a:gd name="T17" fmla="*/ 0 h 33"/>
              <a:gd name="T18" fmla="*/ 1692164 w 46"/>
              <a:gd name="T19" fmla="*/ 0 h 33"/>
              <a:gd name="T20" fmla="*/ 1458812 w 46"/>
              <a:gd name="T21" fmla="*/ 57964 h 33"/>
              <a:gd name="T22" fmla="*/ 1108784 w 46"/>
              <a:gd name="T23" fmla="*/ 173652 h 33"/>
              <a:gd name="T24" fmla="*/ 700298 w 46"/>
              <a:gd name="T25" fmla="*/ 405028 h 33"/>
              <a:gd name="T26" fmla="*/ 291811 w 46"/>
              <a:gd name="T27" fmla="*/ 809815 h 33"/>
              <a:gd name="T28" fmla="*/ 116676 w 46"/>
              <a:gd name="T29" fmla="*/ 1156878 h 33"/>
              <a:gd name="T30" fmla="*/ 0 w 46"/>
              <a:gd name="T31" fmla="*/ 1503941 h 33"/>
              <a:gd name="T32" fmla="*/ 0 w 46"/>
              <a:gd name="T33" fmla="*/ 1677593 h 33"/>
              <a:gd name="T34" fmla="*/ 175135 w 46"/>
              <a:gd name="T35" fmla="*/ 1793281 h 33"/>
              <a:gd name="T36" fmla="*/ 408487 w 46"/>
              <a:gd name="T37" fmla="*/ 1908969 h 33"/>
              <a:gd name="T38" fmla="*/ 700298 w 46"/>
              <a:gd name="T39" fmla="*/ 1908969 h 33"/>
              <a:gd name="T40" fmla="*/ 933650 w 46"/>
              <a:gd name="T41" fmla="*/ 1908969 h 33"/>
              <a:gd name="T42" fmla="*/ 1225460 w 46"/>
              <a:gd name="T43" fmla="*/ 1793281 h 33"/>
              <a:gd name="T44" fmla="*/ 1517271 w 46"/>
              <a:gd name="T45" fmla="*/ 1735317 h 33"/>
              <a:gd name="T46" fmla="*/ 1867299 w 46"/>
              <a:gd name="T47" fmla="*/ 1619629 h 33"/>
              <a:gd name="T48" fmla="*/ 2159110 w 46"/>
              <a:gd name="T49" fmla="*/ 1388253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31" name="Freeform 556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3534493 w 177"/>
              <a:gd name="T1" fmla="*/ 1888324 h 219"/>
              <a:gd name="T2" fmla="*/ 2827687 w 177"/>
              <a:gd name="T3" fmla="*/ 2460515 h 219"/>
              <a:gd name="T4" fmla="*/ 2229550 w 177"/>
              <a:gd name="T5" fmla="*/ 3089876 h 219"/>
              <a:gd name="T6" fmla="*/ 1577078 w 177"/>
              <a:gd name="T7" fmla="*/ 3776648 h 219"/>
              <a:gd name="T8" fmla="*/ 1087608 w 177"/>
              <a:gd name="T9" fmla="*/ 4520591 h 219"/>
              <a:gd name="T10" fmla="*/ 652471 w 177"/>
              <a:gd name="T11" fmla="*/ 5321706 h 219"/>
              <a:gd name="T12" fmla="*/ 326236 w 177"/>
              <a:gd name="T13" fmla="*/ 6122581 h 219"/>
              <a:gd name="T14" fmla="*/ 108668 w 177"/>
              <a:gd name="T15" fmla="*/ 6923696 h 219"/>
              <a:gd name="T16" fmla="*/ 0 w 177"/>
              <a:gd name="T17" fmla="*/ 7782220 h 219"/>
              <a:gd name="T18" fmla="*/ 108668 w 177"/>
              <a:gd name="T19" fmla="*/ 9040944 h 219"/>
              <a:gd name="T20" fmla="*/ 543804 w 177"/>
              <a:gd name="T21" fmla="*/ 10128153 h 219"/>
              <a:gd name="T22" fmla="*/ 1250609 w 177"/>
              <a:gd name="T23" fmla="*/ 11043849 h 219"/>
              <a:gd name="T24" fmla="*/ 2066315 w 177"/>
              <a:gd name="T25" fmla="*/ 11673211 h 219"/>
              <a:gd name="T26" fmla="*/ 3099589 w 177"/>
              <a:gd name="T27" fmla="*/ 12188230 h 219"/>
              <a:gd name="T28" fmla="*/ 4241531 w 177"/>
              <a:gd name="T29" fmla="*/ 12474325 h 219"/>
              <a:gd name="T30" fmla="*/ 5329139 w 177"/>
              <a:gd name="T31" fmla="*/ 12531497 h 219"/>
              <a:gd name="T32" fmla="*/ 6416747 w 177"/>
              <a:gd name="T33" fmla="*/ 12359744 h 219"/>
              <a:gd name="T34" fmla="*/ 6688649 w 177"/>
              <a:gd name="T35" fmla="*/ 12359744 h 219"/>
              <a:gd name="T36" fmla="*/ 6905984 w 177"/>
              <a:gd name="T37" fmla="*/ 12245401 h 219"/>
              <a:gd name="T38" fmla="*/ 7069218 w 177"/>
              <a:gd name="T39" fmla="*/ 12016477 h 219"/>
              <a:gd name="T40" fmla="*/ 7123552 w 177"/>
              <a:gd name="T41" fmla="*/ 11730382 h 219"/>
              <a:gd name="T42" fmla="*/ 7069218 w 177"/>
              <a:gd name="T43" fmla="*/ 11616040 h 219"/>
              <a:gd name="T44" fmla="*/ 6905984 w 177"/>
              <a:gd name="T45" fmla="*/ 11616040 h 219"/>
              <a:gd name="T46" fmla="*/ 6688649 w 177"/>
              <a:gd name="T47" fmla="*/ 11558629 h 219"/>
              <a:gd name="T48" fmla="*/ 6362180 w 177"/>
              <a:gd name="T49" fmla="*/ 11558629 h 219"/>
              <a:gd name="T50" fmla="*/ 6035944 w 177"/>
              <a:gd name="T51" fmla="*/ 11558629 h 219"/>
              <a:gd name="T52" fmla="*/ 5764042 w 177"/>
              <a:gd name="T53" fmla="*/ 11558629 h 219"/>
              <a:gd name="T54" fmla="*/ 5437806 w 177"/>
              <a:gd name="T55" fmla="*/ 11558629 h 219"/>
              <a:gd name="T56" fmla="*/ 5274805 w 177"/>
              <a:gd name="T57" fmla="*/ 11558629 h 219"/>
              <a:gd name="T58" fmla="*/ 4731001 w 177"/>
              <a:gd name="T59" fmla="*/ 11501458 h 219"/>
              <a:gd name="T60" fmla="*/ 4187197 w 177"/>
              <a:gd name="T61" fmla="*/ 11444287 h 219"/>
              <a:gd name="T62" fmla="*/ 3643393 w 177"/>
              <a:gd name="T63" fmla="*/ 11387116 h 219"/>
              <a:gd name="T64" fmla="*/ 3045256 w 177"/>
              <a:gd name="T65" fmla="*/ 11215363 h 219"/>
              <a:gd name="T66" fmla="*/ 2501452 w 177"/>
              <a:gd name="T67" fmla="*/ 11043849 h 219"/>
              <a:gd name="T68" fmla="*/ 1903314 w 177"/>
              <a:gd name="T69" fmla="*/ 10586001 h 219"/>
              <a:gd name="T70" fmla="*/ 1413844 w 177"/>
              <a:gd name="T71" fmla="*/ 10013811 h 219"/>
              <a:gd name="T72" fmla="*/ 815706 w 177"/>
              <a:gd name="T73" fmla="*/ 9269868 h 219"/>
              <a:gd name="T74" fmla="*/ 706805 w 177"/>
              <a:gd name="T75" fmla="*/ 8354411 h 219"/>
              <a:gd name="T76" fmla="*/ 761372 w 177"/>
              <a:gd name="T77" fmla="*/ 7496125 h 219"/>
              <a:gd name="T78" fmla="*/ 1033274 w 177"/>
              <a:gd name="T79" fmla="*/ 6637600 h 219"/>
              <a:gd name="T80" fmla="*/ 1359510 w 177"/>
              <a:gd name="T81" fmla="*/ 5836486 h 219"/>
              <a:gd name="T82" fmla="*/ 1848980 w 177"/>
              <a:gd name="T83" fmla="*/ 5092782 h 219"/>
              <a:gd name="T84" fmla="*/ 2447118 w 177"/>
              <a:gd name="T85" fmla="*/ 4348839 h 219"/>
              <a:gd name="T86" fmla="*/ 3045256 w 177"/>
              <a:gd name="T87" fmla="*/ 3719477 h 219"/>
              <a:gd name="T88" fmla="*/ 3806394 w 177"/>
              <a:gd name="T89" fmla="*/ 3147287 h 219"/>
              <a:gd name="T90" fmla="*/ 4567767 w 177"/>
              <a:gd name="T91" fmla="*/ 2574857 h 219"/>
              <a:gd name="T92" fmla="*/ 5329139 w 177"/>
              <a:gd name="T93" fmla="*/ 2117248 h 219"/>
              <a:gd name="T94" fmla="*/ 6144845 w 177"/>
              <a:gd name="T95" fmla="*/ 1659400 h 219"/>
              <a:gd name="T96" fmla="*/ 6905984 w 177"/>
              <a:gd name="T97" fmla="*/ 1316134 h 219"/>
              <a:gd name="T98" fmla="*/ 7667356 w 177"/>
              <a:gd name="T99" fmla="*/ 972867 h 219"/>
              <a:gd name="T100" fmla="*/ 8374394 w 177"/>
              <a:gd name="T101" fmla="*/ 686772 h 219"/>
              <a:gd name="T102" fmla="*/ 9081200 w 177"/>
              <a:gd name="T103" fmla="*/ 515019 h 219"/>
              <a:gd name="T104" fmla="*/ 9625004 w 177"/>
              <a:gd name="T105" fmla="*/ 400438 h 219"/>
              <a:gd name="T106" fmla="*/ 9244434 w 177"/>
              <a:gd name="T107" fmla="*/ 114342 h 219"/>
              <a:gd name="T108" fmla="*/ 8591729 w 177"/>
              <a:gd name="T109" fmla="*/ 0 h 219"/>
              <a:gd name="T110" fmla="*/ 7884924 w 177"/>
              <a:gd name="T111" fmla="*/ 114342 h 219"/>
              <a:gd name="T112" fmla="*/ 7014884 w 177"/>
              <a:gd name="T113" fmla="*/ 343266 h 219"/>
              <a:gd name="T114" fmla="*/ 6035944 w 177"/>
              <a:gd name="T115" fmla="*/ 629362 h 219"/>
              <a:gd name="T116" fmla="*/ 5111571 w 177"/>
              <a:gd name="T117" fmla="*/ 972867 h 219"/>
              <a:gd name="T118" fmla="*/ 4241531 w 177"/>
              <a:gd name="T119" fmla="*/ 1487647 h 219"/>
              <a:gd name="T120" fmla="*/ 3534493 w 177"/>
              <a:gd name="T121" fmla="*/ 1888324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32" name="Freeform 557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4731910 w 115"/>
              <a:gd name="T1" fmla="*/ 3360028 h 170"/>
              <a:gd name="T2" fmla="*/ 4878346 w 115"/>
              <a:gd name="T3" fmla="*/ 4421281 h 170"/>
              <a:gd name="T4" fmla="*/ 4780722 w 115"/>
              <a:gd name="T5" fmla="*/ 5305294 h 170"/>
              <a:gd name="T6" fmla="*/ 4439257 w 115"/>
              <a:gd name="T7" fmla="*/ 6071795 h 170"/>
              <a:gd name="T8" fmla="*/ 3902765 w 115"/>
              <a:gd name="T9" fmla="*/ 6720298 h 170"/>
              <a:gd name="T10" fmla="*/ 3317240 w 115"/>
              <a:gd name="T11" fmla="*/ 7368559 h 170"/>
              <a:gd name="T12" fmla="*/ 2634311 w 115"/>
              <a:gd name="T13" fmla="*/ 7958063 h 170"/>
              <a:gd name="T14" fmla="*/ 1902570 w 115"/>
              <a:gd name="T15" fmla="*/ 8547567 h 170"/>
              <a:gd name="T16" fmla="*/ 1317045 w 115"/>
              <a:gd name="T17" fmla="*/ 9137071 h 170"/>
              <a:gd name="T18" fmla="*/ 1219642 w 115"/>
              <a:gd name="T19" fmla="*/ 9313825 h 170"/>
              <a:gd name="T20" fmla="*/ 1122017 w 115"/>
              <a:gd name="T21" fmla="*/ 9431823 h 170"/>
              <a:gd name="T22" fmla="*/ 1122017 w 115"/>
              <a:gd name="T23" fmla="*/ 9667576 h 170"/>
              <a:gd name="T24" fmla="*/ 1268454 w 115"/>
              <a:gd name="T25" fmla="*/ 9844573 h 170"/>
              <a:gd name="T26" fmla="*/ 1365857 w 115"/>
              <a:gd name="T27" fmla="*/ 9962328 h 170"/>
              <a:gd name="T28" fmla="*/ 1512294 w 115"/>
              <a:gd name="T29" fmla="*/ 10021327 h 170"/>
              <a:gd name="T30" fmla="*/ 1658730 w 115"/>
              <a:gd name="T31" fmla="*/ 10021327 h 170"/>
              <a:gd name="T32" fmla="*/ 1804946 w 115"/>
              <a:gd name="T33" fmla="*/ 9962328 h 170"/>
              <a:gd name="T34" fmla="*/ 2585499 w 115"/>
              <a:gd name="T35" fmla="*/ 9372824 h 170"/>
              <a:gd name="T36" fmla="*/ 3366052 w 115"/>
              <a:gd name="T37" fmla="*/ 8783320 h 170"/>
              <a:gd name="T38" fmla="*/ 4048981 w 115"/>
              <a:gd name="T39" fmla="*/ 8076061 h 170"/>
              <a:gd name="T40" fmla="*/ 4731910 w 115"/>
              <a:gd name="T41" fmla="*/ 7250804 h 170"/>
              <a:gd name="T42" fmla="*/ 5170998 w 115"/>
              <a:gd name="T43" fmla="*/ 6366547 h 170"/>
              <a:gd name="T44" fmla="*/ 5512463 w 115"/>
              <a:gd name="T45" fmla="*/ 5364293 h 170"/>
              <a:gd name="T46" fmla="*/ 5610087 w 115"/>
              <a:gd name="T47" fmla="*/ 4303283 h 170"/>
              <a:gd name="T48" fmla="*/ 5415059 w 115"/>
              <a:gd name="T49" fmla="*/ 3124275 h 170"/>
              <a:gd name="T50" fmla="*/ 4927158 w 115"/>
              <a:gd name="T51" fmla="*/ 2299018 h 170"/>
              <a:gd name="T52" fmla="*/ 4341633 w 115"/>
              <a:gd name="T53" fmla="*/ 1532759 h 170"/>
              <a:gd name="T54" fmla="*/ 3512489 w 115"/>
              <a:gd name="T55" fmla="*/ 884256 h 170"/>
              <a:gd name="T56" fmla="*/ 2683123 w 115"/>
              <a:gd name="T57" fmla="*/ 471506 h 170"/>
              <a:gd name="T58" fmla="*/ 1804946 w 115"/>
              <a:gd name="T59" fmla="*/ 117998 h 170"/>
              <a:gd name="T60" fmla="*/ 1024393 w 115"/>
              <a:gd name="T61" fmla="*/ 0 h 170"/>
              <a:gd name="T62" fmla="*/ 439089 w 115"/>
              <a:gd name="T63" fmla="*/ 58999 h 170"/>
              <a:gd name="T64" fmla="*/ 0 w 115"/>
              <a:gd name="T65" fmla="*/ 294752 h 170"/>
              <a:gd name="T66" fmla="*/ 731741 w 115"/>
              <a:gd name="T67" fmla="*/ 589504 h 170"/>
              <a:gd name="T68" fmla="*/ 1463482 w 115"/>
              <a:gd name="T69" fmla="*/ 766258 h 170"/>
              <a:gd name="T70" fmla="*/ 2097598 w 115"/>
              <a:gd name="T71" fmla="*/ 943255 h 170"/>
              <a:gd name="T72" fmla="*/ 2780748 w 115"/>
              <a:gd name="T73" fmla="*/ 1179008 h 170"/>
              <a:gd name="T74" fmla="*/ 3414864 w 115"/>
              <a:gd name="T75" fmla="*/ 1532759 h 170"/>
              <a:gd name="T76" fmla="*/ 3951357 w 115"/>
              <a:gd name="T77" fmla="*/ 1945266 h 170"/>
              <a:gd name="T78" fmla="*/ 4439257 w 115"/>
              <a:gd name="T79" fmla="*/ 2534771 h 170"/>
              <a:gd name="T80" fmla="*/ 4731910 w 115"/>
              <a:gd name="T81" fmla="*/ 3360028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33" name="Freeform 558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4345026 w 289"/>
              <a:gd name="T1" fmla="*/ 3713740 h 352"/>
              <a:gd name="T2" fmla="*/ 2317420 w 289"/>
              <a:gd name="T3" fmla="*/ 6056191 h 352"/>
              <a:gd name="T4" fmla="*/ 772547 w 289"/>
              <a:gd name="T5" fmla="*/ 8912785 h 352"/>
              <a:gd name="T6" fmla="*/ 0 w 289"/>
              <a:gd name="T7" fmla="*/ 12055016 h 352"/>
              <a:gd name="T8" fmla="*/ 144798 w 289"/>
              <a:gd name="T9" fmla="*/ 14226085 h 352"/>
              <a:gd name="T10" fmla="*/ 482732 w 289"/>
              <a:gd name="T11" fmla="*/ 15083230 h 352"/>
              <a:gd name="T12" fmla="*/ 917344 w 289"/>
              <a:gd name="T13" fmla="*/ 15825883 h 352"/>
              <a:gd name="T14" fmla="*/ 1496535 w 289"/>
              <a:gd name="T15" fmla="*/ 16511408 h 352"/>
              <a:gd name="T16" fmla="*/ 2462218 w 289"/>
              <a:gd name="T17" fmla="*/ 17254300 h 352"/>
              <a:gd name="T18" fmla="*/ 3765616 w 289"/>
              <a:gd name="T19" fmla="*/ 18054079 h 352"/>
              <a:gd name="T20" fmla="*/ 5165692 w 289"/>
              <a:gd name="T21" fmla="*/ 18682477 h 352"/>
              <a:gd name="T22" fmla="*/ 6614107 w 289"/>
              <a:gd name="T23" fmla="*/ 19139733 h 352"/>
              <a:gd name="T24" fmla="*/ 8062522 w 289"/>
              <a:gd name="T25" fmla="*/ 19539623 h 352"/>
              <a:gd name="T26" fmla="*/ 9559057 w 289"/>
              <a:gd name="T27" fmla="*/ 19768132 h 352"/>
              <a:gd name="T28" fmla="*/ 11055811 w 289"/>
              <a:gd name="T29" fmla="*/ 19939513 h 352"/>
              <a:gd name="T30" fmla="*/ 12552346 w 289"/>
              <a:gd name="T31" fmla="*/ 20053767 h 352"/>
              <a:gd name="T32" fmla="*/ 13517810 w 289"/>
              <a:gd name="T33" fmla="*/ 20110894 h 352"/>
              <a:gd name="T34" fmla="*/ 13855964 w 289"/>
              <a:gd name="T35" fmla="*/ 19768132 h 352"/>
              <a:gd name="T36" fmla="*/ 13952422 w 289"/>
              <a:gd name="T37" fmla="*/ 19139733 h 352"/>
              <a:gd name="T38" fmla="*/ 13662827 w 289"/>
              <a:gd name="T39" fmla="*/ 18739605 h 352"/>
              <a:gd name="T40" fmla="*/ 12745483 w 289"/>
              <a:gd name="T41" fmla="*/ 18682477 h 352"/>
              <a:gd name="T42" fmla="*/ 11345407 w 289"/>
              <a:gd name="T43" fmla="*/ 18625350 h 352"/>
              <a:gd name="T44" fmla="*/ 9993670 w 289"/>
              <a:gd name="T45" fmla="*/ 18453969 h 352"/>
              <a:gd name="T46" fmla="*/ 8641713 w 289"/>
              <a:gd name="T47" fmla="*/ 18225461 h 352"/>
              <a:gd name="T48" fmla="*/ 7241637 w 289"/>
              <a:gd name="T49" fmla="*/ 17939825 h 352"/>
              <a:gd name="T50" fmla="*/ 5889900 w 289"/>
              <a:gd name="T51" fmla="*/ 17482808 h 352"/>
              <a:gd name="T52" fmla="*/ 4586502 w 289"/>
              <a:gd name="T53" fmla="*/ 17025791 h 352"/>
              <a:gd name="T54" fmla="*/ 3282884 w 289"/>
              <a:gd name="T55" fmla="*/ 16282900 h 352"/>
              <a:gd name="T56" fmla="*/ 2172623 w 289"/>
              <a:gd name="T57" fmla="*/ 15483120 h 352"/>
              <a:gd name="T58" fmla="*/ 1544874 w 289"/>
              <a:gd name="T59" fmla="*/ 14283212 h 352"/>
              <a:gd name="T60" fmla="*/ 1303618 w 289"/>
              <a:gd name="T61" fmla="*/ 12683653 h 352"/>
              <a:gd name="T62" fmla="*/ 1641552 w 289"/>
              <a:gd name="T63" fmla="*/ 10455456 h 352"/>
              <a:gd name="T64" fmla="*/ 2172623 w 289"/>
              <a:gd name="T65" fmla="*/ 8741404 h 352"/>
              <a:gd name="T66" fmla="*/ 2944950 w 289"/>
              <a:gd name="T67" fmla="*/ 7255860 h 352"/>
              <a:gd name="T68" fmla="*/ 3862294 w 289"/>
              <a:gd name="T69" fmla="*/ 5884809 h 352"/>
              <a:gd name="T70" fmla="*/ 4924436 w 289"/>
              <a:gd name="T71" fmla="*/ 4684901 h 352"/>
              <a:gd name="T72" fmla="*/ 6227834 w 289"/>
              <a:gd name="T73" fmla="*/ 3370978 h 352"/>
              <a:gd name="T74" fmla="*/ 7821047 w 289"/>
              <a:gd name="T75" fmla="*/ 2171069 h 352"/>
              <a:gd name="T76" fmla="*/ 9510718 w 289"/>
              <a:gd name="T77" fmla="*/ 1142781 h 352"/>
              <a:gd name="T78" fmla="*/ 10959133 w 289"/>
              <a:gd name="T79" fmla="*/ 342763 h 352"/>
              <a:gd name="T80" fmla="*/ 11007472 w 289"/>
              <a:gd name="T81" fmla="*/ 0 h 352"/>
              <a:gd name="T82" fmla="*/ 9559057 w 289"/>
              <a:gd name="T83" fmla="*/ 285636 h 352"/>
              <a:gd name="T84" fmla="*/ 7821047 w 289"/>
              <a:gd name="T85" fmla="*/ 1028288 h 352"/>
              <a:gd name="T86" fmla="*/ 6131375 w 289"/>
              <a:gd name="T87" fmla="*/ 2056815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34" name="Freeform 559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10800670 w 252"/>
              <a:gd name="T1" fmla="*/ 4498081 h 235"/>
              <a:gd name="T2" fmla="*/ 11417754 w 252"/>
              <a:gd name="T3" fmla="*/ 5310415 h 235"/>
              <a:gd name="T4" fmla="*/ 11726409 w 252"/>
              <a:gd name="T5" fmla="*/ 6247474 h 235"/>
              <a:gd name="T6" fmla="*/ 11932104 w 252"/>
              <a:gd name="T7" fmla="*/ 7247019 h 235"/>
              <a:gd name="T8" fmla="*/ 11932104 w 252"/>
              <a:gd name="T9" fmla="*/ 8309052 h 235"/>
              <a:gd name="T10" fmla="*/ 11829370 w 252"/>
              <a:gd name="T11" fmla="*/ 9183624 h 235"/>
              <a:gd name="T12" fmla="*/ 11623675 w 252"/>
              <a:gd name="T13" fmla="*/ 9933471 h 235"/>
              <a:gd name="T14" fmla="*/ 11212059 w 252"/>
              <a:gd name="T15" fmla="*/ 10683067 h 235"/>
              <a:gd name="T16" fmla="*/ 10852150 w 252"/>
              <a:gd name="T17" fmla="*/ 11245453 h 235"/>
              <a:gd name="T18" fmla="*/ 10389280 w 252"/>
              <a:gd name="T19" fmla="*/ 11932562 h 235"/>
              <a:gd name="T20" fmla="*/ 9874930 w 252"/>
              <a:gd name="T21" fmla="*/ 12494947 h 235"/>
              <a:gd name="T22" fmla="*/ 9412061 w 252"/>
              <a:gd name="T23" fmla="*/ 13057082 h 235"/>
              <a:gd name="T24" fmla="*/ 8897711 w 252"/>
              <a:gd name="T25" fmla="*/ 13681955 h 235"/>
              <a:gd name="T26" fmla="*/ 8794750 w 252"/>
              <a:gd name="T27" fmla="*/ 13869417 h 235"/>
              <a:gd name="T28" fmla="*/ 8743496 w 252"/>
              <a:gd name="T29" fmla="*/ 14056878 h 235"/>
              <a:gd name="T30" fmla="*/ 8794750 w 252"/>
              <a:gd name="T31" fmla="*/ 14306577 h 235"/>
              <a:gd name="T32" fmla="*/ 8897711 w 252"/>
              <a:gd name="T33" fmla="*/ 14494039 h 235"/>
              <a:gd name="T34" fmla="*/ 9051925 w 252"/>
              <a:gd name="T35" fmla="*/ 14619013 h 235"/>
              <a:gd name="T36" fmla="*/ 9257620 w 252"/>
              <a:gd name="T37" fmla="*/ 14681501 h 235"/>
              <a:gd name="T38" fmla="*/ 9463541 w 252"/>
              <a:gd name="T39" fmla="*/ 14619013 h 235"/>
              <a:gd name="T40" fmla="*/ 9617755 w 252"/>
              <a:gd name="T41" fmla="*/ 14494039 h 235"/>
              <a:gd name="T42" fmla="*/ 10697709 w 252"/>
              <a:gd name="T43" fmla="*/ 13619468 h 235"/>
              <a:gd name="T44" fmla="*/ 11572195 w 252"/>
              <a:gd name="T45" fmla="*/ 12494947 h 235"/>
              <a:gd name="T46" fmla="*/ 12292239 w 252"/>
              <a:gd name="T47" fmla="*/ 11120478 h 235"/>
              <a:gd name="T48" fmla="*/ 12806589 w 252"/>
              <a:gd name="T49" fmla="*/ 9746009 h 235"/>
              <a:gd name="T50" fmla="*/ 12960804 w 252"/>
              <a:gd name="T51" fmla="*/ 8184078 h 235"/>
              <a:gd name="T52" fmla="*/ 12857843 w 252"/>
              <a:gd name="T53" fmla="*/ 6747122 h 235"/>
              <a:gd name="T54" fmla="*/ 12446454 w 252"/>
              <a:gd name="T55" fmla="*/ 5310415 h 235"/>
              <a:gd name="T56" fmla="*/ 11572195 w 252"/>
              <a:gd name="T57" fmla="*/ 4060920 h 235"/>
              <a:gd name="T58" fmla="*/ 10903630 w 252"/>
              <a:gd name="T59" fmla="*/ 3373561 h 235"/>
              <a:gd name="T60" fmla="*/ 10132105 w 252"/>
              <a:gd name="T61" fmla="*/ 2811426 h 235"/>
              <a:gd name="T62" fmla="*/ 9309100 w 252"/>
              <a:gd name="T63" fmla="*/ 2249041 h 235"/>
              <a:gd name="T64" fmla="*/ 8434841 w 252"/>
              <a:gd name="T65" fmla="*/ 1811880 h 235"/>
              <a:gd name="T66" fmla="*/ 7509102 w 252"/>
              <a:gd name="T67" fmla="*/ 1374469 h 235"/>
              <a:gd name="T68" fmla="*/ 6531882 w 252"/>
              <a:gd name="T69" fmla="*/ 1062033 h 235"/>
              <a:gd name="T70" fmla="*/ 5606143 w 252"/>
              <a:gd name="T71" fmla="*/ 749597 h 235"/>
              <a:gd name="T72" fmla="*/ 4628923 w 252"/>
              <a:gd name="T73" fmla="*/ 437411 h 235"/>
              <a:gd name="T74" fmla="*/ 3754438 w 252"/>
              <a:gd name="T75" fmla="*/ 249949 h 235"/>
              <a:gd name="T76" fmla="*/ 2931659 w 252"/>
              <a:gd name="T77" fmla="*/ 124974 h 235"/>
              <a:gd name="T78" fmla="*/ 2160134 w 252"/>
              <a:gd name="T79" fmla="*/ 0 h 235"/>
              <a:gd name="T80" fmla="*/ 1440089 w 252"/>
              <a:gd name="T81" fmla="*/ 0 h 235"/>
              <a:gd name="T82" fmla="*/ 874259 w 252"/>
              <a:gd name="T83" fmla="*/ 0 h 235"/>
              <a:gd name="T84" fmla="*/ 411389 w 252"/>
              <a:gd name="T85" fmla="*/ 62487 h 235"/>
              <a:gd name="T86" fmla="*/ 154214 w 252"/>
              <a:gd name="T87" fmla="*/ 187462 h 235"/>
              <a:gd name="T88" fmla="*/ 0 w 252"/>
              <a:gd name="T89" fmla="*/ 312436 h 235"/>
              <a:gd name="T90" fmla="*/ 514350 w 252"/>
              <a:gd name="T91" fmla="*/ 437411 h 235"/>
              <a:gd name="T92" fmla="*/ 1131434 w 252"/>
              <a:gd name="T93" fmla="*/ 499898 h 235"/>
              <a:gd name="T94" fmla="*/ 1697264 w 252"/>
              <a:gd name="T95" fmla="*/ 687110 h 235"/>
              <a:gd name="T96" fmla="*/ 2365829 w 252"/>
              <a:gd name="T97" fmla="*/ 812084 h 235"/>
              <a:gd name="T98" fmla="*/ 3085873 w 252"/>
              <a:gd name="T99" fmla="*/ 937059 h 235"/>
              <a:gd name="T100" fmla="*/ 3754438 w 252"/>
              <a:gd name="T101" fmla="*/ 1062033 h 235"/>
              <a:gd name="T102" fmla="*/ 4474482 w 252"/>
              <a:gd name="T103" fmla="*/ 1249495 h 235"/>
              <a:gd name="T104" fmla="*/ 5246007 w 252"/>
              <a:gd name="T105" fmla="*/ 1436956 h 235"/>
              <a:gd name="T106" fmla="*/ 5914571 w 252"/>
              <a:gd name="T107" fmla="*/ 1749393 h 235"/>
              <a:gd name="T108" fmla="*/ 6686096 w 252"/>
              <a:gd name="T109" fmla="*/ 1999092 h 235"/>
              <a:gd name="T110" fmla="*/ 7457621 w 252"/>
              <a:gd name="T111" fmla="*/ 2311528 h 235"/>
              <a:gd name="T112" fmla="*/ 8177666 w 252"/>
              <a:gd name="T113" fmla="*/ 2686451 h 235"/>
              <a:gd name="T114" fmla="*/ 8846230 w 252"/>
              <a:gd name="T115" fmla="*/ 3061125 h 235"/>
              <a:gd name="T116" fmla="*/ 9566275 w 252"/>
              <a:gd name="T117" fmla="*/ 3436048 h 235"/>
              <a:gd name="T118" fmla="*/ 10183586 w 252"/>
              <a:gd name="T119" fmla="*/ 3998433 h 235"/>
              <a:gd name="T120" fmla="*/ 10800670 w 252"/>
              <a:gd name="T121" fmla="*/ 4498081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35" name="Freeform 560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7223082 h 220"/>
              <a:gd name="T2" fmla="*/ 0 w 103"/>
              <a:gd name="T3" fmla="*/ 8306507 h 220"/>
              <a:gd name="T4" fmla="*/ 213855 w 103"/>
              <a:gd name="T5" fmla="*/ 9329824 h 220"/>
              <a:gd name="T6" fmla="*/ 641333 w 103"/>
              <a:gd name="T7" fmla="*/ 10292787 h 220"/>
              <a:gd name="T8" fmla="*/ 1175854 w 103"/>
              <a:gd name="T9" fmla="*/ 11135533 h 220"/>
              <a:gd name="T10" fmla="*/ 1870823 w 103"/>
              <a:gd name="T11" fmla="*/ 11857817 h 220"/>
              <a:gd name="T12" fmla="*/ 2672605 w 103"/>
              <a:gd name="T13" fmla="*/ 12459883 h 220"/>
              <a:gd name="T14" fmla="*/ 3527792 w 103"/>
              <a:gd name="T15" fmla="*/ 12941242 h 220"/>
              <a:gd name="T16" fmla="*/ 4436385 w 103"/>
              <a:gd name="T17" fmla="*/ 13182167 h 220"/>
              <a:gd name="T18" fmla="*/ 4757051 w 103"/>
              <a:gd name="T19" fmla="*/ 13242276 h 220"/>
              <a:gd name="T20" fmla="*/ 5024312 w 103"/>
              <a:gd name="T21" fmla="*/ 13121813 h 220"/>
              <a:gd name="T22" fmla="*/ 5238166 w 103"/>
              <a:gd name="T23" fmla="*/ 12941242 h 220"/>
              <a:gd name="T24" fmla="*/ 5344978 w 103"/>
              <a:gd name="T25" fmla="*/ 12700563 h 220"/>
              <a:gd name="T26" fmla="*/ 5344978 w 103"/>
              <a:gd name="T27" fmla="*/ 12339421 h 220"/>
              <a:gd name="T28" fmla="*/ 5291572 w 103"/>
              <a:gd name="T29" fmla="*/ 12038388 h 220"/>
              <a:gd name="T30" fmla="*/ 5131355 w 103"/>
              <a:gd name="T31" fmla="*/ 11797708 h 220"/>
              <a:gd name="T32" fmla="*/ 4864094 w 103"/>
              <a:gd name="T33" fmla="*/ 11617137 h 220"/>
              <a:gd name="T34" fmla="*/ 3955270 w 103"/>
              <a:gd name="T35" fmla="*/ 11255996 h 220"/>
              <a:gd name="T36" fmla="*/ 3100083 w 103"/>
              <a:gd name="T37" fmla="*/ 10714283 h 220"/>
              <a:gd name="T38" fmla="*/ 2405344 w 103"/>
              <a:gd name="T39" fmla="*/ 10052108 h 220"/>
              <a:gd name="T40" fmla="*/ 1924229 w 103"/>
              <a:gd name="T41" fmla="*/ 9269716 h 220"/>
              <a:gd name="T42" fmla="*/ 1603563 w 103"/>
              <a:gd name="T43" fmla="*/ 8306507 h 220"/>
              <a:gd name="T44" fmla="*/ 1443114 w 103"/>
              <a:gd name="T45" fmla="*/ 7283190 h 220"/>
              <a:gd name="T46" fmla="*/ 1443114 w 103"/>
              <a:gd name="T47" fmla="*/ 6199765 h 220"/>
              <a:gd name="T48" fmla="*/ 1710375 w 103"/>
              <a:gd name="T49" fmla="*/ 4995877 h 220"/>
              <a:gd name="T50" fmla="*/ 2084678 w 103"/>
              <a:gd name="T51" fmla="*/ 4153376 h 220"/>
              <a:gd name="T52" fmla="*/ 2726011 w 103"/>
              <a:gd name="T53" fmla="*/ 3370739 h 220"/>
              <a:gd name="T54" fmla="*/ 3367343 w 103"/>
              <a:gd name="T55" fmla="*/ 2588347 h 220"/>
              <a:gd name="T56" fmla="*/ 4115719 w 103"/>
              <a:gd name="T57" fmla="*/ 1866063 h 220"/>
              <a:gd name="T58" fmla="*/ 4757051 w 103"/>
              <a:gd name="T59" fmla="*/ 1263996 h 220"/>
              <a:gd name="T60" fmla="*/ 5238166 w 103"/>
              <a:gd name="T61" fmla="*/ 722284 h 220"/>
              <a:gd name="T62" fmla="*/ 5505427 w 103"/>
              <a:gd name="T63" fmla="*/ 301033 h 220"/>
              <a:gd name="T64" fmla="*/ 5505427 w 103"/>
              <a:gd name="T65" fmla="*/ 0 h 220"/>
              <a:gd name="T66" fmla="*/ 4917500 w 103"/>
              <a:gd name="T67" fmla="*/ 240679 h 220"/>
              <a:gd name="T68" fmla="*/ 4115719 w 103"/>
              <a:gd name="T69" fmla="*/ 722284 h 220"/>
              <a:gd name="T70" fmla="*/ 3260531 w 103"/>
              <a:gd name="T71" fmla="*/ 1504921 h 220"/>
              <a:gd name="T72" fmla="*/ 2351938 w 103"/>
              <a:gd name="T73" fmla="*/ 2407776 h 220"/>
              <a:gd name="T74" fmla="*/ 1550157 w 103"/>
              <a:gd name="T75" fmla="*/ 3430847 h 220"/>
              <a:gd name="T76" fmla="*/ 855187 w 103"/>
              <a:gd name="T77" fmla="*/ 4634735 h 220"/>
              <a:gd name="T78" fmla="*/ 320666 w 103"/>
              <a:gd name="T79" fmla="*/ 5898731 h 220"/>
              <a:gd name="T80" fmla="*/ 0 w 103"/>
              <a:gd name="T81" fmla="*/ 7223082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36" name="Freeform 561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9917315 w 220"/>
              <a:gd name="T1" fmla="*/ 6764536 h 288"/>
              <a:gd name="T2" fmla="*/ 10450484 w 220"/>
              <a:gd name="T3" fmla="*/ 7823443 h 288"/>
              <a:gd name="T4" fmla="*/ 10770524 w 220"/>
              <a:gd name="T5" fmla="*/ 8999978 h 288"/>
              <a:gd name="T6" fmla="*/ 10610504 w 220"/>
              <a:gd name="T7" fmla="*/ 10235208 h 288"/>
              <a:gd name="T8" fmla="*/ 9917315 w 220"/>
              <a:gd name="T9" fmla="*/ 11411744 h 288"/>
              <a:gd name="T10" fmla="*/ 8957656 w 220"/>
              <a:gd name="T11" fmla="*/ 12529344 h 288"/>
              <a:gd name="T12" fmla="*/ 7891318 w 220"/>
              <a:gd name="T13" fmla="*/ 13470378 h 288"/>
              <a:gd name="T14" fmla="*/ 6771409 w 220"/>
              <a:gd name="T15" fmla="*/ 14470592 h 288"/>
              <a:gd name="T16" fmla="*/ 6131791 w 220"/>
              <a:gd name="T17" fmla="*/ 15176368 h 288"/>
              <a:gd name="T18" fmla="*/ 5865091 w 220"/>
              <a:gd name="T19" fmla="*/ 15705821 h 288"/>
              <a:gd name="T20" fmla="*/ 5705071 w 220"/>
              <a:gd name="T21" fmla="*/ 16235274 h 288"/>
              <a:gd name="T22" fmla="*/ 5811751 w 220"/>
              <a:gd name="T23" fmla="*/ 16705792 h 288"/>
              <a:gd name="T24" fmla="*/ 6238240 w 220"/>
              <a:gd name="T25" fmla="*/ 16941050 h 288"/>
              <a:gd name="T26" fmla="*/ 6611620 w 220"/>
              <a:gd name="T27" fmla="*/ 16882114 h 288"/>
              <a:gd name="T28" fmla="*/ 7357918 w 220"/>
              <a:gd name="T29" fmla="*/ 15941080 h 288"/>
              <a:gd name="T30" fmla="*/ 8584276 w 220"/>
              <a:gd name="T31" fmla="*/ 14705850 h 288"/>
              <a:gd name="T32" fmla="*/ 9863975 w 220"/>
              <a:gd name="T33" fmla="*/ 13470378 h 288"/>
              <a:gd name="T34" fmla="*/ 10983653 w 220"/>
              <a:gd name="T35" fmla="*/ 11999890 h 288"/>
              <a:gd name="T36" fmla="*/ 11676842 w 220"/>
              <a:gd name="T37" fmla="*/ 10176514 h 288"/>
              <a:gd name="T38" fmla="*/ 11623502 w 220"/>
              <a:gd name="T39" fmla="*/ 8293960 h 288"/>
              <a:gd name="T40" fmla="*/ 10876973 w 220"/>
              <a:gd name="T41" fmla="*/ 6529277 h 288"/>
              <a:gd name="T42" fmla="*/ 9703955 w 220"/>
              <a:gd name="T43" fmla="*/ 5058789 h 288"/>
              <a:gd name="T44" fmla="*/ 8424487 w 220"/>
              <a:gd name="T45" fmla="*/ 4117512 h 288"/>
              <a:gd name="T46" fmla="*/ 7144789 w 220"/>
              <a:gd name="T47" fmla="*/ 3294107 h 288"/>
              <a:gd name="T48" fmla="*/ 5811751 w 220"/>
              <a:gd name="T49" fmla="*/ 2529395 h 288"/>
              <a:gd name="T50" fmla="*/ 4425373 w 220"/>
              <a:gd name="T51" fmla="*/ 1705989 h 288"/>
              <a:gd name="T52" fmla="*/ 3145905 w 220"/>
              <a:gd name="T53" fmla="*/ 999971 h 288"/>
              <a:gd name="T54" fmla="*/ 1919547 w 220"/>
              <a:gd name="T55" fmla="*/ 411824 h 288"/>
              <a:gd name="T56" fmla="*/ 959658 w 220"/>
              <a:gd name="T57" fmla="*/ 58936 h 288"/>
              <a:gd name="T58" fmla="*/ 213360 w 220"/>
              <a:gd name="T59" fmla="*/ 0 h 288"/>
              <a:gd name="T60" fmla="*/ 479829 w 220"/>
              <a:gd name="T61" fmla="*/ 411824 h 288"/>
              <a:gd name="T62" fmla="*/ 1652847 w 220"/>
              <a:gd name="T63" fmla="*/ 1058907 h 288"/>
              <a:gd name="T64" fmla="*/ 2879205 w 220"/>
              <a:gd name="T65" fmla="*/ 1705989 h 288"/>
              <a:gd name="T66" fmla="*/ 4105564 w 220"/>
              <a:gd name="T67" fmla="*/ 2352829 h 288"/>
              <a:gd name="T68" fmla="*/ 5385262 w 220"/>
              <a:gd name="T69" fmla="*/ 3117541 h 288"/>
              <a:gd name="T70" fmla="*/ 6611620 w 220"/>
              <a:gd name="T71" fmla="*/ 3882253 h 288"/>
              <a:gd name="T72" fmla="*/ 7837978 w 220"/>
              <a:gd name="T73" fmla="*/ 4823531 h 288"/>
              <a:gd name="T74" fmla="*/ 8957656 w 220"/>
              <a:gd name="T75" fmla="*/ 5764565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37" name="Freeform 562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4469272 w 1070"/>
              <a:gd name="T1" fmla="*/ 0 h 844"/>
              <a:gd name="T2" fmla="*/ 33916121 w 1070"/>
              <a:gd name="T3" fmla="*/ 3964296 h 844"/>
              <a:gd name="T4" fmla="*/ 29129764 w 1070"/>
              <a:gd name="T5" fmla="*/ 17246946 h 844"/>
              <a:gd name="T6" fmla="*/ 0 w 1070"/>
              <a:gd name="T7" fmla="*/ 12751304 h 844"/>
              <a:gd name="T8" fmla="*/ 4469272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38" name="Freeform 563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3084704 w 819"/>
              <a:gd name="T1" fmla="*/ 0 h 333"/>
              <a:gd name="T2" fmla="*/ 26044692 w 819"/>
              <a:gd name="T3" fmla="*/ 2843198 h 333"/>
              <a:gd name="T4" fmla="*/ 5469653 w 819"/>
              <a:gd name="T5" fmla="*/ 2004541 h 333"/>
              <a:gd name="T6" fmla="*/ 0 w 819"/>
              <a:gd name="T7" fmla="*/ 6811233 h 333"/>
              <a:gd name="T8" fmla="*/ 3084704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39" name="Freeform 564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1069515 w 1083"/>
              <a:gd name="T1" fmla="*/ 0 h 306"/>
              <a:gd name="T2" fmla="*/ 34069636 w 1083"/>
              <a:gd name="T3" fmla="*/ 5507297 h 306"/>
              <a:gd name="T4" fmla="*/ 33188838 w 1083"/>
              <a:gd name="T5" fmla="*/ 6456871 h 306"/>
              <a:gd name="T6" fmla="*/ 0 w 1083"/>
              <a:gd name="T7" fmla="*/ 590778 h 306"/>
              <a:gd name="T8" fmla="*/ 1069515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0" name="Freeform 565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1235746 w 1088"/>
              <a:gd name="T1" fmla="*/ 0 h 311"/>
              <a:gd name="T2" fmla="*/ 34476108 w 1088"/>
              <a:gd name="T3" fmla="*/ 5311275 h 311"/>
              <a:gd name="T4" fmla="*/ 33430477 w 1088"/>
              <a:gd name="T5" fmla="*/ 6353063 h 311"/>
              <a:gd name="T6" fmla="*/ 0 w 1088"/>
              <a:gd name="T7" fmla="*/ 694478 h 311"/>
              <a:gd name="T8" fmla="*/ 1235746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1" name="Freeform 566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485775 w 164"/>
              <a:gd name="T1" fmla="*/ 17463 h 72"/>
              <a:gd name="T2" fmla="*/ 637536 w 164"/>
              <a:gd name="T3" fmla="*/ 17463 h 72"/>
              <a:gd name="T4" fmla="*/ 1062502 w 164"/>
              <a:gd name="T5" fmla="*/ 0 h 72"/>
              <a:gd name="T6" fmla="*/ 1639404 w 164"/>
              <a:gd name="T7" fmla="*/ 0 h 72"/>
              <a:gd name="T8" fmla="*/ 2368066 w 164"/>
              <a:gd name="T9" fmla="*/ 35057 h 72"/>
              <a:gd name="T10" fmla="*/ 3157363 w 164"/>
              <a:gd name="T11" fmla="*/ 122502 h 72"/>
              <a:gd name="T12" fmla="*/ 3885852 w 164"/>
              <a:gd name="T13" fmla="*/ 297524 h 72"/>
              <a:gd name="T14" fmla="*/ 4523388 w 164"/>
              <a:gd name="T15" fmla="*/ 542528 h 72"/>
              <a:gd name="T16" fmla="*/ 4978845 w 164"/>
              <a:gd name="T17" fmla="*/ 892572 h 72"/>
              <a:gd name="T18" fmla="*/ 4978845 w 164"/>
              <a:gd name="T19" fmla="*/ 910034 h 72"/>
              <a:gd name="T20" fmla="*/ 4978845 w 164"/>
              <a:gd name="T21" fmla="*/ 997611 h 72"/>
              <a:gd name="T22" fmla="*/ 4948528 w 164"/>
              <a:gd name="T23" fmla="*/ 1085056 h 72"/>
              <a:gd name="T24" fmla="*/ 4887719 w 164"/>
              <a:gd name="T25" fmla="*/ 1172633 h 72"/>
              <a:gd name="T26" fmla="*/ 4735958 w 164"/>
              <a:gd name="T27" fmla="*/ 1242616 h 72"/>
              <a:gd name="T28" fmla="*/ 4523388 w 164"/>
              <a:gd name="T29" fmla="*/ 1260078 h 72"/>
              <a:gd name="T30" fmla="*/ 4189548 w 164"/>
              <a:gd name="T31" fmla="*/ 1242616 h 72"/>
              <a:gd name="T32" fmla="*/ 3764408 w 164"/>
              <a:gd name="T33" fmla="*/ 1137576 h 72"/>
              <a:gd name="T34" fmla="*/ 3764408 w 164"/>
              <a:gd name="T35" fmla="*/ 1102519 h 72"/>
              <a:gd name="T36" fmla="*/ 3734090 w 164"/>
              <a:gd name="T37" fmla="*/ 1032536 h 72"/>
              <a:gd name="T38" fmla="*/ 3643138 w 164"/>
              <a:gd name="T39" fmla="*/ 910034 h 72"/>
              <a:gd name="T40" fmla="*/ 3430568 w 164"/>
              <a:gd name="T41" fmla="*/ 787532 h 72"/>
              <a:gd name="T42" fmla="*/ 3035920 w 164"/>
              <a:gd name="T43" fmla="*/ 665030 h 72"/>
              <a:gd name="T44" fmla="*/ 2459018 w 164"/>
              <a:gd name="T45" fmla="*/ 559991 h 72"/>
              <a:gd name="T46" fmla="*/ 1669721 w 164"/>
              <a:gd name="T47" fmla="*/ 507471 h 72"/>
              <a:gd name="T48" fmla="*/ 607219 w 164"/>
              <a:gd name="T49" fmla="*/ 507471 h 72"/>
              <a:gd name="T50" fmla="*/ 546410 w 164"/>
              <a:gd name="T51" fmla="*/ 507471 h 72"/>
              <a:gd name="T52" fmla="*/ 424966 w 164"/>
              <a:gd name="T53" fmla="*/ 472546 h 72"/>
              <a:gd name="T54" fmla="*/ 273205 w 164"/>
              <a:gd name="T55" fmla="*/ 437489 h 72"/>
              <a:gd name="T56" fmla="*/ 121444 w 164"/>
              <a:gd name="T57" fmla="*/ 384969 h 72"/>
              <a:gd name="T58" fmla="*/ 0 w 164"/>
              <a:gd name="T59" fmla="*/ 314986 h 72"/>
              <a:gd name="T60" fmla="*/ 0 w 164"/>
              <a:gd name="T61" fmla="*/ 245004 h 72"/>
              <a:gd name="T62" fmla="*/ 151761 w 164"/>
              <a:gd name="T63" fmla="*/ 122502 h 72"/>
              <a:gd name="T64" fmla="*/ 485775 w 164"/>
              <a:gd name="T65" fmla="*/ 17463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2" name="Freeform 567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1537577 w 146"/>
              <a:gd name="T1" fmla="*/ 0 h 109"/>
              <a:gd name="T2" fmla="*/ 1435170 w 146"/>
              <a:gd name="T3" fmla="*/ 0 h 109"/>
              <a:gd name="T4" fmla="*/ 1195975 w 146"/>
              <a:gd name="T5" fmla="*/ 63646 h 109"/>
              <a:gd name="T6" fmla="*/ 888386 w 146"/>
              <a:gd name="T7" fmla="*/ 148409 h 109"/>
              <a:gd name="T8" fmla="*/ 512587 w 146"/>
              <a:gd name="T9" fmla="*/ 296964 h 109"/>
              <a:gd name="T10" fmla="*/ 204998 w 146"/>
              <a:gd name="T11" fmla="*/ 509019 h 109"/>
              <a:gd name="T12" fmla="*/ 34197 w 146"/>
              <a:gd name="T13" fmla="*/ 827248 h 109"/>
              <a:gd name="T14" fmla="*/ 0 w 146"/>
              <a:gd name="T15" fmla="*/ 1251503 h 109"/>
              <a:gd name="T16" fmla="*/ 204998 w 146"/>
              <a:gd name="T17" fmla="*/ 1803050 h 109"/>
              <a:gd name="T18" fmla="*/ 2904352 w 146"/>
              <a:gd name="T19" fmla="*/ 2312070 h 109"/>
              <a:gd name="T20" fmla="*/ 2870155 w 146"/>
              <a:gd name="T21" fmla="*/ 2206042 h 109"/>
              <a:gd name="T22" fmla="*/ 2870155 w 146"/>
              <a:gd name="T23" fmla="*/ 1972724 h 109"/>
              <a:gd name="T24" fmla="*/ 2870155 w 146"/>
              <a:gd name="T25" fmla="*/ 1612114 h 109"/>
              <a:gd name="T26" fmla="*/ 2972747 w 146"/>
              <a:gd name="T27" fmla="*/ 1230240 h 109"/>
              <a:gd name="T28" fmla="*/ 3177745 w 146"/>
              <a:gd name="T29" fmla="*/ 848511 h 109"/>
              <a:gd name="T30" fmla="*/ 3553543 w 146"/>
              <a:gd name="T31" fmla="*/ 572665 h 109"/>
              <a:gd name="T32" fmla="*/ 4134525 w 146"/>
              <a:gd name="T33" fmla="*/ 424256 h 109"/>
              <a:gd name="T34" fmla="*/ 4988713 w 146"/>
              <a:gd name="T35" fmla="*/ 487901 h 109"/>
              <a:gd name="T36" fmla="*/ 1537577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3" name="Freeform 568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1537520 w 146"/>
              <a:gd name="T1" fmla="*/ 0 h 107"/>
              <a:gd name="T2" fmla="*/ 1434932 w 146"/>
              <a:gd name="T3" fmla="*/ 0 h 107"/>
              <a:gd name="T4" fmla="*/ 1195746 w 146"/>
              <a:gd name="T5" fmla="*/ 44064 h 107"/>
              <a:gd name="T6" fmla="*/ 854157 w 146"/>
              <a:gd name="T7" fmla="*/ 132044 h 107"/>
              <a:gd name="T8" fmla="*/ 512568 w 146"/>
              <a:gd name="T9" fmla="*/ 264089 h 107"/>
              <a:gd name="T10" fmla="*/ 204990 w 146"/>
              <a:gd name="T11" fmla="*/ 506220 h 107"/>
              <a:gd name="T12" fmla="*/ 0 w 146"/>
              <a:gd name="T13" fmla="*/ 836479 h 107"/>
              <a:gd name="T14" fmla="*/ 0 w 146"/>
              <a:gd name="T15" fmla="*/ 1276676 h 107"/>
              <a:gd name="T16" fmla="*/ 204990 w 146"/>
              <a:gd name="T17" fmla="*/ 1871025 h 107"/>
              <a:gd name="T18" fmla="*/ 2870049 w 146"/>
              <a:gd name="T19" fmla="*/ 2355286 h 107"/>
              <a:gd name="T20" fmla="*/ 2835853 w 146"/>
              <a:gd name="T21" fmla="*/ 2267306 h 107"/>
              <a:gd name="T22" fmla="*/ 2835853 w 146"/>
              <a:gd name="T23" fmla="*/ 2003069 h 107"/>
              <a:gd name="T24" fmla="*/ 2835853 w 146"/>
              <a:gd name="T25" fmla="*/ 1650852 h 107"/>
              <a:gd name="T26" fmla="*/ 2938256 w 146"/>
              <a:gd name="T27" fmla="*/ 1232612 h 107"/>
              <a:gd name="T28" fmla="*/ 3143431 w 146"/>
              <a:gd name="T29" fmla="*/ 880543 h 107"/>
              <a:gd name="T30" fmla="*/ 3519216 w 146"/>
              <a:gd name="T31" fmla="*/ 594348 h 107"/>
              <a:gd name="T32" fmla="*/ 4134187 w 146"/>
              <a:gd name="T33" fmla="*/ 418239 h 107"/>
              <a:gd name="T34" fmla="*/ 4988344 w 146"/>
              <a:gd name="T35" fmla="*/ 506220 h 107"/>
              <a:gd name="T36" fmla="*/ 1537520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4" name="Freeform 569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879483 h 182"/>
              <a:gd name="T2" fmla="*/ 18758395 w 629"/>
              <a:gd name="T3" fmla="*/ 4001935 h 182"/>
              <a:gd name="T4" fmla="*/ 19632378 w 629"/>
              <a:gd name="T5" fmla="*/ 3122452 h 182"/>
              <a:gd name="T6" fmla="*/ 905077 w 629"/>
              <a:gd name="T7" fmla="*/ 0 h 182"/>
              <a:gd name="T8" fmla="*/ 0 w 629"/>
              <a:gd name="T9" fmla="*/ 879483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5" name="Freeform 570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549380 h 170"/>
              <a:gd name="T2" fmla="*/ 18483643 w 606"/>
              <a:gd name="T3" fmla="*/ 3335641 h 170"/>
              <a:gd name="T4" fmla="*/ 18668462 w 606"/>
              <a:gd name="T5" fmla="*/ 2786261 h 170"/>
              <a:gd name="T6" fmla="*/ 154103 w 606"/>
              <a:gd name="T7" fmla="*/ 0 h 170"/>
              <a:gd name="T8" fmla="*/ 0 w 606"/>
              <a:gd name="T9" fmla="*/ 549380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6" name="Freeform 571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549357 h 170"/>
              <a:gd name="T2" fmla="*/ 18483643 w 606"/>
              <a:gd name="T3" fmla="*/ 3335361 h 170"/>
              <a:gd name="T4" fmla="*/ 18668462 w 606"/>
              <a:gd name="T5" fmla="*/ 2786004 h 170"/>
              <a:gd name="T6" fmla="*/ 154103 w 606"/>
              <a:gd name="T7" fmla="*/ 0 h 170"/>
              <a:gd name="T8" fmla="*/ 0 w 606"/>
              <a:gd name="T9" fmla="*/ 549357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7" name="AutoShape 572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48" name="Freeform 573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15700780 w 1894"/>
              <a:gd name="T1" fmla="*/ 0 h 1904"/>
              <a:gd name="T2" fmla="*/ 16061454 w 1894"/>
              <a:gd name="T3" fmla="*/ 0 h 1904"/>
              <a:gd name="T4" fmla="*/ 16806836 w 1894"/>
              <a:gd name="T5" fmla="*/ 23754 h 1904"/>
              <a:gd name="T6" fmla="*/ 17840787 w 1894"/>
              <a:gd name="T7" fmla="*/ 71417 h 1904"/>
              <a:gd name="T8" fmla="*/ 19211223 w 1894"/>
              <a:gd name="T9" fmla="*/ 142679 h 1904"/>
              <a:gd name="T10" fmla="*/ 20798126 w 1894"/>
              <a:gd name="T11" fmla="*/ 237850 h 1904"/>
              <a:gd name="T12" fmla="*/ 22625529 w 1894"/>
              <a:gd name="T13" fmla="*/ 404438 h 1904"/>
              <a:gd name="T14" fmla="*/ 24645208 w 1894"/>
              <a:gd name="T15" fmla="*/ 618534 h 1904"/>
              <a:gd name="T16" fmla="*/ 26833285 w 1894"/>
              <a:gd name="T17" fmla="*/ 904047 h 1904"/>
              <a:gd name="T18" fmla="*/ 29165569 w 1894"/>
              <a:gd name="T19" fmla="*/ 1308639 h 1904"/>
              <a:gd name="T20" fmla="*/ 31618026 w 1894"/>
              <a:gd name="T21" fmla="*/ 1736831 h 1904"/>
              <a:gd name="T22" fmla="*/ 34094673 w 1894"/>
              <a:gd name="T23" fmla="*/ 2307857 h 1904"/>
              <a:gd name="T24" fmla="*/ 36667303 w 1894"/>
              <a:gd name="T25" fmla="*/ 2974054 h 1904"/>
              <a:gd name="T26" fmla="*/ 39240088 w 1894"/>
              <a:gd name="T27" fmla="*/ 3782930 h 1904"/>
              <a:gd name="T28" fmla="*/ 41812717 w 1894"/>
              <a:gd name="T29" fmla="*/ 4687131 h 1904"/>
              <a:gd name="T30" fmla="*/ 44313399 w 1894"/>
              <a:gd name="T31" fmla="*/ 5734011 h 1904"/>
              <a:gd name="T32" fmla="*/ 41572372 w 1894"/>
              <a:gd name="T33" fmla="*/ 27099505 h 1904"/>
              <a:gd name="T34" fmla="*/ 41884976 w 1894"/>
              <a:gd name="T35" fmla="*/ 27266093 h 1904"/>
              <a:gd name="T36" fmla="*/ 42510030 w 1894"/>
              <a:gd name="T37" fmla="*/ 27908535 h 1904"/>
              <a:gd name="T38" fmla="*/ 42822635 w 1894"/>
              <a:gd name="T39" fmla="*/ 29359854 h 1904"/>
              <a:gd name="T40" fmla="*/ 42317754 w 1894"/>
              <a:gd name="T41" fmla="*/ 31905561 h 1904"/>
              <a:gd name="T42" fmla="*/ 34431157 w 1894"/>
              <a:gd name="T43" fmla="*/ 41993682 h 1904"/>
              <a:gd name="T44" fmla="*/ 31786423 w 1894"/>
              <a:gd name="T45" fmla="*/ 45300757 h 1904"/>
              <a:gd name="T46" fmla="*/ 31353646 w 1894"/>
              <a:gd name="T47" fmla="*/ 45253249 h 1904"/>
              <a:gd name="T48" fmla="*/ 30536005 w 1894"/>
              <a:gd name="T49" fmla="*/ 45134169 h 1904"/>
              <a:gd name="T50" fmla="*/ 29406070 w 1894"/>
              <a:gd name="T51" fmla="*/ 44991490 h 1904"/>
              <a:gd name="T52" fmla="*/ 27939341 w 1894"/>
              <a:gd name="T53" fmla="*/ 44753485 h 1904"/>
              <a:gd name="T54" fmla="*/ 26232110 w 1894"/>
              <a:gd name="T55" fmla="*/ 44467973 h 1904"/>
              <a:gd name="T56" fmla="*/ 24236465 w 1894"/>
              <a:gd name="T57" fmla="*/ 44111197 h 1904"/>
              <a:gd name="T58" fmla="*/ 22072578 w 1894"/>
              <a:gd name="T59" fmla="*/ 43659097 h 1904"/>
              <a:gd name="T60" fmla="*/ 19716260 w 1894"/>
              <a:gd name="T61" fmla="*/ 43135579 h 1904"/>
              <a:gd name="T62" fmla="*/ 17239613 w 1894"/>
              <a:gd name="T63" fmla="*/ 42493291 h 1904"/>
              <a:gd name="T64" fmla="*/ 14666983 w 1894"/>
              <a:gd name="T65" fmla="*/ 41755678 h 1904"/>
              <a:gd name="T66" fmla="*/ 12046129 w 1894"/>
              <a:gd name="T67" fmla="*/ 40922893 h 1904"/>
              <a:gd name="T68" fmla="*/ 9377206 w 1894"/>
              <a:gd name="T69" fmla="*/ 39995092 h 1904"/>
              <a:gd name="T70" fmla="*/ 6732317 w 1894"/>
              <a:gd name="T71" fmla="*/ 38924457 h 1904"/>
              <a:gd name="T72" fmla="*/ 4135653 w 1894"/>
              <a:gd name="T73" fmla="*/ 37710989 h 1904"/>
              <a:gd name="T74" fmla="*/ 1610937 w 1894"/>
              <a:gd name="T75" fmla="*/ 36402350 h 1904"/>
              <a:gd name="T76" fmla="*/ 384708 w 1894"/>
              <a:gd name="T77" fmla="*/ 35569720 h 1904"/>
              <a:gd name="T78" fmla="*/ 192277 w 1894"/>
              <a:gd name="T79" fmla="*/ 34665519 h 1904"/>
              <a:gd name="T80" fmla="*/ 0 w 1894"/>
              <a:gd name="T81" fmla="*/ 33333125 h 1904"/>
              <a:gd name="T82" fmla="*/ 96138 w 1894"/>
              <a:gd name="T83" fmla="*/ 31953224 h 1904"/>
              <a:gd name="T84" fmla="*/ 9329137 w 1894"/>
              <a:gd name="T85" fmla="*/ 22959646 h 1904"/>
              <a:gd name="T86" fmla="*/ 9281067 w 1894"/>
              <a:gd name="T87" fmla="*/ 22650379 h 1904"/>
              <a:gd name="T88" fmla="*/ 9377206 w 1894"/>
              <a:gd name="T89" fmla="*/ 21817594 h 1904"/>
              <a:gd name="T90" fmla="*/ 9906121 w 1894"/>
              <a:gd name="T91" fmla="*/ 20651788 h 1904"/>
              <a:gd name="T92" fmla="*/ 11252678 w 1894"/>
              <a:gd name="T93" fmla="*/ 19367058 h 19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49" name="Freeform 574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961267 w 1106"/>
              <a:gd name="T1" fmla="*/ 0 h 331"/>
              <a:gd name="T2" fmla="*/ 26577850 w 1106"/>
              <a:gd name="T3" fmla="*/ 6123227 h 331"/>
              <a:gd name="T4" fmla="*/ 25736722 w 1106"/>
              <a:gd name="T5" fmla="*/ 7316977 h 331"/>
              <a:gd name="T6" fmla="*/ 0 w 1106"/>
              <a:gd name="T7" fmla="*/ 795734 h 331"/>
              <a:gd name="T8" fmla="*/ 961267 w 1106"/>
              <a:gd name="T9" fmla="*/ 0 h 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0" name="Freeform 575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31063493 w 1285"/>
              <a:gd name="T1" fmla="*/ 8902272 h 505"/>
              <a:gd name="T2" fmla="*/ 30627330 w 1285"/>
              <a:gd name="T3" fmla="*/ 8856854 h 505"/>
              <a:gd name="T4" fmla="*/ 29851980 w 1285"/>
              <a:gd name="T5" fmla="*/ 8765716 h 505"/>
              <a:gd name="T6" fmla="*/ 28664750 w 1285"/>
              <a:gd name="T7" fmla="*/ 8606375 h 505"/>
              <a:gd name="T8" fmla="*/ 27235155 w 1285"/>
              <a:gd name="T9" fmla="*/ 8401465 h 505"/>
              <a:gd name="T10" fmla="*/ 25490501 w 1285"/>
              <a:gd name="T11" fmla="*/ 8082632 h 505"/>
              <a:gd name="T12" fmla="*/ 23527766 w 1285"/>
              <a:gd name="T13" fmla="*/ 7741166 h 505"/>
              <a:gd name="T14" fmla="*/ 21347104 w 1285"/>
              <a:gd name="T15" fmla="*/ 7331345 h 505"/>
              <a:gd name="T16" fmla="*/ 19020899 w 1285"/>
              <a:gd name="T17" fmla="*/ 6807602 h 505"/>
              <a:gd name="T18" fmla="*/ 16573589 w 1285"/>
              <a:gd name="T19" fmla="*/ 6215657 h 505"/>
              <a:gd name="T20" fmla="*/ 14029458 w 1285"/>
              <a:gd name="T21" fmla="*/ 5555357 h 505"/>
              <a:gd name="T22" fmla="*/ 11436760 w 1285"/>
              <a:gd name="T23" fmla="*/ 4758501 h 505"/>
              <a:gd name="T24" fmla="*/ 8819935 w 1285"/>
              <a:gd name="T25" fmla="*/ 3893292 h 505"/>
              <a:gd name="T26" fmla="*/ 6275648 w 1285"/>
              <a:gd name="T27" fmla="*/ 2914310 h 505"/>
              <a:gd name="T28" fmla="*/ 3755800 w 1285"/>
              <a:gd name="T29" fmla="*/ 1844191 h 505"/>
              <a:gd name="T30" fmla="*/ 1332618 w 1285"/>
              <a:gd name="T31" fmla="*/ 637515 h 505"/>
              <a:gd name="T32" fmla="*/ 145388 w 1285"/>
              <a:gd name="T33" fmla="*/ 91138 h 505"/>
              <a:gd name="T34" fmla="*/ 48411 w 1285"/>
              <a:gd name="T35" fmla="*/ 728653 h 505"/>
              <a:gd name="T36" fmla="*/ 0 w 1285"/>
              <a:gd name="T37" fmla="*/ 1730419 h 505"/>
              <a:gd name="T38" fmla="*/ 193799 w 1285"/>
              <a:gd name="T39" fmla="*/ 2732185 h 505"/>
              <a:gd name="T40" fmla="*/ 460447 w 1285"/>
              <a:gd name="T41" fmla="*/ 3164790 h 505"/>
              <a:gd name="T42" fmla="*/ 678528 w 1285"/>
              <a:gd name="T43" fmla="*/ 3278562 h 505"/>
              <a:gd name="T44" fmla="*/ 1138819 w 1285"/>
              <a:gd name="T45" fmla="*/ 3529041 h 505"/>
              <a:gd name="T46" fmla="*/ 1817348 w 1285"/>
              <a:gd name="T47" fmla="*/ 3870507 h 505"/>
              <a:gd name="T48" fmla="*/ 2713802 w 1285"/>
              <a:gd name="T49" fmla="*/ 4325897 h 505"/>
              <a:gd name="T50" fmla="*/ 3852622 w 1285"/>
              <a:gd name="T51" fmla="*/ 4826855 h 505"/>
              <a:gd name="T52" fmla="*/ 5209523 w 1285"/>
              <a:gd name="T53" fmla="*/ 5418801 h 505"/>
              <a:gd name="T54" fmla="*/ 6808789 w 1285"/>
              <a:gd name="T55" fmla="*/ 6079100 h 505"/>
              <a:gd name="T56" fmla="*/ 8674547 w 1285"/>
              <a:gd name="T57" fmla="*/ 6739400 h 505"/>
              <a:gd name="T58" fmla="*/ 10734104 w 1285"/>
              <a:gd name="T59" fmla="*/ 7422333 h 505"/>
              <a:gd name="T60" fmla="*/ 13084437 w 1285"/>
              <a:gd name="T61" fmla="*/ 8128201 h 505"/>
              <a:gd name="T62" fmla="*/ 15677134 w 1285"/>
              <a:gd name="T63" fmla="*/ 8811285 h 505"/>
              <a:gd name="T64" fmla="*/ 18512041 w 1285"/>
              <a:gd name="T65" fmla="*/ 9471585 h 505"/>
              <a:gd name="T66" fmla="*/ 21565186 w 1285"/>
              <a:gd name="T67" fmla="*/ 10109099 h 505"/>
              <a:gd name="T68" fmla="*/ 24908950 w 1285"/>
              <a:gd name="T69" fmla="*/ 10746614 h 505"/>
              <a:gd name="T70" fmla="*/ 28519362 w 1285"/>
              <a:gd name="T71" fmla="*/ 11247422 h 505"/>
              <a:gd name="T72" fmla="*/ 30433531 w 1285"/>
              <a:gd name="T73" fmla="*/ 11452332 h 505"/>
              <a:gd name="T74" fmla="*/ 30651613 w 1285"/>
              <a:gd name="T75" fmla="*/ 11088081 h 505"/>
              <a:gd name="T76" fmla="*/ 30966516 w 1285"/>
              <a:gd name="T77" fmla="*/ 10382212 h 505"/>
              <a:gd name="T78" fmla="*/ 31136187 w 1285"/>
              <a:gd name="T79" fmla="*/ 9448800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1" name="AutoShape 576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2" name="Freeform 577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4167339 w 179"/>
              <a:gd name="T1" fmla="*/ 1960033 h 216"/>
              <a:gd name="T2" fmla="*/ 3241435 w 179"/>
              <a:gd name="T3" fmla="*/ 2590271 h 216"/>
              <a:gd name="T4" fmla="*/ 2513572 w 179"/>
              <a:gd name="T5" fmla="*/ 3290094 h 216"/>
              <a:gd name="T6" fmla="*/ 1785966 w 179"/>
              <a:gd name="T7" fmla="*/ 4130146 h 216"/>
              <a:gd name="T8" fmla="*/ 1190815 w 179"/>
              <a:gd name="T9" fmla="*/ 5040313 h 216"/>
              <a:gd name="T10" fmla="*/ 661507 w 179"/>
              <a:gd name="T11" fmla="*/ 6020329 h 216"/>
              <a:gd name="T12" fmla="*/ 330753 w 179"/>
              <a:gd name="T13" fmla="*/ 7070460 h 216"/>
              <a:gd name="T14" fmla="*/ 132199 w 179"/>
              <a:gd name="T15" fmla="*/ 8190442 h 216"/>
              <a:gd name="T16" fmla="*/ 0 w 179"/>
              <a:gd name="T17" fmla="*/ 9310688 h 216"/>
              <a:gd name="T18" fmla="*/ 132199 w 179"/>
              <a:gd name="T19" fmla="*/ 10850563 h 216"/>
              <a:gd name="T20" fmla="*/ 661507 w 179"/>
              <a:gd name="T21" fmla="*/ 12110773 h 216"/>
              <a:gd name="T22" fmla="*/ 1521312 w 179"/>
              <a:gd name="T23" fmla="*/ 13300869 h 216"/>
              <a:gd name="T24" fmla="*/ 2646028 w 179"/>
              <a:gd name="T25" fmla="*/ 14070806 h 216"/>
              <a:gd name="T26" fmla="*/ 3902942 w 179"/>
              <a:gd name="T27" fmla="*/ 14770894 h 216"/>
              <a:gd name="T28" fmla="*/ 5225699 w 179"/>
              <a:gd name="T29" fmla="*/ 15050823 h 216"/>
              <a:gd name="T30" fmla="*/ 6615069 w 179"/>
              <a:gd name="T31" fmla="*/ 15120937 h 216"/>
              <a:gd name="T32" fmla="*/ 7937826 w 179"/>
              <a:gd name="T33" fmla="*/ 14910858 h 216"/>
              <a:gd name="T34" fmla="*/ 8202480 w 179"/>
              <a:gd name="T35" fmla="*/ 14910858 h 216"/>
              <a:gd name="T36" fmla="*/ 8467134 w 179"/>
              <a:gd name="T37" fmla="*/ 14770894 h 216"/>
              <a:gd name="T38" fmla="*/ 8665689 w 179"/>
              <a:gd name="T39" fmla="*/ 14560815 h 216"/>
              <a:gd name="T40" fmla="*/ 8731788 w 179"/>
              <a:gd name="T41" fmla="*/ 14210771 h 216"/>
              <a:gd name="T42" fmla="*/ 8599333 w 179"/>
              <a:gd name="T43" fmla="*/ 13860727 h 216"/>
              <a:gd name="T44" fmla="*/ 8334936 w 179"/>
              <a:gd name="T45" fmla="*/ 13580798 h 216"/>
              <a:gd name="T46" fmla="*/ 8004182 w 179"/>
              <a:gd name="T47" fmla="*/ 13300869 h 216"/>
              <a:gd name="T48" fmla="*/ 7673429 w 179"/>
              <a:gd name="T49" fmla="*/ 13090790 h 216"/>
              <a:gd name="T50" fmla="*/ 6945823 w 179"/>
              <a:gd name="T51" fmla="*/ 12880710 h 216"/>
              <a:gd name="T52" fmla="*/ 6284316 w 179"/>
              <a:gd name="T53" fmla="*/ 12740746 h 216"/>
              <a:gd name="T54" fmla="*/ 5556452 w 179"/>
              <a:gd name="T55" fmla="*/ 12600781 h 216"/>
              <a:gd name="T56" fmla="*/ 4961302 w 179"/>
              <a:gd name="T57" fmla="*/ 12460817 h 216"/>
              <a:gd name="T58" fmla="*/ 4299795 w 179"/>
              <a:gd name="T59" fmla="*/ 12250738 h 216"/>
              <a:gd name="T60" fmla="*/ 3704387 w 179"/>
              <a:gd name="T61" fmla="*/ 11900694 h 216"/>
              <a:gd name="T62" fmla="*/ 3108980 w 179"/>
              <a:gd name="T63" fmla="*/ 11550650 h 216"/>
              <a:gd name="T64" fmla="*/ 2579928 w 179"/>
              <a:gd name="T65" fmla="*/ 10920677 h 216"/>
              <a:gd name="T66" fmla="*/ 2381373 w 179"/>
              <a:gd name="T67" fmla="*/ 8400521 h 216"/>
              <a:gd name="T68" fmla="*/ 2910682 w 179"/>
              <a:gd name="T69" fmla="*/ 6300523 h 216"/>
              <a:gd name="T70" fmla="*/ 4035141 w 179"/>
              <a:gd name="T71" fmla="*/ 4690269 h 216"/>
              <a:gd name="T72" fmla="*/ 5556452 w 179"/>
              <a:gd name="T73" fmla="*/ 3290094 h 216"/>
              <a:gd name="T74" fmla="*/ 7210220 w 179"/>
              <a:gd name="T75" fmla="*/ 2240227 h 216"/>
              <a:gd name="T76" fmla="*/ 8996442 w 179"/>
              <a:gd name="T77" fmla="*/ 1470025 h 216"/>
              <a:gd name="T78" fmla="*/ 10583853 w 179"/>
              <a:gd name="T79" fmla="*/ 840052 h 216"/>
              <a:gd name="T80" fmla="*/ 11840768 w 179"/>
              <a:gd name="T81" fmla="*/ 350044 h 216"/>
              <a:gd name="T82" fmla="*/ 11047062 w 179"/>
              <a:gd name="T83" fmla="*/ 70115 h 216"/>
              <a:gd name="T84" fmla="*/ 10187001 w 179"/>
              <a:gd name="T85" fmla="*/ 0 h 216"/>
              <a:gd name="T86" fmla="*/ 9260839 w 179"/>
              <a:gd name="T87" fmla="*/ 139965 h 216"/>
              <a:gd name="T88" fmla="*/ 8202480 w 179"/>
              <a:gd name="T89" fmla="*/ 350044 h 216"/>
              <a:gd name="T90" fmla="*/ 7144120 w 179"/>
              <a:gd name="T91" fmla="*/ 700088 h 216"/>
              <a:gd name="T92" fmla="*/ 6085761 w 179"/>
              <a:gd name="T93" fmla="*/ 1050131 h 216"/>
              <a:gd name="T94" fmla="*/ 5093500 w 179"/>
              <a:gd name="T95" fmla="*/ 1540140 h 216"/>
              <a:gd name="T96" fmla="*/ 4167339 w 179"/>
              <a:gd name="T97" fmla="*/ 1960033 h 2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53" name="Freeform 578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6031581 w 114"/>
              <a:gd name="T1" fmla="*/ 3850217 h 168"/>
              <a:gd name="T2" fmla="*/ 6345655 w 114"/>
              <a:gd name="T3" fmla="*/ 5040313 h 168"/>
              <a:gd name="T4" fmla="*/ 6282991 w 114"/>
              <a:gd name="T5" fmla="*/ 6160294 h 168"/>
              <a:gd name="T6" fmla="*/ 5780422 w 114"/>
              <a:gd name="T7" fmla="*/ 7070460 h 168"/>
              <a:gd name="T8" fmla="*/ 5152022 w 114"/>
              <a:gd name="T9" fmla="*/ 7840398 h 168"/>
              <a:gd name="T10" fmla="*/ 4335128 w 114"/>
              <a:gd name="T11" fmla="*/ 8610600 h 168"/>
              <a:gd name="T12" fmla="*/ 3392905 w 114"/>
              <a:gd name="T13" fmla="*/ 9380538 h 168"/>
              <a:gd name="T14" fmla="*/ 2513096 w 114"/>
              <a:gd name="T15" fmla="*/ 10010510 h 168"/>
              <a:gd name="T16" fmla="*/ 1696453 w 114"/>
              <a:gd name="T17" fmla="*/ 10710598 h 168"/>
              <a:gd name="T18" fmla="*/ 1570622 w 114"/>
              <a:gd name="T19" fmla="*/ 10920677 h 168"/>
              <a:gd name="T20" fmla="*/ 1507958 w 114"/>
              <a:gd name="T21" fmla="*/ 11060642 h 168"/>
              <a:gd name="T22" fmla="*/ 1507958 w 114"/>
              <a:gd name="T23" fmla="*/ 11340835 h 168"/>
              <a:gd name="T24" fmla="*/ 1570622 w 114"/>
              <a:gd name="T25" fmla="*/ 11550650 h 168"/>
              <a:gd name="T26" fmla="*/ 1759117 w 114"/>
              <a:gd name="T27" fmla="*/ 11690615 h 168"/>
              <a:gd name="T28" fmla="*/ 1947612 w 114"/>
              <a:gd name="T29" fmla="*/ 11760729 h 168"/>
              <a:gd name="T30" fmla="*/ 2073442 w 114"/>
              <a:gd name="T31" fmla="*/ 11760729 h 168"/>
              <a:gd name="T32" fmla="*/ 2324601 w 114"/>
              <a:gd name="T33" fmla="*/ 11690615 h 168"/>
              <a:gd name="T34" fmla="*/ 3329990 w 114"/>
              <a:gd name="T35" fmla="*/ 10990792 h 168"/>
              <a:gd name="T36" fmla="*/ 4335128 w 114"/>
              <a:gd name="T37" fmla="*/ 10290704 h 168"/>
              <a:gd name="T38" fmla="*/ 5277602 w 114"/>
              <a:gd name="T39" fmla="*/ 9450652 h 168"/>
              <a:gd name="T40" fmla="*/ 6094496 w 114"/>
              <a:gd name="T41" fmla="*/ 8470635 h 168"/>
              <a:gd name="T42" fmla="*/ 6722645 w 114"/>
              <a:gd name="T43" fmla="*/ 7420504 h 168"/>
              <a:gd name="T44" fmla="*/ 7099634 w 114"/>
              <a:gd name="T45" fmla="*/ 6230408 h 168"/>
              <a:gd name="T46" fmla="*/ 7162549 w 114"/>
              <a:gd name="T47" fmla="*/ 4970198 h 168"/>
              <a:gd name="T48" fmla="*/ 6911139 w 114"/>
              <a:gd name="T49" fmla="*/ 3570287 h 168"/>
              <a:gd name="T50" fmla="*/ 6345655 w 114"/>
              <a:gd name="T51" fmla="*/ 2520156 h 168"/>
              <a:gd name="T52" fmla="*/ 5466097 w 114"/>
              <a:gd name="T53" fmla="*/ 1680104 h 168"/>
              <a:gd name="T54" fmla="*/ 4398043 w 114"/>
              <a:gd name="T55" fmla="*/ 980017 h 168"/>
              <a:gd name="T56" fmla="*/ 3204411 w 114"/>
              <a:gd name="T57" fmla="*/ 490008 h 168"/>
              <a:gd name="T58" fmla="*/ 2010527 w 114"/>
              <a:gd name="T59" fmla="*/ 139965 h 168"/>
              <a:gd name="T60" fmla="*/ 1068053 w 114"/>
              <a:gd name="T61" fmla="*/ 0 h 168"/>
              <a:gd name="T62" fmla="*/ 314074 w 114"/>
              <a:gd name="T63" fmla="*/ 0 h 168"/>
              <a:gd name="T64" fmla="*/ 0 w 114"/>
              <a:gd name="T65" fmla="*/ 210079 h 168"/>
              <a:gd name="T66" fmla="*/ 753979 w 114"/>
              <a:gd name="T67" fmla="*/ 629973 h 168"/>
              <a:gd name="T68" fmla="*/ 1633538 w 114"/>
              <a:gd name="T69" fmla="*/ 910167 h 168"/>
              <a:gd name="T70" fmla="*/ 2576011 w 114"/>
              <a:gd name="T71" fmla="*/ 1190096 h 168"/>
              <a:gd name="T72" fmla="*/ 3392905 w 114"/>
              <a:gd name="T73" fmla="*/ 1540140 h 168"/>
              <a:gd name="T74" fmla="*/ 4272464 w 114"/>
              <a:gd name="T75" fmla="*/ 1890183 h 168"/>
              <a:gd name="T76" fmla="*/ 5026443 w 114"/>
              <a:gd name="T77" fmla="*/ 2380192 h 168"/>
              <a:gd name="T78" fmla="*/ 5591927 w 114"/>
              <a:gd name="T79" fmla="*/ 3010165 h 168"/>
              <a:gd name="T80" fmla="*/ 6031581 w 114"/>
              <a:gd name="T81" fmla="*/ 3850217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4" name="Freeform 579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5998988 w 289"/>
              <a:gd name="T1" fmla="*/ 4472851 h 351"/>
              <a:gd name="T2" fmla="*/ 3199323 w 289"/>
              <a:gd name="T3" fmla="*/ 7294124 h 351"/>
              <a:gd name="T4" fmla="*/ 999917 w 289"/>
              <a:gd name="T5" fmla="*/ 10666010 h 351"/>
              <a:gd name="T6" fmla="*/ 0 w 289"/>
              <a:gd name="T7" fmla="*/ 14450791 h 351"/>
              <a:gd name="T8" fmla="*/ 200087 w 289"/>
              <a:gd name="T9" fmla="*/ 17065616 h 351"/>
              <a:gd name="T10" fmla="*/ 533134 w 289"/>
              <a:gd name="T11" fmla="*/ 18028862 h 351"/>
              <a:gd name="T12" fmla="*/ 1133137 w 289"/>
              <a:gd name="T13" fmla="*/ 18992371 h 351"/>
              <a:gd name="T14" fmla="*/ 1932967 w 289"/>
              <a:gd name="T15" fmla="*/ 19818160 h 351"/>
              <a:gd name="T16" fmla="*/ 3332800 w 289"/>
              <a:gd name="T17" fmla="*/ 20712678 h 351"/>
              <a:gd name="T18" fmla="*/ 5132548 w 289"/>
              <a:gd name="T19" fmla="*/ 21675924 h 351"/>
              <a:gd name="T20" fmla="*/ 7132125 w 289"/>
              <a:gd name="T21" fmla="*/ 22432985 h 351"/>
              <a:gd name="T22" fmla="*/ 9065092 w 289"/>
              <a:gd name="T23" fmla="*/ 22983599 h 351"/>
              <a:gd name="T24" fmla="*/ 11131279 w 289"/>
              <a:gd name="T25" fmla="*/ 23465222 h 351"/>
              <a:gd name="T26" fmla="*/ 13131113 w 289"/>
              <a:gd name="T27" fmla="*/ 23740398 h 351"/>
              <a:gd name="T28" fmla="*/ 15197300 w 289"/>
              <a:gd name="T29" fmla="*/ 23946845 h 351"/>
              <a:gd name="T30" fmla="*/ 17263744 w 289"/>
              <a:gd name="T31" fmla="*/ 24084564 h 351"/>
              <a:gd name="T32" fmla="*/ 18596709 w 289"/>
              <a:gd name="T33" fmla="*/ 24153292 h 351"/>
              <a:gd name="T34" fmla="*/ 19063234 w 289"/>
              <a:gd name="T35" fmla="*/ 23740398 h 351"/>
              <a:gd name="T36" fmla="*/ 19263321 w 289"/>
              <a:gd name="T37" fmla="*/ 23052327 h 351"/>
              <a:gd name="T38" fmla="*/ 18796796 w 289"/>
              <a:gd name="T39" fmla="*/ 22570704 h 351"/>
              <a:gd name="T40" fmla="*/ 17530182 w 289"/>
              <a:gd name="T41" fmla="*/ 22157809 h 351"/>
              <a:gd name="T42" fmla="*/ 15730692 w 289"/>
              <a:gd name="T43" fmla="*/ 21813643 h 351"/>
              <a:gd name="T44" fmla="*/ 13864335 w 289"/>
              <a:gd name="T45" fmla="*/ 21538467 h 351"/>
              <a:gd name="T46" fmla="*/ 11931367 w 289"/>
              <a:gd name="T47" fmla="*/ 21194301 h 351"/>
              <a:gd name="T48" fmla="*/ 10131619 w 289"/>
              <a:gd name="T49" fmla="*/ 20850397 h 351"/>
              <a:gd name="T50" fmla="*/ 8331871 w 289"/>
              <a:gd name="T51" fmla="*/ 20368511 h 351"/>
              <a:gd name="T52" fmla="*/ 6532123 w 289"/>
              <a:gd name="T53" fmla="*/ 19749169 h 351"/>
              <a:gd name="T54" fmla="*/ 4799242 w 289"/>
              <a:gd name="T55" fmla="*/ 18992371 h 351"/>
              <a:gd name="T56" fmla="*/ 3266191 w 289"/>
              <a:gd name="T57" fmla="*/ 17960134 h 351"/>
              <a:gd name="T58" fmla="*/ 2266273 w 289"/>
              <a:gd name="T59" fmla="*/ 16583993 h 351"/>
              <a:gd name="T60" fmla="*/ 1999577 w 289"/>
              <a:gd name="T61" fmla="*/ 14794695 h 351"/>
              <a:gd name="T62" fmla="*/ 2266273 w 289"/>
              <a:gd name="T63" fmla="*/ 12799212 h 351"/>
              <a:gd name="T64" fmla="*/ 3066104 w 289"/>
              <a:gd name="T65" fmla="*/ 10872457 h 351"/>
              <a:gd name="T66" fmla="*/ 4265850 w 289"/>
              <a:gd name="T67" fmla="*/ 8807984 h 351"/>
              <a:gd name="T68" fmla="*/ 5665683 w 289"/>
              <a:gd name="T69" fmla="*/ 7018948 h 351"/>
              <a:gd name="T70" fmla="*/ 7331954 w 289"/>
              <a:gd name="T71" fmla="*/ 5298641 h 351"/>
              <a:gd name="T72" fmla="*/ 9131702 w 289"/>
              <a:gd name="T73" fmla="*/ 3647062 h 351"/>
              <a:gd name="T74" fmla="*/ 11664671 w 289"/>
              <a:gd name="T75" fmla="*/ 2408378 h 351"/>
              <a:gd name="T76" fmla="*/ 14197640 w 289"/>
              <a:gd name="T77" fmla="*/ 1307413 h 351"/>
              <a:gd name="T78" fmla="*/ 15797302 w 289"/>
              <a:gd name="T79" fmla="*/ 412895 h 351"/>
              <a:gd name="T80" fmla="*/ 15330777 w 289"/>
              <a:gd name="T81" fmla="*/ 0 h 351"/>
              <a:gd name="T82" fmla="*/ 13197723 w 289"/>
              <a:gd name="T83" fmla="*/ 275176 h 351"/>
              <a:gd name="T84" fmla="*/ 10731363 w 289"/>
              <a:gd name="T85" fmla="*/ 1169694 h 351"/>
              <a:gd name="T86" fmla="*/ 8465090 w 289"/>
              <a:gd name="T87" fmla="*/ 2408378 h 3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5" name="Freeform 580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13125000 w 254"/>
              <a:gd name="T1" fmla="*/ 4970503 h 234"/>
              <a:gd name="T2" fmla="*/ 13875000 w 254"/>
              <a:gd name="T3" fmla="*/ 5880412 h 234"/>
              <a:gd name="T4" fmla="*/ 14312500 w 254"/>
              <a:gd name="T5" fmla="*/ 6930552 h 234"/>
              <a:gd name="T6" fmla="*/ 14500000 w 254"/>
              <a:gd name="T7" fmla="*/ 8050542 h 234"/>
              <a:gd name="T8" fmla="*/ 14500000 w 254"/>
              <a:gd name="T9" fmla="*/ 9240648 h 234"/>
              <a:gd name="T10" fmla="*/ 14375000 w 254"/>
              <a:gd name="T11" fmla="*/ 10220672 h 234"/>
              <a:gd name="T12" fmla="*/ 14125000 w 254"/>
              <a:gd name="T13" fmla="*/ 11060996 h 234"/>
              <a:gd name="T14" fmla="*/ 13687500 w 254"/>
              <a:gd name="T15" fmla="*/ 11901054 h 234"/>
              <a:gd name="T16" fmla="*/ 13187500 w 254"/>
              <a:gd name="T17" fmla="*/ 12531032 h 234"/>
              <a:gd name="T18" fmla="*/ 12625000 w 254"/>
              <a:gd name="T19" fmla="*/ 13300976 h 234"/>
              <a:gd name="T20" fmla="*/ 12062500 w 254"/>
              <a:gd name="T21" fmla="*/ 13931219 h 234"/>
              <a:gd name="T22" fmla="*/ 11437500 w 254"/>
              <a:gd name="T23" fmla="*/ 14561197 h 234"/>
              <a:gd name="T24" fmla="*/ 10875000 w 254"/>
              <a:gd name="T25" fmla="*/ 15261290 h 234"/>
              <a:gd name="T26" fmla="*/ 10750000 w 254"/>
              <a:gd name="T27" fmla="*/ 15471106 h 234"/>
              <a:gd name="T28" fmla="*/ 10750000 w 254"/>
              <a:gd name="T29" fmla="*/ 15681187 h 234"/>
              <a:gd name="T30" fmla="*/ 10750000 w 254"/>
              <a:gd name="T31" fmla="*/ 15891268 h 234"/>
              <a:gd name="T32" fmla="*/ 10875000 w 254"/>
              <a:gd name="T33" fmla="*/ 16171199 h 234"/>
              <a:gd name="T34" fmla="*/ 11062500 w 254"/>
              <a:gd name="T35" fmla="*/ 16311165 h 234"/>
              <a:gd name="T36" fmla="*/ 11312500 w 254"/>
              <a:gd name="T37" fmla="*/ 16381280 h 234"/>
              <a:gd name="T38" fmla="*/ 11500000 w 254"/>
              <a:gd name="T39" fmla="*/ 16311165 h 234"/>
              <a:gd name="T40" fmla="*/ 11687500 w 254"/>
              <a:gd name="T41" fmla="*/ 16171199 h 234"/>
              <a:gd name="T42" fmla="*/ 13000000 w 254"/>
              <a:gd name="T43" fmla="*/ 15191175 h 234"/>
              <a:gd name="T44" fmla="*/ 14125000 w 254"/>
              <a:gd name="T45" fmla="*/ 13931219 h 234"/>
              <a:gd name="T46" fmla="*/ 15000000 w 254"/>
              <a:gd name="T47" fmla="*/ 12460917 h 234"/>
              <a:gd name="T48" fmla="*/ 15562500 w 254"/>
              <a:gd name="T49" fmla="*/ 10850915 h 234"/>
              <a:gd name="T50" fmla="*/ 15875000 w 254"/>
              <a:gd name="T51" fmla="*/ 9170797 h 234"/>
              <a:gd name="T52" fmla="*/ 15687500 w 254"/>
              <a:gd name="T53" fmla="*/ 7490679 h 234"/>
              <a:gd name="T54" fmla="*/ 15187500 w 254"/>
              <a:gd name="T55" fmla="*/ 5880412 h 234"/>
              <a:gd name="T56" fmla="*/ 14125000 w 254"/>
              <a:gd name="T57" fmla="*/ 4480226 h 234"/>
              <a:gd name="T58" fmla="*/ 13375000 w 254"/>
              <a:gd name="T59" fmla="*/ 3710282 h 234"/>
              <a:gd name="T60" fmla="*/ 12437500 w 254"/>
              <a:gd name="T61" fmla="*/ 3150155 h 234"/>
              <a:gd name="T62" fmla="*/ 11437500 w 254"/>
              <a:gd name="T63" fmla="*/ 2520177 h 234"/>
              <a:gd name="T64" fmla="*/ 10312500 w 254"/>
              <a:gd name="T65" fmla="*/ 2030164 h 234"/>
              <a:gd name="T66" fmla="*/ 9187500 w 254"/>
              <a:gd name="T67" fmla="*/ 1470037 h 234"/>
              <a:gd name="T68" fmla="*/ 8062500 w 254"/>
              <a:gd name="T69" fmla="*/ 1119990 h 234"/>
              <a:gd name="T70" fmla="*/ 6937500 w 254"/>
              <a:gd name="T71" fmla="*/ 840059 h 234"/>
              <a:gd name="T72" fmla="*/ 5812500 w 254"/>
              <a:gd name="T73" fmla="*/ 490012 h 234"/>
              <a:gd name="T74" fmla="*/ 4687500 w 254"/>
              <a:gd name="T75" fmla="*/ 279931 h 234"/>
              <a:gd name="T76" fmla="*/ 3687500 w 254"/>
              <a:gd name="T77" fmla="*/ 139966 h 234"/>
              <a:gd name="T78" fmla="*/ 2687500 w 254"/>
              <a:gd name="T79" fmla="*/ 0 h 234"/>
              <a:gd name="T80" fmla="*/ 1937500 w 254"/>
              <a:gd name="T81" fmla="*/ 0 h 234"/>
              <a:gd name="T82" fmla="*/ 1187500 w 254"/>
              <a:gd name="T83" fmla="*/ 0 h 234"/>
              <a:gd name="T84" fmla="*/ 625000 w 254"/>
              <a:gd name="T85" fmla="*/ 0 h 234"/>
              <a:gd name="T86" fmla="*/ 187500 w 254"/>
              <a:gd name="T87" fmla="*/ 139966 h 234"/>
              <a:gd name="T88" fmla="*/ 0 w 254"/>
              <a:gd name="T89" fmla="*/ 279931 h 234"/>
              <a:gd name="T90" fmla="*/ 687500 w 254"/>
              <a:gd name="T91" fmla="*/ 420162 h 234"/>
              <a:gd name="T92" fmla="*/ 1312500 w 254"/>
              <a:gd name="T93" fmla="*/ 490012 h 234"/>
              <a:gd name="T94" fmla="*/ 2125000 w 254"/>
              <a:gd name="T95" fmla="*/ 629978 h 234"/>
              <a:gd name="T96" fmla="*/ 2875000 w 254"/>
              <a:gd name="T97" fmla="*/ 840059 h 234"/>
              <a:gd name="T98" fmla="*/ 3687500 w 254"/>
              <a:gd name="T99" fmla="*/ 1050140 h 234"/>
              <a:gd name="T100" fmla="*/ 4625000 w 254"/>
              <a:gd name="T101" fmla="*/ 1190105 h 234"/>
              <a:gd name="T102" fmla="*/ 5437500 w 254"/>
              <a:gd name="T103" fmla="*/ 1400186 h 234"/>
              <a:gd name="T104" fmla="*/ 6375000 w 254"/>
              <a:gd name="T105" fmla="*/ 1610003 h 234"/>
              <a:gd name="T106" fmla="*/ 7250000 w 254"/>
              <a:gd name="T107" fmla="*/ 1960049 h 234"/>
              <a:gd name="T108" fmla="*/ 8187500 w 254"/>
              <a:gd name="T109" fmla="*/ 2240245 h 234"/>
              <a:gd name="T110" fmla="*/ 9062500 w 254"/>
              <a:gd name="T111" fmla="*/ 2520177 h 234"/>
              <a:gd name="T112" fmla="*/ 9937500 w 254"/>
              <a:gd name="T113" fmla="*/ 2940338 h 234"/>
              <a:gd name="T114" fmla="*/ 10812500 w 254"/>
              <a:gd name="T115" fmla="*/ 3360235 h 234"/>
              <a:gd name="T116" fmla="*/ 11625000 w 254"/>
              <a:gd name="T117" fmla="*/ 3850248 h 234"/>
              <a:gd name="T118" fmla="*/ 12437500 w 254"/>
              <a:gd name="T119" fmla="*/ 4410375 h 234"/>
              <a:gd name="T120" fmla="*/ 13125000 w 254"/>
              <a:gd name="T121" fmla="*/ 4970503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6" name="Freeform 581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8091509 h 221"/>
              <a:gd name="T2" fmla="*/ 0 w 103"/>
              <a:gd name="T3" fmla="*/ 9295279 h 221"/>
              <a:gd name="T4" fmla="*/ 243150 w 103"/>
              <a:gd name="T5" fmla="*/ 10432073 h 221"/>
              <a:gd name="T6" fmla="*/ 729695 w 103"/>
              <a:gd name="T7" fmla="*/ 11502149 h 221"/>
              <a:gd name="T8" fmla="*/ 1337816 w 103"/>
              <a:gd name="T9" fmla="*/ 12438271 h 221"/>
              <a:gd name="T10" fmla="*/ 2128421 w 103"/>
              <a:gd name="T11" fmla="*/ 13173980 h 221"/>
              <a:gd name="T12" fmla="*/ 3040602 w 103"/>
              <a:gd name="T13" fmla="*/ 13909431 h 221"/>
              <a:gd name="T14" fmla="*/ 4013693 w 103"/>
              <a:gd name="T15" fmla="*/ 14444469 h 221"/>
              <a:gd name="T16" fmla="*/ 5047449 w 103"/>
              <a:gd name="T17" fmla="*/ 14711858 h 221"/>
              <a:gd name="T18" fmla="*/ 5412419 w 103"/>
              <a:gd name="T19" fmla="*/ 14778835 h 221"/>
              <a:gd name="T20" fmla="*/ 5716480 w 103"/>
              <a:gd name="T21" fmla="*/ 14645140 h 221"/>
              <a:gd name="T22" fmla="*/ 5959629 w 103"/>
              <a:gd name="T23" fmla="*/ 14444469 h 221"/>
              <a:gd name="T24" fmla="*/ 6081204 w 103"/>
              <a:gd name="T25" fmla="*/ 14110102 h 221"/>
              <a:gd name="T26" fmla="*/ 6081204 w 103"/>
              <a:gd name="T27" fmla="*/ 13775736 h 221"/>
              <a:gd name="T28" fmla="*/ 6020540 w 103"/>
              <a:gd name="T29" fmla="*/ 13441370 h 221"/>
              <a:gd name="T30" fmla="*/ 5838054 w 103"/>
              <a:gd name="T31" fmla="*/ 13107003 h 221"/>
              <a:gd name="T32" fmla="*/ 5533994 w 103"/>
              <a:gd name="T33" fmla="*/ 12973309 h 221"/>
              <a:gd name="T34" fmla="*/ 4500239 w 103"/>
              <a:gd name="T35" fmla="*/ 12571966 h 221"/>
              <a:gd name="T36" fmla="*/ 3527148 w 103"/>
              <a:gd name="T37" fmla="*/ 11970210 h 221"/>
              <a:gd name="T38" fmla="*/ 2736542 w 103"/>
              <a:gd name="T39" fmla="*/ 11234500 h 221"/>
              <a:gd name="T40" fmla="*/ 2189332 w 103"/>
              <a:gd name="T41" fmla="*/ 10365355 h 221"/>
              <a:gd name="T42" fmla="*/ 1824361 w 103"/>
              <a:gd name="T43" fmla="*/ 9295279 h 221"/>
              <a:gd name="T44" fmla="*/ 1641876 w 103"/>
              <a:gd name="T45" fmla="*/ 8158486 h 221"/>
              <a:gd name="T46" fmla="*/ 1641876 w 103"/>
              <a:gd name="T47" fmla="*/ 6887997 h 221"/>
              <a:gd name="T48" fmla="*/ 1945936 w 103"/>
              <a:gd name="T49" fmla="*/ 5617250 h 221"/>
              <a:gd name="T50" fmla="*/ 2310907 w 103"/>
              <a:gd name="T51" fmla="*/ 4681128 h 221"/>
              <a:gd name="T52" fmla="*/ 2797452 w 103"/>
              <a:gd name="T53" fmla="*/ 3811724 h 221"/>
              <a:gd name="T54" fmla="*/ 3405573 w 103"/>
              <a:gd name="T55" fmla="*/ 3076015 h 221"/>
              <a:gd name="T56" fmla="*/ 4013693 w 103"/>
              <a:gd name="T57" fmla="*/ 2340564 h 221"/>
              <a:gd name="T58" fmla="*/ 4621814 w 103"/>
              <a:gd name="T59" fmla="*/ 1671831 h 221"/>
              <a:gd name="T60" fmla="*/ 5229934 w 103"/>
              <a:gd name="T61" fmla="*/ 1136794 h 221"/>
              <a:gd name="T62" fmla="*/ 5838054 w 103"/>
              <a:gd name="T63" fmla="*/ 535038 h 221"/>
              <a:gd name="T64" fmla="*/ 6263689 w 103"/>
              <a:gd name="T65" fmla="*/ 66977 h 221"/>
              <a:gd name="T66" fmla="*/ 5838054 w 103"/>
              <a:gd name="T67" fmla="*/ 0 h 221"/>
              <a:gd name="T68" fmla="*/ 5108359 w 103"/>
              <a:gd name="T69" fmla="*/ 334366 h 221"/>
              <a:gd name="T70" fmla="*/ 4196179 w 103"/>
              <a:gd name="T71" fmla="*/ 1136794 h 221"/>
              <a:gd name="T72" fmla="*/ 3101513 w 103"/>
              <a:gd name="T73" fmla="*/ 2206869 h 221"/>
              <a:gd name="T74" fmla="*/ 2067511 w 103"/>
              <a:gd name="T75" fmla="*/ 3544334 h 221"/>
              <a:gd name="T76" fmla="*/ 1094666 w 103"/>
              <a:gd name="T77" fmla="*/ 5015494 h 221"/>
              <a:gd name="T78" fmla="*/ 425635 w 103"/>
              <a:gd name="T79" fmla="*/ 6553631 h 221"/>
              <a:gd name="T80" fmla="*/ 0 w 103"/>
              <a:gd name="T81" fmla="*/ 8091509 h 22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7" name="Freeform 582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1756980 w 221"/>
              <a:gd name="T1" fmla="*/ 8050477 h 288"/>
              <a:gd name="T2" fmla="*/ 12452397 w 221"/>
              <a:gd name="T3" fmla="*/ 9310688 h 288"/>
              <a:gd name="T4" fmla="*/ 12768428 w 221"/>
              <a:gd name="T5" fmla="*/ 10710598 h 288"/>
              <a:gd name="T6" fmla="*/ 12578860 w 221"/>
              <a:gd name="T7" fmla="*/ 12180888 h 288"/>
              <a:gd name="T8" fmla="*/ 11820337 w 221"/>
              <a:gd name="T9" fmla="*/ 13580798 h 288"/>
              <a:gd name="T10" fmla="*/ 10745784 w 221"/>
              <a:gd name="T11" fmla="*/ 14841008 h 288"/>
              <a:gd name="T12" fmla="*/ 9481411 w 221"/>
              <a:gd name="T13" fmla="*/ 16031104 h 288"/>
              <a:gd name="T14" fmla="*/ 8154185 w 221"/>
              <a:gd name="T15" fmla="*/ 17220935 h 288"/>
              <a:gd name="T16" fmla="*/ 7332305 w 221"/>
              <a:gd name="T17" fmla="*/ 18061252 h 288"/>
              <a:gd name="T18" fmla="*/ 7079631 w 221"/>
              <a:gd name="T19" fmla="*/ 18691225 h 288"/>
              <a:gd name="T20" fmla="*/ 6889812 w 221"/>
              <a:gd name="T21" fmla="*/ 19321198 h 288"/>
              <a:gd name="T22" fmla="*/ 6953169 w 221"/>
              <a:gd name="T23" fmla="*/ 19881321 h 288"/>
              <a:gd name="T24" fmla="*/ 7395662 w 221"/>
              <a:gd name="T25" fmla="*/ 20161250 h 288"/>
              <a:gd name="T26" fmla="*/ 7901260 w 221"/>
              <a:gd name="T27" fmla="*/ 20091135 h 288"/>
              <a:gd name="T28" fmla="*/ 8786245 w 221"/>
              <a:gd name="T29" fmla="*/ 19041269 h 288"/>
              <a:gd name="T30" fmla="*/ 10239934 w 221"/>
              <a:gd name="T31" fmla="*/ 17501129 h 288"/>
              <a:gd name="T32" fmla="*/ 11756980 w 221"/>
              <a:gd name="T33" fmla="*/ 16031104 h 288"/>
              <a:gd name="T34" fmla="*/ 13084458 w 221"/>
              <a:gd name="T35" fmla="*/ 14280885 h 288"/>
              <a:gd name="T36" fmla="*/ 13906338 w 221"/>
              <a:gd name="T37" fmla="*/ 12180888 h 288"/>
              <a:gd name="T38" fmla="*/ 13779875 w 221"/>
              <a:gd name="T39" fmla="*/ 9940660 h 288"/>
              <a:gd name="T40" fmla="*/ 12894890 w 221"/>
              <a:gd name="T41" fmla="*/ 7840398 h 288"/>
              <a:gd name="T42" fmla="*/ 11440950 w 221"/>
              <a:gd name="T43" fmla="*/ 6090444 h 288"/>
              <a:gd name="T44" fmla="*/ 10050366 w 221"/>
              <a:gd name="T45" fmla="*/ 4830233 h 288"/>
              <a:gd name="T46" fmla="*/ 8659783 w 221"/>
              <a:gd name="T47" fmla="*/ 3850217 h 288"/>
              <a:gd name="T48" fmla="*/ 7205842 w 221"/>
              <a:gd name="T49" fmla="*/ 2800085 h 288"/>
              <a:gd name="T50" fmla="*/ 5625691 w 221"/>
              <a:gd name="T51" fmla="*/ 1890183 h 288"/>
              <a:gd name="T52" fmla="*/ 4171750 w 221"/>
              <a:gd name="T53" fmla="*/ 1050131 h 288"/>
              <a:gd name="T54" fmla="*/ 2654705 w 221"/>
              <a:gd name="T55" fmla="*/ 420158 h 288"/>
              <a:gd name="T56" fmla="*/ 1390583 w 221"/>
              <a:gd name="T57" fmla="*/ 70115 h 288"/>
              <a:gd name="T58" fmla="*/ 442493 w 221"/>
              <a:gd name="T59" fmla="*/ 70115 h 288"/>
              <a:gd name="T60" fmla="*/ 505598 w 221"/>
              <a:gd name="T61" fmla="*/ 350044 h 288"/>
              <a:gd name="T62" fmla="*/ 1643508 w 221"/>
              <a:gd name="T63" fmla="*/ 910167 h 288"/>
              <a:gd name="T64" fmla="*/ 2970986 w 221"/>
              <a:gd name="T65" fmla="*/ 1540140 h 288"/>
              <a:gd name="T66" fmla="*/ 4488032 w 221"/>
              <a:gd name="T67" fmla="*/ 2380192 h 288"/>
              <a:gd name="T68" fmla="*/ 6068184 w 221"/>
              <a:gd name="T69" fmla="*/ 3360208 h 288"/>
              <a:gd name="T70" fmla="*/ 7648335 w 221"/>
              <a:gd name="T71" fmla="*/ 4480190 h 288"/>
              <a:gd name="T72" fmla="*/ 9228738 w 221"/>
              <a:gd name="T73" fmla="*/ 5670285 h 288"/>
              <a:gd name="T74" fmla="*/ 10682427 w 221"/>
              <a:gd name="T75" fmla="*/ 6860381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8" name="Freeform 583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1559399 w 74"/>
              <a:gd name="T1" fmla="*/ 840043 h 174"/>
              <a:gd name="T2" fmla="*/ 1448013 w 74"/>
              <a:gd name="T3" fmla="*/ 490003 h 174"/>
              <a:gd name="T4" fmla="*/ 1280935 w 74"/>
              <a:gd name="T5" fmla="*/ 210077 h 174"/>
              <a:gd name="T6" fmla="*/ 946778 w 74"/>
              <a:gd name="T7" fmla="*/ 70114 h 174"/>
              <a:gd name="T8" fmla="*/ 668314 w 74"/>
              <a:gd name="T9" fmla="*/ 0 h 174"/>
              <a:gd name="T10" fmla="*/ 389850 w 74"/>
              <a:gd name="T11" fmla="*/ 139963 h 174"/>
              <a:gd name="T12" fmla="*/ 167078 w 74"/>
              <a:gd name="T13" fmla="*/ 350040 h 174"/>
              <a:gd name="T14" fmla="*/ 0 w 74"/>
              <a:gd name="T15" fmla="*/ 700080 h 174"/>
              <a:gd name="T16" fmla="*/ 0 w 74"/>
              <a:gd name="T17" fmla="*/ 1119969 h 174"/>
              <a:gd name="T18" fmla="*/ 278464 w 74"/>
              <a:gd name="T19" fmla="*/ 2730206 h 174"/>
              <a:gd name="T20" fmla="*/ 724007 w 74"/>
              <a:gd name="T21" fmla="*/ 4620104 h 174"/>
              <a:gd name="T22" fmla="*/ 1336627 w 74"/>
              <a:gd name="T23" fmla="*/ 6440153 h 174"/>
              <a:gd name="T24" fmla="*/ 2004941 w 74"/>
              <a:gd name="T25" fmla="*/ 8260202 h 174"/>
              <a:gd name="T26" fmla="*/ 2728712 w 74"/>
              <a:gd name="T27" fmla="*/ 9870439 h 174"/>
              <a:gd name="T28" fmla="*/ 3397025 w 74"/>
              <a:gd name="T29" fmla="*/ 11130371 h 174"/>
              <a:gd name="T30" fmla="*/ 3842568 w 74"/>
              <a:gd name="T31" fmla="*/ 11970414 h 174"/>
              <a:gd name="T32" fmla="*/ 4121032 w 74"/>
              <a:gd name="T33" fmla="*/ 12180491 h 174"/>
              <a:gd name="T34" fmla="*/ 4009646 w 74"/>
              <a:gd name="T35" fmla="*/ 11340448 h 174"/>
              <a:gd name="T36" fmla="*/ 3731182 w 74"/>
              <a:gd name="T37" fmla="*/ 10290328 h 174"/>
              <a:gd name="T38" fmla="*/ 3397025 w 74"/>
              <a:gd name="T39" fmla="*/ 8960282 h 174"/>
              <a:gd name="T40" fmla="*/ 2951483 w 74"/>
              <a:gd name="T41" fmla="*/ 7350310 h 174"/>
              <a:gd name="T42" fmla="*/ 2561633 w 74"/>
              <a:gd name="T43" fmla="*/ 5740338 h 174"/>
              <a:gd name="T44" fmla="*/ 2116091 w 74"/>
              <a:gd name="T45" fmla="*/ 4060252 h 174"/>
              <a:gd name="T46" fmla="*/ 1782170 w 74"/>
              <a:gd name="T47" fmla="*/ 2450015 h 174"/>
              <a:gd name="T48" fmla="*/ 1559399 w 74"/>
              <a:gd name="T49" fmla="*/ 840043 h 1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59" name="Freeform 584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1193067 w 39"/>
              <a:gd name="T1" fmla="*/ 587302 h 87"/>
              <a:gd name="T2" fmla="*/ 1133231 w 39"/>
              <a:gd name="T3" fmla="*/ 326222 h 87"/>
              <a:gd name="T4" fmla="*/ 954454 w 39"/>
              <a:gd name="T5" fmla="*/ 130540 h 87"/>
              <a:gd name="T6" fmla="*/ 775433 w 39"/>
              <a:gd name="T7" fmla="*/ 0 h 87"/>
              <a:gd name="T8" fmla="*/ 477227 w 39"/>
              <a:gd name="T9" fmla="*/ 0 h 87"/>
              <a:gd name="T10" fmla="*/ 298206 w 39"/>
              <a:gd name="T11" fmla="*/ 65142 h 87"/>
              <a:gd name="T12" fmla="*/ 119185 w 39"/>
              <a:gd name="T13" fmla="*/ 195682 h 87"/>
              <a:gd name="T14" fmla="*/ 0 w 39"/>
              <a:gd name="T15" fmla="*/ 391620 h 87"/>
              <a:gd name="T16" fmla="*/ 0 w 39"/>
              <a:gd name="T17" fmla="*/ 652700 h 87"/>
              <a:gd name="T18" fmla="*/ 0 w 39"/>
              <a:gd name="T19" fmla="*/ 1435684 h 87"/>
              <a:gd name="T20" fmla="*/ 179021 w 39"/>
              <a:gd name="T21" fmla="*/ 2284066 h 87"/>
              <a:gd name="T22" fmla="*/ 417635 w 39"/>
              <a:gd name="T23" fmla="*/ 3132448 h 87"/>
              <a:gd name="T24" fmla="*/ 775433 w 39"/>
              <a:gd name="T25" fmla="*/ 3915687 h 87"/>
              <a:gd name="T26" fmla="*/ 1133231 w 39"/>
              <a:gd name="T27" fmla="*/ 4698672 h 87"/>
              <a:gd name="T28" fmla="*/ 1491273 w 39"/>
              <a:gd name="T29" fmla="*/ 5285974 h 87"/>
              <a:gd name="T30" fmla="*/ 1968500 w 39"/>
              <a:gd name="T31" fmla="*/ 5612451 h 87"/>
              <a:gd name="T32" fmla="*/ 2266706 w 39"/>
              <a:gd name="T33" fmla="*/ 5677593 h 87"/>
              <a:gd name="T34" fmla="*/ 2326298 w 39"/>
              <a:gd name="T35" fmla="*/ 4568132 h 87"/>
              <a:gd name="T36" fmla="*/ 2028092 w 39"/>
              <a:gd name="T37" fmla="*/ 3262988 h 87"/>
              <a:gd name="T38" fmla="*/ 1610458 w 39"/>
              <a:gd name="T39" fmla="*/ 1892446 h 87"/>
              <a:gd name="T40" fmla="*/ 1193067 w 39"/>
              <a:gd name="T41" fmla="*/ 587302 h 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60" name="Freeform 585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981043 w 34"/>
              <a:gd name="T1" fmla="*/ 434041 h 51"/>
              <a:gd name="T2" fmla="*/ 981043 w 34"/>
              <a:gd name="T3" fmla="*/ 496047 h 51"/>
              <a:gd name="T4" fmla="*/ 981043 w 34"/>
              <a:gd name="T5" fmla="*/ 496047 h 51"/>
              <a:gd name="T6" fmla="*/ 981043 w 34"/>
              <a:gd name="T7" fmla="*/ 496047 h 51"/>
              <a:gd name="T8" fmla="*/ 981043 w 34"/>
              <a:gd name="T9" fmla="*/ 496047 h 51"/>
              <a:gd name="T10" fmla="*/ 926645 w 34"/>
              <a:gd name="T11" fmla="*/ 310029 h 51"/>
              <a:gd name="T12" fmla="*/ 763215 w 34"/>
              <a:gd name="T13" fmla="*/ 62006 h 51"/>
              <a:gd name="T14" fmla="*/ 599552 w 34"/>
              <a:gd name="T15" fmla="*/ 0 h 51"/>
              <a:gd name="T16" fmla="*/ 381491 w 34"/>
              <a:gd name="T17" fmla="*/ 0 h 51"/>
              <a:gd name="T18" fmla="*/ 218062 w 34"/>
              <a:gd name="T19" fmla="*/ 62006 h 51"/>
              <a:gd name="T20" fmla="*/ 54399 w 34"/>
              <a:gd name="T21" fmla="*/ 310029 h 51"/>
              <a:gd name="T22" fmla="*/ 0 w 34"/>
              <a:gd name="T23" fmla="*/ 496047 h 51"/>
              <a:gd name="T24" fmla="*/ 0 w 34"/>
              <a:gd name="T25" fmla="*/ 682065 h 51"/>
              <a:gd name="T26" fmla="*/ 54399 w 34"/>
              <a:gd name="T27" fmla="*/ 992094 h 51"/>
              <a:gd name="T28" fmla="*/ 218062 w 34"/>
              <a:gd name="T29" fmla="*/ 1426135 h 51"/>
              <a:gd name="T30" fmla="*/ 436123 w 34"/>
              <a:gd name="T31" fmla="*/ 1860425 h 51"/>
              <a:gd name="T32" fmla="*/ 708583 w 34"/>
              <a:gd name="T33" fmla="*/ 2294467 h 51"/>
              <a:gd name="T34" fmla="*/ 981043 w 34"/>
              <a:gd name="T35" fmla="*/ 2666502 h 51"/>
              <a:gd name="T36" fmla="*/ 1362768 w 34"/>
              <a:gd name="T37" fmla="*/ 2914525 h 51"/>
              <a:gd name="T38" fmla="*/ 1635228 w 34"/>
              <a:gd name="T39" fmla="*/ 3162549 h 51"/>
              <a:gd name="T40" fmla="*/ 1853290 w 34"/>
              <a:gd name="T41" fmla="*/ 3162549 h 51"/>
              <a:gd name="T42" fmla="*/ 1798891 w 34"/>
              <a:gd name="T43" fmla="*/ 2480484 h 51"/>
              <a:gd name="T44" fmla="*/ 1580829 w 34"/>
              <a:gd name="T45" fmla="*/ 1674408 h 51"/>
              <a:gd name="T46" fmla="*/ 1253737 w 34"/>
              <a:gd name="T47" fmla="*/ 930088 h 51"/>
              <a:gd name="T48" fmla="*/ 981043 w 34"/>
              <a:gd name="T49" fmla="*/ 434041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61" name="Freeform 586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2820228 w 46"/>
              <a:gd name="T1" fmla="*/ 888615 h 33"/>
              <a:gd name="T2" fmla="*/ 3125304 w 46"/>
              <a:gd name="T3" fmla="*/ 814532 h 33"/>
              <a:gd name="T4" fmla="*/ 3430104 w 46"/>
              <a:gd name="T5" fmla="*/ 703503 h 33"/>
              <a:gd name="T6" fmla="*/ 3506304 w 46"/>
              <a:gd name="T7" fmla="*/ 555336 h 33"/>
              <a:gd name="T8" fmla="*/ 3506304 w 46"/>
              <a:gd name="T9" fmla="*/ 370224 h 33"/>
              <a:gd name="T10" fmla="*/ 3353904 w 46"/>
              <a:gd name="T11" fmla="*/ 185112 h 33"/>
              <a:gd name="T12" fmla="*/ 3125304 w 46"/>
              <a:gd name="T13" fmla="*/ 74083 h 33"/>
              <a:gd name="T14" fmla="*/ 2820228 w 46"/>
              <a:gd name="T15" fmla="*/ 0 h 33"/>
              <a:gd name="T16" fmla="*/ 2439228 w 46"/>
              <a:gd name="T17" fmla="*/ 0 h 33"/>
              <a:gd name="T18" fmla="*/ 2210628 w 46"/>
              <a:gd name="T19" fmla="*/ 0 h 33"/>
              <a:gd name="T20" fmla="*/ 1905552 w 46"/>
              <a:gd name="T21" fmla="*/ 36945 h 33"/>
              <a:gd name="T22" fmla="*/ 1448352 w 46"/>
              <a:gd name="T23" fmla="*/ 111029 h 33"/>
              <a:gd name="T24" fmla="*/ 914676 w 46"/>
              <a:gd name="T25" fmla="*/ 259195 h 33"/>
              <a:gd name="T26" fmla="*/ 381000 w 46"/>
              <a:gd name="T27" fmla="*/ 518391 h 33"/>
              <a:gd name="T28" fmla="*/ 152400 w 46"/>
              <a:gd name="T29" fmla="*/ 740448 h 33"/>
              <a:gd name="T30" fmla="*/ 0 w 46"/>
              <a:gd name="T31" fmla="*/ 962698 h 33"/>
              <a:gd name="T32" fmla="*/ 0 w 46"/>
              <a:gd name="T33" fmla="*/ 1073727 h 33"/>
              <a:gd name="T34" fmla="*/ 228600 w 46"/>
              <a:gd name="T35" fmla="*/ 1147811 h 33"/>
              <a:gd name="T36" fmla="*/ 533676 w 46"/>
              <a:gd name="T37" fmla="*/ 1221894 h 33"/>
              <a:gd name="T38" fmla="*/ 914676 w 46"/>
              <a:gd name="T39" fmla="*/ 1221894 h 33"/>
              <a:gd name="T40" fmla="*/ 1219476 w 46"/>
              <a:gd name="T41" fmla="*/ 1221894 h 33"/>
              <a:gd name="T42" fmla="*/ 1600752 w 46"/>
              <a:gd name="T43" fmla="*/ 1147811 h 33"/>
              <a:gd name="T44" fmla="*/ 1981752 w 46"/>
              <a:gd name="T45" fmla="*/ 1110865 h 33"/>
              <a:gd name="T46" fmla="*/ 2439228 w 46"/>
              <a:gd name="T47" fmla="*/ 1036782 h 33"/>
              <a:gd name="T48" fmla="*/ 2820228 w 46"/>
              <a:gd name="T49" fmla="*/ 888615 h 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62" name="Freeform 587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4397539 w 177"/>
              <a:gd name="T1" fmla="*/ 2247378 h 219"/>
              <a:gd name="T2" fmla="*/ 3517875 w 177"/>
              <a:gd name="T3" fmla="*/ 2928220 h 219"/>
              <a:gd name="T4" fmla="*/ 2773724 w 177"/>
              <a:gd name="T5" fmla="*/ 3677433 h 219"/>
              <a:gd name="T6" fmla="*/ 1961947 w 177"/>
              <a:gd name="T7" fmla="*/ 4494495 h 219"/>
              <a:gd name="T8" fmla="*/ 1353049 w 177"/>
              <a:gd name="T9" fmla="*/ 5379929 h 219"/>
              <a:gd name="T10" fmla="*/ 811777 w 177"/>
              <a:gd name="T11" fmla="*/ 6333212 h 219"/>
              <a:gd name="T12" fmla="*/ 406019 w 177"/>
              <a:gd name="T13" fmla="*/ 7286755 h 219"/>
              <a:gd name="T14" fmla="*/ 135253 w 177"/>
              <a:gd name="T15" fmla="*/ 8240038 h 219"/>
              <a:gd name="T16" fmla="*/ 0 w 177"/>
              <a:gd name="T17" fmla="*/ 9261432 h 219"/>
              <a:gd name="T18" fmla="*/ 135253 w 177"/>
              <a:gd name="T19" fmla="*/ 10759858 h 219"/>
              <a:gd name="T20" fmla="*/ 676525 w 177"/>
              <a:gd name="T21" fmla="*/ 12053692 h 219"/>
              <a:gd name="T22" fmla="*/ 1555928 w 177"/>
              <a:gd name="T23" fmla="*/ 13143195 h 219"/>
              <a:gd name="T24" fmla="*/ 2570845 w 177"/>
              <a:gd name="T25" fmla="*/ 13892408 h 219"/>
              <a:gd name="T26" fmla="*/ 3856268 w 177"/>
              <a:gd name="T27" fmla="*/ 14505140 h 219"/>
              <a:gd name="T28" fmla="*/ 5276943 w 177"/>
              <a:gd name="T29" fmla="*/ 14845691 h 219"/>
              <a:gd name="T30" fmla="*/ 6629992 w 177"/>
              <a:gd name="T31" fmla="*/ 14913801 h 219"/>
              <a:gd name="T32" fmla="*/ 7983041 w 177"/>
              <a:gd name="T33" fmla="*/ 14709471 h 219"/>
              <a:gd name="T34" fmla="*/ 8321434 w 177"/>
              <a:gd name="T35" fmla="*/ 14709471 h 219"/>
              <a:gd name="T36" fmla="*/ 8591939 w 177"/>
              <a:gd name="T37" fmla="*/ 14573250 h 219"/>
              <a:gd name="T38" fmla="*/ 8794819 w 177"/>
              <a:gd name="T39" fmla="*/ 14300809 h 219"/>
              <a:gd name="T40" fmla="*/ 8862445 w 177"/>
              <a:gd name="T41" fmla="*/ 13960518 h 219"/>
              <a:gd name="T42" fmla="*/ 8794819 w 177"/>
              <a:gd name="T43" fmla="*/ 13824298 h 219"/>
              <a:gd name="T44" fmla="*/ 8591939 w 177"/>
              <a:gd name="T45" fmla="*/ 13824298 h 219"/>
              <a:gd name="T46" fmla="*/ 8321434 w 177"/>
              <a:gd name="T47" fmla="*/ 13756188 h 219"/>
              <a:gd name="T48" fmla="*/ 7915415 w 177"/>
              <a:gd name="T49" fmla="*/ 13756188 h 219"/>
              <a:gd name="T50" fmla="*/ 7509396 w 177"/>
              <a:gd name="T51" fmla="*/ 13756188 h 219"/>
              <a:gd name="T52" fmla="*/ 7171264 w 177"/>
              <a:gd name="T53" fmla="*/ 13756188 h 219"/>
              <a:gd name="T54" fmla="*/ 6765245 w 177"/>
              <a:gd name="T55" fmla="*/ 13756188 h 219"/>
              <a:gd name="T56" fmla="*/ 6562366 w 177"/>
              <a:gd name="T57" fmla="*/ 13756188 h 219"/>
              <a:gd name="T58" fmla="*/ 5885841 w 177"/>
              <a:gd name="T59" fmla="*/ 13688077 h 219"/>
              <a:gd name="T60" fmla="*/ 5209317 w 177"/>
              <a:gd name="T61" fmla="*/ 13619967 h 219"/>
              <a:gd name="T62" fmla="*/ 4532792 w 177"/>
              <a:gd name="T63" fmla="*/ 13551857 h 219"/>
              <a:gd name="T64" fmla="*/ 3788641 w 177"/>
              <a:gd name="T65" fmla="*/ 13347526 h 219"/>
              <a:gd name="T66" fmla="*/ 3112117 w 177"/>
              <a:gd name="T67" fmla="*/ 13143195 h 219"/>
              <a:gd name="T68" fmla="*/ 2367966 w 177"/>
              <a:gd name="T69" fmla="*/ 12598313 h 219"/>
              <a:gd name="T70" fmla="*/ 1759068 w 177"/>
              <a:gd name="T71" fmla="*/ 11917471 h 219"/>
              <a:gd name="T72" fmla="*/ 1014917 w 177"/>
              <a:gd name="T73" fmla="*/ 11032038 h 219"/>
              <a:gd name="T74" fmla="*/ 879404 w 177"/>
              <a:gd name="T75" fmla="*/ 9942534 h 219"/>
              <a:gd name="T76" fmla="*/ 947030 w 177"/>
              <a:gd name="T77" fmla="*/ 8921141 h 219"/>
              <a:gd name="T78" fmla="*/ 1285423 w 177"/>
              <a:gd name="T79" fmla="*/ 7899487 h 219"/>
              <a:gd name="T80" fmla="*/ 1691441 w 177"/>
              <a:gd name="T81" fmla="*/ 6946204 h 219"/>
              <a:gd name="T82" fmla="*/ 2300079 w 177"/>
              <a:gd name="T83" fmla="*/ 6060771 h 219"/>
              <a:gd name="T84" fmla="*/ 3044490 w 177"/>
              <a:gd name="T85" fmla="*/ 5175598 h 219"/>
              <a:gd name="T86" fmla="*/ 3788641 w 177"/>
              <a:gd name="T87" fmla="*/ 4426385 h 219"/>
              <a:gd name="T88" fmla="*/ 4735672 w 177"/>
              <a:gd name="T89" fmla="*/ 3745543 h 219"/>
              <a:gd name="T90" fmla="*/ 5682962 w 177"/>
              <a:gd name="T91" fmla="*/ 3064440 h 219"/>
              <a:gd name="T92" fmla="*/ 6629992 w 177"/>
              <a:gd name="T93" fmla="*/ 2519558 h 219"/>
              <a:gd name="T94" fmla="*/ 7644649 w 177"/>
              <a:gd name="T95" fmla="*/ 1974937 h 219"/>
              <a:gd name="T96" fmla="*/ 8591939 w 177"/>
              <a:gd name="T97" fmla="*/ 1566275 h 219"/>
              <a:gd name="T98" fmla="*/ 9538970 w 177"/>
              <a:gd name="T99" fmla="*/ 1157614 h 219"/>
              <a:gd name="T100" fmla="*/ 10418633 w 177"/>
              <a:gd name="T101" fmla="*/ 817323 h 219"/>
              <a:gd name="T102" fmla="*/ 11298037 w 177"/>
              <a:gd name="T103" fmla="*/ 612992 h 219"/>
              <a:gd name="T104" fmla="*/ 11974562 w 177"/>
              <a:gd name="T105" fmla="*/ 476772 h 219"/>
              <a:gd name="T106" fmla="*/ 11500917 w 177"/>
              <a:gd name="T107" fmla="*/ 136221 h 219"/>
              <a:gd name="T108" fmla="*/ 10689139 w 177"/>
              <a:gd name="T109" fmla="*/ 0 h 219"/>
              <a:gd name="T110" fmla="*/ 9809735 w 177"/>
              <a:gd name="T111" fmla="*/ 136221 h 219"/>
              <a:gd name="T112" fmla="*/ 8727192 w 177"/>
              <a:gd name="T113" fmla="*/ 408662 h 219"/>
              <a:gd name="T114" fmla="*/ 7509396 w 177"/>
              <a:gd name="T115" fmla="*/ 749213 h 219"/>
              <a:gd name="T116" fmla="*/ 6359486 w 177"/>
              <a:gd name="T117" fmla="*/ 1157614 h 219"/>
              <a:gd name="T118" fmla="*/ 5276943 w 177"/>
              <a:gd name="T119" fmla="*/ 1770606 h 219"/>
              <a:gd name="T120" fmla="*/ 4397539 w 177"/>
              <a:gd name="T121" fmla="*/ 2247378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63" name="Freeform 588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6673105 w 115"/>
              <a:gd name="T1" fmla="*/ 4180250 h 170"/>
              <a:gd name="T2" fmla="*/ 6879525 w 115"/>
              <a:gd name="T3" fmla="*/ 5500458 h 170"/>
              <a:gd name="T4" fmla="*/ 6741824 w 115"/>
              <a:gd name="T5" fmla="*/ 6600495 h 170"/>
              <a:gd name="T6" fmla="*/ 6260265 w 115"/>
              <a:gd name="T7" fmla="*/ 7554023 h 170"/>
              <a:gd name="T8" fmla="*/ 5503567 w 115"/>
              <a:gd name="T9" fmla="*/ 8360772 h 170"/>
              <a:gd name="T10" fmla="*/ 4678150 w 115"/>
              <a:gd name="T11" fmla="*/ 9167249 h 170"/>
              <a:gd name="T12" fmla="*/ 3714770 w 115"/>
              <a:gd name="T13" fmla="*/ 9900878 h 170"/>
              <a:gd name="T14" fmla="*/ 2682933 w 115"/>
              <a:gd name="T15" fmla="*/ 10634236 h 170"/>
              <a:gd name="T16" fmla="*/ 1857516 w 115"/>
              <a:gd name="T17" fmla="*/ 11367595 h 170"/>
              <a:gd name="T18" fmla="*/ 1719816 w 115"/>
              <a:gd name="T19" fmla="*/ 11587494 h 170"/>
              <a:gd name="T20" fmla="*/ 1582377 w 115"/>
              <a:gd name="T21" fmla="*/ 11734274 h 170"/>
              <a:gd name="T22" fmla="*/ 1582377 w 115"/>
              <a:gd name="T23" fmla="*/ 12027563 h 170"/>
              <a:gd name="T24" fmla="*/ 1788535 w 115"/>
              <a:gd name="T25" fmla="*/ 12247733 h 170"/>
              <a:gd name="T26" fmla="*/ 1926235 w 115"/>
              <a:gd name="T27" fmla="*/ 12394242 h 170"/>
              <a:gd name="T28" fmla="*/ 2132655 w 115"/>
              <a:gd name="T29" fmla="*/ 12467632 h 170"/>
              <a:gd name="T30" fmla="*/ 2339075 w 115"/>
              <a:gd name="T31" fmla="*/ 12467632 h 170"/>
              <a:gd name="T32" fmla="*/ 2545495 w 115"/>
              <a:gd name="T33" fmla="*/ 12394242 h 170"/>
              <a:gd name="T34" fmla="*/ 3646051 w 115"/>
              <a:gd name="T35" fmla="*/ 11660884 h 170"/>
              <a:gd name="T36" fmla="*/ 4746869 w 115"/>
              <a:gd name="T37" fmla="*/ 10927526 h 170"/>
              <a:gd name="T38" fmla="*/ 5709987 w 115"/>
              <a:gd name="T39" fmla="*/ 10047387 h 170"/>
              <a:gd name="T40" fmla="*/ 6673105 w 115"/>
              <a:gd name="T41" fmla="*/ 9020740 h 170"/>
              <a:gd name="T42" fmla="*/ 7292102 w 115"/>
              <a:gd name="T43" fmla="*/ 7920702 h 170"/>
              <a:gd name="T44" fmla="*/ 7773661 w 115"/>
              <a:gd name="T45" fmla="*/ 6673885 h 170"/>
              <a:gd name="T46" fmla="*/ 7911361 w 115"/>
              <a:gd name="T47" fmla="*/ 5353678 h 170"/>
              <a:gd name="T48" fmla="*/ 7636222 w 115"/>
              <a:gd name="T49" fmla="*/ 3886961 h 170"/>
              <a:gd name="T50" fmla="*/ 6948244 w 115"/>
              <a:gd name="T51" fmla="*/ 2860314 h 170"/>
              <a:gd name="T52" fmla="*/ 6122827 w 115"/>
              <a:gd name="T53" fmla="*/ 1906786 h 170"/>
              <a:gd name="T54" fmla="*/ 4953289 w 115"/>
              <a:gd name="T55" fmla="*/ 1100037 h 170"/>
              <a:gd name="T56" fmla="*/ 3783752 w 115"/>
              <a:gd name="T57" fmla="*/ 586578 h 170"/>
              <a:gd name="T58" fmla="*/ 2545495 w 115"/>
              <a:gd name="T59" fmla="*/ 146780 h 170"/>
              <a:gd name="T60" fmla="*/ 1444677 w 115"/>
              <a:gd name="T61" fmla="*/ 0 h 170"/>
              <a:gd name="T62" fmla="*/ 619260 w 115"/>
              <a:gd name="T63" fmla="*/ 73390 h 170"/>
              <a:gd name="T64" fmla="*/ 0 w 115"/>
              <a:gd name="T65" fmla="*/ 366679 h 170"/>
              <a:gd name="T66" fmla="*/ 1031837 w 115"/>
              <a:gd name="T67" fmla="*/ 733358 h 170"/>
              <a:gd name="T68" fmla="*/ 2063936 w 115"/>
              <a:gd name="T69" fmla="*/ 953528 h 170"/>
              <a:gd name="T70" fmla="*/ 2958072 w 115"/>
              <a:gd name="T71" fmla="*/ 1173427 h 170"/>
              <a:gd name="T72" fmla="*/ 3921190 w 115"/>
              <a:gd name="T73" fmla="*/ 1466717 h 170"/>
              <a:gd name="T74" fmla="*/ 4815589 w 115"/>
              <a:gd name="T75" fmla="*/ 1906786 h 170"/>
              <a:gd name="T76" fmla="*/ 5572286 w 115"/>
              <a:gd name="T77" fmla="*/ 2420245 h 170"/>
              <a:gd name="T78" fmla="*/ 6260265 w 115"/>
              <a:gd name="T79" fmla="*/ 3153603 h 170"/>
              <a:gd name="T80" fmla="*/ 6673105 w 115"/>
              <a:gd name="T81" fmla="*/ 4180250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64" name="Freeform 589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5746234 w 289"/>
              <a:gd name="T1" fmla="*/ 4447327 h 352"/>
              <a:gd name="T2" fmla="*/ 3064776 w 289"/>
              <a:gd name="T3" fmla="*/ 7252737 h 352"/>
              <a:gd name="T4" fmla="*/ 1021592 w 289"/>
              <a:gd name="T5" fmla="*/ 10673899 h 352"/>
              <a:gd name="T6" fmla="*/ 0 w 289"/>
              <a:gd name="T7" fmla="*/ 14437203 h 352"/>
              <a:gd name="T8" fmla="*/ 191533 w 289"/>
              <a:gd name="T9" fmla="*/ 17037275 h 352"/>
              <a:gd name="T10" fmla="*/ 638527 w 289"/>
              <a:gd name="T11" fmla="*/ 18063441 h 352"/>
              <a:gd name="T12" fmla="*/ 1213125 w 289"/>
              <a:gd name="T13" fmla="*/ 18953063 h 352"/>
              <a:gd name="T14" fmla="*/ 1979255 w 289"/>
              <a:gd name="T15" fmla="*/ 19774153 h 352"/>
              <a:gd name="T16" fmla="*/ 3256309 w 289"/>
              <a:gd name="T17" fmla="*/ 20663513 h 352"/>
              <a:gd name="T18" fmla="*/ 4980103 w 289"/>
              <a:gd name="T19" fmla="*/ 21621407 h 352"/>
              <a:gd name="T20" fmla="*/ 6831754 w 289"/>
              <a:gd name="T21" fmla="*/ 22374225 h 352"/>
              <a:gd name="T22" fmla="*/ 8747081 w 289"/>
              <a:gd name="T23" fmla="*/ 22921443 h 352"/>
              <a:gd name="T24" fmla="*/ 10662661 w 289"/>
              <a:gd name="T25" fmla="*/ 23400390 h 352"/>
              <a:gd name="T26" fmla="*/ 12641916 w 289"/>
              <a:gd name="T27" fmla="*/ 23674261 h 352"/>
              <a:gd name="T28" fmla="*/ 14621172 w 289"/>
              <a:gd name="T29" fmla="*/ 23879337 h 352"/>
              <a:gd name="T30" fmla="*/ 16600427 w 289"/>
              <a:gd name="T31" fmla="*/ 24016142 h 352"/>
              <a:gd name="T32" fmla="*/ 17877480 w 289"/>
              <a:gd name="T33" fmla="*/ 24084675 h 352"/>
              <a:gd name="T34" fmla="*/ 18324474 w 289"/>
              <a:gd name="T35" fmla="*/ 23674261 h 352"/>
              <a:gd name="T36" fmla="*/ 18452078 w 289"/>
              <a:gd name="T37" fmla="*/ 22921443 h 352"/>
              <a:gd name="T38" fmla="*/ 18069013 w 289"/>
              <a:gd name="T39" fmla="*/ 22442497 h 352"/>
              <a:gd name="T40" fmla="*/ 16855888 w 289"/>
              <a:gd name="T41" fmla="*/ 22374225 h 352"/>
              <a:gd name="T42" fmla="*/ 15004237 w 289"/>
              <a:gd name="T43" fmla="*/ 22305692 h 352"/>
              <a:gd name="T44" fmla="*/ 13216514 w 289"/>
              <a:gd name="T45" fmla="*/ 22100354 h 352"/>
              <a:gd name="T46" fmla="*/ 11428792 w 289"/>
              <a:gd name="T47" fmla="*/ 21826745 h 352"/>
              <a:gd name="T48" fmla="*/ 9577140 w 289"/>
              <a:gd name="T49" fmla="*/ 21484603 h 352"/>
              <a:gd name="T50" fmla="*/ 7789418 w 289"/>
              <a:gd name="T51" fmla="*/ 20937123 h 352"/>
              <a:gd name="T52" fmla="*/ 6065623 w 289"/>
              <a:gd name="T53" fmla="*/ 20389904 h 352"/>
              <a:gd name="T54" fmla="*/ 4341576 w 289"/>
              <a:gd name="T55" fmla="*/ 19500282 h 352"/>
              <a:gd name="T56" fmla="*/ 2873243 w 289"/>
              <a:gd name="T57" fmla="*/ 18542388 h 352"/>
              <a:gd name="T58" fmla="*/ 2043184 w 289"/>
              <a:gd name="T59" fmla="*/ 17105547 h 352"/>
              <a:gd name="T60" fmla="*/ 1723794 w 289"/>
              <a:gd name="T61" fmla="*/ 15189759 h 352"/>
              <a:gd name="T62" fmla="*/ 2170788 w 289"/>
              <a:gd name="T63" fmla="*/ 12521415 h 352"/>
              <a:gd name="T64" fmla="*/ 2873243 w 289"/>
              <a:gd name="T65" fmla="*/ 10468561 h 352"/>
              <a:gd name="T66" fmla="*/ 3894835 w 289"/>
              <a:gd name="T67" fmla="*/ 8689578 h 352"/>
              <a:gd name="T68" fmla="*/ 5107960 w 289"/>
              <a:gd name="T69" fmla="*/ 7047400 h 352"/>
              <a:gd name="T70" fmla="*/ 6512617 w 289"/>
              <a:gd name="T71" fmla="*/ 5610559 h 352"/>
              <a:gd name="T72" fmla="*/ 8236411 w 289"/>
              <a:gd name="T73" fmla="*/ 4036913 h 352"/>
              <a:gd name="T74" fmla="*/ 10343271 w 289"/>
              <a:gd name="T75" fmla="*/ 2600072 h 352"/>
              <a:gd name="T76" fmla="*/ 12577988 w 289"/>
              <a:gd name="T77" fmla="*/ 1368569 h 352"/>
              <a:gd name="T78" fmla="*/ 14493567 w 289"/>
              <a:gd name="T79" fmla="*/ 410414 h 352"/>
              <a:gd name="T80" fmla="*/ 14557243 w 289"/>
              <a:gd name="T81" fmla="*/ 0 h 352"/>
              <a:gd name="T82" fmla="*/ 12641916 w 289"/>
              <a:gd name="T83" fmla="*/ 342142 h 352"/>
              <a:gd name="T84" fmla="*/ 10343271 w 289"/>
              <a:gd name="T85" fmla="*/ 1231503 h 352"/>
              <a:gd name="T86" fmla="*/ 8108807 w 289"/>
              <a:gd name="T87" fmla="*/ 2463268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65" name="Freeform 590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14008944 w 252"/>
              <a:gd name="T1" fmla="*/ 5256989 h 235"/>
              <a:gd name="T2" fmla="*/ 14809617 w 252"/>
              <a:gd name="T3" fmla="*/ 6206247 h 235"/>
              <a:gd name="T4" fmla="*/ 15209695 w 252"/>
              <a:gd name="T5" fmla="*/ 7301419 h 235"/>
              <a:gd name="T6" fmla="*/ 15476501 w 252"/>
              <a:gd name="T7" fmla="*/ 8469819 h 235"/>
              <a:gd name="T8" fmla="*/ 15476501 w 252"/>
              <a:gd name="T9" fmla="*/ 9710906 h 235"/>
              <a:gd name="T10" fmla="*/ 15343227 w 252"/>
              <a:gd name="T11" fmla="*/ 10733121 h 235"/>
              <a:gd name="T12" fmla="*/ 15076422 w 252"/>
              <a:gd name="T13" fmla="*/ 11609421 h 235"/>
              <a:gd name="T14" fmla="*/ 14542554 w 252"/>
              <a:gd name="T15" fmla="*/ 12485451 h 235"/>
              <a:gd name="T16" fmla="*/ 14075580 w 252"/>
              <a:gd name="T17" fmla="*/ 13142609 h 235"/>
              <a:gd name="T18" fmla="*/ 13475334 w 252"/>
              <a:gd name="T19" fmla="*/ 13945951 h 235"/>
              <a:gd name="T20" fmla="*/ 12808192 w 252"/>
              <a:gd name="T21" fmla="*/ 14603109 h 235"/>
              <a:gd name="T22" fmla="*/ 12207945 w 252"/>
              <a:gd name="T23" fmla="*/ 15259996 h 235"/>
              <a:gd name="T24" fmla="*/ 11540803 w 252"/>
              <a:gd name="T25" fmla="*/ 15990381 h 235"/>
              <a:gd name="T26" fmla="*/ 11407272 w 252"/>
              <a:gd name="T27" fmla="*/ 16209253 h 235"/>
              <a:gd name="T28" fmla="*/ 11340635 w 252"/>
              <a:gd name="T29" fmla="*/ 16428396 h 235"/>
              <a:gd name="T30" fmla="*/ 11407272 w 252"/>
              <a:gd name="T31" fmla="*/ 16720496 h 235"/>
              <a:gd name="T32" fmla="*/ 11540803 w 252"/>
              <a:gd name="T33" fmla="*/ 16939368 h 235"/>
              <a:gd name="T34" fmla="*/ 11740972 w 252"/>
              <a:gd name="T35" fmla="*/ 17085553 h 235"/>
              <a:gd name="T36" fmla="*/ 12007777 w 252"/>
              <a:gd name="T37" fmla="*/ 17158511 h 235"/>
              <a:gd name="T38" fmla="*/ 12274582 w 252"/>
              <a:gd name="T39" fmla="*/ 17085553 h 235"/>
              <a:gd name="T40" fmla="*/ 12474750 w 252"/>
              <a:gd name="T41" fmla="*/ 16939368 h 235"/>
              <a:gd name="T42" fmla="*/ 13875670 w 252"/>
              <a:gd name="T43" fmla="*/ 15917153 h 235"/>
              <a:gd name="T44" fmla="*/ 15009527 w 252"/>
              <a:gd name="T45" fmla="*/ 14603109 h 235"/>
              <a:gd name="T46" fmla="*/ 15943474 w 252"/>
              <a:gd name="T47" fmla="*/ 12996694 h 235"/>
              <a:gd name="T48" fmla="*/ 16610616 w 252"/>
              <a:gd name="T49" fmla="*/ 11390279 h 235"/>
              <a:gd name="T50" fmla="*/ 16810784 w 252"/>
              <a:gd name="T51" fmla="*/ 9564991 h 235"/>
              <a:gd name="T52" fmla="*/ 16677252 w 252"/>
              <a:gd name="T53" fmla="*/ 7885619 h 235"/>
              <a:gd name="T54" fmla="*/ 16143642 w 252"/>
              <a:gd name="T55" fmla="*/ 6206247 h 235"/>
              <a:gd name="T56" fmla="*/ 15009527 w 252"/>
              <a:gd name="T57" fmla="*/ 4746017 h 235"/>
              <a:gd name="T58" fmla="*/ 14142475 w 252"/>
              <a:gd name="T59" fmla="*/ 3942674 h 235"/>
              <a:gd name="T60" fmla="*/ 13141892 w 252"/>
              <a:gd name="T61" fmla="*/ 3285787 h 235"/>
              <a:gd name="T62" fmla="*/ 12074413 w 252"/>
              <a:gd name="T63" fmla="*/ 2628630 h 235"/>
              <a:gd name="T64" fmla="*/ 10940298 w 252"/>
              <a:gd name="T65" fmla="*/ 2117387 h 235"/>
              <a:gd name="T66" fmla="*/ 9739546 w 252"/>
              <a:gd name="T67" fmla="*/ 1606415 h 235"/>
              <a:gd name="T68" fmla="*/ 8472158 w 252"/>
              <a:gd name="T69" fmla="*/ 1241357 h 235"/>
              <a:gd name="T70" fmla="*/ 7271406 w 252"/>
              <a:gd name="T71" fmla="*/ 876300 h 235"/>
              <a:gd name="T72" fmla="*/ 6003759 w 252"/>
              <a:gd name="T73" fmla="*/ 510972 h 235"/>
              <a:gd name="T74" fmla="*/ 4869902 w 252"/>
              <a:gd name="T75" fmla="*/ 292100 h 235"/>
              <a:gd name="T76" fmla="*/ 3802424 w 252"/>
              <a:gd name="T77" fmla="*/ 145915 h 235"/>
              <a:gd name="T78" fmla="*/ 2801840 w 252"/>
              <a:gd name="T79" fmla="*/ 0 h 235"/>
              <a:gd name="T80" fmla="*/ 1867894 w 252"/>
              <a:gd name="T81" fmla="*/ 0 h 235"/>
              <a:gd name="T82" fmla="*/ 1134115 w 252"/>
              <a:gd name="T83" fmla="*/ 0 h 235"/>
              <a:gd name="T84" fmla="*/ 533610 w 252"/>
              <a:gd name="T85" fmla="*/ 72957 h 235"/>
              <a:gd name="T86" fmla="*/ 200168 w 252"/>
              <a:gd name="T87" fmla="*/ 219143 h 235"/>
              <a:gd name="T88" fmla="*/ 0 w 252"/>
              <a:gd name="T89" fmla="*/ 365057 h 235"/>
              <a:gd name="T90" fmla="*/ 667142 w 252"/>
              <a:gd name="T91" fmla="*/ 510972 h 235"/>
              <a:gd name="T92" fmla="*/ 1467557 w 252"/>
              <a:gd name="T93" fmla="*/ 584200 h 235"/>
              <a:gd name="T94" fmla="*/ 2201335 w 252"/>
              <a:gd name="T95" fmla="*/ 803072 h 235"/>
              <a:gd name="T96" fmla="*/ 3068645 w 252"/>
              <a:gd name="T97" fmla="*/ 949257 h 235"/>
              <a:gd name="T98" fmla="*/ 4002592 w 252"/>
              <a:gd name="T99" fmla="*/ 1095172 h 235"/>
              <a:gd name="T100" fmla="*/ 4869902 w 252"/>
              <a:gd name="T101" fmla="*/ 1241357 h 235"/>
              <a:gd name="T102" fmla="*/ 5803849 w 252"/>
              <a:gd name="T103" fmla="*/ 1460230 h 235"/>
              <a:gd name="T104" fmla="*/ 6804433 w 252"/>
              <a:gd name="T105" fmla="*/ 1679372 h 235"/>
              <a:gd name="T106" fmla="*/ 7671484 w 252"/>
              <a:gd name="T107" fmla="*/ 2044430 h 235"/>
              <a:gd name="T108" fmla="*/ 8672326 w 252"/>
              <a:gd name="T109" fmla="*/ 2336530 h 235"/>
              <a:gd name="T110" fmla="*/ 9672910 w 252"/>
              <a:gd name="T111" fmla="*/ 2701587 h 235"/>
              <a:gd name="T112" fmla="*/ 10606856 w 252"/>
              <a:gd name="T113" fmla="*/ 3139602 h 235"/>
              <a:gd name="T114" fmla="*/ 11473908 w 252"/>
              <a:gd name="T115" fmla="*/ 3577617 h 235"/>
              <a:gd name="T116" fmla="*/ 12407855 w 252"/>
              <a:gd name="T117" fmla="*/ 4015902 h 235"/>
              <a:gd name="T118" fmla="*/ 13208528 w 252"/>
              <a:gd name="T119" fmla="*/ 4673060 h 235"/>
              <a:gd name="T120" fmla="*/ 14008944 w 252"/>
              <a:gd name="T121" fmla="*/ 5256989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66" name="Freeform 591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8553709 h 220"/>
              <a:gd name="T2" fmla="*/ 0 w 103"/>
              <a:gd name="T3" fmla="*/ 9836846 h 220"/>
              <a:gd name="T4" fmla="*/ 274586 w 103"/>
              <a:gd name="T5" fmla="*/ 11048697 h 220"/>
              <a:gd name="T6" fmla="*/ 823759 w 103"/>
              <a:gd name="T7" fmla="*/ 12189262 h 220"/>
              <a:gd name="T8" fmla="*/ 1510224 w 103"/>
              <a:gd name="T9" fmla="*/ 13186990 h 220"/>
              <a:gd name="T10" fmla="*/ 2402629 w 103"/>
              <a:gd name="T11" fmla="*/ 14042415 h 220"/>
              <a:gd name="T12" fmla="*/ 3432327 w 103"/>
              <a:gd name="T13" fmla="*/ 14755268 h 220"/>
              <a:gd name="T14" fmla="*/ 4530934 w 103"/>
              <a:gd name="T15" fmla="*/ 15325551 h 220"/>
              <a:gd name="T16" fmla="*/ 5697925 w 103"/>
              <a:gd name="T17" fmla="*/ 15610693 h 220"/>
              <a:gd name="T18" fmla="*/ 6109804 w 103"/>
              <a:gd name="T19" fmla="*/ 15681978 h 220"/>
              <a:gd name="T20" fmla="*/ 6453037 w 103"/>
              <a:gd name="T21" fmla="*/ 15539407 h 220"/>
              <a:gd name="T22" fmla="*/ 6727623 w 103"/>
              <a:gd name="T23" fmla="*/ 15325551 h 220"/>
              <a:gd name="T24" fmla="*/ 6864916 w 103"/>
              <a:gd name="T25" fmla="*/ 15040410 h 220"/>
              <a:gd name="T26" fmla="*/ 6864916 w 103"/>
              <a:gd name="T27" fmla="*/ 14612698 h 220"/>
              <a:gd name="T28" fmla="*/ 6796270 w 103"/>
              <a:gd name="T29" fmla="*/ 14256271 h 220"/>
              <a:gd name="T30" fmla="*/ 6590330 w 103"/>
              <a:gd name="T31" fmla="*/ 13971129 h 220"/>
              <a:gd name="T32" fmla="*/ 6247097 w 103"/>
              <a:gd name="T33" fmla="*/ 13757273 h 220"/>
              <a:gd name="T34" fmla="*/ 5080106 w 103"/>
              <a:gd name="T35" fmla="*/ 13329561 h 220"/>
              <a:gd name="T36" fmla="*/ 3981762 w 103"/>
              <a:gd name="T37" fmla="*/ 12688260 h 220"/>
              <a:gd name="T38" fmla="*/ 3089094 w 103"/>
              <a:gd name="T39" fmla="*/ 11904121 h 220"/>
              <a:gd name="T40" fmla="*/ 2471276 w 103"/>
              <a:gd name="T41" fmla="*/ 10977411 h 220"/>
              <a:gd name="T42" fmla="*/ 2059396 w 103"/>
              <a:gd name="T43" fmla="*/ 9836846 h 220"/>
              <a:gd name="T44" fmla="*/ 1853457 w 103"/>
              <a:gd name="T45" fmla="*/ 8624994 h 220"/>
              <a:gd name="T46" fmla="*/ 1853457 w 103"/>
              <a:gd name="T47" fmla="*/ 7342125 h 220"/>
              <a:gd name="T48" fmla="*/ 2196689 w 103"/>
              <a:gd name="T49" fmla="*/ 5916418 h 220"/>
              <a:gd name="T50" fmla="*/ 2677215 w 103"/>
              <a:gd name="T51" fmla="*/ 4918423 h 220"/>
              <a:gd name="T52" fmla="*/ 3500974 w 103"/>
              <a:gd name="T53" fmla="*/ 3991713 h 220"/>
              <a:gd name="T54" fmla="*/ 4324994 w 103"/>
              <a:gd name="T55" fmla="*/ 3065003 h 220"/>
              <a:gd name="T56" fmla="*/ 5286046 w 103"/>
              <a:gd name="T57" fmla="*/ 2209846 h 220"/>
              <a:gd name="T58" fmla="*/ 6109804 w 103"/>
              <a:gd name="T59" fmla="*/ 1496993 h 220"/>
              <a:gd name="T60" fmla="*/ 6727623 w 103"/>
              <a:gd name="T61" fmla="*/ 855424 h 220"/>
              <a:gd name="T62" fmla="*/ 7070856 w 103"/>
              <a:gd name="T63" fmla="*/ 356427 h 220"/>
              <a:gd name="T64" fmla="*/ 7070856 w 103"/>
              <a:gd name="T65" fmla="*/ 0 h 220"/>
              <a:gd name="T66" fmla="*/ 6315744 w 103"/>
              <a:gd name="T67" fmla="*/ 285141 h 220"/>
              <a:gd name="T68" fmla="*/ 5286046 w 103"/>
              <a:gd name="T69" fmla="*/ 855424 h 220"/>
              <a:gd name="T70" fmla="*/ 4187701 w 103"/>
              <a:gd name="T71" fmla="*/ 1782134 h 220"/>
              <a:gd name="T72" fmla="*/ 3020448 w 103"/>
              <a:gd name="T73" fmla="*/ 2851147 h 220"/>
              <a:gd name="T74" fmla="*/ 1990750 w 103"/>
              <a:gd name="T75" fmla="*/ 4062998 h 220"/>
              <a:gd name="T76" fmla="*/ 1098345 w 103"/>
              <a:gd name="T77" fmla="*/ 5488706 h 220"/>
              <a:gd name="T78" fmla="*/ 411879 w 103"/>
              <a:gd name="T79" fmla="*/ 6985698 h 220"/>
              <a:gd name="T80" fmla="*/ 0 w 103"/>
              <a:gd name="T81" fmla="*/ 8553709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67" name="Freeform 592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2551699 w 220"/>
              <a:gd name="T1" fmla="*/ 7718559 h 288"/>
              <a:gd name="T2" fmla="*/ 13226328 w 220"/>
              <a:gd name="T3" fmla="*/ 8926875 h 288"/>
              <a:gd name="T4" fmla="*/ 13631314 w 220"/>
              <a:gd name="T5" fmla="*/ 10269132 h 288"/>
              <a:gd name="T6" fmla="*/ 13428951 w 220"/>
              <a:gd name="T7" fmla="*/ 11678748 h 288"/>
              <a:gd name="T8" fmla="*/ 12551699 w 220"/>
              <a:gd name="T9" fmla="*/ 13021005 h 288"/>
              <a:gd name="T10" fmla="*/ 11337001 w 220"/>
              <a:gd name="T11" fmla="*/ 14296421 h 288"/>
              <a:gd name="T12" fmla="*/ 9987222 w 220"/>
              <a:gd name="T13" fmla="*/ 15370278 h 288"/>
              <a:gd name="T14" fmla="*/ 8570162 w 220"/>
              <a:gd name="T15" fmla="*/ 16511235 h 288"/>
              <a:gd name="T16" fmla="*/ 7760450 w 220"/>
              <a:gd name="T17" fmla="*/ 17316693 h 288"/>
              <a:gd name="T18" fmla="*/ 7423006 w 220"/>
              <a:gd name="T19" fmla="*/ 17920592 h 288"/>
              <a:gd name="T20" fmla="*/ 7220643 w 220"/>
              <a:gd name="T21" fmla="*/ 18524750 h 288"/>
              <a:gd name="T22" fmla="*/ 7355465 w 220"/>
              <a:gd name="T23" fmla="*/ 19061808 h 288"/>
              <a:gd name="T24" fmla="*/ 7895272 w 220"/>
              <a:gd name="T25" fmla="*/ 19330208 h 288"/>
              <a:gd name="T26" fmla="*/ 8367799 w 220"/>
              <a:gd name="T27" fmla="*/ 19263108 h 288"/>
              <a:gd name="T28" fmla="*/ 9312593 w 220"/>
              <a:gd name="T29" fmla="*/ 18189250 h 288"/>
              <a:gd name="T30" fmla="*/ 10864475 w 220"/>
              <a:gd name="T31" fmla="*/ 16779635 h 288"/>
              <a:gd name="T32" fmla="*/ 12484158 w 220"/>
              <a:gd name="T33" fmla="*/ 15370278 h 288"/>
              <a:gd name="T34" fmla="*/ 13901218 w 220"/>
              <a:gd name="T35" fmla="*/ 13692263 h 288"/>
              <a:gd name="T36" fmla="*/ 14778470 w 220"/>
              <a:gd name="T37" fmla="*/ 11611648 h 288"/>
              <a:gd name="T38" fmla="*/ 14710930 w 220"/>
              <a:gd name="T39" fmla="*/ 9463675 h 288"/>
              <a:gd name="T40" fmla="*/ 13766396 w 220"/>
              <a:gd name="T41" fmla="*/ 7450160 h 288"/>
              <a:gd name="T42" fmla="*/ 12281795 w 220"/>
              <a:gd name="T43" fmla="*/ 5772145 h 288"/>
              <a:gd name="T44" fmla="*/ 10662112 w 220"/>
              <a:gd name="T45" fmla="*/ 4698287 h 288"/>
              <a:gd name="T46" fmla="*/ 9042689 w 220"/>
              <a:gd name="T47" fmla="*/ 3758630 h 288"/>
              <a:gd name="T48" fmla="*/ 7355465 w 220"/>
              <a:gd name="T49" fmla="*/ 2886072 h 288"/>
              <a:gd name="T50" fmla="*/ 5600960 w 220"/>
              <a:gd name="T51" fmla="*/ 1946415 h 288"/>
              <a:gd name="T52" fmla="*/ 3981537 w 220"/>
              <a:gd name="T53" fmla="*/ 1140957 h 288"/>
              <a:gd name="T54" fmla="*/ 2429395 w 220"/>
              <a:gd name="T55" fmla="*/ 469958 h 288"/>
              <a:gd name="T56" fmla="*/ 1214697 w 220"/>
              <a:gd name="T57" fmla="*/ 67100 h 288"/>
              <a:gd name="T58" fmla="*/ 269904 w 220"/>
              <a:gd name="T59" fmla="*/ 0 h 288"/>
              <a:gd name="T60" fmla="*/ 607349 w 220"/>
              <a:gd name="T61" fmla="*/ 469958 h 288"/>
              <a:gd name="T62" fmla="*/ 2091950 w 220"/>
              <a:gd name="T63" fmla="*/ 1208057 h 288"/>
              <a:gd name="T64" fmla="*/ 3644092 w 220"/>
              <a:gd name="T65" fmla="*/ 1946415 h 288"/>
              <a:gd name="T66" fmla="*/ 5196234 w 220"/>
              <a:gd name="T67" fmla="*/ 2684773 h 288"/>
              <a:gd name="T68" fmla="*/ 6815657 w 220"/>
              <a:gd name="T69" fmla="*/ 3557330 h 288"/>
              <a:gd name="T70" fmla="*/ 8367799 w 220"/>
              <a:gd name="T71" fmla="*/ 4429888 h 288"/>
              <a:gd name="T72" fmla="*/ 9919941 w 220"/>
              <a:gd name="T73" fmla="*/ 5503745 h 288"/>
              <a:gd name="T74" fmla="*/ 11337001 w 220"/>
              <a:gd name="T75" fmla="*/ 6577602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68" name="Freeform 593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5656461 w 1070"/>
              <a:gd name="T1" fmla="*/ 0 h 844"/>
              <a:gd name="T2" fmla="*/ 42925292 w 1070"/>
              <a:gd name="T3" fmla="*/ 4615043 h 844"/>
              <a:gd name="T4" fmla="*/ 36867644 w 1070"/>
              <a:gd name="T5" fmla="*/ 20077643 h 844"/>
              <a:gd name="T6" fmla="*/ 0 w 1070"/>
              <a:gd name="T7" fmla="*/ 14844114 h 844"/>
              <a:gd name="T8" fmla="*/ 5656461 w 1070"/>
              <a:gd name="T9" fmla="*/ 0 h 8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69" name="Freeform 594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3941838 w 819"/>
              <a:gd name="T1" fmla="*/ 0 h 333"/>
              <a:gd name="T2" fmla="*/ 33282063 w 819"/>
              <a:gd name="T3" fmla="*/ 3440080 h 333"/>
              <a:gd name="T4" fmla="*/ 6989637 w 819"/>
              <a:gd name="T5" fmla="*/ 2425377 h 333"/>
              <a:gd name="T6" fmla="*/ 0 w 819"/>
              <a:gd name="T7" fmla="*/ 8241435 h 333"/>
              <a:gd name="T8" fmla="*/ 3941838 w 819"/>
              <a:gd name="T9" fmla="*/ 0 h 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0" name="Freeform 595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1371199 w 1083"/>
              <a:gd name="T1" fmla="*/ 0 h 306"/>
              <a:gd name="T2" fmla="*/ 43675928 w 1083"/>
              <a:gd name="T3" fmla="*/ 6322141 h 306"/>
              <a:gd name="T4" fmla="*/ 42546718 w 1083"/>
              <a:gd name="T5" fmla="*/ 7412224 h 306"/>
              <a:gd name="T6" fmla="*/ 0 w 1083"/>
              <a:gd name="T7" fmla="*/ 678267 h 306"/>
              <a:gd name="T8" fmla="*/ 1371199 w 1083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1" name="Freeform 596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1581246 w 1088"/>
              <a:gd name="T1" fmla="*/ 0 h 311"/>
              <a:gd name="T2" fmla="*/ 44112000 w 1088"/>
              <a:gd name="T3" fmla="*/ 6097072 h 311"/>
              <a:gd name="T4" fmla="*/ 42773991 w 1088"/>
              <a:gd name="T5" fmla="*/ 7293057 h 311"/>
              <a:gd name="T6" fmla="*/ 0 w 1088"/>
              <a:gd name="T7" fmla="*/ 797374 h 311"/>
              <a:gd name="T8" fmla="*/ 1581246 w 1088"/>
              <a:gd name="T9" fmla="*/ 0 h 3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2" name="Freeform 597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599765 w 164"/>
              <a:gd name="T1" fmla="*/ 23767 h 72"/>
              <a:gd name="T2" fmla="*/ 787168 w 164"/>
              <a:gd name="T3" fmla="*/ 23767 h 72"/>
              <a:gd name="T4" fmla="*/ 1311817 w 164"/>
              <a:gd name="T5" fmla="*/ 0 h 72"/>
              <a:gd name="T6" fmla="*/ 2023869 w 164"/>
              <a:gd name="T7" fmla="*/ 0 h 72"/>
              <a:gd name="T8" fmla="*/ 2923517 w 164"/>
              <a:gd name="T9" fmla="*/ 47689 h 72"/>
              <a:gd name="T10" fmla="*/ 3897893 w 164"/>
              <a:gd name="T11" fmla="*/ 166680 h 72"/>
              <a:gd name="T12" fmla="*/ 4797348 w 164"/>
              <a:gd name="T13" fmla="*/ 404971 h 72"/>
              <a:gd name="T14" fmla="*/ 5584515 w 164"/>
              <a:gd name="T15" fmla="*/ 738331 h 72"/>
              <a:gd name="T16" fmla="*/ 6146723 w 164"/>
              <a:gd name="T17" fmla="*/ 1214758 h 72"/>
              <a:gd name="T18" fmla="*/ 6146723 w 164"/>
              <a:gd name="T19" fmla="*/ 1238525 h 72"/>
              <a:gd name="T20" fmla="*/ 6146723 w 164"/>
              <a:gd name="T21" fmla="*/ 1357670 h 72"/>
              <a:gd name="T22" fmla="*/ 6109165 w 164"/>
              <a:gd name="T23" fmla="*/ 1476816 h 72"/>
              <a:gd name="T24" fmla="*/ 6034242 w 164"/>
              <a:gd name="T25" fmla="*/ 1595807 h 72"/>
              <a:gd name="T26" fmla="*/ 5846840 w 164"/>
              <a:gd name="T27" fmla="*/ 1691185 h 72"/>
              <a:gd name="T28" fmla="*/ 5584515 w 164"/>
              <a:gd name="T29" fmla="*/ 1714952 h 72"/>
              <a:gd name="T30" fmla="*/ 5172152 w 164"/>
              <a:gd name="T31" fmla="*/ 1691185 h 72"/>
              <a:gd name="T32" fmla="*/ 4647503 w 164"/>
              <a:gd name="T33" fmla="*/ 1548272 h 72"/>
              <a:gd name="T34" fmla="*/ 4647503 w 164"/>
              <a:gd name="T35" fmla="*/ 1500583 h 72"/>
              <a:gd name="T36" fmla="*/ 4610139 w 164"/>
              <a:gd name="T37" fmla="*/ 1405359 h 72"/>
              <a:gd name="T38" fmla="*/ 4497659 w 164"/>
              <a:gd name="T39" fmla="*/ 1238525 h 72"/>
              <a:gd name="T40" fmla="*/ 4235334 w 164"/>
              <a:gd name="T41" fmla="*/ 1071845 h 72"/>
              <a:gd name="T42" fmla="*/ 3748049 w 164"/>
              <a:gd name="T43" fmla="*/ 905165 h 72"/>
              <a:gd name="T44" fmla="*/ 3035803 w 164"/>
              <a:gd name="T45" fmla="*/ 762252 h 72"/>
              <a:gd name="T46" fmla="*/ 2061427 w 164"/>
              <a:gd name="T47" fmla="*/ 690796 h 72"/>
              <a:gd name="T48" fmla="*/ 749610 w 164"/>
              <a:gd name="T49" fmla="*/ 690796 h 72"/>
              <a:gd name="T50" fmla="*/ 674688 w 164"/>
              <a:gd name="T51" fmla="*/ 690796 h 72"/>
              <a:gd name="T52" fmla="*/ 524649 w 164"/>
              <a:gd name="T53" fmla="*/ 643107 h 72"/>
              <a:gd name="T54" fmla="*/ 337247 w 164"/>
              <a:gd name="T55" fmla="*/ 595418 h 72"/>
              <a:gd name="T56" fmla="*/ 149845 w 164"/>
              <a:gd name="T57" fmla="*/ 523962 h 72"/>
              <a:gd name="T58" fmla="*/ 0 w 164"/>
              <a:gd name="T59" fmla="*/ 428738 h 72"/>
              <a:gd name="T60" fmla="*/ 0 w 164"/>
              <a:gd name="T61" fmla="*/ 333514 h 72"/>
              <a:gd name="T62" fmla="*/ 187402 w 164"/>
              <a:gd name="T63" fmla="*/ 166680 h 72"/>
              <a:gd name="T64" fmla="*/ 599765 w 164"/>
              <a:gd name="T65" fmla="*/ 23767 h 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3" name="Freeform 598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1920658 w 146"/>
              <a:gd name="T1" fmla="*/ 0 h 109"/>
              <a:gd name="T2" fmla="*/ 1792573 w 146"/>
              <a:gd name="T3" fmla="*/ 0 h 109"/>
              <a:gd name="T4" fmla="*/ 1493845 w 146"/>
              <a:gd name="T5" fmla="*/ 63646 h 109"/>
              <a:gd name="T6" fmla="*/ 1109590 w 146"/>
              <a:gd name="T7" fmla="*/ 148409 h 109"/>
              <a:gd name="T8" fmla="*/ 640219 w 146"/>
              <a:gd name="T9" fmla="*/ 296964 h 109"/>
              <a:gd name="T10" fmla="*/ 256170 w 146"/>
              <a:gd name="T11" fmla="*/ 509019 h 109"/>
              <a:gd name="T12" fmla="*/ 42764 w 146"/>
              <a:gd name="T13" fmla="*/ 827248 h 109"/>
              <a:gd name="T14" fmla="*/ 0 w 146"/>
              <a:gd name="T15" fmla="*/ 1251503 h 109"/>
              <a:gd name="T16" fmla="*/ 256170 w 146"/>
              <a:gd name="T17" fmla="*/ 1803050 h 109"/>
              <a:gd name="T18" fmla="*/ 3627704 w 146"/>
              <a:gd name="T19" fmla="*/ 2312070 h 109"/>
              <a:gd name="T20" fmla="*/ 3584940 w 146"/>
              <a:gd name="T21" fmla="*/ 2206042 h 109"/>
              <a:gd name="T22" fmla="*/ 3584940 w 146"/>
              <a:gd name="T23" fmla="*/ 1972724 h 109"/>
              <a:gd name="T24" fmla="*/ 3584940 w 146"/>
              <a:gd name="T25" fmla="*/ 1612114 h 109"/>
              <a:gd name="T26" fmla="*/ 3713025 w 146"/>
              <a:gd name="T27" fmla="*/ 1230240 h 109"/>
              <a:gd name="T28" fmla="*/ 3969195 w 146"/>
              <a:gd name="T29" fmla="*/ 848511 h 109"/>
              <a:gd name="T30" fmla="*/ 4438566 w 146"/>
              <a:gd name="T31" fmla="*/ 572665 h 109"/>
              <a:gd name="T32" fmla="*/ 5164106 w 146"/>
              <a:gd name="T33" fmla="*/ 424256 h 109"/>
              <a:gd name="T34" fmla="*/ 6231139 w 146"/>
              <a:gd name="T35" fmla="*/ 487901 h 109"/>
              <a:gd name="T36" fmla="*/ 1920658 w 146"/>
              <a:gd name="T37" fmla="*/ 0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4" name="Freeform 599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1920722 w 146"/>
              <a:gd name="T1" fmla="*/ 0 h 107"/>
              <a:gd name="T2" fmla="*/ 1792633 w 146"/>
              <a:gd name="T3" fmla="*/ 0 h 107"/>
              <a:gd name="T4" fmla="*/ 1493895 w 146"/>
              <a:gd name="T5" fmla="*/ 44064 h 107"/>
              <a:gd name="T6" fmla="*/ 1067068 w 146"/>
              <a:gd name="T7" fmla="*/ 132044 h 107"/>
              <a:gd name="T8" fmla="*/ 640241 w 146"/>
              <a:gd name="T9" fmla="*/ 264089 h 107"/>
              <a:gd name="T10" fmla="*/ 256179 w 146"/>
              <a:gd name="T11" fmla="*/ 506220 h 107"/>
              <a:gd name="T12" fmla="*/ 0 w 146"/>
              <a:gd name="T13" fmla="*/ 836479 h 107"/>
              <a:gd name="T14" fmla="*/ 0 w 146"/>
              <a:gd name="T15" fmla="*/ 1276676 h 107"/>
              <a:gd name="T16" fmla="*/ 256179 w 146"/>
              <a:gd name="T17" fmla="*/ 1871025 h 107"/>
              <a:gd name="T18" fmla="*/ 3585265 w 146"/>
              <a:gd name="T19" fmla="*/ 2355286 h 107"/>
              <a:gd name="T20" fmla="*/ 3542500 w 146"/>
              <a:gd name="T21" fmla="*/ 2267306 h 107"/>
              <a:gd name="T22" fmla="*/ 3542500 w 146"/>
              <a:gd name="T23" fmla="*/ 2003069 h 107"/>
              <a:gd name="T24" fmla="*/ 3542500 w 146"/>
              <a:gd name="T25" fmla="*/ 1650852 h 107"/>
              <a:gd name="T26" fmla="*/ 3670589 w 146"/>
              <a:gd name="T27" fmla="*/ 1232612 h 107"/>
              <a:gd name="T28" fmla="*/ 3926768 w 146"/>
              <a:gd name="T29" fmla="*/ 880543 h 107"/>
              <a:gd name="T30" fmla="*/ 4396154 w 146"/>
              <a:gd name="T31" fmla="*/ 594348 h 107"/>
              <a:gd name="T32" fmla="*/ 5164484 w 146"/>
              <a:gd name="T33" fmla="*/ 418239 h 107"/>
              <a:gd name="T34" fmla="*/ 6231552 w 146"/>
              <a:gd name="T35" fmla="*/ 506220 h 107"/>
              <a:gd name="T36" fmla="*/ 1920722 w 146"/>
              <a:gd name="T37" fmla="*/ 0 h 1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5" name="Freeform 600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1098593 h 182"/>
              <a:gd name="T2" fmla="*/ 24500905 w 629"/>
              <a:gd name="T3" fmla="*/ 4998606 h 182"/>
              <a:gd name="T4" fmla="*/ 25642289 w 629"/>
              <a:gd name="T5" fmla="*/ 3900013 h 182"/>
              <a:gd name="T6" fmla="*/ 1182170 w 629"/>
              <a:gd name="T7" fmla="*/ 0 h 182"/>
              <a:gd name="T8" fmla="*/ 0 w 629"/>
              <a:gd name="T9" fmla="*/ 1098593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6" name="Freeform 601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705631 h 170"/>
              <a:gd name="T2" fmla="*/ 23782584 w 606"/>
              <a:gd name="T3" fmla="*/ 4284107 h 170"/>
              <a:gd name="T4" fmla="*/ 24020499 w 606"/>
              <a:gd name="T5" fmla="*/ 3578476 h 170"/>
              <a:gd name="T6" fmla="*/ 198097 w 606"/>
              <a:gd name="T7" fmla="*/ 0 h 170"/>
              <a:gd name="T8" fmla="*/ 0 w 606"/>
              <a:gd name="T9" fmla="*/ 705631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7" name="Freeform 602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625139 h 170"/>
              <a:gd name="T2" fmla="*/ 23782584 w 606"/>
              <a:gd name="T3" fmla="*/ 3795059 h 170"/>
              <a:gd name="T4" fmla="*/ 24020499 w 606"/>
              <a:gd name="T5" fmla="*/ 3169920 h 170"/>
              <a:gd name="T6" fmla="*/ 198097 w 606"/>
              <a:gd name="T7" fmla="*/ 0 h 170"/>
              <a:gd name="T8" fmla="*/ 0 w 606"/>
              <a:gd name="T9" fmla="*/ 62513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8" name="AutoShape 603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479" name="Freeform 604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4397184 w 177"/>
              <a:gd name="T1" fmla="*/ 2247378 h 219"/>
              <a:gd name="T2" fmla="*/ 3517799 w 177"/>
              <a:gd name="T3" fmla="*/ 2928220 h 219"/>
              <a:gd name="T4" fmla="*/ 2773664 w 177"/>
              <a:gd name="T5" fmla="*/ 3677433 h 219"/>
              <a:gd name="T6" fmla="*/ 1961904 w 177"/>
              <a:gd name="T7" fmla="*/ 4494495 h 219"/>
              <a:gd name="T8" fmla="*/ 1353020 w 177"/>
              <a:gd name="T9" fmla="*/ 5379929 h 219"/>
              <a:gd name="T10" fmla="*/ 811760 w 177"/>
              <a:gd name="T11" fmla="*/ 6333212 h 219"/>
              <a:gd name="T12" fmla="*/ 406010 w 177"/>
              <a:gd name="T13" fmla="*/ 7286755 h 219"/>
              <a:gd name="T14" fmla="*/ 135250 w 177"/>
              <a:gd name="T15" fmla="*/ 8240038 h 219"/>
              <a:gd name="T16" fmla="*/ 0 w 177"/>
              <a:gd name="T17" fmla="*/ 9261432 h 219"/>
              <a:gd name="T18" fmla="*/ 135250 w 177"/>
              <a:gd name="T19" fmla="*/ 10759858 h 219"/>
              <a:gd name="T20" fmla="*/ 676510 w 177"/>
              <a:gd name="T21" fmla="*/ 12053692 h 219"/>
              <a:gd name="T22" fmla="*/ 1555895 w 177"/>
              <a:gd name="T23" fmla="*/ 13143195 h 219"/>
              <a:gd name="T24" fmla="*/ 2570789 w 177"/>
              <a:gd name="T25" fmla="*/ 13892408 h 219"/>
              <a:gd name="T26" fmla="*/ 3855924 w 177"/>
              <a:gd name="T27" fmla="*/ 14505140 h 219"/>
              <a:gd name="T28" fmla="*/ 5276568 w 177"/>
              <a:gd name="T29" fmla="*/ 14845691 h 219"/>
              <a:gd name="T30" fmla="*/ 6629588 w 177"/>
              <a:gd name="T31" fmla="*/ 14913801 h 219"/>
              <a:gd name="T32" fmla="*/ 7982608 w 177"/>
              <a:gd name="T33" fmla="*/ 14709471 h 219"/>
              <a:gd name="T34" fmla="*/ 8320993 w 177"/>
              <a:gd name="T35" fmla="*/ 14709471 h 219"/>
              <a:gd name="T36" fmla="*/ 8591493 w 177"/>
              <a:gd name="T37" fmla="*/ 14573250 h 219"/>
              <a:gd name="T38" fmla="*/ 8794367 w 177"/>
              <a:gd name="T39" fmla="*/ 14300809 h 219"/>
              <a:gd name="T40" fmla="*/ 8862253 w 177"/>
              <a:gd name="T41" fmla="*/ 13960518 h 219"/>
              <a:gd name="T42" fmla="*/ 8794367 w 177"/>
              <a:gd name="T43" fmla="*/ 13824298 h 219"/>
              <a:gd name="T44" fmla="*/ 8591493 w 177"/>
              <a:gd name="T45" fmla="*/ 13824298 h 219"/>
              <a:gd name="T46" fmla="*/ 8320993 w 177"/>
              <a:gd name="T47" fmla="*/ 13756188 h 219"/>
              <a:gd name="T48" fmla="*/ 7914983 w 177"/>
              <a:gd name="T49" fmla="*/ 13756188 h 219"/>
              <a:gd name="T50" fmla="*/ 7509233 w 177"/>
              <a:gd name="T51" fmla="*/ 13756188 h 219"/>
              <a:gd name="T52" fmla="*/ 7170848 w 177"/>
              <a:gd name="T53" fmla="*/ 13756188 h 219"/>
              <a:gd name="T54" fmla="*/ 6765098 w 177"/>
              <a:gd name="T55" fmla="*/ 13756188 h 219"/>
              <a:gd name="T56" fmla="*/ 6561963 w 177"/>
              <a:gd name="T57" fmla="*/ 13756188 h 219"/>
              <a:gd name="T58" fmla="*/ 5885453 w 177"/>
              <a:gd name="T59" fmla="*/ 13688077 h 219"/>
              <a:gd name="T60" fmla="*/ 5208943 w 177"/>
              <a:gd name="T61" fmla="*/ 13619967 h 219"/>
              <a:gd name="T62" fmla="*/ 4532434 w 177"/>
              <a:gd name="T63" fmla="*/ 13551857 h 219"/>
              <a:gd name="T64" fmla="*/ 3788299 w 177"/>
              <a:gd name="T65" fmla="*/ 13347526 h 219"/>
              <a:gd name="T66" fmla="*/ 3111789 w 177"/>
              <a:gd name="T67" fmla="*/ 13143195 h 219"/>
              <a:gd name="T68" fmla="*/ 2367654 w 177"/>
              <a:gd name="T69" fmla="*/ 12598313 h 219"/>
              <a:gd name="T70" fmla="*/ 1758769 w 177"/>
              <a:gd name="T71" fmla="*/ 11917471 h 219"/>
              <a:gd name="T72" fmla="*/ 1014635 w 177"/>
              <a:gd name="T73" fmla="*/ 11032038 h 219"/>
              <a:gd name="T74" fmla="*/ 879385 w 177"/>
              <a:gd name="T75" fmla="*/ 9942534 h 219"/>
              <a:gd name="T76" fmla="*/ 947010 w 177"/>
              <a:gd name="T77" fmla="*/ 8921141 h 219"/>
              <a:gd name="T78" fmla="*/ 1285395 w 177"/>
              <a:gd name="T79" fmla="*/ 7899487 h 219"/>
              <a:gd name="T80" fmla="*/ 1691144 w 177"/>
              <a:gd name="T81" fmla="*/ 6946204 h 219"/>
              <a:gd name="T82" fmla="*/ 2300029 w 177"/>
              <a:gd name="T83" fmla="*/ 6060771 h 219"/>
              <a:gd name="T84" fmla="*/ 3044164 w 177"/>
              <a:gd name="T85" fmla="*/ 5175598 h 219"/>
              <a:gd name="T86" fmla="*/ 3788299 w 177"/>
              <a:gd name="T87" fmla="*/ 4426385 h 219"/>
              <a:gd name="T88" fmla="*/ 4735569 w 177"/>
              <a:gd name="T89" fmla="*/ 3745543 h 219"/>
              <a:gd name="T90" fmla="*/ 5682578 w 177"/>
              <a:gd name="T91" fmla="*/ 3064440 h 219"/>
              <a:gd name="T92" fmla="*/ 6629588 w 177"/>
              <a:gd name="T93" fmla="*/ 2519558 h 219"/>
              <a:gd name="T94" fmla="*/ 7644483 w 177"/>
              <a:gd name="T95" fmla="*/ 1974937 h 219"/>
              <a:gd name="T96" fmla="*/ 8591493 w 177"/>
              <a:gd name="T97" fmla="*/ 1566275 h 219"/>
              <a:gd name="T98" fmla="*/ 9538762 w 177"/>
              <a:gd name="T99" fmla="*/ 1157614 h 219"/>
              <a:gd name="T100" fmla="*/ 10418147 w 177"/>
              <a:gd name="T101" fmla="*/ 817323 h 219"/>
              <a:gd name="T102" fmla="*/ 11297532 w 177"/>
              <a:gd name="T103" fmla="*/ 612992 h 219"/>
              <a:gd name="T104" fmla="*/ 11974042 w 177"/>
              <a:gd name="T105" fmla="*/ 476772 h 219"/>
              <a:gd name="T106" fmla="*/ 11500407 w 177"/>
              <a:gd name="T107" fmla="*/ 136221 h 219"/>
              <a:gd name="T108" fmla="*/ 10688647 w 177"/>
              <a:gd name="T109" fmla="*/ 0 h 219"/>
              <a:gd name="T110" fmla="*/ 9809262 w 177"/>
              <a:gd name="T111" fmla="*/ 136221 h 219"/>
              <a:gd name="T112" fmla="*/ 8726743 w 177"/>
              <a:gd name="T113" fmla="*/ 408662 h 219"/>
              <a:gd name="T114" fmla="*/ 7509233 w 177"/>
              <a:gd name="T115" fmla="*/ 749213 h 219"/>
              <a:gd name="T116" fmla="*/ 6359088 w 177"/>
              <a:gd name="T117" fmla="*/ 1157614 h 219"/>
              <a:gd name="T118" fmla="*/ 5276568 w 177"/>
              <a:gd name="T119" fmla="*/ 1770606 h 219"/>
              <a:gd name="T120" fmla="*/ 4397184 w 177"/>
              <a:gd name="T121" fmla="*/ 2247378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80" name="Freeform 605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6672621 w 115"/>
              <a:gd name="T1" fmla="*/ 4180160 h 170"/>
              <a:gd name="T2" fmla="*/ 6879034 w 115"/>
              <a:gd name="T3" fmla="*/ 5500067 h 170"/>
              <a:gd name="T4" fmla="*/ 6741338 w 115"/>
              <a:gd name="T5" fmla="*/ 6600352 h 170"/>
              <a:gd name="T6" fmla="*/ 6259795 w 115"/>
              <a:gd name="T7" fmla="*/ 7553588 h 170"/>
              <a:gd name="T8" fmla="*/ 5503122 w 115"/>
              <a:gd name="T9" fmla="*/ 8360319 h 170"/>
              <a:gd name="T10" fmla="*/ 4677733 w 115"/>
              <a:gd name="T11" fmla="*/ 9167050 h 170"/>
              <a:gd name="T12" fmla="*/ 3714647 w 115"/>
              <a:gd name="T13" fmla="*/ 9900392 h 170"/>
              <a:gd name="T14" fmla="*/ 2682844 w 115"/>
              <a:gd name="T15" fmla="*/ 10633735 h 170"/>
              <a:gd name="T16" fmla="*/ 1857455 w 115"/>
              <a:gd name="T17" fmla="*/ 11367077 h 170"/>
              <a:gd name="T18" fmla="*/ 1719759 w 115"/>
              <a:gd name="T19" fmla="*/ 11586971 h 170"/>
              <a:gd name="T20" fmla="*/ 1582062 w 115"/>
              <a:gd name="T21" fmla="*/ 11733748 h 170"/>
              <a:gd name="T22" fmla="*/ 1582062 w 115"/>
              <a:gd name="T23" fmla="*/ 12027031 h 170"/>
              <a:gd name="T24" fmla="*/ 1788475 w 115"/>
              <a:gd name="T25" fmla="*/ 12247196 h 170"/>
              <a:gd name="T26" fmla="*/ 1926172 w 115"/>
              <a:gd name="T27" fmla="*/ 12393702 h 170"/>
              <a:gd name="T28" fmla="*/ 2132585 w 115"/>
              <a:gd name="T29" fmla="*/ 12467090 h 170"/>
              <a:gd name="T30" fmla="*/ 2338735 w 115"/>
              <a:gd name="T31" fmla="*/ 12467090 h 170"/>
              <a:gd name="T32" fmla="*/ 2545148 w 115"/>
              <a:gd name="T33" fmla="*/ 12393702 h 170"/>
              <a:gd name="T34" fmla="*/ 3645930 w 115"/>
              <a:gd name="T35" fmla="*/ 11660360 h 170"/>
              <a:gd name="T36" fmla="*/ 4746450 w 115"/>
              <a:gd name="T37" fmla="*/ 10927017 h 170"/>
              <a:gd name="T38" fmla="*/ 5709535 w 115"/>
              <a:gd name="T39" fmla="*/ 10046898 h 170"/>
              <a:gd name="T40" fmla="*/ 6672621 w 115"/>
              <a:gd name="T41" fmla="*/ 9020273 h 170"/>
              <a:gd name="T42" fmla="*/ 7291598 w 115"/>
              <a:gd name="T43" fmla="*/ 7920260 h 170"/>
              <a:gd name="T44" fmla="*/ 7773141 w 115"/>
              <a:gd name="T45" fmla="*/ 6673469 h 170"/>
              <a:gd name="T46" fmla="*/ 7910837 w 115"/>
              <a:gd name="T47" fmla="*/ 5353561 h 170"/>
              <a:gd name="T48" fmla="*/ 7635707 w 115"/>
              <a:gd name="T49" fmla="*/ 3886877 h 170"/>
              <a:gd name="T50" fmla="*/ 6947751 w 115"/>
              <a:gd name="T51" fmla="*/ 2859981 h 170"/>
              <a:gd name="T52" fmla="*/ 6122361 w 115"/>
              <a:gd name="T53" fmla="*/ 1906744 h 170"/>
              <a:gd name="T54" fmla="*/ 4952863 w 115"/>
              <a:gd name="T55" fmla="*/ 1100013 h 170"/>
              <a:gd name="T56" fmla="*/ 3783364 w 115"/>
              <a:gd name="T57" fmla="*/ 586566 h 170"/>
              <a:gd name="T58" fmla="*/ 2545148 w 115"/>
              <a:gd name="T59" fmla="*/ 146777 h 170"/>
              <a:gd name="T60" fmla="*/ 1444629 w 115"/>
              <a:gd name="T61" fmla="*/ 0 h 170"/>
              <a:gd name="T62" fmla="*/ 619239 w 115"/>
              <a:gd name="T63" fmla="*/ 73388 h 170"/>
              <a:gd name="T64" fmla="*/ 0 w 115"/>
              <a:gd name="T65" fmla="*/ 366671 h 170"/>
              <a:gd name="T66" fmla="*/ 1031803 w 115"/>
              <a:gd name="T67" fmla="*/ 733342 h 170"/>
              <a:gd name="T68" fmla="*/ 2063605 w 115"/>
              <a:gd name="T69" fmla="*/ 953237 h 170"/>
              <a:gd name="T70" fmla="*/ 2957974 w 115"/>
              <a:gd name="T71" fmla="*/ 1173402 h 170"/>
              <a:gd name="T72" fmla="*/ 3921060 w 115"/>
              <a:gd name="T73" fmla="*/ 1466685 h 170"/>
              <a:gd name="T74" fmla="*/ 4815167 w 115"/>
              <a:gd name="T75" fmla="*/ 1906744 h 170"/>
              <a:gd name="T76" fmla="*/ 5572102 w 115"/>
              <a:gd name="T77" fmla="*/ 2420192 h 170"/>
              <a:gd name="T78" fmla="*/ 6259795 w 115"/>
              <a:gd name="T79" fmla="*/ 3153535 h 170"/>
              <a:gd name="T80" fmla="*/ 6672621 w 115"/>
              <a:gd name="T81" fmla="*/ 4180160 h 1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81" name="Freeform 606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5746234 w 289"/>
              <a:gd name="T1" fmla="*/ 4447327 h 352"/>
              <a:gd name="T2" fmla="*/ 3064776 w 289"/>
              <a:gd name="T3" fmla="*/ 7252737 h 352"/>
              <a:gd name="T4" fmla="*/ 1021592 w 289"/>
              <a:gd name="T5" fmla="*/ 10673899 h 352"/>
              <a:gd name="T6" fmla="*/ 0 w 289"/>
              <a:gd name="T7" fmla="*/ 14437203 h 352"/>
              <a:gd name="T8" fmla="*/ 191533 w 289"/>
              <a:gd name="T9" fmla="*/ 17037275 h 352"/>
              <a:gd name="T10" fmla="*/ 638527 w 289"/>
              <a:gd name="T11" fmla="*/ 18063441 h 352"/>
              <a:gd name="T12" fmla="*/ 1213125 w 289"/>
              <a:gd name="T13" fmla="*/ 18953063 h 352"/>
              <a:gd name="T14" fmla="*/ 1979255 w 289"/>
              <a:gd name="T15" fmla="*/ 19774153 h 352"/>
              <a:gd name="T16" fmla="*/ 3256309 w 289"/>
              <a:gd name="T17" fmla="*/ 20663513 h 352"/>
              <a:gd name="T18" fmla="*/ 4980103 w 289"/>
              <a:gd name="T19" fmla="*/ 21621407 h 352"/>
              <a:gd name="T20" fmla="*/ 6831754 w 289"/>
              <a:gd name="T21" fmla="*/ 22374225 h 352"/>
              <a:gd name="T22" fmla="*/ 8747081 w 289"/>
              <a:gd name="T23" fmla="*/ 22921443 h 352"/>
              <a:gd name="T24" fmla="*/ 10662661 w 289"/>
              <a:gd name="T25" fmla="*/ 23400390 h 352"/>
              <a:gd name="T26" fmla="*/ 12641916 w 289"/>
              <a:gd name="T27" fmla="*/ 23674261 h 352"/>
              <a:gd name="T28" fmla="*/ 14621172 w 289"/>
              <a:gd name="T29" fmla="*/ 23879337 h 352"/>
              <a:gd name="T30" fmla="*/ 16600427 w 289"/>
              <a:gd name="T31" fmla="*/ 24016142 h 352"/>
              <a:gd name="T32" fmla="*/ 17877480 w 289"/>
              <a:gd name="T33" fmla="*/ 24084675 h 352"/>
              <a:gd name="T34" fmla="*/ 18324474 w 289"/>
              <a:gd name="T35" fmla="*/ 23674261 h 352"/>
              <a:gd name="T36" fmla="*/ 18452078 w 289"/>
              <a:gd name="T37" fmla="*/ 22921443 h 352"/>
              <a:gd name="T38" fmla="*/ 18069013 w 289"/>
              <a:gd name="T39" fmla="*/ 22442497 h 352"/>
              <a:gd name="T40" fmla="*/ 16855888 w 289"/>
              <a:gd name="T41" fmla="*/ 22374225 h 352"/>
              <a:gd name="T42" fmla="*/ 15004237 w 289"/>
              <a:gd name="T43" fmla="*/ 22305692 h 352"/>
              <a:gd name="T44" fmla="*/ 13216514 w 289"/>
              <a:gd name="T45" fmla="*/ 22100354 h 352"/>
              <a:gd name="T46" fmla="*/ 11428792 w 289"/>
              <a:gd name="T47" fmla="*/ 21826745 h 352"/>
              <a:gd name="T48" fmla="*/ 9577140 w 289"/>
              <a:gd name="T49" fmla="*/ 21484603 h 352"/>
              <a:gd name="T50" fmla="*/ 7789418 w 289"/>
              <a:gd name="T51" fmla="*/ 20937123 h 352"/>
              <a:gd name="T52" fmla="*/ 6065623 w 289"/>
              <a:gd name="T53" fmla="*/ 20389904 h 352"/>
              <a:gd name="T54" fmla="*/ 4341576 w 289"/>
              <a:gd name="T55" fmla="*/ 19500282 h 352"/>
              <a:gd name="T56" fmla="*/ 2873243 w 289"/>
              <a:gd name="T57" fmla="*/ 18542388 h 352"/>
              <a:gd name="T58" fmla="*/ 2043184 w 289"/>
              <a:gd name="T59" fmla="*/ 17105547 h 352"/>
              <a:gd name="T60" fmla="*/ 1723794 w 289"/>
              <a:gd name="T61" fmla="*/ 15189759 h 352"/>
              <a:gd name="T62" fmla="*/ 2170788 w 289"/>
              <a:gd name="T63" fmla="*/ 12521415 h 352"/>
              <a:gd name="T64" fmla="*/ 2873243 w 289"/>
              <a:gd name="T65" fmla="*/ 10468561 h 352"/>
              <a:gd name="T66" fmla="*/ 3894835 w 289"/>
              <a:gd name="T67" fmla="*/ 8689578 h 352"/>
              <a:gd name="T68" fmla="*/ 5107960 w 289"/>
              <a:gd name="T69" fmla="*/ 7047400 h 352"/>
              <a:gd name="T70" fmla="*/ 6512617 w 289"/>
              <a:gd name="T71" fmla="*/ 5610559 h 352"/>
              <a:gd name="T72" fmla="*/ 8236411 w 289"/>
              <a:gd name="T73" fmla="*/ 4036913 h 352"/>
              <a:gd name="T74" fmla="*/ 10343271 w 289"/>
              <a:gd name="T75" fmla="*/ 2600072 h 352"/>
              <a:gd name="T76" fmla="*/ 12577988 w 289"/>
              <a:gd name="T77" fmla="*/ 1368569 h 352"/>
              <a:gd name="T78" fmla="*/ 14493567 w 289"/>
              <a:gd name="T79" fmla="*/ 410414 h 352"/>
              <a:gd name="T80" fmla="*/ 14557243 w 289"/>
              <a:gd name="T81" fmla="*/ 0 h 352"/>
              <a:gd name="T82" fmla="*/ 12641916 w 289"/>
              <a:gd name="T83" fmla="*/ 342142 h 352"/>
              <a:gd name="T84" fmla="*/ 10343271 w 289"/>
              <a:gd name="T85" fmla="*/ 1231503 h 352"/>
              <a:gd name="T86" fmla="*/ 8108807 w 289"/>
              <a:gd name="T87" fmla="*/ 2463268 h 3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82" name="Freeform 607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14009417 w 252"/>
              <a:gd name="T1" fmla="*/ 5256989 h 235"/>
              <a:gd name="T2" fmla="*/ 14809845 w 252"/>
              <a:gd name="T3" fmla="*/ 6206247 h 235"/>
              <a:gd name="T4" fmla="*/ 15210187 w 252"/>
              <a:gd name="T5" fmla="*/ 7301419 h 235"/>
              <a:gd name="T6" fmla="*/ 15476997 w 252"/>
              <a:gd name="T7" fmla="*/ 8469819 h 235"/>
              <a:gd name="T8" fmla="*/ 15476997 w 252"/>
              <a:gd name="T9" fmla="*/ 9710906 h 235"/>
              <a:gd name="T10" fmla="*/ 15343721 w 252"/>
              <a:gd name="T11" fmla="*/ 10733121 h 235"/>
              <a:gd name="T12" fmla="*/ 15076912 w 252"/>
              <a:gd name="T13" fmla="*/ 11609421 h 235"/>
              <a:gd name="T14" fmla="*/ 14543035 w 252"/>
              <a:gd name="T15" fmla="*/ 12485451 h 235"/>
              <a:gd name="T16" fmla="*/ 14076055 w 252"/>
              <a:gd name="T17" fmla="*/ 13142609 h 235"/>
              <a:gd name="T18" fmla="*/ 13475799 w 252"/>
              <a:gd name="T19" fmla="*/ 13945951 h 235"/>
              <a:gd name="T20" fmla="*/ 12808647 w 252"/>
              <a:gd name="T21" fmla="*/ 14603109 h 235"/>
              <a:gd name="T22" fmla="*/ 12208133 w 252"/>
              <a:gd name="T23" fmla="*/ 15259996 h 235"/>
              <a:gd name="T24" fmla="*/ 11540981 w 252"/>
              <a:gd name="T25" fmla="*/ 15990381 h 235"/>
              <a:gd name="T26" fmla="*/ 11407705 w 252"/>
              <a:gd name="T27" fmla="*/ 16209253 h 235"/>
              <a:gd name="T28" fmla="*/ 11341067 w 252"/>
              <a:gd name="T29" fmla="*/ 16428396 h 235"/>
              <a:gd name="T30" fmla="*/ 11407705 w 252"/>
              <a:gd name="T31" fmla="*/ 16720496 h 235"/>
              <a:gd name="T32" fmla="*/ 11540981 w 252"/>
              <a:gd name="T33" fmla="*/ 16939368 h 235"/>
              <a:gd name="T34" fmla="*/ 11741152 w 252"/>
              <a:gd name="T35" fmla="*/ 17085553 h 235"/>
              <a:gd name="T36" fmla="*/ 12007961 w 252"/>
              <a:gd name="T37" fmla="*/ 17158511 h 235"/>
              <a:gd name="T38" fmla="*/ 12275029 w 252"/>
              <a:gd name="T39" fmla="*/ 17085553 h 235"/>
              <a:gd name="T40" fmla="*/ 12474942 w 252"/>
              <a:gd name="T41" fmla="*/ 16939368 h 235"/>
              <a:gd name="T42" fmla="*/ 13875883 w 252"/>
              <a:gd name="T43" fmla="*/ 15917153 h 235"/>
              <a:gd name="T44" fmla="*/ 15010016 w 252"/>
              <a:gd name="T45" fmla="*/ 14603109 h 235"/>
              <a:gd name="T46" fmla="*/ 15943977 w 252"/>
              <a:gd name="T47" fmla="*/ 12996694 h 235"/>
              <a:gd name="T48" fmla="*/ 16611129 w 252"/>
              <a:gd name="T49" fmla="*/ 11390279 h 235"/>
              <a:gd name="T50" fmla="*/ 16811301 w 252"/>
              <a:gd name="T51" fmla="*/ 9564991 h 235"/>
              <a:gd name="T52" fmla="*/ 16677767 w 252"/>
              <a:gd name="T53" fmla="*/ 7885619 h 235"/>
              <a:gd name="T54" fmla="*/ 16144149 w 252"/>
              <a:gd name="T55" fmla="*/ 6206247 h 235"/>
              <a:gd name="T56" fmla="*/ 15010016 w 252"/>
              <a:gd name="T57" fmla="*/ 4746017 h 235"/>
              <a:gd name="T58" fmla="*/ 14142951 w 252"/>
              <a:gd name="T59" fmla="*/ 3942674 h 235"/>
              <a:gd name="T60" fmla="*/ 13142094 w 252"/>
              <a:gd name="T61" fmla="*/ 3285787 h 235"/>
              <a:gd name="T62" fmla="*/ 12074857 w 252"/>
              <a:gd name="T63" fmla="*/ 2628630 h 235"/>
              <a:gd name="T64" fmla="*/ 10940725 w 252"/>
              <a:gd name="T65" fmla="*/ 2117387 h 235"/>
              <a:gd name="T66" fmla="*/ 9739954 w 252"/>
              <a:gd name="T67" fmla="*/ 1606415 h 235"/>
              <a:gd name="T68" fmla="*/ 8472288 w 252"/>
              <a:gd name="T69" fmla="*/ 1241357 h 235"/>
              <a:gd name="T70" fmla="*/ 7271518 w 252"/>
              <a:gd name="T71" fmla="*/ 876300 h 235"/>
              <a:gd name="T72" fmla="*/ 6004110 w 252"/>
              <a:gd name="T73" fmla="*/ 510972 h 235"/>
              <a:gd name="T74" fmla="*/ 4869977 w 252"/>
              <a:gd name="T75" fmla="*/ 292100 h 235"/>
              <a:gd name="T76" fmla="*/ 3802482 w 252"/>
              <a:gd name="T77" fmla="*/ 145915 h 235"/>
              <a:gd name="T78" fmla="*/ 2801883 w 252"/>
              <a:gd name="T79" fmla="*/ 0 h 235"/>
              <a:gd name="T80" fmla="*/ 1867922 w 252"/>
              <a:gd name="T81" fmla="*/ 0 h 235"/>
              <a:gd name="T82" fmla="*/ 1134133 w 252"/>
              <a:gd name="T83" fmla="*/ 0 h 235"/>
              <a:gd name="T84" fmla="*/ 533618 w 252"/>
              <a:gd name="T85" fmla="*/ 72957 h 235"/>
              <a:gd name="T86" fmla="*/ 200171 w 252"/>
              <a:gd name="T87" fmla="*/ 219143 h 235"/>
              <a:gd name="T88" fmla="*/ 0 w 252"/>
              <a:gd name="T89" fmla="*/ 365057 h 235"/>
              <a:gd name="T90" fmla="*/ 667152 w 252"/>
              <a:gd name="T91" fmla="*/ 510972 h 235"/>
              <a:gd name="T92" fmla="*/ 1467579 w 252"/>
              <a:gd name="T93" fmla="*/ 584200 h 235"/>
              <a:gd name="T94" fmla="*/ 2201369 w 252"/>
              <a:gd name="T95" fmla="*/ 803072 h 235"/>
              <a:gd name="T96" fmla="*/ 3068693 w 252"/>
              <a:gd name="T97" fmla="*/ 949257 h 235"/>
              <a:gd name="T98" fmla="*/ 4002654 w 252"/>
              <a:gd name="T99" fmla="*/ 1095172 h 235"/>
              <a:gd name="T100" fmla="*/ 4869977 w 252"/>
              <a:gd name="T101" fmla="*/ 1241357 h 235"/>
              <a:gd name="T102" fmla="*/ 5803938 w 252"/>
              <a:gd name="T103" fmla="*/ 1460230 h 235"/>
              <a:gd name="T104" fmla="*/ 6804537 w 252"/>
              <a:gd name="T105" fmla="*/ 1679372 h 235"/>
              <a:gd name="T106" fmla="*/ 7671861 w 252"/>
              <a:gd name="T107" fmla="*/ 2044430 h 235"/>
              <a:gd name="T108" fmla="*/ 8672459 w 252"/>
              <a:gd name="T109" fmla="*/ 2336530 h 235"/>
              <a:gd name="T110" fmla="*/ 9673058 w 252"/>
              <a:gd name="T111" fmla="*/ 2701587 h 235"/>
              <a:gd name="T112" fmla="*/ 10607019 w 252"/>
              <a:gd name="T113" fmla="*/ 3139602 h 235"/>
              <a:gd name="T114" fmla="*/ 11474343 w 252"/>
              <a:gd name="T115" fmla="*/ 3577617 h 235"/>
              <a:gd name="T116" fmla="*/ 12408304 w 252"/>
              <a:gd name="T117" fmla="*/ 4015902 h 235"/>
              <a:gd name="T118" fmla="*/ 13208990 w 252"/>
              <a:gd name="T119" fmla="*/ 4673060 h 235"/>
              <a:gd name="T120" fmla="*/ 14009417 w 252"/>
              <a:gd name="T121" fmla="*/ 5256989 h 23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83" name="Freeform 608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8554122 h 220"/>
              <a:gd name="T2" fmla="*/ 0 w 103"/>
              <a:gd name="T3" fmla="*/ 9837280 h 220"/>
              <a:gd name="T4" fmla="*/ 274596 w 103"/>
              <a:gd name="T5" fmla="*/ 11049152 h 220"/>
              <a:gd name="T6" fmla="*/ 823789 w 103"/>
              <a:gd name="T7" fmla="*/ 12189470 h 220"/>
              <a:gd name="T8" fmla="*/ 1510280 w 103"/>
              <a:gd name="T9" fmla="*/ 13187482 h 220"/>
              <a:gd name="T10" fmla="*/ 2402980 w 103"/>
              <a:gd name="T11" fmla="*/ 14042921 h 220"/>
              <a:gd name="T12" fmla="*/ 3432716 w 103"/>
              <a:gd name="T13" fmla="*/ 14755787 h 220"/>
              <a:gd name="T14" fmla="*/ 4531102 w 103"/>
              <a:gd name="T15" fmla="*/ 15326079 h 220"/>
              <a:gd name="T16" fmla="*/ 5698398 w 103"/>
              <a:gd name="T17" fmla="*/ 15611225 h 220"/>
              <a:gd name="T18" fmla="*/ 6110293 w 103"/>
              <a:gd name="T19" fmla="*/ 15682512 h 220"/>
              <a:gd name="T20" fmla="*/ 6453538 w 103"/>
              <a:gd name="T21" fmla="*/ 15539939 h 220"/>
              <a:gd name="T22" fmla="*/ 6728135 w 103"/>
              <a:gd name="T23" fmla="*/ 15326079 h 220"/>
              <a:gd name="T24" fmla="*/ 6865433 w 103"/>
              <a:gd name="T25" fmla="*/ 15040933 h 220"/>
              <a:gd name="T26" fmla="*/ 6865433 w 103"/>
              <a:gd name="T27" fmla="*/ 14613213 h 220"/>
              <a:gd name="T28" fmla="*/ 6796784 w 103"/>
              <a:gd name="T29" fmla="*/ 14256781 h 220"/>
              <a:gd name="T30" fmla="*/ 6590836 w 103"/>
              <a:gd name="T31" fmla="*/ 13971634 h 220"/>
              <a:gd name="T32" fmla="*/ 6247591 w 103"/>
              <a:gd name="T33" fmla="*/ 13757775 h 220"/>
              <a:gd name="T34" fmla="*/ 5080294 w 103"/>
              <a:gd name="T35" fmla="*/ 13330055 h 220"/>
              <a:gd name="T36" fmla="*/ 3981909 w 103"/>
              <a:gd name="T37" fmla="*/ 12688476 h 220"/>
              <a:gd name="T38" fmla="*/ 3089471 w 103"/>
              <a:gd name="T39" fmla="*/ 11904324 h 220"/>
              <a:gd name="T40" fmla="*/ 2471629 w 103"/>
              <a:gd name="T41" fmla="*/ 10977865 h 220"/>
              <a:gd name="T42" fmla="*/ 2059735 w 103"/>
              <a:gd name="T43" fmla="*/ 9837280 h 220"/>
              <a:gd name="T44" fmla="*/ 1853787 w 103"/>
              <a:gd name="T45" fmla="*/ 8625408 h 220"/>
              <a:gd name="T46" fmla="*/ 1853787 w 103"/>
              <a:gd name="T47" fmla="*/ 7342250 h 220"/>
              <a:gd name="T48" fmla="*/ 2197033 w 103"/>
              <a:gd name="T49" fmla="*/ 5916519 h 220"/>
              <a:gd name="T50" fmla="*/ 2677576 w 103"/>
              <a:gd name="T51" fmla="*/ 4918507 h 220"/>
              <a:gd name="T52" fmla="*/ 3501365 w 103"/>
              <a:gd name="T53" fmla="*/ 3991781 h 220"/>
              <a:gd name="T54" fmla="*/ 4325155 w 103"/>
              <a:gd name="T55" fmla="*/ 3065323 h 220"/>
              <a:gd name="T56" fmla="*/ 5286242 w 103"/>
              <a:gd name="T57" fmla="*/ 2209884 h 220"/>
              <a:gd name="T58" fmla="*/ 6110293 w 103"/>
              <a:gd name="T59" fmla="*/ 1497018 h 220"/>
              <a:gd name="T60" fmla="*/ 6728135 w 103"/>
              <a:gd name="T61" fmla="*/ 855439 h 220"/>
              <a:gd name="T62" fmla="*/ 7071380 w 103"/>
              <a:gd name="T63" fmla="*/ 356433 h 220"/>
              <a:gd name="T64" fmla="*/ 7071380 w 103"/>
              <a:gd name="T65" fmla="*/ 0 h 220"/>
              <a:gd name="T66" fmla="*/ 6316240 w 103"/>
              <a:gd name="T67" fmla="*/ 285146 h 220"/>
              <a:gd name="T68" fmla="*/ 5286242 w 103"/>
              <a:gd name="T69" fmla="*/ 855439 h 220"/>
              <a:gd name="T70" fmla="*/ 4187856 w 103"/>
              <a:gd name="T71" fmla="*/ 1782164 h 220"/>
              <a:gd name="T72" fmla="*/ 3020822 w 103"/>
              <a:gd name="T73" fmla="*/ 2851463 h 220"/>
              <a:gd name="T74" fmla="*/ 1991086 w 103"/>
              <a:gd name="T75" fmla="*/ 4063068 h 220"/>
              <a:gd name="T76" fmla="*/ 1098385 w 103"/>
              <a:gd name="T77" fmla="*/ 5488799 h 220"/>
              <a:gd name="T78" fmla="*/ 411895 w 103"/>
              <a:gd name="T79" fmla="*/ 6985817 h 220"/>
              <a:gd name="T80" fmla="*/ 0 w 103"/>
              <a:gd name="T81" fmla="*/ 8554122 h 22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84" name="Freeform 609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2551699 w 220"/>
              <a:gd name="T1" fmla="*/ 7718456 h 288"/>
              <a:gd name="T2" fmla="*/ 13226328 w 220"/>
              <a:gd name="T3" fmla="*/ 8926497 h 288"/>
              <a:gd name="T4" fmla="*/ 13631314 w 220"/>
              <a:gd name="T5" fmla="*/ 10268995 h 288"/>
              <a:gd name="T6" fmla="*/ 13428951 w 220"/>
              <a:gd name="T7" fmla="*/ 11678332 h 288"/>
              <a:gd name="T8" fmla="*/ 12551699 w 220"/>
              <a:gd name="T9" fmla="*/ 13020571 h 288"/>
              <a:gd name="T10" fmla="*/ 11337001 w 220"/>
              <a:gd name="T11" fmla="*/ 14295970 h 288"/>
              <a:gd name="T12" fmla="*/ 9987222 w 220"/>
              <a:gd name="T13" fmla="*/ 15369813 h 288"/>
              <a:gd name="T14" fmla="*/ 8570162 w 220"/>
              <a:gd name="T15" fmla="*/ 16510755 h 288"/>
              <a:gd name="T16" fmla="*/ 7760450 w 220"/>
              <a:gd name="T17" fmla="*/ 17316202 h 288"/>
              <a:gd name="T18" fmla="*/ 7423006 w 220"/>
              <a:gd name="T19" fmla="*/ 17920352 h 288"/>
              <a:gd name="T20" fmla="*/ 7220643 w 220"/>
              <a:gd name="T21" fmla="*/ 18524242 h 288"/>
              <a:gd name="T22" fmla="*/ 7355465 w 220"/>
              <a:gd name="T23" fmla="*/ 19061293 h 288"/>
              <a:gd name="T24" fmla="*/ 7895272 w 220"/>
              <a:gd name="T25" fmla="*/ 19329689 h 288"/>
              <a:gd name="T26" fmla="*/ 8367799 w 220"/>
              <a:gd name="T27" fmla="*/ 19262590 h 288"/>
              <a:gd name="T28" fmla="*/ 9312593 w 220"/>
              <a:gd name="T29" fmla="*/ 18188748 h 288"/>
              <a:gd name="T30" fmla="*/ 10864475 w 220"/>
              <a:gd name="T31" fmla="*/ 16779151 h 288"/>
              <a:gd name="T32" fmla="*/ 12484158 w 220"/>
              <a:gd name="T33" fmla="*/ 15369813 h 288"/>
              <a:gd name="T34" fmla="*/ 13901218 w 220"/>
              <a:gd name="T35" fmla="*/ 13691820 h 288"/>
              <a:gd name="T36" fmla="*/ 14778470 w 220"/>
              <a:gd name="T37" fmla="*/ 11611233 h 288"/>
              <a:gd name="T38" fmla="*/ 14710930 w 220"/>
              <a:gd name="T39" fmla="*/ 9463548 h 288"/>
              <a:gd name="T40" fmla="*/ 13766396 w 220"/>
              <a:gd name="T41" fmla="*/ 7450060 h 288"/>
              <a:gd name="T42" fmla="*/ 12281795 w 220"/>
              <a:gd name="T43" fmla="*/ 5772067 h 288"/>
              <a:gd name="T44" fmla="*/ 10662112 w 220"/>
              <a:gd name="T45" fmla="*/ 4698224 h 288"/>
              <a:gd name="T46" fmla="*/ 9042689 w 220"/>
              <a:gd name="T47" fmla="*/ 3758580 h 288"/>
              <a:gd name="T48" fmla="*/ 7355465 w 220"/>
              <a:gd name="T49" fmla="*/ 2886034 h 288"/>
              <a:gd name="T50" fmla="*/ 5600960 w 220"/>
              <a:gd name="T51" fmla="*/ 1946389 h 288"/>
              <a:gd name="T52" fmla="*/ 3981537 w 220"/>
              <a:gd name="T53" fmla="*/ 1140942 h 288"/>
              <a:gd name="T54" fmla="*/ 2429395 w 220"/>
              <a:gd name="T55" fmla="*/ 469693 h 288"/>
              <a:gd name="T56" fmla="*/ 1214697 w 220"/>
              <a:gd name="T57" fmla="*/ 67099 h 288"/>
              <a:gd name="T58" fmla="*/ 269904 w 220"/>
              <a:gd name="T59" fmla="*/ 0 h 288"/>
              <a:gd name="T60" fmla="*/ 607349 w 220"/>
              <a:gd name="T61" fmla="*/ 469693 h 288"/>
              <a:gd name="T62" fmla="*/ 2091950 w 220"/>
              <a:gd name="T63" fmla="*/ 1208041 h 288"/>
              <a:gd name="T64" fmla="*/ 3644092 w 220"/>
              <a:gd name="T65" fmla="*/ 1946389 h 288"/>
              <a:gd name="T66" fmla="*/ 5196234 w 220"/>
              <a:gd name="T67" fmla="*/ 2684737 h 288"/>
              <a:gd name="T68" fmla="*/ 6815657 w 220"/>
              <a:gd name="T69" fmla="*/ 3557283 h 288"/>
              <a:gd name="T70" fmla="*/ 8367799 w 220"/>
              <a:gd name="T71" fmla="*/ 4429828 h 288"/>
              <a:gd name="T72" fmla="*/ 9919941 w 220"/>
              <a:gd name="T73" fmla="*/ 5503671 h 288"/>
              <a:gd name="T74" fmla="*/ 11337001 w 220"/>
              <a:gd name="T75" fmla="*/ 6577514 h 2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485" name="Group 610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9512" name="Picture 611" descr="31u_bnrz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13" name="Freeform 612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14" name="Freeform 613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15" name="Freeform 614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16" name="Freeform 615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17" name="Freeform 616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18" name="Freeform 617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19" name="Freeform 618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20" name="Freeform 619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21" name="Freeform 620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22" name="Freeform 621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523" name="Freeform 622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24" name="Freeform 623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25" name="Freeform 624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26" name="Freeform 625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27" name="Freeform 626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28" name="Freeform 627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529" name="Group 628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9530" name="Rectangle 62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31" name="Rectangle 63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32" name="Rectangle 63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33" name="Rectangle 63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34" name="Rectangle 63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35" name="Rectangle 63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9486" name="Line 635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9487" name="Group 636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9489" name="Freeform 637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0" name="Freeform 638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5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1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1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1" name="Freeform 639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1 h 378"/>
                <a:gd name="T32" fmla="*/ 9 w 322"/>
                <a:gd name="T33" fmla="*/ 11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10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1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1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2" name="Freeform 640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3" name="Freeform 641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3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4" name="Freeform 642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5" name="Freeform 643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6" name="Freeform 644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7" name="Freeform 645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8" name="Freeform 646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1 h 36"/>
                <a:gd name="T6" fmla="*/ 1 w 52"/>
                <a:gd name="T7" fmla="*/ 1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1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499" name="Freeform 647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3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3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2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1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5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3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00" name="Freeform 648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01" name="Freeform 649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02" name="Freeform 650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7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7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7 w 282"/>
                <a:gd name="T43" fmla="*/ 6 h 253"/>
                <a:gd name="T44" fmla="*/ 7 w 282"/>
                <a:gd name="T45" fmla="*/ 6 h 253"/>
                <a:gd name="T46" fmla="*/ 8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8 w 282"/>
                <a:gd name="T55" fmla="*/ 2 h 253"/>
                <a:gd name="T56" fmla="*/ 7 w 282"/>
                <a:gd name="T57" fmla="*/ 2 h 253"/>
                <a:gd name="T58" fmla="*/ 7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5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1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2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5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7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03" name="Freeform 651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504" name="Freeform 652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505" name="Group 653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9506" name="Rectangle 65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07" name="Rectangle 65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08" name="Rectangle 65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09" name="Rectangle 65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10" name="Rectangle 65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511" name="Rectangle 65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9488" name="Line 660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49BB75F-2DA9-4A83-AB16-85F7F6856CED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874F574-0B9C-4803-978F-62FB34D9E966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3914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Overall Picture: Data Link Layer and Medium Access Control </a:t>
            </a: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03371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Link Layer: Creating a reliable link requires:</a:t>
            </a:r>
          </a:p>
          <a:p>
            <a:pPr lvl="1" eaLnBrk="1" hangingPunct="1"/>
            <a:r>
              <a:rPr lang="en-US" sz="2400" dirty="0" smtClean="0"/>
              <a:t>This transmission should be </a:t>
            </a:r>
            <a:r>
              <a:rPr lang="en-US" sz="2400" dirty="0" smtClean="0">
                <a:solidFill>
                  <a:srgbClr val="FF0000"/>
                </a:solidFill>
              </a:rPr>
              <a:t>reliable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Data Link Control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Network nodes should be able to transmit over the physical channel as if nodes are connected by a direct </a:t>
            </a:r>
            <a:r>
              <a:rPr lang="en-US" sz="2400" dirty="0" smtClean="0">
                <a:solidFill>
                  <a:srgbClr val="FF0000"/>
                </a:solidFill>
              </a:rPr>
              <a:t>link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Medium Access Control (Later)</a:t>
            </a:r>
          </a:p>
          <a:p>
            <a:pPr marL="457200" lvl="1" indent="0" eaLnBrk="1" hangingPunct="1">
              <a:buNone/>
            </a:pPr>
            <a:r>
              <a:rPr lang="en-US" sz="2400" dirty="0" smtClean="0">
                <a:sym typeface="Wingdings" pitchFamily="2" charset="2"/>
              </a:rPr>
              <a:t>(think of wireless links, there is no direct link!!!!)</a:t>
            </a:r>
          </a:p>
        </p:txBody>
      </p:sp>
      <p:grpSp>
        <p:nvGrpSpPr>
          <p:cNvPr id="10247" name="Group 4"/>
          <p:cNvGrpSpPr>
            <a:grpSpLocks/>
          </p:cNvGrpSpPr>
          <p:nvPr/>
        </p:nvGrpSpPr>
        <p:grpSpPr bwMode="auto">
          <a:xfrm>
            <a:off x="5572128" y="1219200"/>
            <a:ext cx="3446463" cy="4038600"/>
            <a:chOff x="3510" y="768"/>
            <a:chExt cx="2171" cy="2544"/>
          </a:xfrm>
        </p:grpSpPr>
        <p:grpSp>
          <p:nvGrpSpPr>
            <p:cNvPr id="10248" name="Group 5"/>
            <p:cNvGrpSpPr>
              <a:grpSpLocks/>
            </p:cNvGrpSpPr>
            <p:nvPr/>
          </p:nvGrpSpPr>
          <p:grpSpPr bwMode="auto">
            <a:xfrm>
              <a:off x="4272" y="1344"/>
              <a:ext cx="1092" cy="1266"/>
              <a:chOff x="1842" y="2837"/>
              <a:chExt cx="1092" cy="1266"/>
            </a:xfrm>
          </p:grpSpPr>
          <p:grpSp>
            <p:nvGrpSpPr>
              <p:cNvPr id="10254" name="Group 6"/>
              <p:cNvGrpSpPr>
                <a:grpSpLocks/>
              </p:cNvGrpSpPr>
              <p:nvPr/>
            </p:nvGrpSpPr>
            <p:grpSpPr bwMode="auto">
              <a:xfrm>
                <a:off x="1842" y="2837"/>
                <a:ext cx="1092" cy="1266"/>
                <a:chOff x="1842" y="2837"/>
                <a:chExt cx="834" cy="942"/>
              </a:xfrm>
            </p:grpSpPr>
            <p:sp>
              <p:nvSpPr>
                <p:cNvPr id="10256" name="Rectangle 7"/>
                <p:cNvSpPr>
                  <a:spLocks noChangeArrowheads="1"/>
                </p:cNvSpPr>
                <p:nvPr/>
              </p:nvSpPr>
              <p:spPr bwMode="auto">
                <a:xfrm>
                  <a:off x="1878" y="2837"/>
                  <a:ext cx="798" cy="90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257" name="Rectangle 8"/>
                <p:cNvSpPr>
                  <a:spLocks noChangeArrowheads="1"/>
                </p:cNvSpPr>
                <p:nvPr/>
              </p:nvSpPr>
              <p:spPr bwMode="auto">
                <a:xfrm>
                  <a:off x="1848" y="2876"/>
                  <a:ext cx="798" cy="90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25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845" y="307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25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857" y="3257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26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857" y="3419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026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842" y="3596"/>
                  <a:ext cx="789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10255" name="Text Box 13"/>
              <p:cNvSpPr txBox="1">
                <a:spLocks noChangeArrowheads="1"/>
              </p:cNvSpPr>
              <p:nvPr/>
            </p:nvSpPr>
            <p:spPr bwMode="auto">
              <a:xfrm>
                <a:off x="1960" y="2892"/>
                <a:ext cx="821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pPr algn="ctr"/>
                <a:r>
                  <a:rPr lang="en-US" sz="2400" dirty="0">
                    <a:latin typeface="Tahoma" pitchFamily="34" charset="0"/>
                  </a:rPr>
                  <a:t>…</a:t>
                </a:r>
              </a:p>
              <a:p>
                <a:pPr algn="ctr"/>
                <a:r>
                  <a:rPr lang="en-US" sz="2400" dirty="0">
                    <a:latin typeface="Tahoma" pitchFamily="34" charset="0"/>
                  </a:rPr>
                  <a:t>Network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ahoma" pitchFamily="34" charset="0"/>
                  </a:rPr>
                  <a:t>DLC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ahoma" pitchFamily="34" charset="0"/>
                  </a:rPr>
                  <a:t>MAC</a:t>
                </a:r>
              </a:p>
              <a:p>
                <a:pPr algn="ctr"/>
                <a:r>
                  <a:rPr lang="en-US" sz="2400" dirty="0">
                    <a:latin typeface="Tahoma" pitchFamily="34" charset="0"/>
                  </a:rPr>
                  <a:t>Physical</a:t>
                </a:r>
              </a:p>
            </p:txBody>
          </p:sp>
        </p:grp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 flipV="1">
              <a:off x="4278" y="78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 flipV="1">
              <a:off x="5328" y="76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4128" y="1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252" name="Text Box 17"/>
            <p:cNvSpPr txBox="1">
              <a:spLocks noChangeArrowheads="1"/>
            </p:cNvSpPr>
            <p:nvPr/>
          </p:nvSpPr>
          <p:spPr bwMode="auto">
            <a:xfrm>
              <a:off x="3642" y="1968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sz="2400">
                  <a:latin typeface="Tahoma" pitchFamily="34" charset="0"/>
                </a:rPr>
                <a:t>DLL</a:t>
              </a:r>
            </a:p>
          </p:txBody>
        </p:sp>
        <p:sp>
          <p:nvSpPr>
            <p:cNvPr id="10253" name="Text Box 18"/>
            <p:cNvSpPr txBox="1">
              <a:spLocks noChangeArrowheads="1"/>
            </p:cNvSpPr>
            <p:nvPr/>
          </p:nvSpPr>
          <p:spPr bwMode="auto">
            <a:xfrm>
              <a:off x="3510" y="2678"/>
              <a:ext cx="217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ahoma" pitchFamily="34" charset="0"/>
                </a:rPr>
                <a:t>DLL: Data Link Layer</a:t>
              </a:r>
            </a:p>
            <a:p>
              <a:pPr eaLnBrk="1" hangingPunct="1"/>
              <a:r>
                <a:rPr lang="en-US" sz="2000" dirty="0">
                  <a:latin typeface="Tahoma" pitchFamily="34" charset="0"/>
                </a:rPr>
                <a:t>DLC: Data Link Control</a:t>
              </a:r>
            </a:p>
            <a:p>
              <a:pPr eaLnBrk="1" hangingPunct="1"/>
              <a:r>
                <a:rPr lang="en-US" sz="2000" dirty="0">
                  <a:latin typeface="Tahoma" pitchFamily="34" charset="0"/>
                </a:rPr>
                <a:t>MAC: Medium Access Control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D220FC7-0356-4BC9-8C89-FEF1A5CB80FA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F7096AA-948F-49B5-8C61-03AA4BF5C7C1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Where is the data link layer implemented?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466850"/>
            <a:ext cx="4075112" cy="46593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each and every host</a:t>
            </a:r>
          </a:p>
          <a:p>
            <a:pPr eaLnBrk="1" hangingPunct="1"/>
            <a:r>
              <a:rPr lang="en-US" sz="2400" dirty="0" smtClean="0"/>
              <a:t>link layer implemented in “adaptor” (aka </a:t>
            </a:r>
            <a:r>
              <a:rPr lang="en-US" sz="2400" i="1" dirty="0" smtClean="0">
                <a:solidFill>
                  <a:srgbClr val="FF0000"/>
                </a:solidFill>
              </a:rPr>
              <a:t>network interface card</a:t>
            </a:r>
            <a:r>
              <a:rPr lang="en-US" sz="2400" dirty="0" smtClean="0"/>
              <a:t> NIC)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Ethernet </a:t>
            </a:r>
            <a:r>
              <a:rPr lang="en-US" sz="2000" dirty="0" smtClean="0"/>
              <a:t>card, </a:t>
            </a:r>
            <a:r>
              <a:rPr lang="en-US" sz="2000" dirty="0" smtClean="0">
                <a:solidFill>
                  <a:srgbClr val="FF0000"/>
                </a:solidFill>
              </a:rPr>
              <a:t>802.11 </a:t>
            </a:r>
            <a:r>
              <a:rPr lang="en-US" sz="2000" dirty="0" smtClean="0"/>
              <a:t>card</a:t>
            </a:r>
          </a:p>
          <a:p>
            <a:pPr lvl="1" eaLnBrk="1" hangingPunct="1"/>
            <a:r>
              <a:rPr lang="en-US" sz="2000" dirty="0" smtClean="0"/>
              <a:t>implements link, physical layer</a:t>
            </a:r>
          </a:p>
          <a:p>
            <a:pPr eaLnBrk="1" hangingPunct="1"/>
            <a:r>
              <a:rPr lang="en-US" sz="2400" dirty="0" smtClean="0"/>
              <a:t>attaches into host’s system buses</a:t>
            </a:r>
          </a:p>
          <a:p>
            <a:pPr eaLnBrk="1" hangingPunct="1"/>
            <a:r>
              <a:rPr lang="en-US" sz="2400" dirty="0" smtClean="0"/>
              <a:t>combination of hardware, software, firmware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controller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>
                <a:latin typeface="Arial" charset="0"/>
              </a:rPr>
              <a:t>transmission</a:t>
            </a:r>
          </a:p>
        </p:txBody>
      </p:sp>
      <p:sp>
        <p:nvSpPr>
          <p:cNvPr id="11275" name="Freeform 8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3351066 h 478"/>
              <a:gd name="T4" fmla="*/ 110831027 w 361"/>
              <a:gd name="T5" fmla="*/ 213351066 h 478"/>
              <a:gd name="T6" fmla="*/ 110217100 w 361"/>
              <a:gd name="T7" fmla="*/ 443399876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8" name="Rectangle 11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cpu</a:t>
            </a:r>
          </a:p>
        </p:txBody>
      </p:sp>
      <p:sp>
        <p:nvSpPr>
          <p:cNvPr id="11279" name="Rectangle 12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Arial" charset="0"/>
              </a:rPr>
              <a:t>memory</a:t>
            </a:r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2" name="Text Box 15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200" i="1">
                <a:latin typeface="Arial" charset="0"/>
              </a:rPr>
              <a:t>host </a:t>
            </a:r>
          </a:p>
          <a:p>
            <a:pPr eaLnBrk="1" hangingPunct="1"/>
            <a:r>
              <a:rPr lang="en-US" sz="1200" i="1">
                <a:latin typeface="Arial" charset="0"/>
              </a:rPr>
              <a:t>bus </a:t>
            </a:r>
          </a:p>
          <a:p>
            <a:pPr eaLnBrk="1" hangingPunct="1"/>
            <a:r>
              <a:rPr lang="en-US" sz="1200" i="1">
                <a:latin typeface="Arial" charset="0"/>
              </a:rPr>
              <a:t>(e.g., PCI)</a:t>
            </a:r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4" name="Line 17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6" name="Text Box 19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200" i="1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 i="1">
                <a:latin typeface="Arial" charset="0"/>
              </a:rPr>
              <a:t>card</a:t>
            </a:r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8" name="Text Box 21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sz="1200" i="1">
                <a:latin typeface="Arial" charset="0"/>
              </a:rPr>
              <a:t>host schematic</a:t>
            </a:r>
          </a:p>
        </p:txBody>
      </p:sp>
      <p:sp>
        <p:nvSpPr>
          <p:cNvPr id="11289" name="Rectangle 22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263639" name="Group 23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11294" name="Freeform 24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95" name="Freeform 25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96" name="Rectangle 26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7" name="Text Box 27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r>
                <a:rPr lang="en-US" sz="120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link</a:t>
              </a:r>
            </a:p>
          </p:txBody>
        </p:sp>
        <p:sp>
          <p:nvSpPr>
            <p:cNvPr id="11298" name="Line 28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99" name="Line 29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0" name="Line 30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1" name="Line 31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2" name="Rectangle 32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3" name="Line 33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4" name="Line 34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5" name="Rectangle 35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6" name="Text Box 36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en-US" sz="1200">
                <a:latin typeface="Arial" charset="0"/>
              </a:endParaRPr>
            </a:p>
            <a:p>
              <a:pPr algn="ctr" eaLnBrk="1" hangingPunct="1"/>
              <a:endParaRPr lang="en-US" sz="1200">
                <a:latin typeface="Arial" charset="0"/>
              </a:endParaRPr>
            </a:p>
            <a:p>
              <a:pPr algn="ctr" eaLnBrk="1" hangingPunct="1"/>
              <a:endParaRPr lang="en-US" sz="1200">
                <a:latin typeface="Arial" charset="0"/>
              </a:endParaRPr>
            </a:p>
            <a:p>
              <a:pPr algn="ctr" eaLnBrk="1" hangingPunct="1"/>
              <a:r>
                <a:rPr lang="en-US" sz="120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>
                  <a:latin typeface="Arial" charset="0"/>
                </a:rPr>
                <a:t>physical</a:t>
              </a:r>
            </a:p>
          </p:txBody>
        </p:sp>
        <p:sp>
          <p:nvSpPr>
            <p:cNvPr id="11307" name="Line 37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8" name="Line 38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09" name="Line 39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10" name="Line 40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11" name="Rectangle 41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2" name="Line 42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13" name="Line 43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314" name="Rectangle 44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5" name="Rectangle 45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11291" name="Object 46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92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4767263"/>
            <a:ext cx="1350962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3" name="Picture 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47085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6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C0A483C-511D-462D-B503-DBE884D6D43D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E70478F-18B9-4EF7-95E9-299BC106E505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Framing: Frames and packets</a:t>
            </a:r>
          </a:p>
        </p:txBody>
      </p:sp>
      <p:graphicFrame>
        <p:nvGraphicFramePr>
          <p:cNvPr id="1331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65138" y="1276350"/>
          <a:ext cx="532447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Bitmap Image" r:id="rId3" imgW="5068007" imgH="2704762" progId="PBrush">
                  <p:embed/>
                </p:oleObj>
              </mc:Choice>
              <mc:Fallback>
                <p:oleObj name="Bitmap Image" r:id="rId3" imgW="5068007" imgH="2704762" progId="PBrush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276350"/>
                        <a:ext cx="5324475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6138863" y="2090738"/>
            <a:ext cx="2322512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Relationship between packets and frames.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332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50" y="3876675"/>
            <a:ext cx="59261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576787" y="4678362"/>
            <a:ext cx="238805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IEEE 802.3 (Ethernet) </a:t>
            </a:r>
            <a:r>
              <a:rPr lang="en-US" dirty="0">
                <a:latin typeface="Arial" charset="0"/>
              </a:rPr>
              <a:t>Frame</a:t>
            </a: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1628550" y="4954587"/>
            <a:ext cx="30480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636362" y="5359400"/>
            <a:ext cx="2324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>
                <a:latin typeface="Arial" charset="0"/>
              </a:rPr>
              <a:t>Bit pattern to show 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>
                <a:latin typeface="Arial" charset="0"/>
              </a:rPr>
              <a:t>beginning of the frame</a:t>
            </a:r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6256111" y="4981575"/>
            <a:ext cx="320675" cy="661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tr-TR"/>
          </a:p>
        </p:txBody>
      </p:sp>
      <p:sp>
        <p:nvSpPr>
          <p:cNvPr id="13326" name="Text Box 11"/>
          <p:cNvSpPr txBox="1">
            <a:spLocks noChangeArrowheads="1"/>
          </p:cNvSpPr>
          <p:nvPr/>
        </p:nvSpPr>
        <p:spPr bwMode="auto">
          <a:xfrm>
            <a:off x="5766483" y="5563732"/>
            <a:ext cx="2324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dirty="0">
                <a:latin typeface="Arial" charset="0"/>
              </a:rPr>
              <a:t>Error checking pattern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438901" y="3556000"/>
            <a:ext cx="2322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dirty="0" smtClean="0">
                <a:latin typeface="Arial" charset="0"/>
              </a:rPr>
              <a:t>IP Packet (IP header+ IP payload)</a:t>
            </a:r>
            <a:endParaRPr lang="en-US" dirty="0">
              <a:latin typeface="Arial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920343" y="3876675"/>
            <a:ext cx="1518558" cy="801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909662" y="5649525"/>
            <a:ext cx="2322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dirty="0" smtClean="0">
                <a:latin typeface="Arial" charset="0"/>
              </a:rPr>
              <a:t>Physical address (PHY)</a:t>
            </a:r>
            <a:endParaRPr lang="en-US" dirty="0"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714171" y="4981575"/>
            <a:ext cx="769258" cy="680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599543" y="4954587"/>
            <a:ext cx="130628" cy="707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4655</TotalTime>
  <Words>2810</Words>
  <Application>Microsoft Office PowerPoint</Application>
  <PresentationFormat>On-screen Show (4:3)</PresentationFormat>
  <Paragraphs>666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Mincho</vt:lpstr>
      <vt:lpstr>Arial</vt:lpstr>
      <vt:lpstr>Comic Sans MS</vt:lpstr>
      <vt:lpstr>Courier New</vt:lpstr>
      <vt:lpstr>Tahoma</vt:lpstr>
      <vt:lpstr>Times New Roman</vt:lpstr>
      <vt:lpstr>Verdana</vt:lpstr>
      <vt:lpstr>Wingdings</vt:lpstr>
      <vt:lpstr>ZapfDingbats</vt:lpstr>
      <vt:lpstr>LECTURE</vt:lpstr>
      <vt:lpstr>Clip</vt:lpstr>
      <vt:lpstr>Bitmap Image</vt:lpstr>
      <vt:lpstr>Data Link Layer Part I: Introduction and Addressing</vt:lpstr>
      <vt:lpstr>Where are we now?</vt:lpstr>
      <vt:lpstr>Layered Architecture: Application Layer</vt:lpstr>
      <vt:lpstr>Layered Architecture: Transport Layer</vt:lpstr>
      <vt:lpstr>Layered Architecture: Network Layer</vt:lpstr>
      <vt:lpstr>Layered Architecture: Data Link Layer</vt:lpstr>
      <vt:lpstr>Overall Picture: Data Link Layer and Medium Access Control </vt:lpstr>
      <vt:lpstr>Where is the data link layer implemented?</vt:lpstr>
      <vt:lpstr>Framing: Frames and packets</vt:lpstr>
      <vt:lpstr>Adaptors and Addressing</vt:lpstr>
      <vt:lpstr>Interfacing Examples</vt:lpstr>
      <vt:lpstr>Interfacing</vt:lpstr>
      <vt:lpstr>Interfacing</vt:lpstr>
      <vt:lpstr>Interfacing</vt:lpstr>
      <vt:lpstr>How does the packet go from source host to destination host</vt:lpstr>
      <vt:lpstr>How does the packet go from source host to destination host</vt:lpstr>
      <vt:lpstr>How does the packet go from source host to destination host</vt:lpstr>
      <vt:lpstr>IP Addresses and Physical Addresses</vt:lpstr>
      <vt:lpstr>Addressing</vt:lpstr>
      <vt:lpstr>IP Addresses and Physical Addresses</vt:lpstr>
      <vt:lpstr>IP Addresses and Physical Addresses</vt:lpstr>
      <vt:lpstr>Routing: The entire story</vt:lpstr>
      <vt:lpstr>Routing: The entire story</vt:lpstr>
      <vt:lpstr>Routing: The entire story</vt:lpstr>
      <vt:lpstr>Direct Delivery</vt:lpstr>
      <vt:lpstr>Indirect Delivery</vt:lpstr>
      <vt:lpstr>How to determine the router for indirect delivery</vt:lpstr>
      <vt:lpstr>Routing: The entire story on the router side</vt:lpstr>
      <vt:lpstr>MAC Addresses and ARP</vt:lpstr>
      <vt:lpstr>ARP: Address Resolution Protocol</vt:lpstr>
      <vt:lpstr>ARP Cache Example</vt:lpstr>
      <vt:lpstr>ARP Packet</vt:lpstr>
      <vt:lpstr>ARP: Direct Delivery</vt:lpstr>
      <vt:lpstr>ARP: Direct Delivery</vt:lpstr>
      <vt:lpstr>ARP: Indirect Delivery</vt:lpstr>
      <vt:lpstr>ARP: Indirect Delivery</vt:lpstr>
      <vt:lpstr>ARP: Indirect Delivery</vt:lpstr>
      <vt:lpstr>More on ARP protocol</vt:lpstr>
      <vt:lpstr>Exercise</vt:lpstr>
      <vt:lpstr>Data Link Layer Part I: Introduction and Addressing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873</cp:revision>
  <cp:lastPrinted>1601-01-01T00:00:00Z</cp:lastPrinted>
  <dcterms:created xsi:type="dcterms:W3CDTF">2011-02-15T06:49:03Z</dcterms:created>
  <dcterms:modified xsi:type="dcterms:W3CDTF">2017-04-24T03:11:40Z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