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70" r:id="rId3"/>
    <p:sldId id="325" r:id="rId4"/>
    <p:sldId id="296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2" r:id="rId31"/>
    <p:sldId id="351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Bıçakcı" initials="KB" lastIdx="1" clrIdx="0">
    <p:extLst>
      <p:ext uri="{19B8F6BF-5375-455C-9EA6-DF929625EA0E}">
        <p15:presenceInfo xmlns:p15="http://schemas.microsoft.com/office/powerpoint/2012/main" userId="90a857f5f4ff15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84D2-794C-4F4F-A24A-B231A1C51A2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FE2-5CC9-4A20-B8A7-8FEEFDDD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B3651-A848-9355-7950-F8002BD7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5FFB31-E2FE-AD0D-90A5-7E6835CD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7A7627-4CDA-4D41-ACD0-797CFCC7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6CFC61-D32B-6200-821A-7AAD8AE1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6A4CF9-88CC-05EE-42D5-B45B5A0B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0C8E2-1A37-C330-09F2-33680FC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F8FE29-0F16-2031-B6A8-BBF8EA3B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B2E451-AE29-2F30-7EAB-CEC00FC4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052935-743D-3559-05A7-2A81B37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4ED3D9-CF77-4356-0A96-ED9A73B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90E1ED-FA83-1009-A5B3-C833A4AB3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2E5027-A589-C039-389E-E7ABBD02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49614C-DECF-867C-E9C6-A9238B0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F9DC4B-02B3-F072-7AD4-FA9F1EB5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A8ADF3-99F2-2257-B8AE-CCF89C1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5751" y="4429125"/>
            <a:ext cx="11715749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619912" y="6592714"/>
            <a:ext cx="1428749" cy="2206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553097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6D751-CCD1-FF1C-84B6-F43736E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C6AE5-F786-9DA4-9E9F-D3C34AEF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ED0BBB-D049-BB4C-B29D-3D34879D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F9F3CB-6B5D-5C65-2087-E10BB729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CFF092-1C8C-E9C0-9E96-D0423BD4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DB9DF-9E91-209A-A0E0-D76F372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98D3F6-FE50-04B4-A25C-4E9FA19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7E70A3-7694-866C-3565-7DB82D2F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6B6FA9-BF92-12CB-384C-E54162E8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9A3DFB-EA18-7CAF-3E6E-C1B05074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0E3C9-D821-F6AD-C3FE-D73D3953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8937D-58F9-AA64-29DD-6A7590D1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B3F1E6-2346-A7EC-856C-E5C61D2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CBE53A-0151-4989-62D1-DDCF031A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F11AD5-2D57-13AA-686C-4F422108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C2C528-E1FD-3FF2-D411-5D87B01F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0028B-A650-255A-0154-FE0022D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7FF171-922A-3F28-A0F6-CA5C42C7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C0C901-7CB8-46E6-76DE-19C07F55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7F93321-1F81-CCA8-080B-31EBECD6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406EF4-CC91-21A3-A9E2-F458460A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2F473A3-9AB1-6703-062F-8E54A4B7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5F7F2B8-F417-0B43-FB21-1FE1FA48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DCFF339-789A-CEBA-0CB7-FC8F2E48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CDB0C-98D4-0E57-97D4-1272D0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74206A3-33CD-8AC9-A1A3-12435887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24A7514-0801-D752-0359-668240B9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0F5B4DA-FC70-BCE1-8075-4AB25D30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46DEC9-EB21-A9CA-D362-306A5FC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FF7311-A2BC-E80C-A106-AD30FFE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3903D2-A06D-5459-EF4E-7CAA95A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7FF9E-8039-B9CC-972D-3D89167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192D05-98B5-94F9-AA02-11E5DDCA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DE82-2E8C-6CED-6E4B-6CAC5FBA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11BA5F-97A9-F064-DE5D-29A81238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49EA1F-20B2-F3E4-92E7-8A16302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4F06FF-E68B-D7FC-2725-5659BA8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031B7-EB02-FA0D-3F58-0BF49A5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0FBE83-2D31-A623-74B6-28428B4B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D05D0E-E633-A765-F538-7C09C928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C0466-3E95-3CE8-0299-21F2DA95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908438-A403-6069-F448-2B6DF3B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DAC56B-B85C-0309-A2F0-1499F7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068095C-BE85-1884-BF70-6EB930E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3AFC42-0AE0-2FC4-1933-58BFCF3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E6DD43-6CF2-303B-1697-C3D991F34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A630-9616-49C6-836C-5B72D336F13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976AF5-2E35-DFEB-06A9-12319FC5B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37CA13-3303-CD38-F992-20F9B2F50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6E943-3C27-A2D7-79FF-022BA93F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074" y="20487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Computer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BLG 312E</a:t>
            </a:r>
            <a:br>
              <a:rPr lang="tr-TR" dirty="0"/>
            </a:br>
            <a:br>
              <a:rPr lang="tr-TR" dirty="0"/>
            </a:br>
            <a:r>
              <a:rPr lang="tr-TR" sz="4400" dirty="0" err="1">
                <a:solidFill>
                  <a:srgbClr val="FF0000"/>
                </a:solidFill>
              </a:rPr>
              <a:t>Week</a:t>
            </a:r>
            <a:r>
              <a:rPr lang="tr-TR" sz="4400" dirty="0">
                <a:solidFill>
                  <a:srgbClr val="FF0000"/>
                </a:solidFill>
              </a:rPr>
              <a:t> -4</a:t>
            </a:r>
            <a:br>
              <a:rPr lang="en-US" dirty="0"/>
            </a:b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8DE69E-254F-D63C-DADE-3991D2C81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074" y="4538708"/>
            <a:ext cx="9144000" cy="1655762"/>
          </a:xfrm>
        </p:spPr>
        <p:txBody>
          <a:bodyPr/>
          <a:lstStyle/>
          <a:p>
            <a:r>
              <a:rPr lang="tr-TR" dirty="0"/>
              <a:t>Prof. Dr. Kemal Bıçakcı</a:t>
            </a:r>
          </a:p>
        </p:txBody>
      </p:sp>
      <p:pic>
        <p:nvPicPr>
          <p:cNvPr id="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BCC48AB5-D1FD-00DC-212A-8081E04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0" y="2488058"/>
            <a:ext cx="2485388" cy="41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8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92510-95C8-4130-0FF2-E07B46DF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Space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51518B-07DD-45E2-9F21-8B01121A6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6" y="1909147"/>
            <a:ext cx="10515600" cy="4351338"/>
          </a:xfrm>
        </p:spPr>
        <p:txBody>
          <a:bodyPr/>
          <a:lstStyle/>
          <a:p>
            <a:r>
              <a:rPr lang="en-US" altLang="ko-KR" dirty="0"/>
              <a:t>OS creates an </a:t>
            </a:r>
            <a:r>
              <a:rPr lang="en-US" altLang="ko-KR" b="1" dirty="0"/>
              <a:t>abstraction</a:t>
            </a:r>
            <a:r>
              <a:rPr lang="en-US" altLang="ko-KR" dirty="0"/>
              <a:t> of physical memory.</a:t>
            </a:r>
          </a:p>
          <a:p>
            <a:pPr lvl="1"/>
            <a:r>
              <a:rPr lang="en-US" altLang="ko-KR" dirty="0"/>
              <a:t>The address space contains all about a running process.</a:t>
            </a:r>
          </a:p>
          <a:p>
            <a:pPr lvl="1"/>
            <a:r>
              <a:rPr lang="tr-TR" altLang="ko-KR" dirty="0"/>
              <a:t>C</a:t>
            </a:r>
            <a:r>
              <a:rPr lang="en-US" altLang="ko-KR" dirty="0" err="1"/>
              <a:t>onsist</a:t>
            </a:r>
            <a:r>
              <a:rPr lang="tr-TR" altLang="ko-KR" dirty="0"/>
              <a:t>s</a:t>
            </a:r>
            <a:r>
              <a:rPr lang="en-US" altLang="ko-KR" dirty="0"/>
              <a:t> of program code, heap, stack and etc.</a:t>
            </a:r>
            <a:endParaRPr lang="en-US" altLang="ko-KR" sz="1600" dirty="0"/>
          </a:p>
          <a:p>
            <a:endParaRPr lang="en-US" dirty="0"/>
          </a:p>
        </p:txBody>
      </p:sp>
      <p:grpSp>
        <p:nvGrpSpPr>
          <p:cNvPr id="4" name="그룹 7">
            <a:extLst>
              <a:ext uri="{FF2B5EF4-FFF2-40B4-BE49-F238E27FC236}">
                <a16:creationId xmlns:a16="http://schemas.microsoft.com/office/drawing/2014/main" id="{42595BC2-E207-63FE-D55F-FB341895DC43}"/>
              </a:ext>
            </a:extLst>
          </p:cNvPr>
          <p:cNvGrpSpPr/>
          <p:nvPr/>
        </p:nvGrpSpPr>
        <p:grpSpPr>
          <a:xfrm>
            <a:off x="8695522" y="1565795"/>
            <a:ext cx="3757617" cy="3726409"/>
            <a:chOff x="3059832" y="2525414"/>
            <a:chExt cx="3757617" cy="3726409"/>
          </a:xfrm>
        </p:grpSpPr>
        <p:cxnSp>
          <p:nvCxnSpPr>
            <p:cNvPr id="5" name="직선 화살표 연결선 6">
              <a:extLst>
                <a:ext uri="{FF2B5EF4-FFF2-40B4-BE49-F238E27FC236}">
                  <a16:creationId xmlns:a16="http://schemas.microsoft.com/office/drawing/2014/main" id="{E902C723-BB3A-53B0-BF0D-4C8B5FDA5014}"/>
                </a:ext>
              </a:extLst>
            </p:cNvPr>
            <p:cNvCxnSpPr/>
            <p:nvPr/>
          </p:nvCxnSpPr>
          <p:spPr>
            <a:xfrm>
              <a:off x="6817449" y="5656015"/>
              <a:ext cx="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4">
              <a:extLst>
                <a:ext uri="{FF2B5EF4-FFF2-40B4-BE49-F238E27FC236}">
                  <a16:creationId xmlns:a16="http://schemas.microsoft.com/office/drawing/2014/main" id="{9E268DFB-2021-E4D5-5B0C-BE1F32F4E53E}"/>
                </a:ext>
              </a:extLst>
            </p:cNvPr>
            <p:cNvSpPr txBox="1"/>
            <p:nvPr/>
          </p:nvSpPr>
          <p:spPr>
            <a:xfrm>
              <a:off x="3114969" y="2525414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30">
              <a:extLst>
                <a:ext uri="{FF2B5EF4-FFF2-40B4-BE49-F238E27FC236}">
                  <a16:creationId xmlns:a16="http://schemas.microsoft.com/office/drawing/2014/main" id="{C9369008-8994-122E-5AF8-764DB49385BC}"/>
                </a:ext>
              </a:extLst>
            </p:cNvPr>
            <p:cNvSpPr/>
            <p:nvPr/>
          </p:nvSpPr>
          <p:spPr>
            <a:xfrm>
              <a:off x="3661031" y="2627524"/>
              <a:ext cx="1332148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36">
              <a:extLst>
                <a:ext uri="{FF2B5EF4-FFF2-40B4-BE49-F238E27FC236}">
                  <a16:creationId xmlns:a16="http://schemas.microsoft.com/office/drawing/2014/main" id="{A6641835-9370-B437-9AC3-5F73B190710A}"/>
                </a:ext>
              </a:extLst>
            </p:cNvPr>
            <p:cNvSpPr/>
            <p:nvPr/>
          </p:nvSpPr>
          <p:spPr>
            <a:xfrm>
              <a:off x="3661031" y="3625277"/>
              <a:ext cx="1332148" cy="201099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</a:p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45BC531-5812-7CD4-353E-19A3858305E3}"/>
                </a:ext>
              </a:extLst>
            </p:cNvPr>
            <p:cNvCxnSpPr/>
            <p:nvPr/>
          </p:nvCxnSpPr>
          <p:spPr>
            <a:xfrm flipV="1">
              <a:off x="4327105" y="4993431"/>
              <a:ext cx="0" cy="642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13">
              <a:extLst>
                <a:ext uri="{FF2B5EF4-FFF2-40B4-BE49-F238E27FC236}">
                  <a16:creationId xmlns:a16="http://schemas.microsoft.com/office/drawing/2014/main" id="{B4D54074-C20D-553A-E61C-B21F2F417F25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4327105" y="3625277"/>
              <a:ext cx="0" cy="498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36F9CFDB-7F75-45D8-AC53-924AA273C417}"/>
                </a:ext>
              </a:extLst>
            </p:cNvPr>
            <p:cNvSpPr txBox="1"/>
            <p:nvPr/>
          </p:nvSpPr>
          <p:spPr>
            <a:xfrm>
              <a:off x="3114969" y="2982379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E195AF53-0F78-89C9-F2B4-AD3D30998222}"/>
                </a:ext>
              </a:extLst>
            </p:cNvPr>
            <p:cNvSpPr txBox="1"/>
            <p:nvPr/>
          </p:nvSpPr>
          <p:spPr>
            <a:xfrm>
              <a:off x="3092501" y="3471388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79FF2330-D720-E350-8B11-39ED8F409114}"/>
                </a:ext>
              </a:extLst>
            </p:cNvPr>
            <p:cNvSpPr txBox="1"/>
            <p:nvPr/>
          </p:nvSpPr>
          <p:spPr>
            <a:xfrm>
              <a:off x="3059832" y="5506053"/>
              <a:ext cx="61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D442E141-9C1C-24DB-B2C4-0ECDC84EC0DC}"/>
                </a:ext>
              </a:extLst>
            </p:cNvPr>
            <p:cNvSpPr txBox="1"/>
            <p:nvPr/>
          </p:nvSpPr>
          <p:spPr>
            <a:xfrm>
              <a:off x="3059832" y="5944046"/>
              <a:ext cx="61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21">
              <a:extLst>
                <a:ext uri="{FF2B5EF4-FFF2-40B4-BE49-F238E27FC236}">
                  <a16:creationId xmlns:a16="http://schemas.microsoft.com/office/drawing/2014/main" id="{4DCE5176-238D-989E-EBE1-2DA2CD0EE687}"/>
                </a:ext>
              </a:extLst>
            </p:cNvPr>
            <p:cNvSpPr/>
            <p:nvPr/>
          </p:nvSpPr>
          <p:spPr>
            <a:xfrm>
              <a:off x="3661031" y="312640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22">
              <a:extLst>
                <a:ext uri="{FF2B5EF4-FFF2-40B4-BE49-F238E27FC236}">
                  <a16:creationId xmlns:a16="http://schemas.microsoft.com/office/drawing/2014/main" id="{C8DE948A-08F3-01B0-6F2E-A4232BA77445}"/>
                </a:ext>
              </a:extLst>
            </p:cNvPr>
            <p:cNvSpPr/>
            <p:nvPr/>
          </p:nvSpPr>
          <p:spPr>
            <a:xfrm>
              <a:off x="3661031" y="563627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19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B7521B-7C3B-7839-82A6-EAB0B8D3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Space</a:t>
            </a:r>
            <a:r>
              <a:rPr lang="tr-TR" altLang="ko-KR" dirty="0"/>
              <a:t> </a:t>
            </a:r>
            <a:r>
              <a:rPr lang="en-US" altLang="ko-KR" dirty="0"/>
              <a:t>(Cont.)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F79267-9E30-4871-AB6D-F87B7E92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Where instructions live</a:t>
            </a:r>
          </a:p>
          <a:p>
            <a:r>
              <a:rPr lang="en-US" altLang="ko-KR" dirty="0"/>
              <a:t>Heap</a:t>
            </a:r>
          </a:p>
          <a:p>
            <a:pPr lvl="1"/>
            <a:r>
              <a:rPr lang="en-US" altLang="ko-KR" dirty="0"/>
              <a:t>Dynamically allocate memory.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 in C language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dirty="0"/>
              <a:t> in object-oriented language</a:t>
            </a:r>
          </a:p>
          <a:p>
            <a:r>
              <a:rPr lang="en-US" altLang="ko-KR" dirty="0"/>
              <a:t>Stack</a:t>
            </a:r>
          </a:p>
          <a:p>
            <a:pPr lvl="1"/>
            <a:r>
              <a:rPr lang="en-US" altLang="ko-KR" dirty="0"/>
              <a:t>Store return addresses or values.</a:t>
            </a:r>
          </a:p>
          <a:p>
            <a:pPr lvl="1"/>
            <a:r>
              <a:rPr lang="en-US" altLang="ko-KR" dirty="0"/>
              <a:t>Contain local variables arguments to routines.</a:t>
            </a:r>
          </a:p>
          <a:p>
            <a:endParaRPr lang="en-US" altLang="ko-KR" dirty="0"/>
          </a:p>
          <a:p>
            <a:endParaRPr lang="en-US" dirty="0"/>
          </a:p>
        </p:txBody>
      </p:sp>
      <p:grpSp>
        <p:nvGrpSpPr>
          <p:cNvPr id="4" name="그룹 23">
            <a:extLst>
              <a:ext uri="{FF2B5EF4-FFF2-40B4-BE49-F238E27FC236}">
                <a16:creationId xmlns:a16="http://schemas.microsoft.com/office/drawing/2014/main" id="{EE105AE9-CE1C-118F-4FAB-C4E40F8AB0AB}"/>
              </a:ext>
            </a:extLst>
          </p:cNvPr>
          <p:cNvGrpSpPr/>
          <p:nvPr/>
        </p:nvGrpSpPr>
        <p:grpSpPr>
          <a:xfrm>
            <a:off x="8406240" y="1913993"/>
            <a:ext cx="3156418" cy="3507623"/>
            <a:chOff x="3661031" y="2627524"/>
            <a:chExt cx="3156418" cy="3507623"/>
          </a:xfrm>
        </p:grpSpPr>
        <p:cxnSp>
          <p:nvCxnSpPr>
            <p:cNvPr id="5" name="직선 화살표 연결선 24">
              <a:extLst>
                <a:ext uri="{FF2B5EF4-FFF2-40B4-BE49-F238E27FC236}">
                  <a16:creationId xmlns:a16="http://schemas.microsoft.com/office/drawing/2014/main" id="{C232C5B5-4686-6594-AFCC-2CB3F7287C9E}"/>
                </a:ext>
              </a:extLst>
            </p:cNvPr>
            <p:cNvCxnSpPr/>
            <p:nvPr/>
          </p:nvCxnSpPr>
          <p:spPr>
            <a:xfrm>
              <a:off x="6817449" y="5656015"/>
              <a:ext cx="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29">
              <a:extLst>
                <a:ext uri="{FF2B5EF4-FFF2-40B4-BE49-F238E27FC236}">
                  <a16:creationId xmlns:a16="http://schemas.microsoft.com/office/drawing/2014/main" id="{56007F6A-2CFE-958C-83B1-BFDF95FC53C1}"/>
                </a:ext>
              </a:extLst>
            </p:cNvPr>
            <p:cNvSpPr/>
            <p:nvPr/>
          </p:nvSpPr>
          <p:spPr>
            <a:xfrm>
              <a:off x="3661031" y="2627524"/>
              <a:ext cx="1332148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30">
              <a:extLst>
                <a:ext uri="{FF2B5EF4-FFF2-40B4-BE49-F238E27FC236}">
                  <a16:creationId xmlns:a16="http://schemas.microsoft.com/office/drawing/2014/main" id="{EA635824-8A06-7526-4989-75597BC15559}"/>
                </a:ext>
              </a:extLst>
            </p:cNvPr>
            <p:cNvSpPr/>
            <p:nvPr/>
          </p:nvSpPr>
          <p:spPr>
            <a:xfrm>
              <a:off x="3661031" y="3625277"/>
              <a:ext cx="1332148" cy="201099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</a:p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8" name="직선 화살표 연결선 31">
              <a:extLst>
                <a:ext uri="{FF2B5EF4-FFF2-40B4-BE49-F238E27FC236}">
                  <a16:creationId xmlns:a16="http://schemas.microsoft.com/office/drawing/2014/main" id="{5E6B27DC-C56F-8FA4-1B37-4C0EA3D86BD9}"/>
                </a:ext>
              </a:extLst>
            </p:cNvPr>
            <p:cNvCxnSpPr/>
            <p:nvPr/>
          </p:nvCxnSpPr>
          <p:spPr>
            <a:xfrm flipV="1">
              <a:off x="4327105" y="4993431"/>
              <a:ext cx="0" cy="642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32">
              <a:extLst>
                <a:ext uri="{FF2B5EF4-FFF2-40B4-BE49-F238E27FC236}">
                  <a16:creationId xmlns:a16="http://schemas.microsoft.com/office/drawing/2014/main" id="{3ED9354F-780E-DB29-A2D6-1E36EE276B30}"/>
                </a:ext>
              </a:extLst>
            </p:cNvPr>
            <p:cNvCxnSpPr>
              <a:stCxn id="7" idx="0"/>
            </p:cNvCxnSpPr>
            <p:nvPr/>
          </p:nvCxnSpPr>
          <p:spPr>
            <a:xfrm>
              <a:off x="4327105" y="3625277"/>
              <a:ext cx="0" cy="498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37">
              <a:extLst>
                <a:ext uri="{FF2B5EF4-FFF2-40B4-BE49-F238E27FC236}">
                  <a16:creationId xmlns:a16="http://schemas.microsoft.com/office/drawing/2014/main" id="{8A4C424D-350D-B9C0-B787-954A442B8D63}"/>
                </a:ext>
              </a:extLst>
            </p:cNvPr>
            <p:cNvSpPr/>
            <p:nvPr/>
          </p:nvSpPr>
          <p:spPr>
            <a:xfrm>
              <a:off x="3661031" y="312640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38">
              <a:extLst>
                <a:ext uri="{FF2B5EF4-FFF2-40B4-BE49-F238E27FC236}">
                  <a16:creationId xmlns:a16="http://schemas.microsoft.com/office/drawing/2014/main" id="{58CAA956-0045-A785-5E80-0E9C24DE05E4}"/>
                </a:ext>
              </a:extLst>
            </p:cNvPr>
            <p:cNvSpPr/>
            <p:nvPr/>
          </p:nvSpPr>
          <p:spPr>
            <a:xfrm>
              <a:off x="3661031" y="563627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92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F2D32B-A8BA-0E49-62F7-A974E1D1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Address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72753C-0DF1-917B-A942-FF58512D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Every address</a:t>
            </a:r>
            <a:r>
              <a:rPr lang="en-US" altLang="ko-KR" dirty="0"/>
              <a:t> in a running program is virtual</a:t>
            </a:r>
            <a:r>
              <a:rPr lang="tr-TR" altLang="ko-KR" dirty="0"/>
              <a:t> and </a:t>
            </a:r>
            <a:r>
              <a:rPr lang="en-US" altLang="ko-KR" dirty="0"/>
              <a:t>OS translates the virtual address to physical address</a:t>
            </a:r>
            <a:r>
              <a:rPr lang="tr-TR" altLang="ko-KR" dirty="0"/>
              <a:t>.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A54F0FB0-C20D-4351-136E-56235E79DBAF}"/>
              </a:ext>
            </a:extLst>
          </p:cNvPr>
          <p:cNvSpPr/>
          <p:nvPr/>
        </p:nvSpPr>
        <p:spPr>
          <a:xfrm>
            <a:off x="2193219" y="3070002"/>
            <a:ext cx="7546726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code 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main);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heap 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stack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&amp;x);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srgbClr val="CCCC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683B6E20-F86C-B96A-63C9-12589D5189EB}"/>
              </a:ext>
            </a:extLst>
          </p:cNvPr>
          <p:cNvSpPr txBox="1"/>
          <p:nvPr/>
        </p:nvSpPr>
        <p:spPr>
          <a:xfrm>
            <a:off x="3691273" y="5821407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simple program that prints out addresses</a:t>
            </a:r>
          </a:p>
        </p:txBody>
      </p:sp>
    </p:spTree>
    <p:extLst>
      <p:ext uri="{BB962C8B-B14F-4D97-AF65-F5344CB8AC3E}">
        <p14:creationId xmlns:p14="http://schemas.microsoft.com/office/powerpoint/2010/main" val="383004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0D4361-FB07-5FAB-86E8-3D7CA99D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Address</a:t>
            </a:r>
            <a:r>
              <a:rPr lang="tr-TR" altLang="ko-KR" dirty="0"/>
              <a:t> </a:t>
            </a:r>
            <a:r>
              <a:rPr lang="en-US" altLang="ko-KR" dirty="0"/>
              <a:t>(Cont.)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16B20F-C40A-3B3E-0D15-D58F78D2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output in 64-bit Linux machine</a:t>
            </a: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4521D854-C33E-B0A6-633F-B089826E557B}"/>
              </a:ext>
            </a:extLst>
          </p:cNvPr>
          <p:cNvSpPr/>
          <p:nvPr/>
        </p:nvSpPr>
        <p:spPr>
          <a:xfrm>
            <a:off x="1695979" y="2547578"/>
            <a:ext cx="410445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code  : 0x40057d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heap  : 0xcf2010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stack : 0x7fff9ca45fcc</a:t>
            </a:r>
          </a:p>
        </p:txBody>
      </p:sp>
      <p:sp>
        <p:nvSpPr>
          <p:cNvPr id="5" name="직사각형 24">
            <a:extLst>
              <a:ext uri="{FF2B5EF4-FFF2-40B4-BE49-F238E27FC236}">
                <a16:creationId xmlns:a16="http://schemas.microsoft.com/office/drawing/2014/main" id="{B39FDBB6-1692-30DF-E824-039FB87A36DA}"/>
              </a:ext>
            </a:extLst>
          </p:cNvPr>
          <p:cNvSpPr/>
          <p:nvPr/>
        </p:nvSpPr>
        <p:spPr>
          <a:xfrm>
            <a:off x="7756583" y="2752225"/>
            <a:ext cx="1681939" cy="281572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25">
            <a:extLst>
              <a:ext uri="{FF2B5EF4-FFF2-40B4-BE49-F238E27FC236}">
                <a16:creationId xmlns:a16="http://schemas.microsoft.com/office/drawing/2014/main" id="{56D584E2-0734-AD81-43F4-8363EF281788}"/>
              </a:ext>
            </a:extLst>
          </p:cNvPr>
          <p:cNvSpPr/>
          <p:nvPr/>
        </p:nvSpPr>
        <p:spPr>
          <a:xfrm>
            <a:off x="7756586" y="1425091"/>
            <a:ext cx="1681939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(Text)</a:t>
            </a:r>
          </a:p>
        </p:txBody>
      </p:sp>
      <p:sp>
        <p:nvSpPr>
          <p:cNvPr id="7" name="직사각형 27">
            <a:extLst>
              <a:ext uri="{FF2B5EF4-FFF2-40B4-BE49-F238E27FC236}">
                <a16:creationId xmlns:a16="http://schemas.microsoft.com/office/drawing/2014/main" id="{35F2CAAF-8E94-4DC2-1266-5904A62ADD0D}"/>
              </a:ext>
            </a:extLst>
          </p:cNvPr>
          <p:cNvSpPr/>
          <p:nvPr/>
        </p:nvSpPr>
        <p:spPr>
          <a:xfrm>
            <a:off x="7756582" y="5567947"/>
            <a:ext cx="168193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28">
            <a:extLst>
              <a:ext uri="{FF2B5EF4-FFF2-40B4-BE49-F238E27FC236}">
                <a16:creationId xmlns:a16="http://schemas.microsoft.com/office/drawing/2014/main" id="{401F31DF-6BDE-16C8-0366-D54B596394D6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8597550" y="4946440"/>
            <a:ext cx="2" cy="62150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29">
            <a:extLst>
              <a:ext uri="{FF2B5EF4-FFF2-40B4-BE49-F238E27FC236}">
                <a16:creationId xmlns:a16="http://schemas.microsoft.com/office/drawing/2014/main" id="{CB9C0B60-2B02-5DEC-9197-ADEEAD790E53}"/>
              </a:ext>
            </a:extLst>
          </p:cNvPr>
          <p:cNvCxnSpPr>
            <a:stCxn id="5" idx="0"/>
          </p:cNvCxnSpPr>
          <p:nvPr/>
        </p:nvCxnSpPr>
        <p:spPr>
          <a:xfrm flipH="1">
            <a:off x="8597550" y="2752225"/>
            <a:ext cx="3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2">
            <a:extLst>
              <a:ext uri="{FF2B5EF4-FFF2-40B4-BE49-F238E27FC236}">
                <a16:creationId xmlns:a16="http://schemas.microsoft.com/office/drawing/2014/main" id="{8DA8F290-0EFE-2BDF-58CA-F644FAC49EDE}"/>
              </a:ext>
            </a:extLst>
          </p:cNvPr>
          <p:cNvSpPr txBox="1"/>
          <p:nvPr/>
        </p:nvSpPr>
        <p:spPr>
          <a:xfrm>
            <a:off x="8337765" y="4638663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33">
            <a:extLst>
              <a:ext uri="{FF2B5EF4-FFF2-40B4-BE49-F238E27FC236}">
                <a16:creationId xmlns:a16="http://schemas.microsoft.com/office/drawing/2014/main" id="{B3803572-97F3-2749-C7BD-1547987E24C3}"/>
              </a:ext>
            </a:extLst>
          </p:cNvPr>
          <p:cNvSpPr txBox="1"/>
          <p:nvPr/>
        </p:nvSpPr>
        <p:spPr>
          <a:xfrm>
            <a:off x="8296370" y="3290256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38">
            <a:extLst>
              <a:ext uri="{FF2B5EF4-FFF2-40B4-BE49-F238E27FC236}">
                <a16:creationId xmlns:a16="http://schemas.microsoft.com/office/drawing/2014/main" id="{9A0ABBE8-72D4-D734-7872-02999D133257}"/>
              </a:ext>
            </a:extLst>
          </p:cNvPr>
          <p:cNvSpPr txBox="1"/>
          <p:nvPr/>
        </p:nvSpPr>
        <p:spPr>
          <a:xfrm>
            <a:off x="7882709" y="1117314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8">
            <a:extLst>
              <a:ext uri="{FF2B5EF4-FFF2-40B4-BE49-F238E27FC236}">
                <a16:creationId xmlns:a16="http://schemas.microsoft.com/office/drawing/2014/main" id="{71FFCAD8-0E90-82D1-BE20-99B7F147E65C}"/>
              </a:ext>
            </a:extLst>
          </p:cNvPr>
          <p:cNvSpPr/>
          <p:nvPr/>
        </p:nvSpPr>
        <p:spPr>
          <a:xfrm>
            <a:off x="7756585" y="1945782"/>
            <a:ext cx="1681939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Data</a:t>
            </a:r>
          </a:p>
        </p:txBody>
      </p:sp>
      <p:sp>
        <p:nvSpPr>
          <p:cNvPr id="14" name="직사각형 19">
            <a:extLst>
              <a:ext uri="{FF2B5EF4-FFF2-40B4-BE49-F238E27FC236}">
                <a16:creationId xmlns:a16="http://schemas.microsoft.com/office/drawing/2014/main" id="{01EAB7BB-7BF5-8A97-C857-7BD49518F2F8}"/>
              </a:ext>
            </a:extLst>
          </p:cNvPr>
          <p:cNvSpPr/>
          <p:nvPr/>
        </p:nvSpPr>
        <p:spPr>
          <a:xfrm>
            <a:off x="7756584" y="2466473"/>
            <a:ext cx="168193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5" name="직사각형 20">
            <a:extLst>
              <a:ext uri="{FF2B5EF4-FFF2-40B4-BE49-F238E27FC236}">
                <a16:creationId xmlns:a16="http://schemas.microsoft.com/office/drawing/2014/main" id="{93DF30C6-E47B-DA46-A146-49F2C6F66FDE}"/>
              </a:ext>
            </a:extLst>
          </p:cNvPr>
          <p:cNvSpPr/>
          <p:nvPr/>
        </p:nvSpPr>
        <p:spPr>
          <a:xfrm>
            <a:off x="7756581" y="5853698"/>
            <a:ext cx="1681939" cy="3959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16F133E1-F445-554C-FF5D-5ACE2DD0A986}"/>
              </a:ext>
            </a:extLst>
          </p:cNvPr>
          <p:cNvSpPr txBox="1"/>
          <p:nvPr/>
        </p:nvSpPr>
        <p:spPr>
          <a:xfrm>
            <a:off x="6890759" y="1286591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0x400000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4C860342-2DDC-4FB0-3C86-163D7D3F7792}"/>
              </a:ext>
            </a:extLst>
          </p:cNvPr>
          <p:cNvSpPr txBox="1"/>
          <p:nvPr/>
        </p:nvSpPr>
        <p:spPr>
          <a:xfrm>
            <a:off x="6910330" y="2332350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0xcf2000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5F9C42ED-5EAB-81C1-28D3-B14CB2AF6866}"/>
              </a:ext>
            </a:extLst>
          </p:cNvPr>
          <p:cNvSpPr txBox="1"/>
          <p:nvPr/>
        </p:nvSpPr>
        <p:spPr>
          <a:xfrm>
            <a:off x="6568178" y="5710823"/>
            <a:ext cx="1260415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0x7fff9ca49000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14CF431A-5567-AD12-5306-A5171530D8B2}"/>
              </a:ext>
            </a:extLst>
          </p:cNvPr>
          <p:cNvSpPr txBox="1"/>
          <p:nvPr/>
        </p:nvSpPr>
        <p:spPr>
          <a:xfrm>
            <a:off x="6856210" y="1789121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0x401000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13547687-DFCD-7AA3-C73E-2B98976C88C6}"/>
              </a:ext>
            </a:extLst>
          </p:cNvPr>
          <p:cNvSpPr txBox="1"/>
          <p:nvPr/>
        </p:nvSpPr>
        <p:spPr>
          <a:xfrm>
            <a:off x="6880283" y="2639911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0xd13000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39">
            <a:extLst>
              <a:ext uri="{FF2B5EF4-FFF2-40B4-BE49-F238E27FC236}">
                <a16:creationId xmlns:a16="http://schemas.microsoft.com/office/drawing/2014/main" id="{B63B0BFB-6791-9C23-E775-3DBFD96DF734}"/>
              </a:ext>
            </a:extLst>
          </p:cNvPr>
          <p:cNvSpPr txBox="1"/>
          <p:nvPr/>
        </p:nvSpPr>
        <p:spPr>
          <a:xfrm>
            <a:off x="6568174" y="5461529"/>
            <a:ext cx="1260415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0x7fff9ca28000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14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14. Memory API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558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19F9BE-EB62-5CAD-C366-A919B947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malloc()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D168D-3F73-7C5D-F2C6-B9DCF1DD1F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altLang="ko-KR" dirty="0"/>
          </a:p>
        </p:txBody>
      </p:sp>
      <p:sp>
        <p:nvSpPr>
          <p:cNvPr id="4" name="직사각형 6">
            <a:extLst>
              <a:ext uri="{FF2B5EF4-FFF2-40B4-BE49-F238E27FC236}">
                <a16:creationId xmlns:a16="http://schemas.microsoft.com/office/drawing/2014/main" id="{1D80BE5F-379A-20E6-825B-B277B2C799AE}"/>
              </a:ext>
            </a:extLst>
          </p:cNvPr>
          <p:cNvSpPr/>
          <p:nvPr/>
        </p:nvSpPr>
        <p:spPr>
          <a:xfrm>
            <a:off x="3493908" y="1690688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malloc(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84AD06A9-1134-8F86-17AA-3E982F39D0DE}"/>
              </a:ext>
            </a:extLst>
          </p:cNvPr>
          <p:cNvSpPr txBox="1">
            <a:spLocks/>
          </p:cNvSpPr>
          <p:nvPr/>
        </p:nvSpPr>
        <p:spPr>
          <a:xfrm>
            <a:off x="1130559" y="291108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Allocate a memory region on the heap.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altLang="ko-KR" dirty="0"/>
              <a:t>: size of the memory block</a:t>
            </a:r>
            <a:r>
              <a:rPr lang="tr-TR" altLang="ko-KR" dirty="0"/>
              <a:t> </a:t>
            </a:r>
            <a:r>
              <a:rPr lang="en-US" altLang="ko-KR" dirty="0"/>
              <a:t>(in bytes)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/>
              <a:t> is an unsigned integer type.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Success:  a void type pointer to the memory block allocated by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2"/>
            <a:r>
              <a:rPr lang="en-US" altLang="ko-KR" dirty="0"/>
              <a:t>Fail: a null pointer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2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1418E1-A6E1-B6B3-79EF-AF32BAC6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2F2FD7-7CD4-2EF2-34C6-49BD43B4C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Routines and macros are utilized for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altLang="ko-KR" dirty="0">
                <a:cs typeface="Courier New" pitchFamily="49" charset="0"/>
              </a:rPr>
              <a:t>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malloc </a:t>
            </a:r>
            <a:r>
              <a:rPr lang="en-US" altLang="ko-KR" dirty="0">
                <a:cs typeface="Courier New" pitchFamily="49" charset="0"/>
              </a:rPr>
              <a:t>instead typ</a:t>
            </a:r>
            <a:r>
              <a:rPr lang="en-US" altLang="ko-KR" dirty="0"/>
              <a:t>ing in a number directly.</a:t>
            </a:r>
          </a:p>
          <a:p>
            <a:r>
              <a:rPr lang="en-US" altLang="ko-KR" dirty="0"/>
              <a:t>Two types of</a:t>
            </a:r>
            <a:r>
              <a:rPr lang="tr-TR" altLang="ko-KR" dirty="0"/>
              <a:t> </a:t>
            </a:r>
            <a:r>
              <a:rPr lang="tr-TR" altLang="ko-KR" dirty="0">
                <a:solidFill>
                  <a:srgbClr val="FF0000"/>
                </a:solidFill>
              </a:rPr>
              <a:t>(</a:t>
            </a:r>
            <a:r>
              <a:rPr lang="tr-TR" altLang="ko-KR" dirty="0" err="1">
                <a:solidFill>
                  <a:srgbClr val="FF0000"/>
                </a:solidFill>
              </a:rPr>
              <a:t>confusing</a:t>
            </a:r>
            <a:r>
              <a:rPr lang="tr-TR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results of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with</a:t>
            </a:r>
            <a:r>
              <a:rPr lang="tr-TR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variables</a:t>
            </a:r>
            <a:r>
              <a:rPr lang="tr-TR" altLang="ko-KR" dirty="0">
                <a:cs typeface="Courier New" pitchFamily="49" charset="0"/>
              </a:rPr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800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E6EC7BA1-F963-669F-A4B2-2DD8B8ED1E93}"/>
              </a:ext>
            </a:extLst>
          </p:cNvPr>
          <p:cNvSpPr/>
          <p:nvPr/>
        </p:nvSpPr>
        <p:spPr>
          <a:xfrm>
            <a:off x="1778816" y="3640767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9353BF30-8DB9-9A15-D5FC-DCFDF557C289}"/>
              </a:ext>
            </a:extLst>
          </p:cNvPr>
          <p:cNvSpPr/>
          <p:nvPr/>
        </p:nvSpPr>
        <p:spPr>
          <a:xfrm>
            <a:off x="1778816" y="4360847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</p:txBody>
      </p:sp>
      <p:sp>
        <p:nvSpPr>
          <p:cNvPr id="6" name="직사각형 8">
            <a:extLst>
              <a:ext uri="{FF2B5EF4-FFF2-40B4-BE49-F238E27FC236}">
                <a16:creationId xmlns:a16="http://schemas.microsoft.com/office/drawing/2014/main" id="{4B110D2A-3E0C-8ACF-8B67-1ECD7DF74D60}"/>
              </a:ext>
            </a:extLst>
          </p:cNvPr>
          <p:cNvSpPr/>
          <p:nvPr/>
        </p:nvSpPr>
        <p:spPr>
          <a:xfrm>
            <a:off x="1778816" y="5440967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7" name="직사각형 9">
            <a:extLst>
              <a:ext uri="{FF2B5EF4-FFF2-40B4-BE49-F238E27FC236}">
                <a16:creationId xmlns:a16="http://schemas.microsoft.com/office/drawing/2014/main" id="{54EBB495-54DC-80A5-0180-254C5B918E78}"/>
              </a:ext>
            </a:extLst>
          </p:cNvPr>
          <p:cNvSpPr/>
          <p:nvPr/>
        </p:nvSpPr>
        <p:spPr>
          <a:xfrm>
            <a:off x="1778816" y="6213310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38255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47E84F-E029-581E-350F-D020A5CE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free()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4B3ED5-2901-98FA-8A98-363981A1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altLang="ko-KR" dirty="0"/>
          </a:p>
          <a:p>
            <a:pPr marL="0" indent="0">
              <a:buNone/>
            </a:pPr>
            <a:endParaRPr lang="tr-TR" altLang="ko-KR" dirty="0"/>
          </a:p>
          <a:p>
            <a:r>
              <a:rPr lang="en-US" altLang="ko-KR" dirty="0"/>
              <a:t>Free a memory region allocated by a call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: a pointer to a memory block allocated with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none</a:t>
            </a:r>
          </a:p>
          <a:p>
            <a:endParaRPr lang="en-US" dirty="0"/>
          </a:p>
        </p:txBody>
      </p:sp>
      <p:sp>
        <p:nvSpPr>
          <p:cNvPr id="4" name="직사각형 7">
            <a:extLst>
              <a:ext uri="{FF2B5EF4-FFF2-40B4-BE49-F238E27FC236}">
                <a16:creationId xmlns:a16="http://schemas.microsoft.com/office/drawing/2014/main" id="{E26F6F77-CB81-C313-8FF0-7A38B77770BC}"/>
              </a:ext>
            </a:extLst>
          </p:cNvPr>
          <p:cNvSpPr/>
          <p:nvPr/>
        </p:nvSpPr>
        <p:spPr>
          <a:xfrm>
            <a:off x="3518046" y="1659521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204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366B12-269B-17A4-7857-313D98D1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187810"/>
            <a:ext cx="10515600" cy="1325563"/>
          </a:xfrm>
        </p:spPr>
        <p:txBody>
          <a:bodyPr/>
          <a:lstStyle/>
          <a:p>
            <a:r>
              <a:rPr lang="tr-TR" dirty="0" err="1"/>
              <a:t>Allocating</a:t>
            </a:r>
            <a:r>
              <a:rPr lang="tr-TR" dirty="0"/>
              <a:t> Memory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C72A89-256E-7B8F-AA2B-05F99678C751}"/>
              </a:ext>
            </a:extLst>
          </p:cNvPr>
          <p:cNvSpPr/>
          <p:nvPr/>
        </p:nvSpPr>
        <p:spPr>
          <a:xfrm>
            <a:off x="5806929" y="2489311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*pi; </a:t>
            </a:r>
            <a:r>
              <a:rPr lang="en-US" altLang="ko-KR" sz="14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local variable</a:t>
            </a:r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8B252DE5-39A3-7973-044F-A13E318A8C6E}"/>
              </a:ext>
            </a:extLst>
          </p:cNvPr>
          <p:cNvSpPr/>
          <p:nvPr/>
        </p:nvSpPr>
        <p:spPr>
          <a:xfrm>
            <a:off x="3311490" y="1445466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11">
            <a:extLst>
              <a:ext uri="{FF2B5EF4-FFF2-40B4-BE49-F238E27FC236}">
                <a16:creationId xmlns:a16="http://schemas.microsoft.com/office/drawing/2014/main" id="{EE7529A2-9513-282F-A337-85F7005E1D7F}"/>
              </a:ext>
            </a:extLst>
          </p:cNvPr>
          <p:cNvSpPr/>
          <p:nvPr/>
        </p:nvSpPr>
        <p:spPr>
          <a:xfrm>
            <a:off x="3311490" y="3231416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12959F0D-2C82-39CC-1CF0-77878603D2EE}"/>
              </a:ext>
            </a:extLst>
          </p:cNvPr>
          <p:cNvSpPr txBox="1"/>
          <p:nvPr/>
        </p:nvSpPr>
        <p:spPr>
          <a:xfrm>
            <a:off x="3727126" y="2489311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2111FD16-3CC5-4097-F249-463A161D745E}"/>
              </a:ext>
            </a:extLst>
          </p:cNvPr>
          <p:cNvSpPr txBox="1"/>
          <p:nvPr/>
        </p:nvSpPr>
        <p:spPr>
          <a:xfrm>
            <a:off x="3728228" y="1811001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화살표 연결선 38">
            <a:extLst>
              <a:ext uri="{FF2B5EF4-FFF2-40B4-BE49-F238E27FC236}">
                <a16:creationId xmlns:a16="http://schemas.microsoft.com/office/drawing/2014/main" id="{7442CC34-63FF-83DF-AD86-B357857E47F9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4017618" y="1445466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47">
            <a:extLst>
              <a:ext uri="{FF2B5EF4-FFF2-40B4-BE49-F238E27FC236}">
                <a16:creationId xmlns:a16="http://schemas.microsoft.com/office/drawing/2014/main" id="{4219329B-F440-E598-CD22-FFAB00F416D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018175" y="2797088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1">
            <a:extLst>
              <a:ext uri="{FF2B5EF4-FFF2-40B4-BE49-F238E27FC236}">
                <a16:creationId xmlns:a16="http://schemas.microsoft.com/office/drawing/2014/main" id="{014C0611-68CE-D44E-DC91-B2D7BB788D61}"/>
              </a:ext>
            </a:extLst>
          </p:cNvPr>
          <p:cNvSpPr txBox="1"/>
          <p:nvPr/>
        </p:nvSpPr>
        <p:spPr>
          <a:xfrm>
            <a:off x="5071542" y="3220402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53">
            <a:extLst>
              <a:ext uri="{FF2B5EF4-FFF2-40B4-BE49-F238E27FC236}">
                <a16:creationId xmlns:a16="http://schemas.microsoft.com/office/drawing/2014/main" id="{71FC7024-33EE-5C95-B8A8-7A39FE949736}"/>
              </a:ext>
            </a:extLst>
          </p:cNvPr>
          <p:cNvSpPr txBox="1"/>
          <p:nvPr/>
        </p:nvSpPr>
        <p:spPr>
          <a:xfrm>
            <a:off x="2808516" y="1284920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42">
            <a:extLst>
              <a:ext uri="{FF2B5EF4-FFF2-40B4-BE49-F238E27FC236}">
                <a16:creationId xmlns:a16="http://schemas.microsoft.com/office/drawing/2014/main" id="{4014BF70-5A81-292A-7328-850B74EB55AB}"/>
              </a:ext>
            </a:extLst>
          </p:cNvPr>
          <p:cNvSpPr/>
          <p:nvPr/>
        </p:nvSpPr>
        <p:spPr>
          <a:xfrm>
            <a:off x="5806929" y="5033907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 =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)*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  <a:endParaRPr lang="en-US" altLang="ko-KR" sz="14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89">
            <a:extLst>
              <a:ext uri="{FF2B5EF4-FFF2-40B4-BE49-F238E27FC236}">
                <a16:creationId xmlns:a16="http://schemas.microsoft.com/office/drawing/2014/main" id="{A301A064-45F9-A1EB-306E-74C43E2CE3CB}"/>
              </a:ext>
            </a:extLst>
          </p:cNvPr>
          <p:cNvSpPr/>
          <p:nvPr/>
        </p:nvSpPr>
        <p:spPr>
          <a:xfrm>
            <a:off x="3310937" y="5364210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90">
            <a:extLst>
              <a:ext uri="{FF2B5EF4-FFF2-40B4-BE49-F238E27FC236}">
                <a16:creationId xmlns:a16="http://schemas.microsoft.com/office/drawing/2014/main" id="{A9422F9A-0883-49D0-B602-F68A6D9D4A04}"/>
              </a:ext>
            </a:extLst>
          </p:cNvPr>
          <p:cNvSpPr/>
          <p:nvPr/>
        </p:nvSpPr>
        <p:spPr>
          <a:xfrm>
            <a:off x="3310937" y="6004930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cxnSp>
        <p:nvCxnSpPr>
          <p:cNvPr id="18" name="직선 화살표 연결선 93">
            <a:extLst>
              <a:ext uri="{FF2B5EF4-FFF2-40B4-BE49-F238E27FC236}">
                <a16:creationId xmlns:a16="http://schemas.microsoft.com/office/drawing/2014/main" id="{915AF937-7DC3-0015-055D-4CC8E284801E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4017618" y="5364210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94">
            <a:extLst>
              <a:ext uri="{FF2B5EF4-FFF2-40B4-BE49-F238E27FC236}">
                <a16:creationId xmlns:a16="http://schemas.microsoft.com/office/drawing/2014/main" id="{A54B9A90-21F4-73D4-FCDA-B526A4E5F017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017618" y="5788906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99">
            <a:extLst>
              <a:ext uri="{FF2B5EF4-FFF2-40B4-BE49-F238E27FC236}">
                <a16:creationId xmlns:a16="http://schemas.microsoft.com/office/drawing/2014/main" id="{D0E5F245-9397-F245-F5F9-08C374E150E6}"/>
              </a:ext>
            </a:extLst>
          </p:cNvPr>
          <p:cNvSpPr/>
          <p:nvPr/>
        </p:nvSpPr>
        <p:spPr>
          <a:xfrm>
            <a:off x="3310937" y="4222304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21" name="직사각형 100">
            <a:extLst>
              <a:ext uri="{FF2B5EF4-FFF2-40B4-BE49-F238E27FC236}">
                <a16:creationId xmlns:a16="http://schemas.microsoft.com/office/drawing/2014/main" id="{89E26214-599D-F515-D776-EF1F11843597}"/>
              </a:ext>
            </a:extLst>
          </p:cNvPr>
          <p:cNvSpPr/>
          <p:nvPr/>
        </p:nvSpPr>
        <p:spPr>
          <a:xfrm>
            <a:off x="3310934" y="4506954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22" name="직사각형 101">
            <a:extLst>
              <a:ext uri="{FF2B5EF4-FFF2-40B4-BE49-F238E27FC236}">
                <a16:creationId xmlns:a16="http://schemas.microsoft.com/office/drawing/2014/main" id="{FC93A91A-75AF-D740-9075-0A35281573D7}"/>
              </a:ext>
            </a:extLst>
          </p:cNvPr>
          <p:cNvSpPr/>
          <p:nvPr/>
        </p:nvSpPr>
        <p:spPr>
          <a:xfrm>
            <a:off x="3310935" y="4792706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23" name="직사각형 103">
            <a:extLst>
              <a:ext uri="{FF2B5EF4-FFF2-40B4-BE49-F238E27FC236}">
                <a16:creationId xmlns:a16="http://schemas.microsoft.com/office/drawing/2014/main" id="{13AD5EC5-BD23-E7CC-BA05-38A0E01AC63D}"/>
              </a:ext>
            </a:extLst>
          </p:cNvPr>
          <p:cNvSpPr/>
          <p:nvPr/>
        </p:nvSpPr>
        <p:spPr>
          <a:xfrm>
            <a:off x="3310936" y="5078458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24" name="꺾인 연결선 114">
            <a:extLst>
              <a:ext uri="{FF2B5EF4-FFF2-40B4-BE49-F238E27FC236}">
                <a16:creationId xmlns:a16="http://schemas.microsoft.com/office/drawing/2014/main" id="{BC3246C5-CE34-6869-B8F9-1369DF605CCA}"/>
              </a:ext>
            </a:extLst>
          </p:cNvPr>
          <p:cNvCxnSpPr/>
          <p:nvPr/>
        </p:nvCxnSpPr>
        <p:spPr>
          <a:xfrm flipV="1">
            <a:off x="4724306" y="4296483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35">
            <a:extLst>
              <a:ext uri="{FF2B5EF4-FFF2-40B4-BE49-F238E27FC236}">
                <a16:creationId xmlns:a16="http://schemas.microsoft.com/office/drawing/2014/main" id="{435A6E91-5034-18FD-21BA-69705790E579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4724859" y="3374291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26">
            <a:extLst>
              <a:ext uri="{FF2B5EF4-FFF2-40B4-BE49-F238E27FC236}">
                <a16:creationId xmlns:a16="http://schemas.microsoft.com/office/drawing/2014/main" id="{F8C8A389-26E4-607B-6199-C0E2B443944A}"/>
              </a:ext>
            </a:extLst>
          </p:cNvPr>
          <p:cNvSpPr txBox="1"/>
          <p:nvPr/>
        </p:nvSpPr>
        <p:spPr>
          <a:xfrm>
            <a:off x="5065388" y="6014777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화살표 연결선 127">
            <a:extLst>
              <a:ext uri="{FF2B5EF4-FFF2-40B4-BE49-F238E27FC236}">
                <a16:creationId xmlns:a16="http://schemas.microsoft.com/office/drawing/2014/main" id="{63927F65-A2DD-1956-7D74-BA5849C2AE21}"/>
              </a:ext>
            </a:extLst>
          </p:cNvPr>
          <p:cNvCxnSpPr/>
          <p:nvPr/>
        </p:nvCxnSpPr>
        <p:spPr>
          <a:xfrm flipH="1">
            <a:off x="4718705" y="6170699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28">
            <a:extLst>
              <a:ext uri="{FF2B5EF4-FFF2-40B4-BE49-F238E27FC236}">
                <a16:creationId xmlns:a16="http://schemas.microsoft.com/office/drawing/2014/main" id="{8E4417EE-1FC3-F7CD-F6A2-DD53C6F07757}"/>
              </a:ext>
            </a:extLst>
          </p:cNvPr>
          <p:cNvSpPr txBox="1"/>
          <p:nvPr/>
        </p:nvSpPr>
        <p:spPr>
          <a:xfrm>
            <a:off x="3297001" y="353132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129">
            <a:extLst>
              <a:ext uri="{FF2B5EF4-FFF2-40B4-BE49-F238E27FC236}">
                <a16:creationId xmlns:a16="http://schemas.microsoft.com/office/drawing/2014/main" id="{46AD01F1-62D8-12B9-3176-5AA3D45713BF}"/>
              </a:ext>
            </a:extLst>
          </p:cNvPr>
          <p:cNvSpPr txBox="1"/>
          <p:nvPr/>
        </p:nvSpPr>
        <p:spPr>
          <a:xfrm>
            <a:off x="3297001" y="6301694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꺾인 연결선 36">
            <a:extLst>
              <a:ext uri="{FF2B5EF4-FFF2-40B4-BE49-F238E27FC236}">
                <a16:creationId xmlns:a16="http://schemas.microsoft.com/office/drawing/2014/main" id="{8CC312D8-C6CC-C74E-7ABA-ED67794CA34E}"/>
              </a:ext>
            </a:extLst>
          </p:cNvPr>
          <p:cNvCxnSpPr/>
          <p:nvPr/>
        </p:nvCxnSpPr>
        <p:spPr>
          <a:xfrm>
            <a:off x="8664209" y="1599355"/>
            <a:ext cx="74009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9">
            <a:extLst>
              <a:ext uri="{FF2B5EF4-FFF2-40B4-BE49-F238E27FC236}">
                <a16:creationId xmlns:a16="http://schemas.microsoft.com/office/drawing/2014/main" id="{DA3CD49C-D61D-3112-C7AE-36FE0F85A3B4}"/>
              </a:ext>
            </a:extLst>
          </p:cNvPr>
          <p:cNvSpPr txBox="1"/>
          <p:nvPr/>
        </p:nvSpPr>
        <p:spPr>
          <a:xfrm>
            <a:off x="9457267" y="1445466"/>
            <a:ext cx="86312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7">
            <a:extLst>
              <a:ext uri="{FF2B5EF4-FFF2-40B4-BE49-F238E27FC236}">
                <a16:creationId xmlns:a16="http://schemas.microsoft.com/office/drawing/2014/main" id="{FE740E60-270F-D64B-D724-44B69414E64D}"/>
              </a:ext>
            </a:extLst>
          </p:cNvPr>
          <p:cNvSpPr txBox="1"/>
          <p:nvPr/>
        </p:nvSpPr>
        <p:spPr>
          <a:xfrm>
            <a:off x="2700197" y="3320889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9D04447B-0BBB-D496-AD25-532AD1D0AD00}"/>
              </a:ext>
            </a:extLst>
          </p:cNvPr>
          <p:cNvSpPr txBox="1"/>
          <p:nvPr/>
        </p:nvSpPr>
        <p:spPr>
          <a:xfrm>
            <a:off x="2808516" y="4057154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1">
            <a:extLst>
              <a:ext uri="{FF2B5EF4-FFF2-40B4-BE49-F238E27FC236}">
                <a16:creationId xmlns:a16="http://schemas.microsoft.com/office/drawing/2014/main" id="{078D5F5A-62F5-780B-AF0E-F1C2D230C858}"/>
              </a:ext>
            </a:extLst>
          </p:cNvPr>
          <p:cNvSpPr txBox="1"/>
          <p:nvPr/>
        </p:nvSpPr>
        <p:spPr>
          <a:xfrm>
            <a:off x="2681812" y="6170700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1AE46F0D-77ED-F354-53F0-EBCB1081D5A0}"/>
              </a:ext>
            </a:extLst>
          </p:cNvPr>
          <p:cNvSpPr txBox="1"/>
          <p:nvPr/>
        </p:nvSpPr>
        <p:spPr>
          <a:xfrm>
            <a:off x="2376467" y="4342053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6">
            <a:extLst>
              <a:ext uri="{FF2B5EF4-FFF2-40B4-BE49-F238E27FC236}">
                <a16:creationId xmlns:a16="http://schemas.microsoft.com/office/drawing/2014/main" id="{3651546C-D5F2-3F5D-67E9-87DFBFF5D94C}"/>
              </a:ext>
            </a:extLst>
          </p:cNvPr>
          <p:cNvSpPr txBox="1"/>
          <p:nvPr/>
        </p:nvSpPr>
        <p:spPr>
          <a:xfrm>
            <a:off x="2374829" y="4626902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EF5B21A7-756C-2F2A-AB7C-D24D7A47D466}"/>
              </a:ext>
            </a:extLst>
          </p:cNvPr>
          <p:cNvSpPr txBox="1"/>
          <p:nvPr/>
        </p:nvSpPr>
        <p:spPr>
          <a:xfrm>
            <a:off x="2369167" y="4924569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785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7F3346-90C9-5AC9-AC87-09E06B9D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59" y="187378"/>
            <a:ext cx="10515600" cy="1325563"/>
          </a:xfrm>
        </p:spPr>
        <p:txBody>
          <a:bodyPr/>
          <a:lstStyle/>
          <a:p>
            <a:r>
              <a:rPr lang="tr-TR" altLang="ko-KR" dirty="0" err="1"/>
              <a:t>Freeing</a:t>
            </a:r>
            <a:r>
              <a:rPr lang="tr-TR" altLang="ko-KR" dirty="0"/>
              <a:t> </a:t>
            </a:r>
            <a:r>
              <a:rPr lang="en-US" altLang="ko-KR" dirty="0"/>
              <a:t>Memory</a:t>
            </a:r>
            <a:endParaRPr lang="en-US" dirty="0"/>
          </a:p>
        </p:txBody>
      </p:sp>
      <p:sp>
        <p:nvSpPr>
          <p:cNvPr id="4" name="직사각형 108">
            <a:extLst>
              <a:ext uri="{FF2B5EF4-FFF2-40B4-BE49-F238E27FC236}">
                <a16:creationId xmlns:a16="http://schemas.microsoft.com/office/drawing/2014/main" id="{D0BF3182-A947-95F2-1260-CE67375A5695}"/>
              </a:ext>
            </a:extLst>
          </p:cNvPr>
          <p:cNvSpPr/>
          <p:nvPr/>
        </p:nvSpPr>
        <p:spPr>
          <a:xfrm>
            <a:off x="6701707" y="2336600"/>
            <a:ext cx="241247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free(pi);</a:t>
            </a:r>
          </a:p>
        </p:txBody>
      </p:sp>
      <p:sp>
        <p:nvSpPr>
          <p:cNvPr id="5" name="직사각형 39">
            <a:extLst>
              <a:ext uri="{FF2B5EF4-FFF2-40B4-BE49-F238E27FC236}">
                <a16:creationId xmlns:a16="http://schemas.microsoft.com/office/drawing/2014/main" id="{197B1523-33EA-AF2D-26C2-0E9C4E64C068}"/>
              </a:ext>
            </a:extLst>
          </p:cNvPr>
          <p:cNvSpPr/>
          <p:nvPr/>
        </p:nvSpPr>
        <p:spPr>
          <a:xfrm>
            <a:off x="4216008" y="2765228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40">
            <a:extLst>
              <a:ext uri="{FF2B5EF4-FFF2-40B4-BE49-F238E27FC236}">
                <a16:creationId xmlns:a16="http://schemas.microsoft.com/office/drawing/2014/main" id="{9A50CC67-3C72-39BD-91A9-64926E524138}"/>
              </a:ext>
            </a:extLst>
          </p:cNvPr>
          <p:cNvSpPr/>
          <p:nvPr/>
        </p:nvSpPr>
        <p:spPr>
          <a:xfrm>
            <a:off x="4216008" y="3405948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7" name="직선 화살표 연결선 41">
            <a:extLst>
              <a:ext uri="{FF2B5EF4-FFF2-40B4-BE49-F238E27FC236}">
                <a16:creationId xmlns:a16="http://schemas.microsoft.com/office/drawing/2014/main" id="{317B42BC-F679-BCC1-BB49-986C29E4830C}"/>
              </a:ext>
            </a:extLst>
          </p:cNvPr>
          <p:cNvCxnSpPr>
            <a:stCxn id="5" idx="0"/>
          </p:cNvCxnSpPr>
          <p:nvPr/>
        </p:nvCxnSpPr>
        <p:spPr>
          <a:xfrm flipH="1">
            <a:off x="4922689" y="2765228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42">
            <a:extLst>
              <a:ext uri="{FF2B5EF4-FFF2-40B4-BE49-F238E27FC236}">
                <a16:creationId xmlns:a16="http://schemas.microsoft.com/office/drawing/2014/main" id="{B2E12BF4-1C86-9155-4EB5-B82BF8A13C1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922689" y="3189924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45">
            <a:extLst>
              <a:ext uri="{FF2B5EF4-FFF2-40B4-BE49-F238E27FC236}">
                <a16:creationId xmlns:a16="http://schemas.microsoft.com/office/drawing/2014/main" id="{CAF9B6BD-8C20-61E5-55CE-7A06659E71E3}"/>
              </a:ext>
            </a:extLst>
          </p:cNvPr>
          <p:cNvSpPr/>
          <p:nvPr/>
        </p:nvSpPr>
        <p:spPr>
          <a:xfrm>
            <a:off x="4216008" y="1623322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10" name="직사각형 46">
            <a:extLst>
              <a:ext uri="{FF2B5EF4-FFF2-40B4-BE49-F238E27FC236}">
                <a16:creationId xmlns:a16="http://schemas.microsoft.com/office/drawing/2014/main" id="{9721AB4E-2679-16EE-F729-B67695D277BC}"/>
              </a:ext>
            </a:extLst>
          </p:cNvPr>
          <p:cNvSpPr/>
          <p:nvPr/>
        </p:nvSpPr>
        <p:spPr>
          <a:xfrm>
            <a:off x="4216005" y="1907972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11" name="직사각형 48">
            <a:extLst>
              <a:ext uri="{FF2B5EF4-FFF2-40B4-BE49-F238E27FC236}">
                <a16:creationId xmlns:a16="http://schemas.microsoft.com/office/drawing/2014/main" id="{259EBED7-8433-41BE-4E9C-44581D4751C7}"/>
              </a:ext>
            </a:extLst>
          </p:cNvPr>
          <p:cNvSpPr/>
          <p:nvPr/>
        </p:nvSpPr>
        <p:spPr>
          <a:xfrm>
            <a:off x="4216006" y="2193724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12" name="직사각형 49">
            <a:extLst>
              <a:ext uri="{FF2B5EF4-FFF2-40B4-BE49-F238E27FC236}">
                <a16:creationId xmlns:a16="http://schemas.microsoft.com/office/drawing/2014/main" id="{80515452-BF59-EE37-02E4-5E9ADEA3B90D}"/>
              </a:ext>
            </a:extLst>
          </p:cNvPr>
          <p:cNvSpPr/>
          <p:nvPr/>
        </p:nvSpPr>
        <p:spPr>
          <a:xfrm>
            <a:off x="4216007" y="2479476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13" name="TextBox 56">
            <a:extLst>
              <a:ext uri="{FF2B5EF4-FFF2-40B4-BE49-F238E27FC236}">
                <a16:creationId xmlns:a16="http://schemas.microsoft.com/office/drawing/2014/main" id="{BA420C03-DAE7-BFDD-CD34-B918FEAB6585}"/>
              </a:ext>
            </a:extLst>
          </p:cNvPr>
          <p:cNvSpPr txBox="1"/>
          <p:nvPr/>
        </p:nvSpPr>
        <p:spPr>
          <a:xfrm>
            <a:off x="5976613" y="3417829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57">
            <a:extLst>
              <a:ext uri="{FF2B5EF4-FFF2-40B4-BE49-F238E27FC236}">
                <a16:creationId xmlns:a16="http://schemas.microsoft.com/office/drawing/2014/main" id="{1088521B-5733-E63F-25F9-A585592EA263}"/>
              </a:ext>
            </a:extLst>
          </p:cNvPr>
          <p:cNvCxnSpPr/>
          <p:nvPr/>
        </p:nvCxnSpPr>
        <p:spPr>
          <a:xfrm flipH="1">
            <a:off x="5623776" y="3571717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80">
            <a:extLst>
              <a:ext uri="{FF2B5EF4-FFF2-40B4-BE49-F238E27FC236}">
                <a16:creationId xmlns:a16="http://schemas.microsoft.com/office/drawing/2014/main" id="{FB4EEF27-F71F-BEDF-FD9F-0AA110ACD7B7}"/>
              </a:ext>
            </a:extLst>
          </p:cNvPr>
          <p:cNvSpPr/>
          <p:nvPr/>
        </p:nvSpPr>
        <p:spPr>
          <a:xfrm>
            <a:off x="4216004" y="4327825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81">
            <a:extLst>
              <a:ext uri="{FF2B5EF4-FFF2-40B4-BE49-F238E27FC236}">
                <a16:creationId xmlns:a16="http://schemas.microsoft.com/office/drawing/2014/main" id="{D30BEDBC-237F-DD84-5AE6-CB899379F76C}"/>
              </a:ext>
            </a:extLst>
          </p:cNvPr>
          <p:cNvSpPr/>
          <p:nvPr/>
        </p:nvSpPr>
        <p:spPr>
          <a:xfrm>
            <a:off x="4216004" y="6113775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sp>
        <p:nvSpPr>
          <p:cNvPr id="17" name="TextBox 82">
            <a:extLst>
              <a:ext uri="{FF2B5EF4-FFF2-40B4-BE49-F238E27FC236}">
                <a16:creationId xmlns:a16="http://schemas.microsoft.com/office/drawing/2014/main" id="{967D5E83-2D66-09C2-A8A3-38CDCEAAF008}"/>
              </a:ext>
            </a:extLst>
          </p:cNvPr>
          <p:cNvSpPr txBox="1"/>
          <p:nvPr/>
        </p:nvSpPr>
        <p:spPr>
          <a:xfrm>
            <a:off x="4631640" y="5371670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3">
            <a:extLst>
              <a:ext uri="{FF2B5EF4-FFF2-40B4-BE49-F238E27FC236}">
                <a16:creationId xmlns:a16="http://schemas.microsoft.com/office/drawing/2014/main" id="{320291A2-E163-88A7-C615-FC2A4F63D09B}"/>
              </a:ext>
            </a:extLst>
          </p:cNvPr>
          <p:cNvSpPr txBox="1"/>
          <p:nvPr/>
        </p:nvSpPr>
        <p:spPr>
          <a:xfrm>
            <a:off x="4632742" y="4693360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85">
            <a:extLst>
              <a:ext uri="{FF2B5EF4-FFF2-40B4-BE49-F238E27FC236}">
                <a16:creationId xmlns:a16="http://schemas.microsoft.com/office/drawing/2014/main" id="{9FAE72F7-DCD6-F22D-FDD5-7B52C7872B56}"/>
              </a:ext>
            </a:extLst>
          </p:cNvPr>
          <p:cNvCxnSpPr>
            <a:stCxn id="15" idx="0"/>
          </p:cNvCxnSpPr>
          <p:nvPr/>
        </p:nvCxnSpPr>
        <p:spPr>
          <a:xfrm flipH="1">
            <a:off x="4922132" y="4327825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86">
            <a:extLst>
              <a:ext uri="{FF2B5EF4-FFF2-40B4-BE49-F238E27FC236}">
                <a16:creationId xmlns:a16="http://schemas.microsoft.com/office/drawing/2014/main" id="{00B2E8EB-E02B-23F8-2185-99F1A9EF3FB6}"/>
              </a:ext>
            </a:extLst>
          </p:cNvPr>
          <p:cNvCxnSpPr>
            <a:stCxn id="16" idx="0"/>
          </p:cNvCxnSpPr>
          <p:nvPr/>
        </p:nvCxnSpPr>
        <p:spPr>
          <a:xfrm flipV="1">
            <a:off x="4922689" y="5679447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87">
            <a:extLst>
              <a:ext uri="{FF2B5EF4-FFF2-40B4-BE49-F238E27FC236}">
                <a16:creationId xmlns:a16="http://schemas.microsoft.com/office/drawing/2014/main" id="{FB4B0009-BD17-3309-1F76-B279AE752DC1}"/>
              </a:ext>
            </a:extLst>
          </p:cNvPr>
          <p:cNvSpPr txBox="1"/>
          <p:nvPr/>
        </p:nvSpPr>
        <p:spPr>
          <a:xfrm>
            <a:off x="5976056" y="6102761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90">
            <a:extLst>
              <a:ext uri="{FF2B5EF4-FFF2-40B4-BE49-F238E27FC236}">
                <a16:creationId xmlns:a16="http://schemas.microsoft.com/office/drawing/2014/main" id="{3F0EF81B-87AD-3AA1-60AC-BAAD279F97EC}"/>
              </a:ext>
            </a:extLst>
          </p:cNvPr>
          <p:cNvCxnSpPr>
            <a:stCxn id="21" idx="1"/>
            <a:endCxn id="16" idx="3"/>
          </p:cNvCxnSpPr>
          <p:nvPr/>
        </p:nvCxnSpPr>
        <p:spPr>
          <a:xfrm flipH="1">
            <a:off x="5629373" y="6256650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92">
            <a:extLst>
              <a:ext uri="{FF2B5EF4-FFF2-40B4-BE49-F238E27FC236}">
                <a16:creationId xmlns:a16="http://schemas.microsoft.com/office/drawing/2014/main" id="{1A9B67C5-394A-DBE1-92A1-84B555F95759}"/>
              </a:ext>
            </a:extLst>
          </p:cNvPr>
          <p:cNvSpPr txBox="1"/>
          <p:nvPr/>
        </p:nvSpPr>
        <p:spPr>
          <a:xfrm>
            <a:off x="4206773" y="370848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3">
            <a:extLst>
              <a:ext uri="{FF2B5EF4-FFF2-40B4-BE49-F238E27FC236}">
                <a16:creationId xmlns:a16="http://schemas.microsoft.com/office/drawing/2014/main" id="{A5E29E6B-75F2-9ED0-2235-2BBAB75379B6}"/>
              </a:ext>
            </a:extLst>
          </p:cNvPr>
          <p:cNvSpPr txBox="1"/>
          <p:nvPr/>
        </p:nvSpPr>
        <p:spPr>
          <a:xfrm>
            <a:off x="4211886" y="641053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F93B5922-2D79-D39C-7DB6-19B61161E450}"/>
              </a:ext>
            </a:extLst>
          </p:cNvPr>
          <p:cNvSpPr txBox="1"/>
          <p:nvPr/>
        </p:nvSpPr>
        <p:spPr>
          <a:xfrm>
            <a:off x="3718628" y="1488519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33">
            <a:extLst>
              <a:ext uri="{FF2B5EF4-FFF2-40B4-BE49-F238E27FC236}">
                <a16:creationId xmlns:a16="http://schemas.microsoft.com/office/drawing/2014/main" id="{2D98DD98-7ECC-23BB-9079-86A62FD45C5F}"/>
              </a:ext>
            </a:extLst>
          </p:cNvPr>
          <p:cNvSpPr txBox="1"/>
          <p:nvPr/>
        </p:nvSpPr>
        <p:spPr>
          <a:xfrm>
            <a:off x="3594739" y="3510474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89DEDEE3-7C68-2382-3560-D181D38C5000}"/>
              </a:ext>
            </a:extLst>
          </p:cNvPr>
          <p:cNvSpPr txBox="1"/>
          <p:nvPr/>
        </p:nvSpPr>
        <p:spPr>
          <a:xfrm>
            <a:off x="3291619" y="1754083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35">
            <a:extLst>
              <a:ext uri="{FF2B5EF4-FFF2-40B4-BE49-F238E27FC236}">
                <a16:creationId xmlns:a16="http://schemas.microsoft.com/office/drawing/2014/main" id="{7D49B611-2A0E-B14E-EF76-C384B6EEE75D}"/>
              </a:ext>
            </a:extLst>
          </p:cNvPr>
          <p:cNvSpPr txBox="1"/>
          <p:nvPr/>
        </p:nvSpPr>
        <p:spPr>
          <a:xfrm>
            <a:off x="3291619" y="2046269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387AFD7A-6BFE-B105-CF91-EDCDA4854A3E}"/>
              </a:ext>
            </a:extLst>
          </p:cNvPr>
          <p:cNvSpPr txBox="1"/>
          <p:nvPr/>
        </p:nvSpPr>
        <p:spPr>
          <a:xfrm>
            <a:off x="3281537" y="2317965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A2C089D9-3E94-1C7F-6491-22DD96DD3A24}"/>
              </a:ext>
            </a:extLst>
          </p:cNvPr>
          <p:cNvSpPr txBox="1"/>
          <p:nvPr/>
        </p:nvSpPr>
        <p:spPr>
          <a:xfrm>
            <a:off x="3605900" y="6245638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7">
            <a:extLst>
              <a:ext uri="{FF2B5EF4-FFF2-40B4-BE49-F238E27FC236}">
                <a16:creationId xmlns:a16="http://schemas.microsoft.com/office/drawing/2014/main" id="{A407EAD1-87F9-1FA3-7429-AC3E41C04160}"/>
              </a:ext>
            </a:extLst>
          </p:cNvPr>
          <p:cNvSpPr txBox="1"/>
          <p:nvPr/>
        </p:nvSpPr>
        <p:spPr>
          <a:xfrm>
            <a:off x="3702718" y="4173936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꺾인 연결선 43">
            <a:extLst>
              <a:ext uri="{FF2B5EF4-FFF2-40B4-BE49-F238E27FC236}">
                <a16:creationId xmlns:a16="http://schemas.microsoft.com/office/drawing/2014/main" id="{A8026F36-06FF-C8AA-C4FB-FAD92B36BFCB}"/>
              </a:ext>
            </a:extLst>
          </p:cNvPr>
          <p:cNvCxnSpPr/>
          <p:nvPr/>
        </p:nvCxnSpPr>
        <p:spPr>
          <a:xfrm flipV="1">
            <a:off x="5642077" y="1727848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1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F9C4A8-6D41-570B-C1D9-F1B68044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of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0D341E-EAF9-9F0A-110C-96389690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Errors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4140E4-4FC7-4EDB-23DB-458BF441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Forgetting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allocate</a:t>
            </a:r>
            <a:r>
              <a:rPr lang="tr-TR" dirty="0"/>
              <a:t> </a:t>
            </a:r>
            <a:r>
              <a:rPr lang="tr-TR" dirty="0" err="1"/>
              <a:t>memory</a:t>
            </a:r>
            <a:endParaRPr lang="tr-TR" dirty="0"/>
          </a:p>
          <a:p>
            <a:r>
              <a:rPr lang="tr-TR" dirty="0"/>
              <a:t>Not </a:t>
            </a:r>
            <a:r>
              <a:rPr lang="tr-TR" dirty="0" err="1"/>
              <a:t>allocating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memory</a:t>
            </a:r>
            <a:endParaRPr lang="tr-TR" dirty="0"/>
          </a:p>
          <a:p>
            <a:r>
              <a:rPr lang="tr-TR" dirty="0" err="1"/>
              <a:t>Forgetting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initialize</a:t>
            </a:r>
            <a:r>
              <a:rPr lang="tr-TR" dirty="0"/>
              <a:t> </a:t>
            </a:r>
            <a:r>
              <a:rPr lang="tr-TR" dirty="0" err="1"/>
              <a:t>allocated</a:t>
            </a:r>
            <a:r>
              <a:rPr lang="tr-TR" dirty="0"/>
              <a:t> </a:t>
            </a:r>
            <a:r>
              <a:rPr lang="tr-TR" dirty="0" err="1"/>
              <a:t>memory</a:t>
            </a:r>
            <a:endParaRPr lang="tr-TR" dirty="0"/>
          </a:p>
          <a:p>
            <a:r>
              <a:rPr lang="tr-TR" dirty="0" err="1"/>
              <a:t>Forgetting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free</a:t>
            </a:r>
            <a:r>
              <a:rPr lang="tr-TR" dirty="0"/>
              <a:t> </a:t>
            </a:r>
            <a:r>
              <a:rPr lang="tr-TR" dirty="0" err="1"/>
              <a:t>memory</a:t>
            </a:r>
            <a:endParaRPr lang="tr-TR" dirty="0"/>
          </a:p>
          <a:p>
            <a:r>
              <a:rPr lang="tr-TR" dirty="0" err="1"/>
              <a:t>Freeing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done </a:t>
            </a:r>
            <a:r>
              <a:rPr lang="tr-TR" dirty="0" err="1"/>
              <a:t>with</a:t>
            </a:r>
            <a:r>
              <a:rPr lang="tr-TR" dirty="0"/>
              <a:t> it</a:t>
            </a:r>
          </a:p>
          <a:p>
            <a:r>
              <a:rPr lang="tr-TR" dirty="0" err="1"/>
              <a:t>Freeing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repeatedly</a:t>
            </a:r>
            <a:endParaRPr lang="tr-TR" dirty="0"/>
          </a:p>
          <a:p>
            <a:r>
              <a:rPr lang="tr-TR" dirty="0" err="1"/>
              <a:t>Calling</a:t>
            </a:r>
            <a:r>
              <a:rPr lang="tr-TR" dirty="0"/>
              <a:t> </a:t>
            </a:r>
            <a:r>
              <a:rPr lang="tr-TR" dirty="0" err="1"/>
              <a:t>free</a:t>
            </a:r>
            <a:r>
              <a:rPr lang="tr-TR" dirty="0"/>
              <a:t>() </a:t>
            </a:r>
            <a:r>
              <a:rPr lang="tr-TR" dirty="0" err="1"/>
              <a:t>incorrectly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4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87A5D2-185F-27D2-6349-ED9AC004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Forgetting To Allocate Memory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D45D8C-7170-BAB9-4DFE-ECABBE06EE40}"/>
              </a:ext>
            </a:extLst>
          </p:cNvPr>
          <p:cNvSpPr txBox="1">
            <a:spLocks/>
          </p:cNvSpPr>
          <p:nvPr/>
        </p:nvSpPr>
        <p:spPr>
          <a:xfrm>
            <a:off x="861295" y="1459224"/>
            <a:ext cx="8786812" cy="5501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Incorrect code</a:t>
            </a:r>
          </a:p>
          <a:p>
            <a:endParaRPr lang="en-US" altLang="ko-KR" sz="1800"/>
          </a:p>
          <a:p>
            <a:pPr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sp>
        <p:nvSpPr>
          <p:cNvPr id="5" name="직사각형 41">
            <a:extLst>
              <a:ext uri="{FF2B5EF4-FFF2-40B4-BE49-F238E27FC236}">
                <a16:creationId xmlns:a16="http://schemas.microsoft.com/office/drawing/2014/main" id="{974B564B-703D-3C86-23E5-1F355CBF6403}"/>
              </a:ext>
            </a:extLst>
          </p:cNvPr>
          <p:cNvSpPr/>
          <p:nvPr/>
        </p:nvSpPr>
        <p:spPr>
          <a:xfrm>
            <a:off x="1361361" y="1996379"/>
            <a:ext cx="7429552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*dst;	  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//unallocated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strcpy(dst,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//segfault and die</a:t>
            </a:r>
          </a:p>
        </p:txBody>
      </p:sp>
      <p:sp>
        <p:nvSpPr>
          <p:cNvPr id="6" name="직사각형 48">
            <a:extLst>
              <a:ext uri="{FF2B5EF4-FFF2-40B4-BE49-F238E27FC236}">
                <a16:creationId xmlns:a16="http://schemas.microsoft.com/office/drawing/2014/main" id="{54C8A630-59B9-DB7E-075D-D0E3DEA2C3F8}"/>
              </a:ext>
            </a:extLst>
          </p:cNvPr>
          <p:cNvSpPr/>
          <p:nvPr/>
        </p:nvSpPr>
        <p:spPr>
          <a:xfrm>
            <a:off x="4885193" y="3854298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49">
            <a:extLst>
              <a:ext uri="{FF2B5EF4-FFF2-40B4-BE49-F238E27FC236}">
                <a16:creationId xmlns:a16="http://schemas.microsoft.com/office/drawing/2014/main" id="{123C10E1-DCC9-E82F-D8E7-5EF8743D6D9E}"/>
              </a:ext>
            </a:extLst>
          </p:cNvPr>
          <p:cNvSpPr/>
          <p:nvPr/>
        </p:nvSpPr>
        <p:spPr>
          <a:xfrm>
            <a:off x="4885193" y="5640248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241CB68F-9AD9-69FD-891A-0A119D0CC731}"/>
              </a:ext>
            </a:extLst>
          </p:cNvPr>
          <p:cNvSpPr txBox="1"/>
          <p:nvPr/>
        </p:nvSpPr>
        <p:spPr>
          <a:xfrm>
            <a:off x="5300829" y="4898143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51">
            <a:extLst>
              <a:ext uri="{FF2B5EF4-FFF2-40B4-BE49-F238E27FC236}">
                <a16:creationId xmlns:a16="http://schemas.microsoft.com/office/drawing/2014/main" id="{46D96A18-E8BB-5B49-3929-AD4999F99AD7}"/>
              </a:ext>
            </a:extLst>
          </p:cNvPr>
          <p:cNvSpPr txBox="1"/>
          <p:nvPr/>
        </p:nvSpPr>
        <p:spPr>
          <a:xfrm>
            <a:off x="5301931" y="4219833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52">
            <a:extLst>
              <a:ext uri="{FF2B5EF4-FFF2-40B4-BE49-F238E27FC236}">
                <a16:creationId xmlns:a16="http://schemas.microsoft.com/office/drawing/2014/main" id="{86D25CE7-DC66-3D6A-CFF2-6C9870EDF6C8}"/>
              </a:ext>
            </a:extLst>
          </p:cNvPr>
          <p:cNvCxnSpPr>
            <a:stCxn id="6" idx="0"/>
          </p:cNvCxnSpPr>
          <p:nvPr/>
        </p:nvCxnSpPr>
        <p:spPr>
          <a:xfrm flipH="1">
            <a:off x="5591321" y="3854298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53">
            <a:extLst>
              <a:ext uri="{FF2B5EF4-FFF2-40B4-BE49-F238E27FC236}">
                <a16:creationId xmlns:a16="http://schemas.microsoft.com/office/drawing/2014/main" id="{4FDC24FE-56F4-837F-F0C6-D297C4021D74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591319" y="5275648"/>
            <a:ext cx="559" cy="3646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60">
            <a:extLst>
              <a:ext uri="{FF2B5EF4-FFF2-40B4-BE49-F238E27FC236}">
                <a16:creationId xmlns:a16="http://schemas.microsoft.com/office/drawing/2014/main" id="{B08D12F4-1D7A-02AB-3906-04D924F83410}"/>
              </a:ext>
            </a:extLst>
          </p:cNvPr>
          <p:cNvSpPr/>
          <p:nvPr/>
        </p:nvSpPr>
        <p:spPr>
          <a:xfrm>
            <a:off x="4884634" y="5926000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67">
            <a:extLst>
              <a:ext uri="{FF2B5EF4-FFF2-40B4-BE49-F238E27FC236}">
                <a16:creationId xmlns:a16="http://schemas.microsoft.com/office/drawing/2014/main" id="{537EF55E-4A48-8F34-33C1-088237132747}"/>
              </a:ext>
            </a:extLst>
          </p:cNvPr>
          <p:cNvSpPr/>
          <p:nvPr/>
        </p:nvSpPr>
        <p:spPr>
          <a:xfrm>
            <a:off x="4885193" y="3213153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\0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꺾인 연결선 8">
            <a:extLst>
              <a:ext uri="{FF2B5EF4-FFF2-40B4-BE49-F238E27FC236}">
                <a16:creationId xmlns:a16="http://schemas.microsoft.com/office/drawing/2014/main" id="{8F02D250-FE8D-B19C-C352-71E4E925DCB2}"/>
              </a:ext>
            </a:extLst>
          </p:cNvPr>
          <p:cNvCxnSpPr>
            <a:stCxn id="12" idx="3"/>
            <a:endCxn id="13" idx="3"/>
          </p:cNvCxnSpPr>
          <p:nvPr/>
        </p:nvCxnSpPr>
        <p:spPr>
          <a:xfrm flipH="1" flipV="1">
            <a:off x="6298562" y="3438582"/>
            <a:ext cx="1" cy="2630294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84">
            <a:extLst>
              <a:ext uri="{FF2B5EF4-FFF2-40B4-BE49-F238E27FC236}">
                <a16:creationId xmlns:a16="http://schemas.microsoft.com/office/drawing/2014/main" id="{8495AAC9-E7D8-06A3-5C5C-BB2F7758C3D9}"/>
              </a:ext>
            </a:extLst>
          </p:cNvPr>
          <p:cNvSpPr/>
          <p:nvPr/>
        </p:nvSpPr>
        <p:spPr>
          <a:xfrm>
            <a:off x="969971" y="4487161"/>
            <a:ext cx="2448272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꺾인 연결선 21">
            <a:extLst>
              <a:ext uri="{FF2B5EF4-FFF2-40B4-BE49-F238E27FC236}">
                <a16:creationId xmlns:a16="http://schemas.microsoft.com/office/drawing/2014/main" id="{5F06D46E-635B-2617-2819-49BAB772F4BE}"/>
              </a:ext>
            </a:extLst>
          </p:cNvPr>
          <p:cNvCxnSpPr>
            <a:endCxn id="12" idx="1"/>
          </p:cNvCxnSpPr>
          <p:nvPr/>
        </p:nvCxnSpPr>
        <p:spPr>
          <a:xfrm>
            <a:off x="2914187" y="4747273"/>
            <a:ext cx="1970447" cy="1321603"/>
          </a:xfrm>
          <a:prstGeom prst="bentConnector3">
            <a:avLst>
              <a:gd name="adj1" fmla="val 211"/>
            </a:avLst>
          </a:prstGeom>
          <a:ln w="12700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24">
            <a:extLst>
              <a:ext uri="{FF2B5EF4-FFF2-40B4-BE49-F238E27FC236}">
                <a16:creationId xmlns:a16="http://schemas.microsoft.com/office/drawing/2014/main" id="{7BF2979F-26BE-AB19-BA2F-151E8076FA0A}"/>
              </a:ext>
            </a:extLst>
          </p:cNvPr>
          <p:cNvCxnSpPr>
            <a:stCxn id="15" idx="2"/>
            <a:endCxn id="7" idx="1"/>
          </p:cNvCxnSpPr>
          <p:nvPr/>
        </p:nvCxnSpPr>
        <p:spPr>
          <a:xfrm rot="16200000" flipH="1">
            <a:off x="3060946" y="3958876"/>
            <a:ext cx="957409" cy="2691086"/>
          </a:xfrm>
          <a:prstGeom prst="bentConnector2">
            <a:avLst/>
          </a:prstGeom>
          <a:ln w="12700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26">
            <a:extLst>
              <a:ext uri="{FF2B5EF4-FFF2-40B4-BE49-F238E27FC236}">
                <a16:creationId xmlns:a16="http://schemas.microsoft.com/office/drawing/2014/main" id="{3F1F7308-48FB-F0BB-D751-5015920F9D8A}"/>
              </a:ext>
            </a:extLst>
          </p:cNvPr>
          <p:cNvCxnSpPr>
            <a:stCxn id="7" idx="3"/>
            <a:endCxn id="19" idx="2"/>
          </p:cNvCxnSpPr>
          <p:nvPr/>
        </p:nvCxnSpPr>
        <p:spPr>
          <a:xfrm flipV="1">
            <a:off x="6298562" y="4816026"/>
            <a:ext cx="1008113" cy="967098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3">
            <a:extLst>
              <a:ext uri="{FF2B5EF4-FFF2-40B4-BE49-F238E27FC236}">
                <a16:creationId xmlns:a16="http://schemas.microsoft.com/office/drawing/2014/main" id="{785270BB-D420-8CFB-0EA0-7EE78B306F11}"/>
              </a:ext>
            </a:extLst>
          </p:cNvPr>
          <p:cNvSpPr txBox="1"/>
          <p:nvPr/>
        </p:nvSpPr>
        <p:spPr>
          <a:xfrm>
            <a:off x="6687968" y="4508249"/>
            <a:ext cx="123741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unallocated</a:t>
            </a:r>
          </a:p>
        </p:txBody>
      </p:sp>
      <p:sp>
        <p:nvSpPr>
          <p:cNvPr id="20" name="TextBox 101">
            <a:extLst>
              <a:ext uri="{FF2B5EF4-FFF2-40B4-BE49-F238E27FC236}">
                <a16:creationId xmlns:a16="http://schemas.microsoft.com/office/drawing/2014/main" id="{B7658E30-3086-935C-1BE7-0F262804A1A2}"/>
              </a:ext>
            </a:extLst>
          </p:cNvPr>
          <p:cNvSpPr txBox="1"/>
          <p:nvPr/>
        </p:nvSpPr>
        <p:spPr>
          <a:xfrm>
            <a:off x="4884634" y="6211752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102">
            <a:extLst>
              <a:ext uri="{FF2B5EF4-FFF2-40B4-BE49-F238E27FC236}">
                <a16:creationId xmlns:a16="http://schemas.microsoft.com/office/drawing/2014/main" id="{20C4B288-DBD1-178A-EEEB-BBB57372FB28}"/>
              </a:ext>
            </a:extLst>
          </p:cNvPr>
          <p:cNvSpPr/>
          <p:nvPr/>
        </p:nvSpPr>
        <p:spPr>
          <a:xfrm>
            <a:off x="4885194" y="3664011"/>
            <a:ext cx="1413369" cy="190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53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55E56D-5C12-4FD2-CCEE-3D119DC2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Forgetting To Allocate Memory</a:t>
            </a:r>
            <a:r>
              <a:rPr lang="tr-TR" altLang="ko-KR" dirty="0"/>
              <a:t> </a:t>
            </a:r>
            <a:r>
              <a:rPr lang="en-US" altLang="ko-KR" dirty="0"/>
              <a:t>(Cont.)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8B040C4-BB04-AAFC-EFDE-FB3C07F3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140" y="1412575"/>
            <a:ext cx="8786812" cy="5501258"/>
          </a:xfrm>
        </p:spPr>
        <p:txBody>
          <a:bodyPr/>
          <a:lstStyle/>
          <a:p>
            <a:r>
              <a:rPr lang="en-US" altLang="ko-KR" dirty="0"/>
              <a:t>Correct code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5" name="직사각형 41">
            <a:extLst>
              <a:ext uri="{FF2B5EF4-FFF2-40B4-BE49-F238E27FC236}">
                <a16:creationId xmlns:a16="http://schemas.microsoft.com/office/drawing/2014/main" id="{1EAD6C21-CF3C-D961-1952-8315AC73D70A}"/>
              </a:ext>
            </a:extLst>
          </p:cNvPr>
          <p:cNvSpPr/>
          <p:nvPr/>
        </p:nvSpPr>
        <p:spPr>
          <a:xfrm>
            <a:off x="1921206" y="1949729"/>
            <a:ext cx="7429552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strlen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+ 1 );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//work properly</a:t>
            </a:r>
          </a:p>
        </p:txBody>
      </p:sp>
      <p:sp>
        <p:nvSpPr>
          <p:cNvPr id="6" name="직사각형 48">
            <a:extLst>
              <a:ext uri="{FF2B5EF4-FFF2-40B4-BE49-F238E27FC236}">
                <a16:creationId xmlns:a16="http://schemas.microsoft.com/office/drawing/2014/main" id="{1077B4DF-3744-5F35-58CE-187C203E2664}"/>
              </a:ext>
            </a:extLst>
          </p:cNvPr>
          <p:cNvSpPr/>
          <p:nvPr/>
        </p:nvSpPr>
        <p:spPr>
          <a:xfrm>
            <a:off x="3940460" y="4258507"/>
            <a:ext cx="1413369" cy="13350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49">
            <a:extLst>
              <a:ext uri="{FF2B5EF4-FFF2-40B4-BE49-F238E27FC236}">
                <a16:creationId xmlns:a16="http://schemas.microsoft.com/office/drawing/2014/main" id="{0923BE96-88DE-EDBC-35D7-D719B190AB2F}"/>
              </a:ext>
            </a:extLst>
          </p:cNvPr>
          <p:cNvSpPr/>
          <p:nvPr/>
        </p:nvSpPr>
        <p:spPr>
          <a:xfrm>
            <a:off x="3940460" y="5593599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5960AE34-BB25-37FC-C2A0-1E5EC5FD2A9B}"/>
              </a:ext>
            </a:extLst>
          </p:cNvPr>
          <p:cNvSpPr txBox="1"/>
          <p:nvPr/>
        </p:nvSpPr>
        <p:spPr>
          <a:xfrm>
            <a:off x="4365101" y="5051987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51">
            <a:extLst>
              <a:ext uri="{FF2B5EF4-FFF2-40B4-BE49-F238E27FC236}">
                <a16:creationId xmlns:a16="http://schemas.microsoft.com/office/drawing/2014/main" id="{E490A1A6-1075-759D-523E-09861A9CC794}"/>
              </a:ext>
            </a:extLst>
          </p:cNvPr>
          <p:cNvSpPr txBox="1"/>
          <p:nvPr/>
        </p:nvSpPr>
        <p:spPr>
          <a:xfrm>
            <a:off x="4346820" y="4499010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52">
            <a:extLst>
              <a:ext uri="{FF2B5EF4-FFF2-40B4-BE49-F238E27FC236}">
                <a16:creationId xmlns:a16="http://schemas.microsoft.com/office/drawing/2014/main" id="{7B3FE4FA-3055-33CB-AC44-82D42D36574C}"/>
              </a:ext>
            </a:extLst>
          </p:cNvPr>
          <p:cNvCxnSpPr>
            <a:stCxn id="6" idx="0"/>
          </p:cNvCxnSpPr>
          <p:nvPr/>
        </p:nvCxnSpPr>
        <p:spPr>
          <a:xfrm>
            <a:off x="4647145" y="4258507"/>
            <a:ext cx="550" cy="2504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53">
            <a:extLst>
              <a:ext uri="{FF2B5EF4-FFF2-40B4-BE49-F238E27FC236}">
                <a16:creationId xmlns:a16="http://schemas.microsoft.com/office/drawing/2014/main" id="{2877D468-5EB2-9C0A-2E9A-F4C61213AAB3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646585" y="5361425"/>
            <a:ext cx="560" cy="2321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60">
            <a:extLst>
              <a:ext uri="{FF2B5EF4-FFF2-40B4-BE49-F238E27FC236}">
                <a16:creationId xmlns:a16="http://schemas.microsoft.com/office/drawing/2014/main" id="{44A3EFC8-47DC-98E9-5AFF-62B90DD63E05}"/>
              </a:ext>
            </a:extLst>
          </p:cNvPr>
          <p:cNvSpPr/>
          <p:nvPr/>
        </p:nvSpPr>
        <p:spPr>
          <a:xfrm>
            <a:off x="3939901" y="5879351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67">
            <a:extLst>
              <a:ext uri="{FF2B5EF4-FFF2-40B4-BE49-F238E27FC236}">
                <a16:creationId xmlns:a16="http://schemas.microsoft.com/office/drawing/2014/main" id="{51525CFD-6558-FC32-60CD-AD0E4210DFD5}"/>
              </a:ext>
            </a:extLst>
          </p:cNvPr>
          <p:cNvSpPr/>
          <p:nvPr/>
        </p:nvSpPr>
        <p:spPr>
          <a:xfrm>
            <a:off x="3939902" y="3356791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\0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꺾인 연결선 8">
            <a:extLst>
              <a:ext uri="{FF2B5EF4-FFF2-40B4-BE49-F238E27FC236}">
                <a16:creationId xmlns:a16="http://schemas.microsoft.com/office/drawing/2014/main" id="{190CC755-A572-D1FE-D4E7-45D4B7B691B6}"/>
              </a:ext>
            </a:extLst>
          </p:cNvPr>
          <p:cNvCxnSpPr>
            <a:stCxn id="12" idx="3"/>
            <a:endCxn id="13" idx="3"/>
          </p:cNvCxnSpPr>
          <p:nvPr/>
        </p:nvCxnSpPr>
        <p:spPr>
          <a:xfrm flipH="1" flipV="1">
            <a:off x="5353271" y="3582220"/>
            <a:ext cx="559" cy="2440007"/>
          </a:xfrm>
          <a:prstGeom prst="bentConnector3">
            <a:avLst>
              <a:gd name="adj1" fmla="val -681574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84">
            <a:extLst>
              <a:ext uri="{FF2B5EF4-FFF2-40B4-BE49-F238E27FC236}">
                <a16:creationId xmlns:a16="http://schemas.microsoft.com/office/drawing/2014/main" id="{1667EA98-5EEF-5D9C-8E36-E87FD2476FA3}"/>
              </a:ext>
            </a:extLst>
          </p:cNvPr>
          <p:cNvSpPr/>
          <p:nvPr/>
        </p:nvSpPr>
        <p:spPr>
          <a:xfrm>
            <a:off x="1241784" y="4452630"/>
            <a:ext cx="2448272" cy="338554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꺾인 연결선 21">
            <a:extLst>
              <a:ext uri="{FF2B5EF4-FFF2-40B4-BE49-F238E27FC236}">
                <a16:creationId xmlns:a16="http://schemas.microsoft.com/office/drawing/2014/main" id="{E194B7D2-188D-71C4-B38F-D5DEBF1E07BD}"/>
              </a:ext>
            </a:extLst>
          </p:cNvPr>
          <p:cNvCxnSpPr>
            <a:stCxn id="15" idx="2"/>
            <a:endCxn id="7" idx="1"/>
          </p:cNvCxnSpPr>
          <p:nvPr/>
        </p:nvCxnSpPr>
        <p:spPr>
          <a:xfrm rot="16200000" flipH="1">
            <a:off x="2730545" y="4526559"/>
            <a:ext cx="945291" cy="1474540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24">
            <a:extLst>
              <a:ext uri="{FF2B5EF4-FFF2-40B4-BE49-F238E27FC236}">
                <a16:creationId xmlns:a16="http://schemas.microsoft.com/office/drawing/2014/main" id="{43F93ED7-8E76-9252-F062-2ED3CB661436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2910746" y="4993072"/>
            <a:ext cx="1321602" cy="736708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26">
            <a:extLst>
              <a:ext uri="{FF2B5EF4-FFF2-40B4-BE49-F238E27FC236}">
                <a16:creationId xmlns:a16="http://schemas.microsoft.com/office/drawing/2014/main" id="{B4C15A32-A109-02B3-EB9B-D442CCB525EB}"/>
              </a:ext>
            </a:extLst>
          </p:cNvPr>
          <p:cNvCxnSpPr>
            <a:stCxn id="7" idx="3"/>
            <a:endCxn id="19" idx="3"/>
          </p:cNvCxnSpPr>
          <p:nvPr/>
        </p:nvCxnSpPr>
        <p:spPr>
          <a:xfrm flipH="1" flipV="1">
            <a:off x="5353270" y="4033078"/>
            <a:ext cx="559" cy="1703397"/>
          </a:xfrm>
          <a:prstGeom prst="bentConnector3">
            <a:avLst>
              <a:gd name="adj1" fmla="val -37486583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9">
            <a:extLst>
              <a:ext uri="{FF2B5EF4-FFF2-40B4-BE49-F238E27FC236}">
                <a16:creationId xmlns:a16="http://schemas.microsoft.com/office/drawing/2014/main" id="{A4111852-68BE-07A0-20B2-C0D165F6F3EA}"/>
              </a:ext>
            </a:extLst>
          </p:cNvPr>
          <p:cNvSpPr/>
          <p:nvPr/>
        </p:nvSpPr>
        <p:spPr>
          <a:xfrm>
            <a:off x="3939901" y="3807649"/>
            <a:ext cx="1413369" cy="450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20" name="직사각형 33">
            <a:extLst>
              <a:ext uri="{FF2B5EF4-FFF2-40B4-BE49-F238E27FC236}">
                <a16:creationId xmlns:a16="http://schemas.microsoft.com/office/drawing/2014/main" id="{0E6C897C-3592-7266-3B77-5BE61A63E13B}"/>
              </a:ext>
            </a:extLst>
          </p:cNvPr>
          <p:cNvSpPr/>
          <p:nvPr/>
        </p:nvSpPr>
        <p:spPr>
          <a:xfrm>
            <a:off x="7442062" y="4258507"/>
            <a:ext cx="1413369" cy="13350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34">
            <a:extLst>
              <a:ext uri="{FF2B5EF4-FFF2-40B4-BE49-F238E27FC236}">
                <a16:creationId xmlns:a16="http://schemas.microsoft.com/office/drawing/2014/main" id="{FB18A52A-9FA1-C310-7614-CC0BD1CE1736}"/>
              </a:ext>
            </a:extLst>
          </p:cNvPr>
          <p:cNvSpPr/>
          <p:nvPr/>
        </p:nvSpPr>
        <p:spPr>
          <a:xfrm>
            <a:off x="7442062" y="5593599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35">
            <a:extLst>
              <a:ext uri="{FF2B5EF4-FFF2-40B4-BE49-F238E27FC236}">
                <a16:creationId xmlns:a16="http://schemas.microsoft.com/office/drawing/2014/main" id="{5A34936D-72A5-9D8A-67DA-3294EA74BCFC}"/>
              </a:ext>
            </a:extLst>
          </p:cNvPr>
          <p:cNvSpPr txBox="1"/>
          <p:nvPr/>
        </p:nvSpPr>
        <p:spPr>
          <a:xfrm>
            <a:off x="7866703" y="5051987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36">
            <a:extLst>
              <a:ext uri="{FF2B5EF4-FFF2-40B4-BE49-F238E27FC236}">
                <a16:creationId xmlns:a16="http://schemas.microsoft.com/office/drawing/2014/main" id="{841B07BB-D3D5-F3EC-93D4-EA33F08EA0F1}"/>
              </a:ext>
            </a:extLst>
          </p:cNvPr>
          <p:cNvSpPr txBox="1"/>
          <p:nvPr/>
        </p:nvSpPr>
        <p:spPr>
          <a:xfrm>
            <a:off x="7848422" y="4499010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37">
            <a:extLst>
              <a:ext uri="{FF2B5EF4-FFF2-40B4-BE49-F238E27FC236}">
                <a16:creationId xmlns:a16="http://schemas.microsoft.com/office/drawing/2014/main" id="{9DED6FC0-6039-64D4-C230-67C209EC71FA}"/>
              </a:ext>
            </a:extLst>
          </p:cNvPr>
          <p:cNvCxnSpPr>
            <a:stCxn id="20" idx="0"/>
          </p:cNvCxnSpPr>
          <p:nvPr/>
        </p:nvCxnSpPr>
        <p:spPr>
          <a:xfrm>
            <a:off x="8148747" y="4258507"/>
            <a:ext cx="550" cy="2504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38">
            <a:extLst>
              <a:ext uri="{FF2B5EF4-FFF2-40B4-BE49-F238E27FC236}">
                <a16:creationId xmlns:a16="http://schemas.microsoft.com/office/drawing/2014/main" id="{58F245D5-E9B1-6EB4-29D1-8FA2EC98605A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8148187" y="5361425"/>
            <a:ext cx="560" cy="2321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39">
            <a:extLst>
              <a:ext uri="{FF2B5EF4-FFF2-40B4-BE49-F238E27FC236}">
                <a16:creationId xmlns:a16="http://schemas.microsoft.com/office/drawing/2014/main" id="{C9B7BC93-2E2A-B67E-ECEE-806EEE941895}"/>
              </a:ext>
            </a:extLst>
          </p:cNvPr>
          <p:cNvSpPr/>
          <p:nvPr/>
        </p:nvSpPr>
        <p:spPr>
          <a:xfrm>
            <a:off x="7441503" y="5879351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40">
            <a:extLst>
              <a:ext uri="{FF2B5EF4-FFF2-40B4-BE49-F238E27FC236}">
                <a16:creationId xmlns:a16="http://schemas.microsoft.com/office/drawing/2014/main" id="{9441EEDA-A970-8D65-9DDF-36D11F7E8114}"/>
              </a:ext>
            </a:extLst>
          </p:cNvPr>
          <p:cNvSpPr/>
          <p:nvPr/>
        </p:nvSpPr>
        <p:spPr>
          <a:xfrm>
            <a:off x="7441504" y="3356791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\0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8" name="꺾인 연결선 42">
            <a:extLst>
              <a:ext uri="{FF2B5EF4-FFF2-40B4-BE49-F238E27FC236}">
                <a16:creationId xmlns:a16="http://schemas.microsoft.com/office/drawing/2014/main" id="{5E3CC703-2243-6C36-ED2B-01B8C8244C2E}"/>
              </a:ext>
            </a:extLst>
          </p:cNvPr>
          <p:cNvCxnSpPr>
            <a:stCxn id="26" idx="3"/>
            <a:endCxn id="27" idx="3"/>
          </p:cNvCxnSpPr>
          <p:nvPr/>
        </p:nvCxnSpPr>
        <p:spPr>
          <a:xfrm flipH="1" flipV="1">
            <a:off x="8854873" y="3582220"/>
            <a:ext cx="559" cy="2440007"/>
          </a:xfrm>
          <a:prstGeom prst="bentConnector3">
            <a:avLst>
              <a:gd name="adj1" fmla="val -681574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43">
            <a:extLst>
              <a:ext uri="{FF2B5EF4-FFF2-40B4-BE49-F238E27FC236}">
                <a16:creationId xmlns:a16="http://schemas.microsoft.com/office/drawing/2014/main" id="{ED3BFB19-F59D-A9D7-1367-32BD6324C2F8}"/>
              </a:ext>
            </a:extLst>
          </p:cNvPr>
          <p:cNvCxnSpPr>
            <a:stCxn id="21" idx="3"/>
            <a:endCxn id="30" idx="3"/>
          </p:cNvCxnSpPr>
          <p:nvPr/>
        </p:nvCxnSpPr>
        <p:spPr>
          <a:xfrm flipH="1" flipV="1">
            <a:off x="8854872" y="4033078"/>
            <a:ext cx="559" cy="1703397"/>
          </a:xfrm>
          <a:prstGeom prst="bentConnector3">
            <a:avLst>
              <a:gd name="adj1" fmla="val -37486583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44">
            <a:extLst>
              <a:ext uri="{FF2B5EF4-FFF2-40B4-BE49-F238E27FC236}">
                <a16:creationId xmlns:a16="http://schemas.microsoft.com/office/drawing/2014/main" id="{BFD1052F-3FE6-3FCF-578B-D970977EEA12}"/>
              </a:ext>
            </a:extLst>
          </p:cNvPr>
          <p:cNvSpPr/>
          <p:nvPr/>
        </p:nvSpPr>
        <p:spPr>
          <a:xfrm>
            <a:off x="7441503" y="3807649"/>
            <a:ext cx="1413369" cy="450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\0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47">
            <a:extLst>
              <a:ext uri="{FF2B5EF4-FFF2-40B4-BE49-F238E27FC236}">
                <a16:creationId xmlns:a16="http://schemas.microsoft.com/office/drawing/2014/main" id="{021C1C99-2654-3A8D-EE6A-E64EFA34EC64}"/>
              </a:ext>
            </a:extLst>
          </p:cNvPr>
          <p:cNvSpPr txBox="1"/>
          <p:nvPr/>
        </p:nvSpPr>
        <p:spPr>
          <a:xfrm>
            <a:off x="3916872" y="6165103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54">
            <a:extLst>
              <a:ext uri="{FF2B5EF4-FFF2-40B4-BE49-F238E27FC236}">
                <a16:creationId xmlns:a16="http://schemas.microsoft.com/office/drawing/2014/main" id="{582FFE3E-4537-02C5-27CE-0D998CAC572E}"/>
              </a:ext>
            </a:extLst>
          </p:cNvPr>
          <p:cNvSpPr txBox="1"/>
          <p:nvPr/>
        </p:nvSpPr>
        <p:spPr>
          <a:xfrm>
            <a:off x="7441503" y="6165102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화살표 연결선 45">
            <a:extLst>
              <a:ext uri="{FF2B5EF4-FFF2-40B4-BE49-F238E27FC236}">
                <a16:creationId xmlns:a16="http://schemas.microsoft.com/office/drawing/2014/main" id="{CF315F73-054C-B7CF-7CDA-2FB2AD5A9CA6}"/>
              </a:ext>
            </a:extLst>
          </p:cNvPr>
          <p:cNvCxnSpPr/>
          <p:nvPr/>
        </p:nvCxnSpPr>
        <p:spPr>
          <a:xfrm>
            <a:off x="6174098" y="4705884"/>
            <a:ext cx="82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16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60A716-55CD-4601-0508-4DC826C6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82" y="134872"/>
            <a:ext cx="10515600" cy="1325563"/>
          </a:xfrm>
        </p:spPr>
        <p:txBody>
          <a:bodyPr/>
          <a:lstStyle/>
          <a:p>
            <a:r>
              <a:rPr lang="en-US" altLang="ko-KR" dirty="0"/>
              <a:t>Not Allocating Enough Memory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0A62C9-A148-39D9-194E-A002FAB9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46" y="1311225"/>
            <a:ext cx="8786812" cy="5501258"/>
          </a:xfrm>
        </p:spPr>
        <p:txBody>
          <a:bodyPr/>
          <a:lstStyle/>
          <a:p>
            <a:r>
              <a:rPr lang="en-US" altLang="ko-KR" dirty="0"/>
              <a:t>Incorrect code, but work properly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6" name="직사각형 42">
            <a:extLst>
              <a:ext uri="{FF2B5EF4-FFF2-40B4-BE49-F238E27FC236}">
                <a16:creationId xmlns:a16="http://schemas.microsoft.com/office/drawing/2014/main" id="{82CC293A-0A07-3BB5-84C1-369D86BC9F49}"/>
              </a:ext>
            </a:extLst>
          </p:cNvPr>
          <p:cNvSpPr/>
          <p:nvPr/>
        </p:nvSpPr>
        <p:spPr>
          <a:xfrm>
            <a:off x="1283362" y="1867339"/>
            <a:ext cx="750099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</a:t>
            </a:r>
            <a:r>
              <a:rPr lang="en-US" altLang="ko-KR" sz="16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*dst (char *)malloc(strlen(src));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too small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strcpy(dst,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//work properly</a:t>
            </a:r>
          </a:p>
        </p:txBody>
      </p:sp>
      <p:sp>
        <p:nvSpPr>
          <p:cNvPr id="7" name="직사각형 38">
            <a:extLst>
              <a:ext uri="{FF2B5EF4-FFF2-40B4-BE49-F238E27FC236}">
                <a16:creationId xmlns:a16="http://schemas.microsoft.com/office/drawing/2014/main" id="{68265B90-7C7D-1179-CFAA-C3CD286A65B9}"/>
              </a:ext>
            </a:extLst>
          </p:cNvPr>
          <p:cNvSpPr/>
          <p:nvPr/>
        </p:nvSpPr>
        <p:spPr>
          <a:xfrm>
            <a:off x="5334358" y="4424825"/>
            <a:ext cx="1413931" cy="14068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41">
            <a:extLst>
              <a:ext uri="{FF2B5EF4-FFF2-40B4-BE49-F238E27FC236}">
                <a16:creationId xmlns:a16="http://schemas.microsoft.com/office/drawing/2014/main" id="{AA94F7BD-F750-9001-0A7F-28EE6A317CD5}"/>
              </a:ext>
            </a:extLst>
          </p:cNvPr>
          <p:cNvSpPr/>
          <p:nvPr/>
        </p:nvSpPr>
        <p:spPr>
          <a:xfrm>
            <a:off x="5334360" y="5831708"/>
            <a:ext cx="1413931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A2197F9C-2657-4DE0-B954-7079BD8AA199}"/>
              </a:ext>
            </a:extLst>
          </p:cNvPr>
          <p:cNvSpPr txBox="1"/>
          <p:nvPr/>
        </p:nvSpPr>
        <p:spPr>
          <a:xfrm>
            <a:off x="5728743" y="5309050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3607818B-4F5D-AE1F-5A09-455A781253A3}"/>
              </a:ext>
            </a:extLst>
          </p:cNvPr>
          <p:cNvSpPr txBox="1"/>
          <p:nvPr/>
        </p:nvSpPr>
        <p:spPr>
          <a:xfrm>
            <a:off x="5728182" y="4713915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화살표 연결선 48">
            <a:extLst>
              <a:ext uri="{FF2B5EF4-FFF2-40B4-BE49-F238E27FC236}">
                <a16:creationId xmlns:a16="http://schemas.microsoft.com/office/drawing/2014/main" id="{1C9680A3-3F42-C481-874A-A8517286E5C5}"/>
              </a:ext>
            </a:extLst>
          </p:cNvPr>
          <p:cNvCxnSpPr>
            <a:stCxn id="16" idx="2"/>
          </p:cNvCxnSpPr>
          <p:nvPr/>
        </p:nvCxnSpPr>
        <p:spPr>
          <a:xfrm flipH="1">
            <a:off x="6039799" y="4424825"/>
            <a:ext cx="5" cy="22722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49">
            <a:extLst>
              <a:ext uri="{FF2B5EF4-FFF2-40B4-BE49-F238E27FC236}">
                <a16:creationId xmlns:a16="http://schemas.microsoft.com/office/drawing/2014/main" id="{884D1C3A-72C7-2E5A-8B21-14DA50218F0C}"/>
              </a:ext>
            </a:extLst>
          </p:cNvPr>
          <p:cNvCxnSpPr>
            <a:stCxn id="8" idx="0"/>
          </p:cNvCxnSpPr>
          <p:nvPr/>
        </p:nvCxnSpPr>
        <p:spPr>
          <a:xfrm flipV="1">
            <a:off x="6041326" y="5581676"/>
            <a:ext cx="83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50">
            <a:extLst>
              <a:ext uri="{FF2B5EF4-FFF2-40B4-BE49-F238E27FC236}">
                <a16:creationId xmlns:a16="http://schemas.microsoft.com/office/drawing/2014/main" id="{15D7E795-596A-3394-4B7A-BD2408DA9E94}"/>
              </a:ext>
            </a:extLst>
          </p:cNvPr>
          <p:cNvSpPr/>
          <p:nvPr/>
        </p:nvSpPr>
        <p:spPr>
          <a:xfrm>
            <a:off x="5334360" y="6117460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꺾인 연결선 52">
            <a:extLst>
              <a:ext uri="{FF2B5EF4-FFF2-40B4-BE49-F238E27FC236}">
                <a16:creationId xmlns:a16="http://schemas.microsoft.com/office/drawing/2014/main" id="{F91C4CCB-C1A7-8D27-FB32-35C2844118A4}"/>
              </a:ext>
            </a:extLst>
          </p:cNvPr>
          <p:cNvCxnSpPr>
            <a:stCxn id="13" idx="3"/>
            <a:endCxn id="18" idx="3"/>
          </p:cNvCxnSpPr>
          <p:nvPr/>
        </p:nvCxnSpPr>
        <p:spPr>
          <a:xfrm flipH="1" flipV="1">
            <a:off x="6746485" y="3039282"/>
            <a:ext cx="1804" cy="3221054"/>
          </a:xfrm>
          <a:prstGeom prst="bentConnector3">
            <a:avLst>
              <a:gd name="adj1" fmla="val -23231707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57">
            <a:extLst>
              <a:ext uri="{FF2B5EF4-FFF2-40B4-BE49-F238E27FC236}">
                <a16:creationId xmlns:a16="http://schemas.microsoft.com/office/drawing/2014/main" id="{1B7E1671-E0D2-0CE3-CF2D-FB66E4D23C8C}"/>
              </a:ext>
            </a:extLst>
          </p:cNvPr>
          <p:cNvCxnSpPr>
            <a:stCxn id="8" idx="3"/>
            <a:endCxn id="16" idx="3"/>
          </p:cNvCxnSpPr>
          <p:nvPr/>
        </p:nvCxnSpPr>
        <p:spPr>
          <a:xfrm flipH="1" flipV="1">
            <a:off x="6746488" y="4131846"/>
            <a:ext cx="1803" cy="1842738"/>
          </a:xfrm>
          <a:prstGeom prst="bentConnector3">
            <a:avLst>
              <a:gd name="adj1" fmla="val -12678869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59">
            <a:extLst>
              <a:ext uri="{FF2B5EF4-FFF2-40B4-BE49-F238E27FC236}">
                <a16:creationId xmlns:a16="http://schemas.microsoft.com/office/drawing/2014/main" id="{913222BC-E06A-9D10-0A34-C71352E15F0C}"/>
              </a:ext>
            </a:extLst>
          </p:cNvPr>
          <p:cNvSpPr/>
          <p:nvPr/>
        </p:nvSpPr>
        <p:spPr>
          <a:xfrm>
            <a:off x="5333119" y="3838867"/>
            <a:ext cx="1413369" cy="5859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\0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60">
            <a:extLst>
              <a:ext uri="{FF2B5EF4-FFF2-40B4-BE49-F238E27FC236}">
                <a16:creationId xmlns:a16="http://schemas.microsoft.com/office/drawing/2014/main" id="{F24E7A1B-E0D4-8B92-9D74-8D4E0CA51B79}"/>
              </a:ext>
            </a:extLst>
          </p:cNvPr>
          <p:cNvSpPr txBox="1"/>
          <p:nvPr/>
        </p:nvSpPr>
        <p:spPr>
          <a:xfrm>
            <a:off x="5243802" y="644782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65">
            <a:extLst>
              <a:ext uri="{FF2B5EF4-FFF2-40B4-BE49-F238E27FC236}">
                <a16:creationId xmlns:a16="http://schemas.microsoft.com/office/drawing/2014/main" id="{08BBB874-DDB1-C716-7762-B6B0214AE7B6}"/>
              </a:ext>
            </a:extLst>
          </p:cNvPr>
          <p:cNvSpPr/>
          <p:nvPr/>
        </p:nvSpPr>
        <p:spPr>
          <a:xfrm>
            <a:off x="5333116" y="2966064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</a:t>
            </a:r>
          </a:p>
        </p:txBody>
      </p:sp>
      <p:sp>
        <p:nvSpPr>
          <p:cNvPr id="19" name="직사각형 69">
            <a:extLst>
              <a:ext uri="{FF2B5EF4-FFF2-40B4-BE49-F238E27FC236}">
                <a16:creationId xmlns:a16="http://schemas.microsoft.com/office/drawing/2014/main" id="{D78FAE16-EAE2-4462-A7C4-F52C81461334}"/>
              </a:ext>
            </a:extLst>
          </p:cNvPr>
          <p:cNvSpPr/>
          <p:nvPr/>
        </p:nvSpPr>
        <p:spPr>
          <a:xfrm>
            <a:off x="5333116" y="3112499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</a:t>
            </a:r>
          </a:p>
        </p:txBody>
      </p:sp>
      <p:sp>
        <p:nvSpPr>
          <p:cNvPr id="20" name="직사각형 70">
            <a:extLst>
              <a:ext uri="{FF2B5EF4-FFF2-40B4-BE49-F238E27FC236}">
                <a16:creationId xmlns:a16="http://schemas.microsoft.com/office/drawing/2014/main" id="{DD9090FB-8168-8F64-5768-9F3EB040C7DE}"/>
              </a:ext>
            </a:extLst>
          </p:cNvPr>
          <p:cNvSpPr/>
          <p:nvPr/>
        </p:nvSpPr>
        <p:spPr>
          <a:xfrm>
            <a:off x="5333116" y="3258934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</a:t>
            </a:r>
          </a:p>
        </p:txBody>
      </p:sp>
      <p:sp>
        <p:nvSpPr>
          <p:cNvPr id="21" name="직사각형 71">
            <a:extLst>
              <a:ext uri="{FF2B5EF4-FFF2-40B4-BE49-F238E27FC236}">
                <a16:creationId xmlns:a16="http://schemas.microsoft.com/office/drawing/2014/main" id="{2AC70729-88EC-AECD-4424-95BC52B71A35}"/>
              </a:ext>
            </a:extLst>
          </p:cNvPr>
          <p:cNvSpPr/>
          <p:nvPr/>
        </p:nvSpPr>
        <p:spPr>
          <a:xfrm>
            <a:off x="5333116" y="3401146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</a:t>
            </a:r>
          </a:p>
        </p:txBody>
      </p:sp>
      <p:sp>
        <p:nvSpPr>
          <p:cNvPr id="22" name="직사각형 72">
            <a:extLst>
              <a:ext uri="{FF2B5EF4-FFF2-40B4-BE49-F238E27FC236}">
                <a16:creationId xmlns:a16="http://schemas.microsoft.com/office/drawing/2014/main" id="{B1613204-3E3D-21D4-E1F3-3E40647F1B1E}"/>
              </a:ext>
            </a:extLst>
          </p:cNvPr>
          <p:cNvSpPr/>
          <p:nvPr/>
        </p:nvSpPr>
        <p:spPr>
          <a:xfrm>
            <a:off x="5333116" y="3546917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</a:t>
            </a:r>
          </a:p>
        </p:txBody>
      </p:sp>
      <p:sp>
        <p:nvSpPr>
          <p:cNvPr id="23" name="직사각형 73">
            <a:extLst>
              <a:ext uri="{FF2B5EF4-FFF2-40B4-BE49-F238E27FC236}">
                <a16:creationId xmlns:a16="http://schemas.microsoft.com/office/drawing/2014/main" id="{CCAE9A0E-E0E0-F179-2A41-B6D003F4BE2F}"/>
              </a:ext>
            </a:extLst>
          </p:cNvPr>
          <p:cNvSpPr/>
          <p:nvPr/>
        </p:nvSpPr>
        <p:spPr>
          <a:xfrm>
            <a:off x="5333116" y="3692432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32629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\0</a:t>
            </a:r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4" name="직선 연결선 79">
            <a:extLst>
              <a:ext uri="{FF2B5EF4-FFF2-40B4-BE49-F238E27FC236}">
                <a16:creationId xmlns:a16="http://schemas.microsoft.com/office/drawing/2014/main" id="{0498EE6D-E117-AAA9-1113-A60AA2BEA0B0}"/>
              </a:ext>
            </a:extLst>
          </p:cNvPr>
          <p:cNvCxnSpPr/>
          <p:nvPr/>
        </p:nvCxnSpPr>
        <p:spPr>
          <a:xfrm>
            <a:off x="4523722" y="2958004"/>
            <a:ext cx="0" cy="87795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86">
            <a:extLst>
              <a:ext uri="{FF2B5EF4-FFF2-40B4-BE49-F238E27FC236}">
                <a16:creationId xmlns:a16="http://schemas.microsoft.com/office/drawing/2014/main" id="{00601B27-8601-1F7F-B484-AC68D75C7D6A}"/>
              </a:ext>
            </a:extLst>
          </p:cNvPr>
          <p:cNvCxnSpPr/>
          <p:nvPr/>
        </p:nvCxnSpPr>
        <p:spPr>
          <a:xfrm>
            <a:off x="4379703" y="2960917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97">
            <a:extLst>
              <a:ext uri="{FF2B5EF4-FFF2-40B4-BE49-F238E27FC236}">
                <a16:creationId xmlns:a16="http://schemas.microsoft.com/office/drawing/2014/main" id="{BFB67087-DEDC-D836-963B-138AEDED2468}"/>
              </a:ext>
            </a:extLst>
          </p:cNvPr>
          <p:cNvCxnSpPr/>
          <p:nvPr/>
        </p:nvCxnSpPr>
        <p:spPr>
          <a:xfrm>
            <a:off x="4379706" y="3835954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>
            <a:extLst>
              <a:ext uri="{FF2B5EF4-FFF2-40B4-BE49-F238E27FC236}">
                <a16:creationId xmlns:a16="http://schemas.microsoft.com/office/drawing/2014/main" id="{9321AE50-45D0-7A03-C7A4-8C673D577A25}"/>
              </a:ext>
            </a:extLst>
          </p:cNvPr>
          <p:cNvSpPr txBox="1"/>
          <p:nvPr/>
        </p:nvSpPr>
        <p:spPr>
          <a:xfrm>
            <a:off x="3803642" y="3246524"/>
            <a:ext cx="720080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 bytes</a:t>
            </a:r>
          </a:p>
        </p:txBody>
      </p:sp>
      <p:cxnSp>
        <p:nvCxnSpPr>
          <p:cNvPr id="28" name="직선 연결선 99">
            <a:extLst>
              <a:ext uri="{FF2B5EF4-FFF2-40B4-BE49-F238E27FC236}">
                <a16:creationId xmlns:a16="http://schemas.microsoft.com/office/drawing/2014/main" id="{B83055FA-F9BE-CA91-CEBF-08380CA17111}"/>
              </a:ext>
            </a:extLst>
          </p:cNvPr>
          <p:cNvCxnSpPr/>
          <p:nvPr/>
        </p:nvCxnSpPr>
        <p:spPr>
          <a:xfrm>
            <a:off x="4667738" y="3693352"/>
            <a:ext cx="66538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102">
            <a:extLst>
              <a:ext uri="{FF2B5EF4-FFF2-40B4-BE49-F238E27FC236}">
                <a16:creationId xmlns:a16="http://schemas.microsoft.com/office/drawing/2014/main" id="{DC6820FB-D7F8-5E5B-4D68-B9AB554C37D6}"/>
              </a:ext>
            </a:extLst>
          </p:cNvPr>
          <p:cNvCxnSpPr/>
          <p:nvPr/>
        </p:nvCxnSpPr>
        <p:spPr>
          <a:xfrm>
            <a:off x="5171794" y="2966394"/>
            <a:ext cx="0" cy="717959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04">
            <a:extLst>
              <a:ext uri="{FF2B5EF4-FFF2-40B4-BE49-F238E27FC236}">
                <a16:creationId xmlns:a16="http://schemas.microsoft.com/office/drawing/2014/main" id="{F4D926D3-CFF7-2550-36B8-837C6FC1E85A}"/>
              </a:ext>
            </a:extLst>
          </p:cNvPr>
          <p:cNvSpPr txBox="1"/>
          <p:nvPr/>
        </p:nvSpPr>
        <p:spPr>
          <a:xfrm>
            <a:off x="4480289" y="3159658"/>
            <a:ext cx="835920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strlen</a:t>
            </a:r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109">
            <a:extLst>
              <a:ext uri="{FF2B5EF4-FFF2-40B4-BE49-F238E27FC236}">
                <a16:creationId xmlns:a16="http://schemas.microsoft.com/office/drawing/2014/main" id="{3172FD8D-F3BB-010A-60D1-E4CE5F6706EE}"/>
              </a:ext>
            </a:extLst>
          </p:cNvPr>
          <p:cNvCxnSpPr/>
          <p:nvPr/>
        </p:nvCxnSpPr>
        <p:spPr>
          <a:xfrm>
            <a:off x="4379702" y="4429972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14">
            <a:extLst>
              <a:ext uri="{FF2B5EF4-FFF2-40B4-BE49-F238E27FC236}">
                <a16:creationId xmlns:a16="http://schemas.microsoft.com/office/drawing/2014/main" id="{CD745EBE-1748-E10E-9791-49261ABDEE81}"/>
              </a:ext>
            </a:extLst>
          </p:cNvPr>
          <p:cNvCxnSpPr/>
          <p:nvPr/>
        </p:nvCxnSpPr>
        <p:spPr>
          <a:xfrm>
            <a:off x="5171794" y="3825623"/>
            <a:ext cx="0" cy="604349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15">
            <a:extLst>
              <a:ext uri="{FF2B5EF4-FFF2-40B4-BE49-F238E27FC236}">
                <a16:creationId xmlns:a16="http://schemas.microsoft.com/office/drawing/2014/main" id="{5973FBF2-1B51-0F0D-C404-CE6F775A16D4}"/>
              </a:ext>
            </a:extLst>
          </p:cNvPr>
          <p:cNvSpPr txBox="1"/>
          <p:nvPr/>
        </p:nvSpPr>
        <p:spPr>
          <a:xfrm>
            <a:off x="4407882" y="3997962"/>
            <a:ext cx="835920" cy="461665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 bytes</a:t>
            </a: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123">
            <a:extLst>
              <a:ext uri="{FF2B5EF4-FFF2-40B4-BE49-F238E27FC236}">
                <a16:creationId xmlns:a16="http://schemas.microsoft.com/office/drawing/2014/main" id="{416DE57B-3CF5-7AED-6AA7-4A56FAA6D941}"/>
              </a:ext>
            </a:extLst>
          </p:cNvPr>
          <p:cNvSpPr txBox="1"/>
          <p:nvPr/>
        </p:nvSpPr>
        <p:spPr>
          <a:xfrm>
            <a:off x="2723522" y="4007834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\0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’ is omitted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124">
            <a:extLst>
              <a:ext uri="{FF2B5EF4-FFF2-40B4-BE49-F238E27FC236}">
                <a16:creationId xmlns:a16="http://schemas.microsoft.com/office/drawing/2014/main" id="{D5F64727-1197-BB63-84EF-2899140357CC}"/>
              </a:ext>
            </a:extLst>
          </p:cNvPr>
          <p:cNvSpPr/>
          <p:nvPr/>
        </p:nvSpPr>
        <p:spPr>
          <a:xfrm>
            <a:off x="1427378" y="4747659"/>
            <a:ext cx="2448272" cy="338554"/>
          </a:xfrm>
          <a:prstGeom prst="rect">
            <a:avLst/>
          </a:prstGeom>
          <a:noFill/>
          <a:ln w="12700">
            <a:noFill/>
          </a:ln>
          <a:effectLst>
            <a:outerShdw dist="25400"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6" name="꺾인 연결선 100">
            <a:extLst>
              <a:ext uri="{FF2B5EF4-FFF2-40B4-BE49-F238E27FC236}">
                <a16:creationId xmlns:a16="http://schemas.microsoft.com/office/drawing/2014/main" id="{A0F5F419-E924-F390-6401-EC2EA00C37C4}"/>
              </a:ext>
            </a:extLst>
          </p:cNvPr>
          <p:cNvCxnSpPr>
            <a:stCxn id="35" idx="2"/>
            <a:endCxn id="8" idx="1"/>
          </p:cNvCxnSpPr>
          <p:nvPr/>
        </p:nvCxnSpPr>
        <p:spPr>
          <a:xfrm rot="16200000" flipH="1">
            <a:off x="3548752" y="4188975"/>
            <a:ext cx="888371" cy="2682846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125">
            <a:extLst>
              <a:ext uri="{FF2B5EF4-FFF2-40B4-BE49-F238E27FC236}">
                <a16:creationId xmlns:a16="http://schemas.microsoft.com/office/drawing/2014/main" id="{CD70E5B8-8CD4-3DE8-8DB3-4B8D95A8243D}"/>
              </a:ext>
            </a:extLst>
          </p:cNvPr>
          <p:cNvCxnSpPr>
            <a:endCxn id="13" idx="1"/>
          </p:cNvCxnSpPr>
          <p:nvPr/>
        </p:nvCxnSpPr>
        <p:spPr>
          <a:xfrm>
            <a:off x="3328178" y="5065473"/>
            <a:ext cx="2006182" cy="1194863"/>
          </a:xfrm>
          <a:prstGeom prst="bentConnector3">
            <a:avLst>
              <a:gd name="adj1" fmla="val 148"/>
            </a:avLst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515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E00BD1-8C23-0B8B-9A19-10770DE3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Forgetting to Initialize</a:t>
            </a:r>
            <a:r>
              <a:rPr lang="tr-TR" altLang="ko-KR" dirty="0"/>
              <a:t> </a:t>
            </a:r>
            <a:r>
              <a:rPr lang="tr-TR" altLang="ko-KR" dirty="0" err="1"/>
              <a:t>Allocated</a:t>
            </a:r>
            <a:r>
              <a:rPr lang="tr-TR" altLang="ko-KR" dirty="0"/>
              <a:t> Memory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E061C47-3A22-AA3E-C0EB-7D549EC6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705" y="1383924"/>
            <a:ext cx="8786812" cy="5501258"/>
          </a:xfrm>
        </p:spPr>
        <p:txBody>
          <a:bodyPr/>
          <a:lstStyle/>
          <a:p>
            <a:r>
              <a:rPr lang="en-US" altLang="ko-KR" dirty="0"/>
              <a:t>Encounter an uninitialized read</a:t>
            </a:r>
            <a:endParaRPr lang="ko-KR" altLang="en-US" dirty="0"/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FC97DD03-4843-4B80-7D40-90C4FA3B8ECD}"/>
              </a:ext>
            </a:extLst>
          </p:cNvPr>
          <p:cNvSpPr/>
          <p:nvPr/>
        </p:nvSpPr>
        <p:spPr>
          <a:xfrm>
            <a:off x="1553952" y="2081369"/>
            <a:ext cx="7546726" cy="711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	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(“*x = %d\n”, *x);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uninitialized memory access</a:t>
            </a:r>
          </a:p>
        </p:txBody>
      </p:sp>
      <p:sp>
        <p:nvSpPr>
          <p:cNvPr id="6" name="직사각형 32">
            <a:extLst>
              <a:ext uri="{FF2B5EF4-FFF2-40B4-BE49-F238E27FC236}">
                <a16:creationId xmlns:a16="http://schemas.microsoft.com/office/drawing/2014/main" id="{8EC61A47-FBDE-F441-6F84-28161C9F66BE}"/>
              </a:ext>
            </a:extLst>
          </p:cNvPr>
          <p:cNvSpPr/>
          <p:nvPr/>
        </p:nvSpPr>
        <p:spPr>
          <a:xfrm>
            <a:off x="6190667" y="4019210"/>
            <a:ext cx="1296145" cy="197922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33">
            <a:extLst>
              <a:ext uri="{FF2B5EF4-FFF2-40B4-BE49-F238E27FC236}">
                <a16:creationId xmlns:a16="http://schemas.microsoft.com/office/drawing/2014/main" id="{641937D2-9670-194F-21CE-20B8A373916B}"/>
              </a:ext>
            </a:extLst>
          </p:cNvPr>
          <p:cNvSpPr/>
          <p:nvPr/>
        </p:nvSpPr>
        <p:spPr>
          <a:xfrm>
            <a:off x="6190669" y="3170840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CD4D6ADA-3F7C-5CBB-275D-5DB26CFBFD07}"/>
              </a:ext>
            </a:extLst>
          </p:cNvPr>
          <p:cNvSpPr txBox="1"/>
          <p:nvPr/>
        </p:nvSpPr>
        <p:spPr>
          <a:xfrm>
            <a:off x="6526573" y="5252785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957BA445-4FF8-4856-6082-064B6F5CA58C}"/>
              </a:ext>
            </a:extLst>
          </p:cNvPr>
          <p:cNvSpPr txBox="1"/>
          <p:nvPr/>
        </p:nvSpPr>
        <p:spPr>
          <a:xfrm>
            <a:off x="6532275" y="4489173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36">
            <a:extLst>
              <a:ext uri="{FF2B5EF4-FFF2-40B4-BE49-F238E27FC236}">
                <a16:creationId xmlns:a16="http://schemas.microsoft.com/office/drawing/2014/main" id="{D3FB743D-60CA-A6A1-3612-854719967A9D}"/>
              </a:ext>
            </a:extLst>
          </p:cNvPr>
          <p:cNvSpPr/>
          <p:nvPr/>
        </p:nvSpPr>
        <p:spPr>
          <a:xfrm>
            <a:off x="6190669" y="5998431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*x</a:t>
            </a:r>
          </a:p>
        </p:txBody>
      </p:sp>
      <p:sp>
        <p:nvSpPr>
          <p:cNvPr id="11" name="직사각형 37">
            <a:extLst>
              <a:ext uri="{FF2B5EF4-FFF2-40B4-BE49-F238E27FC236}">
                <a16:creationId xmlns:a16="http://schemas.microsoft.com/office/drawing/2014/main" id="{0CA34557-D1FD-2359-26CC-FA0CD4972CF7}"/>
              </a:ext>
            </a:extLst>
          </p:cNvPr>
          <p:cNvSpPr/>
          <p:nvPr/>
        </p:nvSpPr>
        <p:spPr>
          <a:xfrm>
            <a:off x="6190668" y="3362408"/>
            <a:ext cx="1296145" cy="656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with value used before</a:t>
            </a:r>
          </a:p>
        </p:txBody>
      </p:sp>
      <p:cxnSp>
        <p:nvCxnSpPr>
          <p:cNvPr id="12" name="직선 화살표 연결선 38">
            <a:extLst>
              <a:ext uri="{FF2B5EF4-FFF2-40B4-BE49-F238E27FC236}">
                <a16:creationId xmlns:a16="http://schemas.microsoft.com/office/drawing/2014/main" id="{4CCE6F8A-DE68-689A-A26A-58ECDC977CFE}"/>
              </a:ext>
            </a:extLst>
          </p:cNvPr>
          <p:cNvCxnSpPr>
            <a:stCxn id="11" idx="2"/>
          </p:cNvCxnSpPr>
          <p:nvPr/>
        </p:nvCxnSpPr>
        <p:spPr>
          <a:xfrm>
            <a:off x="6838741" y="4019210"/>
            <a:ext cx="1" cy="4146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39">
            <a:extLst>
              <a:ext uri="{FF2B5EF4-FFF2-40B4-BE49-F238E27FC236}">
                <a16:creationId xmlns:a16="http://schemas.microsoft.com/office/drawing/2014/main" id="{CC136FA5-8128-6690-FE3E-579088334600}"/>
              </a:ext>
            </a:extLst>
          </p:cNvPr>
          <p:cNvCxnSpPr>
            <a:stCxn id="10" idx="0"/>
          </p:cNvCxnSpPr>
          <p:nvPr/>
        </p:nvCxnSpPr>
        <p:spPr>
          <a:xfrm flipV="1">
            <a:off x="6838742" y="5564818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0">
            <a:extLst>
              <a:ext uri="{FF2B5EF4-FFF2-40B4-BE49-F238E27FC236}">
                <a16:creationId xmlns:a16="http://schemas.microsoft.com/office/drawing/2014/main" id="{CC847F20-612A-596C-D408-CF06363DCA45}"/>
              </a:ext>
            </a:extLst>
          </p:cNvPr>
          <p:cNvSpPr txBox="1"/>
          <p:nvPr/>
        </p:nvSpPr>
        <p:spPr>
          <a:xfrm>
            <a:off x="6162464" y="6217364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꺾인 연결선 42">
            <a:extLst>
              <a:ext uri="{FF2B5EF4-FFF2-40B4-BE49-F238E27FC236}">
                <a16:creationId xmlns:a16="http://schemas.microsoft.com/office/drawing/2014/main" id="{98A0DAD5-37DA-6ADE-F6B7-905DE385571E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 flipH="1" flipV="1">
            <a:off x="7486813" y="3690809"/>
            <a:ext cx="1" cy="2417089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52">
            <a:extLst>
              <a:ext uri="{FF2B5EF4-FFF2-40B4-BE49-F238E27FC236}">
                <a16:creationId xmlns:a16="http://schemas.microsoft.com/office/drawing/2014/main" id="{5FABD3CC-4F4E-0E70-CE9B-F8C41DD69FEB}"/>
              </a:ext>
            </a:extLst>
          </p:cNvPr>
          <p:cNvSpPr/>
          <p:nvPr/>
        </p:nvSpPr>
        <p:spPr>
          <a:xfrm>
            <a:off x="3155462" y="4019210"/>
            <a:ext cx="1296145" cy="197922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53">
            <a:extLst>
              <a:ext uri="{FF2B5EF4-FFF2-40B4-BE49-F238E27FC236}">
                <a16:creationId xmlns:a16="http://schemas.microsoft.com/office/drawing/2014/main" id="{EF27914E-2279-33A7-94BE-B19DC5233214}"/>
              </a:ext>
            </a:extLst>
          </p:cNvPr>
          <p:cNvSpPr/>
          <p:nvPr/>
        </p:nvSpPr>
        <p:spPr>
          <a:xfrm>
            <a:off x="3155464" y="3170840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B74F6454-B47C-74FE-7C65-F83F21C5C81B}"/>
              </a:ext>
            </a:extLst>
          </p:cNvPr>
          <p:cNvSpPr txBox="1"/>
          <p:nvPr/>
        </p:nvSpPr>
        <p:spPr>
          <a:xfrm>
            <a:off x="3491368" y="5252785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55">
            <a:extLst>
              <a:ext uri="{FF2B5EF4-FFF2-40B4-BE49-F238E27FC236}">
                <a16:creationId xmlns:a16="http://schemas.microsoft.com/office/drawing/2014/main" id="{983597BA-7C31-EF0A-A9CF-088D1CA0119B}"/>
              </a:ext>
            </a:extLst>
          </p:cNvPr>
          <p:cNvSpPr txBox="1"/>
          <p:nvPr/>
        </p:nvSpPr>
        <p:spPr>
          <a:xfrm>
            <a:off x="3497070" y="4489173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56">
            <a:extLst>
              <a:ext uri="{FF2B5EF4-FFF2-40B4-BE49-F238E27FC236}">
                <a16:creationId xmlns:a16="http://schemas.microsoft.com/office/drawing/2014/main" id="{EAE590B3-19B7-E037-0B2B-736CEB684BED}"/>
              </a:ext>
            </a:extLst>
          </p:cNvPr>
          <p:cNvSpPr/>
          <p:nvPr/>
        </p:nvSpPr>
        <p:spPr>
          <a:xfrm>
            <a:off x="3155464" y="5998431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*x</a:t>
            </a:r>
          </a:p>
        </p:txBody>
      </p:sp>
      <p:sp>
        <p:nvSpPr>
          <p:cNvPr id="21" name="직사각형 57">
            <a:extLst>
              <a:ext uri="{FF2B5EF4-FFF2-40B4-BE49-F238E27FC236}">
                <a16:creationId xmlns:a16="http://schemas.microsoft.com/office/drawing/2014/main" id="{22C441AE-804E-44A1-EF02-45DD4B0C4827}"/>
              </a:ext>
            </a:extLst>
          </p:cNvPr>
          <p:cNvSpPr/>
          <p:nvPr/>
        </p:nvSpPr>
        <p:spPr>
          <a:xfrm>
            <a:off x="3155463" y="3362408"/>
            <a:ext cx="1296145" cy="65680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value used before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</a:p>
        </p:txBody>
      </p:sp>
      <p:cxnSp>
        <p:nvCxnSpPr>
          <p:cNvPr id="22" name="직선 화살표 연결선 58">
            <a:extLst>
              <a:ext uri="{FF2B5EF4-FFF2-40B4-BE49-F238E27FC236}">
                <a16:creationId xmlns:a16="http://schemas.microsoft.com/office/drawing/2014/main" id="{EA617FBE-6A19-B512-6082-D1E762B660A1}"/>
              </a:ext>
            </a:extLst>
          </p:cNvPr>
          <p:cNvCxnSpPr>
            <a:stCxn id="21" idx="2"/>
          </p:cNvCxnSpPr>
          <p:nvPr/>
        </p:nvCxnSpPr>
        <p:spPr>
          <a:xfrm>
            <a:off x="3803536" y="4019210"/>
            <a:ext cx="1" cy="4146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59">
            <a:extLst>
              <a:ext uri="{FF2B5EF4-FFF2-40B4-BE49-F238E27FC236}">
                <a16:creationId xmlns:a16="http://schemas.microsoft.com/office/drawing/2014/main" id="{FC63FF15-4649-0CE1-23CC-A7C28072D807}"/>
              </a:ext>
            </a:extLst>
          </p:cNvPr>
          <p:cNvCxnSpPr>
            <a:stCxn id="20" idx="0"/>
          </p:cNvCxnSpPr>
          <p:nvPr/>
        </p:nvCxnSpPr>
        <p:spPr>
          <a:xfrm flipV="1">
            <a:off x="3803537" y="5564818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0">
            <a:extLst>
              <a:ext uri="{FF2B5EF4-FFF2-40B4-BE49-F238E27FC236}">
                <a16:creationId xmlns:a16="http://schemas.microsoft.com/office/drawing/2014/main" id="{897FBB9F-F48B-AC98-6167-ABB2F76E6504}"/>
              </a:ext>
            </a:extLst>
          </p:cNvPr>
          <p:cNvSpPr txBox="1"/>
          <p:nvPr/>
        </p:nvSpPr>
        <p:spPr>
          <a:xfrm>
            <a:off x="3127259" y="6217364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211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A8810B-429F-7755-1952-5333FE25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2" y="76616"/>
            <a:ext cx="10515600" cy="1325563"/>
          </a:xfrm>
        </p:spPr>
        <p:txBody>
          <a:bodyPr/>
          <a:lstStyle/>
          <a:p>
            <a:r>
              <a:rPr lang="tr-TR" dirty="0" err="1"/>
              <a:t>Forgetting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free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(Memory </a:t>
            </a:r>
            <a:r>
              <a:rPr lang="tr-TR" dirty="0" err="1"/>
              <a:t>Leak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499DCC-6E88-6411-4C53-BAC3F004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705" y="1421250"/>
            <a:ext cx="8786812" cy="5501258"/>
          </a:xfrm>
        </p:spPr>
        <p:txBody>
          <a:bodyPr/>
          <a:lstStyle/>
          <a:p>
            <a:r>
              <a:rPr lang="en-US" altLang="ko-KR" dirty="0"/>
              <a:t>A program runs out of memory and eventually dies.</a:t>
            </a:r>
            <a:endParaRPr lang="ko-KR" altLang="en-US" dirty="0"/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C26D726F-631B-A78C-8545-BC56BD68D5C9}"/>
              </a:ext>
            </a:extLst>
          </p:cNvPr>
          <p:cNvSpPr/>
          <p:nvPr/>
        </p:nvSpPr>
        <p:spPr>
          <a:xfrm>
            <a:off x="1731972" y="3375479"/>
            <a:ext cx="1296145" cy="21981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73B099-5B1B-4C61-2286-5BBCE1A07776}"/>
              </a:ext>
            </a:extLst>
          </p:cNvPr>
          <p:cNvSpPr/>
          <p:nvPr/>
        </p:nvSpPr>
        <p:spPr>
          <a:xfrm>
            <a:off x="1731974" y="274604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B4AD17A-1657-B4C1-A353-9619FE83F858}"/>
              </a:ext>
            </a:extLst>
          </p:cNvPr>
          <p:cNvSpPr txBox="1"/>
          <p:nvPr/>
        </p:nvSpPr>
        <p:spPr>
          <a:xfrm>
            <a:off x="2067878" y="4827989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74F2427-A5A3-9184-60DE-6AFAD2F39C8B}"/>
              </a:ext>
            </a:extLst>
          </p:cNvPr>
          <p:cNvSpPr txBox="1"/>
          <p:nvPr/>
        </p:nvSpPr>
        <p:spPr>
          <a:xfrm>
            <a:off x="2073580" y="3855185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3">
            <a:extLst>
              <a:ext uri="{FF2B5EF4-FFF2-40B4-BE49-F238E27FC236}">
                <a16:creationId xmlns:a16="http://schemas.microsoft.com/office/drawing/2014/main" id="{4B2D0BBF-C231-C106-1D2C-340B5D212E67}"/>
              </a:ext>
            </a:extLst>
          </p:cNvPr>
          <p:cNvSpPr/>
          <p:nvPr/>
        </p:nvSpPr>
        <p:spPr>
          <a:xfrm>
            <a:off x="1731974" y="5573635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12" name="직사각형 15">
            <a:extLst>
              <a:ext uri="{FF2B5EF4-FFF2-40B4-BE49-F238E27FC236}">
                <a16:creationId xmlns:a16="http://schemas.microsoft.com/office/drawing/2014/main" id="{004951E4-20E1-3DF9-33CF-4587B5C9C36D}"/>
              </a:ext>
            </a:extLst>
          </p:cNvPr>
          <p:cNvSpPr/>
          <p:nvPr/>
        </p:nvSpPr>
        <p:spPr>
          <a:xfrm>
            <a:off x="1731973" y="2937612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3" name="직선 화살표 연결선 18">
            <a:extLst>
              <a:ext uri="{FF2B5EF4-FFF2-40B4-BE49-F238E27FC236}">
                <a16:creationId xmlns:a16="http://schemas.microsoft.com/office/drawing/2014/main" id="{93ADCB5A-6E56-5203-2211-40FACE157F91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380044" y="3375480"/>
            <a:ext cx="2" cy="43786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9">
            <a:extLst>
              <a:ext uri="{FF2B5EF4-FFF2-40B4-BE49-F238E27FC236}">
                <a16:creationId xmlns:a16="http://schemas.microsoft.com/office/drawing/2014/main" id="{B9BDE9C5-F028-D8A2-2027-DFFEFB49F6A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380047" y="5140022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29">
            <a:extLst>
              <a:ext uri="{FF2B5EF4-FFF2-40B4-BE49-F238E27FC236}">
                <a16:creationId xmlns:a16="http://schemas.microsoft.com/office/drawing/2014/main" id="{6469BF87-C7FC-56E5-C785-93D8F20FDD88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 flipH="1" flipV="1">
            <a:off x="3028118" y="3156546"/>
            <a:ext cx="1" cy="2526556"/>
          </a:xfrm>
          <a:prstGeom prst="bentConnector3">
            <a:avLst>
              <a:gd name="adj1" fmla="val -22860000000"/>
            </a:avLst>
          </a:prstGeom>
          <a:ln w="15875" cap="flat" cmpd="sng">
            <a:solidFill>
              <a:schemeClr val="tx1"/>
            </a:solidFill>
            <a:prstDash val="sysDash"/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31">
            <a:extLst>
              <a:ext uri="{FF2B5EF4-FFF2-40B4-BE49-F238E27FC236}">
                <a16:creationId xmlns:a16="http://schemas.microsoft.com/office/drawing/2014/main" id="{78EAC43D-7800-28B7-C280-C026AD24B890}"/>
              </a:ext>
            </a:extLst>
          </p:cNvPr>
          <p:cNvSpPr/>
          <p:nvPr/>
        </p:nvSpPr>
        <p:spPr>
          <a:xfrm>
            <a:off x="4512079" y="3813346"/>
            <a:ext cx="1296145" cy="15413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32">
            <a:extLst>
              <a:ext uri="{FF2B5EF4-FFF2-40B4-BE49-F238E27FC236}">
                <a16:creationId xmlns:a16="http://schemas.microsoft.com/office/drawing/2014/main" id="{F301777F-1801-B217-E96A-719A992FCC17}"/>
              </a:ext>
            </a:extLst>
          </p:cNvPr>
          <p:cNvSpPr/>
          <p:nvPr/>
        </p:nvSpPr>
        <p:spPr>
          <a:xfrm>
            <a:off x="4512081" y="274604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1A5DF79F-61A5-90CE-B47C-C739E06D5D96}"/>
              </a:ext>
            </a:extLst>
          </p:cNvPr>
          <p:cNvSpPr txBox="1"/>
          <p:nvPr/>
        </p:nvSpPr>
        <p:spPr>
          <a:xfrm>
            <a:off x="4862235" y="473750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AE4F9868-78F5-D7C1-F6E6-CFF47CBF77FC}"/>
              </a:ext>
            </a:extLst>
          </p:cNvPr>
          <p:cNvSpPr txBox="1"/>
          <p:nvPr/>
        </p:nvSpPr>
        <p:spPr>
          <a:xfrm>
            <a:off x="4862235" y="4107712"/>
            <a:ext cx="5958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35">
            <a:extLst>
              <a:ext uri="{FF2B5EF4-FFF2-40B4-BE49-F238E27FC236}">
                <a16:creationId xmlns:a16="http://schemas.microsoft.com/office/drawing/2014/main" id="{9A613294-9821-D994-E1B6-F91B6AE3D053}"/>
              </a:ext>
            </a:extLst>
          </p:cNvPr>
          <p:cNvSpPr/>
          <p:nvPr/>
        </p:nvSpPr>
        <p:spPr>
          <a:xfrm>
            <a:off x="4512081" y="5573634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21" name="직사각형 36">
            <a:extLst>
              <a:ext uri="{FF2B5EF4-FFF2-40B4-BE49-F238E27FC236}">
                <a16:creationId xmlns:a16="http://schemas.microsoft.com/office/drawing/2014/main" id="{91456EC0-98E8-1111-7033-044EF62C040B}"/>
              </a:ext>
            </a:extLst>
          </p:cNvPr>
          <p:cNvSpPr/>
          <p:nvPr/>
        </p:nvSpPr>
        <p:spPr>
          <a:xfrm>
            <a:off x="4512080" y="2937612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41">
            <a:extLst>
              <a:ext uri="{FF2B5EF4-FFF2-40B4-BE49-F238E27FC236}">
                <a16:creationId xmlns:a16="http://schemas.microsoft.com/office/drawing/2014/main" id="{E59C373E-865F-2C74-B6A3-CA7DEB8E03F6}"/>
              </a:ext>
            </a:extLst>
          </p:cNvPr>
          <p:cNvSpPr/>
          <p:nvPr/>
        </p:nvSpPr>
        <p:spPr>
          <a:xfrm>
            <a:off x="4512078" y="3375479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42">
            <a:extLst>
              <a:ext uri="{FF2B5EF4-FFF2-40B4-BE49-F238E27FC236}">
                <a16:creationId xmlns:a16="http://schemas.microsoft.com/office/drawing/2014/main" id="{679C7A53-3C77-A486-1474-2FE33F9E8BE2}"/>
              </a:ext>
            </a:extLst>
          </p:cNvPr>
          <p:cNvSpPr/>
          <p:nvPr/>
        </p:nvSpPr>
        <p:spPr>
          <a:xfrm>
            <a:off x="4512077" y="5354700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</a:p>
        </p:txBody>
      </p:sp>
      <p:cxnSp>
        <p:nvCxnSpPr>
          <p:cNvPr id="24" name="직선 화살표 연결선 37">
            <a:extLst>
              <a:ext uri="{FF2B5EF4-FFF2-40B4-BE49-F238E27FC236}">
                <a16:creationId xmlns:a16="http://schemas.microsoft.com/office/drawing/2014/main" id="{3BD009F9-A355-1861-B2DB-01C35DAA3365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5160152" y="3813346"/>
            <a:ext cx="1" cy="29436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38">
            <a:extLst>
              <a:ext uri="{FF2B5EF4-FFF2-40B4-BE49-F238E27FC236}">
                <a16:creationId xmlns:a16="http://schemas.microsoft.com/office/drawing/2014/main" id="{73F570EE-C2D7-3F49-570B-28BB2F87F454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5160149" y="5030555"/>
            <a:ext cx="3" cy="32414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45">
            <a:extLst>
              <a:ext uri="{FF2B5EF4-FFF2-40B4-BE49-F238E27FC236}">
                <a16:creationId xmlns:a16="http://schemas.microsoft.com/office/drawing/2014/main" id="{3C6C59A8-BCB2-0EC9-F6F6-FD99BDEEB0F3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5808221" y="3594413"/>
            <a:ext cx="0" cy="1869754"/>
          </a:xfrm>
          <a:prstGeom prst="bentConnector3">
            <a:avLst>
              <a:gd name="adj1" fmla="val 2286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52">
            <a:extLst>
              <a:ext uri="{FF2B5EF4-FFF2-40B4-BE49-F238E27FC236}">
                <a16:creationId xmlns:a16="http://schemas.microsoft.com/office/drawing/2014/main" id="{D57D5DF6-D94E-ABBE-EAD1-DFEB51FD192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704618" y="6490460"/>
            <a:ext cx="459606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59">
            <a:extLst>
              <a:ext uri="{FF2B5EF4-FFF2-40B4-BE49-F238E27FC236}">
                <a16:creationId xmlns:a16="http://schemas.microsoft.com/office/drawing/2014/main" id="{478B5D1A-72F7-3C75-7A7A-9DFE69D3904A}"/>
              </a:ext>
            </a:extLst>
          </p:cNvPr>
          <p:cNvSpPr/>
          <p:nvPr/>
        </p:nvSpPr>
        <p:spPr>
          <a:xfrm>
            <a:off x="7458615" y="4689083"/>
            <a:ext cx="1296145" cy="232005"/>
          </a:xfrm>
          <a:prstGeom prst="rect">
            <a:avLst/>
          </a:prstGeom>
          <a:pattFill prst="ltUpDiag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직사각형 60">
            <a:extLst>
              <a:ext uri="{FF2B5EF4-FFF2-40B4-BE49-F238E27FC236}">
                <a16:creationId xmlns:a16="http://schemas.microsoft.com/office/drawing/2014/main" id="{A0BCDA01-3BAD-314D-F65C-52BBA2BBAD60}"/>
              </a:ext>
            </a:extLst>
          </p:cNvPr>
          <p:cNvSpPr/>
          <p:nvPr/>
        </p:nvSpPr>
        <p:spPr>
          <a:xfrm>
            <a:off x="7458615" y="274604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62">
            <a:extLst>
              <a:ext uri="{FF2B5EF4-FFF2-40B4-BE49-F238E27FC236}">
                <a16:creationId xmlns:a16="http://schemas.microsoft.com/office/drawing/2014/main" id="{F91DA0D3-4426-BDA5-EE27-01BFD27CB1DB}"/>
              </a:ext>
            </a:extLst>
          </p:cNvPr>
          <p:cNvSpPr txBox="1"/>
          <p:nvPr/>
        </p:nvSpPr>
        <p:spPr>
          <a:xfrm>
            <a:off x="7645965" y="3826164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63">
            <a:extLst>
              <a:ext uri="{FF2B5EF4-FFF2-40B4-BE49-F238E27FC236}">
                <a16:creationId xmlns:a16="http://schemas.microsoft.com/office/drawing/2014/main" id="{30EC0A73-75D7-492B-0FCD-F49094036B93}"/>
              </a:ext>
            </a:extLst>
          </p:cNvPr>
          <p:cNvSpPr/>
          <p:nvPr/>
        </p:nvSpPr>
        <p:spPr>
          <a:xfrm>
            <a:off x="7458615" y="5573634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32" name="직사각형 64">
            <a:extLst>
              <a:ext uri="{FF2B5EF4-FFF2-40B4-BE49-F238E27FC236}">
                <a16:creationId xmlns:a16="http://schemas.microsoft.com/office/drawing/2014/main" id="{9699FA8F-910A-C5E4-BCFA-55E81CB60EB8}"/>
              </a:ext>
            </a:extLst>
          </p:cNvPr>
          <p:cNvSpPr/>
          <p:nvPr/>
        </p:nvSpPr>
        <p:spPr>
          <a:xfrm>
            <a:off x="7458614" y="2937612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66">
            <a:extLst>
              <a:ext uri="{FF2B5EF4-FFF2-40B4-BE49-F238E27FC236}">
                <a16:creationId xmlns:a16="http://schemas.microsoft.com/office/drawing/2014/main" id="{F1279C7E-6586-6B45-D934-376DE8E40B27}"/>
              </a:ext>
            </a:extLst>
          </p:cNvPr>
          <p:cNvSpPr/>
          <p:nvPr/>
        </p:nvSpPr>
        <p:spPr>
          <a:xfrm>
            <a:off x="7458611" y="5354700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</a:p>
        </p:txBody>
      </p:sp>
      <p:sp>
        <p:nvSpPr>
          <p:cNvPr id="34" name="직사각형 70">
            <a:extLst>
              <a:ext uri="{FF2B5EF4-FFF2-40B4-BE49-F238E27FC236}">
                <a16:creationId xmlns:a16="http://schemas.microsoft.com/office/drawing/2014/main" id="{FDD06A1A-BEFA-A788-7FA4-CCE737A167C4}"/>
              </a:ext>
            </a:extLst>
          </p:cNvPr>
          <p:cNvSpPr/>
          <p:nvPr/>
        </p:nvSpPr>
        <p:spPr>
          <a:xfrm>
            <a:off x="7458615" y="3375478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71">
            <a:extLst>
              <a:ext uri="{FF2B5EF4-FFF2-40B4-BE49-F238E27FC236}">
                <a16:creationId xmlns:a16="http://schemas.microsoft.com/office/drawing/2014/main" id="{EF39160E-507E-2D4B-AE02-C9E3D9191A94}"/>
              </a:ext>
            </a:extLst>
          </p:cNvPr>
          <p:cNvSpPr/>
          <p:nvPr/>
        </p:nvSpPr>
        <p:spPr>
          <a:xfrm>
            <a:off x="7458610" y="5135766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*c</a:t>
            </a:r>
          </a:p>
        </p:txBody>
      </p:sp>
      <p:sp>
        <p:nvSpPr>
          <p:cNvPr id="36" name="직사각형 72">
            <a:extLst>
              <a:ext uri="{FF2B5EF4-FFF2-40B4-BE49-F238E27FC236}">
                <a16:creationId xmlns:a16="http://schemas.microsoft.com/office/drawing/2014/main" id="{1199F739-9246-1A91-72CF-C976E885EFD5}"/>
              </a:ext>
            </a:extLst>
          </p:cNvPr>
          <p:cNvSpPr/>
          <p:nvPr/>
        </p:nvSpPr>
        <p:spPr>
          <a:xfrm>
            <a:off x="7458609" y="4921088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*d</a:t>
            </a:r>
          </a:p>
        </p:txBody>
      </p:sp>
      <p:sp>
        <p:nvSpPr>
          <p:cNvPr id="37" name="직사각형 73">
            <a:extLst>
              <a:ext uri="{FF2B5EF4-FFF2-40B4-BE49-F238E27FC236}">
                <a16:creationId xmlns:a16="http://schemas.microsoft.com/office/drawing/2014/main" id="{5F86C316-66AD-8EF3-DC04-7C04EA8480D2}"/>
              </a:ext>
            </a:extLst>
          </p:cNvPr>
          <p:cNvSpPr/>
          <p:nvPr/>
        </p:nvSpPr>
        <p:spPr>
          <a:xfrm>
            <a:off x="7458608" y="3813347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74">
            <a:extLst>
              <a:ext uri="{FF2B5EF4-FFF2-40B4-BE49-F238E27FC236}">
                <a16:creationId xmlns:a16="http://schemas.microsoft.com/office/drawing/2014/main" id="{0B5FBF83-444C-BEA2-F441-244276A274F3}"/>
              </a:ext>
            </a:extLst>
          </p:cNvPr>
          <p:cNvSpPr/>
          <p:nvPr/>
        </p:nvSpPr>
        <p:spPr>
          <a:xfrm>
            <a:off x="7458615" y="4251215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9" name="꺾인 연결선 83">
            <a:extLst>
              <a:ext uri="{FF2B5EF4-FFF2-40B4-BE49-F238E27FC236}">
                <a16:creationId xmlns:a16="http://schemas.microsoft.com/office/drawing/2014/main" id="{3CF059C2-A97D-802E-72C9-E9CA0864A816}"/>
              </a:ext>
            </a:extLst>
          </p:cNvPr>
          <p:cNvCxnSpPr>
            <a:cxnSpLocks/>
            <a:stCxn id="36" idx="3"/>
            <a:endCxn id="38" idx="3"/>
          </p:cNvCxnSpPr>
          <p:nvPr/>
        </p:nvCxnSpPr>
        <p:spPr>
          <a:xfrm flipV="1">
            <a:off x="8754754" y="4470149"/>
            <a:ext cx="6" cy="560406"/>
          </a:xfrm>
          <a:prstGeom prst="bentConnector3">
            <a:avLst>
              <a:gd name="adj1" fmla="val 381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9">
            <a:extLst>
              <a:ext uri="{FF2B5EF4-FFF2-40B4-BE49-F238E27FC236}">
                <a16:creationId xmlns:a16="http://schemas.microsoft.com/office/drawing/2014/main" id="{BEFF4F63-1EB9-9CBD-6832-156A7693A0B3}"/>
              </a:ext>
            </a:extLst>
          </p:cNvPr>
          <p:cNvSpPr txBox="1"/>
          <p:nvPr/>
        </p:nvSpPr>
        <p:spPr>
          <a:xfrm>
            <a:off x="1553952" y="579256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0">
            <a:extLst>
              <a:ext uri="{FF2B5EF4-FFF2-40B4-BE49-F238E27FC236}">
                <a16:creationId xmlns:a16="http://schemas.microsoft.com/office/drawing/2014/main" id="{F1A833CF-C143-9E0A-31E2-B55F50A8EB1D}"/>
              </a:ext>
            </a:extLst>
          </p:cNvPr>
          <p:cNvSpPr txBox="1"/>
          <p:nvPr/>
        </p:nvSpPr>
        <p:spPr>
          <a:xfrm>
            <a:off x="4362264" y="579256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1">
            <a:extLst>
              <a:ext uri="{FF2B5EF4-FFF2-40B4-BE49-F238E27FC236}">
                <a16:creationId xmlns:a16="http://schemas.microsoft.com/office/drawing/2014/main" id="{275B19F6-8C75-6347-3673-ECE5F6DE9D51}"/>
              </a:ext>
            </a:extLst>
          </p:cNvPr>
          <p:cNvSpPr txBox="1"/>
          <p:nvPr/>
        </p:nvSpPr>
        <p:spPr>
          <a:xfrm>
            <a:off x="7294827" y="579256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57">
            <a:extLst>
              <a:ext uri="{FF2B5EF4-FFF2-40B4-BE49-F238E27FC236}">
                <a16:creationId xmlns:a16="http://schemas.microsoft.com/office/drawing/2014/main" id="{5E34A628-EDE1-D23F-67EF-ADA2713B289A}"/>
              </a:ext>
            </a:extLst>
          </p:cNvPr>
          <p:cNvSpPr/>
          <p:nvPr/>
        </p:nvSpPr>
        <p:spPr>
          <a:xfrm>
            <a:off x="1731974" y="2090607"/>
            <a:ext cx="835894" cy="388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58">
            <a:extLst>
              <a:ext uri="{FF2B5EF4-FFF2-40B4-BE49-F238E27FC236}">
                <a16:creationId xmlns:a16="http://schemas.microsoft.com/office/drawing/2014/main" id="{D7FBC569-69AE-56A8-0B2F-934B7A1C7B49}"/>
              </a:ext>
            </a:extLst>
          </p:cNvPr>
          <p:cNvSpPr txBox="1"/>
          <p:nvPr/>
        </p:nvSpPr>
        <p:spPr>
          <a:xfrm>
            <a:off x="2562064" y="2115435"/>
            <a:ext cx="3816423" cy="338554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unused, but not freed </a:t>
            </a:r>
          </a:p>
        </p:txBody>
      </p:sp>
      <p:sp>
        <p:nvSpPr>
          <p:cNvPr id="45" name="모서리가 둥근 직사각형 46">
            <a:extLst>
              <a:ext uri="{FF2B5EF4-FFF2-40B4-BE49-F238E27FC236}">
                <a16:creationId xmlns:a16="http://schemas.microsoft.com/office/drawing/2014/main" id="{88637ABE-06A1-9090-E963-6F477D34D378}"/>
              </a:ext>
            </a:extLst>
          </p:cNvPr>
          <p:cNvSpPr/>
          <p:nvPr/>
        </p:nvSpPr>
        <p:spPr>
          <a:xfrm>
            <a:off x="6300679" y="6255547"/>
            <a:ext cx="3024336" cy="46982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out of memory</a:t>
            </a:r>
          </a:p>
        </p:txBody>
      </p:sp>
      <p:cxnSp>
        <p:nvCxnSpPr>
          <p:cNvPr id="46" name="꺾인 연결선 61">
            <a:extLst>
              <a:ext uri="{FF2B5EF4-FFF2-40B4-BE49-F238E27FC236}">
                <a16:creationId xmlns:a16="http://schemas.microsoft.com/office/drawing/2014/main" id="{6727AF9D-3328-51C8-F7CB-CBE6DD369799}"/>
              </a:ext>
            </a:extLst>
          </p:cNvPr>
          <p:cNvCxnSpPr/>
          <p:nvPr/>
        </p:nvCxnSpPr>
        <p:spPr>
          <a:xfrm flipV="1">
            <a:off x="5796624" y="3034076"/>
            <a:ext cx="10495" cy="2623869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65">
            <a:extLst>
              <a:ext uri="{FF2B5EF4-FFF2-40B4-BE49-F238E27FC236}">
                <a16:creationId xmlns:a16="http://schemas.microsoft.com/office/drawing/2014/main" id="{8E525FF6-49E9-154E-8DC8-FD94E47E1209}"/>
              </a:ext>
            </a:extLst>
          </p:cNvPr>
          <p:cNvCxnSpPr/>
          <p:nvPr/>
        </p:nvCxnSpPr>
        <p:spPr>
          <a:xfrm flipV="1">
            <a:off x="8754283" y="3034076"/>
            <a:ext cx="10495" cy="2623869"/>
          </a:xfrm>
          <a:prstGeom prst="bentConnector3">
            <a:avLst>
              <a:gd name="adj1" fmla="val 6615638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67">
            <a:extLst>
              <a:ext uri="{FF2B5EF4-FFF2-40B4-BE49-F238E27FC236}">
                <a16:creationId xmlns:a16="http://schemas.microsoft.com/office/drawing/2014/main" id="{B67AFBD2-C5C0-CD02-5AF1-7713A600BC24}"/>
              </a:ext>
            </a:extLst>
          </p:cNvPr>
          <p:cNvCxnSpPr/>
          <p:nvPr/>
        </p:nvCxnSpPr>
        <p:spPr>
          <a:xfrm flipV="1">
            <a:off x="8750422" y="3682148"/>
            <a:ext cx="8674" cy="1792137"/>
          </a:xfrm>
          <a:prstGeom prst="bentConnector3">
            <a:avLst>
              <a:gd name="adj1" fmla="val 601664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68">
            <a:extLst>
              <a:ext uri="{FF2B5EF4-FFF2-40B4-BE49-F238E27FC236}">
                <a16:creationId xmlns:a16="http://schemas.microsoft.com/office/drawing/2014/main" id="{FFCB4BE4-CD4F-76B0-A024-04DC315915F4}"/>
              </a:ext>
            </a:extLst>
          </p:cNvPr>
          <p:cNvCxnSpPr/>
          <p:nvPr/>
        </p:nvCxnSpPr>
        <p:spPr>
          <a:xfrm flipV="1">
            <a:off x="8764301" y="4042270"/>
            <a:ext cx="9541" cy="1224054"/>
          </a:xfrm>
          <a:prstGeom prst="bentConnector3">
            <a:avLst>
              <a:gd name="adj1" fmla="val 36872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93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53CDD0-EB87-6885-90FF-447BC9C4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Freeing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done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Dangling</a:t>
            </a:r>
            <a:r>
              <a:rPr lang="tr-TR" dirty="0"/>
              <a:t> </a:t>
            </a:r>
            <a:r>
              <a:rPr lang="tr-TR" dirty="0" err="1"/>
              <a:t>Pointer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490F3FC-DB15-98C3-6872-1DA5AC5E295B}"/>
              </a:ext>
            </a:extLst>
          </p:cNvPr>
          <p:cNvSpPr txBox="1">
            <a:spLocks/>
          </p:cNvSpPr>
          <p:nvPr/>
        </p:nvSpPr>
        <p:spPr bwMode="auto">
          <a:xfrm>
            <a:off x="4752231" y="1276977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A program accesses to memory with an</a:t>
            </a:r>
            <a:r>
              <a:rPr lang="tr-TR" altLang="ko-KR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invalid pointer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직사각형 43">
            <a:extLst>
              <a:ext uri="{FF2B5EF4-FFF2-40B4-BE49-F238E27FC236}">
                <a16:creationId xmlns:a16="http://schemas.microsoft.com/office/drawing/2014/main" id="{9310BC1A-7B7D-E664-4B53-32A4DC1A3531}"/>
              </a:ext>
            </a:extLst>
          </p:cNvPr>
          <p:cNvSpPr/>
          <p:nvPr/>
        </p:nvSpPr>
        <p:spPr>
          <a:xfrm>
            <a:off x="1079515" y="2533399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44">
            <a:extLst>
              <a:ext uri="{FF2B5EF4-FFF2-40B4-BE49-F238E27FC236}">
                <a16:creationId xmlns:a16="http://schemas.microsoft.com/office/drawing/2014/main" id="{47F1F4E3-2903-AC69-69D3-97E4F16097D0}"/>
              </a:ext>
            </a:extLst>
          </p:cNvPr>
          <p:cNvSpPr/>
          <p:nvPr/>
        </p:nvSpPr>
        <p:spPr>
          <a:xfrm>
            <a:off x="1890549" y="2533399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45">
            <a:extLst>
              <a:ext uri="{FF2B5EF4-FFF2-40B4-BE49-F238E27FC236}">
                <a16:creationId xmlns:a16="http://schemas.microsoft.com/office/drawing/2014/main" id="{74B99A59-6868-93C0-92B9-04D7E78BC8CA}"/>
              </a:ext>
            </a:extLst>
          </p:cNvPr>
          <p:cNvSpPr/>
          <p:nvPr/>
        </p:nvSpPr>
        <p:spPr>
          <a:xfrm>
            <a:off x="2664388" y="2533399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46">
            <a:extLst>
              <a:ext uri="{FF2B5EF4-FFF2-40B4-BE49-F238E27FC236}">
                <a16:creationId xmlns:a16="http://schemas.microsoft.com/office/drawing/2014/main" id="{6DBA2CCD-AD73-49E5-49FC-A5D0C088F7FF}"/>
              </a:ext>
            </a:extLst>
          </p:cNvPr>
          <p:cNvSpPr/>
          <p:nvPr/>
        </p:nvSpPr>
        <p:spPr>
          <a:xfrm>
            <a:off x="3460998" y="2533399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9" name="직선 화살표 연결선 48">
            <a:extLst>
              <a:ext uri="{FF2B5EF4-FFF2-40B4-BE49-F238E27FC236}">
                <a16:creationId xmlns:a16="http://schemas.microsoft.com/office/drawing/2014/main" id="{CB61F3AF-9C5D-BB87-91D4-313103ACF1E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516782" y="2677415"/>
            <a:ext cx="373767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51">
            <a:extLst>
              <a:ext uri="{FF2B5EF4-FFF2-40B4-BE49-F238E27FC236}">
                <a16:creationId xmlns:a16="http://schemas.microsoft.com/office/drawing/2014/main" id="{74805D05-782A-1F89-51B5-E03D837538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327816" y="2677415"/>
            <a:ext cx="336572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54">
            <a:extLst>
              <a:ext uri="{FF2B5EF4-FFF2-40B4-BE49-F238E27FC236}">
                <a16:creationId xmlns:a16="http://schemas.microsoft.com/office/drawing/2014/main" id="{022F1BB6-7120-C4E5-CE9E-69CEC6D042F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101655" y="2677415"/>
            <a:ext cx="35934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56">
            <a:extLst>
              <a:ext uri="{FF2B5EF4-FFF2-40B4-BE49-F238E27FC236}">
                <a16:creationId xmlns:a16="http://schemas.microsoft.com/office/drawing/2014/main" id="{3F938801-0999-3E91-F264-009FBE7875B3}"/>
              </a:ext>
            </a:extLst>
          </p:cNvPr>
          <p:cNvSpPr/>
          <p:nvPr/>
        </p:nvSpPr>
        <p:spPr>
          <a:xfrm>
            <a:off x="1079513" y="2163486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3" name="꺾인 연결선 58">
            <a:extLst>
              <a:ext uri="{FF2B5EF4-FFF2-40B4-BE49-F238E27FC236}">
                <a16:creationId xmlns:a16="http://schemas.microsoft.com/office/drawing/2014/main" id="{2B2ADB52-3560-4361-462F-C9ECC724CA76}"/>
              </a:ext>
            </a:extLst>
          </p:cNvPr>
          <p:cNvCxnSpPr>
            <a:stCxn id="12" idx="3"/>
            <a:endCxn id="7" idx="0"/>
          </p:cNvCxnSpPr>
          <p:nvPr/>
        </p:nvCxnSpPr>
        <p:spPr>
          <a:xfrm>
            <a:off x="1516780" y="2307502"/>
            <a:ext cx="1366242" cy="22589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02">
            <a:extLst>
              <a:ext uri="{FF2B5EF4-FFF2-40B4-BE49-F238E27FC236}">
                <a16:creationId xmlns:a16="http://schemas.microsoft.com/office/drawing/2014/main" id="{858EF895-6488-215F-B497-F5CF3559CC5C}"/>
              </a:ext>
            </a:extLst>
          </p:cNvPr>
          <p:cNvSpPr/>
          <p:nvPr/>
        </p:nvSpPr>
        <p:spPr>
          <a:xfrm>
            <a:off x="6668888" y="4656911"/>
            <a:ext cx="1296145" cy="112043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03">
            <a:extLst>
              <a:ext uri="{FF2B5EF4-FFF2-40B4-BE49-F238E27FC236}">
                <a16:creationId xmlns:a16="http://schemas.microsoft.com/office/drawing/2014/main" id="{E6159E28-BDE3-CF72-E857-876618126FC3}"/>
              </a:ext>
            </a:extLst>
          </p:cNvPr>
          <p:cNvSpPr/>
          <p:nvPr/>
        </p:nvSpPr>
        <p:spPr>
          <a:xfrm>
            <a:off x="6668878" y="3401883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05">
            <a:extLst>
              <a:ext uri="{FF2B5EF4-FFF2-40B4-BE49-F238E27FC236}">
                <a16:creationId xmlns:a16="http://schemas.microsoft.com/office/drawing/2014/main" id="{F563132E-CEB5-3B9D-0025-869633438D64}"/>
              </a:ext>
            </a:extLst>
          </p:cNvPr>
          <p:cNvSpPr/>
          <p:nvPr/>
        </p:nvSpPr>
        <p:spPr>
          <a:xfrm>
            <a:off x="6668890" y="5996279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sp>
        <p:nvSpPr>
          <p:cNvPr id="17" name="직사각형 106">
            <a:extLst>
              <a:ext uri="{FF2B5EF4-FFF2-40B4-BE49-F238E27FC236}">
                <a16:creationId xmlns:a16="http://schemas.microsoft.com/office/drawing/2014/main" id="{40E1D914-179D-579E-1F1B-D3BC35DC1EAB}"/>
              </a:ext>
            </a:extLst>
          </p:cNvPr>
          <p:cNvSpPr/>
          <p:nvPr/>
        </p:nvSpPr>
        <p:spPr>
          <a:xfrm>
            <a:off x="6668889" y="3590466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09">
            <a:extLst>
              <a:ext uri="{FF2B5EF4-FFF2-40B4-BE49-F238E27FC236}">
                <a16:creationId xmlns:a16="http://schemas.microsoft.com/office/drawing/2014/main" id="{B23DA39E-B6EC-1D0B-CD2E-5144003217C5}"/>
              </a:ext>
            </a:extLst>
          </p:cNvPr>
          <p:cNvSpPr/>
          <p:nvPr/>
        </p:nvSpPr>
        <p:spPr>
          <a:xfrm>
            <a:off x="6668887" y="5777345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</a:p>
        </p:txBody>
      </p:sp>
      <p:cxnSp>
        <p:nvCxnSpPr>
          <p:cNvPr id="19" name="직선 화살표 연결선 110">
            <a:extLst>
              <a:ext uri="{FF2B5EF4-FFF2-40B4-BE49-F238E27FC236}">
                <a16:creationId xmlns:a16="http://schemas.microsoft.com/office/drawing/2014/main" id="{8A0A8832-C9E4-3DCA-404C-0D0E1D7D8CB1}"/>
              </a:ext>
            </a:extLst>
          </p:cNvPr>
          <p:cNvCxnSpPr>
            <a:stCxn id="14" idx="2"/>
          </p:cNvCxnSpPr>
          <p:nvPr/>
        </p:nvCxnSpPr>
        <p:spPr>
          <a:xfrm flipV="1">
            <a:off x="7316961" y="5393413"/>
            <a:ext cx="699" cy="3839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11">
            <a:extLst>
              <a:ext uri="{FF2B5EF4-FFF2-40B4-BE49-F238E27FC236}">
                <a16:creationId xmlns:a16="http://schemas.microsoft.com/office/drawing/2014/main" id="{AADF9C26-70CB-14D2-D16F-C801248F2427}"/>
              </a:ext>
            </a:extLst>
          </p:cNvPr>
          <p:cNvSpPr/>
          <p:nvPr/>
        </p:nvSpPr>
        <p:spPr>
          <a:xfrm>
            <a:off x="6668880" y="4437977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NULL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112">
            <a:extLst>
              <a:ext uri="{FF2B5EF4-FFF2-40B4-BE49-F238E27FC236}">
                <a16:creationId xmlns:a16="http://schemas.microsoft.com/office/drawing/2014/main" id="{E91AC9A3-8067-5E44-24ED-19AB21E3DCAC}"/>
              </a:ext>
            </a:extLst>
          </p:cNvPr>
          <p:cNvSpPr/>
          <p:nvPr/>
        </p:nvSpPr>
        <p:spPr>
          <a:xfrm>
            <a:off x="6668890" y="4020778"/>
            <a:ext cx="1296134" cy="218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113">
            <a:extLst>
              <a:ext uri="{FF2B5EF4-FFF2-40B4-BE49-F238E27FC236}">
                <a16:creationId xmlns:a16="http://schemas.microsoft.com/office/drawing/2014/main" id="{B3357224-3026-9E6C-027C-0EB6119F94E6}"/>
              </a:ext>
            </a:extLst>
          </p:cNvPr>
          <p:cNvSpPr/>
          <p:nvPr/>
        </p:nvSpPr>
        <p:spPr>
          <a:xfrm>
            <a:off x="6668879" y="3809400"/>
            <a:ext cx="1296145" cy="211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114">
            <a:extLst>
              <a:ext uri="{FF2B5EF4-FFF2-40B4-BE49-F238E27FC236}">
                <a16:creationId xmlns:a16="http://schemas.microsoft.com/office/drawing/2014/main" id="{4BC061D6-10D6-F745-9150-99E7741DA86C}"/>
              </a:ext>
            </a:extLst>
          </p:cNvPr>
          <p:cNvSpPr/>
          <p:nvPr/>
        </p:nvSpPr>
        <p:spPr>
          <a:xfrm>
            <a:off x="6668880" y="4229753"/>
            <a:ext cx="1296145" cy="208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4" name="직선 화살표 연결선 117">
            <a:extLst>
              <a:ext uri="{FF2B5EF4-FFF2-40B4-BE49-F238E27FC236}">
                <a16:creationId xmlns:a16="http://schemas.microsoft.com/office/drawing/2014/main" id="{C06CA7F2-F877-0BC8-31D5-C68AA6E624CF}"/>
              </a:ext>
            </a:extLst>
          </p:cNvPr>
          <p:cNvCxnSpPr>
            <a:stCxn id="20" idx="2"/>
          </p:cNvCxnSpPr>
          <p:nvPr/>
        </p:nvCxnSpPr>
        <p:spPr>
          <a:xfrm>
            <a:off x="7316953" y="4656911"/>
            <a:ext cx="707" cy="3839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119">
            <a:extLst>
              <a:ext uri="{FF2B5EF4-FFF2-40B4-BE49-F238E27FC236}">
                <a16:creationId xmlns:a16="http://schemas.microsoft.com/office/drawing/2014/main" id="{28C141F0-4CF0-EFE9-E05D-830ADA3A1A97}"/>
              </a:ext>
            </a:extLst>
          </p:cNvPr>
          <p:cNvSpPr/>
          <p:nvPr/>
        </p:nvSpPr>
        <p:spPr>
          <a:xfrm>
            <a:off x="5255598" y="2585934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120">
            <a:extLst>
              <a:ext uri="{FF2B5EF4-FFF2-40B4-BE49-F238E27FC236}">
                <a16:creationId xmlns:a16="http://schemas.microsoft.com/office/drawing/2014/main" id="{C4BE3285-E9A6-058D-2603-9CB57D889EAA}"/>
              </a:ext>
            </a:extLst>
          </p:cNvPr>
          <p:cNvSpPr/>
          <p:nvPr/>
        </p:nvSpPr>
        <p:spPr>
          <a:xfrm>
            <a:off x="6066632" y="2585934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121">
            <a:extLst>
              <a:ext uri="{FF2B5EF4-FFF2-40B4-BE49-F238E27FC236}">
                <a16:creationId xmlns:a16="http://schemas.microsoft.com/office/drawing/2014/main" id="{5FD9EC44-D335-9919-9505-27BE0F2CCD55}"/>
              </a:ext>
            </a:extLst>
          </p:cNvPr>
          <p:cNvSpPr/>
          <p:nvPr/>
        </p:nvSpPr>
        <p:spPr>
          <a:xfrm>
            <a:off x="6840471" y="2585934"/>
            <a:ext cx="437267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직사각형 122">
            <a:extLst>
              <a:ext uri="{FF2B5EF4-FFF2-40B4-BE49-F238E27FC236}">
                <a16:creationId xmlns:a16="http://schemas.microsoft.com/office/drawing/2014/main" id="{51EE1B68-2183-4883-A383-E2D91D3AF763}"/>
              </a:ext>
            </a:extLst>
          </p:cNvPr>
          <p:cNvSpPr/>
          <p:nvPr/>
        </p:nvSpPr>
        <p:spPr>
          <a:xfrm>
            <a:off x="7637081" y="2585934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9" name="직선 화살표 연결선 123">
            <a:extLst>
              <a:ext uri="{FF2B5EF4-FFF2-40B4-BE49-F238E27FC236}">
                <a16:creationId xmlns:a16="http://schemas.microsoft.com/office/drawing/2014/main" id="{DBB62068-6CC4-6F9E-92D5-B76E0E67269D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5692865" y="2729950"/>
            <a:ext cx="373767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24">
            <a:extLst>
              <a:ext uri="{FF2B5EF4-FFF2-40B4-BE49-F238E27FC236}">
                <a16:creationId xmlns:a16="http://schemas.microsoft.com/office/drawing/2014/main" id="{5B1DA26D-57FD-B364-FAA5-F689E81E20A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03899" y="2729950"/>
            <a:ext cx="336572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126">
            <a:extLst>
              <a:ext uri="{FF2B5EF4-FFF2-40B4-BE49-F238E27FC236}">
                <a16:creationId xmlns:a16="http://schemas.microsoft.com/office/drawing/2014/main" id="{18EFDC5E-6A92-F1EB-5CB0-57491F229372}"/>
              </a:ext>
            </a:extLst>
          </p:cNvPr>
          <p:cNvSpPr/>
          <p:nvPr/>
        </p:nvSpPr>
        <p:spPr>
          <a:xfrm>
            <a:off x="5255597" y="2175541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2" name="꺾인 연결선 127">
            <a:extLst>
              <a:ext uri="{FF2B5EF4-FFF2-40B4-BE49-F238E27FC236}">
                <a16:creationId xmlns:a16="http://schemas.microsoft.com/office/drawing/2014/main" id="{566E0295-E952-85FE-33B3-9FB423FA8034}"/>
              </a:ext>
            </a:extLst>
          </p:cNvPr>
          <p:cNvCxnSpPr>
            <a:stCxn id="31" idx="3"/>
            <a:endCxn id="27" idx="0"/>
          </p:cNvCxnSpPr>
          <p:nvPr/>
        </p:nvCxnSpPr>
        <p:spPr>
          <a:xfrm>
            <a:off x="5692864" y="2319557"/>
            <a:ext cx="1366241" cy="26637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36">
            <a:extLst>
              <a:ext uri="{FF2B5EF4-FFF2-40B4-BE49-F238E27FC236}">
                <a16:creationId xmlns:a16="http://schemas.microsoft.com/office/drawing/2014/main" id="{C931F2F4-E85D-561A-12DE-01BC672728C4}"/>
              </a:ext>
            </a:extLst>
          </p:cNvPr>
          <p:cNvSpPr txBox="1"/>
          <p:nvPr/>
        </p:nvSpPr>
        <p:spPr>
          <a:xfrm>
            <a:off x="6531746" y="2091478"/>
            <a:ext cx="925663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모서리가 둥근 직사각형 143">
            <a:extLst>
              <a:ext uri="{FF2B5EF4-FFF2-40B4-BE49-F238E27FC236}">
                <a16:creationId xmlns:a16="http://schemas.microsoft.com/office/drawing/2014/main" id="{130C0582-5055-19F0-436C-C5F969329A7F}"/>
              </a:ext>
            </a:extLst>
          </p:cNvPr>
          <p:cNvSpPr/>
          <p:nvPr/>
        </p:nvSpPr>
        <p:spPr>
          <a:xfrm>
            <a:off x="6066632" y="2513926"/>
            <a:ext cx="773839" cy="4339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TextBox 144">
            <a:extLst>
              <a:ext uri="{FF2B5EF4-FFF2-40B4-BE49-F238E27FC236}">
                <a16:creationId xmlns:a16="http://schemas.microsoft.com/office/drawing/2014/main" id="{395CBC97-C314-BA02-5BDB-2321C7B74160}"/>
              </a:ext>
            </a:extLst>
          </p:cNvPr>
          <p:cNvSpPr txBox="1"/>
          <p:nvPr/>
        </p:nvSpPr>
        <p:spPr>
          <a:xfrm>
            <a:off x="5849732" y="2947849"/>
            <a:ext cx="17688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dangling 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152">
            <a:extLst>
              <a:ext uri="{FF2B5EF4-FFF2-40B4-BE49-F238E27FC236}">
                <a16:creationId xmlns:a16="http://schemas.microsoft.com/office/drawing/2014/main" id="{FCC34D99-BF84-4340-1236-2C5E5EB8BDD1}"/>
              </a:ext>
            </a:extLst>
          </p:cNvPr>
          <p:cNvSpPr txBox="1"/>
          <p:nvPr/>
        </p:nvSpPr>
        <p:spPr>
          <a:xfrm>
            <a:off x="4304844" y="4120286"/>
            <a:ext cx="82785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free(b)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TextBox 160">
            <a:extLst>
              <a:ext uri="{FF2B5EF4-FFF2-40B4-BE49-F238E27FC236}">
                <a16:creationId xmlns:a16="http://schemas.microsoft.com/office/drawing/2014/main" id="{5DE52853-335B-7CA4-F60F-DE0E90C5A4E5}"/>
              </a:ext>
            </a:extLst>
          </p:cNvPr>
          <p:cNvSpPr txBox="1"/>
          <p:nvPr/>
        </p:nvSpPr>
        <p:spPr>
          <a:xfrm>
            <a:off x="5894866" y="5732923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161">
            <a:extLst>
              <a:ext uri="{FF2B5EF4-FFF2-40B4-BE49-F238E27FC236}">
                <a16:creationId xmlns:a16="http://schemas.microsoft.com/office/drawing/2014/main" id="{E15C17B7-4072-0DF1-4CAA-F8967D7136C0}"/>
              </a:ext>
            </a:extLst>
          </p:cNvPr>
          <p:cNvCxnSpPr>
            <a:stCxn id="37" idx="3"/>
          </p:cNvCxnSpPr>
          <p:nvPr/>
        </p:nvCxnSpPr>
        <p:spPr>
          <a:xfrm>
            <a:off x="6355585" y="5886812"/>
            <a:ext cx="31815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162">
            <a:extLst>
              <a:ext uri="{FF2B5EF4-FFF2-40B4-BE49-F238E27FC236}">
                <a16:creationId xmlns:a16="http://schemas.microsoft.com/office/drawing/2014/main" id="{4E2F961C-8F3C-010F-1F2B-1FDD44143F51}"/>
              </a:ext>
            </a:extLst>
          </p:cNvPr>
          <p:cNvCxnSpPr>
            <a:stCxn id="40" idx="3"/>
          </p:cNvCxnSpPr>
          <p:nvPr/>
        </p:nvCxnSpPr>
        <p:spPr>
          <a:xfrm>
            <a:off x="6359922" y="6105746"/>
            <a:ext cx="3138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3">
            <a:extLst>
              <a:ext uri="{FF2B5EF4-FFF2-40B4-BE49-F238E27FC236}">
                <a16:creationId xmlns:a16="http://schemas.microsoft.com/office/drawing/2014/main" id="{74D426E7-7279-4F11-3B79-888F0E418589}"/>
              </a:ext>
            </a:extLst>
          </p:cNvPr>
          <p:cNvSpPr txBox="1"/>
          <p:nvPr/>
        </p:nvSpPr>
        <p:spPr>
          <a:xfrm>
            <a:off x="5899203" y="5951857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꺾인 연결선 205">
            <a:extLst>
              <a:ext uri="{FF2B5EF4-FFF2-40B4-BE49-F238E27FC236}">
                <a16:creationId xmlns:a16="http://schemas.microsoft.com/office/drawing/2014/main" id="{3470DDCD-90B0-F5D8-BA84-10C3821C793C}"/>
              </a:ext>
            </a:extLst>
          </p:cNvPr>
          <p:cNvCxnSpPr/>
          <p:nvPr/>
        </p:nvCxnSpPr>
        <p:spPr>
          <a:xfrm flipV="1">
            <a:off x="7971385" y="3720411"/>
            <a:ext cx="12700" cy="2385335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207">
            <a:extLst>
              <a:ext uri="{FF2B5EF4-FFF2-40B4-BE49-F238E27FC236}">
                <a16:creationId xmlns:a16="http://schemas.microsoft.com/office/drawing/2014/main" id="{3F2B1C45-FE34-30DC-5212-4200D001B1DB}"/>
              </a:ext>
            </a:extLst>
          </p:cNvPr>
          <p:cNvCxnSpPr/>
          <p:nvPr/>
        </p:nvCxnSpPr>
        <p:spPr>
          <a:xfrm rot="10800000" flipH="1" flipV="1">
            <a:off x="6668888" y="3664183"/>
            <a:ext cx="1" cy="406660"/>
          </a:xfrm>
          <a:prstGeom prst="bentConnector3">
            <a:avLst>
              <a:gd name="adj1" fmla="val -228600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210">
            <a:extLst>
              <a:ext uri="{FF2B5EF4-FFF2-40B4-BE49-F238E27FC236}">
                <a16:creationId xmlns:a16="http://schemas.microsoft.com/office/drawing/2014/main" id="{096D033A-06CB-B0D0-A7E8-6A693A601A7C}"/>
              </a:ext>
            </a:extLst>
          </p:cNvPr>
          <p:cNvCxnSpPr>
            <a:stCxn id="21" idx="1"/>
            <a:endCxn id="20" idx="1"/>
          </p:cNvCxnSpPr>
          <p:nvPr/>
        </p:nvCxnSpPr>
        <p:spPr>
          <a:xfrm rot="10800000" flipV="1">
            <a:off x="6668880" y="4130244"/>
            <a:ext cx="10" cy="417199"/>
          </a:xfrm>
          <a:prstGeom prst="bentConnector3">
            <a:avLst>
              <a:gd name="adj1" fmla="val 2286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216">
            <a:extLst>
              <a:ext uri="{FF2B5EF4-FFF2-40B4-BE49-F238E27FC236}">
                <a16:creationId xmlns:a16="http://schemas.microsoft.com/office/drawing/2014/main" id="{22A594E6-79E7-7658-B1BA-DEE28A6E18EC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7277738" y="2729950"/>
            <a:ext cx="35934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219">
            <a:extLst>
              <a:ext uri="{FF2B5EF4-FFF2-40B4-BE49-F238E27FC236}">
                <a16:creationId xmlns:a16="http://schemas.microsoft.com/office/drawing/2014/main" id="{88B8BFDD-A1D1-9E54-8A0F-CF0BB4DA7CA4}"/>
              </a:ext>
            </a:extLst>
          </p:cNvPr>
          <p:cNvCxnSpPr>
            <a:stCxn id="18" idx="3"/>
            <a:endCxn id="21" idx="3"/>
          </p:cNvCxnSpPr>
          <p:nvPr/>
        </p:nvCxnSpPr>
        <p:spPr>
          <a:xfrm flipH="1" flipV="1">
            <a:off x="7965024" y="4130245"/>
            <a:ext cx="8" cy="1756567"/>
          </a:xfrm>
          <a:prstGeom prst="bentConnector3">
            <a:avLst>
              <a:gd name="adj1" fmla="val -28575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곱셈 기호 233">
            <a:extLst>
              <a:ext uri="{FF2B5EF4-FFF2-40B4-BE49-F238E27FC236}">
                <a16:creationId xmlns:a16="http://schemas.microsoft.com/office/drawing/2014/main" id="{CC33D872-F097-E1FD-888B-6F7861FA991D}"/>
              </a:ext>
            </a:extLst>
          </p:cNvPr>
          <p:cNvSpPr/>
          <p:nvPr/>
        </p:nvSpPr>
        <p:spPr>
          <a:xfrm>
            <a:off x="7341600" y="2602798"/>
            <a:ext cx="218633" cy="218633"/>
          </a:xfrm>
          <a:prstGeom prst="mathMultiply">
            <a:avLst/>
          </a:prstGeom>
          <a:solidFill>
            <a:srgbClr val="C0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곱셈 기호 235">
            <a:extLst>
              <a:ext uri="{FF2B5EF4-FFF2-40B4-BE49-F238E27FC236}">
                <a16:creationId xmlns:a16="http://schemas.microsoft.com/office/drawing/2014/main" id="{A43F044B-1804-6A96-2932-520B7EF49F49}"/>
              </a:ext>
            </a:extLst>
          </p:cNvPr>
          <p:cNvSpPr/>
          <p:nvPr/>
        </p:nvSpPr>
        <p:spPr>
          <a:xfrm>
            <a:off x="6308851" y="4237638"/>
            <a:ext cx="288032" cy="218633"/>
          </a:xfrm>
          <a:prstGeom prst="mathMultiply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직사각형 258">
            <a:extLst>
              <a:ext uri="{FF2B5EF4-FFF2-40B4-BE49-F238E27FC236}">
                <a16:creationId xmlns:a16="http://schemas.microsoft.com/office/drawing/2014/main" id="{8E25FDBD-67EB-8DDC-C230-E5B3834A8765}"/>
              </a:ext>
            </a:extLst>
          </p:cNvPr>
          <p:cNvSpPr/>
          <p:nvPr/>
        </p:nvSpPr>
        <p:spPr>
          <a:xfrm>
            <a:off x="1821817" y="4656911"/>
            <a:ext cx="1296145" cy="112043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9" name="직사각형 259">
            <a:extLst>
              <a:ext uri="{FF2B5EF4-FFF2-40B4-BE49-F238E27FC236}">
                <a16:creationId xmlns:a16="http://schemas.microsoft.com/office/drawing/2014/main" id="{DA978BFE-053C-8172-9CD4-571A2ACAB429}"/>
              </a:ext>
            </a:extLst>
          </p:cNvPr>
          <p:cNvSpPr/>
          <p:nvPr/>
        </p:nvSpPr>
        <p:spPr>
          <a:xfrm>
            <a:off x="1821819" y="3387622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260">
            <a:extLst>
              <a:ext uri="{FF2B5EF4-FFF2-40B4-BE49-F238E27FC236}">
                <a16:creationId xmlns:a16="http://schemas.microsoft.com/office/drawing/2014/main" id="{BBB83751-6F6C-FCEE-7392-369D79075679}"/>
              </a:ext>
            </a:extLst>
          </p:cNvPr>
          <p:cNvSpPr/>
          <p:nvPr/>
        </p:nvSpPr>
        <p:spPr>
          <a:xfrm>
            <a:off x="1821819" y="5996279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sp>
        <p:nvSpPr>
          <p:cNvPr id="51" name="직사각형 261">
            <a:extLst>
              <a:ext uri="{FF2B5EF4-FFF2-40B4-BE49-F238E27FC236}">
                <a16:creationId xmlns:a16="http://schemas.microsoft.com/office/drawing/2014/main" id="{25A27394-E6B2-BE6F-D40A-2E7483A5BCB7}"/>
              </a:ext>
            </a:extLst>
          </p:cNvPr>
          <p:cNvSpPr/>
          <p:nvPr/>
        </p:nvSpPr>
        <p:spPr>
          <a:xfrm>
            <a:off x="1821818" y="3581875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TextBox 262">
            <a:extLst>
              <a:ext uri="{FF2B5EF4-FFF2-40B4-BE49-F238E27FC236}">
                <a16:creationId xmlns:a16="http://schemas.microsoft.com/office/drawing/2014/main" id="{FBFC4CA8-DD60-9F44-B699-E9B6BCBCAAA9}"/>
              </a:ext>
            </a:extLst>
          </p:cNvPr>
          <p:cNvSpPr txBox="1"/>
          <p:nvPr/>
        </p:nvSpPr>
        <p:spPr>
          <a:xfrm>
            <a:off x="1079515" y="3448159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63">
            <a:extLst>
              <a:ext uri="{FF2B5EF4-FFF2-40B4-BE49-F238E27FC236}">
                <a16:creationId xmlns:a16="http://schemas.microsoft.com/office/drawing/2014/main" id="{A6655BA7-D3B4-3748-855C-50FA40BE6AB2}"/>
              </a:ext>
            </a:extLst>
          </p:cNvPr>
          <p:cNvSpPr/>
          <p:nvPr/>
        </p:nvSpPr>
        <p:spPr>
          <a:xfrm>
            <a:off x="1821816" y="5777345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</a:p>
        </p:txBody>
      </p:sp>
      <p:cxnSp>
        <p:nvCxnSpPr>
          <p:cNvPr id="54" name="직선 화살표 연결선 264">
            <a:extLst>
              <a:ext uri="{FF2B5EF4-FFF2-40B4-BE49-F238E27FC236}">
                <a16:creationId xmlns:a16="http://schemas.microsoft.com/office/drawing/2014/main" id="{7A865338-F34C-859C-CBD2-D485742F5D1E}"/>
              </a:ext>
            </a:extLst>
          </p:cNvPr>
          <p:cNvCxnSpPr>
            <a:stCxn id="48" idx="2"/>
          </p:cNvCxnSpPr>
          <p:nvPr/>
        </p:nvCxnSpPr>
        <p:spPr>
          <a:xfrm flipV="1">
            <a:off x="2469890" y="5393413"/>
            <a:ext cx="699" cy="3839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265">
            <a:extLst>
              <a:ext uri="{FF2B5EF4-FFF2-40B4-BE49-F238E27FC236}">
                <a16:creationId xmlns:a16="http://schemas.microsoft.com/office/drawing/2014/main" id="{2D443801-5112-A5C9-E4B0-6F463A9D0F6D}"/>
              </a:ext>
            </a:extLst>
          </p:cNvPr>
          <p:cNvSpPr/>
          <p:nvPr/>
        </p:nvSpPr>
        <p:spPr>
          <a:xfrm>
            <a:off x="1821809" y="4437977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NULL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직사각형 266">
            <a:extLst>
              <a:ext uri="{FF2B5EF4-FFF2-40B4-BE49-F238E27FC236}">
                <a16:creationId xmlns:a16="http://schemas.microsoft.com/office/drawing/2014/main" id="{A7254C36-39D1-578F-6C07-B92CABCF96E1}"/>
              </a:ext>
            </a:extLst>
          </p:cNvPr>
          <p:cNvSpPr/>
          <p:nvPr/>
        </p:nvSpPr>
        <p:spPr>
          <a:xfrm>
            <a:off x="1821819" y="4010819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267">
            <a:extLst>
              <a:ext uri="{FF2B5EF4-FFF2-40B4-BE49-F238E27FC236}">
                <a16:creationId xmlns:a16="http://schemas.microsoft.com/office/drawing/2014/main" id="{57BFEFE7-A27E-261C-50D8-98E005C041BD}"/>
              </a:ext>
            </a:extLst>
          </p:cNvPr>
          <p:cNvSpPr/>
          <p:nvPr/>
        </p:nvSpPr>
        <p:spPr>
          <a:xfrm>
            <a:off x="1821810" y="3799441"/>
            <a:ext cx="1296145" cy="211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268">
            <a:extLst>
              <a:ext uri="{FF2B5EF4-FFF2-40B4-BE49-F238E27FC236}">
                <a16:creationId xmlns:a16="http://schemas.microsoft.com/office/drawing/2014/main" id="{383D90CE-F91B-38A6-EF2C-16FFA991E445}"/>
              </a:ext>
            </a:extLst>
          </p:cNvPr>
          <p:cNvSpPr/>
          <p:nvPr/>
        </p:nvSpPr>
        <p:spPr>
          <a:xfrm>
            <a:off x="1821809" y="4229753"/>
            <a:ext cx="1296145" cy="208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9" name="직선 화살표 연결선 271">
            <a:extLst>
              <a:ext uri="{FF2B5EF4-FFF2-40B4-BE49-F238E27FC236}">
                <a16:creationId xmlns:a16="http://schemas.microsoft.com/office/drawing/2014/main" id="{9D0410CC-00E4-0E50-D1CC-2E416ABBD1B9}"/>
              </a:ext>
            </a:extLst>
          </p:cNvPr>
          <p:cNvCxnSpPr>
            <a:stCxn id="55" idx="2"/>
          </p:cNvCxnSpPr>
          <p:nvPr/>
        </p:nvCxnSpPr>
        <p:spPr>
          <a:xfrm>
            <a:off x="2469882" y="4656911"/>
            <a:ext cx="707" cy="3839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272">
            <a:extLst>
              <a:ext uri="{FF2B5EF4-FFF2-40B4-BE49-F238E27FC236}">
                <a16:creationId xmlns:a16="http://schemas.microsoft.com/office/drawing/2014/main" id="{036B676E-87C3-477C-8C3A-40922E27D1A5}"/>
              </a:ext>
            </a:extLst>
          </p:cNvPr>
          <p:cNvSpPr txBox="1"/>
          <p:nvPr/>
        </p:nvSpPr>
        <p:spPr>
          <a:xfrm>
            <a:off x="1047795" y="5732923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화살표 연결선 273">
            <a:extLst>
              <a:ext uri="{FF2B5EF4-FFF2-40B4-BE49-F238E27FC236}">
                <a16:creationId xmlns:a16="http://schemas.microsoft.com/office/drawing/2014/main" id="{8AD8276F-14FF-8D1B-D3D9-9BACF368D5E9}"/>
              </a:ext>
            </a:extLst>
          </p:cNvPr>
          <p:cNvCxnSpPr>
            <a:stCxn id="60" idx="3"/>
          </p:cNvCxnSpPr>
          <p:nvPr/>
        </p:nvCxnSpPr>
        <p:spPr>
          <a:xfrm>
            <a:off x="1508514" y="5886812"/>
            <a:ext cx="31815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274">
            <a:extLst>
              <a:ext uri="{FF2B5EF4-FFF2-40B4-BE49-F238E27FC236}">
                <a16:creationId xmlns:a16="http://schemas.microsoft.com/office/drawing/2014/main" id="{0F33992E-926E-8029-2FE3-B1D7024D9CF2}"/>
              </a:ext>
            </a:extLst>
          </p:cNvPr>
          <p:cNvCxnSpPr>
            <a:stCxn id="63" idx="3"/>
          </p:cNvCxnSpPr>
          <p:nvPr/>
        </p:nvCxnSpPr>
        <p:spPr>
          <a:xfrm>
            <a:off x="1512851" y="6105746"/>
            <a:ext cx="3138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75">
            <a:extLst>
              <a:ext uri="{FF2B5EF4-FFF2-40B4-BE49-F238E27FC236}">
                <a16:creationId xmlns:a16="http://schemas.microsoft.com/office/drawing/2014/main" id="{330913E3-7643-C690-D21E-D4D74D7E55D1}"/>
              </a:ext>
            </a:extLst>
          </p:cNvPr>
          <p:cNvSpPr txBox="1"/>
          <p:nvPr/>
        </p:nvSpPr>
        <p:spPr>
          <a:xfrm>
            <a:off x="1052132" y="5951857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꺾인 연결선 277">
            <a:extLst>
              <a:ext uri="{FF2B5EF4-FFF2-40B4-BE49-F238E27FC236}">
                <a16:creationId xmlns:a16="http://schemas.microsoft.com/office/drawing/2014/main" id="{3CF98F4D-4731-A63F-960A-B005F046F474}"/>
              </a:ext>
            </a:extLst>
          </p:cNvPr>
          <p:cNvCxnSpPr/>
          <p:nvPr/>
        </p:nvCxnSpPr>
        <p:spPr>
          <a:xfrm rot="10800000" flipH="1" flipV="1">
            <a:off x="1821817" y="3664183"/>
            <a:ext cx="1" cy="406660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278">
            <a:extLst>
              <a:ext uri="{FF2B5EF4-FFF2-40B4-BE49-F238E27FC236}">
                <a16:creationId xmlns:a16="http://schemas.microsoft.com/office/drawing/2014/main" id="{B108EA5A-88A0-C3E3-D482-DECAA8153047}"/>
              </a:ext>
            </a:extLst>
          </p:cNvPr>
          <p:cNvCxnSpPr>
            <a:stCxn id="56" idx="1"/>
            <a:endCxn id="55" idx="1"/>
          </p:cNvCxnSpPr>
          <p:nvPr/>
        </p:nvCxnSpPr>
        <p:spPr>
          <a:xfrm rot="10800000" flipV="1">
            <a:off x="1821809" y="4120286"/>
            <a:ext cx="10" cy="427158"/>
          </a:xfrm>
          <a:prstGeom prst="bentConnector3">
            <a:avLst>
              <a:gd name="adj1" fmla="val 2286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279">
            <a:extLst>
              <a:ext uri="{FF2B5EF4-FFF2-40B4-BE49-F238E27FC236}">
                <a16:creationId xmlns:a16="http://schemas.microsoft.com/office/drawing/2014/main" id="{7931A5E6-8D29-3027-931F-8735165FC3F4}"/>
              </a:ext>
            </a:extLst>
          </p:cNvPr>
          <p:cNvCxnSpPr>
            <a:stCxn id="53" idx="3"/>
            <a:endCxn id="56" idx="3"/>
          </p:cNvCxnSpPr>
          <p:nvPr/>
        </p:nvCxnSpPr>
        <p:spPr>
          <a:xfrm flipV="1">
            <a:off x="3117961" y="4120286"/>
            <a:ext cx="3" cy="1766526"/>
          </a:xfrm>
          <a:prstGeom prst="bentConnector3">
            <a:avLst>
              <a:gd name="adj1" fmla="val 762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294">
            <a:extLst>
              <a:ext uri="{FF2B5EF4-FFF2-40B4-BE49-F238E27FC236}">
                <a16:creationId xmlns:a16="http://schemas.microsoft.com/office/drawing/2014/main" id="{641E7951-8F9B-6B4F-A439-67309D9D3061}"/>
              </a:ext>
            </a:extLst>
          </p:cNvPr>
          <p:cNvCxnSpPr/>
          <p:nvPr/>
        </p:nvCxnSpPr>
        <p:spPr>
          <a:xfrm flipV="1">
            <a:off x="3111604" y="3720411"/>
            <a:ext cx="12700" cy="2385335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296">
            <a:extLst>
              <a:ext uri="{FF2B5EF4-FFF2-40B4-BE49-F238E27FC236}">
                <a16:creationId xmlns:a16="http://schemas.microsoft.com/office/drawing/2014/main" id="{E3BBDE44-C095-A3BC-E067-9C37685D0B4E}"/>
              </a:ext>
            </a:extLst>
          </p:cNvPr>
          <p:cNvSpPr/>
          <p:nvPr/>
        </p:nvSpPr>
        <p:spPr>
          <a:xfrm>
            <a:off x="7563936" y="2513926"/>
            <a:ext cx="572361" cy="4339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9" name="TextBox 297">
            <a:extLst>
              <a:ext uri="{FF2B5EF4-FFF2-40B4-BE49-F238E27FC236}">
                <a16:creationId xmlns:a16="http://schemas.microsoft.com/office/drawing/2014/main" id="{09881471-3991-7035-D58A-A89E294326B0}"/>
              </a:ext>
            </a:extLst>
          </p:cNvPr>
          <p:cNvSpPr txBox="1"/>
          <p:nvPr/>
        </p:nvSpPr>
        <p:spPr>
          <a:xfrm>
            <a:off x="7557697" y="2225622"/>
            <a:ext cx="17688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unreachable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298">
            <a:extLst>
              <a:ext uri="{FF2B5EF4-FFF2-40B4-BE49-F238E27FC236}">
                <a16:creationId xmlns:a16="http://schemas.microsoft.com/office/drawing/2014/main" id="{E47CB02B-2CBB-1340-07D6-EB185D11543B}"/>
              </a:ext>
            </a:extLst>
          </p:cNvPr>
          <p:cNvSpPr txBox="1"/>
          <p:nvPr/>
        </p:nvSpPr>
        <p:spPr>
          <a:xfrm>
            <a:off x="1655577" y="6215213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299">
            <a:extLst>
              <a:ext uri="{FF2B5EF4-FFF2-40B4-BE49-F238E27FC236}">
                <a16:creationId xmlns:a16="http://schemas.microsoft.com/office/drawing/2014/main" id="{50BD5FBF-EAE0-B54A-551A-55EE46C8D1D6}"/>
              </a:ext>
            </a:extLst>
          </p:cNvPr>
          <p:cNvSpPr txBox="1"/>
          <p:nvPr/>
        </p:nvSpPr>
        <p:spPr>
          <a:xfrm>
            <a:off x="6497800" y="6215213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8">
            <a:extLst>
              <a:ext uri="{FF2B5EF4-FFF2-40B4-BE49-F238E27FC236}">
                <a16:creationId xmlns:a16="http://schemas.microsoft.com/office/drawing/2014/main" id="{C77D0835-CC19-0250-C438-DE8A47E8AD62}"/>
              </a:ext>
            </a:extLst>
          </p:cNvPr>
          <p:cNvSpPr txBox="1"/>
          <p:nvPr/>
        </p:nvSpPr>
        <p:spPr>
          <a:xfrm>
            <a:off x="2469881" y="4656911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0">
            <a:extLst>
              <a:ext uri="{FF2B5EF4-FFF2-40B4-BE49-F238E27FC236}">
                <a16:creationId xmlns:a16="http://schemas.microsoft.com/office/drawing/2014/main" id="{1F29EEE4-B856-662A-A028-B21F1811C86D}"/>
              </a:ext>
            </a:extLst>
          </p:cNvPr>
          <p:cNvSpPr txBox="1"/>
          <p:nvPr/>
        </p:nvSpPr>
        <p:spPr>
          <a:xfrm>
            <a:off x="2479830" y="5500346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1">
            <a:extLst>
              <a:ext uri="{FF2B5EF4-FFF2-40B4-BE49-F238E27FC236}">
                <a16:creationId xmlns:a16="http://schemas.microsoft.com/office/drawing/2014/main" id="{D6D671C6-0A76-D550-A9FE-12CC54D7AB96}"/>
              </a:ext>
            </a:extLst>
          </p:cNvPr>
          <p:cNvSpPr txBox="1"/>
          <p:nvPr/>
        </p:nvSpPr>
        <p:spPr>
          <a:xfrm>
            <a:off x="7333261" y="4653894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82">
            <a:extLst>
              <a:ext uri="{FF2B5EF4-FFF2-40B4-BE49-F238E27FC236}">
                <a16:creationId xmlns:a16="http://schemas.microsoft.com/office/drawing/2014/main" id="{CFDBF19D-39E5-E5C4-D0ED-E292E95150EE}"/>
              </a:ext>
            </a:extLst>
          </p:cNvPr>
          <p:cNvSpPr txBox="1"/>
          <p:nvPr/>
        </p:nvSpPr>
        <p:spPr>
          <a:xfrm>
            <a:off x="7343210" y="5497329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4">
            <a:extLst>
              <a:ext uri="{FF2B5EF4-FFF2-40B4-BE49-F238E27FC236}">
                <a16:creationId xmlns:a16="http://schemas.microsoft.com/office/drawing/2014/main" id="{FD517510-E022-BE06-057B-7A70E50AAA1A}"/>
              </a:ext>
            </a:extLst>
          </p:cNvPr>
          <p:cNvSpPr txBox="1"/>
          <p:nvPr/>
        </p:nvSpPr>
        <p:spPr>
          <a:xfrm>
            <a:off x="1071291" y="3880207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5">
            <a:extLst>
              <a:ext uri="{FF2B5EF4-FFF2-40B4-BE49-F238E27FC236}">
                <a16:creationId xmlns:a16="http://schemas.microsoft.com/office/drawing/2014/main" id="{B430028C-8ABA-B466-F1D3-B5497D140B6E}"/>
              </a:ext>
            </a:extLst>
          </p:cNvPr>
          <p:cNvSpPr txBox="1"/>
          <p:nvPr/>
        </p:nvSpPr>
        <p:spPr>
          <a:xfrm>
            <a:off x="1079513" y="4288729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7">
            <a:extLst>
              <a:ext uri="{FF2B5EF4-FFF2-40B4-BE49-F238E27FC236}">
                <a16:creationId xmlns:a16="http://schemas.microsoft.com/office/drawing/2014/main" id="{453E3BB6-6FD0-659A-62EB-535D2E290FB8}"/>
              </a:ext>
            </a:extLst>
          </p:cNvPr>
          <p:cNvSpPr txBox="1"/>
          <p:nvPr/>
        </p:nvSpPr>
        <p:spPr>
          <a:xfrm>
            <a:off x="5877535" y="3448159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88">
            <a:extLst>
              <a:ext uri="{FF2B5EF4-FFF2-40B4-BE49-F238E27FC236}">
                <a16:creationId xmlns:a16="http://schemas.microsoft.com/office/drawing/2014/main" id="{70C64F9E-FAF9-0317-7B4B-121F27C4B970}"/>
              </a:ext>
            </a:extLst>
          </p:cNvPr>
          <p:cNvSpPr txBox="1"/>
          <p:nvPr/>
        </p:nvSpPr>
        <p:spPr>
          <a:xfrm>
            <a:off x="5869311" y="3880207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9">
            <a:extLst>
              <a:ext uri="{FF2B5EF4-FFF2-40B4-BE49-F238E27FC236}">
                <a16:creationId xmlns:a16="http://schemas.microsoft.com/office/drawing/2014/main" id="{53AC65F2-EF28-D0A4-7AAF-AF36BCB5BED0}"/>
              </a:ext>
            </a:extLst>
          </p:cNvPr>
          <p:cNvSpPr txBox="1"/>
          <p:nvPr/>
        </p:nvSpPr>
        <p:spPr>
          <a:xfrm>
            <a:off x="5877533" y="4288729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직선 화살표 연결선 90">
            <a:extLst>
              <a:ext uri="{FF2B5EF4-FFF2-40B4-BE49-F238E27FC236}">
                <a16:creationId xmlns:a16="http://schemas.microsoft.com/office/drawing/2014/main" id="{3EBCFE0C-DC1D-8E2B-406C-C9FA7BD5C4E5}"/>
              </a:ext>
            </a:extLst>
          </p:cNvPr>
          <p:cNvCxnSpPr/>
          <p:nvPr/>
        </p:nvCxnSpPr>
        <p:spPr>
          <a:xfrm>
            <a:off x="4319873" y="4456375"/>
            <a:ext cx="82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2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D20E01-0C02-CA61-6FAE-F00ACD1B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Freeing</a:t>
            </a:r>
            <a:r>
              <a:rPr lang="tr-TR" dirty="0"/>
              <a:t> Memory </a:t>
            </a:r>
            <a:r>
              <a:rPr lang="tr-TR" dirty="0" err="1"/>
              <a:t>Repeatedly</a:t>
            </a:r>
            <a:endParaRPr lang="en-US" dirty="0"/>
          </a:p>
        </p:txBody>
      </p:sp>
      <p:sp>
        <p:nvSpPr>
          <p:cNvPr id="4" name="직사각형 6">
            <a:extLst>
              <a:ext uri="{FF2B5EF4-FFF2-40B4-BE49-F238E27FC236}">
                <a16:creationId xmlns:a16="http://schemas.microsoft.com/office/drawing/2014/main" id="{282659B0-8C2B-B96E-F3A3-5F57E9DFD196}"/>
              </a:ext>
            </a:extLst>
          </p:cNvPr>
          <p:cNvSpPr/>
          <p:nvPr/>
        </p:nvSpPr>
        <p:spPr>
          <a:xfrm>
            <a:off x="1928230" y="1932652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repeatedly</a:t>
            </a:r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4FE80441-84D8-9DE3-92DF-EA8A81789338}"/>
              </a:ext>
            </a:extLst>
          </p:cNvPr>
          <p:cNvSpPr/>
          <p:nvPr/>
        </p:nvSpPr>
        <p:spPr>
          <a:xfrm>
            <a:off x="5087411" y="3695883"/>
            <a:ext cx="1413369" cy="149687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8">
            <a:extLst>
              <a:ext uri="{FF2B5EF4-FFF2-40B4-BE49-F238E27FC236}">
                <a16:creationId xmlns:a16="http://schemas.microsoft.com/office/drawing/2014/main" id="{A2C06FDA-303D-72DC-61A1-A83F5CA94FA8}"/>
              </a:ext>
            </a:extLst>
          </p:cNvPr>
          <p:cNvSpPr/>
          <p:nvPr/>
        </p:nvSpPr>
        <p:spPr>
          <a:xfrm>
            <a:off x="5087411" y="5192757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7" name="직선 화살표 연결선 9">
            <a:extLst>
              <a:ext uri="{FF2B5EF4-FFF2-40B4-BE49-F238E27FC236}">
                <a16:creationId xmlns:a16="http://schemas.microsoft.com/office/drawing/2014/main" id="{3AF7C78E-CE12-40E8-A404-3149CA6A34C6}"/>
              </a:ext>
            </a:extLst>
          </p:cNvPr>
          <p:cNvCxnSpPr>
            <a:stCxn id="5" idx="0"/>
          </p:cNvCxnSpPr>
          <p:nvPr/>
        </p:nvCxnSpPr>
        <p:spPr>
          <a:xfrm flipH="1">
            <a:off x="5794092" y="3695883"/>
            <a:ext cx="4" cy="4338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0">
            <a:extLst>
              <a:ext uri="{FF2B5EF4-FFF2-40B4-BE49-F238E27FC236}">
                <a16:creationId xmlns:a16="http://schemas.microsoft.com/office/drawing/2014/main" id="{BCE68B70-77D5-4D6B-F6EF-7F576D765A9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794092" y="4740964"/>
            <a:ext cx="4" cy="45179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3">
            <a:extLst>
              <a:ext uri="{FF2B5EF4-FFF2-40B4-BE49-F238E27FC236}">
                <a16:creationId xmlns:a16="http://schemas.microsoft.com/office/drawing/2014/main" id="{78CA7076-9852-A891-9424-1E5ED3270A34}"/>
              </a:ext>
            </a:extLst>
          </p:cNvPr>
          <p:cNvSpPr/>
          <p:nvPr/>
        </p:nvSpPr>
        <p:spPr>
          <a:xfrm>
            <a:off x="5087411" y="3410131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700A62B3-B59A-7470-57A3-A2389DCEFCDF}"/>
              </a:ext>
            </a:extLst>
          </p:cNvPr>
          <p:cNvSpPr txBox="1"/>
          <p:nvPr/>
        </p:nvSpPr>
        <p:spPr>
          <a:xfrm>
            <a:off x="6898854" y="5279274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*x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화살표 연결선 21">
            <a:extLst>
              <a:ext uri="{FF2B5EF4-FFF2-40B4-BE49-F238E27FC236}">
                <a16:creationId xmlns:a16="http://schemas.microsoft.com/office/drawing/2014/main" id="{380C845F-D4FB-37BE-C25B-2C0F201FA991}"/>
              </a:ext>
            </a:extLst>
          </p:cNvPr>
          <p:cNvCxnSpPr/>
          <p:nvPr/>
        </p:nvCxnSpPr>
        <p:spPr>
          <a:xfrm flipH="1">
            <a:off x="6495179" y="5425787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2">
            <a:extLst>
              <a:ext uri="{FF2B5EF4-FFF2-40B4-BE49-F238E27FC236}">
                <a16:creationId xmlns:a16="http://schemas.microsoft.com/office/drawing/2014/main" id="{7DACD014-AD62-92D1-E88E-A1157C6AAC56}"/>
              </a:ext>
            </a:extLst>
          </p:cNvPr>
          <p:cNvSpPr txBox="1"/>
          <p:nvPr/>
        </p:nvSpPr>
        <p:spPr>
          <a:xfrm>
            <a:off x="5010087" y="549529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꺾인 연결선 35">
            <a:extLst>
              <a:ext uri="{FF2B5EF4-FFF2-40B4-BE49-F238E27FC236}">
                <a16:creationId xmlns:a16="http://schemas.microsoft.com/office/drawing/2014/main" id="{95332063-0C20-5422-8512-34C59744A9C7}"/>
              </a:ext>
            </a:extLst>
          </p:cNvPr>
          <p:cNvCxnSpPr>
            <a:stCxn id="6" idx="3"/>
            <a:endCxn id="9" idx="3"/>
          </p:cNvCxnSpPr>
          <p:nvPr/>
        </p:nvCxnSpPr>
        <p:spPr>
          <a:xfrm flipV="1">
            <a:off x="6500780" y="3553007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49">
            <a:extLst>
              <a:ext uri="{FF2B5EF4-FFF2-40B4-BE49-F238E27FC236}">
                <a16:creationId xmlns:a16="http://schemas.microsoft.com/office/drawing/2014/main" id="{E50481D3-9CB6-1393-46D0-70BBE66924C3}"/>
              </a:ext>
            </a:extLst>
          </p:cNvPr>
          <p:cNvSpPr/>
          <p:nvPr/>
        </p:nvSpPr>
        <p:spPr>
          <a:xfrm>
            <a:off x="2057647" y="3695883"/>
            <a:ext cx="1413369" cy="149687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50">
            <a:extLst>
              <a:ext uri="{FF2B5EF4-FFF2-40B4-BE49-F238E27FC236}">
                <a16:creationId xmlns:a16="http://schemas.microsoft.com/office/drawing/2014/main" id="{E5604086-4D92-D7F3-D407-EDF545464298}"/>
              </a:ext>
            </a:extLst>
          </p:cNvPr>
          <p:cNvSpPr/>
          <p:nvPr/>
        </p:nvSpPr>
        <p:spPr>
          <a:xfrm>
            <a:off x="2057647" y="5192757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cxnSp>
        <p:nvCxnSpPr>
          <p:cNvPr id="16" name="직선 화살표 연결선 51">
            <a:extLst>
              <a:ext uri="{FF2B5EF4-FFF2-40B4-BE49-F238E27FC236}">
                <a16:creationId xmlns:a16="http://schemas.microsoft.com/office/drawing/2014/main" id="{F3942EED-AC4C-E0A6-6369-1F4D4ED4FB15}"/>
              </a:ext>
            </a:extLst>
          </p:cNvPr>
          <p:cNvCxnSpPr>
            <a:stCxn id="14" idx="0"/>
          </p:cNvCxnSpPr>
          <p:nvPr/>
        </p:nvCxnSpPr>
        <p:spPr>
          <a:xfrm>
            <a:off x="2764332" y="3695883"/>
            <a:ext cx="0" cy="4338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52">
            <a:extLst>
              <a:ext uri="{FF2B5EF4-FFF2-40B4-BE49-F238E27FC236}">
                <a16:creationId xmlns:a16="http://schemas.microsoft.com/office/drawing/2014/main" id="{EE2183D9-59EE-9F38-55FD-7F7950D06064}"/>
              </a:ext>
            </a:extLst>
          </p:cNvPr>
          <p:cNvCxnSpPr>
            <a:stCxn id="15" idx="0"/>
          </p:cNvCxnSpPr>
          <p:nvPr/>
        </p:nvCxnSpPr>
        <p:spPr>
          <a:xfrm flipV="1">
            <a:off x="2764332" y="4740964"/>
            <a:ext cx="0" cy="45179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3">
            <a:extLst>
              <a:ext uri="{FF2B5EF4-FFF2-40B4-BE49-F238E27FC236}">
                <a16:creationId xmlns:a16="http://schemas.microsoft.com/office/drawing/2014/main" id="{9F54EB6E-C347-10BB-4493-173E7F64227D}"/>
              </a:ext>
            </a:extLst>
          </p:cNvPr>
          <p:cNvSpPr txBox="1"/>
          <p:nvPr/>
        </p:nvSpPr>
        <p:spPr>
          <a:xfrm>
            <a:off x="1502173" y="3275701"/>
            <a:ext cx="53716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55">
            <a:extLst>
              <a:ext uri="{FF2B5EF4-FFF2-40B4-BE49-F238E27FC236}">
                <a16:creationId xmlns:a16="http://schemas.microsoft.com/office/drawing/2014/main" id="{DA1D6D3B-A91B-C102-2AB4-F9D62DF7E2A9}"/>
              </a:ext>
            </a:extLst>
          </p:cNvPr>
          <p:cNvSpPr/>
          <p:nvPr/>
        </p:nvSpPr>
        <p:spPr>
          <a:xfrm>
            <a:off x="2057647" y="3410131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20" name="꺾인 연결선 62">
            <a:extLst>
              <a:ext uri="{FF2B5EF4-FFF2-40B4-BE49-F238E27FC236}">
                <a16:creationId xmlns:a16="http://schemas.microsoft.com/office/drawing/2014/main" id="{DC13F19E-C516-5156-44E7-04E8FEEED03E}"/>
              </a:ext>
            </a:extLst>
          </p:cNvPr>
          <p:cNvCxnSpPr/>
          <p:nvPr/>
        </p:nvCxnSpPr>
        <p:spPr>
          <a:xfrm flipV="1">
            <a:off x="3471016" y="3484310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63">
            <a:extLst>
              <a:ext uri="{FF2B5EF4-FFF2-40B4-BE49-F238E27FC236}">
                <a16:creationId xmlns:a16="http://schemas.microsoft.com/office/drawing/2014/main" id="{3D9508F8-5BC7-BF70-861A-421070090624}"/>
              </a:ext>
            </a:extLst>
          </p:cNvPr>
          <p:cNvSpPr txBox="1"/>
          <p:nvPr/>
        </p:nvSpPr>
        <p:spPr>
          <a:xfrm>
            <a:off x="3818252" y="5204638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*x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64">
            <a:extLst>
              <a:ext uri="{FF2B5EF4-FFF2-40B4-BE49-F238E27FC236}">
                <a16:creationId xmlns:a16="http://schemas.microsoft.com/office/drawing/2014/main" id="{0F072D93-58C2-0CBD-FCCB-D47508B39EBD}"/>
              </a:ext>
            </a:extLst>
          </p:cNvPr>
          <p:cNvCxnSpPr/>
          <p:nvPr/>
        </p:nvCxnSpPr>
        <p:spPr>
          <a:xfrm flipH="1">
            <a:off x="3465415" y="5358526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9">
            <a:extLst>
              <a:ext uri="{FF2B5EF4-FFF2-40B4-BE49-F238E27FC236}">
                <a16:creationId xmlns:a16="http://schemas.microsoft.com/office/drawing/2014/main" id="{E1CE80B4-DC35-9008-EAB7-8D3C0D62183C}"/>
              </a:ext>
            </a:extLst>
          </p:cNvPr>
          <p:cNvSpPr txBox="1"/>
          <p:nvPr/>
        </p:nvSpPr>
        <p:spPr>
          <a:xfrm>
            <a:off x="3898089" y="3949961"/>
            <a:ext cx="8348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91">
            <a:extLst>
              <a:ext uri="{FF2B5EF4-FFF2-40B4-BE49-F238E27FC236}">
                <a16:creationId xmlns:a16="http://schemas.microsoft.com/office/drawing/2014/main" id="{35E12BC6-AEC6-A3CA-A5FC-AE257617551A}"/>
              </a:ext>
            </a:extLst>
          </p:cNvPr>
          <p:cNvSpPr txBox="1"/>
          <p:nvPr/>
        </p:nvSpPr>
        <p:spPr>
          <a:xfrm>
            <a:off x="6982118" y="3948876"/>
            <a:ext cx="9911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</a:t>
            </a:r>
          </a:p>
        </p:txBody>
      </p:sp>
      <p:sp>
        <p:nvSpPr>
          <p:cNvPr id="25" name="모서리가 둥근 직사각형 39">
            <a:extLst>
              <a:ext uri="{FF2B5EF4-FFF2-40B4-BE49-F238E27FC236}">
                <a16:creationId xmlns:a16="http://schemas.microsoft.com/office/drawing/2014/main" id="{8E71B045-914D-A995-0756-5EF7025EB1D8}"/>
              </a:ext>
            </a:extLst>
          </p:cNvPr>
          <p:cNvSpPr/>
          <p:nvPr/>
        </p:nvSpPr>
        <p:spPr>
          <a:xfrm>
            <a:off x="7973284" y="4020884"/>
            <a:ext cx="208823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Undefined Error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61390051-C8F7-A7C3-0B3D-902687DE9276}"/>
              </a:ext>
            </a:extLst>
          </p:cNvPr>
          <p:cNvSpPr txBox="1"/>
          <p:nvPr/>
        </p:nvSpPr>
        <p:spPr>
          <a:xfrm>
            <a:off x="1989670" y="549151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32">
            <a:extLst>
              <a:ext uri="{FF2B5EF4-FFF2-40B4-BE49-F238E27FC236}">
                <a16:creationId xmlns:a16="http://schemas.microsoft.com/office/drawing/2014/main" id="{D9C1B71B-F1D3-4C6D-CDEB-2BB7281ED13D}"/>
              </a:ext>
            </a:extLst>
          </p:cNvPr>
          <p:cNvSpPr txBox="1"/>
          <p:nvPr/>
        </p:nvSpPr>
        <p:spPr>
          <a:xfrm>
            <a:off x="2787192" y="3703095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33">
            <a:extLst>
              <a:ext uri="{FF2B5EF4-FFF2-40B4-BE49-F238E27FC236}">
                <a16:creationId xmlns:a16="http://schemas.microsoft.com/office/drawing/2014/main" id="{93FCBD6B-2053-DA4E-AFD4-3E268DFF1C6A}"/>
              </a:ext>
            </a:extLst>
          </p:cNvPr>
          <p:cNvSpPr txBox="1"/>
          <p:nvPr/>
        </p:nvSpPr>
        <p:spPr>
          <a:xfrm>
            <a:off x="2833641" y="4915757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42CD3950-1185-50B8-122E-3CA2ABBD296E}"/>
              </a:ext>
            </a:extLst>
          </p:cNvPr>
          <p:cNvSpPr txBox="1"/>
          <p:nvPr/>
        </p:nvSpPr>
        <p:spPr>
          <a:xfrm>
            <a:off x="5828444" y="3709052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0AF318F6-B52A-6453-CCAC-CE3ECA85FA73}"/>
              </a:ext>
            </a:extLst>
          </p:cNvPr>
          <p:cNvSpPr txBox="1"/>
          <p:nvPr/>
        </p:nvSpPr>
        <p:spPr>
          <a:xfrm>
            <a:off x="5840532" y="4921714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6FC1642A-0AD1-5439-7C8E-9D4EC60D5AEF}"/>
              </a:ext>
            </a:extLst>
          </p:cNvPr>
          <p:cNvSpPr txBox="1"/>
          <p:nvPr/>
        </p:nvSpPr>
        <p:spPr>
          <a:xfrm>
            <a:off x="1376469" y="5297283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1">
            <a:extLst>
              <a:ext uri="{FF2B5EF4-FFF2-40B4-BE49-F238E27FC236}">
                <a16:creationId xmlns:a16="http://schemas.microsoft.com/office/drawing/2014/main" id="{253B136F-29DB-2F32-4F03-86724A345AA4}"/>
              </a:ext>
            </a:extLst>
          </p:cNvPr>
          <p:cNvSpPr txBox="1"/>
          <p:nvPr/>
        </p:nvSpPr>
        <p:spPr>
          <a:xfrm>
            <a:off x="4518039" y="3275701"/>
            <a:ext cx="53716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17807CD4-B790-91BC-4F4D-5FDF1D743E74}"/>
              </a:ext>
            </a:extLst>
          </p:cNvPr>
          <p:cNvSpPr txBox="1"/>
          <p:nvPr/>
        </p:nvSpPr>
        <p:spPr>
          <a:xfrm>
            <a:off x="4392335" y="5297283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화살표 연결선 43">
            <a:extLst>
              <a:ext uri="{FF2B5EF4-FFF2-40B4-BE49-F238E27FC236}">
                <a16:creationId xmlns:a16="http://schemas.microsoft.com/office/drawing/2014/main" id="{BDBA273A-31FB-ECCF-5BF7-4DFA1F862A98}"/>
              </a:ext>
            </a:extLst>
          </p:cNvPr>
          <p:cNvCxnSpPr/>
          <p:nvPr/>
        </p:nvCxnSpPr>
        <p:spPr>
          <a:xfrm>
            <a:off x="4012844" y="438092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44">
            <a:extLst>
              <a:ext uri="{FF2B5EF4-FFF2-40B4-BE49-F238E27FC236}">
                <a16:creationId xmlns:a16="http://schemas.microsoft.com/office/drawing/2014/main" id="{30715B72-AB21-A2CE-B259-C6E50C5767C5}"/>
              </a:ext>
            </a:extLst>
          </p:cNvPr>
          <p:cNvCxnSpPr/>
          <p:nvPr/>
        </p:nvCxnSpPr>
        <p:spPr>
          <a:xfrm>
            <a:off x="7046431" y="437562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1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2D38B7-C9D5-1FF8-B273-7A27AAE8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Memory APIs: </a:t>
            </a:r>
            <a:r>
              <a:rPr lang="en-US" altLang="ko-KR" dirty="0" err="1"/>
              <a:t>calloc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59A18EF-2F8F-3E20-2893-B8957780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302" y="1365262"/>
            <a:ext cx="8786812" cy="550125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tr-TR" altLang="ko-KR" dirty="0"/>
          </a:p>
          <a:p>
            <a:r>
              <a:rPr lang="en-US" altLang="ko-KR" dirty="0"/>
              <a:t>Allocate memory on the heap and </a:t>
            </a:r>
            <a:r>
              <a:rPr lang="en-US" altLang="ko-KR" dirty="0">
                <a:solidFill>
                  <a:schemeClr val="accent1"/>
                </a:solidFill>
              </a:rPr>
              <a:t>zeroes it</a:t>
            </a:r>
            <a:r>
              <a:rPr lang="en-US" altLang="ko-KR" dirty="0"/>
              <a:t> before returning.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num</a:t>
            </a:r>
            <a:r>
              <a:rPr lang="en-US" altLang="ko-KR" dirty="0"/>
              <a:t>: number of blocks to allocate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altLang="ko-KR" dirty="0"/>
              <a:t>: size of each block(in bytes)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Success:  a void type pointer to the memory block allocated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calloc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Fail : a null pointer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E4D82C99-1E16-C456-8180-CE037B5AB9D9}"/>
              </a:ext>
            </a:extLst>
          </p:cNvPr>
          <p:cNvSpPr/>
          <p:nvPr/>
        </p:nvSpPr>
        <p:spPr>
          <a:xfrm>
            <a:off x="1796549" y="1578224"/>
            <a:ext cx="754672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2794053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BDD96D-29D3-E687-2260-C959E36C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Memory APIs: </a:t>
            </a:r>
            <a:r>
              <a:rPr lang="en-US" altLang="ko-KR" dirty="0" err="1"/>
              <a:t>realloc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A496B4A-A0A1-CB19-D896-2043D6685BE7}"/>
              </a:ext>
            </a:extLst>
          </p:cNvPr>
          <p:cNvSpPr txBox="1">
            <a:spLocks/>
          </p:cNvSpPr>
          <p:nvPr/>
        </p:nvSpPr>
        <p:spPr>
          <a:xfrm>
            <a:off x="1110053" y="1309280"/>
            <a:ext cx="8786812" cy="55012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tr-TR" altLang="ko-KR" dirty="0"/>
          </a:p>
          <a:p>
            <a:r>
              <a:rPr lang="en-US" altLang="ko-KR" dirty="0"/>
              <a:t>Change the size of memory block.</a:t>
            </a:r>
          </a:p>
          <a:p>
            <a:pPr lvl="1"/>
            <a:r>
              <a:rPr lang="en-US" altLang="ko-KR" dirty="0"/>
              <a:t>A pointer returned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ko-KR" dirty="0"/>
              <a:t> may be either the same as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or a new.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: Pointer to memory block allocated with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ko-KR" dirty="0"/>
              <a:t> or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altLang="ko-KR" dirty="0"/>
              <a:t>: New size for the memory block(in bytes)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Success:  Void type pointer to the memory block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Fail : Null pointer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FA5253CC-FFC8-99CE-C885-F86C85D54E8E}"/>
              </a:ext>
            </a:extLst>
          </p:cNvPr>
          <p:cNvSpPr/>
          <p:nvPr/>
        </p:nvSpPr>
        <p:spPr>
          <a:xfrm>
            <a:off x="1507300" y="1522242"/>
            <a:ext cx="754672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120056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19F9BE-EB62-5CAD-C366-A919B947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Question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D168D-3F73-7C5D-F2C6-B9DCF1DD1F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ko-KR" dirty="0" err="1"/>
              <a:t>Which</a:t>
            </a:r>
            <a:r>
              <a:rPr lang="tr-TR" altLang="ko-KR" dirty="0"/>
              <a:t> </a:t>
            </a:r>
            <a:r>
              <a:rPr lang="tr-TR" altLang="ko-KR" dirty="0" err="1"/>
              <a:t>one</a:t>
            </a:r>
            <a:r>
              <a:rPr lang="tr-TR" altLang="ko-KR" dirty="0"/>
              <a:t> of </a:t>
            </a:r>
            <a:r>
              <a:rPr lang="tr-TR" altLang="ko-KR" dirty="0" err="1"/>
              <a:t>these</a:t>
            </a:r>
            <a:r>
              <a:rPr lang="tr-TR" altLang="ko-KR" dirty="0"/>
              <a:t> </a:t>
            </a:r>
            <a:r>
              <a:rPr lang="tr-TR" altLang="ko-KR" dirty="0" err="1"/>
              <a:t>scheduling</a:t>
            </a:r>
            <a:r>
              <a:rPr lang="tr-TR" altLang="ko-KR" dirty="0"/>
              <a:t> </a:t>
            </a:r>
            <a:r>
              <a:rPr lang="tr-TR" altLang="ko-KR" dirty="0" err="1"/>
              <a:t>algorithms</a:t>
            </a:r>
            <a:r>
              <a:rPr lang="tr-TR" altLang="ko-KR" dirty="0"/>
              <a:t> has the </a:t>
            </a:r>
            <a:r>
              <a:rPr lang="tr-TR" altLang="ko-KR" dirty="0" err="1"/>
              <a:t>lowest</a:t>
            </a:r>
            <a:r>
              <a:rPr lang="tr-TR" altLang="ko-KR" dirty="0"/>
              <a:t> </a:t>
            </a:r>
            <a:r>
              <a:rPr lang="tr-TR" altLang="ko-KR" dirty="0" err="1"/>
              <a:t>average</a:t>
            </a:r>
            <a:r>
              <a:rPr lang="tr-TR" altLang="ko-KR" dirty="0"/>
              <a:t> </a:t>
            </a:r>
            <a:r>
              <a:rPr lang="tr-TR" altLang="ko-KR" dirty="0" err="1"/>
              <a:t>response</a:t>
            </a:r>
            <a:r>
              <a:rPr lang="tr-TR" altLang="ko-KR" dirty="0"/>
              <a:t> time?</a:t>
            </a:r>
          </a:p>
          <a:p>
            <a:endParaRPr lang="tr-TR" altLang="ko-KR" dirty="0"/>
          </a:p>
          <a:p>
            <a:pPr marL="514350" indent="-514350">
              <a:buAutoNum type="alphaLcParenR"/>
            </a:pPr>
            <a:r>
              <a:rPr lang="tr-TR" altLang="ko-KR" dirty="0" err="1"/>
              <a:t>Round</a:t>
            </a:r>
            <a:r>
              <a:rPr lang="tr-TR" altLang="ko-KR" dirty="0"/>
              <a:t> Robin</a:t>
            </a:r>
            <a:endParaRPr lang="tr-TR" altLang="ko-KR" dirty="0">
              <a:sym typeface="Wingdings" panose="05000000000000000000" pitchFamily="2" charset="2"/>
            </a:endParaRPr>
          </a:p>
          <a:p>
            <a:pPr marL="514350" indent="-514350">
              <a:buAutoNum type="alphaLcParenR"/>
            </a:pPr>
            <a:r>
              <a:rPr lang="tr-TR" altLang="ko-KR" dirty="0" err="1">
                <a:sym typeface="Wingdings" panose="05000000000000000000" pitchFamily="2" charset="2"/>
              </a:rPr>
              <a:t>Shortest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Job</a:t>
            </a:r>
            <a:r>
              <a:rPr lang="tr-TR" altLang="ko-KR" dirty="0">
                <a:sym typeface="Wingdings" panose="05000000000000000000" pitchFamily="2" charset="2"/>
              </a:rPr>
              <a:t> First</a:t>
            </a:r>
          </a:p>
          <a:p>
            <a:pPr marL="514350" indent="-514350">
              <a:buAutoNum type="alphaLcParenR"/>
            </a:pPr>
            <a:r>
              <a:rPr lang="tr-TR" altLang="ko-KR" dirty="0">
                <a:sym typeface="Wingdings" panose="05000000000000000000" pitchFamily="2" charset="2"/>
              </a:rPr>
              <a:t>First in, First </a:t>
            </a:r>
            <a:r>
              <a:rPr lang="tr-TR" altLang="ko-KR" dirty="0" err="1">
                <a:sym typeface="Wingdings" panose="05000000000000000000" pitchFamily="2" charset="2"/>
              </a:rPr>
              <a:t>Out</a:t>
            </a:r>
            <a:endParaRPr lang="tr-TR" altLang="ko-KR" dirty="0">
              <a:sym typeface="Wingdings" panose="05000000000000000000" pitchFamily="2" charset="2"/>
            </a:endParaRPr>
          </a:p>
          <a:p>
            <a:pPr marL="514350" indent="-514350">
              <a:buAutoNum type="alphaLcParenR"/>
            </a:pPr>
            <a:r>
              <a:rPr lang="tr-TR" altLang="ko-KR" dirty="0" err="1">
                <a:sym typeface="Wingdings" panose="05000000000000000000" pitchFamily="2" charset="2"/>
              </a:rPr>
              <a:t>Lottery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Scheduling</a:t>
            </a:r>
            <a:r>
              <a:rPr lang="tr-TR" altLang="ko-KR" dirty="0">
                <a:sym typeface="Wingdings" panose="05000000000000000000" pitchFamily="2" charset="2"/>
              </a:rPr>
              <a:t> (</a:t>
            </a:r>
            <a:r>
              <a:rPr lang="tr-TR" altLang="ko-KR" dirty="0" err="1">
                <a:sym typeface="Wingdings" panose="05000000000000000000" pitchFamily="2" charset="2"/>
              </a:rPr>
              <a:t>with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unequal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number</a:t>
            </a:r>
            <a:r>
              <a:rPr lang="tr-TR" altLang="ko-KR" dirty="0">
                <a:sym typeface="Wingdings" panose="05000000000000000000" pitchFamily="2" charset="2"/>
              </a:rPr>
              <a:t> of </a:t>
            </a:r>
            <a:r>
              <a:rPr lang="tr-TR" altLang="ko-KR" dirty="0" err="1">
                <a:sym typeface="Wingdings" panose="05000000000000000000" pitchFamily="2" charset="2"/>
              </a:rPr>
              <a:t>tickets</a:t>
            </a:r>
            <a:r>
              <a:rPr lang="tr-TR" altLang="ko-KR" dirty="0">
                <a:sym typeface="Wingdings" panose="05000000000000000000" pitchFamily="2" charset="2"/>
              </a:rPr>
              <a:t> </a:t>
            </a:r>
            <a:r>
              <a:rPr lang="tr-TR" altLang="ko-KR" dirty="0" err="1">
                <a:sym typeface="Wingdings" panose="05000000000000000000" pitchFamily="2" charset="2"/>
              </a:rPr>
              <a:t>pre-distributed</a:t>
            </a:r>
            <a:r>
              <a:rPr lang="tr-TR" altLang="ko-KR" dirty="0">
                <a:sym typeface="Wingdings" panose="05000000000000000000" pitchFamily="2" charset="2"/>
              </a:rPr>
              <a:t>) </a:t>
            </a:r>
            <a:endParaRPr lang="tr-TR" altLang="ko-KR" dirty="0"/>
          </a:p>
        </p:txBody>
      </p:sp>
    </p:spTree>
    <p:extLst>
      <p:ext uri="{BB962C8B-B14F-4D97-AF65-F5344CB8AC3E}">
        <p14:creationId xmlns:p14="http://schemas.microsoft.com/office/powerpoint/2010/main" val="1464407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5BDAD3-5B46-CBBF-DA95-CDFA3A95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58" y="2856399"/>
            <a:ext cx="10515600" cy="1325563"/>
          </a:xfrm>
        </p:spPr>
        <p:txBody>
          <a:bodyPr/>
          <a:lstStyle/>
          <a:p>
            <a:r>
              <a:rPr lang="en-US" altLang="ko-KR" dirty="0"/>
              <a:t>malloc() </a:t>
            </a:r>
            <a:r>
              <a:rPr lang="tr-TR" altLang="ko-KR" dirty="0"/>
              <a:t>and </a:t>
            </a:r>
            <a:r>
              <a:rPr lang="tr-TR" altLang="ko-KR" dirty="0" err="1"/>
              <a:t>free</a:t>
            </a:r>
            <a:r>
              <a:rPr lang="tr-TR" altLang="ko-KR" dirty="0"/>
              <a:t>(): </a:t>
            </a:r>
            <a:r>
              <a:rPr lang="tr-TR" dirty="0" err="1"/>
              <a:t>Are</a:t>
            </a:r>
            <a:r>
              <a:rPr lang="tr-TR" dirty="0"/>
              <a:t> they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calls</a:t>
            </a:r>
            <a:r>
              <a:rPr lang="tr-T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63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8C104E-38AD-C24F-0149-FC51DC8E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BA2B30-14A8-C2E0-8CCF-0E7AE428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607" y="1570535"/>
            <a:ext cx="8786812" cy="5501258"/>
          </a:xfrm>
        </p:spPr>
        <p:txBody>
          <a:bodyPr/>
          <a:lstStyle/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 library call use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system call. 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/>
              <a:t> is called to expand the program’s </a:t>
            </a:r>
            <a:r>
              <a:rPr lang="en-US" altLang="ko-KR" i="1" dirty="0"/>
              <a:t>break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i="1" dirty="0"/>
              <a:t>break</a:t>
            </a:r>
            <a:r>
              <a:rPr lang="en-US" altLang="ko-KR" dirty="0"/>
              <a:t>: The location of </a:t>
            </a:r>
            <a:r>
              <a:rPr lang="en-US" altLang="ko-KR" b="1" dirty="0"/>
              <a:t>the end of the heap</a:t>
            </a:r>
            <a:r>
              <a:rPr lang="en-US" altLang="ko-KR" dirty="0"/>
              <a:t> in address space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dirty="0"/>
              <a:t> is an additional call similar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en-US" altLang="ko-KR" u="sng" dirty="0">
                <a:cs typeface="Courier New" pitchFamily="49" charset="0"/>
              </a:rPr>
              <a:t>Programmers should never directly call either </a:t>
            </a:r>
            <a:r>
              <a:rPr lang="en-US" altLang="ko-KR" u="sng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u="sn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u="sng" dirty="0">
                <a:cs typeface="Courier New" pitchFamily="49" charset="0"/>
              </a:rPr>
              <a:t>or</a:t>
            </a:r>
            <a:r>
              <a:rPr lang="tr-TR" altLang="ko-KR" u="sn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u="sng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u="sng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cs typeface="Courier New" pitchFamily="49" charset="0"/>
            </a:endParaRPr>
          </a:p>
          <a:p>
            <a:endParaRPr lang="en-US" altLang="ko-KR" dirty="0"/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0A99D65C-263D-F7DD-236E-7ADEC27E36EA}"/>
              </a:ext>
            </a:extLst>
          </p:cNvPr>
          <p:cNvSpPr/>
          <p:nvPr/>
        </p:nvSpPr>
        <p:spPr>
          <a:xfrm>
            <a:off x="1889854" y="1818111"/>
            <a:ext cx="754672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intptr_t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increment);</a:t>
            </a:r>
          </a:p>
        </p:txBody>
      </p:sp>
    </p:spTree>
    <p:extLst>
      <p:ext uri="{BB962C8B-B14F-4D97-AF65-F5344CB8AC3E}">
        <p14:creationId xmlns:p14="http://schemas.microsoft.com/office/powerpoint/2010/main" val="3647207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15. Address Translation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</a:p>
        </p:txBody>
      </p:sp>
    </p:spTree>
    <p:extLst>
      <p:ext uri="{BB962C8B-B14F-4D97-AF65-F5344CB8AC3E}">
        <p14:creationId xmlns:p14="http://schemas.microsoft.com/office/powerpoint/2010/main" val="2946901389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510D26-DAEB-5F81-3626-ED7D1E9A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02347" cy="1146434"/>
          </a:xfrm>
        </p:spPr>
        <p:txBody>
          <a:bodyPr/>
          <a:lstStyle/>
          <a:p>
            <a:r>
              <a:rPr lang="en-US" altLang="ko-KR" sz="4400" dirty="0"/>
              <a:t>Memory Virtualizing with Efficiency and Control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3D93FB-DBD8-BF2E-67E3-1C0D61E9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virtualizing takes a similar strategy known as </a:t>
            </a:r>
            <a:r>
              <a:rPr lang="en-US" altLang="ko-KR" b="1" dirty="0"/>
              <a:t>limited direct execution</a:t>
            </a:r>
            <a:r>
              <a:rPr lang="tr-TR" altLang="ko-KR" b="1" dirty="0"/>
              <a:t> </a:t>
            </a:r>
            <a:r>
              <a:rPr lang="en-US" altLang="ko-KR" b="1" dirty="0"/>
              <a:t>(LDE) </a:t>
            </a:r>
            <a:r>
              <a:rPr lang="en-US" altLang="ko-KR" dirty="0"/>
              <a:t>for efficiency and control. </a:t>
            </a:r>
          </a:p>
          <a:p>
            <a:r>
              <a:rPr lang="en-US" altLang="ko-KR" dirty="0"/>
              <a:t>In memory virtualizing,</a:t>
            </a:r>
            <a:r>
              <a:rPr lang="en-US" altLang="ko-KR" b="1" dirty="0"/>
              <a:t> </a:t>
            </a:r>
            <a:r>
              <a:rPr lang="en-US" altLang="ko-KR" dirty="0"/>
              <a:t>efficiency and control are attained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 support.</a:t>
            </a:r>
          </a:p>
          <a:p>
            <a:pPr lvl="1"/>
            <a:r>
              <a:rPr lang="en-US" altLang="ko-KR" dirty="0"/>
              <a:t>e.g., registers, TLB</a:t>
            </a:r>
            <a:r>
              <a:rPr lang="tr-TR" altLang="ko-KR" dirty="0"/>
              <a:t>s </a:t>
            </a:r>
            <a:r>
              <a:rPr lang="en-US" altLang="ko-KR" dirty="0"/>
              <a:t>(Translation Look-aside Buffer</a:t>
            </a:r>
            <a:r>
              <a:rPr lang="tr-TR" altLang="ko-KR" dirty="0"/>
              <a:t>s</a:t>
            </a:r>
            <a:r>
              <a:rPr lang="en-US" altLang="ko-KR" dirty="0"/>
              <a:t>), page-table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5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C63D45-C45D-F4D8-B8D0-AD55F6D3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A3811A-FC83-8B0E-D7FB-47302A6A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transforms a </a:t>
            </a:r>
            <a:r>
              <a:rPr lang="en-US" altLang="ko-KR" b="1" dirty="0"/>
              <a:t>virtual address </a:t>
            </a:r>
            <a:r>
              <a:rPr lang="en-US" altLang="ko-KR" dirty="0"/>
              <a:t>to a </a:t>
            </a:r>
            <a:r>
              <a:rPr lang="en-US" altLang="ko-KR" b="1" dirty="0"/>
              <a:t>physical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desired information is actually stored in a physical address.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must get involved at key points to set up the hardware.</a:t>
            </a:r>
          </a:p>
          <a:p>
            <a:pPr lvl="1"/>
            <a:r>
              <a:rPr lang="en-US" altLang="ko-KR" dirty="0"/>
              <a:t>The OS must manage memory to </a:t>
            </a:r>
            <a:r>
              <a:rPr lang="tr-TR" altLang="ko-KR" dirty="0" err="1"/>
              <a:t>sensibly</a:t>
            </a:r>
            <a:r>
              <a:rPr lang="en-US" altLang="ko-KR" dirty="0"/>
              <a:t> intervene.</a:t>
            </a:r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44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82549E-8753-099C-473B-D87DD3A0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8D6150-F15C-2DAE-FF40-1502BC58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r>
              <a:rPr lang="tr-TR" altLang="ko-KR" dirty="0"/>
              <a:t> in </a:t>
            </a:r>
            <a:r>
              <a:rPr lang="en-US" altLang="ko-KR" dirty="0"/>
              <a:t>C </a:t>
            </a:r>
            <a:r>
              <a:rPr lang="tr-TR" altLang="ko-KR" dirty="0"/>
              <a:t>l</a:t>
            </a:r>
            <a:r>
              <a:rPr lang="en-US" altLang="ko-KR" dirty="0" err="1"/>
              <a:t>anguage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a value from memory</a:t>
            </a:r>
          </a:p>
          <a:p>
            <a:pPr lvl="1"/>
            <a:r>
              <a:rPr lang="en-US" altLang="ko-KR" b="1" dirty="0"/>
              <a:t>Increment </a:t>
            </a:r>
            <a:r>
              <a:rPr lang="en-US" altLang="ko-KR" dirty="0"/>
              <a:t>it by three</a:t>
            </a:r>
          </a:p>
          <a:p>
            <a:pPr lvl="1"/>
            <a:r>
              <a:rPr lang="en-US" altLang="ko-KR" b="1" dirty="0"/>
              <a:t>Store</a:t>
            </a:r>
            <a:r>
              <a:rPr lang="en-US" altLang="ko-KR" dirty="0"/>
              <a:t> the value back into memory</a:t>
            </a:r>
          </a:p>
          <a:p>
            <a:endParaRPr 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575311B9-E87C-6306-A0D8-B95EA18D4405}"/>
              </a:ext>
            </a:extLst>
          </p:cNvPr>
          <p:cNvSpPr/>
          <p:nvPr/>
        </p:nvSpPr>
        <p:spPr>
          <a:xfrm>
            <a:off x="1467210" y="2474893"/>
            <a:ext cx="7546726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func()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x = x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this is the line of code we are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1294634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E8BBE0-FC2F-2E73-5B0B-CA7A91D4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r>
              <a:rPr lang="tr-TR" altLang="ko-KR" dirty="0"/>
              <a:t> </a:t>
            </a:r>
            <a:r>
              <a:rPr lang="en-US" altLang="ko-KR" dirty="0"/>
              <a:t>(Cont.)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D8BCBE-BBCD-5860-EDFB-ADEDC9FB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ko-KR" dirty="0" err="1"/>
              <a:t>Same</a:t>
            </a:r>
            <a:r>
              <a:rPr lang="tr-TR" altLang="ko-KR" dirty="0"/>
              <a:t> </a:t>
            </a:r>
            <a:r>
              <a:rPr lang="tr-TR" altLang="ko-KR" dirty="0" err="1"/>
              <a:t>Code</a:t>
            </a:r>
            <a:r>
              <a:rPr lang="tr-TR" altLang="ko-KR" dirty="0"/>
              <a:t> in </a:t>
            </a:r>
            <a:r>
              <a:rPr lang="en-US" altLang="ko-KR" dirty="0"/>
              <a:t>Assembly</a:t>
            </a:r>
          </a:p>
          <a:p>
            <a:endParaRPr lang="en-US" altLang="ko-KR" dirty="0"/>
          </a:p>
          <a:p>
            <a:pPr lvl="1"/>
            <a:endParaRPr lang="tr-TR" altLang="ko-KR" dirty="0"/>
          </a:p>
          <a:p>
            <a:pPr lvl="1"/>
            <a:endParaRPr lang="tr-TR" altLang="ko-KR" dirty="0"/>
          </a:p>
          <a:p>
            <a:pPr lvl="1"/>
            <a:r>
              <a:rPr lang="en-US" altLang="ko-KR" dirty="0"/>
              <a:t>Presume that the address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has been place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dirty="0"/>
              <a:t> register.</a:t>
            </a:r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the value at that address into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/>
              <a:t> register.</a:t>
            </a:r>
          </a:p>
          <a:p>
            <a:pPr lvl="1"/>
            <a:r>
              <a:rPr lang="en-US" altLang="ko-KR" b="1" dirty="0"/>
              <a:t>Add</a:t>
            </a:r>
            <a:r>
              <a:rPr lang="en-US" altLang="ko-KR" dirty="0"/>
              <a:t> 3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register.</a:t>
            </a:r>
          </a:p>
          <a:p>
            <a:pPr lvl="1"/>
            <a:r>
              <a:rPr lang="en-US" altLang="ko-KR" b="1" dirty="0">
                <a:cs typeface="Courier New" pitchFamily="49" charset="0"/>
              </a:rPr>
              <a:t>Store</a:t>
            </a:r>
            <a:r>
              <a:rPr lang="en-US" altLang="ko-KR" dirty="0">
                <a:cs typeface="Courier New" pitchFamily="49" charset="0"/>
              </a:rPr>
              <a:t> the value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>
                <a:cs typeface="Courier New" pitchFamily="49" charset="0"/>
              </a:rPr>
              <a:t> back into memory.</a:t>
            </a: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직사각형 6">
            <a:extLst>
              <a:ext uri="{FF2B5EF4-FFF2-40B4-BE49-F238E27FC236}">
                <a16:creationId xmlns:a16="http://schemas.microsoft.com/office/drawing/2014/main" id="{53FC1E3C-EB86-A71F-6870-88E0B9D50B74}"/>
              </a:ext>
            </a:extLst>
          </p:cNvPr>
          <p:cNvSpPr/>
          <p:nvPr/>
        </p:nvSpPr>
        <p:spPr>
          <a:xfrm>
            <a:off x="2241652" y="2480523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%eax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load 0+ebx into eax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132 : addl $0x03, %eax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add 3 to eax register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135 : movl %eax, 0x0(%ebx)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store eax back to mem</a:t>
            </a:r>
          </a:p>
        </p:txBody>
      </p:sp>
    </p:spTree>
    <p:extLst>
      <p:ext uri="{BB962C8B-B14F-4D97-AF65-F5344CB8AC3E}">
        <p14:creationId xmlns:p14="http://schemas.microsoft.com/office/powerpoint/2010/main" val="179052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DEC14F-1F14-7BCF-DFDF-3C56BB3E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r>
              <a:rPr lang="tr-TR" altLang="ko-KR" dirty="0"/>
              <a:t> </a:t>
            </a:r>
            <a:r>
              <a:rPr lang="en-US" altLang="ko-KR" dirty="0"/>
              <a:t>(Cont.)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A4AC73-BF05-443B-A53D-BDBCED47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2800" dirty="0"/>
              <a:t>Fetch instruction at address 128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/>
              <a:t>Execute this instruction (</a:t>
            </a:r>
            <a:r>
              <a:rPr lang="en-US" altLang="ko-KR" sz="2400" dirty="0"/>
              <a:t>load from address 15KB)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/>
              <a:t>Fetch instruction at address 132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/>
              <a:t>Execute this instruction (</a:t>
            </a:r>
            <a:r>
              <a:rPr lang="en-US" altLang="ko-KR" sz="2400" dirty="0"/>
              <a:t>no memory reference)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/>
              <a:t>Fetch the instruction at address 135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/>
              <a:t>Execute this instruction (s</a:t>
            </a:r>
            <a:r>
              <a:rPr lang="en-US" altLang="ko-KR" sz="2400" dirty="0"/>
              <a:t>tore to address 15 KB)</a:t>
            </a:r>
            <a:endParaRPr lang="ko-KR" altLang="en-US" sz="2400" dirty="0"/>
          </a:p>
          <a:p>
            <a:endParaRPr lang="en-US" dirty="0"/>
          </a:p>
        </p:txBody>
      </p:sp>
      <p:grpSp>
        <p:nvGrpSpPr>
          <p:cNvPr id="4" name="그룹 6">
            <a:extLst>
              <a:ext uri="{FF2B5EF4-FFF2-40B4-BE49-F238E27FC236}">
                <a16:creationId xmlns:a16="http://schemas.microsoft.com/office/drawing/2014/main" id="{5D9CFB1B-FF89-09F9-78C0-7DA83F0206AB}"/>
              </a:ext>
            </a:extLst>
          </p:cNvPr>
          <p:cNvGrpSpPr/>
          <p:nvPr/>
        </p:nvGrpSpPr>
        <p:grpSpPr>
          <a:xfrm>
            <a:off x="9202521" y="1235030"/>
            <a:ext cx="2382854" cy="5401900"/>
            <a:chOff x="441340" y="889023"/>
            <a:chExt cx="2382854" cy="5401900"/>
          </a:xfrm>
        </p:grpSpPr>
        <p:sp>
          <p:nvSpPr>
            <p:cNvPr id="5" name="직사각형 39">
              <a:extLst>
                <a:ext uri="{FF2B5EF4-FFF2-40B4-BE49-F238E27FC236}">
                  <a16:creationId xmlns:a16="http://schemas.microsoft.com/office/drawing/2014/main" id="{8AB057FE-8FD9-BBF8-07E2-F0CC7CC29AD9}"/>
                </a:ext>
              </a:extLst>
            </p:cNvPr>
            <p:cNvSpPr/>
            <p:nvPr/>
          </p:nvSpPr>
          <p:spPr>
            <a:xfrm>
              <a:off x="1142255" y="2585315"/>
              <a:ext cx="1681616" cy="281572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" name="직사각형 40">
              <a:extLst>
                <a:ext uri="{FF2B5EF4-FFF2-40B4-BE49-F238E27FC236}">
                  <a16:creationId xmlns:a16="http://schemas.microsoft.com/office/drawing/2014/main" id="{A525D664-25E8-B9F4-3F6B-5B6500ADB986}"/>
                </a:ext>
              </a:extLst>
            </p:cNvPr>
            <p:cNvSpPr/>
            <p:nvPr/>
          </p:nvSpPr>
          <p:spPr>
            <a:xfrm>
              <a:off x="1142255" y="5401036"/>
              <a:ext cx="1681615" cy="7964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3000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cxnSp>
          <p:nvCxnSpPr>
            <p:cNvPr id="7" name="직선 화살표 연결선 41">
              <a:extLst>
                <a:ext uri="{FF2B5EF4-FFF2-40B4-BE49-F238E27FC236}">
                  <a16:creationId xmlns:a16="http://schemas.microsoft.com/office/drawing/2014/main" id="{B24CF0BD-E8BE-06ED-3ABD-49971C9CF4B5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1982899" y="4779532"/>
              <a:ext cx="164" cy="621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42">
              <a:extLst>
                <a:ext uri="{FF2B5EF4-FFF2-40B4-BE49-F238E27FC236}">
                  <a16:creationId xmlns:a16="http://schemas.microsoft.com/office/drawing/2014/main" id="{8BB65DB6-DF37-C147-79D8-8F6B452476F0}"/>
                </a:ext>
              </a:extLst>
            </p:cNvPr>
            <p:cNvCxnSpPr>
              <a:stCxn id="5" idx="0"/>
            </p:cNvCxnSpPr>
            <p:nvPr/>
          </p:nvCxnSpPr>
          <p:spPr>
            <a:xfrm flipH="1">
              <a:off x="1982901" y="2585315"/>
              <a:ext cx="162" cy="5380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43">
              <a:extLst>
                <a:ext uri="{FF2B5EF4-FFF2-40B4-BE49-F238E27FC236}">
                  <a16:creationId xmlns:a16="http://schemas.microsoft.com/office/drawing/2014/main" id="{A20D72AA-EAA3-618F-3D17-03D2F247D9E9}"/>
                </a:ext>
              </a:extLst>
            </p:cNvPr>
            <p:cNvSpPr txBox="1"/>
            <p:nvPr/>
          </p:nvSpPr>
          <p:spPr>
            <a:xfrm>
              <a:off x="1723114" y="4471753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44">
              <a:extLst>
                <a:ext uri="{FF2B5EF4-FFF2-40B4-BE49-F238E27FC236}">
                  <a16:creationId xmlns:a16="http://schemas.microsoft.com/office/drawing/2014/main" id="{9059ACFA-7860-3333-7EF9-4421EBDE614A}"/>
                </a:ext>
              </a:extLst>
            </p:cNvPr>
            <p:cNvSpPr txBox="1"/>
            <p:nvPr/>
          </p:nvSpPr>
          <p:spPr>
            <a:xfrm>
              <a:off x="1681719" y="3123346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45">
              <a:extLst>
                <a:ext uri="{FF2B5EF4-FFF2-40B4-BE49-F238E27FC236}">
                  <a16:creationId xmlns:a16="http://schemas.microsoft.com/office/drawing/2014/main" id="{1518DC8F-EE83-12C8-79AC-034EC544DE03}"/>
                </a:ext>
              </a:extLst>
            </p:cNvPr>
            <p:cNvSpPr/>
            <p:nvPr/>
          </p:nvSpPr>
          <p:spPr>
            <a:xfrm>
              <a:off x="1142255" y="1839742"/>
              <a:ext cx="1681617" cy="745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12" name="TextBox 46">
              <a:extLst>
                <a:ext uri="{FF2B5EF4-FFF2-40B4-BE49-F238E27FC236}">
                  <a16:creationId xmlns:a16="http://schemas.microsoft.com/office/drawing/2014/main" id="{951D21DB-008F-CEEB-17B2-E6CE43E9B597}"/>
                </a:ext>
              </a:extLst>
            </p:cNvPr>
            <p:cNvSpPr txBox="1"/>
            <p:nvPr/>
          </p:nvSpPr>
          <p:spPr>
            <a:xfrm>
              <a:off x="441340" y="52687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47">
              <a:extLst>
                <a:ext uri="{FF2B5EF4-FFF2-40B4-BE49-F238E27FC236}">
                  <a16:creationId xmlns:a16="http://schemas.microsoft.com/office/drawing/2014/main" id="{818911E3-C0B5-34C5-B119-EB2EEFB1BF88}"/>
                </a:ext>
              </a:extLst>
            </p:cNvPr>
            <p:cNvSpPr/>
            <p:nvPr/>
          </p:nvSpPr>
          <p:spPr>
            <a:xfrm>
              <a:off x="1142255" y="982487"/>
              <a:ext cx="1681939" cy="857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14" name="TextBox 48">
              <a:extLst>
                <a:ext uri="{FF2B5EF4-FFF2-40B4-BE49-F238E27FC236}">
                  <a16:creationId xmlns:a16="http://schemas.microsoft.com/office/drawing/2014/main" id="{14E62C2E-2B42-C668-429C-CC48FE92302D}"/>
                </a:ext>
              </a:extLst>
            </p:cNvPr>
            <p:cNvSpPr txBox="1"/>
            <p:nvPr/>
          </p:nvSpPr>
          <p:spPr>
            <a:xfrm>
              <a:off x="441340" y="59831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49">
              <a:extLst>
                <a:ext uri="{FF2B5EF4-FFF2-40B4-BE49-F238E27FC236}">
                  <a16:creationId xmlns:a16="http://schemas.microsoft.com/office/drawing/2014/main" id="{1824362B-DF6C-AEE2-8C00-55957C751F75}"/>
                </a:ext>
              </a:extLst>
            </p:cNvPr>
            <p:cNvSpPr txBox="1"/>
            <p:nvPr/>
          </p:nvSpPr>
          <p:spPr>
            <a:xfrm>
              <a:off x="441340" y="562595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50">
              <a:extLst>
                <a:ext uri="{FF2B5EF4-FFF2-40B4-BE49-F238E27FC236}">
                  <a16:creationId xmlns:a16="http://schemas.microsoft.com/office/drawing/2014/main" id="{AD30A3E3-C784-E7BE-0319-6C4F8B879AB2}"/>
                </a:ext>
              </a:extLst>
            </p:cNvPr>
            <p:cNvSpPr txBox="1"/>
            <p:nvPr/>
          </p:nvSpPr>
          <p:spPr>
            <a:xfrm>
              <a:off x="441340" y="88902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51">
              <a:extLst>
                <a:ext uri="{FF2B5EF4-FFF2-40B4-BE49-F238E27FC236}">
                  <a16:creationId xmlns:a16="http://schemas.microsoft.com/office/drawing/2014/main" id="{1933B56A-6A78-0ADC-B1BE-1AB144438EF8}"/>
                </a:ext>
              </a:extLst>
            </p:cNvPr>
            <p:cNvSpPr txBox="1"/>
            <p:nvPr/>
          </p:nvSpPr>
          <p:spPr>
            <a:xfrm>
              <a:off x="441340" y="1268238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52">
              <a:extLst>
                <a:ext uri="{FF2B5EF4-FFF2-40B4-BE49-F238E27FC236}">
                  <a16:creationId xmlns:a16="http://schemas.microsoft.com/office/drawing/2014/main" id="{DCD3FF48-9DF0-F9A9-5C7A-1D732CCCC3BF}"/>
                </a:ext>
              </a:extLst>
            </p:cNvPr>
            <p:cNvSpPr txBox="1"/>
            <p:nvPr/>
          </p:nvSpPr>
          <p:spPr>
            <a:xfrm>
              <a:off x="441340" y="167484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53">
              <a:extLst>
                <a:ext uri="{FF2B5EF4-FFF2-40B4-BE49-F238E27FC236}">
                  <a16:creationId xmlns:a16="http://schemas.microsoft.com/office/drawing/2014/main" id="{BBD2883F-B995-A3FF-F161-829442BA69A1}"/>
                </a:ext>
              </a:extLst>
            </p:cNvPr>
            <p:cNvSpPr txBox="1"/>
            <p:nvPr/>
          </p:nvSpPr>
          <p:spPr>
            <a:xfrm>
              <a:off x="441340" y="203203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54">
              <a:extLst>
                <a:ext uri="{FF2B5EF4-FFF2-40B4-BE49-F238E27FC236}">
                  <a16:creationId xmlns:a16="http://schemas.microsoft.com/office/drawing/2014/main" id="{91C764B0-4284-7E43-CD74-C889A78349CE}"/>
                </a:ext>
              </a:extLst>
            </p:cNvPr>
            <p:cNvSpPr txBox="1"/>
            <p:nvPr/>
          </p:nvSpPr>
          <p:spPr>
            <a:xfrm>
              <a:off x="441340" y="24112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55">
              <a:extLst>
                <a:ext uri="{FF2B5EF4-FFF2-40B4-BE49-F238E27FC236}">
                  <a16:creationId xmlns:a16="http://schemas.microsoft.com/office/drawing/2014/main" id="{08AB8F54-0816-0855-1F19-0004C404A77D}"/>
                </a:ext>
              </a:extLst>
            </p:cNvPr>
            <p:cNvSpPr txBox="1"/>
            <p:nvPr/>
          </p:nvSpPr>
          <p:spPr>
            <a:xfrm>
              <a:off x="806510" y="962331"/>
              <a:ext cx="642942" cy="553998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132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135</a:t>
              </a:r>
              <a:endPara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56">
              <a:extLst>
                <a:ext uri="{FF2B5EF4-FFF2-40B4-BE49-F238E27FC236}">
                  <a16:creationId xmlns:a16="http://schemas.microsoft.com/office/drawing/2014/main" id="{1CEA9F20-9C11-0625-DC97-9CF2358657EB}"/>
                </a:ext>
              </a:extLst>
            </p:cNvPr>
            <p:cNvSpPr txBox="1"/>
            <p:nvPr/>
          </p:nvSpPr>
          <p:spPr>
            <a:xfrm>
              <a:off x="1101943" y="966327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eax</a:t>
              </a:r>
              <a:endPara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ddl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0x03,%eax</a:t>
              </a: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%eax,0x0(%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934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053E38-DDC4-5AF3-2748-03D5610A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Relocation Address Space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B2DDCC-6A1B-D972-3B80-A736A877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ko-KR" dirty="0" err="1"/>
              <a:t>What</a:t>
            </a:r>
            <a:r>
              <a:rPr lang="tr-TR" altLang="ko-KR" dirty="0"/>
              <a:t> </a:t>
            </a:r>
            <a:r>
              <a:rPr lang="tr-TR" altLang="ko-KR" dirty="0" err="1"/>
              <a:t>if</a:t>
            </a:r>
            <a:r>
              <a:rPr lang="tr-TR" altLang="ko-KR" dirty="0"/>
              <a:t> t</a:t>
            </a:r>
            <a:r>
              <a:rPr lang="en-US" altLang="ko-KR" dirty="0"/>
              <a:t>he OS wants to place the process </a:t>
            </a:r>
            <a:r>
              <a:rPr lang="en-US" altLang="ko-KR" b="1" dirty="0"/>
              <a:t>somewhere else </a:t>
            </a:r>
            <a:r>
              <a:rPr lang="en-US" altLang="ko-KR" dirty="0"/>
              <a:t>in physical memory, not at address 0</a:t>
            </a:r>
            <a:r>
              <a:rPr lang="tr-TR" altLang="ko-KR" dirty="0"/>
              <a:t>?</a:t>
            </a:r>
            <a:endParaRPr lang="en-US" altLang="ko-KR" dirty="0"/>
          </a:p>
          <a:p>
            <a:pPr lvl="1"/>
            <a:r>
              <a:rPr lang="tr-TR" altLang="ko-KR" dirty="0" err="1"/>
              <a:t>Note</a:t>
            </a:r>
            <a:r>
              <a:rPr lang="tr-TR" altLang="ko-KR" dirty="0"/>
              <a:t> </a:t>
            </a:r>
            <a:r>
              <a:rPr lang="tr-TR" altLang="ko-KR" dirty="0" err="1"/>
              <a:t>that</a:t>
            </a:r>
            <a:r>
              <a:rPr lang="tr-TR" altLang="ko-KR" dirty="0"/>
              <a:t> t</a:t>
            </a:r>
            <a:r>
              <a:rPr lang="en-US" altLang="ko-KR" dirty="0"/>
              <a:t>he address space start</a:t>
            </a:r>
            <a:r>
              <a:rPr lang="tr-TR" altLang="ko-KR" dirty="0"/>
              <a:t>s</a:t>
            </a:r>
            <a:r>
              <a:rPr lang="en-US" altLang="ko-KR" dirty="0"/>
              <a:t> at address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2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7F6425-84FB-B166-8B28-29C0D6B5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Single Relocated Process </a:t>
            </a:r>
            <a:endParaRPr 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AFD3C122-069E-BB2F-0E5C-697E27E98FEC}"/>
              </a:ext>
            </a:extLst>
          </p:cNvPr>
          <p:cNvSpPr/>
          <p:nvPr/>
        </p:nvSpPr>
        <p:spPr>
          <a:xfrm>
            <a:off x="3170365" y="3278622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8F0586CD-7E31-5AC0-077F-1953D6C8EB30}"/>
              </a:ext>
            </a:extLst>
          </p:cNvPr>
          <p:cNvSpPr/>
          <p:nvPr/>
        </p:nvSpPr>
        <p:spPr>
          <a:xfrm>
            <a:off x="3170364" y="5540379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6" name="직선 화살표 연결선 7">
            <a:extLst>
              <a:ext uri="{FF2B5EF4-FFF2-40B4-BE49-F238E27FC236}">
                <a16:creationId xmlns:a16="http://schemas.microsoft.com/office/drawing/2014/main" id="{3185D3E0-670D-7F62-0D90-6EAE401433CC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4011331" y="5122246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8">
            <a:extLst>
              <a:ext uri="{FF2B5EF4-FFF2-40B4-BE49-F238E27FC236}">
                <a16:creationId xmlns:a16="http://schemas.microsoft.com/office/drawing/2014/main" id="{E69B7AE5-EEC4-41FB-5C4B-B1A13748ED1F}"/>
              </a:ext>
            </a:extLst>
          </p:cNvPr>
          <p:cNvCxnSpPr/>
          <p:nvPr/>
        </p:nvCxnSpPr>
        <p:spPr>
          <a:xfrm flipH="1">
            <a:off x="4011331" y="3113259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>
            <a:extLst>
              <a:ext uri="{FF2B5EF4-FFF2-40B4-BE49-F238E27FC236}">
                <a16:creationId xmlns:a16="http://schemas.microsoft.com/office/drawing/2014/main" id="{14CFCBA1-45CA-8E33-0EE0-4DCD628BFAE8}"/>
              </a:ext>
            </a:extLst>
          </p:cNvPr>
          <p:cNvSpPr txBox="1"/>
          <p:nvPr/>
        </p:nvSpPr>
        <p:spPr>
          <a:xfrm>
            <a:off x="3698957" y="4762613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50AB1E9-262A-AE8F-620F-C60E7ABE92C6}"/>
              </a:ext>
            </a:extLst>
          </p:cNvPr>
          <p:cNvSpPr txBox="1"/>
          <p:nvPr/>
        </p:nvSpPr>
        <p:spPr>
          <a:xfrm>
            <a:off x="3698957" y="3845648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11">
            <a:extLst>
              <a:ext uri="{FF2B5EF4-FFF2-40B4-BE49-F238E27FC236}">
                <a16:creationId xmlns:a16="http://schemas.microsoft.com/office/drawing/2014/main" id="{75A9634B-E3B8-AE5A-88B7-05DC5DDCE475}"/>
              </a:ext>
            </a:extLst>
          </p:cNvPr>
          <p:cNvSpPr/>
          <p:nvPr/>
        </p:nvSpPr>
        <p:spPr>
          <a:xfrm>
            <a:off x="3170366" y="2533049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1" name="직사각형 13">
            <a:extLst>
              <a:ext uri="{FF2B5EF4-FFF2-40B4-BE49-F238E27FC236}">
                <a16:creationId xmlns:a16="http://schemas.microsoft.com/office/drawing/2014/main" id="{FD89B714-03BE-3842-CD37-E03D28C2466F}"/>
              </a:ext>
            </a:extLst>
          </p:cNvPr>
          <p:cNvSpPr/>
          <p:nvPr/>
        </p:nvSpPr>
        <p:spPr>
          <a:xfrm>
            <a:off x="3170688" y="1675793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A3F5F068-C5E2-F533-BA54-FDE005E1CA39}"/>
              </a:ext>
            </a:extLst>
          </p:cNvPr>
          <p:cNvSpPr txBox="1"/>
          <p:nvPr/>
        </p:nvSpPr>
        <p:spPr>
          <a:xfrm>
            <a:off x="2546911" y="614327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1AEB6B2D-9B42-70C1-40F0-857059EA30C3}"/>
              </a:ext>
            </a:extLst>
          </p:cNvPr>
          <p:cNvSpPr txBox="1"/>
          <p:nvPr/>
        </p:nvSpPr>
        <p:spPr>
          <a:xfrm>
            <a:off x="2682861" y="1521904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B4D92ABE-F98C-3E12-E3B9-7D3E8C54C183}"/>
              </a:ext>
            </a:extLst>
          </p:cNvPr>
          <p:cNvSpPr/>
          <p:nvPr/>
        </p:nvSpPr>
        <p:spPr>
          <a:xfrm>
            <a:off x="7278150" y="4857387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23">
            <a:extLst>
              <a:ext uri="{FF2B5EF4-FFF2-40B4-BE49-F238E27FC236}">
                <a16:creationId xmlns:a16="http://schemas.microsoft.com/office/drawing/2014/main" id="{E0E06306-B3E3-97D5-E0D5-2E7EDF9A2079}"/>
              </a:ext>
            </a:extLst>
          </p:cNvPr>
          <p:cNvSpPr/>
          <p:nvPr/>
        </p:nvSpPr>
        <p:spPr>
          <a:xfrm>
            <a:off x="7277828" y="2599336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6" name="직사각형 24">
            <a:extLst>
              <a:ext uri="{FF2B5EF4-FFF2-40B4-BE49-F238E27FC236}">
                <a16:creationId xmlns:a16="http://schemas.microsoft.com/office/drawing/2014/main" id="{AEFEC367-8465-BD9D-3FD6-23F3362FA7FD}"/>
              </a:ext>
            </a:extLst>
          </p:cNvPr>
          <p:cNvSpPr/>
          <p:nvPr/>
        </p:nvSpPr>
        <p:spPr>
          <a:xfrm>
            <a:off x="7278150" y="1666166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E7EC2A48-4325-231E-29AD-925AC8B18D29}"/>
              </a:ext>
            </a:extLst>
          </p:cNvPr>
          <p:cNvSpPr txBox="1"/>
          <p:nvPr/>
        </p:nvSpPr>
        <p:spPr>
          <a:xfrm>
            <a:off x="6577235" y="157982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82531F07-C19C-E02D-1F0B-92DC84AD8541}"/>
              </a:ext>
            </a:extLst>
          </p:cNvPr>
          <p:cNvSpPr txBox="1"/>
          <p:nvPr/>
        </p:nvSpPr>
        <p:spPr>
          <a:xfrm>
            <a:off x="6577235" y="242342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27">
            <a:extLst>
              <a:ext uri="{FF2B5EF4-FFF2-40B4-BE49-F238E27FC236}">
                <a16:creationId xmlns:a16="http://schemas.microsoft.com/office/drawing/2014/main" id="{F1891469-B271-DB8A-DE52-912968303585}"/>
              </a:ext>
            </a:extLst>
          </p:cNvPr>
          <p:cNvSpPr txBox="1"/>
          <p:nvPr/>
        </p:nvSpPr>
        <p:spPr>
          <a:xfrm>
            <a:off x="6547911" y="332210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10E9D80E-B897-40F4-0C8F-AED5A5FB7D2A}"/>
              </a:ext>
            </a:extLst>
          </p:cNvPr>
          <p:cNvSpPr txBox="1"/>
          <p:nvPr/>
        </p:nvSpPr>
        <p:spPr>
          <a:xfrm>
            <a:off x="6574229" y="470349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9">
            <a:extLst>
              <a:ext uri="{FF2B5EF4-FFF2-40B4-BE49-F238E27FC236}">
                <a16:creationId xmlns:a16="http://schemas.microsoft.com/office/drawing/2014/main" id="{7745BC7A-DFBE-92C1-20A5-FF60E8A0CBEF}"/>
              </a:ext>
            </a:extLst>
          </p:cNvPr>
          <p:cNvSpPr txBox="1"/>
          <p:nvPr/>
        </p:nvSpPr>
        <p:spPr>
          <a:xfrm>
            <a:off x="6574229" y="598938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30">
            <a:extLst>
              <a:ext uri="{FF2B5EF4-FFF2-40B4-BE49-F238E27FC236}">
                <a16:creationId xmlns:a16="http://schemas.microsoft.com/office/drawing/2014/main" id="{7A559E13-73AB-7A1B-3288-99705D3308DB}"/>
              </a:ext>
            </a:extLst>
          </p:cNvPr>
          <p:cNvSpPr/>
          <p:nvPr/>
        </p:nvSpPr>
        <p:spPr>
          <a:xfrm>
            <a:off x="7278150" y="3456591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3" name="직사각형 31">
            <a:extLst>
              <a:ext uri="{FF2B5EF4-FFF2-40B4-BE49-F238E27FC236}">
                <a16:creationId xmlns:a16="http://schemas.microsoft.com/office/drawing/2014/main" id="{78F4C501-8D56-9E8D-89F3-299E7F844D40}"/>
              </a:ext>
            </a:extLst>
          </p:cNvPr>
          <p:cNvSpPr/>
          <p:nvPr/>
        </p:nvSpPr>
        <p:spPr>
          <a:xfrm>
            <a:off x="7278150" y="3856819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 but not in use)</a:t>
            </a:r>
          </a:p>
        </p:txBody>
      </p:sp>
      <p:sp>
        <p:nvSpPr>
          <p:cNvPr id="24" name="직사각형 32">
            <a:extLst>
              <a:ext uri="{FF2B5EF4-FFF2-40B4-BE49-F238E27FC236}">
                <a16:creationId xmlns:a16="http://schemas.microsoft.com/office/drawing/2014/main" id="{D6111DEA-8A24-EBD2-0E0C-4CC5E469FD3E}"/>
              </a:ext>
            </a:extLst>
          </p:cNvPr>
          <p:cNvSpPr/>
          <p:nvPr/>
        </p:nvSpPr>
        <p:spPr>
          <a:xfrm>
            <a:off x="7277827" y="365670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5" name="직사각형 33">
            <a:extLst>
              <a:ext uri="{FF2B5EF4-FFF2-40B4-BE49-F238E27FC236}">
                <a16:creationId xmlns:a16="http://schemas.microsoft.com/office/drawing/2014/main" id="{C6FD95A1-6496-56C0-1851-8FDEF7F6ED02}"/>
              </a:ext>
            </a:extLst>
          </p:cNvPr>
          <p:cNvSpPr/>
          <p:nvPr/>
        </p:nvSpPr>
        <p:spPr>
          <a:xfrm>
            <a:off x="7278150" y="4657273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6" name="직선 화살표 연결선 34">
            <a:extLst>
              <a:ext uri="{FF2B5EF4-FFF2-40B4-BE49-F238E27FC236}">
                <a16:creationId xmlns:a16="http://schemas.microsoft.com/office/drawing/2014/main" id="{BC8D232E-31DF-72E6-9B04-2CBCBCBC34F4}"/>
              </a:ext>
            </a:extLst>
          </p:cNvPr>
          <p:cNvCxnSpPr>
            <a:stCxn id="23" idx="0"/>
          </p:cNvCxnSpPr>
          <p:nvPr/>
        </p:nvCxnSpPr>
        <p:spPr>
          <a:xfrm flipH="1">
            <a:off x="8118796" y="3856819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35">
            <a:extLst>
              <a:ext uri="{FF2B5EF4-FFF2-40B4-BE49-F238E27FC236}">
                <a16:creationId xmlns:a16="http://schemas.microsoft.com/office/drawing/2014/main" id="{228DCC25-87EF-5843-CAD3-38F35B0F0E34}"/>
              </a:ext>
            </a:extLst>
          </p:cNvPr>
          <p:cNvCxnSpPr>
            <a:stCxn id="23" idx="2"/>
          </p:cNvCxnSpPr>
          <p:nvPr/>
        </p:nvCxnSpPr>
        <p:spPr>
          <a:xfrm flipH="1" flipV="1">
            <a:off x="8118796" y="4471360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36">
            <a:extLst>
              <a:ext uri="{FF2B5EF4-FFF2-40B4-BE49-F238E27FC236}">
                <a16:creationId xmlns:a16="http://schemas.microsoft.com/office/drawing/2014/main" id="{53B3A60E-51A1-CC2C-91AD-EF2FF613093A}"/>
              </a:ext>
            </a:extLst>
          </p:cNvPr>
          <p:cNvCxnSpPr/>
          <p:nvPr/>
        </p:nvCxnSpPr>
        <p:spPr>
          <a:xfrm>
            <a:off x="9060520" y="3524040"/>
            <a:ext cx="12700" cy="1255109"/>
          </a:xfrm>
          <a:prstGeom prst="bentConnector3">
            <a:avLst>
              <a:gd name="adj1" fmla="val 1050000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7">
            <a:extLst>
              <a:ext uri="{FF2B5EF4-FFF2-40B4-BE49-F238E27FC236}">
                <a16:creationId xmlns:a16="http://schemas.microsoft.com/office/drawing/2014/main" id="{BA2A0307-30D0-9AA5-223F-8F0A6DCBD33F}"/>
              </a:ext>
            </a:extLst>
          </p:cNvPr>
          <p:cNvSpPr txBox="1"/>
          <p:nvPr/>
        </p:nvSpPr>
        <p:spPr>
          <a:xfrm flipV="1">
            <a:off x="9238525" y="3315639"/>
            <a:ext cx="400110" cy="16719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Relocated Process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2">
            <a:extLst>
              <a:ext uri="{FF2B5EF4-FFF2-40B4-BE49-F238E27FC236}">
                <a16:creationId xmlns:a16="http://schemas.microsoft.com/office/drawing/2014/main" id="{6D0BD5C4-E084-A72D-8B31-92F8A84B17CA}"/>
              </a:ext>
            </a:extLst>
          </p:cNvPr>
          <p:cNvSpPr txBox="1"/>
          <p:nvPr/>
        </p:nvSpPr>
        <p:spPr>
          <a:xfrm>
            <a:off x="3214134" y="637423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id="{9AC8BAFC-0DCD-5923-11E3-BC10645A5C21}"/>
              </a:ext>
            </a:extLst>
          </p:cNvPr>
          <p:cNvSpPr txBox="1"/>
          <p:nvPr/>
        </p:nvSpPr>
        <p:spPr>
          <a:xfrm>
            <a:off x="7222301" y="6166476"/>
            <a:ext cx="175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49">
            <a:extLst>
              <a:ext uri="{FF2B5EF4-FFF2-40B4-BE49-F238E27FC236}">
                <a16:creationId xmlns:a16="http://schemas.microsoft.com/office/drawing/2014/main" id="{E35FBF15-C40F-2D68-3616-B788049FC36C}"/>
              </a:ext>
            </a:extLst>
          </p:cNvPr>
          <p:cNvCxnSpPr/>
          <p:nvPr/>
        </p:nvCxnSpPr>
        <p:spPr>
          <a:xfrm>
            <a:off x="4852303" y="1675793"/>
            <a:ext cx="2425847" cy="178079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51">
            <a:extLst>
              <a:ext uri="{FF2B5EF4-FFF2-40B4-BE49-F238E27FC236}">
                <a16:creationId xmlns:a16="http://schemas.microsoft.com/office/drawing/2014/main" id="{774F33B3-381E-29A1-4998-852ECDB2E246}"/>
              </a:ext>
            </a:extLst>
          </p:cNvPr>
          <p:cNvCxnSpPr/>
          <p:nvPr/>
        </p:nvCxnSpPr>
        <p:spPr>
          <a:xfrm flipV="1">
            <a:off x="4852627" y="4857388"/>
            <a:ext cx="2425200" cy="147941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61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E6E091-EBBD-8A64-D576-29732D24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and Bounds Register</a:t>
            </a:r>
            <a:endParaRPr 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335D50CF-ADD9-EF19-206A-AE926513EE75}"/>
              </a:ext>
            </a:extLst>
          </p:cNvPr>
          <p:cNvSpPr/>
          <p:nvPr/>
        </p:nvSpPr>
        <p:spPr>
          <a:xfrm>
            <a:off x="3765091" y="3390592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BB501A1E-1A3A-B81F-8F4B-604759BCAE88}"/>
              </a:ext>
            </a:extLst>
          </p:cNvPr>
          <p:cNvSpPr/>
          <p:nvPr/>
        </p:nvSpPr>
        <p:spPr>
          <a:xfrm>
            <a:off x="3765090" y="5652349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6" name="직선 화살표 연결선 7">
            <a:extLst>
              <a:ext uri="{FF2B5EF4-FFF2-40B4-BE49-F238E27FC236}">
                <a16:creationId xmlns:a16="http://schemas.microsoft.com/office/drawing/2014/main" id="{3E8860CF-9D76-A1AA-83FB-B4D46C2F782C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4606057" y="5234216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8">
            <a:extLst>
              <a:ext uri="{FF2B5EF4-FFF2-40B4-BE49-F238E27FC236}">
                <a16:creationId xmlns:a16="http://schemas.microsoft.com/office/drawing/2014/main" id="{13652EFA-C256-59DF-4CD1-DF79BB0745F2}"/>
              </a:ext>
            </a:extLst>
          </p:cNvPr>
          <p:cNvCxnSpPr/>
          <p:nvPr/>
        </p:nvCxnSpPr>
        <p:spPr>
          <a:xfrm flipH="1">
            <a:off x="4606057" y="3225229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>
            <a:extLst>
              <a:ext uri="{FF2B5EF4-FFF2-40B4-BE49-F238E27FC236}">
                <a16:creationId xmlns:a16="http://schemas.microsoft.com/office/drawing/2014/main" id="{BF3AE7BB-CCF8-42DF-76BB-65979C14636B}"/>
              </a:ext>
            </a:extLst>
          </p:cNvPr>
          <p:cNvSpPr txBox="1"/>
          <p:nvPr/>
        </p:nvSpPr>
        <p:spPr>
          <a:xfrm>
            <a:off x="4293683" y="4874583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4B39476-5E24-E17D-1828-A59D20FD2D24}"/>
              </a:ext>
            </a:extLst>
          </p:cNvPr>
          <p:cNvSpPr txBox="1"/>
          <p:nvPr/>
        </p:nvSpPr>
        <p:spPr>
          <a:xfrm>
            <a:off x="4293683" y="3957618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11">
            <a:extLst>
              <a:ext uri="{FF2B5EF4-FFF2-40B4-BE49-F238E27FC236}">
                <a16:creationId xmlns:a16="http://schemas.microsoft.com/office/drawing/2014/main" id="{3744FB94-5D03-7937-F371-4917624C24A1}"/>
              </a:ext>
            </a:extLst>
          </p:cNvPr>
          <p:cNvSpPr/>
          <p:nvPr/>
        </p:nvSpPr>
        <p:spPr>
          <a:xfrm>
            <a:off x="3765092" y="2645019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1" name="직사각형 12">
            <a:extLst>
              <a:ext uri="{FF2B5EF4-FFF2-40B4-BE49-F238E27FC236}">
                <a16:creationId xmlns:a16="http://schemas.microsoft.com/office/drawing/2014/main" id="{FAC913C0-FCE6-0434-CD46-7DA964DEDEDE}"/>
              </a:ext>
            </a:extLst>
          </p:cNvPr>
          <p:cNvSpPr/>
          <p:nvPr/>
        </p:nvSpPr>
        <p:spPr>
          <a:xfrm>
            <a:off x="3765414" y="1787763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00B04885-141F-8F23-90B7-38A0ED8310ED}"/>
              </a:ext>
            </a:extLst>
          </p:cNvPr>
          <p:cNvSpPr txBox="1"/>
          <p:nvPr/>
        </p:nvSpPr>
        <p:spPr>
          <a:xfrm>
            <a:off x="3064499" y="64386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9F542D55-5C83-DC20-9AF8-7295D673E53F}"/>
              </a:ext>
            </a:extLst>
          </p:cNvPr>
          <p:cNvSpPr txBox="1"/>
          <p:nvPr/>
        </p:nvSpPr>
        <p:spPr>
          <a:xfrm>
            <a:off x="3258099" y="1633874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5">
            <a:extLst>
              <a:ext uri="{FF2B5EF4-FFF2-40B4-BE49-F238E27FC236}">
                <a16:creationId xmlns:a16="http://schemas.microsoft.com/office/drawing/2014/main" id="{6D3F2B60-9761-764B-B5E1-DDCC82B0D69C}"/>
              </a:ext>
            </a:extLst>
          </p:cNvPr>
          <p:cNvSpPr/>
          <p:nvPr/>
        </p:nvSpPr>
        <p:spPr>
          <a:xfrm>
            <a:off x="7008780" y="4969357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6">
            <a:extLst>
              <a:ext uri="{FF2B5EF4-FFF2-40B4-BE49-F238E27FC236}">
                <a16:creationId xmlns:a16="http://schemas.microsoft.com/office/drawing/2014/main" id="{53673BB4-BDC2-D92B-3914-063407B27048}"/>
              </a:ext>
            </a:extLst>
          </p:cNvPr>
          <p:cNvSpPr/>
          <p:nvPr/>
        </p:nvSpPr>
        <p:spPr>
          <a:xfrm>
            <a:off x="7008458" y="2711306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6" name="직사각형 17">
            <a:extLst>
              <a:ext uri="{FF2B5EF4-FFF2-40B4-BE49-F238E27FC236}">
                <a16:creationId xmlns:a16="http://schemas.microsoft.com/office/drawing/2014/main" id="{FE995890-E4B1-81EB-1B1F-4B8D94F13CCC}"/>
              </a:ext>
            </a:extLst>
          </p:cNvPr>
          <p:cNvSpPr/>
          <p:nvPr/>
        </p:nvSpPr>
        <p:spPr>
          <a:xfrm>
            <a:off x="7008780" y="1778136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14691ACA-CEB2-AA91-6035-D74F32386632}"/>
              </a:ext>
            </a:extLst>
          </p:cNvPr>
          <p:cNvSpPr txBox="1"/>
          <p:nvPr/>
        </p:nvSpPr>
        <p:spPr>
          <a:xfrm>
            <a:off x="6364930" y="167781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94E7E09E-D957-3673-C1D3-E61FFA71E6DF}"/>
              </a:ext>
            </a:extLst>
          </p:cNvPr>
          <p:cNvSpPr txBox="1"/>
          <p:nvPr/>
        </p:nvSpPr>
        <p:spPr>
          <a:xfrm>
            <a:off x="6364930" y="252141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3B2876FD-FFB6-BC90-DF54-951D13148856}"/>
              </a:ext>
            </a:extLst>
          </p:cNvPr>
          <p:cNvSpPr txBox="1"/>
          <p:nvPr/>
        </p:nvSpPr>
        <p:spPr>
          <a:xfrm>
            <a:off x="6335606" y="342009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E95BED34-3CDD-7987-BADF-AFEC634A598C}"/>
              </a:ext>
            </a:extLst>
          </p:cNvPr>
          <p:cNvSpPr txBox="1"/>
          <p:nvPr/>
        </p:nvSpPr>
        <p:spPr>
          <a:xfrm>
            <a:off x="6335606" y="480149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2A9EA8B7-E928-D5CC-253A-F9F5882D71F2}"/>
              </a:ext>
            </a:extLst>
          </p:cNvPr>
          <p:cNvSpPr txBox="1"/>
          <p:nvPr/>
        </p:nvSpPr>
        <p:spPr>
          <a:xfrm>
            <a:off x="6335606" y="608737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3">
            <a:extLst>
              <a:ext uri="{FF2B5EF4-FFF2-40B4-BE49-F238E27FC236}">
                <a16:creationId xmlns:a16="http://schemas.microsoft.com/office/drawing/2014/main" id="{0BC7E8E3-FD9E-D2FF-DB21-7DA119EF6F1C}"/>
              </a:ext>
            </a:extLst>
          </p:cNvPr>
          <p:cNvSpPr/>
          <p:nvPr/>
        </p:nvSpPr>
        <p:spPr>
          <a:xfrm>
            <a:off x="7008780" y="3568561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3" name="직사각형 24">
            <a:extLst>
              <a:ext uri="{FF2B5EF4-FFF2-40B4-BE49-F238E27FC236}">
                <a16:creationId xmlns:a16="http://schemas.microsoft.com/office/drawing/2014/main" id="{04BA7285-1211-D672-F3C3-5E1DCD3219B3}"/>
              </a:ext>
            </a:extLst>
          </p:cNvPr>
          <p:cNvSpPr/>
          <p:nvPr/>
        </p:nvSpPr>
        <p:spPr>
          <a:xfrm>
            <a:off x="7008780" y="3968789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but not in use)</a:t>
            </a:r>
          </a:p>
        </p:txBody>
      </p:sp>
      <p:sp>
        <p:nvSpPr>
          <p:cNvPr id="24" name="직사각형 25">
            <a:extLst>
              <a:ext uri="{FF2B5EF4-FFF2-40B4-BE49-F238E27FC236}">
                <a16:creationId xmlns:a16="http://schemas.microsoft.com/office/drawing/2014/main" id="{D6D08CF7-4344-29F8-2154-7355FFA9AF0A}"/>
              </a:ext>
            </a:extLst>
          </p:cNvPr>
          <p:cNvSpPr/>
          <p:nvPr/>
        </p:nvSpPr>
        <p:spPr>
          <a:xfrm>
            <a:off x="7008457" y="376867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5" name="직사각형 26">
            <a:extLst>
              <a:ext uri="{FF2B5EF4-FFF2-40B4-BE49-F238E27FC236}">
                <a16:creationId xmlns:a16="http://schemas.microsoft.com/office/drawing/2014/main" id="{13662ECB-5842-3421-198F-D2A2924FDD5D}"/>
              </a:ext>
            </a:extLst>
          </p:cNvPr>
          <p:cNvSpPr/>
          <p:nvPr/>
        </p:nvSpPr>
        <p:spPr>
          <a:xfrm>
            <a:off x="7008780" y="4769243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6" name="직선 화살표 연결선 27">
            <a:extLst>
              <a:ext uri="{FF2B5EF4-FFF2-40B4-BE49-F238E27FC236}">
                <a16:creationId xmlns:a16="http://schemas.microsoft.com/office/drawing/2014/main" id="{CC3E6C3E-BF99-659F-55B3-8954056C2C5E}"/>
              </a:ext>
            </a:extLst>
          </p:cNvPr>
          <p:cNvCxnSpPr>
            <a:stCxn id="23" idx="0"/>
          </p:cNvCxnSpPr>
          <p:nvPr/>
        </p:nvCxnSpPr>
        <p:spPr>
          <a:xfrm flipH="1">
            <a:off x="7849426" y="3968789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8">
            <a:extLst>
              <a:ext uri="{FF2B5EF4-FFF2-40B4-BE49-F238E27FC236}">
                <a16:creationId xmlns:a16="http://schemas.microsoft.com/office/drawing/2014/main" id="{75F85EFD-EBF8-E60E-BB5D-60ACC41E5ED0}"/>
              </a:ext>
            </a:extLst>
          </p:cNvPr>
          <p:cNvCxnSpPr>
            <a:stCxn id="23" idx="2"/>
          </p:cNvCxnSpPr>
          <p:nvPr/>
        </p:nvCxnSpPr>
        <p:spPr>
          <a:xfrm flipH="1" flipV="1">
            <a:off x="7849426" y="4583330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1">
            <a:extLst>
              <a:ext uri="{FF2B5EF4-FFF2-40B4-BE49-F238E27FC236}">
                <a16:creationId xmlns:a16="http://schemas.microsoft.com/office/drawing/2014/main" id="{D6DF3253-B8F2-CBAE-DFEA-DF86DAB483D5}"/>
              </a:ext>
            </a:extLst>
          </p:cNvPr>
          <p:cNvSpPr txBox="1"/>
          <p:nvPr/>
        </p:nvSpPr>
        <p:spPr>
          <a:xfrm>
            <a:off x="3808860" y="648620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id="{221C0216-2AF9-EC28-673B-942351CF6706}"/>
              </a:ext>
            </a:extLst>
          </p:cNvPr>
          <p:cNvSpPr txBox="1"/>
          <p:nvPr/>
        </p:nvSpPr>
        <p:spPr>
          <a:xfrm>
            <a:off x="7012399" y="6278446"/>
            <a:ext cx="166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화살표 연결선 36">
            <a:extLst>
              <a:ext uri="{FF2B5EF4-FFF2-40B4-BE49-F238E27FC236}">
                <a16:creationId xmlns:a16="http://schemas.microsoft.com/office/drawing/2014/main" id="{4B65F91A-EE1E-73BE-7E0D-154BB0BA163B}"/>
              </a:ext>
            </a:extLst>
          </p:cNvPr>
          <p:cNvCxnSpPr/>
          <p:nvPr/>
        </p:nvCxnSpPr>
        <p:spPr>
          <a:xfrm>
            <a:off x="5447029" y="1787762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42">
            <a:extLst>
              <a:ext uri="{FF2B5EF4-FFF2-40B4-BE49-F238E27FC236}">
                <a16:creationId xmlns:a16="http://schemas.microsoft.com/office/drawing/2014/main" id="{AF608F82-8833-009E-ABEB-8EB59F19B799}"/>
              </a:ext>
            </a:extLst>
          </p:cNvPr>
          <p:cNvCxnSpPr/>
          <p:nvPr/>
        </p:nvCxnSpPr>
        <p:spPr>
          <a:xfrm flipH="1">
            <a:off x="8690719" y="3568561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63">
            <a:extLst>
              <a:ext uri="{FF2B5EF4-FFF2-40B4-BE49-F238E27FC236}">
                <a16:creationId xmlns:a16="http://schemas.microsoft.com/office/drawing/2014/main" id="{DC87C035-9410-2811-3828-87CAE8F9FC2C}"/>
              </a:ext>
            </a:extLst>
          </p:cNvPr>
          <p:cNvSpPr/>
          <p:nvPr/>
        </p:nvSpPr>
        <p:spPr>
          <a:xfrm>
            <a:off x="9350178" y="3409246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id="{362F33ED-2753-00EE-F574-70BD84D0F695}"/>
              </a:ext>
            </a:extLst>
          </p:cNvPr>
          <p:cNvSpPr txBox="1"/>
          <p:nvPr/>
        </p:nvSpPr>
        <p:spPr>
          <a:xfrm>
            <a:off x="9217427" y="3101469"/>
            <a:ext cx="12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 register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화살표 연결선 45">
            <a:extLst>
              <a:ext uri="{FF2B5EF4-FFF2-40B4-BE49-F238E27FC236}">
                <a16:creationId xmlns:a16="http://schemas.microsoft.com/office/drawing/2014/main" id="{0051D1B7-3A41-9746-46FB-01649419CCB9}"/>
              </a:ext>
            </a:extLst>
          </p:cNvPr>
          <p:cNvCxnSpPr/>
          <p:nvPr/>
        </p:nvCxnSpPr>
        <p:spPr>
          <a:xfrm flipV="1">
            <a:off x="3192883" y="6448772"/>
            <a:ext cx="519688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46">
            <a:extLst>
              <a:ext uri="{FF2B5EF4-FFF2-40B4-BE49-F238E27FC236}">
                <a16:creationId xmlns:a16="http://schemas.microsoft.com/office/drawing/2014/main" id="{33F8D0CD-E28E-C887-BAAD-8714E87BDA14}"/>
              </a:ext>
            </a:extLst>
          </p:cNvPr>
          <p:cNvSpPr/>
          <p:nvPr/>
        </p:nvSpPr>
        <p:spPr>
          <a:xfrm>
            <a:off x="2149378" y="6289457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36" name="TextBox 47">
            <a:extLst>
              <a:ext uri="{FF2B5EF4-FFF2-40B4-BE49-F238E27FC236}">
                <a16:creationId xmlns:a16="http://schemas.microsoft.com/office/drawing/2014/main" id="{E8F378A8-70BD-69C1-0754-00EC0FE9C8C1}"/>
              </a:ext>
            </a:extLst>
          </p:cNvPr>
          <p:cNvSpPr txBox="1"/>
          <p:nvPr/>
        </p:nvSpPr>
        <p:spPr>
          <a:xfrm>
            <a:off x="1889386" y="5970669"/>
            <a:ext cx="150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 register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48">
            <a:extLst>
              <a:ext uri="{FF2B5EF4-FFF2-40B4-BE49-F238E27FC236}">
                <a16:creationId xmlns:a16="http://schemas.microsoft.com/office/drawing/2014/main" id="{DC0EF306-46DC-5BD2-E18E-CCFC317665DB}"/>
              </a:ext>
            </a:extLst>
          </p:cNvPr>
          <p:cNvCxnSpPr/>
          <p:nvPr/>
        </p:nvCxnSpPr>
        <p:spPr>
          <a:xfrm flipV="1">
            <a:off x="5447029" y="4969357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689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9516C3-BBC1-A1E1-445E-4BE642AB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</a:t>
            </a:r>
            <a:r>
              <a:rPr lang="tr-TR" altLang="ko-KR" dirty="0"/>
              <a:t> </a:t>
            </a:r>
            <a:r>
              <a:rPr lang="en-US" altLang="ko-KR" dirty="0"/>
              <a:t>(Hardware</a:t>
            </a:r>
            <a:r>
              <a:rPr lang="tr-TR" altLang="ko-KR" dirty="0"/>
              <a:t> </a:t>
            </a:r>
            <a:r>
              <a:rPr lang="en-US" altLang="ko-KR" dirty="0"/>
              <a:t>base</a:t>
            </a:r>
            <a:r>
              <a:rPr lang="tr-TR" altLang="ko-KR" dirty="0"/>
              <a:t>d</a:t>
            </a:r>
            <a:r>
              <a:rPr lang="en-US" altLang="ko-KR" dirty="0"/>
              <a:t>) Relocation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C184F5-5BED-26EA-C8C2-7533A20C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When a program starts running, the OS decides </a:t>
            </a:r>
            <a:r>
              <a:rPr lang="en-US" altLang="ko-KR" b="1" dirty="0"/>
              <a:t>where</a:t>
            </a:r>
            <a:r>
              <a:rPr lang="en-US" altLang="ko-KR" dirty="0"/>
              <a:t> in physical memory a process should be </a:t>
            </a:r>
            <a:r>
              <a:rPr lang="en-US" altLang="ko-KR" b="1" dirty="0"/>
              <a:t>loaded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Set the </a:t>
            </a:r>
            <a:r>
              <a:rPr lang="en-US" altLang="ko-KR" b="1" dirty="0"/>
              <a:t>base</a:t>
            </a:r>
            <a:r>
              <a:rPr lang="en-US" altLang="ko-KR" dirty="0"/>
              <a:t> register a value.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tr-TR" altLang="ko-KR" dirty="0"/>
          </a:p>
          <a:p>
            <a:pPr lvl="1"/>
            <a:r>
              <a:rPr lang="en-US" altLang="ko-KR" dirty="0"/>
              <a:t>Every virtual address must </a:t>
            </a:r>
            <a:r>
              <a:rPr lang="en-US" altLang="ko-KR" b="1" dirty="0"/>
              <a:t>not be greater than bound</a:t>
            </a:r>
            <a:r>
              <a:rPr lang="en-US" altLang="ko-KR" dirty="0"/>
              <a:t> and </a:t>
            </a:r>
            <a:r>
              <a:rPr lang="en-US" altLang="ko-KR" b="1" dirty="0"/>
              <a:t>negative.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모서리가 둥근 직사각형 5">
                <a:extLst>
                  <a:ext uri="{FF2B5EF4-FFF2-40B4-BE49-F238E27FC236}">
                    <a16:creationId xmlns:a16="http://schemas.microsoft.com/office/drawing/2014/main" id="{74A51575-AF1B-82F5-6B26-CC9A464B3B95}"/>
                  </a:ext>
                </a:extLst>
              </p:cNvPr>
              <p:cNvSpPr/>
              <p:nvPr/>
            </p:nvSpPr>
            <p:spPr>
              <a:xfrm>
                <a:off x="2897966" y="3236708"/>
                <a:ext cx="5256584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</m:t>
                      </m:r>
                      <m:r>
                        <a:rPr lang="tr-TR" altLang="ko-KR" b="0" i="1" smtClean="0">
                          <a:solidFill>
                            <a:srgbClr val="4F81BD"/>
                          </a:solidFill>
                          <a:latin typeface="Cambria Math" panose="02040503050406030204" pitchFamily="18" charset="0"/>
                          <a:ea typeface="맑은 고딕" pitchFamily="50" charset="-127"/>
                          <a:cs typeface="Courier New" pitchFamily="49" charset="0"/>
                        </a:rPr>
                        <m:t>𝑠𝑖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𝑐𝑎𝑙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" name="모서리가 둥근 직사각형 5">
                <a:extLst>
                  <a:ext uri="{FF2B5EF4-FFF2-40B4-BE49-F238E27FC236}">
                    <a16:creationId xmlns:a16="http://schemas.microsoft.com/office/drawing/2014/main" id="{74A51575-AF1B-82F5-6B26-CC9A464B3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966" y="3236708"/>
                <a:ext cx="5256584" cy="64807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6">
                <a:extLst>
                  <a:ext uri="{FF2B5EF4-FFF2-40B4-BE49-F238E27FC236}">
                    <a16:creationId xmlns:a16="http://schemas.microsoft.com/office/drawing/2014/main" id="{3032A9A8-2040-AF5C-F212-5CE69ABE67C6}"/>
                  </a:ext>
                </a:extLst>
              </p:cNvPr>
              <p:cNvSpPr/>
              <p:nvPr/>
            </p:nvSpPr>
            <p:spPr>
              <a:xfrm>
                <a:off x="2825958" y="4971827"/>
                <a:ext cx="5328592" cy="6480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0≤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&lt;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𝑏𝑜𝑢𝑛𝑑𝑠</m:t>
                      </m:r>
                    </m:oMath>
                  </m:oMathPara>
                </a14:m>
                <a:endParaRPr lang="ko-KR" altLang="en-US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모서리가 둥근 직사각형 6">
                <a:extLst>
                  <a:ext uri="{FF2B5EF4-FFF2-40B4-BE49-F238E27FC236}">
                    <a16:creationId xmlns:a16="http://schemas.microsoft.com/office/drawing/2014/main" id="{3032A9A8-2040-AF5C-F212-5CE69ABE6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958" y="4971827"/>
                <a:ext cx="5328592" cy="6480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960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07AECA-23CF-92BD-9F8C-907B31EA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8" y="214866"/>
            <a:ext cx="10515600" cy="1325563"/>
          </a:xfrm>
        </p:spPr>
        <p:txBody>
          <a:bodyPr/>
          <a:lstStyle/>
          <a:p>
            <a:r>
              <a:rPr lang="en-US" altLang="ko-KR" dirty="0"/>
              <a:t>Relocation and Address Translation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86543CD-6E37-4562-4076-4A32BFD5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502" y="1290610"/>
            <a:ext cx="8786812" cy="550125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Fetch </a:t>
            </a:r>
            <a:r>
              <a:rPr lang="en-US" altLang="ko-KR" dirty="0"/>
              <a:t>instruction at address 128 </a:t>
            </a:r>
          </a:p>
          <a:p>
            <a:endParaRPr lang="en-US" altLang="ko-KR" dirty="0"/>
          </a:p>
          <a:p>
            <a:pPr lvl="1"/>
            <a:endParaRPr lang="tr-TR" altLang="ko-KR" b="1" dirty="0"/>
          </a:p>
          <a:p>
            <a:pPr lvl="1"/>
            <a:r>
              <a:rPr lang="en-US" altLang="ko-KR" b="1" dirty="0"/>
              <a:t>Execute</a:t>
            </a:r>
            <a:r>
              <a:rPr lang="en-US" altLang="ko-KR" dirty="0"/>
              <a:t> this instruction</a:t>
            </a:r>
          </a:p>
          <a:p>
            <a:pPr lvl="2"/>
            <a:r>
              <a:rPr lang="en-US" altLang="ko-KR" dirty="0"/>
              <a:t>Load from address 15KB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9F928F82-CF83-11C4-482C-7B9EECD0A37A}"/>
              </a:ext>
            </a:extLst>
          </p:cNvPr>
          <p:cNvSpPr/>
          <p:nvPr/>
        </p:nvSpPr>
        <p:spPr>
          <a:xfrm>
            <a:off x="8427272" y="3086260"/>
            <a:ext cx="1681616" cy="281572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88AB2F0B-17FE-6B39-1012-96A371A66DC8}"/>
              </a:ext>
            </a:extLst>
          </p:cNvPr>
          <p:cNvSpPr/>
          <p:nvPr/>
        </p:nvSpPr>
        <p:spPr>
          <a:xfrm>
            <a:off x="8427272" y="5901981"/>
            <a:ext cx="1681615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3000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7" name="직선 화살표 연결선 7">
            <a:extLst>
              <a:ext uri="{FF2B5EF4-FFF2-40B4-BE49-F238E27FC236}">
                <a16:creationId xmlns:a16="http://schemas.microsoft.com/office/drawing/2014/main" id="{AEB9EDA5-93AE-9B14-CE18-10566349BDF1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9267916" y="5280477"/>
            <a:ext cx="164" cy="62150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8">
            <a:extLst>
              <a:ext uri="{FF2B5EF4-FFF2-40B4-BE49-F238E27FC236}">
                <a16:creationId xmlns:a16="http://schemas.microsoft.com/office/drawing/2014/main" id="{D8BE5EE8-7166-8E87-4263-F50BD37C552D}"/>
              </a:ext>
            </a:extLst>
          </p:cNvPr>
          <p:cNvCxnSpPr>
            <a:stCxn id="5" idx="0"/>
          </p:cNvCxnSpPr>
          <p:nvPr/>
        </p:nvCxnSpPr>
        <p:spPr>
          <a:xfrm flipH="1">
            <a:off x="9267918" y="3086260"/>
            <a:ext cx="162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>
            <a:extLst>
              <a:ext uri="{FF2B5EF4-FFF2-40B4-BE49-F238E27FC236}">
                <a16:creationId xmlns:a16="http://schemas.microsoft.com/office/drawing/2014/main" id="{336A05CA-B98A-960C-1632-D81099E12920}"/>
              </a:ext>
            </a:extLst>
          </p:cNvPr>
          <p:cNvSpPr txBox="1"/>
          <p:nvPr/>
        </p:nvSpPr>
        <p:spPr>
          <a:xfrm>
            <a:off x="9008131" y="4972698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B820EF7-B6C1-2A68-5BCB-E8190D0AE095}"/>
              </a:ext>
            </a:extLst>
          </p:cNvPr>
          <p:cNvSpPr txBox="1"/>
          <p:nvPr/>
        </p:nvSpPr>
        <p:spPr>
          <a:xfrm>
            <a:off x="8966736" y="3624291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1">
            <a:extLst>
              <a:ext uri="{FF2B5EF4-FFF2-40B4-BE49-F238E27FC236}">
                <a16:creationId xmlns:a16="http://schemas.microsoft.com/office/drawing/2014/main" id="{02862213-DAB7-D1DD-266C-CAAB47912EC1}"/>
              </a:ext>
            </a:extLst>
          </p:cNvPr>
          <p:cNvSpPr/>
          <p:nvPr/>
        </p:nvSpPr>
        <p:spPr>
          <a:xfrm>
            <a:off x="8427272" y="2340687"/>
            <a:ext cx="1681617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AA14447-BE25-1929-88B5-2B500F1ADA85}"/>
              </a:ext>
            </a:extLst>
          </p:cNvPr>
          <p:cNvSpPr txBox="1"/>
          <p:nvPr/>
        </p:nvSpPr>
        <p:spPr>
          <a:xfrm>
            <a:off x="7726357" y="576971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3">
            <a:extLst>
              <a:ext uri="{FF2B5EF4-FFF2-40B4-BE49-F238E27FC236}">
                <a16:creationId xmlns:a16="http://schemas.microsoft.com/office/drawing/2014/main" id="{37BB310A-D05D-99B9-474B-F6381A5BC829}"/>
              </a:ext>
            </a:extLst>
          </p:cNvPr>
          <p:cNvSpPr/>
          <p:nvPr/>
        </p:nvSpPr>
        <p:spPr>
          <a:xfrm>
            <a:off x="8427272" y="1483432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C3A3A71-1484-A807-C9A2-DE39A3CD502E}"/>
              </a:ext>
            </a:extLst>
          </p:cNvPr>
          <p:cNvSpPr txBox="1"/>
          <p:nvPr/>
        </p:nvSpPr>
        <p:spPr>
          <a:xfrm>
            <a:off x="7726357" y="648409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62C6ED5-225B-8400-EA62-C2A23CF57370}"/>
              </a:ext>
            </a:extLst>
          </p:cNvPr>
          <p:cNvSpPr txBox="1"/>
          <p:nvPr/>
        </p:nvSpPr>
        <p:spPr>
          <a:xfrm>
            <a:off x="7726357" y="612690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85B92F6-1CEC-49AE-3338-2EF018256F39}"/>
              </a:ext>
            </a:extLst>
          </p:cNvPr>
          <p:cNvSpPr txBox="1"/>
          <p:nvPr/>
        </p:nvSpPr>
        <p:spPr>
          <a:xfrm>
            <a:off x="7726357" y="138996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B78AF4B4-05D1-369B-3F83-94A5A2654672}"/>
              </a:ext>
            </a:extLst>
          </p:cNvPr>
          <p:cNvSpPr txBox="1"/>
          <p:nvPr/>
        </p:nvSpPr>
        <p:spPr>
          <a:xfrm>
            <a:off x="7726357" y="176918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3C4ADEB0-7175-C965-A096-B6AE1DB120CB}"/>
              </a:ext>
            </a:extLst>
          </p:cNvPr>
          <p:cNvSpPr txBox="1"/>
          <p:nvPr/>
        </p:nvSpPr>
        <p:spPr>
          <a:xfrm>
            <a:off x="7726357" y="217578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F3E357D4-BE4A-782E-C81C-16AB3B7DB27C}"/>
              </a:ext>
            </a:extLst>
          </p:cNvPr>
          <p:cNvSpPr txBox="1"/>
          <p:nvPr/>
        </p:nvSpPr>
        <p:spPr>
          <a:xfrm>
            <a:off x="7726357" y="253297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1DA0502E-62EC-6F9A-E32E-5D4F766AF4CB}"/>
              </a:ext>
            </a:extLst>
          </p:cNvPr>
          <p:cNvSpPr txBox="1"/>
          <p:nvPr/>
        </p:nvSpPr>
        <p:spPr>
          <a:xfrm>
            <a:off x="7726357" y="291219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6EAEC83A-1F6B-C5E7-95E4-54ADA0411B4E}"/>
              </a:ext>
            </a:extLst>
          </p:cNvPr>
          <p:cNvSpPr txBox="1"/>
          <p:nvPr/>
        </p:nvSpPr>
        <p:spPr>
          <a:xfrm>
            <a:off x="8091527" y="1463276"/>
            <a:ext cx="642942" cy="553998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132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2">
            <a:extLst>
              <a:ext uri="{FF2B5EF4-FFF2-40B4-BE49-F238E27FC236}">
                <a16:creationId xmlns:a16="http://schemas.microsoft.com/office/drawing/2014/main" id="{5F992465-FD61-2185-30EC-112532536FE0}"/>
              </a:ext>
            </a:extLst>
          </p:cNvPr>
          <p:cNvSpPr/>
          <p:nvPr/>
        </p:nvSpPr>
        <p:spPr>
          <a:xfrm>
            <a:off x="2325757" y="1607292"/>
            <a:ext cx="4392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128: movl 0x0(%ebx), %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b="1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모서리가 둥근 직사각형 23">
                <a:extLst>
                  <a:ext uri="{FF2B5EF4-FFF2-40B4-BE49-F238E27FC236}">
                    <a16:creationId xmlns:a16="http://schemas.microsoft.com/office/drawing/2014/main" id="{E3670F53-3152-5052-98C4-B85663301781}"/>
                  </a:ext>
                </a:extLst>
              </p:cNvPr>
              <p:cNvSpPr/>
              <p:nvPr/>
            </p:nvSpPr>
            <p:spPr>
              <a:xfrm>
                <a:off x="2829813" y="2831428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32896=128+32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3" name="모서리가 둥근 직사각형 23">
                <a:extLst>
                  <a:ext uri="{FF2B5EF4-FFF2-40B4-BE49-F238E27FC236}">
                    <a16:creationId xmlns:a16="http://schemas.microsoft.com/office/drawing/2014/main" id="{E3670F53-3152-5052-98C4-B85663301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2831428"/>
                <a:ext cx="3744416" cy="37457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모서리가 둥근 직사각형 24">
                <a:extLst>
                  <a:ext uri="{FF2B5EF4-FFF2-40B4-BE49-F238E27FC236}">
                    <a16:creationId xmlns:a16="http://schemas.microsoft.com/office/drawing/2014/main" id="{DC1849EA-923F-F115-5533-FDD9A4EE8E50}"/>
                  </a:ext>
                </a:extLst>
              </p:cNvPr>
              <p:cNvSpPr/>
              <p:nvPr/>
            </p:nvSpPr>
            <p:spPr>
              <a:xfrm>
                <a:off x="2829813" y="4437077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47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=15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+32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모서리가 둥근 직사각형 24">
                <a:extLst>
                  <a:ext uri="{FF2B5EF4-FFF2-40B4-BE49-F238E27FC236}">
                    <a16:creationId xmlns:a16="http://schemas.microsoft.com/office/drawing/2014/main" id="{DC1849EA-923F-F115-5533-FDD9A4EE8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4437077"/>
                <a:ext cx="3744416" cy="3745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5">
            <a:extLst>
              <a:ext uri="{FF2B5EF4-FFF2-40B4-BE49-F238E27FC236}">
                <a16:creationId xmlns:a16="http://schemas.microsoft.com/office/drawing/2014/main" id="{9C8EA522-7EA3-FAAB-6195-DA4E57D7F867}"/>
              </a:ext>
            </a:extLst>
          </p:cNvPr>
          <p:cNvSpPr txBox="1"/>
          <p:nvPr/>
        </p:nvSpPr>
        <p:spPr>
          <a:xfrm>
            <a:off x="8386960" y="1467272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altLang="ko-KR" sz="1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r-TR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ddl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0x03,%eax</a:t>
            </a: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%eax,0x0(%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7593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1107B6-57B5-E483-4B8F-A0A2FA75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ways of </a:t>
            </a:r>
            <a:r>
              <a:rPr lang="tr-TR" altLang="ko-KR" dirty="0" err="1"/>
              <a:t>using</a:t>
            </a:r>
            <a:r>
              <a:rPr lang="tr-TR" altLang="ko-KR" dirty="0"/>
              <a:t> </a:t>
            </a:r>
            <a:r>
              <a:rPr lang="en-US" altLang="ko-KR" dirty="0"/>
              <a:t>Bounds Register</a:t>
            </a:r>
            <a:endParaRPr 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5E0368DA-4396-92CC-26BE-B6BA0BC37D85}"/>
              </a:ext>
            </a:extLst>
          </p:cNvPr>
          <p:cNvSpPr/>
          <p:nvPr/>
        </p:nvSpPr>
        <p:spPr>
          <a:xfrm>
            <a:off x="3837924" y="3236028"/>
            <a:ext cx="1417456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4B0D3DCB-0B8E-8AD1-AC2B-34A452D73F9A}"/>
              </a:ext>
            </a:extLst>
          </p:cNvPr>
          <p:cNvSpPr/>
          <p:nvPr/>
        </p:nvSpPr>
        <p:spPr>
          <a:xfrm>
            <a:off x="3837923" y="5497785"/>
            <a:ext cx="1417456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6" name="직선 화살표 연결선 7">
            <a:extLst>
              <a:ext uri="{FF2B5EF4-FFF2-40B4-BE49-F238E27FC236}">
                <a16:creationId xmlns:a16="http://schemas.microsoft.com/office/drawing/2014/main" id="{400CEF82-9E70-4527-9D7B-02F29693F09C}"/>
              </a:ext>
            </a:extLst>
          </p:cNvPr>
          <p:cNvCxnSpPr>
            <a:stCxn id="5" idx="0"/>
          </p:cNvCxnSpPr>
          <p:nvPr/>
        </p:nvCxnSpPr>
        <p:spPr>
          <a:xfrm flipV="1">
            <a:off x="4546651" y="4959134"/>
            <a:ext cx="324" cy="53865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8">
            <a:extLst>
              <a:ext uri="{FF2B5EF4-FFF2-40B4-BE49-F238E27FC236}">
                <a16:creationId xmlns:a16="http://schemas.microsoft.com/office/drawing/2014/main" id="{0C6DFC12-58C3-09CA-9BB8-998658FFCDBF}"/>
              </a:ext>
            </a:extLst>
          </p:cNvPr>
          <p:cNvCxnSpPr>
            <a:stCxn id="8" idx="2"/>
          </p:cNvCxnSpPr>
          <p:nvPr/>
        </p:nvCxnSpPr>
        <p:spPr>
          <a:xfrm>
            <a:off x="4546653" y="3236028"/>
            <a:ext cx="322" cy="45158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11">
            <a:extLst>
              <a:ext uri="{FF2B5EF4-FFF2-40B4-BE49-F238E27FC236}">
                <a16:creationId xmlns:a16="http://schemas.microsoft.com/office/drawing/2014/main" id="{C764CA6E-3B00-3EED-1DBF-41AAAFDFE56E}"/>
              </a:ext>
            </a:extLst>
          </p:cNvPr>
          <p:cNvSpPr/>
          <p:nvPr/>
        </p:nvSpPr>
        <p:spPr>
          <a:xfrm>
            <a:off x="3837925" y="2490455"/>
            <a:ext cx="1417456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" name="직사각형 12">
            <a:extLst>
              <a:ext uri="{FF2B5EF4-FFF2-40B4-BE49-F238E27FC236}">
                <a16:creationId xmlns:a16="http://schemas.microsoft.com/office/drawing/2014/main" id="{68D874AE-2280-76E6-4E58-316AB3A015FA}"/>
              </a:ext>
            </a:extLst>
          </p:cNvPr>
          <p:cNvSpPr/>
          <p:nvPr/>
        </p:nvSpPr>
        <p:spPr>
          <a:xfrm>
            <a:off x="3838247" y="1633199"/>
            <a:ext cx="1417456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8C8EC400-8A8F-D6A9-8655-F1BB9A56987B}"/>
              </a:ext>
            </a:extLst>
          </p:cNvPr>
          <p:cNvSpPr txBox="1"/>
          <p:nvPr/>
        </p:nvSpPr>
        <p:spPr>
          <a:xfrm>
            <a:off x="3146911" y="628410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F8110049-810C-A065-BC46-6161D9748A42}"/>
              </a:ext>
            </a:extLst>
          </p:cNvPr>
          <p:cNvSpPr txBox="1"/>
          <p:nvPr/>
        </p:nvSpPr>
        <p:spPr>
          <a:xfrm>
            <a:off x="3282861" y="1479310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5">
            <a:extLst>
              <a:ext uri="{FF2B5EF4-FFF2-40B4-BE49-F238E27FC236}">
                <a16:creationId xmlns:a16="http://schemas.microsoft.com/office/drawing/2014/main" id="{97061093-7576-86DB-AF95-B6C24AF91512}"/>
              </a:ext>
            </a:extLst>
          </p:cNvPr>
          <p:cNvSpPr/>
          <p:nvPr/>
        </p:nvSpPr>
        <p:spPr>
          <a:xfrm>
            <a:off x="6817130" y="4814793"/>
            <a:ext cx="155729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6">
            <a:extLst>
              <a:ext uri="{FF2B5EF4-FFF2-40B4-BE49-F238E27FC236}">
                <a16:creationId xmlns:a16="http://schemas.microsoft.com/office/drawing/2014/main" id="{3F478A8A-B70D-D33A-1B2C-09BD98539393}"/>
              </a:ext>
            </a:extLst>
          </p:cNvPr>
          <p:cNvSpPr/>
          <p:nvPr/>
        </p:nvSpPr>
        <p:spPr>
          <a:xfrm>
            <a:off x="6816808" y="2556742"/>
            <a:ext cx="1557299" cy="8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4" name="직사각형 17">
            <a:extLst>
              <a:ext uri="{FF2B5EF4-FFF2-40B4-BE49-F238E27FC236}">
                <a16:creationId xmlns:a16="http://schemas.microsoft.com/office/drawing/2014/main" id="{6FD82B05-6186-A032-6D05-44B02DB0ACB6}"/>
              </a:ext>
            </a:extLst>
          </p:cNvPr>
          <p:cNvSpPr/>
          <p:nvPr/>
        </p:nvSpPr>
        <p:spPr>
          <a:xfrm>
            <a:off x="6817130" y="1623572"/>
            <a:ext cx="155729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82BFF99A-56A5-20C6-0C64-E6BBABE26343}"/>
              </a:ext>
            </a:extLst>
          </p:cNvPr>
          <p:cNvSpPr txBox="1"/>
          <p:nvPr/>
        </p:nvSpPr>
        <p:spPr>
          <a:xfrm>
            <a:off x="6116215" y="153723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67676AE2-1D04-9C4C-F2AB-0CFEAEE8D1E3}"/>
              </a:ext>
            </a:extLst>
          </p:cNvPr>
          <p:cNvSpPr txBox="1"/>
          <p:nvPr/>
        </p:nvSpPr>
        <p:spPr>
          <a:xfrm>
            <a:off x="6116215" y="238082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C1B7B632-3C92-B9AA-4B6D-81C3D896FE84}"/>
              </a:ext>
            </a:extLst>
          </p:cNvPr>
          <p:cNvSpPr txBox="1"/>
          <p:nvPr/>
        </p:nvSpPr>
        <p:spPr>
          <a:xfrm>
            <a:off x="6086891" y="327951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B070A680-8150-626E-297F-7F591DE3B699}"/>
              </a:ext>
            </a:extLst>
          </p:cNvPr>
          <p:cNvSpPr txBox="1"/>
          <p:nvPr/>
        </p:nvSpPr>
        <p:spPr>
          <a:xfrm>
            <a:off x="6086891" y="466090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5CF01AD7-6094-A243-81FE-FF510B6DC2F9}"/>
              </a:ext>
            </a:extLst>
          </p:cNvPr>
          <p:cNvSpPr txBox="1"/>
          <p:nvPr/>
        </p:nvSpPr>
        <p:spPr>
          <a:xfrm>
            <a:off x="6086891" y="59467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3">
            <a:extLst>
              <a:ext uri="{FF2B5EF4-FFF2-40B4-BE49-F238E27FC236}">
                <a16:creationId xmlns:a16="http://schemas.microsoft.com/office/drawing/2014/main" id="{C40CABEA-A33D-EB01-56E7-3141690C6EDF}"/>
              </a:ext>
            </a:extLst>
          </p:cNvPr>
          <p:cNvSpPr/>
          <p:nvPr/>
        </p:nvSpPr>
        <p:spPr>
          <a:xfrm>
            <a:off x="6817130" y="3413997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1" name="직사각형 24">
            <a:extLst>
              <a:ext uri="{FF2B5EF4-FFF2-40B4-BE49-F238E27FC236}">
                <a16:creationId xmlns:a16="http://schemas.microsoft.com/office/drawing/2014/main" id="{7EBE772C-F4F9-FAA7-9F56-B0F208E8D6F3}"/>
              </a:ext>
            </a:extLst>
          </p:cNvPr>
          <p:cNvSpPr/>
          <p:nvPr/>
        </p:nvSpPr>
        <p:spPr>
          <a:xfrm>
            <a:off x="6817130" y="3814225"/>
            <a:ext cx="155729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3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but not in use)</a:t>
            </a:r>
          </a:p>
        </p:txBody>
      </p:sp>
      <p:sp>
        <p:nvSpPr>
          <p:cNvPr id="22" name="직사각형 25">
            <a:extLst>
              <a:ext uri="{FF2B5EF4-FFF2-40B4-BE49-F238E27FC236}">
                <a16:creationId xmlns:a16="http://schemas.microsoft.com/office/drawing/2014/main" id="{6D12B639-0C43-A98A-B681-EF0D6A5BD506}"/>
              </a:ext>
            </a:extLst>
          </p:cNvPr>
          <p:cNvSpPr/>
          <p:nvPr/>
        </p:nvSpPr>
        <p:spPr>
          <a:xfrm>
            <a:off x="6817130" y="3614111"/>
            <a:ext cx="1557000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3" name="직사각형 26">
            <a:extLst>
              <a:ext uri="{FF2B5EF4-FFF2-40B4-BE49-F238E27FC236}">
                <a16:creationId xmlns:a16="http://schemas.microsoft.com/office/drawing/2014/main" id="{19BA532A-857A-5907-A02F-2543112E0F93}"/>
              </a:ext>
            </a:extLst>
          </p:cNvPr>
          <p:cNvSpPr/>
          <p:nvPr/>
        </p:nvSpPr>
        <p:spPr>
          <a:xfrm>
            <a:off x="6817130" y="4614679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4" name="직선 화살표 연결선 27">
            <a:extLst>
              <a:ext uri="{FF2B5EF4-FFF2-40B4-BE49-F238E27FC236}">
                <a16:creationId xmlns:a16="http://schemas.microsoft.com/office/drawing/2014/main" id="{0ABBC1BA-48D0-5484-B81E-2B00B81EEB0A}"/>
              </a:ext>
            </a:extLst>
          </p:cNvPr>
          <p:cNvCxnSpPr>
            <a:stCxn id="21" idx="0"/>
          </p:cNvCxnSpPr>
          <p:nvPr/>
        </p:nvCxnSpPr>
        <p:spPr>
          <a:xfrm>
            <a:off x="7595780" y="3814225"/>
            <a:ext cx="0" cy="18395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8">
            <a:extLst>
              <a:ext uri="{FF2B5EF4-FFF2-40B4-BE49-F238E27FC236}">
                <a16:creationId xmlns:a16="http://schemas.microsoft.com/office/drawing/2014/main" id="{2A4AF899-FB7F-5A2F-E790-24A50F6F707B}"/>
              </a:ext>
            </a:extLst>
          </p:cNvPr>
          <p:cNvCxnSpPr>
            <a:stCxn id="21" idx="2"/>
          </p:cNvCxnSpPr>
          <p:nvPr/>
        </p:nvCxnSpPr>
        <p:spPr>
          <a:xfrm flipV="1">
            <a:off x="7595780" y="4366907"/>
            <a:ext cx="0" cy="24777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1">
            <a:extLst>
              <a:ext uri="{FF2B5EF4-FFF2-40B4-BE49-F238E27FC236}">
                <a16:creationId xmlns:a16="http://schemas.microsoft.com/office/drawing/2014/main" id="{AA368D62-40B4-5193-075F-24138BCBB901}"/>
              </a:ext>
            </a:extLst>
          </p:cNvPr>
          <p:cNvSpPr txBox="1"/>
          <p:nvPr/>
        </p:nvSpPr>
        <p:spPr>
          <a:xfrm>
            <a:off x="3589755" y="6288518"/>
            <a:ext cx="191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32">
            <a:extLst>
              <a:ext uri="{FF2B5EF4-FFF2-40B4-BE49-F238E27FC236}">
                <a16:creationId xmlns:a16="http://schemas.microsoft.com/office/drawing/2014/main" id="{1C6F7716-4319-2829-39FB-0615AA0FE740}"/>
              </a:ext>
            </a:extLst>
          </p:cNvPr>
          <p:cNvSpPr txBox="1"/>
          <p:nvPr/>
        </p:nvSpPr>
        <p:spPr>
          <a:xfrm>
            <a:off x="6625961" y="6140319"/>
            <a:ext cx="193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화살표 연결선 36">
            <a:extLst>
              <a:ext uri="{FF2B5EF4-FFF2-40B4-BE49-F238E27FC236}">
                <a16:creationId xmlns:a16="http://schemas.microsoft.com/office/drawing/2014/main" id="{EE157D3D-A801-2BEE-D6DC-4A5EDF9CA6BC}"/>
              </a:ext>
            </a:extLst>
          </p:cNvPr>
          <p:cNvCxnSpPr/>
          <p:nvPr/>
        </p:nvCxnSpPr>
        <p:spPr>
          <a:xfrm>
            <a:off x="5255379" y="1633198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42">
            <a:extLst>
              <a:ext uri="{FF2B5EF4-FFF2-40B4-BE49-F238E27FC236}">
                <a16:creationId xmlns:a16="http://schemas.microsoft.com/office/drawing/2014/main" id="{B2F0BDAC-D2C7-674C-6E24-9A47795095B5}"/>
              </a:ext>
            </a:extLst>
          </p:cNvPr>
          <p:cNvCxnSpPr/>
          <p:nvPr/>
        </p:nvCxnSpPr>
        <p:spPr>
          <a:xfrm flipH="1">
            <a:off x="8402483" y="4814791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63">
            <a:extLst>
              <a:ext uri="{FF2B5EF4-FFF2-40B4-BE49-F238E27FC236}">
                <a16:creationId xmlns:a16="http://schemas.microsoft.com/office/drawing/2014/main" id="{AC3EB70E-7A50-6F59-B71D-1148ED917C83}"/>
              </a:ext>
            </a:extLst>
          </p:cNvPr>
          <p:cNvSpPr/>
          <p:nvPr/>
        </p:nvSpPr>
        <p:spPr>
          <a:xfrm>
            <a:off x="9034923" y="4661591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31" name="직사각형 46">
            <a:extLst>
              <a:ext uri="{FF2B5EF4-FFF2-40B4-BE49-F238E27FC236}">
                <a16:creationId xmlns:a16="http://schemas.microsoft.com/office/drawing/2014/main" id="{C6C1A2CE-18C3-8B07-7FEC-248A61A0CA17}"/>
              </a:ext>
            </a:extLst>
          </p:cNvPr>
          <p:cNvSpPr/>
          <p:nvPr/>
        </p:nvSpPr>
        <p:spPr>
          <a:xfrm>
            <a:off x="2488774" y="4661591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32" name="TextBox 47">
            <a:extLst>
              <a:ext uri="{FF2B5EF4-FFF2-40B4-BE49-F238E27FC236}">
                <a16:creationId xmlns:a16="http://schemas.microsoft.com/office/drawing/2014/main" id="{7BD03740-D941-34C8-A52B-B1F7F9682C66}"/>
              </a:ext>
            </a:extLst>
          </p:cNvPr>
          <p:cNvSpPr txBox="1"/>
          <p:nvPr/>
        </p:nvSpPr>
        <p:spPr>
          <a:xfrm>
            <a:off x="2584352" y="4339885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화살표 연결선 48">
            <a:extLst>
              <a:ext uri="{FF2B5EF4-FFF2-40B4-BE49-F238E27FC236}">
                <a16:creationId xmlns:a16="http://schemas.microsoft.com/office/drawing/2014/main" id="{67AA1675-D34E-8051-C8C7-AB5B414BC0BF}"/>
              </a:ext>
            </a:extLst>
          </p:cNvPr>
          <p:cNvCxnSpPr/>
          <p:nvPr/>
        </p:nvCxnSpPr>
        <p:spPr>
          <a:xfrm flipV="1">
            <a:off x="5255379" y="4814793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모서리가 둥근 직사각형 39">
                <a:extLst>
                  <a:ext uri="{FF2B5EF4-FFF2-40B4-BE49-F238E27FC236}">
                    <a16:creationId xmlns:a16="http://schemas.microsoft.com/office/drawing/2014/main" id="{FA656EDE-0652-CE1B-425F-EACCC89FAF0D}"/>
                  </a:ext>
                </a:extLst>
              </p:cNvPr>
              <p:cNvSpPr/>
              <p:nvPr/>
            </p:nvSpPr>
            <p:spPr>
              <a:xfrm>
                <a:off x="2183265" y="3708740"/>
                <a:ext cx="1598146" cy="57888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𝒔𝒊𝒛𝒆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𝒔𝒑𝒂𝒄𝒆</m:t>
                      </m:r>
                    </m:oMath>
                  </m:oMathPara>
                </a14:m>
                <a:endParaRPr lang="en-US" altLang="ko-KR" sz="14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4" name="모서리가 둥근 직사각형 39">
                <a:extLst>
                  <a:ext uri="{FF2B5EF4-FFF2-40B4-BE49-F238E27FC236}">
                    <a16:creationId xmlns:a16="http://schemas.microsoft.com/office/drawing/2014/main" id="{FA656EDE-0652-CE1B-425F-EACCC89FA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265" y="3708740"/>
                <a:ext cx="1598146" cy="5788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모서리가 둥근 직사각형 40">
                <a:extLst>
                  <a:ext uri="{FF2B5EF4-FFF2-40B4-BE49-F238E27FC236}">
                    <a16:creationId xmlns:a16="http://schemas.microsoft.com/office/drawing/2014/main" id="{54A64A12-E3B2-49E4-548F-15B1B74F103F}"/>
                  </a:ext>
                </a:extLst>
              </p:cNvPr>
              <p:cNvSpPr/>
              <p:nvPr/>
            </p:nvSpPr>
            <p:spPr>
              <a:xfrm>
                <a:off x="8543382" y="3546985"/>
                <a:ext cx="1970209" cy="81724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𝒑𝒉𝒚𝒔𝒊𝒄𝒂𝒍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𝒆𝒏𝒅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𝒔𝒑𝒂𝒄𝒆</m:t>
                    </m:r>
                  </m:oMath>
                </a14:m>
                <a:r>
                  <a:rPr lang="en-US" altLang="ko-KR" sz="14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5" name="모서리가 둥근 직사각형 40">
                <a:extLst>
                  <a:ext uri="{FF2B5EF4-FFF2-40B4-BE49-F238E27FC236}">
                    <a16:creationId xmlns:a16="http://schemas.microsoft.com/office/drawing/2014/main" id="{54A64A12-E3B2-49E4-548F-15B1B74F1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82" y="3546985"/>
                <a:ext cx="1970209" cy="8172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꺾인 연결선 30">
            <a:extLst>
              <a:ext uri="{FF2B5EF4-FFF2-40B4-BE49-F238E27FC236}">
                <a16:creationId xmlns:a16="http://schemas.microsoft.com/office/drawing/2014/main" id="{7E58F564-505D-0759-6747-3D4FC1E64912}"/>
              </a:ext>
            </a:extLst>
          </p:cNvPr>
          <p:cNvCxnSpPr/>
          <p:nvPr/>
        </p:nvCxnSpPr>
        <p:spPr>
          <a:xfrm rot="16200000" flipH="1">
            <a:off x="2792900" y="5243493"/>
            <a:ext cx="1246964" cy="843086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1">
            <a:extLst>
              <a:ext uri="{FF2B5EF4-FFF2-40B4-BE49-F238E27FC236}">
                <a16:creationId xmlns:a16="http://schemas.microsoft.com/office/drawing/2014/main" id="{1E101D5A-DD74-9668-D72C-DF3002B6128B}"/>
              </a:ext>
            </a:extLst>
          </p:cNvPr>
          <p:cNvSpPr txBox="1"/>
          <p:nvPr/>
        </p:nvSpPr>
        <p:spPr>
          <a:xfrm>
            <a:off x="9118079" y="4366512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431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F0D53B-210A-BA4D-8A6F-1487D023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 for Memory </a:t>
            </a:r>
            <a:r>
              <a:rPr lang="en-US" altLang="ko-KR" dirty="0" err="1"/>
              <a:t>Virtualiz</a:t>
            </a:r>
            <a:r>
              <a:rPr lang="tr-TR" altLang="ko-KR" dirty="0" err="1"/>
              <a:t>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19B1E7-DADD-16FF-6DFA-2A8B7801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>
                <a:solidFill>
                  <a:schemeClr val="accent1"/>
                </a:solidFill>
              </a:rPr>
              <a:t>take action</a:t>
            </a:r>
            <a:r>
              <a:rPr lang="en-US" altLang="ko-KR" b="1" dirty="0"/>
              <a:t> </a:t>
            </a:r>
            <a:r>
              <a:rPr lang="en-US" altLang="ko-KR" dirty="0"/>
              <a:t>to implement </a:t>
            </a:r>
            <a:r>
              <a:rPr lang="en-US" altLang="ko-KR" b="1" dirty="0"/>
              <a:t>base-and-bounds</a:t>
            </a:r>
            <a:r>
              <a:rPr lang="en-US" altLang="ko-KR" dirty="0"/>
              <a:t> approach.</a:t>
            </a:r>
          </a:p>
          <a:p>
            <a:r>
              <a:rPr lang="en-US" altLang="ko-KR" dirty="0"/>
              <a:t>Three critical junctures:</a:t>
            </a:r>
          </a:p>
          <a:p>
            <a:pPr lvl="1"/>
            <a:r>
              <a:rPr lang="en-US" altLang="ko-KR" dirty="0"/>
              <a:t>When a process </a:t>
            </a:r>
            <a:r>
              <a:rPr lang="en-US" altLang="ko-KR" b="1" dirty="0"/>
              <a:t>starts running:</a:t>
            </a:r>
          </a:p>
          <a:p>
            <a:pPr lvl="2"/>
            <a:r>
              <a:rPr lang="en-US" altLang="ko-KR" dirty="0"/>
              <a:t>Finding space for address space in physical memory</a:t>
            </a:r>
          </a:p>
          <a:p>
            <a:pPr lvl="1"/>
            <a:r>
              <a:rPr lang="en-US" altLang="ko-KR" dirty="0"/>
              <a:t>When a process is </a:t>
            </a:r>
            <a:r>
              <a:rPr lang="en-US" altLang="ko-KR" b="1" dirty="0"/>
              <a:t>terminated: </a:t>
            </a:r>
          </a:p>
          <a:p>
            <a:pPr lvl="2"/>
            <a:r>
              <a:rPr lang="en-US" altLang="ko-KR" dirty="0"/>
              <a:t>Reclaiming the memory for use</a:t>
            </a:r>
          </a:p>
          <a:p>
            <a:pPr lvl="1"/>
            <a:r>
              <a:rPr lang="en-US" altLang="ko-KR" dirty="0"/>
              <a:t>When context </a:t>
            </a:r>
            <a:r>
              <a:rPr lang="en-US" altLang="ko-KR" b="1" dirty="0"/>
              <a:t>switch occurs:</a:t>
            </a:r>
          </a:p>
          <a:p>
            <a:pPr lvl="2"/>
            <a:r>
              <a:rPr lang="en-US" altLang="ko-KR" dirty="0"/>
              <a:t>Saving and storing the base-and-bounds pair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12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E7FA4E-2EAC-8BCF-767C-502D3924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29"/>
            <a:ext cx="10515600" cy="1325563"/>
          </a:xfrm>
        </p:spPr>
        <p:txBody>
          <a:bodyPr/>
          <a:lstStyle/>
          <a:p>
            <a:r>
              <a:rPr lang="en-US" altLang="ko-KR" dirty="0"/>
              <a:t>OS Issues: When a Process Starts Running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7BA55A4-2E18-7775-B4ED-B4531FDE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584" y="1356742"/>
            <a:ext cx="9809521" cy="5501258"/>
          </a:xfrm>
        </p:spPr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find a room</a:t>
            </a:r>
            <a:r>
              <a:rPr lang="en-US" altLang="ko-KR" dirty="0"/>
              <a:t> for a new address space.</a:t>
            </a:r>
          </a:p>
          <a:p>
            <a:pPr lvl="1"/>
            <a:r>
              <a:rPr lang="en-US" altLang="ko-KR" dirty="0"/>
              <a:t>free list: A list of the range of the physical memory which are not in use.</a:t>
            </a:r>
            <a:endParaRPr lang="ko-KR" altLang="en-US" dirty="0"/>
          </a:p>
        </p:txBody>
      </p:sp>
      <p:sp>
        <p:nvSpPr>
          <p:cNvPr id="5" name="TextBox 84">
            <a:extLst>
              <a:ext uri="{FF2B5EF4-FFF2-40B4-BE49-F238E27FC236}">
                <a16:creationId xmlns:a16="http://schemas.microsoft.com/office/drawing/2014/main" id="{8649FE75-982D-CE1E-537F-B43EE3ABDDAE}"/>
              </a:ext>
            </a:extLst>
          </p:cNvPr>
          <p:cNvSpPr txBox="1"/>
          <p:nvPr/>
        </p:nvSpPr>
        <p:spPr>
          <a:xfrm>
            <a:off x="6504422" y="24620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85">
            <a:extLst>
              <a:ext uri="{FF2B5EF4-FFF2-40B4-BE49-F238E27FC236}">
                <a16:creationId xmlns:a16="http://schemas.microsoft.com/office/drawing/2014/main" id="{C734CF97-CAE3-D879-1E68-DE5112174F2F}"/>
              </a:ext>
            </a:extLst>
          </p:cNvPr>
          <p:cNvSpPr txBox="1"/>
          <p:nvPr/>
        </p:nvSpPr>
        <p:spPr>
          <a:xfrm>
            <a:off x="6504429" y="334937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86">
            <a:extLst>
              <a:ext uri="{FF2B5EF4-FFF2-40B4-BE49-F238E27FC236}">
                <a16:creationId xmlns:a16="http://schemas.microsoft.com/office/drawing/2014/main" id="{A181534D-2CE8-4807-734C-E36D657A4C4E}"/>
              </a:ext>
            </a:extLst>
          </p:cNvPr>
          <p:cNvSpPr txBox="1"/>
          <p:nvPr/>
        </p:nvSpPr>
        <p:spPr>
          <a:xfrm>
            <a:off x="6462626" y="43558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87">
            <a:extLst>
              <a:ext uri="{FF2B5EF4-FFF2-40B4-BE49-F238E27FC236}">
                <a16:creationId xmlns:a16="http://schemas.microsoft.com/office/drawing/2014/main" id="{9A1A7764-240C-9B04-FB14-8B53129C4266}"/>
              </a:ext>
            </a:extLst>
          </p:cNvPr>
          <p:cNvSpPr txBox="1"/>
          <p:nvPr/>
        </p:nvSpPr>
        <p:spPr>
          <a:xfrm>
            <a:off x="6500742" y="534448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8">
            <a:extLst>
              <a:ext uri="{FF2B5EF4-FFF2-40B4-BE49-F238E27FC236}">
                <a16:creationId xmlns:a16="http://schemas.microsoft.com/office/drawing/2014/main" id="{92467757-8A4E-0AFA-3C00-09897E5C1C51}"/>
              </a:ext>
            </a:extLst>
          </p:cNvPr>
          <p:cNvSpPr txBox="1"/>
          <p:nvPr/>
        </p:nvSpPr>
        <p:spPr>
          <a:xfrm>
            <a:off x="6500742" y="621370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89">
            <a:extLst>
              <a:ext uri="{FF2B5EF4-FFF2-40B4-BE49-F238E27FC236}">
                <a16:creationId xmlns:a16="http://schemas.microsoft.com/office/drawing/2014/main" id="{0F0B91BD-470D-929F-6326-6894107CE49B}"/>
              </a:ext>
            </a:extLst>
          </p:cNvPr>
          <p:cNvSpPr/>
          <p:nvPr/>
        </p:nvSpPr>
        <p:spPr>
          <a:xfrm>
            <a:off x="7147369" y="4498539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11" name="직사각형 90">
            <a:extLst>
              <a:ext uri="{FF2B5EF4-FFF2-40B4-BE49-F238E27FC236}">
                <a16:creationId xmlns:a16="http://schemas.microsoft.com/office/drawing/2014/main" id="{5AA9867C-ED09-AC58-8AC7-86AF35CEA049}"/>
              </a:ext>
            </a:extLst>
          </p:cNvPr>
          <p:cNvSpPr/>
          <p:nvPr/>
        </p:nvSpPr>
        <p:spPr>
          <a:xfrm>
            <a:off x="7147365" y="4843842"/>
            <a:ext cx="1681939" cy="450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but not in use)</a:t>
            </a:r>
          </a:p>
        </p:txBody>
      </p:sp>
      <p:cxnSp>
        <p:nvCxnSpPr>
          <p:cNvPr id="12" name="직선 화살표 연결선 94">
            <a:extLst>
              <a:ext uri="{FF2B5EF4-FFF2-40B4-BE49-F238E27FC236}">
                <a16:creationId xmlns:a16="http://schemas.microsoft.com/office/drawing/2014/main" id="{DE86D2FA-BAC3-E886-2698-1272607405AB}"/>
              </a:ext>
            </a:extLst>
          </p:cNvPr>
          <p:cNvCxnSpPr>
            <a:stCxn id="16" idx="2"/>
          </p:cNvCxnSpPr>
          <p:nvPr/>
        </p:nvCxnSpPr>
        <p:spPr>
          <a:xfrm flipH="1">
            <a:off x="7988336" y="4851939"/>
            <a:ext cx="2" cy="13034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5">
            <a:extLst>
              <a:ext uri="{FF2B5EF4-FFF2-40B4-BE49-F238E27FC236}">
                <a16:creationId xmlns:a16="http://schemas.microsoft.com/office/drawing/2014/main" id="{7256AB2D-7CEC-F1F0-E9EF-EF781FCD512D}"/>
              </a:ext>
            </a:extLst>
          </p:cNvPr>
          <p:cNvSpPr txBox="1"/>
          <p:nvPr/>
        </p:nvSpPr>
        <p:spPr>
          <a:xfrm>
            <a:off x="7118805" y="6430800"/>
            <a:ext cx="174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9">
            <a:extLst>
              <a:ext uri="{FF2B5EF4-FFF2-40B4-BE49-F238E27FC236}">
                <a16:creationId xmlns:a16="http://schemas.microsoft.com/office/drawing/2014/main" id="{DCD418D6-058D-820F-9B5C-4564F8A39836}"/>
              </a:ext>
            </a:extLst>
          </p:cNvPr>
          <p:cNvSpPr txBox="1"/>
          <p:nvPr/>
        </p:nvSpPr>
        <p:spPr>
          <a:xfrm>
            <a:off x="3678899" y="309039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OS lookup the free list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6">
            <a:extLst>
              <a:ext uri="{FF2B5EF4-FFF2-40B4-BE49-F238E27FC236}">
                <a16:creationId xmlns:a16="http://schemas.microsoft.com/office/drawing/2014/main" id="{7E64BF9B-C7E6-04E7-56CA-7D2DA307D874}"/>
              </a:ext>
            </a:extLst>
          </p:cNvPr>
          <p:cNvSpPr/>
          <p:nvPr/>
        </p:nvSpPr>
        <p:spPr>
          <a:xfrm>
            <a:off x="7147370" y="3523279"/>
            <a:ext cx="1681939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6" name="직사각형 28">
            <a:extLst>
              <a:ext uri="{FF2B5EF4-FFF2-40B4-BE49-F238E27FC236}">
                <a16:creationId xmlns:a16="http://schemas.microsoft.com/office/drawing/2014/main" id="{FC261F09-949C-C8F5-183B-FB3DB67261F7}"/>
              </a:ext>
            </a:extLst>
          </p:cNvPr>
          <p:cNvSpPr/>
          <p:nvPr/>
        </p:nvSpPr>
        <p:spPr>
          <a:xfrm>
            <a:off x="7147368" y="4672741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7" name="직사각형 29">
            <a:extLst>
              <a:ext uri="{FF2B5EF4-FFF2-40B4-BE49-F238E27FC236}">
                <a16:creationId xmlns:a16="http://schemas.microsoft.com/office/drawing/2014/main" id="{CFF5CC60-771B-4AC8-E286-A8B212834AEC}"/>
              </a:ext>
            </a:extLst>
          </p:cNvPr>
          <p:cNvSpPr/>
          <p:nvPr/>
        </p:nvSpPr>
        <p:spPr>
          <a:xfrm>
            <a:off x="7147369" y="5294097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2FE387B0-9776-A927-1A59-C5365E862A1C}"/>
              </a:ext>
            </a:extLst>
          </p:cNvPr>
          <p:cNvSpPr/>
          <p:nvPr/>
        </p:nvSpPr>
        <p:spPr>
          <a:xfrm>
            <a:off x="7147371" y="2542368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19" name="직선 화살표 연결선 34">
            <a:extLst>
              <a:ext uri="{FF2B5EF4-FFF2-40B4-BE49-F238E27FC236}">
                <a16:creationId xmlns:a16="http://schemas.microsoft.com/office/drawing/2014/main" id="{B67B31A3-3726-B87D-7325-8840442B239A}"/>
              </a:ext>
            </a:extLst>
          </p:cNvPr>
          <p:cNvCxnSpPr>
            <a:stCxn id="11" idx="2"/>
          </p:cNvCxnSpPr>
          <p:nvPr/>
        </p:nvCxnSpPr>
        <p:spPr>
          <a:xfrm flipH="1" flipV="1">
            <a:off x="7988334" y="5133436"/>
            <a:ext cx="1" cy="16066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0">
            <a:extLst>
              <a:ext uri="{FF2B5EF4-FFF2-40B4-BE49-F238E27FC236}">
                <a16:creationId xmlns:a16="http://schemas.microsoft.com/office/drawing/2014/main" id="{88BCB77A-DB4A-4A49-F061-0203D8C0B3F2}"/>
              </a:ext>
            </a:extLst>
          </p:cNvPr>
          <p:cNvSpPr/>
          <p:nvPr/>
        </p:nvSpPr>
        <p:spPr>
          <a:xfrm>
            <a:off x="7147371" y="5473295"/>
            <a:ext cx="1677753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1" name="TextBox 27">
            <a:extLst>
              <a:ext uri="{FF2B5EF4-FFF2-40B4-BE49-F238E27FC236}">
                <a16:creationId xmlns:a16="http://schemas.microsoft.com/office/drawing/2014/main" id="{BB103BD9-988B-6DF2-FFD4-3DFAF2B3E3C4}"/>
              </a:ext>
            </a:extLst>
          </p:cNvPr>
          <p:cNvSpPr txBox="1"/>
          <p:nvPr/>
        </p:nvSpPr>
        <p:spPr>
          <a:xfrm>
            <a:off x="4517091" y="3503262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33">
            <a:extLst>
              <a:ext uri="{FF2B5EF4-FFF2-40B4-BE49-F238E27FC236}">
                <a16:creationId xmlns:a16="http://schemas.microsoft.com/office/drawing/2014/main" id="{E76FC0B6-E89B-344E-AE00-6F46D2C3DD14}"/>
              </a:ext>
            </a:extLst>
          </p:cNvPr>
          <p:cNvSpPr/>
          <p:nvPr/>
        </p:nvSpPr>
        <p:spPr>
          <a:xfrm>
            <a:off x="4707797" y="4193994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23" name="직선 화살표 연결선 37">
            <a:extLst>
              <a:ext uri="{FF2B5EF4-FFF2-40B4-BE49-F238E27FC236}">
                <a16:creationId xmlns:a16="http://schemas.microsoft.com/office/drawing/2014/main" id="{EA5C74D5-2636-F9FD-B0D5-036607904B2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5047050" y="3811039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38">
            <a:extLst>
              <a:ext uri="{FF2B5EF4-FFF2-40B4-BE49-F238E27FC236}">
                <a16:creationId xmlns:a16="http://schemas.microsoft.com/office/drawing/2014/main" id="{67C3829B-7C92-0176-7FA5-61EB5DC0C718}"/>
              </a:ext>
            </a:extLst>
          </p:cNvPr>
          <p:cNvSpPr/>
          <p:nvPr/>
        </p:nvSpPr>
        <p:spPr>
          <a:xfrm>
            <a:off x="4707101" y="5198369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25" name="직선 화살표 연결선 42">
            <a:extLst>
              <a:ext uri="{FF2B5EF4-FFF2-40B4-BE49-F238E27FC236}">
                <a16:creationId xmlns:a16="http://schemas.microsoft.com/office/drawing/2014/main" id="{BCBD799D-A50D-A554-7B92-68AB39FA08D9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 flipH="1">
            <a:off x="5046354" y="4851939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22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3B7B10-F47D-98F6-88C0-BC8505EC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Is Terminated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9ED3284-A89D-1970-58DE-7A5EFB57B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890" y="1477227"/>
            <a:ext cx="8786812" cy="5501258"/>
          </a:xfrm>
        </p:spPr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put the memory back</a:t>
            </a:r>
            <a:r>
              <a:rPr lang="en-US" altLang="ko-KR" dirty="0"/>
              <a:t> on the free list.</a:t>
            </a:r>
            <a:endParaRPr lang="ko-KR" altLang="en-US" dirty="0"/>
          </a:p>
        </p:txBody>
      </p:sp>
      <p:sp>
        <p:nvSpPr>
          <p:cNvPr id="5" name="직사각형 11">
            <a:extLst>
              <a:ext uri="{FF2B5EF4-FFF2-40B4-BE49-F238E27FC236}">
                <a16:creationId xmlns:a16="http://schemas.microsoft.com/office/drawing/2014/main" id="{10416F74-318D-0D73-C4BD-65D16EF243FC}"/>
              </a:ext>
            </a:extLst>
          </p:cNvPr>
          <p:cNvSpPr/>
          <p:nvPr/>
        </p:nvSpPr>
        <p:spPr>
          <a:xfrm>
            <a:off x="3553225" y="2899437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6D6A3B9D-21B8-8CB0-A3EC-97604FFC8AA6}"/>
              </a:ext>
            </a:extLst>
          </p:cNvPr>
          <p:cNvSpPr txBox="1"/>
          <p:nvPr/>
        </p:nvSpPr>
        <p:spPr>
          <a:xfrm>
            <a:off x="2895973" y="2885479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D2085CAE-3A17-F118-BF67-168CB357786D}"/>
              </a:ext>
            </a:extLst>
          </p:cNvPr>
          <p:cNvSpPr txBox="1"/>
          <p:nvPr/>
        </p:nvSpPr>
        <p:spPr>
          <a:xfrm>
            <a:off x="2895971" y="359020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430B713B-2059-C8B8-C799-4ECEA8AC36EF}"/>
              </a:ext>
            </a:extLst>
          </p:cNvPr>
          <p:cNvSpPr txBox="1"/>
          <p:nvPr/>
        </p:nvSpPr>
        <p:spPr>
          <a:xfrm>
            <a:off x="2881987" y="4340568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41251A1F-7DA2-31C9-7A5E-541CDD112ECE}"/>
              </a:ext>
            </a:extLst>
          </p:cNvPr>
          <p:cNvSpPr txBox="1"/>
          <p:nvPr/>
        </p:nvSpPr>
        <p:spPr>
          <a:xfrm>
            <a:off x="2895971" y="509385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184098EB-270E-EBA1-8FEC-EBB69944A5ED}"/>
              </a:ext>
            </a:extLst>
          </p:cNvPr>
          <p:cNvSpPr txBox="1"/>
          <p:nvPr/>
        </p:nvSpPr>
        <p:spPr>
          <a:xfrm>
            <a:off x="2881987" y="5745637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07EA7FB7-1C59-ADC9-CCEB-560736C8863F}"/>
              </a:ext>
            </a:extLst>
          </p:cNvPr>
          <p:cNvSpPr txBox="1"/>
          <p:nvPr/>
        </p:nvSpPr>
        <p:spPr>
          <a:xfrm>
            <a:off x="3507297" y="5950628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24">
            <a:extLst>
              <a:ext uri="{FF2B5EF4-FFF2-40B4-BE49-F238E27FC236}">
                <a16:creationId xmlns:a16="http://schemas.microsoft.com/office/drawing/2014/main" id="{77E867A6-1906-5781-5619-07BED854EA55}"/>
              </a:ext>
            </a:extLst>
          </p:cNvPr>
          <p:cNvSpPr/>
          <p:nvPr/>
        </p:nvSpPr>
        <p:spPr>
          <a:xfrm>
            <a:off x="3552901" y="3656692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3" name="직사각형 25">
            <a:extLst>
              <a:ext uri="{FF2B5EF4-FFF2-40B4-BE49-F238E27FC236}">
                <a16:creationId xmlns:a16="http://schemas.microsoft.com/office/drawing/2014/main" id="{148EEAA4-A267-E592-61F9-012C59402B64}"/>
              </a:ext>
            </a:extLst>
          </p:cNvPr>
          <p:cNvSpPr/>
          <p:nvPr/>
        </p:nvSpPr>
        <p:spPr>
          <a:xfrm>
            <a:off x="3553225" y="5169077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4" name="직사각형 32">
            <a:extLst>
              <a:ext uri="{FF2B5EF4-FFF2-40B4-BE49-F238E27FC236}">
                <a16:creationId xmlns:a16="http://schemas.microsoft.com/office/drawing/2014/main" id="{4E0F7605-CB4D-3A64-302A-41415A9581AE}"/>
              </a:ext>
            </a:extLst>
          </p:cNvPr>
          <p:cNvSpPr/>
          <p:nvPr/>
        </p:nvSpPr>
        <p:spPr>
          <a:xfrm>
            <a:off x="8234070" y="2899437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5" name="TextBox 33">
            <a:extLst>
              <a:ext uri="{FF2B5EF4-FFF2-40B4-BE49-F238E27FC236}">
                <a16:creationId xmlns:a16="http://schemas.microsoft.com/office/drawing/2014/main" id="{274F49BE-F026-3403-1FE7-218E3F9835A4}"/>
              </a:ext>
            </a:extLst>
          </p:cNvPr>
          <p:cNvSpPr txBox="1"/>
          <p:nvPr/>
        </p:nvSpPr>
        <p:spPr>
          <a:xfrm>
            <a:off x="7590804" y="281347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638C0E46-F8A2-3DD5-CD9F-D22689801FAA}"/>
              </a:ext>
            </a:extLst>
          </p:cNvPr>
          <p:cNvSpPr txBox="1"/>
          <p:nvPr/>
        </p:nvSpPr>
        <p:spPr>
          <a:xfrm>
            <a:off x="7590802" y="351819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2316D2E1-55E4-BEB0-D0FA-5C9DBE0F482C}"/>
              </a:ext>
            </a:extLst>
          </p:cNvPr>
          <p:cNvSpPr txBox="1"/>
          <p:nvPr/>
        </p:nvSpPr>
        <p:spPr>
          <a:xfrm>
            <a:off x="7576818" y="426856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36">
            <a:extLst>
              <a:ext uri="{FF2B5EF4-FFF2-40B4-BE49-F238E27FC236}">
                <a16:creationId xmlns:a16="http://schemas.microsoft.com/office/drawing/2014/main" id="{C34B779D-B86E-B6BB-B7AF-BF17D0E336C7}"/>
              </a:ext>
            </a:extLst>
          </p:cNvPr>
          <p:cNvSpPr txBox="1"/>
          <p:nvPr/>
        </p:nvSpPr>
        <p:spPr>
          <a:xfrm>
            <a:off x="7590802" y="502184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396E0DA2-E93C-E333-4DC4-913AB30B2DD7}"/>
              </a:ext>
            </a:extLst>
          </p:cNvPr>
          <p:cNvSpPr txBox="1"/>
          <p:nvPr/>
        </p:nvSpPr>
        <p:spPr>
          <a:xfrm>
            <a:off x="7576818" y="5673629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F3721063-A77F-24B9-BF07-7A40E15897D3}"/>
              </a:ext>
            </a:extLst>
          </p:cNvPr>
          <p:cNvSpPr txBox="1"/>
          <p:nvPr/>
        </p:nvSpPr>
        <p:spPr>
          <a:xfrm>
            <a:off x="8188142" y="5950628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45">
            <a:extLst>
              <a:ext uri="{FF2B5EF4-FFF2-40B4-BE49-F238E27FC236}">
                <a16:creationId xmlns:a16="http://schemas.microsoft.com/office/drawing/2014/main" id="{8415FE0E-D333-D7A4-8F6B-C213676E2590}"/>
              </a:ext>
            </a:extLst>
          </p:cNvPr>
          <p:cNvSpPr/>
          <p:nvPr/>
        </p:nvSpPr>
        <p:spPr>
          <a:xfrm>
            <a:off x="8233746" y="3656692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2" name="직사각형 46">
            <a:extLst>
              <a:ext uri="{FF2B5EF4-FFF2-40B4-BE49-F238E27FC236}">
                <a16:creationId xmlns:a16="http://schemas.microsoft.com/office/drawing/2014/main" id="{C862EA4C-1F93-F35E-DADF-A37E1A2117CA}"/>
              </a:ext>
            </a:extLst>
          </p:cNvPr>
          <p:cNvSpPr/>
          <p:nvPr/>
        </p:nvSpPr>
        <p:spPr>
          <a:xfrm>
            <a:off x="8233744" y="5160342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3" name="직사각형 47">
            <a:extLst>
              <a:ext uri="{FF2B5EF4-FFF2-40B4-BE49-F238E27FC236}">
                <a16:creationId xmlns:a16="http://schemas.microsoft.com/office/drawing/2014/main" id="{7F708048-55A2-CE8D-3178-3BD8574926EF}"/>
              </a:ext>
            </a:extLst>
          </p:cNvPr>
          <p:cNvSpPr/>
          <p:nvPr/>
        </p:nvSpPr>
        <p:spPr>
          <a:xfrm>
            <a:off x="8233746" y="4407060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4" name="직사각형 57">
            <a:extLst>
              <a:ext uri="{FF2B5EF4-FFF2-40B4-BE49-F238E27FC236}">
                <a16:creationId xmlns:a16="http://schemas.microsoft.com/office/drawing/2014/main" id="{DE9DF280-6A05-DB48-B758-936D3A917AA7}"/>
              </a:ext>
            </a:extLst>
          </p:cNvPr>
          <p:cNvSpPr/>
          <p:nvPr/>
        </p:nvSpPr>
        <p:spPr>
          <a:xfrm>
            <a:off x="3553225" y="4413947"/>
            <a:ext cx="1681939" cy="75513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25" name="TextBox 50">
            <a:extLst>
              <a:ext uri="{FF2B5EF4-FFF2-40B4-BE49-F238E27FC236}">
                <a16:creationId xmlns:a16="http://schemas.microsoft.com/office/drawing/2014/main" id="{E0A94CB1-B2B0-8EFC-5726-B0A816BB3371}"/>
              </a:ext>
            </a:extLst>
          </p:cNvPr>
          <p:cNvSpPr txBox="1"/>
          <p:nvPr/>
        </p:nvSpPr>
        <p:spPr>
          <a:xfrm>
            <a:off x="1822068" y="2894663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52">
            <a:extLst>
              <a:ext uri="{FF2B5EF4-FFF2-40B4-BE49-F238E27FC236}">
                <a16:creationId xmlns:a16="http://schemas.microsoft.com/office/drawing/2014/main" id="{739FEA60-86DB-4C78-965A-AF0EFB8B24E5}"/>
              </a:ext>
            </a:extLst>
          </p:cNvPr>
          <p:cNvSpPr/>
          <p:nvPr/>
        </p:nvSpPr>
        <p:spPr>
          <a:xfrm>
            <a:off x="2012774" y="3585395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27" name="직선 화살표 연결선 53">
            <a:extLst>
              <a:ext uri="{FF2B5EF4-FFF2-40B4-BE49-F238E27FC236}">
                <a16:creationId xmlns:a16="http://schemas.microsoft.com/office/drawing/2014/main" id="{89121EBA-AB39-69E2-49AC-08FD197397BC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2352027" y="3202440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55">
            <a:extLst>
              <a:ext uri="{FF2B5EF4-FFF2-40B4-BE49-F238E27FC236}">
                <a16:creationId xmlns:a16="http://schemas.microsoft.com/office/drawing/2014/main" id="{E5448303-BEE4-405D-B2A0-76B140F4197A}"/>
              </a:ext>
            </a:extLst>
          </p:cNvPr>
          <p:cNvSpPr/>
          <p:nvPr/>
        </p:nvSpPr>
        <p:spPr>
          <a:xfrm>
            <a:off x="2012078" y="4589770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29" name="직선 화살표 연결선 56">
            <a:extLst>
              <a:ext uri="{FF2B5EF4-FFF2-40B4-BE49-F238E27FC236}">
                <a16:creationId xmlns:a16="http://schemas.microsoft.com/office/drawing/2014/main" id="{2F495FC6-F7E0-1E22-C8B1-ADCE5B283C0B}"/>
              </a:ext>
            </a:extLst>
          </p:cNvPr>
          <p:cNvCxnSpPr>
            <a:stCxn id="26" idx="4"/>
            <a:endCxn id="28" idx="0"/>
          </p:cNvCxnSpPr>
          <p:nvPr/>
        </p:nvCxnSpPr>
        <p:spPr>
          <a:xfrm flipH="1">
            <a:off x="2351331" y="4243340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8">
            <a:extLst>
              <a:ext uri="{FF2B5EF4-FFF2-40B4-BE49-F238E27FC236}">
                <a16:creationId xmlns:a16="http://schemas.microsoft.com/office/drawing/2014/main" id="{DF4187C9-0273-31CA-1FAA-C52A9A4ACE45}"/>
              </a:ext>
            </a:extLst>
          </p:cNvPr>
          <p:cNvSpPr txBox="1"/>
          <p:nvPr/>
        </p:nvSpPr>
        <p:spPr>
          <a:xfrm>
            <a:off x="6361862" y="2813471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60">
            <a:extLst>
              <a:ext uri="{FF2B5EF4-FFF2-40B4-BE49-F238E27FC236}">
                <a16:creationId xmlns:a16="http://schemas.microsoft.com/office/drawing/2014/main" id="{8A04F4D6-CB57-8D44-3AEE-A47ADAE7FEF8}"/>
              </a:ext>
            </a:extLst>
          </p:cNvPr>
          <p:cNvSpPr/>
          <p:nvPr/>
        </p:nvSpPr>
        <p:spPr>
          <a:xfrm>
            <a:off x="6552568" y="3504203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32" name="직선 화살표 연결선 61">
            <a:extLst>
              <a:ext uri="{FF2B5EF4-FFF2-40B4-BE49-F238E27FC236}">
                <a16:creationId xmlns:a16="http://schemas.microsoft.com/office/drawing/2014/main" id="{855E8EAF-1B09-30ED-F0BC-EEFB3415D484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6891821" y="3121248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62">
            <a:extLst>
              <a:ext uri="{FF2B5EF4-FFF2-40B4-BE49-F238E27FC236}">
                <a16:creationId xmlns:a16="http://schemas.microsoft.com/office/drawing/2014/main" id="{D819237C-D2D7-6913-6E13-C97B0B38C209}"/>
              </a:ext>
            </a:extLst>
          </p:cNvPr>
          <p:cNvSpPr/>
          <p:nvPr/>
        </p:nvSpPr>
        <p:spPr>
          <a:xfrm>
            <a:off x="6551872" y="450857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34" name="직선 화살표 연결선 63">
            <a:extLst>
              <a:ext uri="{FF2B5EF4-FFF2-40B4-BE49-F238E27FC236}">
                <a16:creationId xmlns:a16="http://schemas.microsoft.com/office/drawing/2014/main" id="{2C366BF0-7889-475F-BB40-2CA2A1C36710}"/>
              </a:ext>
            </a:extLst>
          </p:cNvPr>
          <p:cNvCxnSpPr>
            <a:stCxn id="31" idx="4"/>
            <a:endCxn id="33" idx="0"/>
          </p:cNvCxnSpPr>
          <p:nvPr/>
        </p:nvCxnSpPr>
        <p:spPr>
          <a:xfrm flipH="1">
            <a:off x="6891125" y="4162148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64">
            <a:extLst>
              <a:ext uri="{FF2B5EF4-FFF2-40B4-BE49-F238E27FC236}">
                <a16:creationId xmlns:a16="http://schemas.microsoft.com/office/drawing/2014/main" id="{F2F9D7A1-93E7-D891-6166-4F93724E954D}"/>
              </a:ext>
            </a:extLst>
          </p:cNvPr>
          <p:cNvSpPr/>
          <p:nvPr/>
        </p:nvSpPr>
        <p:spPr>
          <a:xfrm>
            <a:off x="6552569" y="5533976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36" name="직선 화살표 연결선 65">
            <a:extLst>
              <a:ext uri="{FF2B5EF4-FFF2-40B4-BE49-F238E27FC236}">
                <a16:creationId xmlns:a16="http://schemas.microsoft.com/office/drawing/2014/main" id="{B71D9D55-DF1E-ED24-8C12-2985120B98C9}"/>
              </a:ext>
            </a:extLst>
          </p:cNvPr>
          <p:cNvCxnSpPr>
            <a:stCxn id="33" idx="4"/>
            <a:endCxn id="35" idx="0"/>
          </p:cNvCxnSpPr>
          <p:nvPr/>
        </p:nvCxnSpPr>
        <p:spPr>
          <a:xfrm>
            <a:off x="6891125" y="5166523"/>
            <a:ext cx="697" cy="367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73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AF0648-AF2A-289D-C251-BCF99D1F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7"/>
            <a:ext cx="10515600" cy="1325563"/>
          </a:xfrm>
        </p:spPr>
        <p:txBody>
          <a:bodyPr/>
          <a:lstStyle/>
          <a:p>
            <a:r>
              <a:rPr lang="en-US" altLang="ko-KR" sz="4400" dirty="0"/>
              <a:t>OS Issues: When Context Switch Occurs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EA6772-A7DF-E2E8-C911-B8E3D9812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594" y="1356742"/>
            <a:ext cx="8786812" cy="5501258"/>
          </a:xfrm>
        </p:spPr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save and restore </a:t>
            </a:r>
            <a:r>
              <a:rPr lang="en-US" altLang="ko-KR" dirty="0"/>
              <a:t>the base-and-bounds pair.</a:t>
            </a:r>
          </a:p>
          <a:p>
            <a:pPr lvl="1"/>
            <a:r>
              <a:rPr lang="en-US" altLang="ko-KR" dirty="0"/>
              <a:t> In </a:t>
            </a:r>
            <a:r>
              <a:rPr lang="en-US" altLang="ko-KR" b="1" dirty="0"/>
              <a:t>process structure </a:t>
            </a:r>
            <a:r>
              <a:rPr lang="en-US" altLang="ko-KR" dirty="0"/>
              <a:t>or </a:t>
            </a:r>
            <a:r>
              <a:rPr lang="en-US" altLang="ko-KR" b="1" dirty="0"/>
              <a:t>process control block</a:t>
            </a:r>
            <a:r>
              <a:rPr lang="tr-TR" altLang="ko-KR" b="1" dirty="0"/>
              <a:t> </a:t>
            </a:r>
            <a:r>
              <a:rPr lang="en-US" altLang="ko-KR" b="1" dirty="0"/>
              <a:t>(</a:t>
            </a:r>
            <a:r>
              <a:rPr lang="en-US" altLang="ko-KR" dirty="0"/>
              <a:t>PCB)</a:t>
            </a:r>
            <a:endParaRPr lang="ko-KR" altLang="en-US" dirty="0"/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482AE2D9-3996-2BAF-7E50-DE51376D0C74}"/>
              </a:ext>
            </a:extLst>
          </p:cNvPr>
          <p:cNvSpPr/>
          <p:nvPr/>
        </p:nvSpPr>
        <p:spPr>
          <a:xfrm>
            <a:off x="2627063" y="3138991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442B92-61A0-61BE-99C1-2E57A75863BF}"/>
              </a:ext>
            </a:extLst>
          </p:cNvPr>
          <p:cNvSpPr txBox="1"/>
          <p:nvPr/>
        </p:nvSpPr>
        <p:spPr>
          <a:xfrm>
            <a:off x="1969811" y="312503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F3E7653-E791-FB67-B1BC-1FFC4669AF05}"/>
              </a:ext>
            </a:extLst>
          </p:cNvPr>
          <p:cNvSpPr txBox="1"/>
          <p:nvPr/>
        </p:nvSpPr>
        <p:spPr>
          <a:xfrm>
            <a:off x="1969809" y="382975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2F65AAD-8DE7-9945-E034-63EEBB44D2E8}"/>
              </a:ext>
            </a:extLst>
          </p:cNvPr>
          <p:cNvSpPr txBox="1"/>
          <p:nvPr/>
        </p:nvSpPr>
        <p:spPr>
          <a:xfrm>
            <a:off x="1955825" y="458012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72AD1BE-771A-817E-FFC6-F16E13803EF2}"/>
              </a:ext>
            </a:extLst>
          </p:cNvPr>
          <p:cNvSpPr txBox="1"/>
          <p:nvPr/>
        </p:nvSpPr>
        <p:spPr>
          <a:xfrm>
            <a:off x="1969809" y="533340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E90D2B9-09EB-9DAF-CB18-EB8B1765B8A3}"/>
              </a:ext>
            </a:extLst>
          </p:cNvPr>
          <p:cNvSpPr txBox="1"/>
          <p:nvPr/>
        </p:nvSpPr>
        <p:spPr>
          <a:xfrm>
            <a:off x="1955825" y="598519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54E522E-D2F7-7D51-1A36-2EF9C18D64F9}"/>
              </a:ext>
            </a:extLst>
          </p:cNvPr>
          <p:cNvSpPr txBox="1"/>
          <p:nvPr/>
        </p:nvSpPr>
        <p:spPr>
          <a:xfrm>
            <a:off x="2598767" y="6326508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2">
            <a:extLst>
              <a:ext uri="{FF2B5EF4-FFF2-40B4-BE49-F238E27FC236}">
                <a16:creationId xmlns:a16="http://schemas.microsoft.com/office/drawing/2014/main" id="{138C1448-8A50-64F4-D6A0-7A10EA8198C4}"/>
              </a:ext>
            </a:extLst>
          </p:cNvPr>
          <p:cNvSpPr/>
          <p:nvPr/>
        </p:nvSpPr>
        <p:spPr>
          <a:xfrm>
            <a:off x="2626739" y="389624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3" name="직사각형 14">
            <a:extLst>
              <a:ext uri="{FF2B5EF4-FFF2-40B4-BE49-F238E27FC236}">
                <a16:creationId xmlns:a16="http://schemas.microsoft.com/office/drawing/2014/main" id="{81A71337-E8E1-C37A-BC20-934B94B81EC6}"/>
              </a:ext>
            </a:extLst>
          </p:cNvPr>
          <p:cNvSpPr/>
          <p:nvPr/>
        </p:nvSpPr>
        <p:spPr>
          <a:xfrm>
            <a:off x="2626739" y="4653501"/>
            <a:ext cx="1682263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14" name="직사각형 15">
            <a:extLst>
              <a:ext uri="{FF2B5EF4-FFF2-40B4-BE49-F238E27FC236}">
                <a16:creationId xmlns:a16="http://schemas.microsoft.com/office/drawing/2014/main" id="{E770B765-5196-069F-BAC4-CF881EB03D2D}"/>
              </a:ext>
            </a:extLst>
          </p:cNvPr>
          <p:cNvSpPr/>
          <p:nvPr/>
        </p:nvSpPr>
        <p:spPr>
          <a:xfrm>
            <a:off x="2626739" y="5410756"/>
            <a:ext cx="1681939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</p:txBody>
      </p:sp>
      <p:cxnSp>
        <p:nvCxnSpPr>
          <p:cNvPr id="15" name="직선 화살표 연결선 16">
            <a:extLst>
              <a:ext uri="{FF2B5EF4-FFF2-40B4-BE49-F238E27FC236}">
                <a16:creationId xmlns:a16="http://schemas.microsoft.com/office/drawing/2014/main" id="{D9A00989-B624-D81C-D5B6-03B4FC30F36F}"/>
              </a:ext>
            </a:extLst>
          </p:cNvPr>
          <p:cNvCxnSpPr/>
          <p:nvPr/>
        </p:nvCxnSpPr>
        <p:spPr>
          <a:xfrm flipH="1">
            <a:off x="4326585" y="5405960"/>
            <a:ext cx="357581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7">
            <a:extLst>
              <a:ext uri="{FF2B5EF4-FFF2-40B4-BE49-F238E27FC236}">
                <a16:creationId xmlns:a16="http://schemas.microsoft.com/office/drawing/2014/main" id="{F4C54651-4C9C-4134-28A5-E0D9F62CAC4F}"/>
              </a:ext>
            </a:extLst>
          </p:cNvPr>
          <p:cNvSpPr/>
          <p:nvPr/>
        </p:nvSpPr>
        <p:spPr>
          <a:xfrm>
            <a:off x="4684166" y="5228279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7471F6F8-110F-AB9F-0D92-A78E1A884296}"/>
              </a:ext>
            </a:extLst>
          </p:cNvPr>
          <p:cNvSpPr txBox="1"/>
          <p:nvPr/>
        </p:nvSpPr>
        <p:spPr>
          <a:xfrm>
            <a:off x="4620121" y="4920502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화살표 연결선 20">
            <a:extLst>
              <a:ext uri="{FF2B5EF4-FFF2-40B4-BE49-F238E27FC236}">
                <a16:creationId xmlns:a16="http://schemas.microsoft.com/office/drawing/2014/main" id="{7C53B454-87CF-26F0-6EB4-AC4CFB836A78}"/>
              </a:ext>
            </a:extLst>
          </p:cNvPr>
          <p:cNvCxnSpPr/>
          <p:nvPr/>
        </p:nvCxnSpPr>
        <p:spPr>
          <a:xfrm flipH="1">
            <a:off x="4326585" y="4651376"/>
            <a:ext cx="35758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21">
            <a:extLst>
              <a:ext uri="{FF2B5EF4-FFF2-40B4-BE49-F238E27FC236}">
                <a16:creationId xmlns:a16="http://schemas.microsoft.com/office/drawing/2014/main" id="{3E47FA9F-152A-E2BB-4AA0-D6D953BF7F54}"/>
              </a:ext>
            </a:extLst>
          </p:cNvPr>
          <p:cNvSpPr/>
          <p:nvPr/>
        </p:nvSpPr>
        <p:spPr>
          <a:xfrm>
            <a:off x="4684166" y="4480611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9E74445C-3AD9-8981-C946-24B43D39FA47}"/>
              </a:ext>
            </a:extLst>
          </p:cNvPr>
          <p:cNvSpPr txBox="1"/>
          <p:nvPr/>
        </p:nvSpPr>
        <p:spPr>
          <a:xfrm>
            <a:off x="4684166" y="4172835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59F3B283-7AFD-EC1C-9C4A-EFD8410623D0}"/>
              </a:ext>
            </a:extLst>
          </p:cNvPr>
          <p:cNvSpPr txBox="1"/>
          <p:nvPr/>
        </p:nvSpPr>
        <p:spPr>
          <a:xfrm>
            <a:off x="4364313" y="3185592"/>
            <a:ext cx="1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Context Switching</a:t>
            </a:r>
          </a:p>
        </p:txBody>
      </p:sp>
      <p:sp>
        <p:nvSpPr>
          <p:cNvPr id="22" name="직사각형 39">
            <a:extLst>
              <a:ext uri="{FF2B5EF4-FFF2-40B4-BE49-F238E27FC236}">
                <a16:creationId xmlns:a16="http://schemas.microsoft.com/office/drawing/2014/main" id="{3F9F5A67-3869-B10C-48C3-5AFBF4CE72D4}"/>
              </a:ext>
            </a:extLst>
          </p:cNvPr>
          <p:cNvSpPr/>
          <p:nvPr/>
        </p:nvSpPr>
        <p:spPr>
          <a:xfrm>
            <a:off x="6659511" y="3138992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3" name="TextBox 40">
            <a:extLst>
              <a:ext uri="{FF2B5EF4-FFF2-40B4-BE49-F238E27FC236}">
                <a16:creationId xmlns:a16="http://schemas.microsoft.com/office/drawing/2014/main" id="{034CFCB8-969A-9E67-0DBC-ABBD259F51A9}"/>
              </a:ext>
            </a:extLst>
          </p:cNvPr>
          <p:cNvSpPr txBox="1"/>
          <p:nvPr/>
        </p:nvSpPr>
        <p:spPr>
          <a:xfrm>
            <a:off x="6002259" y="312503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AF28C4FA-9ABD-C968-42DF-25300E1C54F2}"/>
              </a:ext>
            </a:extLst>
          </p:cNvPr>
          <p:cNvSpPr txBox="1"/>
          <p:nvPr/>
        </p:nvSpPr>
        <p:spPr>
          <a:xfrm>
            <a:off x="6002257" y="3829755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A43DD94F-CDE3-41D9-1523-D7DBDB12ACEB}"/>
              </a:ext>
            </a:extLst>
          </p:cNvPr>
          <p:cNvSpPr txBox="1"/>
          <p:nvPr/>
        </p:nvSpPr>
        <p:spPr>
          <a:xfrm>
            <a:off x="5988273" y="458012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38343F71-A6E5-B004-CD6B-26A0D3ECB219}"/>
              </a:ext>
            </a:extLst>
          </p:cNvPr>
          <p:cNvSpPr txBox="1"/>
          <p:nvPr/>
        </p:nvSpPr>
        <p:spPr>
          <a:xfrm>
            <a:off x="6002257" y="5333405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4">
            <a:extLst>
              <a:ext uri="{FF2B5EF4-FFF2-40B4-BE49-F238E27FC236}">
                <a16:creationId xmlns:a16="http://schemas.microsoft.com/office/drawing/2014/main" id="{440EF90E-87EA-28A0-1169-8AB15D24569F}"/>
              </a:ext>
            </a:extLst>
          </p:cNvPr>
          <p:cNvSpPr txBox="1"/>
          <p:nvPr/>
        </p:nvSpPr>
        <p:spPr>
          <a:xfrm>
            <a:off x="5988273" y="598519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757D6526-E446-BC16-BC70-F2F86DB638D5}"/>
              </a:ext>
            </a:extLst>
          </p:cNvPr>
          <p:cNvSpPr txBox="1"/>
          <p:nvPr/>
        </p:nvSpPr>
        <p:spPr>
          <a:xfrm>
            <a:off x="6638913" y="6326507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46">
            <a:extLst>
              <a:ext uri="{FF2B5EF4-FFF2-40B4-BE49-F238E27FC236}">
                <a16:creationId xmlns:a16="http://schemas.microsoft.com/office/drawing/2014/main" id="{D757A870-2558-B8DF-9017-BA7BADF82364}"/>
              </a:ext>
            </a:extLst>
          </p:cNvPr>
          <p:cNvSpPr/>
          <p:nvPr/>
        </p:nvSpPr>
        <p:spPr>
          <a:xfrm>
            <a:off x="6659187" y="3896247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0" name="직사각형 47">
            <a:extLst>
              <a:ext uri="{FF2B5EF4-FFF2-40B4-BE49-F238E27FC236}">
                <a16:creationId xmlns:a16="http://schemas.microsoft.com/office/drawing/2014/main" id="{71E7BF3C-A992-4FC4-FB9D-1DF1CB6252EC}"/>
              </a:ext>
            </a:extLst>
          </p:cNvPr>
          <p:cNvSpPr/>
          <p:nvPr/>
        </p:nvSpPr>
        <p:spPr>
          <a:xfrm>
            <a:off x="6659187" y="4653502"/>
            <a:ext cx="1682263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31" name="직사각형 48">
            <a:extLst>
              <a:ext uri="{FF2B5EF4-FFF2-40B4-BE49-F238E27FC236}">
                <a16:creationId xmlns:a16="http://schemas.microsoft.com/office/drawing/2014/main" id="{762DB83F-46E4-B095-DDDF-2E636CCAF326}"/>
              </a:ext>
            </a:extLst>
          </p:cNvPr>
          <p:cNvSpPr/>
          <p:nvPr/>
        </p:nvSpPr>
        <p:spPr>
          <a:xfrm>
            <a:off x="6659187" y="5410757"/>
            <a:ext cx="1681939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32" name="직사각형 50">
            <a:extLst>
              <a:ext uri="{FF2B5EF4-FFF2-40B4-BE49-F238E27FC236}">
                <a16:creationId xmlns:a16="http://schemas.microsoft.com/office/drawing/2014/main" id="{E759F0B9-1E0B-C4F6-D8CE-5D5B75F27430}"/>
              </a:ext>
            </a:extLst>
          </p:cNvPr>
          <p:cNvSpPr/>
          <p:nvPr/>
        </p:nvSpPr>
        <p:spPr>
          <a:xfrm>
            <a:off x="8775448" y="5239729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64KB</a:t>
            </a:r>
          </a:p>
        </p:txBody>
      </p:sp>
      <p:sp>
        <p:nvSpPr>
          <p:cNvPr id="33" name="직사각형 53">
            <a:extLst>
              <a:ext uri="{FF2B5EF4-FFF2-40B4-BE49-F238E27FC236}">
                <a16:creationId xmlns:a16="http://schemas.microsoft.com/office/drawing/2014/main" id="{FE5B76F5-91C8-FD7E-41FA-26BBD7C1B18C}"/>
              </a:ext>
            </a:extLst>
          </p:cNvPr>
          <p:cNvSpPr/>
          <p:nvPr/>
        </p:nvSpPr>
        <p:spPr>
          <a:xfrm>
            <a:off x="8796586" y="4492062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34" name="TextBox 56">
            <a:extLst>
              <a:ext uri="{FF2B5EF4-FFF2-40B4-BE49-F238E27FC236}">
                <a16:creationId xmlns:a16="http://schemas.microsoft.com/office/drawing/2014/main" id="{B774D762-84D6-D91D-7438-508445BAA767}"/>
              </a:ext>
            </a:extLst>
          </p:cNvPr>
          <p:cNvSpPr txBox="1"/>
          <p:nvPr/>
        </p:nvSpPr>
        <p:spPr>
          <a:xfrm>
            <a:off x="8823242" y="2359530"/>
            <a:ext cx="148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 PCB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꺾인 연결선 58">
            <a:extLst>
              <a:ext uri="{FF2B5EF4-FFF2-40B4-BE49-F238E27FC236}">
                <a16:creationId xmlns:a16="http://schemas.microsoft.com/office/drawing/2014/main" id="{5593F7D3-52C6-840B-AE79-BA9E39BDAA49}"/>
              </a:ext>
            </a:extLst>
          </p:cNvPr>
          <p:cNvCxnSpPr/>
          <p:nvPr/>
        </p:nvCxnSpPr>
        <p:spPr>
          <a:xfrm rot="10800000" flipV="1">
            <a:off x="8332983" y="4659630"/>
            <a:ext cx="455136" cy="741980"/>
          </a:xfrm>
          <a:prstGeom prst="bentConnector3">
            <a:avLst>
              <a:gd name="adj1" fmla="val 55430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60">
            <a:extLst>
              <a:ext uri="{FF2B5EF4-FFF2-40B4-BE49-F238E27FC236}">
                <a16:creationId xmlns:a16="http://schemas.microsoft.com/office/drawing/2014/main" id="{4E78F4B4-EA10-3FFA-D2A6-06FD3632A80C}"/>
              </a:ext>
            </a:extLst>
          </p:cNvPr>
          <p:cNvCxnSpPr/>
          <p:nvPr/>
        </p:nvCxnSpPr>
        <p:spPr>
          <a:xfrm rot="10800000" flipV="1">
            <a:off x="8332982" y="5405238"/>
            <a:ext cx="455136" cy="741980"/>
          </a:xfrm>
          <a:prstGeom prst="bentConnector3">
            <a:avLst>
              <a:gd name="adj1" fmla="val 26471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64">
            <a:extLst>
              <a:ext uri="{FF2B5EF4-FFF2-40B4-BE49-F238E27FC236}">
                <a16:creationId xmlns:a16="http://schemas.microsoft.com/office/drawing/2014/main" id="{288E3196-0545-E0FA-9732-503E783AA82E}"/>
              </a:ext>
            </a:extLst>
          </p:cNvPr>
          <p:cNvSpPr/>
          <p:nvPr/>
        </p:nvSpPr>
        <p:spPr>
          <a:xfrm>
            <a:off x="8937380" y="2667973"/>
            <a:ext cx="1367252" cy="942037"/>
          </a:xfrm>
          <a:prstGeom prst="round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 : 32KB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bounds : 48KB …</a:t>
            </a:r>
          </a:p>
        </p:txBody>
      </p:sp>
      <p:sp>
        <p:nvSpPr>
          <p:cNvPr id="38" name="TextBox 49">
            <a:extLst>
              <a:ext uri="{FF2B5EF4-FFF2-40B4-BE49-F238E27FC236}">
                <a16:creationId xmlns:a16="http://schemas.microsoft.com/office/drawing/2014/main" id="{DE0A8A4F-4388-8558-1F56-6EAA44603DA2}"/>
              </a:ext>
            </a:extLst>
          </p:cNvPr>
          <p:cNvSpPr txBox="1"/>
          <p:nvPr/>
        </p:nvSpPr>
        <p:spPr>
          <a:xfrm>
            <a:off x="8728559" y="4933445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52">
            <a:extLst>
              <a:ext uri="{FF2B5EF4-FFF2-40B4-BE49-F238E27FC236}">
                <a16:creationId xmlns:a16="http://schemas.microsoft.com/office/drawing/2014/main" id="{66DA506F-CAE7-7A57-E864-D6895B4FA0AD}"/>
              </a:ext>
            </a:extLst>
          </p:cNvPr>
          <p:cNvSpPr txBox="1"/>
          <p:nvPr/>
        </p:nvSpPr>
        <p:spPr>
          <a:xfrm>
            <a:off x="8792604" y="4185778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화살표 연결선 55">
            <a:extLst>
              <a:ext uri="{FF2B5EF4-FFF2-40B4-BE49-F238E27FC236}">
                <a16:creationId xmlns:a16="http://schemas.microsoft.com/office/drawing/2014/main" id="{0480B1EF-F048-B83C-A320-E77C0C170788}"/>
              </a:ext>
            </a:extLst>
          </p:cNvPr>
          <p:cNvCxnSpPr/>
          <p:nvPr/>
        </p:nvCxnSpPr>
        <p:spPr>
          <a:xfrm>
            <a:off x="5052169" y="354563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3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13. The Abstraction: Address Space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2314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19F9BE-EB62-5CAD-C366-A919B947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Virtualization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D168D-3F73-7C5D-F2C6-B9DCF1DD1F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ko-KR" dirty="0" err="1"/>
              <a:t>Every</a:t>
            </a:r>
            <a:r>
              <a:rPr lang="tr-TR" altLang="ko-KR" dirty="0"/>
              <a:t> </a:t>
            </a:r>
            <a:r>
              <a:rPr lang="tr-TR" altLang="ko-KR" dirty="0" err="1"/>
              <a:t>address</a:t>
            </a:r>
            <a:r>
              <a:rPr lang="tr-TR" altLang="ko-KR" dirty="0"/>
              <a:t> </a:t>
            </a:r>
            <a:r>
              <a:rPr lang="tr-TR" altLang="ko-KR" dirty="0" err="1"/>
              <a:t>generated</a:t>
            </a:r>
            <a:r>
              <a:rPr lang="tr-TR" altLang="ko-KR" dirty="0"/>
              <a:t> by a </a:t>
            </a:r>
            <a:r>
              <a:rPr lang="tr-TR" altLang="ko-KR" dirty="0" err="1"/>
              <a:t>user</a:t>
            </a:r>
            <a:r>
              <a:rPr lang="tr-TR" altLang="ko-KR" dirty="0"/>
              <a:t> program is a </a:t>
            </a:r>
            <a:r>
              <a:rPr lang="tr-TR" altLang="ko-KR" dirty="0" err="1"/>
              <a:t>virtual</a:t>
            </a:r>
            <a:r>
              <a:rPr lang="tr-TR" altLang="ko-KR" dirty="0"/>
              <a:t> </a:t>
            </a:r>
            <a:r>
              <a:rPr lang="tr-TR" altLang="ko-KR" dirty="0" err="1"/>
              <a:t>address</a:t>
            </a:r>
            <a:r>
              <a:rPr lang="tr-TR" altLang="ko-KR" dirty="0"/>
              <a:t>.</a:t>
            </a:r>
          </a:p>
          <a:p>
            <a:pPr marL="0" indent="0">
              <a:buNone/>
            </a:pPr>
            <a:endParaRPr lang="tr-TR" altLang="ko-KR" dirty="0"/>
          </a:p>
          <a:p>
            <a:r>
              <a:rPr lang="en-US" altLang="ko-KR" dirty="0"/>
              <a:t>What is </a:t>
            </a:r>
            <a:r>
              <a:rPr lang="en-US" altLang="ko-KR" b="1" dirty="0"/>
              <a:t>memory virtualization</a:t>
            </a:r>
            <a:r>
              <a:rPr lang="en-US" altLang="ko-KR" b="0" dirty="0"/>
              <a:t>?</a:t>
            </a:r>
          </a:p>
          <a:p>
            <a:pPr lvl="1"/>
            <a:r>
              <a:rPr lang="en-US" altLang="ko-KR" dirty="0"/>
              <a:t>OS virtualizes its physical memory.</a:t>
            </a:r>
            <a:endParaRPr lang="en-US" altLang="ko-KR" b="0" dirty="0"/>
          </a:p>
          <a:p>
            <a:pPr lvl="1"/>
            <a:r>
              <a:rPr lang="en-US" altLang="ko-KR" dirty="0"/>
              <a:t>OS provides an </a:t>
            </a:r>
            <a:r>
              <a:rPr lang="en-US" altLang="ko-KR" dirty="0">
                <a:solidFill>
                  <a:schemeClr val="accent1"/>
                </a:solidFill>
              </a:rPr>
              <a:t>illusion memory space </a:t>
            </a:r>
            <a:r>
              <a:rPr lang="en-US" altLang="ko-KR" dirty="0"/>
              <a:t>per each process.</a:t>
            </a:r>
          </a:p>
          <a:p>
            <a:pPr lvl="1"/>
            <a:r>
              <a:rPr lang="en-US" altLang="ko-KR" dirty="0"/>
              <a:t>It seems to be seen like </a:t>
            </a:r>
            <a:r>
              <a:rPr lang="en-US" altLang="ko-KR" dirty="0">
                <a:solidFill>
                  <a:schemeClr val="accent1"/>
                </a:solidFill>
              </a:rPr>
              <a:t>each process uses the whole memory</a:t>
            </a:r>
            <a:r>
              <a:rPr lang="en-US" altLang="ko-KR" dirty="0"/>
              <a:t>.</a:t>
            </a:r>
            <a:endParaRPr lang="en-US" altLang="ko-KR" sz="1600" dirty="0"/>
          </a:p>
          <a:p>
            <a:pPr marL="0" indent="0">
              <a:buNone/>
            </a:pPr>
            <a:endParaRPr lang="tr-TR" altLang="ko-KR" dirty="0"/>
          </a:p>
        </p:txBody>
      </p:sp>
    </p:spTree>
    <p:extLst>
      <p:ext uri="{BB962C8B-B14F-4D97-AF65-F5344CB8AC3E}">
        <p14:creationId xmlns:p14="http://schemas.microsoft.com/office/powerpoint/2010/main" val="296704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21F7B6-CFE8-7948-A966-1D8EFB03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 of Memory Virtualization</a:t>
            </a:r>
            <a:r>
              <a:rPr lang="tr-TR" altLang="ko-KR" dirty="0"/>
              <a:t>	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24A2E8-69E4-3DB4-8F7E-321B778E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Ease of use in programming</a:t>
            </a:r>
          </a:p>
          <a:p>
            <a:r>
              <a:rPr lang="en-US" altLang="ko-KR" dirty="0"/>
              <a:t>Memory efficiency in terms of </a:t>
            </a:r>
            <a:r>
              <a:rPr lang="en-US" altLang="ko-KR" dirty="0">
                <a:solidFill>
                  <a:schemeClr val="accent1"/>
                </a:solidFill>
              </a:rPr>
              <a:t>times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1"/>
                </a:solidFill>
              </a:rPr>
              <a:t>space</a:t>
            </a:r>
          </a:p>
          <a:p>
            <a:r>
              <a:rPr lang="en-US" altLang="ko-KR" dirty="0"/>
              <a:t>The guarantee of isolation for processes as well as OS</a:t>
            </a:r>
          </a:p>
          <a:p>
            <a:pPr lvl="1"/>
            <a:r>
              <a:rPr lang="en-US" altLang="ko-KR" dirty="0"/>
              <a:t>Protection from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errant accesses</a:t>
            </a:r>
            <a:r>
              <a:rPr lang="en-US" altLang="ko-KR" dirty="0"/>
              <a:t> of other 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BD26B7-D714-ACF7-4B7C-DE13DAD5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in The Early System</a:t>
            </a:r>
            <a:r>
              <a:rPr lang="tr-TR" altLang="ko-KR" dirty="0"/>
              <a:t>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EF313E-B8EA-9911-55A2-783B3FD1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Load only one process in memory.</a:t>
            </a:r>
          </a:p>
          <a:p>
            <a:pPr lvl="1"/>
            <a:r>
              <a:rPr lang="en-US" altLang="ko-KR" dirty="0"/>
              <a:t>Poor utilization and efficiency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그룹 50">
            <a:extLst>
              <a:ext uri="{FF2B5EF4-FFF2-40B4-BE49-F238E27FC236}">
                <a16:creationId xmlns:a16="http://schemas.microsoft.com/office/drawing/2014/main" id="{1B5A8BAC-01BE-1B69-6ED5-A6FB415D41FB}"/>
              </a:ext>
            </a:extLst>
          </p:cNvPr>
          <p:cNvGrpSpPr/>
          <p:nvPr/>
        </p:nvGrpSpPr>
        <p:grpSpPr>
          <a:xfrm>
            <a:off x="6962663" y="1727583"/>
            <a:ext cx="2376264" cy="4176464"/>
            <a:chOff x="581763" y="1412776"/>
            <a:chExt cx="1974013" cy="4176464"/>
          </a:xfrm>
        </p:grpSpPr>
        <p:sp>
          <p:nvSpPr>
            <p:cNvPr id="5" name="TextBox 51">
              <a:extLst>
                <a:ext uri="{FF2B5EF4-FFF2-40B4-BE49-F238E27FC236}">
                  <a16:creationId xmlns:a16="http://schemas.microsoft.com/office/drawing/2014/main" id="{62ADF500-2E4A-2438-35F3-BF6FD9ED8E1C}"/>
                </a:ext>
              </a:extLst>
            </p:cNvPr>
            <p:cNvSpPr txBox="1"/>
            <p:nvPr/>
          </p:nvSpPr>
          <p:spPr>
            <a:xfrm>
              <a:off x="647563" y="1412776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2">
              <a:extLst>
                <a:ext uri="{FF2B5EF4-FFF2-40B4-BE49-F238E27FC236}">
                  <a16:creationId xmlns:a16="http://schemas.microsoft.com/office/drawing/2014/main" id="{C3EFE196-4087-642F-5B06-1C064FD544B8}"/>
                </a:ext>
              </a:extLst>
            </p:cNvPr>
            <p:cNvSpPr txBox="1"/>
            <p:nvPr/>
          </p:nvSpPr>
          <p:spPr>
            <a:xfrm>
              <a:off x="581763" y="2266999"/>
              <a:ext cx="612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53">
              <a:extLst>
                <a:ext uri="{FF2B5EF4-FFF2-40B4-BE49-F238E27FC236}">
                  <a16:creationId xmlns:a16="http://schemas.microsoft.com/office/drawing/2014/main" id="{BDBBC7F6-9948-A3B0-8A9F-9B2630C054CC}"/>
                </a:ext>
              </a:extLst>
            </p:cNvPr>
            <p:cNvSpPr txBox="1"/>
            <p:nvPr/>
          </p:nvSpPr>
          <p:spPr>
            <a:xfrm>
              <a:off x="581763" y="5281463"/>
              <a:ext cx="571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max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54">
              <a:extLst>
                <a:ext uri="{FF2B5EF4-FFF2-40B4-BE49-F238E27FC236}">
                  <a16:creationId xmlns:a16="http://schemas.microsoft.com/office/drawing/2014/main" id="{CFB1E0E3-D687-E00A-5532-F3488E26C9B5}"/>
                </a:ext>
              </a:extLst>
            </p:cNvPr>
            <p:cNvSpPr/>
            <p:nvPr/>
          </p:nvSpPr>
          <p:spPr>
            <a:xfrm>
              <a:off x="1223628" y="1558946"/>
              <a:ext cx="1332148" cy="8619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Operating System</a:t>
              </a:r>
            </a:p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55">
              <a:extLst>
                <a:ext uri="{FF2B5EF4-FFF2-40B4-BE49-F238E27FC236}">
                  <a16:creationId xmlns:a16="http://schemas.microsoft.com/office/drawing/2014/main" id="{D7470202-A0B7-BBE8-7F41-4A1D97704240}"/>
                </a:ext>
              </a:extLst>
            </p:cNvPr>
            <p:cNvSpPr/>
            <p:nvPr/>
          </p:nvSpPr>
          <p:spPr>
            <a:xfrm>
              <a:off x="1223628" y="2420888"/>
              <a:ext cx="1332148" cy="3066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Current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</a:t>
              </a:r>
            </a:p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7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983DD1-8D3F-BF50-29DF-211DB7E8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and Time Sharing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B37213-7B2B-E1B2-8CF2-A8294F2B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Load multiple processes </a:t>
            </a:r>
            <a:r>
              <a:rPr lang="en-US" altLang="ko-KR" dirty="0"/>
              <a:t>in memory.</a:t>
            </a:r>
          </a:p>
          <a:p>
            <a:pPr lvl="1"/>
            <a:r>
              <a:rPr lang="en-US" altLang="ko-KR" dirty="0"/>
              <a:t>Execute one for a short while.</a:t>
            </a:r>
          </a:p>
          <a:p>
            <a:pPr lvl="1"/>
            <a:r>
              <a:rPr lang="en-US" altLang="ko-KR" dirty="0"/>
              <a:t>Switch processes between them in memory.</a:t>
            </a:r>
          </a:p>
          <a:p>
            <a:pPr lvl="1"/>
            <a:r>
              <a:rPr lang="en-US" altLang="ko-KR" dirty="0"/>
              <a:t>Increase utilization and efficiency.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Cause an important </a:t>
            </a:r>
            <a:r>
              <a:rPr lang="en-US" altLang="ko-KR" b="1" dirty="0"/>
              <a:t>protection issue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Errant memory accesses from other processes</a:t>
            </a:r>
          </a:p>
          <a:p>
            <a:pPr lvl="2"/>
            <a:endParaRPr lang="en-US" altLang="ko-KR" sz="14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dirty="0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F3FB32CE-6431-0600-0EE0-9FA70CB7549A}"/>
              </a:ext>
            </a:extLst>
          </p:cNvPr>
          <p:cNvSpPr txBox="1"/>
          <p:nvPr/>
        </p:nvSpPr>
        <p:spPr>
          <a:xfrm>
            <a:off x="8111749" y="1786161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7D116174-695D-122B-07B1-9AA47E6E44B6}"/>
              </a:ext>
            </a:extLst>
          </p:cNvPr>
          <p:cNvSpPr txBox="1"/>
          <p:nvPr/>
        </p:nvSpPr>
        <p:spPr>
          <a:xfrm>
            <a:off x="8078284" y="2270472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15">
            <a:extLst>
              <a:ext uri="{FF2B5EF4-FFF2-40B4-BE49-F238E27FC236}">
                <a16:creationId xmlns:a16="http://schemas.microsoft.com/office/drawing/2014/main" id="{BBA28F8C-EC98-6C34-F829-E35B170A1DB9}"/>
              </a:ext>
            </a:extLst>
          </p:cNvPr>
          <p:cNvSpPr/>
          <p:nvPr/>
        </p:nvSpPr>
        <p:spPr>
          <a:xfrm>
            <a:off x="8776719" y="1940535"/>
            <a:ext cx="1533812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22447123-2E3F-36B3-9034-205BCDD2D92C}"/>
              </a:ext>
            </a:extLst>
          </p:cNvPr>
          <p:cNvSpPr/>
          <p:nvPr/>
        </p:nvSpPr>
        <p:spPr>
          <a:xfrm>
            <a:off x="8776719" y="2943468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C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17">
            <a:extLst>
              <a:ext uri="{FF2B5EF4-FFF2-40B4-BE49-F238E27FC236}">
                <a16:creationId xmlns:a16="http://schemas.microsoft.com/office/drawing/2014/main" id="{16A23E1C-B212-C2F3-392B-41D1DF58050E}"/>
              </a:ext>
            </a:extLst>
          </p:cNvPr>
          <p:cNvSpPr/>
          <p:nvPr/>
        </p:nvSpPr>
        <p:spPr>
          <a:xfrm>
            <a:off x="8776719" y="2439412"/>
            <a:ext cx="1533812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18">
            <a:extLst>
              <a:ext uri="{FF2B5EF4-FFF2-40B4-BE49-F238E27FC236}">
                <a16:creationId xmlns:a16="http://schemas.microsoft.com/office/drawing/2014/main" id="{6E0263BF-5AEB-9607-442D-0DC6905F45B0}"/>
              </a:ext>
            </a:extLst>
          </p:cNvPr>
          <p:cNvSpPr/>
          <p:nvPr/>
        </p:nvSpPr>
        <p:spPr>
          <a:xfrm>
            <a:off x="8776719" y="3442345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19">
            <a:extLst>
              <a:ext uri="{FF2B5EF4-FFF2-40B4-BE49-F238E27FC236}">
                <a16:creationId xmlns:a16="http://schemas.microsoft.com/office/drawing/2014/main" id="{C3B50ADC-0D85-60C3-222D-0DD8B120D163}"/>
              </a:ext>
            </a:extLst>
          </p:cNvPr>
          <p:cNvSpPr/>
          <p:nvPr/>
        </p:nvSpPr>
        <p:spPr>
          <a:xfrm>
            <a:off x="8776719" y="3941222"/>
            <a:ext cx="1533812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20">
            <a:extLst>
              <a:ext uri="{FF2B5EF4-FFF2-40B4-BE49-F238E27FC236}">
                <a16:creationId xmlns:a16="http://schemas.microsoft.com/office/drawing/2014/main" id="{42F972D2-904D-AABD-36A2-E38ADAFAB1CD}"/>
              </a:ext>
            </a:extLst>
          </p:cNvPr>
          <p:cNvSpPr/>
          <p:nvPr/>
        </p:nvSpPr>
        <p:spPr>
          <a:xfrm>
            <a:off x="8776719" y="4445278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2B9C6CCC-20A2-FBD3-8935-1CB996386810}"/>
              </a:ext>
            </a:extLst>
          </p:cNvPr>
          <p:cNvSpPr txBox="1"/>
          <p:nvPr/>
        </p:nvSpPr>
        <p:spPr>
          <a:xfrm>
            <a:off x="8654347" y="6054378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EE703A9F-500B-8DBE-B843-E3D053B3ED77}"/>
              </a:ext>
            </a:extLst>
          </p:cNvPr>
          <p:cNvSpPr/>
          <p:nvPr/>
        </p:nvSpPr>
        <p:spPr>
          <a:xfrm>
            <a:off x="8776718" y="4944155"/>
            <a:ext cx="1532978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24">
            <a:extLst>
              <a:ext uri="{FF2B5EF4-FFF2-40B4-BE49-F238E27FC236}">
                <a16:creationId xmlns:a16="http://schemas.microsoft.com/office/drawing/2014/main" id="{199A1AD5-E757-FE2F-88A1-7D10EC80C023}"/>
              </a:ext>
            </a:extLst>
          </p:cNvPr>
          <p:cNvSpPr/>
          <p:nvPr/>
        </p:nvSpPr>
        <p:spPr>
          <a:xfrm>
            <a:off x="8776718" y="5448211"/>
            <a:ext cx="1533811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8CCB7607-1522-93B7-B2DE-9D02FC938FDC}"/>
              </a:ext>
            </a:extLst>
          </p:cNvPr>
          <p:cNvSpPr txBox="1"/>
          <p:nvPr/>
        </p:nvSpPr>
        <p:spPr>
          <a:xfrm>
            <a:off x="8078284" y="277294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D4722800-5EC7-ECAF-1107-34F0B13ABDF8}"/>
              </a:ext>
            </a:extLst>
          </p:cNvPr>
          <p:cNvSpPr txBox="1"/>
          <p:nvPr/>
        </p:nvSpPr>
        <p:spPr>
          <a:xfrm>
            <a:off x="8078285" y="3303845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192KB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CE0CCF29-0947-DFBA-910F-0312CE118B56}"/>
              </a:ext>
            </a:extLst>
          </p:cNvPr>
          <p:cNvSpPr txBox="1"/>
          <p:nvPr/>
        </p:nvSpPr>
        <p:spPr>
          <a:xfrm>
            <a:off x="8078283" y="3802722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F8E39C15-4E3B-2AC1-9388-D33AC3166601}"/>
              </a:ext>
            </a:extLst>
          </p:cNvPr>
          <p:cNvSpPr txBox="1"/>
          <p:nvPr/>
        </p:nvSpPr>
        <p:spPr>
          <a:xfrm>
            <a:off x="8078287" y="430677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5496217D-418F-1ED1-C4E4-AE7C2910C9FC}"/>
              </a:ext>
            </a:extLst>
          </p:cNvPr>
          <p:cNvSpPr txBox="1"/>
          <p:nvPr/>
        </p:nvSpPr>
        <p:spPr>
          <a:xfrm>
            <a:off x="8078287" y="4805655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384KB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id="{C1BF0506-8A1F-6460-07D6-4D88C66CA7F5}"/>
              </a:ext>
            </a:extLst>
          </p:cNvPr>
          <p:cNvSpPr txBox="1"/>
          <p:nvPr/>
        </p:nvSpPr>
        <p:spPr>
          <a:xfrm>
            <a:off x="8078284" y="531297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id="{BF9D7318-4BAD-8EB7-915C-2B0D691142A4}"/>
              </a:ext>
            </a:extLst>
          </p:cNvPr>
          <p:cNvSpPr txBox="1"/>
          <p:nvPr/>
        </p:nvSpPr>
        <p:spPr>
          <a:xfrm>
            <a:off x="8078283" y="5777379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512KB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42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6715</TotalTime>
  <Words>2630</Words>
  <Application>Microsoft Office PowerPoint</Application>
  <PresentationFormat>Geniş ekran</PresentationFormat>
  <Paragraphs>732</Paragraphs>
  <Slides>47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56" baseType="lpstr">
      <vt:lpstr>맑은 고딕</vt:lpstr>
      <vt:lpstr>-apple-system</vt:lpstr>
      <vt:lpstr>Arial</vt:lpstr>
      <vt:lpstr>Calibri</vt:lpstr>
      <vt:lpstr>Calibri Light</vt:lpstr>
      <vt:lpstr>Cambria Math</vt:lpstr>
      <vt:lpstr>Courier New</vt:lpstr>
      <vt:lpstr>Wingdings</vt:lpstr>
      <vt:lpstr>Office Teması</vt:lpstr>
      <vt:lpstr>Computer Operating Systems BLG 312E  Week -4 </vt:lpstr>
      <vt:lpstr>Review of Last Week</vt:lpstr>
      <vt:lpstr>Review Question</vt:lpstr>
      <vt:lpstr>PowerPoint Sunusu</vt:lpstr>
      <vt:lpstr>PowerPoint Sunusu</vt:lpstr>
      <vt:lpstr>Memory Virtualization</vt:lpstr>
      <vt:lpstr>Benefit of Memory Virtualization </vt:lpstr>
      <vt:lpstr>OS in The Early Systems</vt:lpstr>
      <vt:lpstr>Multiprogramming and Time Sharing</vt:lpstr>
      <vt:lpstr>Address Space</vt:lpstr>
      <vt:lpstr>Address Space (Cont.)</vt:lpstr>
      <vt:lpstr>Virtual Address</vt:lpstr>
      <vt:lpstr>Virtual Address (Cont.)</vt:lpstr>
      <vt:lpstr>PowerPoint Sunusu</vt:lpstr>
      <vt:lpstr>Memory API: malloc()</vt:lpstr>
      <vt:lpstr>sizeof()</vt:lpstr>
      <vt:lpstr>Memory API: free()</vt:lpstr>
      <vt:lpstr>Allocating Memory</vt:lpstr>
      <vt:lpstr>Freeing Memory</vt:lpstr>
      <vt:lpstr>Common Errors</vt:lpstr>
      <vt:lpstr>Forgetting To Allocate Memory</vt:lpstr>
      <vt:lpstr>Forgetting To Allocate Memory (Cont.)</vt:lpstr>
      <vt:lpstr>Not Allocating Enough Memory</vt:lpstr>
      <vt:lpstr>Forgetting to Initialize Allocated Memory</vt:lpstr>
      <vt:lpstr>Forgetting to free memory (Memory Leak)</vt:lpstr>
      <vt:lpstr>Freeing memory before you are done (Dangling Pointer)</vt:lpstr>
      <vt:lpstr>Freeing Memory Repeatedly</vt:lpstr>
      <vt:lpstr>Other Memory APIs: calloc()</vt:lpstr>
      <vt:lpstr>Other Memory APIs: realloc()</vt:lpstr>
      <vt:lpstr>malloc() and free(): Are they system calls?</vt:lpstr>
      <vt:lpstr>System Calls</vt:lpstr>
      <vt:lpstr>PowerPoint Sunusu</vt:lpstr>
      <vt:lpstr>Memory Virtualizing with Efficiency and Control</vt:lpstr>
      <vt:lpstr>Address Translation</vt:lpstr>
      <vt:lpstr>Example: Address Translation </vt:lpstr>
      <vt:lpstr>Example: Address Translation (Cont.)</vt:lpstr>
      <vt:lpstr>Example: Address Translation (Cont.)</vt:lpstr>
      <vt:lpstr>Relocation Address Space</vt:lpstr>
      <vt:lpstr>A Single Relocated Process </vt:lpstr>
      <vt:lpstr>Base and Bounds Register</vt:lpstr>
      <vt:lpstr>Dynamic (Hardware based) Relocation</vt:lpstr>
      <vt:lpstr>Relocation and Address Translation</vt:lpstr>
      <vt:lpstr>Two ways of using Bounds Register</vt:lpstr>
      <vt:lpstr>OS Issues for Memory Virtualization</vt:lpstr>
      <vt:lpstr>OS Issues: When a Process Starts Running</vt:lpstr>
      <vt:lpstr>OS Issues: When a Process Is Terminated</vt:lpstr>
      <vt:lpstr>OS Issues: When Context Switch Occurs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İşletim Sistemleri</dc:title>
  <dc:creator>Kemal Bıçakcı</dc:creator>
  <cp:lastModifiedBy>Kemal Bıçakcı</cp:lastModifiedBy>
  <cp:revision>28</cp:revision>
  <dcterms:created xsi:type="dcterms:W3CDTF">2023-01-31T10:17:45Z</dcterms:created>
  <dcterms:modified xsi:type="dcterms:W3CDTF">2024-03-05T06:18:22Z</dcterms:modified>
</cp:coreProperties>
</file>