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5" r:id="rId3"/>
    <p:sldId id="308" r:id="rId4"/>
    <p:sldId id="406" r:id="rId5"/>
    <p:sldId id="336" r:id="rId6"/>
    <p:sldId id="309" r:id="rId7"/>
    <p:sldId id="335" r:id="rId8"/>
    <p:sldId id="410" r:id="rId9"/>
    <p:sldId id="412" r:id="rId10"/>
    <p:sldId id="411" r:id="rId11"/>
    <p:sldId id="405" r:id="rId12"/>
    <p:sldId id="413" r:id="rId13"/>
    <p:sldId id="321" r:id="rId14"/>
    <p:sldId id="4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E00F6-5111-4F9D-88AC-E1E2840072A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F95029-0566-431B-8BAB-F4406E2424FE}">
      <dgm:prSet/>
      <dgm:spPr/>
      <dgm:t>
        <a:bodyPr/>
        <a:lstStyle/>
        <a:p>
          <a:r>
            <a:rPr lang="en-US" dirty="0"/>
            <a:t>Forming the </a:t>
          </a:r>
          <a:r>
            <a:rPr lang="en-US" b="1" i="1" dirty="0"/>
            <a:t>main premise</a:t>
          </a:r>
        </a:p>
      </dgm:t>
    </dgm:pt>
    <dgm:pt modelId="{FEB74F38-A0BB-4522-8E4B-EE47C5851874}" type="parTrans" cxnId="{92735C44-B095-48CE-92E0-F5D93162B90A}">
      <dgm:prSet/>
      <dgm:spPr/>
      <dgm:t>
        <a:bodyPr/>
        <a:lstStyle/>
        <a:p>
          <a:endParaRPr lang="en-US"/>
        </a:p>
      </dgm:t>
    </dgm:pt>
    <dgm:pt modelId="{0232DBFC-A72A-4C18-801E-857D00B42A51}" type="sibTrans" cxnId="{92735C44-B095-48CE-92E0-F5D93162B90A}">
      <dgm:prSet/>
      <dgm:spPr/>
      <dgm:t>
        <a:bodyPr/>
        <a:lstStyle/>
        <a:p>
          <a:endParaRPr lang="en-US"/>
        </a:p>
      </dgm:t>
    </dgm:pt>
    <dgm:pt modelId="{7BB6F950-2514-44D6-A32B-FE38C33BDB44}">
      <dgm:prSet/>
      <dgm:spPr/>
      <dgm:t>
        <a:bodyPr/>
        <a:lstStyle/>
        <a:p>
          <a:r>
            <a:rPr lang="en-US" dirty="0"/>
            <a:t>Making </a:t>
          </a:r>
          <a:r>
            <a:rPr lang="en-US" b="1" i="1" dirty="0"/>
            <a:t>for and against </a:t>
          </a:r>
          <a:r>
            <a:rPr lang="en-US" b="1" dirty="0"/>
            <a:t>lists</a:t>
          </a:r>
        </a:p>
      </dgm:t>
    </dgm:pt>
    <dgm:pt modelId="{3AA5EB87-E624-4A14-AF4F-3B915AF11667}" type="parTrans" cxnId="{8C0C2EB4-3553-464D-80D7-29E87AEEDBD3}">
      <dgm:prSet/>
      <dgm:spPr/>
      <dgm:t>
        <a:bodyPr/>
        <a:lstStyle/>
        <a:p>
          <a:endParaRPr lang="en-US"/>
        </a:p>
      </dgm:t>
    </dgm:pt>
    <dgm:pt modelId="{0FFAACE8-C698-4AA5-B3C3-FF2E2468BD5E}" type="sibTrans" cxnId="{8C0C2EB4-3553-464D-80D7-29E87AEEDBD3}">
      <dgm:prSet/>
      <dgm:spPr/>
      <dgm:t>
        <a:bodyPr/>
        <a:lstStyle/>
        <a:p>
          <a:endParaRPr lang="en-US"/>
        </a:p>
      </dgm:t>
    </dgm:pt>
    <dgm:pt modelId="{A65C4E92-9EFD-4D43-8333-2C972BA541BA}">
      <dgm:prSet/>
      <dgm:spPr/>
      <dgm:t>
        <a:bodyPr/>
        <a:lstStyle/>
        <a:p>
          <a:r>
            <a:rPr lang="en-US" dirty="0"/>
            <a:t>Finding the </a:t>
          </a:r>
          <a:r>
            <a:rPr lang="en-US" b="1" i="1" dirty="0"/>
            <a:t>counte</a:t>
          </a:r>
          <a:r>
            <a:rPr lang="en-US" b="1" dirty="0"/>
            <a:t>r</a:t>
          </a:r>
          <a:r>
            <a:rPr lang="en-US" dirty="0"/>
            <a:t> and </a:t>
          </a:r>
          <a:r>
            <a:rPr lang="en-US" b="1" i="1" dirty="0"/>
            <a:t>supporting</a:t>
          </a:r>
          <a:r>
            <a:rPr lang="en-US" dirty="0"/>
            <a:t> </a:t>
          </a:r>
          <a:r>
            <a:rPr lang="en-US" b="1" dirty="0"/>
            <a:t>arguments</a:t>
          </a:r>
          <a:r>
            <a:rPr lang="en-US" dirty="0"/>
            <a:t> (cons vs. pros)</a:t>
          </a:r>
        </a:p>
      </dgm:t>
    </dgm:pt>
    <dgm:pt modelId="{383A03F8-DB1B-4B93-8B49-333F12E78C8A}" type="parTrans" cxnId="{6B633BD7-79F6-4133-BFCC-01DAECB869D6}">
      <dgm:prSet/>
      <dgm:spPr/>
      <dgm:t>
        <a:bodyPr/>
        <a:lstStyle/>
        <a:p>
          <a:endParaRPr lang="en-US"/>
        </a:p>
      </dgm:t>
    </dgm:pt>
    <dgm:pt modelId="{F6138680-D05B-44DD-AB50-C1309C8D9C33}" type="sibTrans" cxnId="{6B633BD7-79F6-4133-BFCC-01DAECB869D6}">
      <dgm:prSet/>
      <dgm:spPr/>
      <dgm:t>
        <a:bodyPr/>
        <a:lstStyle/>
        <a:p>
          <a:endParaRPr lang="en-US"/>
        </a:p>
      </dgm:t>
    </dgm:pt>
    <dgm:pt modelId="{79D8A094-689A-4CAA-BCB8-7C5A349FE714}">
      <dgm:prSet/>
      <dgm:spPr/>
      <dgm:t>
        <a:bodyPr/>
        <a:lstStyle/>
        <a:p>
          <a:r>
            <a:rPr lang="en-US" dirty="0"/>
            <a:t>Writing an argumentative </a:t>
          </a:r>
          <a:r>
            <a:rPr lang="en-US" b="1" i="1" dirty="0"/>
            <a:t>thesis statement</a:t>
          </a:r>
          <a:endParaRPr lang="en-US" b="1" dirty="0"/>
        </a:p>
      </dgm:t>
    </dgm:pt>
    <dgm:pt modelId="{C3BD537C-084C-4F9D-8B05-E62F4B2EF87A}" type="parTrans" cxnId="{FD46ABCF-2651-48A7-ABDA-41800AE33365}">
      <dgm:prSet/>
      <dgm:spPr/>
      <dgm:t>
        <a:bodyPr/>
        <a:lstStyle/>
        <a:p>
          <a:endParaRPr lang="en-GB"/>
        </a:p>
      </dgm:t>
    </dgm:pt>
    <dgm:pt modelId="{A5EC373B-BCA5-4D95-922D-F4C1670E50B3}" type="sibTrans" cxnId="{FD46ABCF-2651-48A7-ABDA-41800AE33365}">
      <dgm:prSet/>
      <dgm:spPr/>
      <dgm:t>
        <a:bodyPr/>
        <a:lstStyle/>
        <a:p>
          <a:endParaRPr lang="en-GB"/>
        </a:p>
      </dgm:t>
    </dgm:pt>
    <dgm:pt modelId="{B067901F-81D9-48CD-8E81-B63B3965ED80}">
      <dgm:prSet/>
      <dgm:spPr/>
      <dgm:t>
        <a:bodyPr/>
        <a:lstStyle/>
        <a:p>
          <a:r>
            <a:rPr lang="en-US" dirty="0"/>
            <a:t>4 steps of writing an argumentative essay</a:t>
          </a:r>
        </a:p>
      </dgm:t>
    </dgm:pt>
    <dgm:pt modelId="{32430F9B-DD9B-4C6F-A2A2-6B29D2B4EE7C}" type="sibTrans" cxnId="{FCA9863A-4520-41EF-B3F9-20B3AE251E2D}">
      <dgm:prSet/>
      <dgm:spPr/>
      <dgm:t>
        <a:bodyPr/>
        <a:lstStyle/>
        <a:p>
          <a:endParaRPr lang="en-US"/>
        </a:p>
      </dgm:t>
    </dgm:pt>
    <dgm:pt modelId="{237E236E-BAA9-489C-A3EF-C8C6052F265E}" type="parTrans" cxnId="{FCA9863A-4520-41EF-B3F9-20B3AE251E2D}">
      <dgm:prSet/>
      <dgm:spPr/>
      <dgm:t>
        <a:bodyPr/>
        <a:lstStyle/>
        <a:p>
          <a:endParaRPr lang="en-US"/>
        </a:p>
      </dgm:t>
    </dgm:pt>
    <dgm:pt modelId="{5287E608-AB56-499A-9ADF-428C1E5FFC70}">
      <dgm:prSet/>
      <dgm:spPr/>
      <dgm:t>
        <a:bodyPr/>
        <a:lstStyle/>
        <a:p>
          <a:endParaRPr lang="en-US" i="1" dirty="0"/>
        </a:p>
      </dgm:t>
    </dgm:pt>
    <dgm:pt modelId="{FE7F30D0-4073-46A0-9113-7D863E92ADC0}" type="parTrans" cxnId="{E932CB25-F0F0-41B0-8417-0726FA8267B4}">
      <dgm:prSet/>
      <dgm:spPr/>
      <dgm:t>
        <a:bodyPr/>
        <a:lstStyle/>
        <a:p>
          <a:endParaRPr lang="en-GB"/>
        </a:p>
      </dgm:t>
    </dgm:pt>
    <dgm:pt modelId="{5E208E68-EB2D-4C04-9571-F1ECF90A68FA}" type="sibTrans" cxnId="{E932CB25-F0F0-41B0-8417-0726FA8267B4}">
      <dgm:prSet/>
      <dgm:spPr/>
      <dgm:t>
        <a:bodyPr/>
        <a:lstStyle/>
        <a:p>
          <a:endParaRPr lang="en-GB"/>
        </a:p>
      </dgm:t>
    </dgm:pt>
    <dgm:pt modelId="{D469347D-18FA-484A-871D-7A4C24AF7440}">
      <dgm:prSet/>
      <dgm:spPr/>
      <dgm:t>
        <a:bodyPr/>
        <a:lstStyle/>
        <a:p>
          <a:endParaRPr lang="en-US" dirty="0"/>
        </a:p>
      </dgm:t>
    </dgm:pt>
    <dgm:pt modelId="{F4ED4EFA-27ED-40AA-AF9F-46238756E71C}" type="parTrans" cxnId="{BA192D56-3DA3-44F4-8DFE-B2C9EDE61B33}">
      <dgm:prSet/>
      <dgm:spPr/>
      <dgm:t>
        <a:bodyPr/>
        <a:lstStyle/>
        <a:p>
          <a:endParaRPr lang="en-GB"/>
        </a:p>
      </dgm:t>
    </dgm:pt>
    <dgm:pt modelId="{E27C2B71-7827-41AB-A741-5886C724E0D0}" type="sibTrans" cxnId="{BA192D56-3DA3-44F4-8DFE-B2C9EDE61B33}">
      <dgm:prSet/>
      <dgm:spPr/>
      <dgm:t>
        <a:bodyPr/>
        <a:lstStyle/>
        <a:p>
          <a:endParaRPr lang="en-GB"/>
        </a:p>
      </dgm:t>
    </dgm:pt>
    <dgm:pt modelId="{1CDE5D4E-648F-487F-ADCA-9DDCFC7AC2F0}">
      <dgm:prSet/>
      <dgm:spPr/>
      <dgm:t>
        <a:bodyPr/>
        <a:lstStyle/>
        <a:p>
          <a:endParaRPr lang="en-US" dirty="0"/>
        </a:p>
      </dgm:t>
    </dgm:pt>
    <dgm:pt modelId="{19116080-1A14-4050-8F40-2E117CBC49F0}" type="parTrans" cxnId="{DFE33D8C-3890-44DC-8D79-7E3738F43D50}">
      <dgm:prSet/>
      <dgm:spPr/>
      <dgm:t>
        <a:bodyPr/>
        <a:lstStyle/>
        <a:p>
          <a:endParaRPr lang="en-GB"/>
        </a:p>
      </dgm:t>
    </dgm:pt>
    <dgm:pt modelId="{C34AEBF2-2A34-4221-8369-50FABFD9F39F}" type="sibTrans" cxnId="{DFE33D8C-3890-44DC-8D79-7E3738F43D50}">
      <dgm:prSet/>
      <dgm:spPr/>
      <dgm:t>
        <a:bodyPr/>
        <a:lstStyle/>
        <a:p>
          <a:endParaRPr lang="en-GB"/>
        </a:p>
      </dgm:t>
    </dgm:pt>
    <dgm:pt modelId="{03E47CDC-D73A-4F1F-85A1-E4E220922385}" type="pres">
      <dgm:prSet presAssocID="{E1AE00F6-5111-4F9D-88AC-E1E2840072AB}" presName="Name0" presStyleCnt="0">
        <dgm:presLayoutVars>
          <dgm:dir/>
          <dgm:animLvl val="lvl"/>
          <dgm:resizeHandles val="exact"/>
        </dgm:presLayoutVars>
      </dgm:prSet>
      <dgm:spPr/>
    </dgm:pt>
    <dgm:pt modelId="{1F28E577-4FC1-4949-879D-B000044E7C02}" type="pres">
      <dgm:prSet presAssocID="{B067901F-81D9-48CD-8E81-B63B3965ED80}" presName="composite" presStyleCnt="0"/>
      <dgm:spPr/>
    </dgm:pt>
    <dgm:pt modelId="{2AEE264B-E6AC-433D-936B-4E2EBD808E34}" type="pres">
      <dgm:prSet presAssocID="{B067901F-81D9-48CD-8E81-B63B3965ED80}" presName="parTx" presStyleLbl="alignNode1" presStyleIdx="0" presStyleCnt="1" custScaleX="115709">
        <dgm:presLayoutVars>
          <dgm:chMax val="0"/>
          <dgm:chPref val="0"/>
          <dgm:bulletEnabled val="1"/>
        </dgm:presLayoutVars>
      </dgm:prSet>
      <dgm:spPr/>
    </dgm:pt>
    <dgm:pt modelId="{B7E76689-26ED-443B-A08B-666E4474FC00}" type="pres">
      <dgm:prSet presAssocID="{B067901F-81D9-48CD-8E81-B63B3965ED80}" presName="desTx" presStyleLbl="alignAccFollowNode1" presStyleIdx="0" presStyleCnt="1" custScaleX="115813">
        <dgm:presLayoutVars>
          <dgm:bulletEnabled val="1"/>
        </dgm:presLayoutVars>
      </dgm:prSet>
      <dgm:spPr/>
    </dgm:pt>
  </dgm:ptLst>
  <dgm:cxnLst>
    <dgm:cxn modelId="{B26A0501-7A8A-491A-92C3-F87EF540E969}" type="presOf" srcId="{79D8A094-689A-4CAA-BCB8-7C5A349FE714}" destId="{B7E76689-26ED-443B-A08B-666E4474FC00}" srcOrd="0" destOrd="6" presId="urn:microsoft.com/office/officeart/2005/8/layout/hList1"/>
    <dgm:cxn modelId="{2E956904-AF8D-40F9-AD93-1F15DF81ADBB}" type="presOf" srcId="{5287E608-AB56-499A-9ADF-428C1E5FFC70}" destId="{B7E76689-26ED-443B-A08B-666E4474FC00}" srcOrd="0" destOrd="1" presId="urn:microsoft.com/office/officeart/2005/8/layout/hList1"/>
    <dgm:cxn modelId="{E932CB25-F0F0-41B0-8417-0726FA8267B4}" srcId="{B067901F-81D9-48CD-8E81-B63B3965ED80}" destId="{5287E608-AB56-499A-9ADF-428C1E5FFC70}" srcOrd="1" destOrd="0" parTransId="{FE7F30D0-4073-46A0-9113-7D863E92ADC0}" sibTransId="{5E208E68-EB2D-4C04-9571-F1ECF90A68FA}"/>
    <dgm:cxn modelId="{1DAE902A-CF2E-4977-B723-591208AEC447}" type="presOf" srcId="{1CDE5D4E-648F-487F-ADCA-9DDCFC7AC2F0}" destId="{B7E76689-26ED-443B-A08B-666E4474FC00}" srcOrd="0" destOrd="5" presId="urn:microsoft.com/office/officeart/2005/8/layout/hList1"/>
    <dgm:cxn modelId="{FCA9863A-4520-41EF-B3F9-20B3AE251E2D}" srcId="{E1AE00F6-5111-4F9D-88AC-E1E2840072AB}" destId="{B067901F-81D9-48CD-8E81-B63B3965ED80}" srcOrd="0" destOrd="0" parTransId="{237E236E-BAA9-489C-A3EF-C8C6052F265E}" sibTransId="{32430F9B-DD9B-4C6F-A2A2-6B29D2B4EE7C}"/>
    <dgm:cxn modelId="{30E4353D-57E1-48FE-90D9-DF6578D5D542}" type="presOf" srcId="{1CF95029-0566-431B-8BAB-F4406E2424FE}" destId="{B7E76689-26ED-443B-A08B-666E4474FC00}" srcOrd="0" destOrd="0" presId="urn:microsoft.com/office/officeart/2005/8/layout/hList1"/>
    <dgm:cxn modelId="{7688C25E-01B7-4809-87E9-6B77EEC74956}" type="presOf" srcId="{B067901F-81D9-48CD-8E81-B63B3965ED80}" destId="{2AEE264B-E6AC-433D-936B-4E2EBD808E34}" srcOrd="0" destOrd="0" presId="urn:microsoft.com/office/officeart/2005/8/layout/hList1"/>
    <dgm:cxn modelId="{92735C44-B095-48CE-92E0-F5D93162B90A}" srcId="{B067901F-81D9-48CD-8E81-B63B3965ED80}" destId="{1CF95029-0566-431B-8BAB-F4406E2424FE}" srcOrd="0" destOrd="0" parTransId="{FEB74F38-A0BB-4522-8E4B-EE47C5851874}" sibTransId="{0232DBFC-A72A-4C18-801E-857D00B42A51}"/>
    <dgm:cxn modelId="{BA192D56-3DA3-44F4-8DFE-B2C9EDE61B33}" srcId="{B067901F-81D9-48CD-8E81-B63B3965ED80}" destId="{D469347D-18FA-484A-871D-7A4C24AF7440}" srcOrd="3" destOrd="0" parTransId="{F4ED4EFA-27ED-40AA-AF9F-46238756E71C}" sibTransId="{E27C2B71-7827-41AB-A741-5886C724E0D0}"/>
    <dgm:cxn modelId="{DFE33D8C-3890-44DC-8D79-7E3738F43D50}" srcId="{B067901F-81D9-48CD-8E81-B63B3965ED80}" destId="{1CDE5D4E-648F-487F-ADCA-9DDCFC7AC2F0}" srcOrd="5" destOrd="0" parTransId="{19116080-1A14-4050-8F40-2E117CBC49F0}" sibTransId="{C34AEBF2-2A34-4221-8369-50FABFD9F39F}"/>
    <dgm:cxn modelId="{5F1966AF-2905-4B3B-B4A0-0CCFAA5EC478}" type="presOf" srcId="{7BB6F950-2514-44D6-A32B-FE38C33BDB44}" destId="{B7E76689-26ED-443B-A08B-666E4474FC00}" srcOrd="0" destOrd="2" presId="urn:microsoft.com/office/officeart/2005/8/layout/hList1"/>
    <dgm:cxn modelId="{8C0C2EB4-3553-464D-80D7-29E87AEEDBD3}" srcId="{B067901F-81D9-48CD-8E81-B63B3965ED80}" destId="{7BB6F950-2514-44D6-A32B-FE38C33BDB44}" srcOrd="2" destOrd="0" parTransId="{3AA5EB87-E624-4A14-AF4F-3B915AF11667}" sibTransId="{0FFAACE8-C698-4AA5-B3C3-FF2E2468BD5E}"/>
    <dgm:cxn modelId="{FD46ABCF-2651-48A7-ABDA-41800AE33365}" srcId="{B067901F-81D9-48CD-8E81-B63B3965ED80}" destId="{79D8A094-689A-4CAA-BCB8-7C5A349FE714}" srcOrd="6" destOrd="0" parTransId="{C3BD537C-084C-4F9D-8B05-E62F4B2EF87A}" sibTransId="{A5EC373B-BCA5-4D95-922D-F4C1670E50B3}"/>
    <dgm:cxn modelId="{B76D83D2-975E-404C-9963-40F61EF6D6AF}" type="presOf" srcId="{E1AE00F6-5111-4F9D-88AC-E1E2840072AB}" destId="{03E47CDC-D73A-4F1F-85A1-E4E220922385}" srcOrd="0" destOrd="0" presId="urn:microsoft.com/office/officeart/2005/8/layout/hList1"/>
    <dgm:cxn modelId="{6B633BD7-79F6-4133-BFCC-01DAECB869D6}" srcId="{B067901F-81D9-48CD-8E81-B63B3965ED80}" destId="{A65C4E92-9EFD-4D43-8333-2C972BA541BA}" srcOrd="4" destOrd="0" parTransId="{383A03F8-DB1B-4B93-8B49-333F12E78C8A}" sibTransId="{F6138680-D05B-44DD-AB50-C1309C8D9C33}"/>
    <dgm:cxn modelId="{C24385E1-C220-4CB5-8F01-176BD4C26483}" type="presOf" srcId="{D469347D-18FA-484A-871D-7A4C24AF7440}" destId="{B7E76689-26ED-443B-A08B-666E4474FC00}" srcOrd="0" destOrd="3" presId="urn:microsoft.com/office/officeart/2005/8/layout/hList1"/>
    <dgm:cxn modelId="{B4D4A2E1-7501-4755-802E-2E7D079E2380}" type="presOf" srcId="{A65C4E92-9EFD-4D43-8333-2C972BA541BA}" destId="{B7E76689-26ED-443B-A08B-666E4474FC00}" srcOrd="0" destOrd="4" presId="urn:microsoft.com/office/officeart/2005/8/layout/hList1"/>
    <dgm:cxn modelId="{C5972D80-D99A-40C3-97CB-FEC090669ABA}" type="presParOf" srcId="{03E47CDC-D73A-4F1F-85A1-E4E220922385}" destId="{1F28E577-4FC1-4949-879D-B000044E7C02}" srcOrd="0" destOrd="0" presId="urn:microsoft.com/office/officeart/2005/8/layout/hList1"/>
    <dgm:cxn modelId="{E1B33513-300A-4616-B752-630E45C26F61}" type="presParOf" srcId="{1F28E577-4FC1-4949-879D-B000044E7C02}" destId="{2AEE264B-E6AC-433D-936B-4E2EBD808E34}" srcOrd="0" destOrd="0" presId="urn:microsoft.com/office/officeart/2005/8/layout/hList1"/>
    <dgm:cxn modelId="{5768395A-541A-437C-9BE8-6C8DFF9DE645}" type="presParOf" srcId="{1F28E577-4FC1-4949-879D-B000044E7C02}" destId="{B7E76689-26ED-443B-A08B-666E4474FC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27069F-0634-40C5-B4BF-59997995A7B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50091A-AC6A-4865-BA99-E2928FBA3E2E}">
      <dgm:prSet custT="1"/>
      <dgm:spPr/>
      <dgm:t>
        <a:bodyPr/>
        <a:lstStyle/>
        <a:p>
          <a:r>
            <a:rPr lang="en-GB" sz="1400" dirty="0"/>
            <a:t>Reading sources</a:t>
          </a:r>
          <a:endParaRPr lang="en-US" sz="1400" dirty="0"/>
        </a:p>
      </dgm:t>
    </dgm:pt>
    <dgm:pt modelId="{7D5F59E2-8879-46C4-A4DC-314627F036E1}" type="parTrans" cxnId="{AFF4DCCA-CF1C-4A61-BE86-651311288571}">
      <dgm:prSet/>
      <dgm:spPr/>
      <dgm:t>
        <a:bodyPr/>
        <a:lstStyle/>
        <a:p>
          <a:endParaRPr lang="en-US"/>
        </a:p>
      </dgm:t>
    </dgm:pt>
    <dgm:pt modelId="{1B443F9B-4265-4377-A27A-9AF6C99E31A0}" type="sibTrans" cxnId="{AFF4DCCA-CF1C-4A61-BE86-65131128857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1DB6F9-5067-4078-A8FA-1FA9A609373E}">
      <dgm:prSet/>
      <dgm:spPr/>
      <dgm:t>
        <a:bodyPr/>
        <a:lstStyle/>
        <a:p>
          <a:r>
            <a:rPr lang="en-GB" dirty="0"/>
            <a:t>Making a for &amp; against list</a:t>
          </a:r>
          <a:endParaRPr lang="en-US" dirty="0"/>
        </a:p>
      </dgm:t>
    </dgm:pt>
    <dgm:pt modelId="{DDE57B61-3283-4CD8-93A2-29C359F37938}" type="parTrans" cxnId="{7099F854-85B5-4776-8F0F-FE328D745369}">
      <dgm:prSet/>
      <dgm:spPr/>
      <dgm:t>
        <a:bodyPr/>
        <a:lstStyle/>
        <a:p>
          <a:endParaRPr lang="en-US"/>
        </a:p>
      </dgm:t>
    </dgm:pt>
    <dgm:pt modelId="{E45EB215-75E1-4713-8EC2-1A28C5A2D5D3}" type="sibTrans" cxnId="{7099F854-85B5-4776-8F0F-FE328D74536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E6E4614-ECF0-4296-893D-C30530A9DEB6}">
      <dgm:prSet/>
      <dgm:spPr/>
      <dgm:t>
        <a:bodyPr/>
        <a:lstStyle/>
        <a:p>
          <a:r>
            <a:rPr lang="en-GB" dirty="0"/>
            <a:t>Formulating the thesis statement</a:t>
          </a:r>
          <a:endParaRPr lang="en-US" dirty="0"/>
        </a:p>
      </dgm:t>
    </dgm:pt>
    <dgm:pt modelId="{03141850-03B2-413F-A6DB-46C01E383801}" type="parTrans" cxnId="{43C384B4-F8A7-481D-A2C9-DC951285E5A3}">
      <dgm:prSet/>
      <dgm:spPr/>
      <dgm:t>
        <a:bodyPr/>
        <a:lstStyle/>
        <a:p>
          <a:endParaRPr lang="en-US"/>
        </a:p>
      </dgm:t>
    </dgm:pt>
    <dgm:pt modelId="{56D5430A-1D68-4733-88A3-446C190261D5}" type="sibTrans" cxnId="{43C384B4-F8A7-481D-A2C9-DC951285E5A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DC8D9BA-02D9-4EDA-AD3C-93938B691E82}">
      <dgm:prSet/>
      <dgm:spPr/>
      <dgm:t>
        <a:bodyPr/>
        <a:lstStyle/>
        <a:p>
          <a:r>
            <a:rPr lang="en-GB" dirty="0"/>
            <a:t>Making an outline</a:t>
          </a:r>
          <a:endParaRPr lang="en-US" dirty="0"/>
        </a:p>
      </dgm:t>
    </dgm:pt>
    <dgm:pt modelId="{0EC8640D-710E-4FBE-BB3F-CC6098DD3FFD}" type="parTrans" cxnId="{8CC4A0BC-EC41-4779-8C52-D1113A88083E}">
      <dgm:prSet/>
      <dgm:spPr/>
      <dgm:t>
        <a:bodyPr/>
        <a:lstStyle/>
        <a:p>
          <a:endParaRPr lang="en-US"/>
        </a:p>
      </dgm:t>
    </dgm:pt>
    <dgm:pt modelId="{77345ACF-EE41-4D52-B018-AA6184CE7751}" type="sibTrans" cxnId="{8CC4A0BC-EC41-4779-8C52-D1113A88083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D7C9959-9124-4517-9B6A-83D35B0F6D42}">
      <dgm:prSet/>
      <dgm:spPr/>
      <dgm:t>
        <a:bodyPr/>
        <a:lstStyle/>
        <a:p>
          <a:r>
            <a:rPr lang="en-GB"/>
            <a:t>Writing the introductory paragraph</a:t>
          </a:r>
          <a:endParaRPr lang="en-US"/>
        </a:p>
      </dgm:t>
    </dgm:pt>
    <dgm:pt modelId="{CFBCA361-93C0-4FE3-A761-56E1541F578F}" type="parTrans" cxnId="{900D6128-45ED-42D3-8C4B-62B10E96EE6A}">
      <dgm:prSet/>
      <dgm:spPr/>
      <dgm:t>
        <a:bodyPr/>
        <a:lstStyle/>
        <a:p>
          <a:endParaRPr lang="en-US"/>
        </a:p>
      </dgm:t>
    </dgm:pt>
    <dgm:pt modelId="{04D18CF7-947E-4D61-BAE1-60D851F96D99}" type="sibTrans" cxnId="{900D6128-45ED-42D3-8C4B-62B10E96EE6A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D6DA733-E98E-4280-865E-6DF9C4BDD786}">
      <dgm:prSet/>
      <dgm:spPr/>
      <dgm:t>
        <a:bodyPr/>
        <a:lstStyle/>
        <a:p>
          <a:r>
            <a:rPr lang="en-GB"/>
            <a:t>Writing the body paragraphs</a:t>
          </a:r>
          <a:endParaRPr lang="en-US"/>
        </a:p>
      </dgm:t>
    </dgm:pt>
    <dgm:pt modelId="{CE2E3185-E101-4C36-BE7D-D9D94688966C}" type="parTrans" cxnId="{5DAF83A7-81CC-4F1F-BEEB-90A4B9B9F1CD}">
      <dgm:prSet/>
      <dgm:spPr/>
      <dgm:t>
        <a:bodyPr/>
        <a:lstStyle/>
        <a:p>
          <a:endParaRPr lang="en-US"/>
        </a:p>
      </dgm:t>
    </dgm:pt>
    <dgm:pt modelId="{52696B45-BC49-47C1-850A-900269F2D2E5}" type="sibTrans" cxnId="{5DAF83A7-81CC-4F1F-BEEB-90A4B9B9F1CD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3E028618-3013-4664-B14F-EC55A44B5BAE}">
      <dgm:prSet/>
      <dgm:spPr/>
      <dgm:t>
        <a:bodyPr/>
        <a:lstStyle/>
        <a:p>
          <a:r>
            <a:rPr lang="en-GB"/>
            <a:t>Writing the conclusion paragraph.</a:t>
          </a:r>
          <a:endParaRPr lang="en-US"/>
        </a:p>
      </dgm:t>
    </dgm:pt>
    <dgm:pt modelId="{4B3C4BA2-049E-4F03-B5FA-E4CA82AE8163}" type="parTrans" cxnId="{0DF4C8E5-E714-4359-918A-6A7C8692195D}">
      <dgm:prSet/>
      <dgm:spPr/>
      <dgm:t>
        <a:bodyPr/>
        <a:lstStyle/>
        <a:p>
          <a:endParaRPr lang="en-US"/>
        </a:p>
      </dgm:t>
    </dgm:pt>
    <dgm:pt modelId="{F363A440-D2EB-40C2-802E-5938A8A277B0}" type="sibTrans" cxnId="{0DF4C8E5-E714-4359-918A-6A7C8692195D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7C53C5DA-9AE8-4AD7-A014-08A283E1C867}" type="pres">
      <dgm:prSet presAssocID="{3927069F-0634-40C5-B4BF-59997995A7B4}" presName="linearFlow" presStyleCnt="0">
        <dgm:presLayoutVars>
          <dgm:dir/>
          <dgm:animLvl val="lvl"/>
          <dgm:resizeHandles val="exact"/>
        </dgm:presLayoutVars>
      </dgm:prSet>
      <dgm:spPr/>
    </dgm:pt>
    <dgm:pt modelId="{E8AD490C-9A76-45D2-AFAE-3977DC5CD4CF}" type="pres">
      <dgm:prSet presAssocID="{5750091A-AC6A-4865-BA99-E2928FBA3E2E}" presName="compositeNode" presStyleCnt="0"/>
      <dgm:spPr/>
    </dgm:pt>
    <dgm:pt modelId="{EBEC4D6A-5796-43D4-887F-802B2AA3862A}" type="pres">
      <dgm:prSet presAssocID="{5750091A-AC6A-4865-BA99-E2928FBA3E2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A9C0B83-46F4-4455-9EEE-913E43711CB5}" type="pres">
      <dgm:prSet presAssocID="{5750091A-AC6A-4865-BA99-E2928FBA3E2E}" presName="parSh" presStyleCnt="0"/>
      <dgm:spPr/>
    </dgm:pt>
    <dgm:pt modelId="{42DD00E5-3C93-45DC-AADF-13C5A80384D9}" type="pres">
      <dgm:prSet presAssocID="{5750091A-AC6A-4865-BA99-E2928FBA3E2E}" presName="lineNode" presStyleLbl="alignAccFollowNode1" presStyleIdx="0" presStyleCnt="21"/>
      <dgm:spPr/>
    </dgm:pt>
    <dgm:pt modelId="{D21E96AF-5374-4D35-AF94-2F17CB2CC1ED}" type="pres">
      <dgm:prSet presAssocID="{5750091A-AC6A-4865-BA99-E2928FBA3E2E}" presName="lineArrowNode" presStyleLbl="alignAccFollowNode1" presStyleIdx="1" presStyleCnt="21"/>
      <dgm:spPr/>
    </dgm:pt>
    <dgm:pt modelId="{76F471FF-318D-47AA-B6E2-DFEB97CF5A34}" type="pres">
      <dgm:prSet presAssocID="{1B443F9B-4265-4377-A27A-9AF6C99E31A0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A481F4C5-CA1A-4D8D-95DA-A8D3FA8CDA60}" type="pres">
      <dgm:prSet presAssocID="{1B443F9B-4265-4377-A27A-9AF6C99E31A0}" presName="spacerBetweenCircleAndCallout" presStyleCnt="0">
        <dgm:presLayoutVars/>
      </dgm:prSet>
      <dgm:spPr/>
    </dgm:pt>
    <dgm:pt modelId="{D81B0912-24FE-4ADB-80A3-B7C76577B47F}" type="pres">
      <dgm:prSet presAssocID="{5750091A-AC6A-4865-BA99-E2928FBA3E2E}" presName="nodeText" presStyleLbl="alignAccFollowNode1" presStyleIdx="2" presStyleCnt="21">
        <dgm:presLayoutVars>
          <dgm:bulletEnabled val="1"/>
        </dgm:presLayoutVars>
      </dgm:prSet>
      <dgm:spPr/>
    </dgm:pt>
    <dgm:pt modelId="{7D14DC28-33D8-4FBB-8429-E6ABCA354BB4}" type="pres">
      <dgm:prSet presAssocID="{1B443F9B-4265-4377-A27A-9AF6C99E31A0}" presName="sibTransComposite" presStyleCnt="0"/>
      <dgm:spPr/>
    </dgm:pt>
    <dgm:pt modelId="{ED1A4E42-4FF8-4BE0-91D2-4077F14E10EF}" type="pres">
      <dgm:prSet presAssocID="{061DB6F9-5067-4078-A8FA-1FA9A609373E}" presName="compositeNode" presStyleCnt="0"/>
      <dgm:spPr/>
    </dgm:pt>
    <dgm:pt modelId="{F484A884-A9E1-405E-88F7-501E755F02BF}" type="pres">
      <dgm:prSet presAssocID="{061DB6F9-5067-4078-A8FA-1FA9A609373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42AED4-E83C-46CD-BFA7-D1C98F26D834}" type="pres">
      <dgm:prSet presAssocID="{061DB6F9-5067-4078-A8FA-1FA9A609373E}" presName="parSh" presStyleCnt="0"/>
      <dgm:spPr/>
    </dgm:pt>
    <dgm:pt modelId="{21CE37A4-5DD3-4A4B-93B4-BE116B17717B}" type="pres">
      <dgm:prSet presAssocID="{061DB6F9-5067-4078-A8FA-1FA9A609373E}" presName="lineNode" presStyleLbl="alignAccFollowNode1" presStyleIdx="3" presStyleCnt="21"/>
      <dgm:spPr/>
    </dgm:pt>
    <dgm:pt modelId="{FBEB89F1-5941-488B-BCEA-D325520AE173}" type="pres">
      <dgm:prSet presAssocID="{061DB6F9-5067-4078-A8FA-1FA9A609373E}" presName="lineArrowNode" presStyleLbl="alignAccFollowNode1" presStyleIdx="4" presStyleCnt="21"/>
      <dgm:spPr/>
    </dgm:pt>
    <dgm:pt modelId="{2224DABB-4491-4F62-A65D-9DD72EAC2D7D}" type="pres">
      <dgm:prSet presAssocID="{E45EB215-75E1-4713-8EC2-1A28C5A2D5D3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84E2CE3B-AD1C-4878-BEE7-CE710F6E7A48}" type="pres">
      <dgm:prSet presAssocID="{E45EB215-75E1-4713-8EC2-1A28C5A2D5D3}" presName="spacerBetweenCircleAndCallout" presStyleCnt="0">
        <dgm:presLayoutVars/>
      </dgm:prSet>
      <dgm:spPr/>
    </dgm:pt>
    <dgm:pt modelId="{77218F65-4CAC-4DA1-AA45-CADE2F67E6F8}" type="pres">
      <dgm:prSet presAssocID="{061DB6F9-5067-4078-A8FA-1FA9A609373E}" presName="nodeText" presStyleLbl="alignAccFollowNode1" presStyleIdx="5" presStyleCnt="21">
        <dgm:presLayoutVars>
          <dgm:bulletEnabled val="1"/>
        </dgm:presLayoutVars>
      </dgm:prSet>
      <dgm:spPr/>
    </dgm:pt>
    <dgm:pt modelId="{7A620814-CF1C-4A36-80EA-AEEA12DB59CB}" type="pres">
      <dgm:prSet presAssocID="{E45EB215-75E1-4713-8EC2-1A28C5A2D5D3}" presName="sibTransComposite" presStyleCnt="0"/>
      <dgm:spPr/>
    </dgm:pt>
    <dgm:pt modelId="{7299BFA8-EEB8-4C3A-8C75-51EDD2AABCCE}" type="pres">
      <dgm:prSet presAssocID="{DE6E4614-ECF0-4296-893D-C30530A9DEB6}" presName="compositeNode" presStyleCnt="0"/>
      <dgm:spPr/>
    </dgm:pt>
    <dgm:pt modelId="{65D73E03-BCB6-441C-9CF6-F93E5194BE69}" type="pres">
      <dgm:prSet presAssocID="{DE6E4614-ECF0-4296-893D-C30530A9DEB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8EFE0C-D635-484D-9833-A441FC5F6613}" type="pres">
      <dgm:prSet presAssocID="{DE6E4614-ECF0-4296-893D-C30530A9DEB6}" presName="parSh" presStyleCnt="0"/>
      <dgm:spPr/>
    </dgm:pt>
    <dgm:pt modelId="{F8CBA6B1-31D6-4ABF-8821-E8F697068A1C}" type="pres">
      <dgm:prSet presAssocID="{DE6E4614-ECF0-4296-893D-C30530A9DEB6}" presName="lineNode" presStyleLbl="alignAccFollowNode1" presStyleIdx="6" presStyleCnt="21"/>
      <dgm:spPr/>
    </dgm:pt>
    <dgm:pt modelId="{3E9E4FFD-FF2C-4CD7-9D91-021C89FE0290}" type="pres">
      <dgm:prSet presAssocID="{DE6E4614-ECF0-4296-893D-C30530A9DEB6}" presName="lineArrowNode" presStyleLbl="alignAccFollowNode1" presStyleIdx="7" presStyleCnt="21"/>
      <dgm:spPr/>
    </dgm:pt>
    <dgm:pt modelId="{970E0F93-0670-4A14-94B6-D8EFD56A6C7B}" type="pres">
      <dgm:prSet presAssocID="{56D5430A-1D68-4733-88A3-446C190261D5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B599DD52-B5B6-4F1E-A028-9F2B26FBBACE}" type="pres">
      <dgm:prSet presAssocID="{56D5430A-1D68-4733-88A3-446C190261D5}" presName="spacerBetweenCircleAndCallout" presStyleCnt="0">
        <dgm:presLayoutVars/>
      </dgm:prSet>
      <dgm:spPr/>
    </dgm:pt>
    <dgm:pt modelId="{C85CF548-1107-42FF-A349-31092C257611}" type="pres">
      <dgm:prSet presAssocID="{DE6E4614-ECF0-4296-893D-C30530A9DEB6}" presName="nodeText" presStyleLbl="alignAccFollowNode1" presStyleIdx="8" presStyleCnt="21">
        <dgm:presLayoutVars>
          <dgm:bulletEnabled val="1"/>
        </dgm:presLayoutVars>
      </dgm:prSet>
      <dgm:spPr/>
    </dgm:pt>
    <dgm:pt modelId="{83F8EAB9-86CC-4D6D-8AC2-EBD199328DFC}" type="pres">
      <dgm:prSet presAssocID="{56D5430A-1D68-4733-88A3-446C190261D5}" presName="sibTransComposite" presStyleCnt="0"/>
      <dgm:spPr/>
    </dgm:pt>
    <dgm:pt modelId="{AECB9BDD-3CEC-4085-942C-7D2914DE3EA7}" type="pres">
      <dgm:prSet presAssocID="{DDC8D9BA-02D9-4EDA-AD3C-93938B691E82}" presName="compositeNode" presStyleCnt="0"/>
      <dgm:spPr/>
    </dgm:pt>
    <dgm:pt modelId="{200EA8FD-3208-491C-8209-DE978DFD077E}" type="pres">
      <dgm:prSet presAssocID="{DDC8D9BA-02D9-4EDA-AD3C-93938B691E8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8399B80-FA56-4270-806F-63F170D16F6E}" type="pres">
      <dgm:prSet presAssocID="{DDC8D9BA-02D9-4EDA-AD3C-93938B691E82}" presName="parSh" presStyleCnt="0"/>
      <dgm:spPr/>
    </dgm:pt>
    <dgm:pt modelId="{7A84C70E-67E2-4539-ABCD-436238E5D642}" type="pres">
      <dgm:prSet presAssocID="{DDC8D9BA-02D9-4EDA-AD3C-93938B691E82}" presName="lineNode" presStyleLbl="alignAccFollowNode1" presStyleIdx="9" presStyleCnt="21"/>
      <dgm:spPr/>
    </dgm:pt>
    <dgm:pt modelId="{761C64E1-084D-47CD-B48A-C90AC3C35206}" type="pres">
      <dgm:prSet presAssocID="{DDC8D9BA-02D9-4EDA-AD3C-93938B691E82}" presName="lineArrowNode" presStyleLbl="alignAccFollowNode1" presStyleIdx="10" presStyleCnt="21"/>
      <dgm:spPr/>
    </dgm:pt>
    <dgm:pt modelId="{7557DF37-852A-4CB3-91B3-DE7EE7CC039F}" type="pres">
      <dgm:prSet presAssocID="{77345ACF-EE41-4D52-B018-AA6184CE7751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9DD4DBE5-0AF6-47F6-A220-6E892AA8C54E}" type="pres">
      <dgm:prSet presAssocID="{77345ACF-EE41-4D52-B018-AA6184CE7751}" presName="spacerBetweenCircleAndCallout" presStyleCnt="0">
        <dgm:presLayoutVars/>
      </dgm:prSet>
      <dgm:spPr/>
    </dgm:pt>
    <dgm:pt modelId="{71396317-0525-4A22-854E-2E2CECBA1278}" type="pres">
      <dgm:prSet presAssocID="{DDC8D9BA-02D9-4EDA-AD3C-93938B691E82}" presName="nodeText" presStyleLbl="alignAccFollowNode1" presStyleIdx="11" presStyleCnt="21">
        <dgm:presLayoutVars>
          <dgm:bulletEnabled val="1"/>
        </dgm:presLayoutVars>
      </dgm:prSet>
      <dgm:spPr/>
    </dgm:pt>
    <dgm:pt modelId="{2DF4B6CC-0A33-453A-B138-826448E82399}" type="pres">
      <dgm:prSet presAssocID="{77345ACF-EE41-4D52-B018-AA6184CE7751}" presName="sibTransComposite" presStyleCnt="0"/>
      <dgm:spPr/>
    </dgm:pt>
    <dgm:pt modelId="{5592D80A-CFB6-453B-9EDD-AA2EBC61328E}" type="pres">
      <dgm:prSet presAssocID="{2D7C9959-9124-4517-9B6A-83D35B0F6D42}" presName="compositeNode" presStyleCnt="0"/>
      <dgm:spPr/>
    </dgm:pt>
    <dgm:pt modelId="{43F75A37-DE42-4545-B232-1B29EBE3855D}" type="pres">
      <dgm:prSet presAssocID="{2D7C9959-9124-4517-9B6A-83D35B0F6D4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60D091-6393-4F26-93EC-98B9938401D9}" type="pres">
      <dgm:prSet presAssocID="{2D7C9959-9124-4517-9B6A-83D35B0F6D42}" presName="parSh" presStyleCnt="0"/>
      <dgm:spPr/>
    </dgm:pt>
    <dgm:pt modelId="{360CC102-06B5-46E8-A20E-CD15D3EA9197}" type="pres">
      <dgm:prSet presAssocID="{2D7C9959-9124-4517-9B6A-83D35B0F6D42}" presName="lineNode" presStyleLbl="alignAccFollowNode1" presStyleIdx="12" presStyleCnt="21"/>
      <dgm:spPr/>
    </dgm:pt>
    <dgm:pt modelId="{87ADE0DA-183E-4C11-B6AD-49F57AC94698}" type="pres">
      <dgm:prSet presAssocID="{2D7C9959-9124-4517-9B6A-83D35B0F6D42}" presName="lineArrowNode" presStyleLbl="alignAccFollowNode1" presStyleIdx="13" presStyleCnt="21"/>
      <dgm:spPr/>
    </dgm:pt>
    <dgm:pt modelId="{FE972A0C-6FD8-4B22-8DB9-EFE1697DAE94}" type="pres">
      <dgm:prSet presAssocID="{04D18CF7-947E-4D61-BAE1-60D851F96D99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A14C0B7C-551E-4669-B393-37D0A5883E47}" type="pres">
      <dgm:prSet presAssocID="{04D18CF7-947E-4D61-BAE1-60D851F96D99}" presName="spacerBetweenCircleAndCallout" presStyleCnt="0">
        <dgm:presLayoutVars/>
      </dgm:prSet>
      <dgm:spPr/>
    </dgm:pt>
    <dgm:pt modelId="{B8787C7B-AB92-40FE-956A-B18DF653F7BE}" type="pres">
      <dgm:prSet presAssocID="{2D7C9959-9124-4517-9B6A-83D35B0F6D42}" presName="nodeText" presStyleLbl="alignAccFollowNode1" presStyleIdx="14" presStyleCnt="21">
        <dgm:presLayoutVars>
          <dgm:bulletEnabled val="1"/>
        </dgm:presLayoutVars>
      </dgm:prSet>
      <dgm:spPr/>
    </dgm:pt>
    <dgm:pt modelId="{D1D919B4-55CB-4BB8-8E9C-879D17D687F3}" type="pres">
      <dgm:prSet presAssocID="{04D18CF7-947E-4D61-BAE1-60D851F96D99}" presName="sibTransComposite" presStyleCnt="0"/>
      <dgm:spPr/>
    </dgm:pt>
    <dgm:pt modelId="{2F3960C4-2DE9-4608-9FC5-9C89813FC613}" type="pres">
      <dgm:prSet presAssocID="{8D6DA733-E98E-4280-865E-6DF9C4BDD786}" presName="compositeNode" presStyleCnt="0"/>
      <dgm:spPr/>
    </dgm:pt>
    <dgm:pt modelId="{EDB43121-BF70-4D1A-B168-4286C3D3C397}" type="pres">
      <dgm:prSet presAssocID="{8D6DA733-E98E-4280-865E-6DF9C4BDD78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51D6586-BCCE-4793-8519-FD390BB337F8}" type="pres">
      <dgm:prSet presAssocID="{8D6DA733-E98E-4280-865E-6DF9C4BDD786}" presName="parSh" presStyleCnt="0"/>
      <dgm:spPr/>
    </dgm:pt>
    <dgm:pt modelId="{0E3C219D-8808-4421-82C5-456FECD349B1}" type="pres">
      <dgm:prSet presAssocID="{8D6DA733-E98E-4280-865E-6DF9C4BDD786}" presName="lineNode" presStyleLbl="alignAccFollowNode1" presStyleIdx="15" presStyleCnt="21"/>
      <dgm:spPr/>
    </dgm:pt>
    <dgm:pt modelId="{5B83947E-F382-4EC8-A9C1-E6AF437032CE}" type="pres">
      <dgm:prSet presAssocID="{8D6DA733-E98E-4280-865E-6DF9C4BDD786}" presName="lineArrowNode" presStyleLbl="alignAccFollowNode1" presStyleIdx="16" presStyleCnt="21"/>
      <dgm:spPr/>
    </dgm:pt>
    <dgm:pt modelId="{71649721-1CA5-4C7E-AC0C-C4C65A0641A8}" type="pres">
      <dgm:prSet presAssocID="{52696B45-BC49-47C1-850A-900269F2D2E5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7E2FB532-5857-45A0-BD1E-C14A5B1582AE}" type="pres">
      <dgm:prSet presAssocID="{52696B45-BC49-47C1-850A-900269F2D2E5}" presName="spacerBetweenCircleAndCallout" presStyleCnt="0">
        <dgm:presLayoutVars/>
      </dgm:prSet>
      <dgm:spPr/>
    </dgm:pt>
    <dgm:pt modelId="{DB2EB442-2DD1-43CD-B5D2-9B71A9FE5C57}" type="pres">
      <dgm:prSet presAssocID="{8D6DA733-E98E-4280-865E-6DF9C4BDD786}" presName="nodeText" presStyleLbl="alignAccFollowNode1" presStyleIdx="17" presStyleCnt="21">
        <dgm:presLayoutVars>
          <dgm:bulletEnabled val="1"/>
        </dgm:presLayoutVars>
      </dgm:prSet>
      <dgm:spPr/>
    </dgm:pt>
    <dgm:pt modelId="{A96BA6EB-D330-44DD-A8B9-7B03816321BC}" type="pres">
      <dgm:prSet presAssocID="{52696B45-BC49-47C1-850A-900269F2D2E5}" presName="sibTransComposite" presStyleCnt="0"/>
      <dgm:spPr/>
    </dgm:pt>
    <dgm:pt modelId="{5EC09301-617C-49F2-8F3F-B5F5D7545227}" type="pres">
      <dgm:prSet presAssocID="{3E028618-3013-4664-B14F-EC55A44B5BAE}" presName="compositeNode" presStyleCnt="0"/>
      <dgm:spPr/>
    </dgm:pt>
    <dgm:pt modelId="{8DC24124-D3BF-48DC-B045-17F605AEA236}" type="pres">
      <dgm:prSet presAssocID="{3E028618-3013-4664-B14F-EC55A44B5BA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C446C89-34E6-4499-9C32-EF3F50FCCFB3}" type="pres">
      <dgm:prSet presAssocID="{3E028618-3013-4664-B14F-EC55A44B5BAE}" presName="parSh" presStyleCnt="0"/>
      <dgm:spPr/>
    </dgm:pt>
    <dgm:pt modelId="{787D7183-DF1C-40D2-9197-DEC37E7FDED1}" type="pres">
      <dgm:prSet presAssocID="{3E028618-3013-4664-B14F-EC55A44B5BAE}" presName="lineNode" presStyleLbl="alignAccFollowNode1" presStyleIdx="18" presStyleCnt="21"/>
      <dgm:spPr/>
    </dgm:pt>
    <dgm:pt modelId="{994CFB15-B673-4E9E-BA92-1810EB11F81A}" type="pres">
      <dgm:prSet presAssocID="{3E028618-3013-4664-B14F-EC55A44B5BAE}" presName="lineArrowNode" presStyleLbl="alignAccFollowNode1" presStyleIdx="19" presStyleCnt="21"/>
      <dgm:spPr/>
    </dgm:pt>
    <dgm:pt modelId="{68A6C096-6390-4492-AD83-469F31E6E6E9}" type="pres">
      <dgm:prSet presAssocID="{F363A440-D2EB-40C2-802E-5938A8A277B0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6249DD06-84ED-45FD-9E4D-DE8C6C8E7587}" type="pres">
      <dgm:prSet presAssocID="{F363A440-D2EB-40C2-802E-5938A8A277B0}" presName="spacerBetweenCircleAndCallout" presStyleCnt="0">
        <dgm:presLayoutVars/>
      </dgm:prSet>
      <dgm:spPr/>
    </dgm:pt>
    <dgm:pt modelId="{8EFA00D3-4EFC-4FF8-BFDF-C89BE78312BA}" type="pres">
      <dgm:prSet presAssocID="{3E028618-3013-4664-B14F-EC55A44B5BAE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A65B8605-5E58-4AD9-99D6-21DC62953738}" type="presOf" srcId="{8D6DA733-E98E-4280-865E-6DF9C4BDD786}" destId="{DB2EB442-2DD1-43CD-B5D2-9B71A9FE5C57}" srcOrd="0" destOrd="0" presId="urn:microsoft.com/office/officeart/2016/7/layout/LinearArrowProcessNumbered"/>
    <dgm:cxn modelId="{11C0D41E-743F-4BF8-A178-9B2F8E0EC17F}" type="presOf" srcId="{56D5430A-1D68-4733-88A3-446C190261D5}" destId="{970E0F93-0670-4A14-94B6-D8EFD56A6C7B}" srcOrd="0" destOrd="0" presId="urn:microsoft.com/office/officeart/2016/7/layout/LinearArrowProcessNumbered"/>
    <dgm:cxn modelId="{3D05631F-F361-45F8-8C96-9A6438D634D5}" type="presOf" srcId="{04D18CF7-947E-4D61-BAE1-60D851F96D99}" destId="{FE972A0C-6FD8-4B22-8DB9-EFE1697DAE94}" srcOrd="0" destOrd="0" presId="urn:microsoft.com/office/officeart/2016/7/layout/LinearArrowProcessNumbered"/>
    <dgm:cxn modelId="{216DD625-DC95-426E-9FF1-D074626F443E}" type="presOf" srcId="{5750091A-AC6A-4865-BA99-E2928FBA3E2E}" destId="{D81B0912-24FE-4ADB-80A3-B7C76577B47F}" srcOrd="0" destOrd="0" presId="urn:microsoft.com/office/officeart/2016/7/layout/LinearArrowProcessNumbered"/>
    <dgm:cxn modelId="{900D6128-45ED-42D3-8C4B-62B10E96EE6A}" srcId="{3927069F-0634-40C5-B4BF-59997995A7B4}" destId="{2D7C9959-9124-4517-9B6A-83D35B0F6D42}" srcOrd="4" destOrd="0" parTransId="{CFBCA361-93C0-4FE3-A761-56E1541F578F}" sibTransId="{04D18CF7-947E-4D61-BAE1-60D851F96D99}"/>
    <dgm:cxn modelId="{CC290E3D-B6DC-4C67-A85A-41A2F853EE11}" type="presOf" srcId="{DDC8D9BA-02D9-4EDA-AD3C-93938B691E82}" destId="{71396317-0525-4A22-854E-2E2CECBA1278}" srcOrd="0" destOrd="0" presId="urn:microsoft.com/office/officeart/2016/7/layout/LinearArrowProcessNumbered"/>
    <dgm:cxn modelId="{8799FF3D-D219-490B-8BE1-6FB2308D79A1}" type="presOf" srcId="{3927069F-0634-40C5-B4BF-59997995A7B4}" destId="{7C53C5DA-9AE8-4AD7-A014-08A283E1C867}" srcOrd="0" destOrd="0" presId="urn:microsoft.com/office/officeart/2016/7/layout/LinearArrowProcessNumbered"/>
    <dgm:cxn modelId="{4BDEC650-5524-4312-86B1-4ED2887369DD}" type="presOf" srcId="{061DB6F9-5067-4078-A8FA-1FA9A609373E}" destId="{77218F65-4CAC-4DA1-AA45-CADE2F67E6F8}" srcOrd="0" destOrd="0" presId="urn:microsoft.com/office/officeart/2016/7/layout/LinearArrowProcessNumbered"/>
    <dgm:cxn modelId="{7099F854-85B5-4776-8F0F-FE328D745369}" srcId="{3927069F-0634-40C5-B4BF-59997995A7B4}" destId="{061DB6F9-5067-4078-A8FA-1FA9A609373E}" srcOrd="1" destOrd="0" parTransId="{DDE57B61-3283-4CD8-93A2-29C359F37938}" sibTransId="{E45EB215-75E1-4713-8EC2-1A28C5A2D5D3}"/>
    <dgm:cxn modelId="{78D7088D-BE38-45F7-AD76-F1F91EB963F3}" type="presOf" srcId="{E45EB215-75E1-4713-8EC2-1A28C5A2D5D3}" destId="{2224DABB-4491-4F62-A65D-9DD72EAC2D7D}" srcOrd="0" destOrd="0" presId="urn:microsoft.com/office/officeart/2016/7/layout/LinearArrowProcessNumbered"/>
    <dgm:cxn modelId="{FD745E9D-39B9-4A44-87B9-0AAF73BCC4C7}" type="presOf" srcId="{3E028618-3013-4664-B14F-EC55A44B5BAE}" destId="{8EFA00D3-4EFC-4FF8-BFDF-C89BE78312BA}" srcOrd="0" destOrd="0" presId="urn:microsoft.com/office/officeart/2016/7/layout/LinearArrowProcessNumbered"/>
    <dgm:cxn modelId="{72AE7C9D-C412-4606-9EC9-D0DA075169C2}" type="presOf" srcId="{DE6E4614-ECF0-4296-893D-C30530A9DEB6}" destId="{C85CF548-1107-42FF-A349-31092C257611}" srcOrd="0" destOrd="0" presId="urn:microsoft.com/office/officeart/2016/7/layout/LinearArrowProcessNumbered"/>
    <dgm:cxn modelId="{3DB89EA5-A469-4531-BF96-7147F057484A}" type="presOf" srcId="{2D7C9959-9124-4517-9B6A-83D35B0F6D42}" destId="{B8787C7B-AB92-40FE-956A-B18DF653F7BE}" srcOrd="0" destOrd="0" presId="urn:microsoft.com/office/officeart/2016/7/layout/LinearArrowProcessNumbered"/>
    <dgm:cxn modelId="{5DAF83A7-81CC-4F1F-BEEB-90A4B9B9F1CD}" srcId="{3927069F-0634-40C5-B4BF-59997995A7B4}" destId="{8D6DA733-E98E-4280-865E-6DF9C4BDD786}" srcOrd="5" destOrd="0" parTransId="{CE2E3185-E101-4C36-BE7D-D9D94688966C}" sibTransId="{52696B45-BC49-47C1-850A-900269F2D2E5}"/>
    <dgm:cxn modelId="{386811B3-B72A-44D2-8AAE-AEED500A6456}" type="presOf" srcId="{77345ACF-EE41-4D52-B018-AA6184CE7751}" destId="{7557DF37-852A-4CB3-91B3-DE7EE7CC039F}" srcOrd="0" destOrd="0" presId="urn:microsoft.com/office/officeart/2016/7/layout/LinearArrowProcessNumbered"/>
    <dgm:cxn modelId="{43C384B4-F8A7-481D-A2C9-DC951285E5A3}" srcId="{3927069F-0634-40C5-B4BF-59997995A7B4}" destId="{DE6E4614-ECF0-4296-893D-C30530A9DEB6}" srcOrd="2" destOrd="0" parTransId="{03141850-03B2-413F-A6DB-46C01E383801}" sibTransId="{56D5430A-1D68-4733-88A3-446C190261D5}"/>
    <dgm:cxn modelId="{8CC4A0BC-EC41-4779-8C52-D1113A88083E}" srcId="{3927069F-0634-40C5-B4BF-59997995A7B4}" destId="{DDC8D9BA-02D9-4EDA-AD3C-93938B691E82}" srcOrd="3" destOrd="0" parTransId="{0EC8640D-710E-4FBE-BB3F-CC6098DD3FFD}" sibTransId="{77345ACF-EE41-4D52-B018-AA6184CE7751}"/>
    <dgm:cxn modelId="{AFF4DCCA-CF1C-4A61-BE86-651311288571}" srcId="{3927069F-0634-40C5-B4BF-59997995A7B4}" destId="{5750091A-AC6A-4865-BA99-E2928FBA3E2E}" srcOrd="0" destOrd="0" parTransId="{7D5F59E2-8879-46C4-A4DC-314627F036E1}" sibTransId="{1B443F9B-4265-4377-A27A-9AF6C99E31A0}"/>
    <dgm:cxn modelId="{3C630BCF-D68A-42F3-8A3A-FA5422A5F6E3}" type="presOf" srcId="{F363A440-D2EB-40C2-802E-5938A8A277B0}" destId="{68A6C096-6390-4492-AD83-469F31E6E6E9}" srcOrd="0" destOrd="0" presId="urn:microsoft.com/office/officeart/2016/7/layout/LinearArrowProcessNumbered"/>
    <dgm:cxn modelId="{0DF4C8E5-E714-4359-918A-6A7C8692195D}" srcId="{3927069F-0634-40C5-B4BF-59997995A7B4}" destId="{3E028618-3013-4664-B14F-EC55A44B5BAE}" srcOrd="6" destOrd="0" parTransId="{4B3C4BA2-049E-4F03-B5FA-E4CA82AE8163}" sibTransId="{F363A440-D2EB-40C2-802E-5938A8A277B0}"/>
    <dgm:cxn modelId="{2052B4EB-2ED0-40C5-9E4D-4AB50994DC3A}" type="presOf" srcId="{1B443F9B-4265-4377-A27A-9AF6C99E31A0}" destId="{76F471FF-318D-47AA-B6E2-DFEB97CF5A34}" srcOrd="0" destOrd="0" presId="urn:microsoft.com/office/officeart/2016/7/layout/LinearArrowProcessNumbered"/>
    <dgm:cxn modelId="{A96C8BEE-B7A2-4C86-AA78-80550F3FCAE2}" type="presOf" srcId="{52696B45-BC49-47C1-850A-900269F2D2E5}" destId="{71649721-1CA5-4C7E-AC0C-C4C65A0641A8}" srcOrd="0" destOrd="0" presId="urn:microsoft.com/office/officeart/2016/7/layout/LinearArrowProcessNumbered"/>
    <dgm:cxn modelId="{6A00EED4-014A-443A-B5FE-F3D992740493}" type="presParOf" srcId="{7C53C5DA-9AE8-4AD7-A014-08A283E1C867}" destId="{E8AD490C-9A76-45D2-AFAE-3977DC5CD4CF}" srcOrd="0" destOrd="0" presId="urn:microsoft.com/office/officeart/2016/7/layout/LinearArrowProcessNumbered"/>
    <dgm:cxn modelId="{E89B2CC2-FEAB-46F1-89C3-F450F19908DC}" type="presParOf" srcId="{E8AD490C-9A76-45D2-AFAE-3977DC5CD4CF}" destId="{EBEC4D6A-5796-43D4-887F-802B2AA3862A}" srcOrd="0" destOrd="0" presId="urn:microsoft.com/office/officeart/2016/7/layout/LinearArrowProcessNumbered"/>
    <dgm:cxn modelId="{1994A950-FFF4-473B-90DE-5CBADF94F642}" type="presParOf" srcId="{E8AD490C-9A76-45D2-AFAE-3977DC5CD4CF}" destId="{1A9C0B83-46F4-4455-9EEE-913E43711CB5}" srcOrd="1" destOrd="0" presId="urn:microsoft.com/office/officeart/2016/7/layout/LinearArrowProcessNumbered"/>
    <dgm:cxn modelId="{16520AB8-3445-4329-8BCE-56B9A8FDC055}" type="presParOf" srcId="{1A9C0B83-46F4-4455-9EEE-913E43711CB5}" destId="{42DD00E5-3C93-45DC-AADF-13C5A80384D9}" srcOrd="0" destOrd="0" presId="urn:microsoft.com/office/officeart/2016/7/layout/LinearArrowProcessNumbered"/>
    <dgm:cxn modelId="{3F9DBAF3-49E3-45FD-9A9F-1627686351F8}" type="presParOf" srcId="{1A9C0B83-46F4-4455-9EEE-913E43711CB5}" destId="{D21E96AF-5374-4D35-AF94-2F17CB2CC1ED}" srcOrd="1" destOrd="0" presId="urn:microsoft.com/office/officeart/2016/7/layout/LinearArrowProcessNumbered"/>
    <dgm:cxn modelId="{F757AD9B-9A7F-4339-A78A-374F1C6E6DE9}" type="presParOf" srcId="{1A9C0B83-46F4-4455-9EEE-913E43711CB5}" destId="{76F471FF-318D-47AA-B6E2-DFEB97CF5A34}" srcOrd="2" destOrd="0" presId="urn:microsoft.com/office/officeart/2016/7/layout/LinearArrowProcessNumbered"/>
    <dgm:cxn modelId="{C0FA261F-B647-496F-8A30-F7D7E798F0E8}" type="presParOf" srcId="{1A9C0B83-46F4-4455-9EEE-913E43711CB5}" destId="{A481F4C5-CA1A-4D8D-95DA-A8D3FA8CDA60}" srcOrd="3" destOrd="0" presId="urn:microsoft.com/office/officeart/2016/7/layout/LinearArrowProcessNumbered"/>
    <dgm:cxn modelId="{1FFE2255-BE42-42B4-933D-6106E241DFEC}" type="presParOf" srcId="{E8AD490C-9A76-45D2-AFAE-3977DC5CD4CF}" destId="{D81B0912-24FE-4ADB-80A3-B7C76577B47F}" srcOrd="2" destOrd="0" presId="urn:microsoft.com/office/officeart/2016/7/layout/LinearArrowProcessNumbered"/>
    <dgm:cxn modelId="{F555102E-F2E4-4F42-9C9C-3CD7DF6F18A6}" type="presParOf" srcId="{7C53C5DA-9AE8-4AD7-A014-08A283E1C867}" destId="{7D14DC28-33D8-4FBB-8429-E6ABCA354BB4}" srcOrd="1" destOrd="0" presId="urn:microsoft.com/office/officeart/2016/7/layout/LinearArrowProcessNumbered"/>
    <dgm:cxn modelId="{896BEF77-FC4C-4CEE-AD6E-836EC287691B}" type="presParOf" srcId="{7C53C5DA-9AE8-4AD7-A014-08A283E1C867}" destId="{ED1A4E42-4FF8-4BE0-91D2-4077F14E10EF}" srcOrd="2" destOrd="0" presId="urn:microsoft.com/office/officeart/2016/7/layout/LinearArrowProcessNumbered"/>
    <dgm:cxn modelId="{F8608A68-CB12-4B50-8F72-345C61B8B723}" type="presParOf" srcId="{ED1A4E42-4FF8-4BE0-91D2-4077F14E10EF}" destId="{F484A884-A9E1-405E-88F7-501E755F02BF}" srcOrd="0" destOrd="0" presId="urn:microsoft.com/office/officeart/2016/7/layout/LinearArrowProcessNumbered"/>
    <dgm:cxn modelId="{D9DE9C78-913F-406E-8939-FC751DE385EC}" type="presParOf" srcId="{ED1A4E42-4FF8-4BE0-91D2-4077F14E10EF}" destId="{5C42AED4-E83C-46CD-BFA7-D1C98F26D834}" srcOrd="1" destOrd="0" presId="urn:microsoft.com/office/officeart/2016/7/layout/LinearArrowProcessNumbered"/>
    <dgm:cxn modelId="{4B04C7CA-E763-436E-B904-AD47A333E8E4}" type="presParOf" srcId="{5C42AED4-E83C-46CD-BFA7-D1C98F26D834}" destId="{21CE37A4-5DD3-4A4B-93B4-BE116B17717B}" srcOrd="0" destOrd="0" presId="urn:microsoft.com/office/officeart/2016/7/layout/LinearArrowProcessNumbered"/>
    <dgm:cxn modelId="{C4889E9E-A44A-40C7-B162-A2ADAF1AC60B}" type="presParOf" srcId="{5C42AED4-E83C-46CD-BFA7-D1C98F26D834}" destId="{FBEB89F1-5941-488B-BCEA-D325520AE173}" srcOrd="1" destOrd="0" presId="urn:microsoft.com/office/officeart/2016/7/layout/LinearArrowProcessNumbered"/>
    <dgm:cxn modelId="{51E16723-002C-4AE2-9FAA-B7EB44ACA991}" type="presParOf" srcId="{5C42AED4-E83C-46CD-BFA7-D1C98F26D834}" destId="{2224DABB-4491-4F62-A65D-9DD72EAC2D7D}" srcOrd="2" destOrd="0" presId="urn:microsoft.com/office/officeart/2016/7/layout/LinearArrowProcessNumbered"/>
    <dgm:cxn modelId="{B442F379-24EA-4D29-973F-4B6424C1333C}" type="presParOf" srcId="{5C42AED4-E83C-46CD-BFA7-D1C98F26D834}" destId="{84E2CE3B-AD1C-4878-BEE7-CE710F6E7A48}" srcOrd="3" destOrd="0" presId="urn:microsoft.com/office/officeart/2016/7/layout/LinearArrowProcessNumbered"/>
    <dgm:cxn modelId="{39258E99-446D-496F-A901-928F3CD123AD}" type="presParOf" srcId="{ED1A4E42-4FF8-4BE0-91D2-4077F14E10EF}" destId="{77218F65-4CAC-4DA1-AA45-CADE2F67E6F8}" srcOrd="2" destOrd="0" presId="urn:microsoft.com/office/officeart/2016/7/layout/LinearArrowProcessNumbered"/>
    <dgm:cxn modelId="{0344FE2A-4687-48C6-947B-49A076F9D0B9}" type="presParOf" srcId="{7C53C5DA-9AE8-4AD7-A014-08A283E1C867}" destId="{7A620814-CF1C-4A36-80EA-AEEA12DB59CB}" srcOrd="3" destOrd="0" presId="urn:microsoft.com/office/officeart/2016/7/layout/LinearArrowProcessNumbered"/>
    <dgm:cxn modelId="{D080A253-BAFA-408D-8717-CF3299924CDB}" type="presParOf" srcId="{7C53C5DA-9AE8-4AD7-A014-08A283E1C867}" destId="{7299BFA8-EEB8-4C3A-8C75-51EDD2AABCCE}" srcOrd="4" destOrd="0" presId="urn:microsoft.com/office/officeart/2016/7/layout/LinearArrowProcessNumbered"/>
    <dgm:cxn modelId="{DAF32B04-6A4E-4091-82B2-6DD93C1D50E4}" type="presParOf" srcId="{7299BFA8-EEB8-4C3A-8C75-51EDD2AABCCE}" destId="{65D73E03-BCB6-441C-9CF6-F93E5194BE69}" srcOrd="0" destOrd="0" presId="urn:microsoft.com/office/officeart/2016/7/layout/LinearArrowProcessNumbered"/>
    <dgm:cxn modelId="{BE25CEDF-A29B-471E-8517-70C18C5442F4}" type="presParOf" srcId="{7299BFA8-EEB8-4C3A-8C75-51EDD2AABCCE}" destId="{988EFE0C-D635-484D-9833-A441FC5F6613}" srcOrd="1" destOrd="0" presId="urn:microsoft.com/office/officeart/2016/7/layout/LinearArrowProcessNumbered"/>
    <dgm:cxn modelId="{4C71DB12-42AA-4746-9BF0-AA9408828CFF}" type="presParOf" srcId="{988EFE0C-D635-484D-9833-A441FC5F6613}" destId="{F8CBA6B1-31D6-4ABF-8821-E8F697068A1C}" srcOrd="0" destOrd="0" presId="urn:microsoft.com/office/officeart/2016/7/layout/LinearArrowProcessNumbered"/>
    <dgm:cxn modelId="{3D595F9E-53DF-4962-9D0E-EE1586513F71}" type="presParOf" srcId="{988EFE0C-D635-484D-9833-A441FC5F6613}" destId="{3E9E4FFD-FF2C-4CD7-9D91-021C89FE0290}" srcOrd="1" destOrd="0" presId="urn:microsoft.com/office/officeart/2016/7/layout/LinearArrowProcessNumbered"/>
    <dgm:cxn modelId="{C3265CAA-F9C0-49D2-A83A-0E6D42C3C8BA}" type="presParOf" srcId="{988EFE0C-D635-484D-9833-A441FC5F6613}" destId="{970E0F93-0670-4A14-94B6-D8EFD56A6C7B}" srcOrd="2" destOrd="0" presId="urn:microsoft.com/office/officeart/2016/7/layout/LinearArrowProcessNumbered"/>
    <dgm:cxn modelId="{DAA3C945-7454-4730-BB31-8E442325CE5A}" type="presParOf" srcId="{988EFE0C-D635-484D-9833-A441FC5F6613}" destId="{B599DD52-B5B6-4F1E-A028-9F2B26FBBACE}" srcOrd="3" destOrd="0" presId="urn:microsoft.com/office/officeart/2016/7/layout/LinearArrowProcessNumbered"/>
    <dgm:cxn modelId="{41DCB43C-72D6-4EE7-82E8-2D0E776E44A3}" type="presParOf" srcId="{7299BFA8-EEB8-4C3A-8C75-51EDD2AABCCE}" destId="{C85CF548-1107-42FF-A349-31092C257611}" srcOrd="2" destOrd="0" presId="urn:microsoft.com/office/officeart/2016/7/layout/LinearArrowProcessNumbered"/>
    <dgm:cxn modelId="{277A918A-B2FC-44FC-AB72-4CCDD6AEAE18}" type="presParOf" srcId="{7C53C5DA-9AE8-4AD7-A014-08A283E1C867}" destId="{83F8EAB9-86CC-4D6D-8AC2-EBD199328DFC}" srcOrd="5" destOrd="0" presId="urn:microsoft.com/office/officeart/2016/7/layout/LinearArrowProcessNumbered"/>
    <dgm:cxn modelId="{77E9A336-348C-42D1-912E-5A9109CC39AE}" type="presParOf" srcId="{7C53C5DA-9AE8-4AD7-A014-08A283E1C867}" destId="{AECB9BDD-3CEC-4085-942C-7D2914DE3EA7}" srcOrd="6" destOrd="0" presId="urn:microsoft.com/office/officeart/2016/7/layout/LinearArrowProcessNumbered"/>
    <dgm:cxn modelId="{92641183-999D-4E59-99C3-39C8C0C6FB93}" type="presParOf" srcId="{AECB9BDD-3CEC-4085-942C-7D2914DE3EA7}" destId="{200EA8FD-3208-491C-8209-DE978DFD077E}" srcOrd="0" destOrd="0" presId="urn:microsoft.com/office/officeart/2016/7/layout/LinearArrowProcessNumbered"/>
    <dgm:cxn modelId="{E89DC00A-CAE5-4CAF-AA8B-020D4EB9C778}" type="presParOf" srcId="{AECB9BDD-3CEC-4085-942C-7D2914DE3EA7}" destId="{C8399B80-FA56-4270-806F-63F170D16F6E}" srcOrd="1" destOrd="0" presId="urn:microsoft.com/office/officeart/2016/7/layout/LinearArrowProcessNumbered"/>
    <dgm:cxn modelId="{8A92712D-6D9E-4CA2-98A7-21CB386F6901}" type="presParOf" srcId="{C8399B80-FA56-4270-806F-63F170D16F6E}" destId="{7A84C70E-67E2-4539-ABCD-436238E5D642}" srcOrd="0" destOrd="0" presId="urn:microsoft.com/office/officeart/2016/7/layout/LinearArrowProcessNumbered"/>
    <dgm:cxn modelId="{6F4DD1F4-B317-48D2-A01E-6A38E9F6473F}" type="presParOf" srcId="{C8399B80-FA56-4270-806F-63F170D16F6E}" destId="{761C64E1-084D-47CD-B48A-C90AC3C35206}" srcOrd="1" destOrd="0" presId="urn:microsoft.com/office/officeart/2016/7/layout/LinearArrowProcessNumbered"/>
    <dgm:cxn modelId="{3D39126F-95BC-4991-853B-4448562B1416}" type="presParOf" srcId="{C8399B80-FA56-4270-806F-63F170D16F6E}" destId="{7557DF37-852A-4CB3-91B3-DE7EE7CC039F}" srcOrd="2" destOrd="0" presId="urn:microsoft.com/office/officeart/2016/7/layout/LinearArrowProcessNumbered"/>
    <dgm:cxn modelId="{B7136FCF-04A8-4639-9E1B-F58C783353A5}" type="presParOf" srcId="{C8399B80-FA56-4270-806F-63F170D16F6E}" destId="{9DD4DBE5-0AF6-47F6-A220-6E892AA8C54E}" srcOrd="3" destOrd="0" presId="urn:microsoft.com/office/officeart/2016/7/layout/LinearArrowProcessNumbered"/>
    <dgm:cxn modelId="{D7058283-9C10-4321-9D42-5E87EC053D20}" type="presParOf" srcId="{AECB9BDD-3CEC-4085-942C-7D2914DE3EA7}" destId="{71396317-0525-4A22-854E-2E2CECBA1278}" srcOrd="2" destOrd="0" presId="urn:microsoft.com/office/officeart/2016/7/layout/LinearArrowProcessNumbered"/>
    <dgm:cxn modelId="{D5F2D6DB-7F5C-4726-B4A9-EA534C1BC7A6}" type="presParOf" srcId="{7C53C5DA-9AE8-4AD7-A014-08A283E1C867}" destId="{2DF4B6CC-0A33-453A-B138-826448E82399}" srcOrd="7" destOrd="0" presId="urn:microsoft.com/office/officeart/2016/7/layout/LinearArrowProcessNumbered"/>
    <dgm:cxn modelId="{8115EEBE-BF51-40BD-A9F5-951BA79BCCE6}" type="presParOf" srcId="{7C53C5DA-9AE8-4AD7-A014-08A283E1C867}" destId="{5592D80A-CFB6-453B-9EDD-AA2EBC61328E}" srcOrd="8" destOrd="0" presId="urn:microsoft.com/office/officeart/2016/7/layout/LinearArrowProcessNumbered"/>
    <dgm:cxn modelId="{1EB1B449-96A6-4B6E-A348-C993BB47A29B}" type="presParOf" srcId="{5592D80A-CFB6-453B-9EDD-AA2EBC61328E}" destId="{43F75A37-DE42-4545-B232-1B29EBE3855D}" srcOrd="0" destOrd="0" presId="urn:microsoft.com/office/officeart/2016/7/layout/LinearArrowProcessNumbered"/>
    <dgm:cxn modelId="{EE3BFB06-E5C1-430B-B326-F965926F4E0D}" type="presParOf" srcId="{5592D80A-CFB6-453B-9EDD-AA2EBC61328E}" destId="{A160D091-6393-4F26-93EC-98B9938401D9}" srcOrd="1" destOrd="0" presId="urn:microsoft.com/office/officeart/2016/7/layout/LinearArrowProcessNumbered"/>
    <dgm:cxn modelId="{6D293920-465D-477D-81FF-25B2DDF75E57}" type="presParOf" srcId="{A160D091-6393-4F26-93EC-98B9938401D9}" destId="{360CC102-06B5-46E8-A20E-CD15D3EA9197}" srcOrd="0" destOrd="0" presId="urn:microsoft.com/office/officeart/2016/7/layout/LinearArrowProcessNumbered"/>
    <dgm:cxn modelId="{EE69F501-30A8-4CFC-B80A-4F19BF300BDD}" type="presParOf" srcId="{A160D091-6393-4F26-93EC-98B9938401D9}" destId="{87ADE0DA-183E-4C11-B6AD-49F57AC94698}" srcOrd="1" destOrd="0" presId="urn:microsoft.com/office/officeart/2016/7/layout/LinearArrowProcessNumbered"/>
    <dgm:cxn modelId="{41DC60E5-C3EC-4BE5-A263-EC1B2BFFAB32}" type="presParOf" srcId="{A160D091-6393-4F26-93EC-98B9938401D9}" destId="{FE972A0C-6FD8-4B22-8DB9-EFE1697DAE94}" srcOrd="2" destOrd="0" presId="urn:microsoft.com/office/officeart/2016/7/layout/LinearArrowProcessNumbered"/>
    <dgm:cxn modelId="{87C87DFB-D1E0-4F32-85B7-16147A6F2325}" type="presParOf" srcId="{A160D091-6393-4F26-93EC-98B9938401D9}" destId="{A14C0B7C-551E-4669-B393-37D0A5883E47}" srcOrd="3" destOrd="0" presId="urn:microsoft.com/office/officeart/2016/7/layout/LinearArrowProcessNumbered"/>
    <dgm:cxn modelId="{EAB77517-5FA6-43EB-930E-26C288C65FE0}" type="presParOf" srcId="{5592D80A-CFB6-453B-9EDD-AA2EBC61328E}" destId="{B8787C7B-AB92-40FE-956A-B18DF653F7BE}" srcOrd="2" destOrd="0" presId="urn:microsoft.com/office/officeart/2016/7/layout/LinearArrowProcessNumbered"/>
    <dgm:cxn modelId="{7622A762-A2E9-480F-89AE-B66ED7ABA910}" type="presParOf" srcId="{7C53C5DA-9AE8-4AD7-A014-08A283E1C867}" destId="{D1D919B4-55CB-4BB8-8E9C-879D17D687F3}" srcOrd="9" destOrd="0" presId="urn:microsoft.com/office/officeart/2016/7/layout/LinearArrowProcessNumbered"/>
    <dgm:cxn modelId="{491D5EDA-1A30-442A-809A-395AC3A80093}" type="presParOf" srcId="{7C53C5DA-9AE8-4AD7-A014-08A283E1C867}" destId="{2F3960C4-2DE9-4608-9FC5-9C89813FC613}" srcOrd="10" destOrd="0" presId="urn:microsoft.com/office/officeart/2016/7/layout/LinearArrowProcessNumbered"/>
    <dgm:cxn modelId="{6810042D-0F55-4440-9931-0FA42D8C1107}" type="presParOf" srcId="{2F3960C4-2DE9-4608-9FC5-9C89813FC613}" destId="{EDB43121-BF70-4D1A-B168-4286C3D3C397}" srcOrd="0" destOrd="0" presId="urn:microsoft.com/office/officeart/2016/7/layout/LinearArrowProcessNumbered"/>
    <dgm:cxn modelId="{B3B9C778-CCBB-4162-89CC-A0C358D929C7}" type="presParOf" srcId="{2F3960C4-2DE9-4608-9FC5-9C89813FC613}" destId="{751D6586-BCCE-4793-8519-FD390BB337F8}" srcOrd="1" destOrd="0" presId="urn:microsoft.com/office/officeart/2016/7/layout/LinearArrowProcessNumbered"/>
    <dgm:cxn modelId="{58C3E1DE-95A5-439D-990F-218725F7F113}" type="presParOf" srcId="{751D6586-BCCE-4793-8519-FD390BB337F8}" destId="{0E3C219D-8808-4421-82C5-456FECD349B1}" srcOrd="0" destOrd="0" presId="urn:microsoft.com/office/officeart/2016/7/layout/LinearArrowProcessNumbered"/>
    <dgm:cxn modelId="{741D37F6-D425-43A2-8269-6E9649439B93}" type="presParOf" srcId="{751D6586-BCCE-4793-8519-FD390BB337F8}" destId="{5B83947E-F382-4EC8-A9C1-E6AF437032CE}" srcOrd="1" destOrd="0" presId="urn:microsoft.com/office/officeart/2016/7/layout/LinearArrowProcessNumbered"/>
    <dgm:cxn modelId="{577EBA2A-26AB-417F-B505-1714B0DBBD15}" type="presParOf" srcId="{751D6586-BCCE-4793-8519-FD390BB337F8}" destId="{71649721-1CA5-4C7E-AC0C-C4C65A0641A8}" srcOrd="2" destOrd="0" presId="urn:microsoft.com/office/officeart/2016/7/layout/LinearArrowProcessNumbered"/>
    <dgm:cxn modelId="{F54908CD-B4CF-4257-A0D8-1BF6F1E45D89}" type="presParOf" srcId="{751D6586-BCCE-4793-8519-FD390BB337F8}" destId="{7E2FB532-5857-45A0-BD1E-C14A5B1582AE}" srcOrd="3" destOrd="0" presId="urn:microsoft.com/office/officeart/2016/7/layout/LinearArrowProcessNumbered"/>
    <dgm:cxn modelId="{BFC921B3-F1B3-4BE1-9BF6-D3AD0F1BB834}" type="presParOf" srcId="{2F3960C4-2DE9-4608-9FC5-9C89813FC613}" destId="{DB2EB442-2DD1-43CD-B5D2-9B71A9FE5C57}" srcOrd="2" destOrd="0" presId="urn:microsoft.com/office/officeart/2016/7/layout/LinearArrowProcessNumbered"/>
    <dgm:cxn modelId="{628FD7B0-36B1-4096-8634-B4CD49A47148}" type="presParOf" srcId="{7C53C5DA-9AE8-4AD7-A014-08A283E1C867}" destId="{A96BA6EB-D330-44DD-A8B9-7B03816321BC}" srcOrd="11" destOrd="0" presId="urn:microsoft.com/office/officeart/2016/7/layout/LinearArrowProcessNumbered"/>
    <dgm:cxn modelId="{1FA7B44A-E529-46BB-A12F-4733CB561DBD}" type="presParOf" srcId="{7C53C5DA-9AE8-4AD7-A014-08A283E1C867}" destId="{5EC09301-617C-49F2-8F3F-B5F5D7545227}" srcOrd="12" destOrd="0" presId="urn:microsoft.com/office/officeart/2016/7/layout/LinearArrowProcessNumbered"/>
    <dgm:cxn modelId="{F0AE02F5-92A1-4E3C-BF43-F7FE29C55DC5}" type="presParOf" srcId="{5EC09301-617C-49F2-8F3F-B5F5D7545227}" destId="{8DC24124-D3BF-48DC-B045-17F605AEA236}" srcOrd="0" destOrd="0" presId="urn:microsoft.com/office/officeart/2016/7/layout/LinearArrowProcessNumbered"/>
    <dgm:cxn modelId="{C52945F2-B9A6-419D-82ED-D81D3FEEF090}" type="presParOf" srcId="{5EC09301-617C-49F2-8F3F-B5F5D7545227}" destId="{7C446C89-34E6-4499-9C32-EF3F50FCCFB3}" srcOrd="1" destOrd="0" presId="urn:microsoft.com/office/officeart/2016/7/layout/LinearArrowProcessNumbered"/>
    <dgm:cxn modelId="{B06F1DFD-312F-4BC0-8456-C434092042A1}" type="presParOf" srcId="{7C446C89-34E6-4499-9C32-EF3F50FCCFB3}" destId="{787D7183-DF1C-40D2-9197-DEC37E7FDED1}" srcOrd="0" destOrd="0" presId="urn:microsoft.com/office/officeart/2016/7/layout/LinearArrowProcessNumbered"/>
    <dgm:cxn modelId="{BB1707BF-9F20-4AEB-A575-7182359F560D}" type="presParOf" srcId="{7C446C89-34E6-4499-9C32-EF3F50FCCFB3}" destId="{994CFB15-B673-4E9E-BA92-1810EB11F81A}" srcOrd="1" destOrd="0" presId="urn:microsoft.com/office/officeart/2016/7/layout/LinearArrowProcessNumbered"/>
    <dgm:cxn modelId="{A90E236D-5D62-42B4-A8A0-F259DDCB1EB7}" type="presParOf" srcId="{7C446C89-34E6-4499-9C32-EF3F50FCCFB3}" destId="{68A6C096-6390-4492-AD83-469F31E6E6E9}" srcOrd="2" destOrd="0" presId="urn:microsoft.com/office/officeart/2016/7/layout/LinearArrowProcessNumbered"/>
    <dgm:cxn modelId="{A66F67BA-C2C7-4599-AACD-FAF7A2BABB41}" type="presParOf" srcId="{7C446C89-34E6-4499-9C32-EF3F50FCCFB3}" destId="{6249DD06-84ED-45FD-9E4D-DE8C6C8E7587}" srcOrd="3" destOrd="0" presId="urn:microsoft.com/office/officeart/2016/7/layout/LinearArrowProcessNumbered"/>
    <dgm:cxn modelId="{352DCD1C-5109-43E5-A324-80A962CCCEEE}" type="presParOf" srcId="{5EC09301-617C-49F2-8F3F-B5F5D7545227}" destId="{8EFA00D3-4EFC-4FF8-BFDF-C89BE78312B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A4EFA3-C239-4110-AC7F-AE3F90F108C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2AC244-2CAD-443E-93CF-CE73667DF22B}">
      <dgm:prSet custT="1"/>
      <dgm:spPr/>
      <dgm:t>
        <a:bodyPr/>
        <a:lstStyle/>
        <a:p>
          <a:r>
            <a:rPr lang="en-US" sz="2800" b="1" dirty="0"/>
            <a:t>Contrasting connectives: </a:t>
          </a:r>
          <a:r>
            <a:rPr lang="en-US" sz="2400" dirty="0"/>
            <a:t>are used to separate the </a:t>
          </a:r>
          <a:r>
            <a:rPr lang="tr-TR" sz="2400" dirty="0"/>
            <a:t>main premise and </a:t>
          </a:r>
          <a:r>
            <a:rPr lang="en-GB" sz="2400" dirty="0"/>
            <a:t>counter argument</a:t>
          </a:r>
          <a:endParaRPr lang="en-US" sz="2400" dirty="0"/>
        </a:p>
      </dgm:t>
    </dgm:pt>
    <dgm:pt modelId="{0D783EA6-C384-44F0-9D8D-5D05FAC7DB62}" type="parTrans" cxnId="{31A61430-6AED-4E18-9691-B44A21859A20}">
      <dgm:prSet/>
      <dgm:spPr/>
      <dgm:t>
        <a:bodyPr/>
        <a:lstStyle/>
        <a:p>
          <a:endParaRPr lang="en-US"/>
        </a:p>
      </dgm:t>
    </dgm:pt>
    <dgm:pt modelId="{C043219D-D03C-4D6C-B48B-609F1D7B0CA8}" type="sibTrans" cxnId="{31A61430-6AED-4E18-9691-B44A21859A20}">
      <dgm:prSet/>
      <dgm:spPr/>
      <dgm:t>
        <a:bodyPr/>
        <a:lstStyle/>
        <a:p>
          <a:endParaRPr lang="en-US"/>
        </a:p>
      </dgm:t>
    </dgm:pt>
    <dgm:pt modelId="{7426600C-B087-4BEB-B6CE-A88E9E294B25}">
      <dgm:prSet/>
      <dgm:spPr/>
      <dgm:t>
        <a:bodyPr/>
        <a:lstStyle/>
        <a:p>
          <a:r>
            <a:rPr lang="en-US" b="0" dirty="0"/>
            <a:t>yet, but, however, nevertheless, although, even though, despite, while</a:t>
          </a:r>
        </a:p>
      </dgm:t>
    </dgm:pt>
    <dgm:pt modelId="{6D12F015-8214-4153-8507-079043B4815D}" type="parTrans" cxnId="{538AA9FD-08FE-4F69-9F2E-F974329C2E8D}">
      <dgm:prSet/>
      <dgm:spPr/>
      <dgm:t>
        <a:bodyPr/>
        <a:lstStyle/>
        <a:p>
          <a:endParaRPr lang="en-US"/>
        </a:p>
      </dgm:t>
    </dgm:pt>
    <dgm:pt modelId="{8B9B3759-3E13-478E-A172-D393881DDF88}" type="sibTrans" cxnId="{538AA9FD-08FE-4F69-9F2E-F974329C2E8D}">
      <dgm:prSet/>
      <dgm:spPr/>
      <dgm:t>
        <a:bodyPr/>
        <a:lstStyle/>
        <a:p>
          <a:endParaRPr lang="en-US"/>
        </a:p>
      </dgm:t>
    </dgm:pt>
    <dgm:pt modelId="{F94C49F3-F52A-4AF6-8F4E-58A67AB35314}">
      <dgm:prSet custT="1"/>
      <dgm:spPr/>
      <dgm:t>
        <a:bodyPr/>
        <a:lstStyle/>
        <a:p>
          <a:r>
            <a:rPr lang="en-GB" sz="2800" b="1" dirty="0"/>
            <a:t>Language</a:t>
          </a:r>
          <a:r>
            <a:rPr lang="en-US" sz="2800" b="1" dirty="0"/>
            <a:t> of discussion: </a:t>
          </a:r>
          <a:r>
            <a:rPr lang="en-US" sz="2400" dirty="0"/>
            <a:t>is used </a:t>
          </a:r>
          <a:r>
            <a:rPr lang="tr-TR" sz="2400" dirty="0"/>
            <a:t>to weaken</a:t>
          </a:r>
          <a:r>
            <a:rPr lang="en-US" sz="2400" dirty="0"/>
            <a:t> the counter argument</a:t>
          </a:r>
          <a:r>
            <a:rPr lang="tr-TR" sz="2400" dirty="0"/>
            <a:t> </a:t>
          </a:r>
          <a:endParaRPr lang="en-US" sz="2400" dirty="0"/>
        </a:p>
      </dgm:t>
    </dgm:pt>
    <dgm:pt modelId="{6333216D-C4D6-49AB-9FCB-1EE65AC51F2A}" type="parTrans" cxnId="{3B92595A-11F9-46A9-BCDE-4E16A8C9E534}">
      <dgm:prSet/>
      <dgm:spPr/>
      <dgm:t>
        <a:bodyPr/>
        <a:lstStyle/>
        <a:p>
          <a:endParaRPr lang="en-US"/>
        </a:p>
      </dgm:t>
    </dgm:pt>
    <dgm:pt modelId="{8A0D36EA-08CF-4376-A1BC-E22AE0E92A49}" type="sibTrans" cxnId="{3B92595A-11F9-46A9-BCDE-4E16A8C9E534}">
      <dgm:prSet/>
      <dgm:spPr/>
      <dgm:t>
        <a:bodyPr/>
        <a:lstStyle/>
        <a:p>
          <a:endParaRPr lang="en-US"/>
        </a:p>
      </dgm:t>
    </dgm:pt>
    <dgm:pt modelId="{B459D0DE-DE57-4100-83D3-BB19ADB40207}">
      <dgm:prSet/>
      <dgm:spPr/>
      <dgm:t>
        <a:bodyPr/>
        <a:lstStyle/>
        <a:p>
          <a:r>
            <a:rPr lang="en-US" dirty="0"/>
            <a:t>It is generally claimed that …</a:t>
          </a:r>
        </a:p>
      </dgm:t>
    </dgm:pt>
    <dgm:pt modelId="{1929CFDF-59BD-40EA-A49F-DFB0B2882BD4}" type="parTrans" cxnId="{F61FAC47-56DD-462B-BE66-41E6E164F81A}">
      <dgm:prSet/>
      <dgm:spPr/>
      <dgm:t>
        <a:bodyPr/>
        <a:lstStyle/>
        <a:p>
          <a:endParaRPr lang="en-US"/>
        </a:p>
      </dgm:t>
    </dgm:pt>
    <dgm:pt modelId="{5CCC4FA0-3347-429B-851E-87DB452CBE3A}" type="sibTrans" cxnId="{F61FAC47-56DD-462B-BE66-41E6E164F81A}">
      <dgm:prSet/>
      <dgm:spPr/>
      <dgm:t>
        <a:bodyPr/>
        <a:lstStyle/>
        <a:p>
          <a:endParaRPr lang="en-US"/>
        </a:p>
      </dgm:t>
    </dgm:pt>
    <dgm:pt modelId="{7A53D1CB-B9E3-4653-B943-72131A934164}">
      <dgm:prSet/>
      <dgm:spPr/>
      <dgm:t>
        <a:bodyPr/>
        <a:lstStyle/>
        <a:p>
          <a:r>
            <a:rPr lang="en-US" dirty="0"/>
            <a:t>It is widely argued that …</a:t>
          </a:r>
        </a:p>
      </dgm:t>
    </dgm:pt>
    <dgm:pt modelId="{8A14078A-29EB-45D9-A558-BA8538ECCDFA}" type="parTrans" cxnId="{9B41CB4F-36D1-4879-9E6A-DDE38952DB07}">
      <dgm:prSet/>
      <dgm:spPr/>
      <dgm:t>
        <a:bodyPr/>
        <a:lstStyle/>
        <a:p>
          <a:endParaRPr lang="en-US"/>
        </a:p>
      </dgm:t>
    </dgm:pt>
    <dgm:pt modelId="{358CDDB8-11FF-4748-B986-0F7DD6E63DE3}" type="sibTrans" cxnId="{9B41CB4F-36D1-4879-9E6A-DDE38952DB07}">
      <dgm:prSet/>
      <dgm:spPr/>
      <dgm:t>
        <a:bodyPr/>
        <a:lstStyle/>
        <a:p>
          <a:endParaRPr lang="en-US"/>
        </a:p>
      </dgm:t>
    </dgm:pt>
    <dgm:pt modelId="{29EC8522-8EAE-49E7-B455-A60920A1F8E6}">
      <dgm:prSet/>
      <dgm:spPr/>
      <dgm:t>
        <a:bodyPr/>
        <a:lstStyle/>
        <a:p>
          <a:r>
            <a:rPr lang="en-US" dirty="0"/>
            <a:t>Most people contend that …</a:t>
          </a:r>
        </a:p>
      </dgm:t>
    </dgm:pt>
    <dgm:pt modelId="{E9E16869-DFEB-4AB5-A889-F6873D1F0907}" type="parTrans" cxnId="{A4CE19E1-0FD6-4C1D-A27E-AD004ADB4279}">
      <dgm:prSet/>
      <dgm:spPr/>
      <dgm:t>
        <a:bodyPr/>
        <a:lstStyle/>
        <a:p>
          <a:endParaRPr lang="en-US"/>
        </a:p>
      </dgm:t>
    </dgm:pt>
    <dgm:pt modelId="{E610A391-965E-40C2-B1F0-1E31733537DB}" type="sibTrans" cxnId="{A4CE19E1-0FD6-4C1D-A27E-AD004ADB4279}">
      <dgm:prSet/>
      <dgm:spPr/>
      <dgm:t>
        <a:bodyPr/>
        <a:lstStyle/>
        <a:p>
          <a:endParaRPr lang="en-US"/>
        </a:p>
      </dgm:t>
    </dgm:pt>
    <dgm:pt modelId="{59D2CBC2-7D5A-4D3D-A2E3-6A75230B6538}">
      <dgm:prSet/>
      <dgm:spPr/>
      <dgm:t>
        <a:bodyPr/>
        <a:lstStyle/>
        <a:p>
          <a:r>
            <a:rPr lang="en-US" dirty="0"/>
            <a:t>Some people believe that …</a:t>
          </a:r>
        </a:p>
      </dgm:t>
    </dgm:pt>
    <dgm:pt modelId="{ADB37BEA-881E-42A7-90B8-46D310ED1F69}" type="parTrans" cxnId="{ACD58F0A-40DA-49FD-B459-2A663B47AE91}">
      <dgm:prSet/>
      <dgm:spPr/>
      <dgm:t>
        <a:bodyPr/>
        <a:lstStyle/>
        <a:p>
          <a:endParaRPr lang="en-US"/>
        </a:p>
      </dgm:t>
    </dgm:pt>
    <dgm:pt modelId="{210B3E0F-1415-4D0D-9AB1-D1EA8E28714E}" type="sibTrans" cxnId="{ACD58F0A-40DA-49FD-B459-2A663B47AE91}">
      <dgm:prSet/>
      <dgm:spPr/>
      <dgm:t>
        <a:bodyPr/>
        <a:lstStyle/>
        <a:p>
          <a:endParaRPr lang="en-US"/>
        </a:p>
      </dgm:t>
    </dgm:pt>
    <dgm:pt modelId="{7A62BCE2-6112-484F-80CE-1087B3113436}">
      <dgm:prSet/>
      <dgm:spPr/>
      <dgm:t>
        <a:bodyPr/>
        <a:lstStyle/>
        <a:p>
          <a:endParaRPr lang="en-US" b="0" dirty="0"/>
        </a:p>
      </dgm:t>
    </dgm:pt>
    <dgm:pt modelId="{FFD2989B-1C7D-4E6C-86C7-C17090E93FCB}" type="parTrans" cxnId="{3BB0B7A3-CB9A-44BD-8D5B-6CB8F3A33732}">
      <dgm:prSet/>
      <dgm:spPr/>
      <dgm:t>
        <a:bodyPr/>
        <a:lstStyle/>
        <a:p>
          <a:endParaRPr lang="en-GB"/>
        </a:p>
      </dgm:t>
    </dgm:pt>
    <dgm:pt modelId="{3298956B-75E7-46DF-87CC-590BB91F1112}" type="sibTrans" cxnId="{3BB0B7A3-CB9A-44BD-8D5B-6CB8F3A33732}">
      <dgm:prSet/>
      <dgm:spPr/>
      <dgm:t>
        <a:bodyPr/>
        <a:lstStyle/>
        <a:p>
          <a:endParaRPr lang="en-GB"/>
        </a:p>
      </dgm:t>
    </dgm:pt>
    <dgm:pt modelId="{209FF5F8-CB90-4456-97F4-C4EE66F1DD8C}">
      <dgm:prSet/>
      <dgm:spPr/>
      <dgm:t>
        <a:bodyPr/>
        <a:lstStyle/>
        <a:p>
          <a:endParaRPr lang="en-US" b="0" dirty="0"/>
        </a:p>
      </dgm:t>
    </dgm:pt>
    <dgm:pt modelId="{2411C1F7-52C7-4CC6-92DC-DF9866747817}" type="parTrans" cxnId="{CE2C64CA-2DE0-4617-8D35-531ADE67A062}">
      <dgm:prSet/>
      <dgm:spPr/>
      <dgm:t>
        <a:bodyPr/>
        <a:lstStyle/>
        <a:p>
          <a:endParaRPr lang="en-GB"/>
        </a:p>
      </dgm:t>
    </dgm:pt>
    <dgm:pt modelId="{F591F735-6DFD-49D0-8C74-AED288F360C9}" type="sibTrans" cxnId="{CE2C64CA-2DE0-4617-8D35-531ADE67A062}">
      <dgm:prSet/>
      <dgm:spPr/>
      <dgm:t>
        <a:bodyPr/>
        <a:lstStyle/>
        <a:p>
          <a:endParaRPr lang="en-GB"/>
        </a:p>
      </dgm:t>
    </dgm:pt>
    <dgm:pt modelId="{544C35C1-6CBB-4D8E-8B99-351A4637E328}" type="pres">
      <dgm:prSet presAssocID="{45A4EFA3-C239-4110-AC7F-AE3F90F108C9}" presName="linear" presStyleCnt="0">
        <dgm:presLayoutVars>
          <dgm:animLvl val="lvl"/>
          <dgm:resizeHandles val="exact"/>
        </dgm:presLayoutVars>
      </dgm:prSet>
      <dgm:spPr/>
    </dgm:pt>
    <dgm:pt modelId="{90087FAD-444D-4629-97E7-0E65490B6BF7}" type="pres">
      <dgm:prSet presAssocID="{D92AC244-2CAD-443E-93CF-CE73667DF2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475788-76F1-4549-9988-B634E046A527}" type="pres">
      <dgm:prSet presAssocID="{D92AC244-2CAD-443E-93CF-CE73667DF22B}" presName="childText" presStyleLbl="revTx" presStyleIdx="0" presStyleCnt="2">
        <dgm:presLayoutVars>
          <dgm:bulletEnabled val="1"/>
        </dgm:presLayoutVars>
      </dgm:prSet>
      <dgm:spPr/>
    </dgm:pt>
    <dgm:pt modelId="{8D363CAF-BF69-4AAC-A05B-90A41AF2559E}" type="pres">
      <dgm:prSet presAssocID="{F94C49F3-F52A-4AF6-8F4E-58A67AB3531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C20A18-54E1-4A48-A4E6-1E57A11822E7}" type="pres">
      <dgm:prSet presAssocID="{F94C49F3-F52A-4AF6-8F4E-58A67AB3531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BCF4D01-861D-44F5-82BC-5F503DB30CDA}" type="presOf" srcId="{7426600C-B087-4BEB-B6CE-A88E9E294B25}" destId="{21475788-76F1-4549-9988-B634E046A527}" srcOrd="0" destOrd="0" presId="urn:microsoft.com/office/officeart/2005/8/layout/vList2"/>
    <dgm:cxn modelId="{ACD58F0A-40DA-49FD-B459-2A663B47AE91}" srcId="{F94C49F3-F52A-4AF6-8F4E-58A67AB35314}" destId="{59D2CBC2-7D5A-4D3D-A2E3-6A75230B6538}" srcOrd="3" destOrd="0" parTransId="{ADB37BEA-881E-42A7-90B8-46D310ED1F69}" sibTransId="{210B3E0F-1415-4D0D-9AB1-D1EA8E28714E}"/>
    <dgm:cxn modelId="{D8620319-F357-432E-84A0-35BB9BA5C521}" type="presOf" srcId="{D92AC244-2CAD-443E-93CF-CE73667DF22B}" destId="{90087FAD-444D-4629-97E7-0E65490B6BF7}" srcOrd="0" destOrd="0" presId="urn:microsoft.com/office/officeart/2005/8/layout/vList2"/>
    <dgm:cxn modelId="{31A61430-6AED-4E18-9691-B44A21859A20}" srcId="{45A4EFA3-C239-4110-AC7F-AE3F90F108C9}" destId="{D92AC244-2CAD-443E-93CF-CE73667DF22B}" srcOrd="0" destOrd="0" parTransId="{0D783EA6-C384-44F0-9D8D-5D05FAC7DB62}" sibTransId="{C043219D-D03C-4D6C-B48B-609F1D7B0CA8}"/>
    <dgm:cxn modelId="{685B7936-14E7-4375-AF0F-851939C38FDC}" type="presOf" srcId="{7A53D1CB-B9E3-4653-B943-72131A934164}" destId="{C5C20A18-54E1-4A48-A4E6-1E57A11822E7}" srcOrd="0" destOrd="1" presId="urn:microsoft.com/office/officeart/2005/8/layout/vList2"/>
    <dgm:cxn modelId="{F61FAC47-56DD-462B-BE66-41E6E164F81A}" srcId="{F94C49F3-F52A-4AF6-8F4E-58A67AB35314}" destId="{B459D0DE-DE57-4100-83D3-BB19ADB40207}" srcOrd="0" destOrd="0" parTransId="{1929CFDF-59BD-40EA-A49F-DFB0B2882BD4}" sibTransId="{5CCC4FA0-3347-429B-851E-87DB452CBE3A}"/>
    <dgm:cxn modelId="{0FF57648-9A5A-47AD-AC32-EF6784A6D427}" type="presOf" srcId="{209FF5F8-CB90-4456-97F4-C4EE66F1DD8C}" destId="{21475788-76F1-4549-9988-B634E046A527}" srcOrd="0" destOrd="1" presId="urn:microsoft.com/office/officeart/2005/8/layout/vList2"/>
    <dgm:cxn modelId="{C8B75A6C-F7EF-4445-9ECA-8E740C60443E}" type="presOf" srcId="{29EC8522-8EAE-49E7-B455-A60920A1F8E6}" destId="{C5C20A18-54E1-4A48-A4E6-1E57A11822E7}" srcOrd="0" destOrd="2" presId="urn:microsoft.com/office/officeart/2005/8/layout/vList2"/>
    <dgm:cxn modelId="{9B41CB4F-36D1-4879-9E6A-DDE38952DB07}" srcId="{F94C49F3-F52A-4AF6-8F4E-58A67AB35314}" destId="{7A53D1CB-B9E3-4653-B943-72131A934164}" srcOrd="1" destOrd="0" parTransId="{8A14078A-29EB-45D9-A558-BA8538ECCDFA}" sibTransId="{358CDDB8-11FF-4748-B986-0F7DD6E63DE3}"/>
    <dgm:cxn modelId="{6DB9B678-1BD3-4CB0-BDCC-4F408077CE5E}" type="presOf" srcId="{45A4EFA3-C239-4110-AC7F-AE3F90F108C9}" destId="{544C35C1-6CBB-4D8E-8B99-351A4637E328}" srcOrd="0" destOrd="0" presId="urn:microsoft.com/office/officeart/2005/8/layout/vList2"/>
    <dgm:cxn modelId="{3B92595A-11F9-46A9-BCDE-4E16A8C9E534}" srcId="{45A4EFA3-C239-4110-AC7F-AE3F90F108C9}" destId="{F94C49F3-F52A-4AF6-8F4E-58A67AB35314}" srcOrd="1" destOrd="0" parTransId="{6333216D-C4D6-49AB-9FCB-1EE65AC51F2A}" sibTransId="{8A0D36EA-08CF-4376-A1BC-E22AE0E92A49}"/>
    <dgm:cxn modelId="{4BBB928B-A7AB-4344-B985-0AF346588E1D}" type="presOf" srcId="{7A62BCE2-6112-484F-80CE-1087B3113436}" destId="{21475788-76F1-4549-9988-B634E046A527}" srcOrd="0" destOrd="2" presId="urn:microsoft.com/office/officeart/2005/8/layout/vList2"/>
    <dgm:cxn modelId="{3BB0B7A3-CB9A-44BD-8D5B-6CB8F3A33732}" srcId="{D92AC244-2CAD-443E-93CF-CE73667DF22B}" destId="{7A62BCE2-6112-484F-80CE-1087B3113436}" srcOrd="2" destOrd="0" parTransId="{FFD2989B-1C7D-4E6C-86C7-C17090E93FCB}" sibTransId="{3298956B-75E7-46DF-87CC-590BB91F1112}"/>
    <dgm:cxn modelId="{6F7D58B9-F2FF-47B8-B8F4-E0A7942C84AB}" type="presOf" srcId="{B459D0DE-DE57-4100-83D3-BB19ADB40207}" destId="{C5C20A18-54E1-4A48-A4E6-1E57A11822E7}" srcOrd="0" destOrd="0" presId="urn:microsoft.com/office/officeart/2005/8/layout/vList2"/>
    <dgm:cxn modelId="{CE2C64CA-2DE0-4617-8D35-531ADE67A062}" srcId="{D92AC244-2CAD-443E-93CF-CE73667DF22B}" destId="{209FF5F8-CB90-4456-97F4-C4EE66F1DD8C}" srcOrd="1" destOrd="0" parTransId="{2411C1F7-52C7-4CC6-92DC-DF9866747817}" sibTransId="{F591F735-6DFD-49D0-8C74-AED288F360C9}"/>
    <dgm:cxn modelId="{90E69BCF-F87A-484D-A935-2CD0CE21A223}" type="presOf" srcId="{F94C49F3-F52A-4AF6-8F4E-58A67AB35314}" destId="{8D363CAF-BF69-4AAC-A05B-90A41AF2559E}" srcOrd="0" destOrd="0" presId="urn:microsoft.com/office/officeart/2005/8/layout/vList2"/>
    <dgm:cxn modelId="{DF79DDD9-7611-4164-AE4C-267BED8C46B6}" type="presOf" srcId="{59D2CBC2-7D5A-4D3D-A2E3-6A75230B6538}" destId="{C5C20A18-54E1-4A48-A4E6-1E57A11822E7}" srcOrd="0" destOrd="3" presId="urn:microsoft.com/office/officeart/2005/8/layout/vList2"/>
    <dgm:cxn modelId="{A4CE19E1-0FD6-4C1D-A27E-AD004ADB4279}" srcId="{F94C49F3-F52A-4AF6-8F4E-58A67AB35314}" destId="{29EC8522-8EAE-49E7-B455-A60920A1F8E6}" srcOrd="2" destOrd="0" parTransId="{E9E16869-DFEB-4AB5-A889-F6873D1F0907}" sibTransId="{E610A391-965E-40C2-B1F0-1E31733537DB}"/>
    <dgm:cxn modelId="{538AA9FD-08FE-4F69-9F2E-F974329C2E8D}" srcId="{D92AC244-2CAD-443E-93CF-CE73667DF22B}" destId="{7426600C-B087-4BEB-B6CE-A88E9E294B25}" srcOrd="0" destOrd="0" parTransId="{6D12F015-8214-4153-8507-079043B4815D}" sibTransId="{8B9B3759-3E13-478E-A172-D393881DDF88}"/>
    <dgm:cxn modelId="{E617012C-FEEE-45A3-A5FA-659D0B2523B1}" type="presParOf" srcId="{544C35C1-6CBB-4D8E-8B99-351A4637E328}" destId="{90087FAD-444D-4629-97E7-0E65490B6BF7}" srcOrd="0" destOrd="0" presId="urn:microsoft.com/office/officeart/2005/8/layout/vList2"/>
    <dgm:cxn modelId="{E67DBB33-1A30-473D-AF61-C1B6B359DF94}" type="presParOf" srcId="{544C35C1-6CBB-4D8E-8B99-351A4637E328}" destId="{21475788-76F1-4549-9988-B634E046A527}" srcOrd="1" destOrd="0" presId="urn:microsoft.com/office/officeart/2005/8/layout/vList2"/>
    <dgm:cxn modelId="{A94008D8-879B-4660-8E79-E4D6FD98616A}" type="presParOf" srcId="{544C35C1-6CBB-4D8E-8B99-351A4637E328}" destId="{8D363CAF-BF69-4AAC-A05B-90A41AF2559E}" srcOrd="2" destOrd="0" presId="urn:microsoft.com/office/officeart/2005/8/layout/vList2"/>
    <dgm:cxn modelId="{8C7A9B4B-FE85-4570-AF14-9064B15B56F0}" type="presParOf" srcId="{544C35C1-6CBB-4D8E-8B99-351A4637E328}" destId="{C5C20A18-54E1-4A48-A4E6-1E57A11822E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D60D98-5E26-4F75-BF29-F7D3F592A14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D91D3-A803-4341-96E0-ED7DE186550E}">
      <dgm:prSet custT="1"/>
      <dgm:spPr/>
      <dgm:t>
        <a:bodyPr/>
        <a:lstStyle/>
        <a:p>
          <a:pPr algn="l"/>
          <a:r>
            <a:rPr lang="en-US" sz="2400" b="1" dirty="0"/>
            <a:t>Topic: </a:t>
          </a:r>
          <a:r>
            <a:rPr lang="en-US" sz="2400" dirty="0"/>
            <a:t>Laptop use in class</a:t>
          </a:r>
        </a:p>
        <a:p>
          <a:pPr algn="l"/>
          <a:r>
            <a:rPr lang="en-US" sz="2400" dirty="0"/>
            <a:t>“Laptop use in class facilitates learning practices of students”. </a:t>
          </a:r>
        </a:p>
      </dgm:t>
    </dgm:pt>
    <dgm:pt modelId="{BE710D7D-2F6C-4056-9A50-ACB53FA97FA1}" type="parTrans" cxnId="{16C74FAD-03D0-4403-A348-33DBB2D904EE}">
      <dgm:prSet/>
      <dgm:spPr/>
      <dgm:t>
        <a:bodyPr/>
        <a:lstStyle/>
        <a:p>
          <a:endParaRPr lang="en-US"/>
        </a:p>
      </dgm:t>
    </dgm:pt>
    <dgm:pt modelId="{54752946-F859-481F-8AAF-3DAF50511954}" type="sibTrans" cxnId="{16C74FAD-03D0-4403-A348-33DBB2D904EE}">
      <dgm:prSet/>
      <dgm:spPr/>
      <dgm:t>
        <a:bodyPr/>
        <a:lstStyle/>
        <a:p>
          <a:endParaRPr lang="en-US"/>
        </a:p>
      </dgm:t>
    </dgm:pt>
    <dgm:pt modelId="{1796C478-6BD2-452D-BAB0-BFA2E62AD7B2}" type="pres">
      <dgm:prSet presAssocID="{A5D60D98-5E26-4F75-BF29-F7D3F592A142}" presName="Name0" presStyleCnt="0">
        <dgm:presLayoutVars>
          <dgm:dir/>
          <dgm:animLvl val="lvl"/>
          <dgm:resizeHandles val="exact"/>
        </dgm:presLayoutVars>
      </dgm:prSet>
      <dgm:spPr/>
    </dgm:pt>
    <dgm:pt modelId="{7C9B8134-F39F-47D9-9C58-61E62E8E7B93}" type="pres">
      <dgm:prSet presAssocID="{FB4D91D3-A803-4341-96E0-ED7DE186550E}" presName="boxAndChildren" presStyleCnt="0"/>
      <dgm:spPr/>
    </dgm:pt>
    <dgm:pt modelId="{481D1C0F-66AF-4AF9-BB6B-1C439CEB6BFD}" type="pres">
      <dgm:prSet presAssocID="{FB4D91D3-A803-4341-96E0-ED7DE186550E}" presName="parentTextBox" presStyleLbl="node1" presStyleIdx="0" presStyleCnt="1" custLinFactNeighborX="141"/>
      <dgm:spPr/>
    </dgm:pt>
  </dgm:ptLst>
  <dgm:cxnLst>
    <dgm:cxn modelId="{1D86187C-FE90-41E0-A012-2ACD39EAED63}" type="presOf" srcId="{FB4D91D3-A803-4341-96E0-ED7DE186550E}" destId="{481D1C0F-66AF-4AF9-BB6B-1C439CEB6BFD}" srcOrd="0" destOrd="0" presId="urn:microsoft.com/office/officeart/2005/8/layout/process4"/>
    <dgm:cxn modelId="{16C74FAD-03D0-4403-A348-33DBB2D904EE}" srcId="{A5D60D98-5E26-4F75-BF29-F7D3F592A142}" destId="{FB4D91D3-A803-4341-96E0-ED7DE186550E}" srcOrd="0" destOrd="0" parTransId="{BE710D7D-2F6C-4056-9A50-ACB53FA97FA1}" sibTransId="{54752946-F859-481F-8AAF-3DAF50511954}"/>
    <dgm:cxn modelId="{9AE3E6EA-A793-4066-93A1-2725C8EA6BBA}" type="presOf" srcId="{A5D60D98-5E26-4F75-BF29-F7D3F592A142}" destId="{1796C478-6BD2-452D-BAB0-BFA2E62AD7B2}" srcOrd="0" destOrd="0" presId="urn:microsoft.com/office/officeart/2005/8/layout/process4"/>
    <dgm:cxn modelId="{F6B93088-6619-4454-B3BE-3111D55EF917}" type="presParOf" srcId="{1796C478-6BD2-452D-BAB0-BFA2E62AD7B2}" destId="{7C9B8134-F39F-47D9-9C58-61E62E8E7B93}" srcOrd="0" destOrd="0" presId="urn:microsoft.com/office/officeart/2005/8/layout/process4"/>
    <dgm:cxn modelId="{E8D5CF6C-E5B1-407B-BA14-64855B6BBB37}" type="presParOf" srcId="{7C9B8134-F39F-47D9-9C58-61E62E8E7B93}" destId="{481D1C0F-66AF-4AF9-BB6B-1C439CEB6B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D60D98-5E26-4F75-BF29-F7D3F592A14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D91D3-A803-4341-96E0-ED7DE186550E}">
      <dgm:prSet custT="1"/>
      <dgm:spPr/>
      <dgm:t>
        <a:bodyPr/>
        <a:lstStyle/>
        <a:p>
          <a:pPr algn="l"/>
          <a:r>
            <a:rPr lang="en-US" sz="1200" b="1" dirty="0"/>
            <a:t>Topic: </a:t>
          </a:r>
          <a:r>
            <a:rPr lang="en-US" sz="1200" dirty="0"/>
            <a:t>Laptop use in class</a:t>
          </a:r>
        </a:p>
        <a:p>
          <a:pPr algn="l"/>
          <a:r>
            <a:rPr lang="en-US" sz="1200" dirty="0"/>
            <a:t>“Laptop use in class facilitates/disrupts learning practices of students”. </a:t>
          </a:r>
        </a:p>
      </dgm:t>
    </dgm:pt>
    <dgm:pt modelId="{BE710D7D-2F6C-4056-9A50-ACB53FA97FA1}" type="parTrans" cxnId="{16C74FAD-03D0-4403-A348-33DBB2D904EE}">
      <dgm:prSet/>
      <dgm:spPr/>
      <dgm:t>
        <a:bodyPr/>
        <a:lstStyle/>
        <a:p>
          <a:endParaRPr lang="en-US"/>
        </a:p>
      </dgm:t>
    </dgm:pt>
    <dgm:pt modelId="{54752946-F859-481F-8AAF-3DAF50511954}" type="sibTrans" cxnId="{16C74FAD-03D0-4403-A348-33DBB2D904EE}">
      <dgm:prSet/>
      <dgm:spPr/>
      <dgm:t>
        <a:bodyPr/>
        <a:lstStyle/>
        <a:p>
          <a:endParaRPr lang="en-US"/>
        </a:p>
      </dgm:t>
    </dgm:pt>
    <dgm:pt modelId="{1796C478-6BD2-452D-BAB0-BFA2E62AD7B2}" type="pres">
      <dgm:prSet presAssocID="{A5D60D98-5E26-4F75-BF29-F7D3F592A142}" presName="Name0" presStyleCnt="0">
        <dgm:presLayoutVars>
          <dgm:dir/>
          <dgm:animLvl val="lvl"/>
          <dgm:resizeHandles val="exact"/>
        </dgm:presLayoutVars>
      </dgm:prSet>
      <dgm:spPr/>
    </dgm:pt>
    <dgm:pt modelId="{7C9B8134-F39F-47D9-9C58-61E62E8E7B93}" type="pres">
      <dgm:prSet presAssocID="{FB4D91D3-A803-4341-96E0-ED7DE186550E}" presName="boxAndChildren" presStyleCnt="0"/>
      <dgm:spPr/>
    </dgm:pt>
    <dgm:pt modelId="{481D1C0F-66AF-4AF9-BB6B-1C439CEB6BFD}" type="pres">
      <dgm:prSet presAssocID="{FB4D91D3-A803-4341-96E0-ED7DE186550E}" presName="parentTextBox" presStyleLbl="node1" presStyleIdx="0" presStyleCnt="1" custLinFactNeighborX="141"/>
      <dgm:spPr/>
    </dgm:pt>
  </dgm:ptLst>
  <dgm:cxnLst>
    <dgm:cxn modelId="{1D86187C-FE90-41E0-A012-2ACD39EAED63}" type="presOf" srcId="{FB4D91D3-A803-4341-96E0-ED7DE186550E}" destId="{481D1C0F-66AF-4AF9-BB6B-1C439CEB6BFD}" srcOrd="0" destOrd="0" presId="urn:microsoft.com/office/officeart/2005/8/layout/process4"/>
    <dgm:cxn modelId="{16C74FAD-03D0-4403-A348-33DBB2D904EE}" srcId="{A5D60D98-5E26-4F75-BF29-F7D3F592A142}" destId="{FB4D91D3-A803-4341-96E0-ED7DE186550E}" srcOrd="0" destOrd="0" parTransId="{BE710D7D-2F6C-4056-9A50-ACB53FA97FA1}" sibTransId="{54752946-F859-481F-8AAF-3DAF50511954}"/>
    <dgm:cxn modelId="{9AE3E6EA-A793-4066-93A1-2725C8EA6BBA}" type="presOf" srcId="{A5D60D98-5E26-4F75-BF29-F7D3F592A142}" destId="{1796C478-6BD2-452D-BAB0-BFA2E62AD7B2}" srcOrd="0" destOrd="0" presId="urn:microsoft.com/office/officeart/2005/8/layout/process4"/>
    <dgm:cxn modelId="{F6B93088-6619-4454-B3BE-3111D55EF917}" type="presParOf" srcId="{1796C478-6BD2-452D-BAB0-BFA2E62AD7B2}" destId="{7C9B8134-F39F-47D9-9C58-61E62E8E7B93}" srcOrd="0" destOrd="0" presId="urn:microsoft.com/office/officeart/2005/8/layout/process4"/>
    <dgm:cxn modelId="{E8D5CF6C-E5B1-407B-BA14-64855B6BBB37}" type="presParOf" srcId="{7C9B8134-F39F-47D9-9C58-61E62E8E7B93}" destId="{481D1C0F-66AF-4AF9-BB6B-1C439CEB6B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E264B-E6AC-433D-936B-4E2EBD808E34}">
      <dsp:nvSpPr>
        <dsp:cNvPr id="0" name=""/>
        <dsp:cNvSpPr/>
      </dsp:nvSpPr>
      <dsp:spPr>
        <a:xfrm>
          <a:off x="5561" y="77550"/>
          <a:ext cx="10047276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 steps of writing an argumentative essay</a:t>
          </a:r>
        </a:p>
      </dsp:txBody>
      <dsp:txXfrm>
        <a:off x="5561" y="77550"/>
        <a:ext cx="10047276" cy="604800"/>
      </dsp:txXfrm>
    </dsp:sp>
    <dsp:sp modelId="{B7E76689-26ED-443B-A08B-666E4474FC00}">
      <dsp:nvSpPr>
        <dsp:cNvPr id="0" name=""/>
        <dsp:cNvSpPr/>
      </dsp:nvSpPr>
      <dsp:spPr>
        <a:xfrm>
          <a:off x="1046" y="682350"/>
          <a:ext cx="10056306" cy="28579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Forming the </a:t>
          </a:r>
          <a:r>
            <a:rPr lang="en-US" sz="2100" b="1" i="1" kern="1200" dirty="0"/>
            <a:t>main premise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i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Making </a:t>
          </a:r>
          <a:r>
            <a:rPr lang="en-US" sz="2100" b="1" i="1" kern="1200" dirty="0"/>
            <a:t>for and against </a:t>
          </a:r>
          <a:r>
            <a:rPr lang="en-US" sz="2100" b="1" kern="1200" dirty="0"/>
            <a:t>lists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Finding the </a:t>
          </a:r>
          <a:r>
            <a:rPr lang="en-US" sz="2100" b="1" i="1" kern="1200" dirty="0"/>
            <a:t>counte</a:t>
          </a:r>
          <a:r>
            <a:rPr lang="en-US" sz="2100" b="1" kern="1200" dirty="0"/>
            <a:t>r</a:t>
          </a:r>
          <a:r>
            <a:rPr lang="en-US" sz="2100" kern="1200" dirty="0"/>
            <a:t> and </a:t>
          </a:r>
          <a:r>
            <a:rPr lang="en-US" sz="2100" b="1" i="1" kern="1200" dirty="0"/>
            <a:t>supporting</a:t>
          </a:r>
          <a:r>
            <a:rPr lang="en-US" sz="2100" kern="1200" dirty="0"/>
            <a:t> </a:t>
          </a:r>
          <a:r>
            <a:rPr lang="en-US" sz="2100" b="1" kern="1200" dirty="0"/>
            <a:t>arguments</a:t>
          </a:r>
          <a:r>
            <a:rPr lang="en-US" sz="2100" kern="1200" dirty="0"/>
            <a:t> (cons vs. pros)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Writing an argumentative </a:t>
          </a:r>
          <a:r>
            <a:rPr lang="en-US" sz="2100" b="1" i="1" kern="1200" dirty="0"/>
            <a:t>thesis statement</a:t>
          </a:r>
          <a:endParaRPr lang="en-US" sz="2100" b="1" kern="1200" dirty="0"/>
        </a:p>
      </dsp:txBody>
      <dsp:txXfrm>
        <a:off x="1046" y="682350"/>
        <a:ext cx="10056306" cy="2857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00E5-3C93-45DC-AADF-13C5A80384D9}">
      <dsp:nvSpPr>
        <dsp:cNvPr id="0" name=""/>
        <dsp:cNvSpPr/>
      </dsp:nvSpPr>
      <dsp:spPr>
        <a:xfrm>
          <a:off x="733632" y="636215"/>
          <a:ext cx="58186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E96AF-5374-4D35-AF94-2F17CB2CC1ED}">
      <dsp:nvSpPr>
        <dsp:cNvPr id="0" name=""/>
        <dsp:cNvSpPr/>
      </dsp:nvSpPr>
      <dsp:spPr>
        <a:xfrm>
          <a:off x="1350409" y="587375"/>
          <a:ext cx="66914" cy="125667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471FF-318D-47AA-B6E2-DFEB97CF5A34}">
      <dsp:nvSpPr>
        <dsp:cNvPr id="0" name=""/>
        <dsp:cNvSpPr/>
      </dsp:nvSpPr>
      <dsp:spPr>
        <a:xfrm>
          <a:off x="394569" y="369922"/>
          <a:ext cx="532658" cy="532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" tIns="20670" rIns="20670" bIns="2067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472575" y="447928"/>
        <a:ext cx="376646" cy="376646"/>
      </dsp:txXfrm>
    </dsp:sp>
    <dsp:sp modelId="{D81B0912-24FE-4ADB-80A3-B7C76577B47F}">
      <dsp:nvSpPr>
        <dsp:cNvPr id="0" name=""/>
        <dsp:cNvSpPr/>
      </dsp:nvSpPr>
      <dsp:spPr>
        <a:xfrm>
          <a:off x="6300" y="1068161"/>
          <a:ext cx="13091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1" tIns="165100" rIns="10327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Reading sources</a:t>
          </a:r>
          <a:endParaRPr lang="en-US" sz="1400" kern="1200" dirty="0"/>
        </a:p>
      </dsp:txBody>
      <dsp:txXfrm>
        <a:off x="6300" y="1330000"/>
        <a:ext cx="1309196" cy="1703761"/>
      </dsp:txXfrm>
    </dsp:sp>
    <dsp:sp modelId="{21CE37A4-5DD3-4A4B-93B4-BE116B17717B}">
      <dsp:nvSpPr>
        <dsp:cNvPr id="0" name=""/>
        <dsp:cNvSpPr/>
      </dsp:nvSpPr>
      <dsp:spPr>
        <a:xfrm>
          <a:off x="1460963" y="636247"/>
          <a:ext cx="1309196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89F1-5941-488B-BCEA-D325520AE173}">
      <dsp:nvSpPr>
        <dsp:cNvPr id="0" name=""/>
        <dsp:cNvSpPr/>
      </dsp:nvSpPr>
      <dsp:spPr>
        <a:xfrm>
          <a:off x="2805072" y="587401"/>
          <a:ext cx="66914" cy="125698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4DABB-4491-4F62-A65D-9DD72EAC2D7D}">
      <dsp:nvSpPr>
        <dsp:cNvPr id="0" name=""/>
        <dsp:cNvSpPr/>
      </dsp:nvSpPr>
      <dsp:spPr>
        <a:xfrm>
          <a:off x="1849232" y="369954"/>
          <a:ext cx="532658" cy="5326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" tIns="20670" rIns="20670" bIns="2067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927238" y="447960"/>
        <a:ext cx="376646" cy="376646"/>
      </dsp:txXfrm>
    </dsp:sp>
    <dsp:sp modelId="{77218F65-4CAC-4DA1-AA45-CADE2F67E6F8}">
      <dsp:nvSpPr>
        <dsp:cNvPr id="0" name=""/>
        <dsp:cNvSpPr/>
      </dsp:nvSpPr>
      <dsp:spPr>
        <a:xfrm>
          <a:off x="1460963" y="1068245"/>
          <a:ext cx="13091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1" tIns="165100" rIns="10327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Making a for &amp; against list</a:t>
          </a:r>
          <a:endParaRPr lang="en-US" sz="1400" kern="1200" dirty="0"/>
        </a:p>
      </dsp:txBody>
      <dsp:txXfrm>
        <a:off x="1460963" y="1330084"/>
        <a:ext cx="1309196" cy="1703761"/>
      </dsp:txXfrm>
    </dsp:sp>
    <dsp:sp modelId="{F8CBA6B1-31D6-4ABF-8821-E8F697068A1C}">
      <dsp:nvSpPr>
        <dsp:cNvPr id="0" name=""/>
        <dsp:cNvSpPr/>
      </dsp:nvSpPr>
      <dsp:spPr>
        <a:xfrm>
          <a:off x="2915626" y="636247"/>
          <a:ext cx="1309196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E4FFD-FF2C-4CD7-9D91-021C89FE0290}">
      <dsp:nvSpPr>
        <dsp:cNvPr id="0" name=""/>
        <dsp:cNvSpPr/>
      </dsp:nvSpPr>
      <dsp:spPr>
        <a:xfrm>
          <a:off x="4259735" y="587401"/>
          <a:ext cx="66914" cy="125698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0F93-0670-4A14-94B6-D8EFD56A6C7B}">
      <dsp:nvSpPr>
        <dsp:cNvPr id="0" name=""/>
        <dsp:cNvSpPr/>
      </dsp:nvSpPr>
      <dsp:spPr>
        <a:xfrm>
          <a:off x="3303896" y="369954"/>
          <a:ext cx="532658" cy="5326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" tIns="20670" rIns="20670" bIns="2067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381902" y="447960"/>
        <a:ext cx="376646" cy="376646"/>
      </dsp:txXfrm>
    </dsp:sp>
    <dsp:sp modelId="{C85CF548-1107-42FF-A349-31092C257611}">
      <dsp:nvSpPr>
        <dsp:cNvPr id="0" name=""/>
        <dsp:cNvSpPr/>
      </dsp:nvSpPr>
      <dsp:spPr>
        <a:xfrm>
          <a:off x="2915626" y="1068245"/>
          <a:ext cx="13091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1" tIns="165100" rIns="10327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Formulating the thesis statement</a:t>
          </a:r>
          <a:endParaRPr lang="en-US" sz="1400" kern="1200" dirty="0"/>
        </a:p>
      </dsp:txBody>
      <dsp:txXfrm>
        <a:off x="2915626" y="1330084"/>
        <a:ext cx="1309196" cy="1703761"/>
      </dsp:txXfrm>
    </dsp:sp>
    <dsp:sp modelId="{7A84C70E-67E2-4539-ABCD-436238E5D642}">
      <dsp:nvSpPr>
        <dsp:cNvPr id="0" name=""/>
        <dsp:cNvSpPr/>
      </dsp:nvSpPr>
      <dsp:spPr>
        <a:xfrm>
          <a:off x="4370289" y="636247"/>
          <a:ext cx="1309196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C64E1-084D-47CD-B48A-C90AC3C35206}">
      <dsp:nvSpPr>
        <dsp:cNvPr id="0" name=""/>
        <dsp:cNvSpPr/>
      </dsp:nvSpPr>
      <dsp:spPr>
        <a:xfrm>
          <a:off x="5714398" y="587401"/>
          <a:ext cx="66914" cy="125698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7DF37-852A-4CB3-91B3-DE7EE7CC039F}">
      <dsp:nvSpPr>
        <dsp:cNvPr id="0" name=""/>
        <dsp:cNvSpPr/>
      </dsp:nvSpPr>
      <dsp:spPr>
        <a:xfrm>
          <a:off x="4758559" y="369954"/>
          <a:ext cx="532658" cy="5326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" tIns="20670" rIns="20670" bIns="2067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836565" y="447960"/>
        <a:ext cx="376646" cy="376646"/>
      </dsp:txXfrm>
    </dsp:sp>
    <dsp:sp modelId="{71396317-0525-4A22-854E-2E2CECBA1278}">
      <dsp:nvSpPr>
        <dsp:cNvPr id="0" name=""/>
        <dsp:cNvSpPr/>
      </dsp:nvSpPr>
      <dsp:spPr>
        <a:xfrm>
          <a:off x="4370289" y="1068245"/>
          <a:ext cx="13091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1" tIns="165100" rIns="10327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Making an outline</a:t>
          </a:r>
          <a:endParaRPr lang="en-US" sz="1400" kern="1200" dirty="0"/>
        </a:p>
      </dsp:txBody>
      <dsp:txXfrm>
        <a:off x="4370289" y="1330084"/>
        <a:ext cx="1309196" cy="1703761"/>
      </dsp:txXfrm>
    </dsp:sp>
    <dsp:sp modelId="{360CC102-06B5-46E8-A20E-CD15D3EA9197}">
      <dsp:nvSpPr>
        <dsp:cNvPr id="0" name=""/>
        <dsp:cNvSpPr/>
      </dsp:nvSpPr>
      <dsp:spPr>
        <a:xfrm>
          <a:off x="5824953" y="636247"/>
          <a:ext cx="1309196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DE0DA-183E-4C11-B6AD-49F57AC94698}">
      <dsp:nvSpPr>
        <dsp:cNvPr id="0" name=""/>
        <dsp:cNvSpPr/>
      </dsp:nvSpPr>
      <dsp:spPr>
        <a:xfrm>
          <a:off x="7169061" y="587401"/>
          <a:ext cx="66914" cy="125698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72A0C-6FD8-4B22-8DB9-EFE1697DAE94}">
      <dsp:nvSpPr>
        <dsp:cNvPr id="0" name=""/>
        <dsp:cNvSpPr/>
      </dsp:nvSpPr>
      <dsp:spPr>
        <a:xfrm>
          <a:off x="6213222" y="369954"/>
          <a:ext cx="532658" cy="532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" tIns="20670" rIns="20670" bIns="2067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291228" y="447960"/>
        <a:ext cx="376646" cy="376646"/>
      </dsp:txXfrm>
    </dsp:sp>
    <dsp:sp modelId="{B8787C7B-AB92-40FE-956A-B18DF653F7BE}">
      <dsp:nvSpPr>
        <dsp:cNvPr id="0" name=""/>
        <dsp:cNvSpPr/>
      </dsp:nvSpPr>
      <dsp:spPr>
        <a:xfrm>
          <a:off x="5824953" y="1068245"/>
          <a:ext cx="13091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1" tIns="165100" rIns="10327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Writing the introductory paragraph</a:t>
          </a:r>
          <a:endParaRPr lang="en-US" sz="1400" kern="1200"/>
        </a:p>
      </dsp:txBody>
      <dsp:txXfrm>
        <a:off x="5824953" y="1330084"/>
        <a:ext cx="1309196" cy="1703761"/>
      </dsp:txXfrm>
    </dsp:sp>
    <dsp:sp modelId="{0E3C219D-8808-4421-82C5-456FECD349B1}">
      <dsp:nvSpPr>
        <dsp:cNvPr id="0" name=""/>
        <dsp:cNvSpPr/>
      </dsp:nvSpPr>
      <dsp:spPr>
        <a:xfrm>
          <a:off x="7279616" y="636247"/>
          <a:ext cx="1309196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3947E-F382-4EC8-A9C1-E6AF437032CE}">
      <dsp:nvSpPr>
        <dsp:cNvPr id="0" name=""/>
        <dsp:cNvSpPr/>
      </dsp:nvSpPr>
      <dsp:spPr>
        <a:xfrm>
          <a:off x="8623724" y="587401"/>
          <a:ext cx="66914" cy="125698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49721-1CA5-4C7E-AC0C-C4C65A0641A8}">
      <dsp:nvSpPr>
        <dsp:cNvPr id="0" name=""/>
        <dsp:cNvSpPr/>
      </dsp:nvSpPr>
      <dsp:spPr>
        <a:xfrm>
          <a:off x="7667885" y="369954"/>
          <a:ext cx="532658" cy="532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" tIns="20670" rIns="20670" bIns="2067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7745891" y="447960"/>
        <a:ext cx="376646" cy="376646"/>
      </dsp:txXfrm>
    </dsp:sp>
    <dsp:sp modelId="{DB2EB442-2DD1-43CD-B5D2-9B71A9FE5C57}">
      <dsp:nvSpPr>
        <dsp:cNvPr id="0" name=""/>
        <dsp:cNvSpPr/>
      </dsp:nvSpPr>
      <dsp:spPr>
        <a:xfrm>
          <a:off x="7279616" y="1068245"/>
          <a:ext cx="13091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1" tIns="165100" rIns="10327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Writing the body paragraphs</a:t>
          </a:r>
          <a:endParaRPr lang="en-US" sz="1400" kern="1200"/>
        </a:p>
      </dsp:txBody>
      <dsp:txXfrm>
        <a:off x="7279616" y="1330084"/>
        <a:ext cx="1309196" cy="1703761"/>
      </dsp:txXfrm>
    </dsp:sp>
    <dsp:sp modelId="{787D7183-DF1C-40D2-9197-DEC37E7FDED1}">
      <dsp:nvSpPr>
        <dsp:cNvPr id="0" name=""/>
        <dsp:cNvSpPr/>
      </dsp:nvSpPr>
      <dsp:spPr>
        <a:xfrm>
          <a:off x="8734279" y="636247"/>
          <a:ext cx="654598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6C096-6390-4492-AD83-469F31E6E6E9}">
      <dsp:nvSpPr>
        <dsp:cNvPr id="0" name=""/>
        <dsp:cNvSpPr/>
      </dsp:nvSpPr>
      <dsp:spPr>
        <a:xfrm>
          <a:off x="9122548" y="369954"/>
          <a:ext cx="532658" cy="5326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" tIns="20670" rIns="20670" bIns="2067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</a:t>
          </a:r>
        </a:p>
      </dsp:txBody>
      <dsp:txXfrm>
        <a:off x="9200554" y="447960"/>
        <a:ext cx="376646" cy="376646"/>
      </dsp:txXfrm>
    </dsp:sp>
    <dsp:sp modelId="{8EFA00D3-4EFC-4FF8-BFDF-C89BE78312BA}">
      <dsp:nvSpPr>
        <dsp:cNvPr id="0" name=""/>
        <dsp:cNvSpPr/>
      </dsp:nvSpPr>
      <dsp:spPr>
        <a:xfrm>
          <a:off x="8734279" y="1068245"/>
          <a:ext cx="13632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31" tIns="165100" rIns="10753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Writing the conclusion paragraph.</a:t>
          </a:r>
          <a:endParaRPr lang="en-US" sz="1400" kern="1200"/>
        </a:p>
      </dsp:txBody>
      <dsp:txXfrm>
        <a:off x="8734279" y="1340886"/>
        <a:ext cx="1363203" cy="1692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87FAD-444D-4629-97E7-0E65490B6BF7}">
      <dsp:nvSpPr>
        <dsp:cNvPr id="0" name=""/>
        <dsp:cNvSpPr/>
      </dsp:nvSpPr>
      <dsp:spPr>
        <a:xfrm>
          <a:off x="0" y="52882"/>
          <a:ext cx="10058399" cy="1064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Contrasting connectives: </a:t>
          </a:r>
          <a:r>
            <a:rPr lang="en-US" sz="2400" kern="1200" dirty="0"/>
            <a:t>are used to separate the </a:t>
          </a:r>
          <a:r>
            <a:rPr lang="tr-TR" sz="2400" kern="1200" dirty="0"/>
            <a:t>main premise and </a:t>
          </a:r>
          <a:r>
            <a:rPr lang="en-GB" sz="2400" kern="1200" dirty="0"/>
            <a:t>counter argument</a:t>
          </a:r>
          <a:endParaRPr lang="en-US" sz="2400" kern="1200" dirty="0"/>
        </a:p>
      </dsp:txBody>
      <dsp:txXfrm>
        <a:off x="51974" y="104856"/>
        <a:ext cx="9954451" cy="960752"/>
      </dsp:txXfrm>
    </dsp:sp>
    <dsp:sp modelId="{21475788-76F1-4549-9988-B634E046A527}">
      <dsp:nvSpPr>
        <dsp:cNvPr id="0" name=""/>
        <dsp:cNvSpPr/>
      </dsp:nvSpPr>
      <dsp:spPr>
        <a:xfrm>
          <a:off x="0" y="1117582"/>
          <a:ext cx="10058399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 dirty="0"/>
            <a:t>yet, but, however, nevertheless, although, even though, despite, while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b="0" kern="1200" dirty="0"/>
        </a:p>
      </dsp:txBody>
      <dsp:txXfrm>
        <a:off x="0" y="1117582"/>
        <a:ext cx="10058399" cy="1049490"/>
      </dsp:txXfrm>
    </dsp:sp>
    <dsp:sp modelId="{8D363CAF-BF69-4AAC-A05B-90A41AF2559E}">
      <dsp:nvSpPr>
        <dsp:cNvPr id="0" name=""/>
        <dsp:cNvSpPr/>
      </dsp:nvSpPr>
      <dsp:spPr>
        <a:xfrm>
          <a:off x="0" y="2167072"/>
          <a:ext cx="10058399" cy="1064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Language</a:t>
          </a:r>
          <a:r>
            <a:rPr lang="en-US" sz="2800" b="1" kern="1200" dirty="0"/>
            <a:t> of discussion: </a:t>
          </a:r>
          <a:r>
            <a:rPr lang="en-US" sz="2400" kern="1200" dirty="0"/>
            <a:t>is used </a:t>
          </a:r>
          <a:r>
            <a:rPr lang="tr-TR" sz="2400" kern="1200" dirty="0"/>
            <a:t>to weaken</a:t>
          </a:r>
          <a:r>
            <a:rPr lang="en-US" sz="2400" kern="1200" dirty="0"/>
            <a:t> the counter argument</a:t>
          </a:r>
          <a:r>
            <a:rPr lang="tr-TR" sz="2400" kern="1200" dirty="0"/>
            <a:t> </a:t>
          </a:r>
          <a:endParaRPr lang="en-US" sz="2400" kern="1200" dirty="0"/>
        </a:p>
      </dsp:txBody>
      <dsp:txXfrm>
        <a:off x="51974" y="2219046"/>
        <a:ext cx="9954451" cy="960752"/>
      </dsp:txXfrm>
    </dsp:sp>
    <dsp:sp modelId="{C5C20A18-54E1-4A48-A4E6-1E57A11822E7}">
      <dsp:nvSpPr>
        <dsp:cNvPr id="0" name=""/>
        <dsp:cNvSpPr/>
      </dsp:nvSpPr>
      <dsp:spPr>
        <a:xfrm>
          <a:off x="0" y="3231772"/>
          <a:ext cx="10058399" cy="139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It is generally claimed that …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It is widely argued that …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Most people contend that …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Some people believe that …</a:t>
          </a:r>
        </a:p>
      </dsp:txBody>
      <dsp:txXfrm>
        <a:off x="0" y="3231772"/>
        <a:ext cx="10058399" cy="1399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D1C0F-66AF-4AF9-BB6B-1C439CEB6BFD}">
      <dsp:nvSpPr>
        <dsp:cNvPr id="0" name=""/>
        <dsp:cNvSpPr/>
      </dsp:nvSpPr>
      <dsp:spPr>
        <a:xfrm>
          <a:off x="0" y="0"/>
          <a:ext cx="10800079" cy="1408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Topic: </a:t>
          </a:r>
          <a:r>
            <a:rPr lang="en-US" sz="2400" kern="1200" dirty="0"/>
            <a:t>Laptop use in class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“Laptop use in class facilitates learning practices of students”. </a:t>
          </a:r>
        </a:p>
      </dsp:txBody>
      <dsp:txXfrm>
        <a:off x="0" y="0"/>
        <a:ext cx="10800079" cy="1408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D1C0F-66AF-4AF9-BB6B-1C439CEB6BFD}">
      <dsp:nvSpPr>
        <dsp:cNvPr id="0" name=""/>
        <dsp:cNvSpPr/>
      </dsp:nvSpPr>
      <dsp:spPr>
        <a:xfrm>
          <a:off x="0" y="189"/>
          <a:ext cx="10928350" cy="388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Topic: </a:t>
          </a:r>
          <a:r>
            <a:rPr lang="en-US" sz="1200" kern="1200" dirty="0"/>
            <a:t>Laptop use in class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“Laptop use in class facilitates/disrupts learning practices of students”. </a:t>
          </a:r>
        </a:p>
      </dsp:txBody>
      <dsp:txXfrm>
        <a:off x="0" y="189"/>
        <a:ext cx="10928350" cy="388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6213-B4C4-4C5C-8EAE-01416D175C4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0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 defTabSz="457200"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defTabSz="457200"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8798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 defTabSz="457200"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defTabSz="457200"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1634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 defTabSz="457200"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defTabSz="457200"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87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 defTabSz="457200"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defTabSz="457200"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3424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 defTabSz="457200"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defTabSz="457200"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80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 defTabSz="457200"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defTabSz="457200"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4270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66403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3630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3543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221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2955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030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8378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399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3FD-0A41-48FF-9850-002E446D12C3}" type="slidenum">
              <a:rPr lang="en-GB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/>
              <a:t>‹#›</a:t>
            </a:fld>
            <a:endParaRPr lang="en-GB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2894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 defTabSz="457200"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defTabSz="457200"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447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fld id="{6A51A727-F5BA-8547-B51B-38F2B3C45A43}" type="datetimeFigureOut">
              <a:rPr lang="en-US" smtClean="0">
                <a:solidFill>
                  <a:prstClr val="black"/>
                </a:solidFill>
              </a:rPr>
              <a:pPr defTabSz="457200"/>
              <a:t>4/29/2022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fld id="{5C6687BE-C7F0-2E48-A7D9-9106ED12C951}" type="slidenum">
              <a:rPr lang="en-US" smtClean="0">
                <a:gradFill>
                  <a:gsLst>
                    <a:gs pos="0">
                      <a:prstClr val="black">
                        <a:alpha val="10000"/>
                      </a:prstClr>
                    </a:gs>
                    <a:gs pos="100000">
                      <a:prstClr val="black">
                        <a:alpha val="10000"/>
                      </a:prstClr>
                    </a:gs>
                  </a:gsLst>
                  <a:lin ang="5400000" scaled="0"/>
                </a:gradFill>
              </a:rPr>
              <a:pPr defTabSz="457200"/>
              <a:t>‹#›</a:t>
            </a:fld>
            <a:endParaRPr lang="en-US" dirty="0">
              <a:gradFill>
                <a:gsLst>
                  <a:gs pos="0">
                    <a:prstClr val="black">
                      <a:alpha val="10000"/>
                    </a:prstClr>
                  </a:gs>
                  <a:gs pos="100000">
                    <a:prstClr val="black">
                      <a:alpha val="10000"/>
                    </a:prst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5924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9000">
              <a:srgbClr val="0070C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593889"/>
            <a:ext cx="8692878" cy="377281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 112A </a:t>
            </a:r>
            <a:b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sprıng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2022 ONLINE COURSE</a:t>
            </a:r>
            <a:b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Week 10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argumentative Essay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outlıne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19134"/>
            <a:ext cx="6400800" cy="1172066"/>
          </a:xfrm>
        </p:spPr>
        <p:txBody>
          <a:bodyPr>
            <a:normAutofit/>
          </a:bodyPr>
          <a:lstStyle/>
          <a:p>
            <a:r>
              <a:rPr lang="en-US" b="1" dirty="0"/>
              <a:t>ASLI ÖZKARA</a:t>
            </a:r>
          </a:p>
          <a:p>
            <a:r>
              <a:rPr lang="en-US" b="1" dirty="0"/>
              <a:t>ITU, ADVANCED ENGLISH PROGRAM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D815BA5-2770-446D-BD8C-5C67605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7" y="353482"/>
            <a:ext cx="10479088" cy="1507067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lt"/>
              </a:rPr>
              <a:t>Thesis statement: </a:t>
            </a:r>
            <a:r>
              <a:rPr lang="en-US" sz="2000" cap="none" dirty="0">
                <a:latin typeface="+mn-lt"/>
              </a:rPr>
              <a:t>Although it has been argued that </a:t>
            </a:r>
            <a:r>
              <a:rPr lang="en-US" sz="2000" cap="none" dirty="0">
                <a:solidFill>
                  <a:srgbClr val="0070C0"/>
                </a:solidFill>
                <a:latin typeface="+mn-lt"/>
              </a:rPr>
              <a:t>censorship is a necessity for the protection of the society</a:t>
            </a:r>
            <a:r>
              <a:rPr lang="en-US" sz="2000" cap="none" dirty="0">
                <a:latin typeface="+mn-lt"/>
              </a:rPr>
              <a:t>, </a:t>
            </a:r>
            <a:r>
              <a:rPr lang="en-US" sz="2000" cap="none" dirty="0">
                <a:solidFill>
                  <a:srgbClr val="FF0000"/>
                </a:solidFill>
                <a:latin typeface="+mn-lt"/>
              </a:rPr>
              <a:t>censorship in media should not be practiced</a:t>
            </a:r>
            <a:r>
              <a:rPr lang="en-US" sz="2000" cap="none" dirty="0">
                <a:latin typeface="+mn-lt"/>
              </a:rPr>
              <a:t> since </a:t>
            </a:r>
            <a:r>
              <a:rPr lang="en-US" sz="2000" cap="none" dirty="0">
                <a:solidFill>
                  <a:srgbClr val="7030A0"/>
                </a:solidFill>
                <a:latin typeface="+mn-lt"/>
              </a:rPr>
              <a:t>the governing authorities will abuse it </a:t>
            </a:r>
            <a:r>
              <a:rPr lang="en-US" sz="2000" cap="none" dirty="0">
                <a:latin typeface="+mn-lt"/>
              </a:rPr>
              <a:t>and</a:t>
            </a:r>
            <a:r>
              <a:rPr lang="en-US" sz="2000" cap="none" dirty="0">
                <a:solidFill>
                  <a:srgbClr val="7030A0"/>
                </a:solidFill>
                <a:latin typeface="+mn-lt"/>
              </a:rPr>
              <a:t> certain moral values will be imposed to society.</a:t>
            </a:r>
            <a:br>
              <a:rPr lang="en-US" sz="2000" cap="none" dirty="0">
                <a:solidFill>
                  <a:srgbClr val="7030A0"/>
                </a:solidFill>
                <a:latin typeface="+mn-lt"/>
              </a:rPr>
            </a:br>
            <a:endParaRPr lang="en-GB" sz="2000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6518C3-6267-4F23-BB17-56E372D42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936" y="2194560"/>
            <a:ext cx="4937655" cy="361526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GB" dirty="0"/>
              <a:t>I. Politics</a:t>
            </a:r>
          </a:p>
          <a:p>
            <a:pPr marL="0" lvl="0" indent="0">
              <a:buNone/>
            </a:pPr>
            <a:r>
              <a:rPr lang="en-GB" dirty="0"/>
              <a:t>    A. P</a:t>
            </a:r>
            <a:r>
              <a:rPr lang="tr-TR" dirty="0"/>
              <a:t>rotection of national security</a:t>
            </a:r>
            <a:endParaRPr lang="en-GB" dirty="0"/>
          </a:p>
          <a:p>
            <a:pPr marL="0" lvl="0" indent="0">
              <a:buNone/>
            </a:pPr>
            <a:r>
              <a:rPr lang="en-GB" dirty="0"/>
              <a:t>        1. </a:t>
            </a:r>
            <a:r>
              <a:rPr lang="tr-TR" dirty="0"/>
              <a:t>Protection of sensitive information</a:t>
            </a:r>
            <a:endParaRPr lang="en-GB" dirty="0"/>
          </a:p>
          <a:p>
            <a:pPr marL="0" lvl="0" indent="0">
              <a:buNone/>
            </a:pPr>
            <a:r>
              <a:rPr lang="en-GB" dirty="0"/>
              <a:t>            a. </a:t>
            </a:r>
            <a:r>
              <a:rPr lang="tr-TR" dirty="0"/>
              <a:t>Military secrets</a:t>
            </a:r>
            <a:endParaRPr lang="en-GB" dirty="0"/>
          </a:p>
          <a:p>
            <a:pPr marL="0" lvl="0" indent="0">
              <a:buNone/>
            </a:pPr>
            <a:r>
              <a:rPr lang="en-GB" dirty="0"/>
              <a:t>            b. </a:t>
            </a:r>
            <a:r>
              <a:rPr lang="tr-TR" dirty="0"/>
              <a:t>Matters involving national </a:t>
            </a:r>
            <a:r>
              <a:rPr lang="en-GB" dirty="0"/>
              <a:t>		  </a:t>
            </a:r>
            <a:r>
              <a:rPr lang="tr-TR" dirty="0"/>
              <a:t>sovereignty</a:t>
            </a:r>
            <a:endParaRPr lang="en-GB" dirty="0"/>
          </a:p>
          <a:p>
            <a:pPr marL="0" lvl="0" indent="0">
              <a:buNone/>
            </a:pPr>
            <a:r>
              <a:rPr lang="en-GB" dirty="0"/>
              <a:t>    B. Abuse by the governing authority</a:t>
            </a:r>
          </a:p>
          <a:p>
            <a:pPr marL="0" lvl="0" indent="0">
              <a:buNone/>
            </a:pPr>
            <a:r>
              <a:rPr lang="en-GB" dirty="0"/>
              <a:t>        </a:t>
            </a:r>
            <a:r>
              <a:rPr lang="en-US" dirty="0"/>
              <a:t>1. Receiving biased or distorted  	information</a:t>
            </a:r>
          </a:p>
          <a:p>
            <a:pPr marL="0" indent="0">
              <a:buNone/>
            </a:pPr>
            <a:r>
              <a:rPr lang="en-US" dirty="0"/>
              <a:t>        2. One–sided reports  </a:t>
            </a:r>
          </a:p>
          <a:p>
            <a:pPr marL="0" indent="0">
              <a:buNone/>
            </a:pPr>
            <a:r>
              <a:rPr lang="en-US" dirty="0"/>
              <a:t>            a. </a:t>
            </a:r>
            <a:r>
              <a:rPr lang="tr-TR" dirty="0"/>
              <a:t>North Korea (</a:t>
            </a:r>
            <a:r>
              <a:rPr lang="en-GB" dirty="0"/>
              <a:t>Grossberg, 2006)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79409FC-3BE5-451C-8987-1CB85A62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981" y="2194560"/>
            <a:ext cx="4970083" cy="397764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GB" dirty="0"/>
              <a:t>II. Moral values</a:t>
            </a:r>
          </a:p>
          <a:p>
            <a:pPr marL="0" lvl="0" indent="0">
              <a:buNone/>
            </a:pPr>
            <a:r>
              <a:rPr lang="en-GB" dirty="0"/>
              <a:t>    A. Protection of moral values of society</a:t>
            </a:r>
          </a:p>
          <a:p>
            <a:pPr marL="0" lvl="0" indent="0">
              <a:buNone/>
            </a:pPr>
            <a:r>
              <a:rPr lang="en-GB" dirty="0"/>
              <a:t>        1. obscenity, racism, violence</a:t>
            </a:r>
          </a:p>
          <a:p>
            <a:pPr marL="0" indent="0">
              <a:buNone/>
            </a:pPr>
            <a:r>
              <a:rPr lang="en-GB" dirty="0"/>
              <a:t>    B. Imposing moral values to society</a:t>
            </a:r>
          </a:p>
          <a:p>
            <a:pPr marL="0" indent="0">
              <a:buNone/>
            </a:pPr>
            <a:r>
              <a:rPr lang="en-US" dirty="0"/>
              <a:t>        1. moral values are subjective </a:t>
            </a:r>
          </a:p>
          <a:p>
            <a:pPr marL="0" indent="0">
              <a:buNone/>
            </a:pPr>
            <a:r>
              <a:rPr lang="en-US" dirty="0"/>
              <a:t>	a. Spain vs Argentina –gambling 		    (Pew Research Center, 2014)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2. every new authority with its own 	moral values</a:t>
            </a:r>
          </a:p>
          <a:p>
            <a:pPr marL="0" indent="0">
              <a:buNone/>
            </a:pPr>
            <a:r>
              <a:rPr lang="en-GB" dirty="0"/>
              <a:t>        3. globalization requires understanding 	others’ values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83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4CE1E3-07BC-4F45-BD14-FD9C7C38F7D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9975" y="642937"/>
          <a:ext cx="10058400" cy="468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91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CAE-6B7E-4ECC-8E81-ABF073B7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09F8-4B03-44FB-B928-A1095EDA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BOOK p. 93</a:t>
            </a:r>
          </a:p>
        </p:txBody>
      </p:sp>
    </p:spTree>
    <p:extLst>
      <p:ext uri="{BB962C8B-B14F-4D97-AF65-F5344CB8AC3E}">
        <p14:creationId xmlns:p14="http://schemas.microsoft.com/office/powerpoint/2010/main" val="88575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9000">
              <a:srgbClr val="0070C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7829675-CEBF-4689-AABF-9D62DB348F7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0720" y="863601"/>
          <a:ext cx="10800080" cy="1408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C254E6-2560-4EA3-A456-43397F09CA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2363" y="3545774"/>
          <a:ext cx="9838004" cy="2062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9002">
                  <a:extLst>
                    <a:ext uri="{9D8B030D-6E8A-4147-A177-3AD203B41FA5}">
                      <a16:colId xmlns:a16="http://schemas.microsoft.com/office/drawing/2014/main" val="2467220929"/>
                    </a:ext>
                  </a:extLst>
                </a:gridCol>
                <a:gridCol w="4919002">
                  <a:extLst>
                    <a:ext uri="{9D8B030D-6E8A-4147-A177-3AD203B41FA5}">
                      <a16:colId xmlns:a16="http://schemas.microsoft.com/office/drawing/2014/main" val="789492473"/>
                    </a:ext>
                  </a:extLst>
                </a:gridCol>
              </a:tblGrid>
              <a:tr h="687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FOR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AGAINST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122949"/>
                  </a:ext>
                </a:extLst>
              </a:tr>
              <a:tr h="687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I. enhanced engagement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I. more distraction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368901"/>
                  </a:ext>
                </a:extLst>
              </a:tr>
              <a:tr h="687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II. higher class performance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II. lower class performance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5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9000">
              <a:srgbClr val="0070C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7829675-CEBF-4689-AABF-9D62DB348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73415"/>
              </p:ext>
            </p:extLst>
          </p:nvPr>
        </p:nvGraphicFramePr>
        <p:xfrm>
          <a:off x="552450" y="325756"/>
          <a:ext cx="10928350" cy="38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C254E6-2560-4EA3-A456-43397F09CA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6138" y="5648894"/>
          <a:ext cx="9679462" cy="1050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39731">
                  <a:extLst>
                    <a:ext uri="{9D8B030D-6E8A-4147-A177-3AD203B41FA5}">
                      <a16:colId xmlns:a16="http://schemas.microsoft.com/office/drawing/2014/main" val="2467220929"/>
                    </a:ext>
                  </a:extLst>
                </a:gridCol>
                <a:gridCol w="4839731">
                  <a:extLst>
                    <a:ext uri="{9D8B030D-6E8A-4147-A177-3AD203B41FA5}">
                      <a16:colId xmlns:a16="http://schemas.microsoft.com/office/drawing/2014/main" val="789492473"/>
                    </a:ext>
                  </a:extLst>
                </a:gridCol>
              </a:tblGrid>
              <a:tr h="264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FOR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AGAINST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122949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I. enhanced engagement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I. more distraction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368901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II. higher class performance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II. lower class performance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589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9C6E38-9D55-4D6A-B5AD-D6C31C9BE27A}"/>
              </a:ext>
            </a:extLst>
          </p:cNvPr>
          <p:cNvSpPr txBox="1"/>
          <p:nvPr/>
        </p:nvSpPr>
        <p:spPr>
          <a:xfrm>
            <a:off x="180975" y="1390649"/>
            <a:ext cx="11458575" cy="402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D9300-70B3-427B-B19B-DDAEC4382A0B}"/>
              </a:ext>
            </a:extLst>
          </p:cNvPr>
          <p:cNvSpPr txBox="1"/>
          <p:nvPr/>
        </p:nvSpPr>
        <p:spPr>
          <a:xfrm>
            <a:off x="180975" y="781050"/>
            <a:ext cx="118300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GB" dirty="0">
                <a:solidFill>
                  <a:prstClr val="white"/>
                </a:solidFill>
              </a:rPr>
              <a:t>-</a:t>
            </a:r>
            <a:r>
              <a:rPr lang="en-GB" sz="1600" dirty="0">
                <a:solidFill>
                  <a:prstClr val="white"/>
                </a:solidFill>
              </a:rPr>
              <a:t>Although 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people suggest that the use of laptops during class might lead to distraction</a:t>
            </a:r>
            <a:r>
              <a:rPr lang="en-GB" sz="1600" dirty="0">
                <a:solidFill>
                  <a:srgbClr val="FF0000"/>
                </a:solidFill>
              </a:rPr>
              <a:t>, laptops should become the new normal in teaching</a:t>
            </a:r>
            <a:r>
              <a:rPr lang="en-GB" sz="1600" dirty="0">
                <a:solidFill>
                  <a:prstClr val="white"/>
                </a:solidFill>
              </a:rPr>
              <a:t> because </a:t>
            </a:r>
            <a:r>
              <a:rPr lang="en-GB" sz="1600" dirty="0">
                <a:solidFill>
                  <a:schemeClr val="bg1"/>
                </a:solidFill>
              </a:rPr>
              <a:t>laptops increase the performance of students</a:t>
            </a:r>
            <a:r>
              <a:rPr lang="en-GB" sz="1600" dirty="0">
                <a:solidFill>
                  <a:prstClr val="white"/>
                </a:solidFill>
              </a:rPr>
              <a:t> and </a:t>
            </a:r>
            <a:r>
              <a:rPr lang="en-GB" sz="1600" dirty="0">
                <a:solidFill>
                  <a:schemeClr val="bg1"/>
                </a:solidFill>
              </a:rPr>
              <a:t>enhances engagement.</a:t>
            </a:r>
          </a:p>
          <a:p>
            <a:pPr lvl="0" defTabSz="457200">
              <a:defRPr/>
            </a:pPr>
            <a:endParaRPr lang="en-GB" sz="1600" dirty="0">
              <a:solidFill>
                <a:prstClr val="white"/>
              </a:solidFill>
            </a:endParaRPr>
          </a:p>
          <a:p>
            <a:pPr lvl="0" defTabSz="457200">
              <a:defRPr/>
            </a:pPr>
            <a:r>
              <a:rPr lang="en-GB" sz="1600" dirty="0">
                <a:solidFill>
                  <a:prstClr val="white"/>
                </a:solidFill>
              </a:rPr>
              <a:t>-even though 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laptop use in class is claimed to be helpful for enhanced engagement of students</a:t>
            </a:r>
            <a:r>
              <a:rPr lang="en-GB" sz="1600" dirty="0">
                <a:solidFill>
                  <a:prstClr val="white"/>
                </a:solidFill>
              </a:rPr>
              <a:t>, </a:t>
            </a:r>
            <a:r>
              <a:rPr lang="en-GB" sz="1600" dirty="0">
                <a:solidFill>
                  <a:srgbClr val="FF0000"/>
                </a:solidFill>
              </a:rPr>
              <a:t>laptop use in class should not be allowed</a:t>
            </a:r>
            <a:r>
              <a:rPr lang="en-GB" sz="1600" dirty="0">
                <a:solidFill>
                  <a:prstClr val="white"/>
                </a:solidFill>
              </a:rPr>
              <a:t> due to its </a:t>
            </a:r>
            <a:r>
              <a:rPr lang="en-GB" sz="1600" dirty="0">
                <a:solidFill>
                  <a:schemeClr val="bg1"/>
                </a:solidFill>
              </a:rPr>
              <a:t>lowering effect on focus </a:t>
            </a:r>
            <a:r>
              <a:rPr lang="en-GB" sz="1600" dirty="0">
                <a:solidFill>
                  <a:prstClr val="white"/>
                </a:solidFill>
              </a:rPr>
              <a:t>and </a:t>
            </a:r>
            <a:r>
              <a:rPr lang="en-GB" sz="1600" dirty="0">
                <a:solidFill>
                  <a:schemeClr val="bg1"/>
                </a:solidFill>
              </a:rPr>
              <a:t>class performance.</a:t>
            </a:r>
          </a:p>
          <a:p>
            <a:pPr lvl="0" defTabSz="457200">
              <a:defRPr/>
            </a:pPr>
            <a:endParaRPr lang="en-GB" sz="1600" dirty="0">
              <a:solidFill>
                <a:prstClr val="white"/>
              </a:solidFill>
            </a:endParaRPr>
          </a:p>
          <a:p>
            <a:pPr lvl="0" defTabSz="457200">
              <a:defRPr/>
            </a:pPr>
            <a:r>
              <a:rPr lang="en-GB" sz="1600" dirty="0">
                <a:solidFill>
                  <a:prstClr val="white"/>
                </a:solidFill>
              </a:rPr>
              <a:t>-Although it is claimed that 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use of laptops in the classroom causes lower performance</a:t>
            </a:r>
            <a:r>
              <a:rPr lang="en-GB" sz="1600" dirty="0">
                <a:solidFill>
                  <a:prstClr val="white"/>
                </a:solidFill>
              </a:rPr>
              <a:t>, </a:t>
            </a:r>
            <a:r>
              <a:rPr lang="en-GB" sz="1600" dirty="0">
                <a:solidFill>
                  <a:srgbClr val="FF0000"/>
                </a:solidFill>
              </a:rPr>
              <a:t>using the laptop will increase their performance </a:t>
            </a:r>
            <a:r>
              <a:rPr lang="en-GB" sz="1600" dirty="0">
                <a:solidFill>
                  <a:prstClr val="white"/>
                </a:solidFill>
              </a:rPr>
              <a:t>thanks to </a:t>
            </a:r>
            <a:r>
              <a:rPr lang="en-GB" sz="1600" dirty="0">
                <a:solidFill>
                  <a:schemeClr val="bg1"/>
                </a:solidFill>
              </a:rPr>
              <a:t>faster note taking</a:t>
            </a:r>
            <a:r>
              <a:rPr lang="en-GB" sz="1600" dirty="0">
                <a:solidFill>
                  <a:prstClr val="white"/>
                </a:solidFill>
              </a:rPr>
              <a:t>. and …………..</a:t>
            </a:r>
          </a:p>
          <a:p>
            <a:pPr lvl="0" defTabSz="457200">
              <a:defRPr/>
            </a:pPr>
            <a:r>
              <a:rPr lang="en-GB" sz="1600" dirty="0">
                <a:solidFill>
                  <a:prstClr val="white"/>
                </a:solidFill>
              </a:rPr>
              <a:t>-Even if it has been asserted th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 laptop use in class disrupts learning practices of students</a:t>
            </a:r>
            <a:r>
              <a:rPr lang="en-GB" sz="1600" dirty="0">
                <a:solidFill>
                  <a:prstClr val="white"/>
                </a:solidFill>
              </a:rPr>
              <a:t>, </a:t>
            </a:r>
            <a:r>
              <a:rPr lang="en-GB" sz="1600" dirty="0">
                <a:solidFill>
                  <a:srgbClr val="FF0000"/>
                </a:solidFill>
              </a:rPr>
              <a:t>laptop use in class should not be obstructed </a:t>
            </a:r>
            <a:r>
              <a:rPr lang="en-GB" sz="1600" dirty="0">
                <a:solidFill>
                  <a:prstClr val="white"/>
                </a:solidFill>
              </a:rPr>
              <a:t>since </a:t>
            </a:r>
            <a:r>
              <a:rPr lang="en-GB" sz="1600" dirty="0">
                <a:solidFill>
                  <a:schemeClr val="bg1"/>
                </a:solidFill>
              </a:rPr>
              <a:t>it will enhance engagement among students and students will  be achieving higher performance in class.</a:t>
            </a:r>
            <a:endParaRPr lang="en-GB" sz="1600" dirty="0">
              <a:solidFill>
                <a:prstClr val="white"/>
              </a:solidFill>
            </a:endParaRPr>
          </a:p>
          <a:p>
            <a:pPr lvl="0" defTabSz="457200">
              <a:defRPr/>
            </a:pPr>
            <a:r>
              <a:rPr lang="en-GB" sz="1600" dirty="0">
                <a:solidFill>
                  <a:prstClr val="white"/>
                </a:solidFill>
              </a:rPr>
              <a:t>-Although critics say it lowers class performance, using laptops in class enhances the engagement of students because ….. and …….</a:t>
            </a:r>
          </a:p>
          <a:p>
            <a:pPr lvl="0" defTabSz="457200">
              <a:defRPr/>
            </a:pPr>
            <a:r>
              <a:rPr lang="en-GB" sz="1600" dirty="0">
                <a:solidFill>
                  <a:prstClr val="white"/>
                </a:solidFill>
              </a:rPr>
              <a:t>-Although the laptop use is considered as a distraction, Laptop use in class enhances engagement since it provides a better and faster note taking and makes the lecture more interesting.</a:t>
            </a:r>
          </a:p>
          <a:p>
            <a:pPr lvl="0" defTabSz="457200">
              <a:defRPr/>
            </a:pPr>
            <a:endParaRPr lang="en-GB" sz="1600" dirty="0">
              <a:solidFill>
                <a:prstClr val="white"/>
              </a:solidFill>
            </a:endParaRPr>
          </a:p>
          <a:p>
            <a:pPr lvl="0" defTabSz="457200">
              <a:defRPr/>
            </a:pPr>
            <a:r>
              <a:rPr lang="en-GB" sz="1600" dirty="0">
                <a:solidFill>
                  <a:prstClr val="white"/>
                </a:solidFill>
              </a:rPr>
              <a:t>-Even though it is claimed that use of laptops in classes is distracting for students, laptops should be allowed due to the fact that it causes higher class performance and </a:t>
            </a:r>
            <a:r>
              <a:rPr lang="en-GB" sz="1600">
                <a:solidFill>
                  <a:prstClr val="white"/>
                </a:solidFill>
              </a:rPr>
              <a:t>enhanced engagement.</a:t>
            </a:r>
            <a:endParaRPr lang="en-GB" sz="1600" dirty="0">
              <a:solidFill>
                <a:prstClr val="white"/>
              </a:solidFill>
            </a:endParaRPr>
          </a:p>
          <a:p>
            <a:pPr lvl="0" defTabSz="457200">
              <a:defRPr/>
            </a:pPr>
            <a:endParaRPr lang="en-GB" dirty="0">
              <a:solidFill>
                <a:prstClr val="white"/>
              </a:solidFill>
            </a:endParaRPr>
          </a:p>
          <a:p>
            <a:pPr lvl="0" defTabSz="457200">
              <a:defRPr/>
            </a:pPr>
            <a:endParaRPr lang="en-GB" dirty="0">
              <a:solidFill>
                <a:prstClr val="white"/>
              </a:solidFill>
            </a:endParaRPr>
          </a:p>
          <a:p>
            <a:pPr lvl="0" defTabSz="457200">
              <a:defRPr/>
            </a:pPr>
            <a:endParaRPr lang="en-GB" dirty="0">
              <a:solidFill>
                <a:prstClr val="white"/>
              </a:solidFill>
            </a:endParaRPr>
          </a:p>
          <a:p>
            <a:pPr lvl="0" defTabSz="457200">
              <a:defRPr/>
            </a:pPr>
            <a:endParaRPr lang="en-GB" dirty="0">
              <a:solidFill>
                <a:prstClr val="white"/>
              </a:solidFill>
            </a:endParaRPr>
          </a:p>
          <a:p>
            <a:pPr lvl="0" defTabSz="457200"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7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7793-2D33-4627-9112-BD3493BD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600" dirty="0"/>
              <a:t>What did we learn last week?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605E91-CDCC-4E4F-8C21-59B378EDF2D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62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4A2DBD-156B-478F-A995-FE7439858B7B}"/>
              </a:ext>
            </a:extLst>
          </p:cNvPr>
          <p:cNvSpPr/>
          <p:nvPr/>
        </p:nvSpPr>
        <p:spPr>
          <a:xfrm>
            <a:off x="6400799" y="829340"/>
            <a:ext cx="5299585" cy="5342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52F61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Main premise: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Censorship in media should not be practiced.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52F61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Counter argument: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Censorship is a necessity for the protection of the society.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52F61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Supports: </a:t>
            </a:r>
          </a:p>
          <a:p>
            <a:pPr marL="34290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52F61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since the governing authorities will abuse it </a:t>
            </a:r>
          </a:p>
          <a:p>
            <a:pPr marL="34290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52F61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certain moral values will be imposed to society.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52F61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52F61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Thesis statement: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Although it has been argued that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censorship is a necessity for the protection of the society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censorship in media should not be practiced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since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governing authorities will abuse it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certain moral values will be imposed to society.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52F61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52F61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84971809-0B33-4917-B16F-1AE1881D67E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84021" y="640080"/>
          <a:ext cx="4812417" cy="58985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00607">
                  <a:extLst>
                    <a:ext uri="{9D8B030D-6E8A-4147-A177-3AD203B41FA5}">
                      <a16:colId xmlns:a16="http://schemas.microsoft.com/office/drawing/2014/main" val="2454444291"/>
                    </a:ext>
                  </a:extLst>
                </a:gridCol>
                <a:gridCol w="2411810">
                  <a:extLst>
                    <a:ext uri="{9D8B030D-6E8A-4147-A177-3AD203B41FA5}">
                      <a16:colId xmlns:a16="http://schemas.microsoft.com/office/drawing/2014/main" val="802013406"/>
                    </a:ext>
                  </a:extLst>
                </a:gridCol>
              </a:tblGrid>
              <a:tr h="798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endParaRPr lang="en-GB" sz="15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“Yes, censorship should be practiced!”)</a:t>
                      </a:r>
                      <a:endParaRPr lang="en-GB" sz="15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962" marR="41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AGAINST  </a:t>
                      </a:r>
                      <a:endParaRPr lang="en-GB" sz="15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(“No, censorship should not be practiced!”)</a:t>
                      </a:r>
                      <a:endParaRPr lang="en-GB" sz="15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962" marR="41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758205"/>
                  </a:ext>
                </a:extLst>
              </a:tr>
              <a:tr h="4789657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tr-TR" sz="1500" dirty="0"/>
                        <a:t>to protect children</a:t>
                      </a:r>
                      <a:endParaRPr lang="en-GB" sz="1500" dirty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/>
                        <a:t>privacy protection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protecting people from fake news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 against violence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b="1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maintain national security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 cultural values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avoid obscenity or racism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b="1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protect the moral values 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endParaRPr lang="en-GB" sz="15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962" marR="41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500" b="1" dirty="0">
                          <a:solidFill>
                            <a:srgbClr val="7030A0"/>
                          </a:solidFill>
                        </a:rPr>
                        <a:t>open to be abused by the authorities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15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 democracy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15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freedom of thought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15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parents are responsible to protect their children.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15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right to get information</a:t>
                      </a:r>
                      <a:endParaRPr lang="en-GB" sz="1500" dirty="0">
                        <a:solidFill>
                          <a:srgbClr val="FFC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1500" b="1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imposing moral values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GB" sz="15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one-sided information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457200" algn="l"/>
                        </a:tabLst>
                      </a:pPr>
                      <a:endParaRPr lang="en-GB" sz="15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962" marR="419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37742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FC656A-BF72-4D34-8FC0-ADED8A630088}"/>
              </a:ext>
            </a:extLst>
          </p:cNvPr>
          <p:cNvCxnSpPr>
            <a:cxnSpLocks/>
          </p:cNvCxnSpPr>
          <p:nvPr/>
        </p:nvCxnSpPr>
        <p:spPr>
          <a:xfrm flipV="1">
            <a:off x="2505075" y="1704977"/>
            <a:ext cx="933450" cy="1884358"/>
          </a:xfrm>
          <a:prstGeom prst="straightConnector1">
            <a:avLst/>
          </a:prstGeom>
          <a:ln w="28575" cmpd="sng">
            <a:solidFill>
              <a:srgbClr val="FF0000">
                <a:alpha val="60000"/>
              </a:srgbClr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2C772E-47EB-4A3E-AE4D-398C5EA4E766}"/>
              </a:ext>
            </a:extLst>
          </p:cNvPr>
          <p:cNvCxnSpPr>
            <a:cxnSpLocks/>
          </p:cNvCxnSpPr>
          <p:nvPr/>
        </p:nvCxnSpPr>
        <p:spPr>
          <a:xfrm flipV="1">
            <a:off x="2295525" y="5153024"/>
            <a:ext cx="962025" cy="762001"/>
          </a:xfrm>
          <a:prstGeom prst="straightConnector1">
            <a:avLst/>
          </a:prstGeom>
          <a:ln w="28575" cmpd="sng">
            <a:solidFill>
              <a:srgbClr val="FF0000">
                <a:alpha val="6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2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BF0B-58B0-4DD4-8793-86359611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0113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THESIS STATEMENT </a:t>
            </a:r>
            <a:r>
              <a:rPr lang="en-US" b="1" cap="none" dirty="0"/>
              <a:t>examples</a:t>
            </a:r>
            <a:r>
              <a:rPr lang="en-US" cap="none" dirty="0"/>
              <a:t> </a:t>
            </a:r>
            <a:r>
              <a:rPr lang="en-US" b="1" cap="none" dirty="0"/>
              <a:t>about </a:t>
            </a:r>
            <a:r>
              <a:rPr lang="en-US" b="1" dirty="0"/>
              <a:t>“censorship in media”: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66BC-63C5-4813-B141-528A21C2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05000"/>
            <a:ext cx="10745787" cy="43518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Although it has been argued that </a:t>
            </a:r>
            <a:r>
              <a:rPr lang="en-US" dirty="0">
                <a:solidFill>
                  <a:srgbClr val="0070C0"/>
                </a:solidFill>
              </a:rPr>
              <a:t>censorship is a necessity for the protection of society, </a:t>
            </a:r>
            <a:r>
              <a:rPr lang="en-US" dirty="0">
                <a:solidFill>
                  <a:srgbClr val="FF0000"/>
                </a:solidFill>
              </a:rPr>
              <a:t>censorship should not be practiced </a:t>
            </a:r>
            <a:r>
              <a:rPr lang="en-US" dirty="0">
                <a:solidFill>
                  <a:schemeClr val="bg1"/>
                </a:solidFill>
              </a:rPr>
              <a:t>since/because </a:t>
            </a:r>
            <a:r>
              <a:rPr lang="en-US" dirty="0">
                <a:solidFill>
                  <a:srgbClr val="7030A0"/>
                </a:solidFill>
              </a:rPr>
              <a:t>the governing authorities will abuse it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rgbClr val="7030A0"/>
                </a:solidFill>
              </a:rPr>
              <a:t> the free flow of ideas will be hindered.</a:t>
            </a:r>
            <a:endParaRPr lang="en-GB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has been contended that </a:t>
            </a:r>
            <a:r>
              <a:rPr lang="en-US" dirty="0">
                <a:solidFill>
                  <a:srgbClr val="0070C0"/>
                </a:solidFill>
              </a:rPr>
              <a:t>censorship is a necessity for the protection of society, </a:t>
            </a:r>
            <a:r>
              <a:rPr lang="en-US" dirty="0">
                <a:solidFill>
                  <a:schemeClr val="bg1"/>
                </a:solidFill>
              </a:rPr>
              <a:t>however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yet/but </a:t>
            </a:r>
            <a:r>
              <a:rPr lang="en-US" dirty="0">
                <a:solidFill>
                  <a:srgbClr val="FF0000"/>
                </a:solidFill>
              </a:rPr>
              <a:t>censorship should not be practiced </a:t>
            </a:r>
            <a:r>
              <a:rPr lang="en-US" dirty="0">
                <a:solidFill>
                  <a:schemeClr val="bg1"/>
                </a:solidFill>
              </a:rPr>
              <a:t>since/because </a:t>
            </a:r>
            <a:r>
              <a:rPr lang="en-US" dirty="0">
                <a:solidFill>
                  <a:srgbClr val="7030A0"/>
                </a:solidFill>
              </a:rPr>
              <a:t>the governing authorities will abuse it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rgbClr val="7030A0"/>
                </a:solidFill>
              </a:rPr>
              <a:t> the free flow of ideas will be hindered.</a:t>
            </a:r>
            <a:endParaRPr lang="en-GB" dirty="0">
              <a:solidFill>
                <a:srgbClr val="7030A0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Even though </a:t>
            </a:r>
            <a:r>
              <a:rPr lang="en-GB" dirty="0">
                <a:solidFill>
                  <a:srgbClr val="0070C0"/>
                </a:solidFill>
              </a:rPr>
              <a:t>censorship</a:t>
            </a:r>
            <a:r>
              <a:rPr lang="en-GB" dirty="0"/>
              <a:t> is claimed to be </a:t>
            </a:r>
            <a:r>
              <a:rPr lang="en-US" dirty="0">
                <a:solidFill>
                  <a:srgbClr val="0070C0"/>
                </a:solidFill>
              </a:rPr>
              <a:t>a necessity for the protection of society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censorship should not be practiced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in terms of/regarding/</a:t>
            </a:r>
            <a:r>
              <a:rPr lang="en-US" dirty="0">
                <a:solidFill>
                  <a:schemeClr val="bg1"/>
                </a:solidFill>
              </a:rPr>
              <a:t>because of/due to 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……………. </a:t>
            </a:r>
            <a:r>
              <a:rPr lang="en-GB" dirty="0">
                <a:solidFill>
                  <a:schemeClr val="bg1"/>
                </a:solidFill>
              </a:rPr>
              <a:t>and</a:t>
            </a:r>
            <a:r>
              <a:rPr lang="en-GB" dirty="0">
                <a:solidFill>
                  <a:srgbClr val="7030A0"/>
                </a:solidFill>
              </a:rPr>
              <a:t> ………………….. .</a:t>
            </a:r>
          </a:p>
          <a:p>
            <a:r>
              <a:rPr lang="en-GB" dirty="0">
                <a:solidFill>
                  <a:schemeClr val="bg1"/>
                </a:solidFill>
              </a:rPr>
              <a:t>Even though </a:t>
            </a:r>
            <a:r>
              <a:rPr lang="en-GB" dirty="0">
                <a:solidFill>
                  <a:srgbClr val="0070C0"/>
                </a:solidFill>
              </a:rPr>
              <a:t>censorship</a:t>
            </a:r>
            <a:r>
              <a:rPr lang="en-GB" dirty="0"/>
              <a:t> is claimed to be </a:t>
            </a:r>
            <a:r>
              <a:rPr lang="en-US" dirty="0">
                <a:solidFill>
                  <a:srgbClr val="0070C0"/>
                </a:solidFill>
              </a:rPr>
              <a:t>a necessity for the protection of society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censorship should not be practiced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in terms of/regarding/</a:t>
            </a:r>
            <a:r>
              <a:rPr lang="en-US" dirty="0">
                <a:solidFill>
                  <a:schemeClr val="bg1"/>
                </a:solidFill>
              </a:rPr>
              <a:t>because of/due to 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the potential for the abuse of power by the governing authorities </a:t>
            </a:r>
            <a:r>
              <a:rPr lang="en-GB" dirty="0">
                <a:solidFill>
                  <a:schemeClr val="bg1"/>
                </a:solidFill>
              </a:rPr>
              <a:t>and</a:t>
            </a:r>
            <a:r>
              <a:rPr lang="en-GB" dirty="0">
                <a:solidFill>
                  <a:srgbClr val="7030A0"/>
                </a:solidFill>
              </a:rPr>
              <a:t> the hindrance for the free flow of ideas.</a:t>
            </a:r>
          </a:p>
          <a:p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9000">
              <a:srgbClr val="0070C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8E1B-AE9F-45DA-9BA0-7CEB74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rgbClr val="FFFFFF"/>
                </a:solidFill>
              </a:rPr>
              <a:t>Steps of Writing an Argumentative Essay</a:t>
            </a:r>
          </a:p>
        </p:txBody>
      </p:sp>
      <p:sp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90C772-DF1E-4B50-95E5-A849DDCFE94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85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7793-2D33-4627-9112-BD3493BD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000" dirty="0">
                <a:solidFill>
                  <a:srgbClr val="FFFFFF"/>
                </a:solidFill>
              </a:rPr>
              <a:t>What are we going to learn this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DECC-78D8-4858-807D-B66B516D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Preparing an outline</a:t>
            </a:r>
          </a:p>
        </p:txBody>
      </p:sp>
    </p:spTree>
    <p:extLst>
      <p:ext uri="{BB962C8B-B14F-4D97-AF65-F5344CB8AC3E}">
        <p14:creationId xmlns:p14="http://schemas.microsoft.com/office/powerpoint/2010/main" val="268381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9000">
              <a:srgbClr val="0070C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E5CA-FCE5-4F7F-B042-B9999D82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GB" sz="3300" b="1" dirty="0"/>
              <a:t>Argumentative Essay Outline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FA71182-5EF2-4ABA-9DD5-C14E576D2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244" y="685798"/>
            <a:ext cx="6397978" cy="59631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Thesis Statement: (full sentence)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I. Subtopic 1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A. Major support for </a:t>
            </a:r>
            <a:r>
              <a:rPr lang="en-GB" sz="1600" b="1" dirty="0">
                <a:solidFill>
                  <a:srgbClr val="FF0000"/>
                </a:solidFill>
              </a:rPr>
              <a:t>con 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1. Minor support for </a:t>
            </a:r>
            <a:r>
              <a:rPr lang="en-GB" sz="1600" b="1" dirty="0">
                <a:solidFill>
                  <a:srgbClr val="FF0000"/>
                </a:solidFill>
              </a:rPr>
              <a:t>con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	a. Example / evidence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B. Major support for </a:t>
            </a:r>
            <a:r>
              <a:rPr lang="en-GB" sz="1600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1. Minor support for </a:t>
            </a:r>
            <a:r>
              <a:rPr lang="en-GB" sz="1600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	a. Example / evidence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2. Minor support for </a:t>
            </a:r>
            <a:r>
              <a:rPr lang="en-GB" sz="1600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           	3. Minor support for </a:t>
            </a:r>
            <a:r>
              <a:rPr lang="en-GB" sz="1600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II. Subtopic 2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A. Major support for </a:t>
            </a:r>
            <a:r>
              <a:rPr lang="en-GB" sz="1600" b="1" dirty="0">
                <a:solidFill>
                  <a:srgbClr val="FF0000"/>
                </a:solidFill>
              </a:rPr>
              <a:t>con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1. Minor support for </a:t>
            </a:r>
            <a:r>
              <a:rPr lang="en-GB" sz="1600" b="1" dirty="0">
                <a:solidFill>
                  <a:srgbClr val="FF0000"/>
                </a:solidFill>
              </a:rPr>
              <a:t>con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2. Minor support for </a:t>
            </a:r>
            <a:r>
              <a:rPr lang="en-GB" sz="1600" b="1" dirty="0">
                <a:solidFill>
                  <a:srgbClr val="FF0000"/>
                </a:solidFill>
              </a:rPr>
              <a:t>con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B. Major support for </a:t>
            </a:r>
            <a:r>
              <a:rPr lang="en-GB" sz="1600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1. Minor support for </a:t>
            </a:r>
            <a:r>
              <a:rPr lang="en-GB" sz="1600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2. Minor support for </a:t>
            </a:r>
            <a:r>
              <a:rPr lang="en-GB" sz="1600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	a. Example / evidence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1"/>
                </a:solidFill>
              </a:rPr>
              <a:t>			b. Example / evidence</a:t>
            </a:r>
          </a:p>
          <a:p>
            <a:pPr marL="0" indent="0">
              <a:lnSpc>
                <a:spcPct val="90000"/>
              </a:lnSpc>
              <a:buNone/>
            </a:pP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8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D815BA5-2770-446D-BD8C-5C67605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7" y="353482"/>
            <a:ext cx="10479088" cy="1507067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lt"/>
              </a:rPr>
              <a:t>Thesis statement: </a:t>
            </a:r>
            <a:r>
              <a:rPr lang="en-US" sz="2000" cap="none" dirty="0">
                <a:latin typeface="+mn-lt"/>
              </a:rPr>
              <a:t>Although it has been argued that </a:t>
            </a:r>
            <a:r>
              <a:rPr lang="en-US" sz="2000" cap="none" dirty="0">
                <a:solidFill>
                  <a:srgbClr val="0070C0"/>
                </a:solidFill>
                <a:latin typeface="+mn-lt"/>
              </a:rPr>
              <a:t>censorship is a necessity for the protection of the society</a:t>
            </a:r>
            <a:r>
              <a:rPr lang="en-US" sz="2000" cap="none" dirty="0">
                <a:latin typeface="+mn-lt"/>
              </a:rPr>
              <a:t>, </a:t>
            </a:r>
            <a:r>
              <a:rPr lang="en-US" sz="2000" cap="none" dirty="0">
                <a:solidFill>
                  <a:srgbClr val="FF0000"/>
                </a:solidFill>
                <a:latin typeface="+mn-lt"/>
              </a:rPr>
              <a:t>censorship in media should not be practiced</a:t>
            </a:r>
            <a:r>
              <a:rPr lang="en-US" sz="2000" cap="none" dirty="0">
                <a:latin typeface="+mn-lt"/>
              </a:rPr>
              <a:t> since </a:t>
            </a:r>
            <a:r>
              <a:rPr lang="en-US" sz="2000" cap="none" dirty="0">
                <a:solidFill>
                  <a:srgbClr val="7030A0"/>
                </a:solidFill>
                <a:latin typeface="+mn-lt"/>
              </a:rPr>
              <a:t>the governing authorities will abuse it </a:t>
            </a:r>
            <a:r>
              <a:rPr lang="en-US" sz="2000" cap="none" dirty="0">
                <a:latin typeface="+mn-lt"/>
              </a:rPr>
              <a:t>and</a:t>
            </a:r>
            <a:r>
              <a:rPr lang="en-US" sz="2000" cap="none" dirty="0">
                <a:solidFill>
                  <a:srgbClr val="7030A0"/>
                </a:solidFill>
                <a:latin typeface="+mn-lt"/>
              </a:rPr>
              <a:t> certain moral values will be imposed to society.</a:t>
            </a:r>
            <a:br>
              <a:rPr lang="en-US" sz="2000" cap="none" dirty="0">
                <a:solidFill>
                  <a:srgbClr val="7030A0"/>
                </a:solidFill>
                <a:latin typeface="+mn-lt"/>
              </a:rPr>
            </a:br>
            <a:endParaRPr lang="en-GB" sz="2000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6518C3-6267-4F23-BB17-56E372D42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936" y="1752600"/>
            <a:ext cx="4937655" cy="43116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I. Subtopic 1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A. Major support for </a:t>
            </a:r>
            <a:r>
              <a:rPr lang="en-GB" b="1" dirty="0">
                <a:solidFill>
                  <a:srgbClr val="FF0000"/>
                </a:solidFill>
              </a:rPr>
              <a:t>con 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1. Minor support for </a:t>
            </a:r>
            <a:r>
              <a:rPr lang="en-GB" b="1" dirty="0">
                <a:solidFill>
                  <a:srgbClr val="FF0000"/>
                </a:solidFill>
              </a:rPr>
              <a:t>con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	a. Example / evidence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B. Major support for </a:t>
            </a:r>
            <a:r>
              <a:rPr lang="en-GB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1. Minor support for </a:t>
            </a:r>
            <a:r>
              <a:rPr lang="en-GB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	a. Example / evidence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2. Minor support for </a:t>
            </a:r>
            <a:r>
              <a:rPr lang="en-GB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       	3. Minor support for </a:t>
            </a:r>
            <a:r>
              <a:rPr lang="en-GB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79409FC-3BE5-451C-8987-1CB85A62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981" y="1860549"/>
            <a:ext cx="4970083" cy="431165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dirty="0"/>
              <a:t>I. Politics</a:t>
            </a:r>
          </a:p>
          <a:p>
            <a:pPr marL="0" lvl="0" indent="0">
              <a:buNone/>
            </a:pPr>
            <a:r>
              <a:rPr lang="en-GB" dirty="0"/>
              <a:t>    A. P</a:t>
            </a:r>
            <a:r>
              <a:rPr lang="tr-TR" dirty="0"/>
              <a:t>rotection of national security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1. M</a:t>
            </a:r>
            <a:r>
              <a:rPr lang="tr-TR" dirty="0"/>
              <a:t>ilitary secrets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  2. </a:t>
            </a:r>
            <a:r>
              <a:rPr lang="tr-TR" dirty="0"/>
              <a:t>Matters involving national </a:t>
            </a:r>
            <a:r>
              <a:rPr lang="en-GB" dirty="0"/>
              <a:t>		  	      </a:t>
            </a:r>
            <a:r>
              <a:rPr lang="tr-TR" dirty="0"/>
              <a:t>sovereignty</a:t>
            </a:r>
            <a:endParaRPr lang="en-GB" dirty="0"/>
          </a:p>
          <a:p>
            <a:pPr marL="0" lvl="0" indent="0">
              <a:buNone/>
            </a:pPr>
            <a:r>
              <a:rPr lang="en-GB" dirty="0"/>
              <a:t>    B. Abuse by the governing authority</a:t>
            </a:r>
          </a:p>
          <a:p>
            <a:pPr marL="0" lvl="0" indent="0">
              <a:buNone/>
            </a:pPr>
            <a:r>
              <a:rPr lang="en-GB" dirty="0"/>
              <a:t>        </a:t>
            </a:r>
            <a:r>
              <a:rPr lang="en-US" dirty="0"/>
              <a:t>1. Receiving biased or distorted  	information</a:t>
            </a:r>
          </a:p>
          <a:p>
            <a:pPr marL="0" indent="0">
              <a:buNone/>
            </a:pPr>
            <a:r>
              <a:rPr lang="en-US" dirty="0"/>
              <a:t>        2. One–sided reports  </a:t>
            </a:r>
          </a:p>
          <a:p>
            <a:pPr marL="0" indent="0">
              <a:buNone/>
            </a:pPr>
            <a:r>
              <a:rPr lang="en-US" dirty="0"/>
              <a:t>            a. </a:t>
            </a:r>
            <a:r>
              <a:rPr lang="tr-TR" dirty="0"/>
              <a:t>North Korea (</a:t>
            </a:r>
            <a:r>
              <a:rPr lang="en-GB" dirty="0"/>
              <a:t>Grossberg, 2006)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33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D815BA5-2770-446D-BD8C-5C67605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7" y="353482"/>
            <a:ext cx="10479088" cy="1507067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lt"/>
              </a:rPr>
              <a:t>Thesis statement: </a:t>
            </a:r>
            <a:r>
              <a:rPr lang="en-US" sz="2000" cap="none" dirty="0">
                <a:latin typeface="+mn-lt"/>
              </a:rPr>
              <a:t>Although it has been argued that </a:t>
            </a:r>
            <a:r>
              <a:rPr lang="en-US" sz="2000" cap="none" dirty="0">
                <a:solidFill>
                  <a:srgbClr val="0070C0"/>
                </a:solidFill>
                <a:latin typeface="+mn-lt"/>
              </a:rPr>
              <a:t>censorship is a necessity for the protection of the society</a:t>
            </a:r>
            <a:r>
              <a:rPr lang="en-US" sz="2000" cap="none" dirty="0">
                <a:latin typeface="+mn-lt"/>
              </a:rPr>
              <a:t>, </a:t>
            </a:r>
            <a:r>
              <a:rPr lang="en-US" sz="2000" cap="none" dirty="0">
                <a:solidFill>
                  <a:srgbClr val="FF0000"/>
                </a:solidFill>
                <a:latin typeface="+mn-lt"/>
              </a:rPr>
              <a:t>censorship in media should not be practiced</a:t>
            </a:r>
            <a:r>
              <a:rPr lang="en-US" sz="2000" cap="none" dirty="0">
                <a:latin typeface="+mn-lt"/>
              </a:rPr>
              <a:t> since </a:t>
            </a:r>
            <a:r>
              <a:rPr lang="en-US" sz="2000" cap="none" dirty="0">
                <a:solidFill>
                  <a:srgbClr val="7030A0"/>
                </a:solidFill>
                <a:latin typeface="+mn-lt"/>
              </a:rPr>
              <a:t>the governing authorities will abuse it </a:t>
            </a:r>
            <a:r>
              <a:rPr lang="en-US" sz="2000" cap="none" dirty="0">
                <a:latin typeface="+mn-lt"/>
              </a:rPr>
              <a:t>and</a:t>
            </a:r>
            <a:r>
              <a:rPr lang="en-US" sz="2000" cap="none" dirty="0">
                <a:solidFill>
                  <a:srgbClr val="7030A0"/>
                </a:solidFill>
                <a:latin typeface="+mn-lt"/>
              </a:rPr>
              <a:t> certain moral values will be imposed to society.</a:t>
            </a:r>
            <a:br>
              <a:rPr lang="en-US" sz="2000" cap="none" dirty="0">
                <a:solidFill>
                  <a:srgbClr val="7030A0"/>
                </a:solidFill>
                <a:latin typeface="+mn-lt"/>
              </a:rPr>
            </a:br>
            <a:endParaRPr lang="en-GB" sz="2000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6518C3-6267-4F23-BB17-56E372D42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936" y="1752600"/>
            <a:ext cx="4937655" cy="431165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II. Subtopic 1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A. Major support for </a:t>
            </a:r>
            <a:r>
              <a:rPr lang="en-GB" b="1" dirty="0">
                <a:solidFill>
                  <a:srgbClr val="FF0000"/>
                </a:solidFill>
              </a:rPr>
              <a:t>con 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1. Minor support for </a:t>
            </a:r>
            <a:r>
              <a:rPr lang="en-GB" b="1" dirty="0">
                <a:solidFill>
                  <a:srgbClr val="FF0000"/>
                </a:solidFill>
              </a:rPr>
              <a:t>con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	a. Example / evidence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B. Major support for </a:t>
            </a:r>
            <a:r>
              <a:rPr lang="en-GB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1. Minor support for </a:t>
            </a:r>
            <a:r>
              <a:rPr lang="en-GB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	a. Example / evidence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		2. Minor support for </a:t>
            </a:r>
            <a:r>
              <a:rPr lang="en-GB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           	3. Minor support for </a:t>
            </a:r>
            <a:r>
              <a:rPr lang="en-GB" b="1" dirty="0">
                <a:solidFill>
                  <a:srgbClr val="FF0000"/>
                </a:solidFill>
              </a:rPr>
              <a:t>pro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79409FC-3BE5-451C-8987-1CB85A62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981" y="1860549"/>
            <a:ext cx="4970083" cy="43116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II. moral values</a:t>
            </a:r>
          </a:p>
          <a:p>
            <a:pPr marL="0" lvl="0" indent="0">
              <a:buNone/>
            </a:pPr>
            <a:r>
              <a:rPr lang="en-GB" dirty="0"/>
              <a:t>    A. protecting moral values</a:t>
            </a:r>
          </a:p>
          <a:p>
            <a:pPr marL="0" lvl="0" indent="0">
              <a:buNone/>
            </a:pPr>
            <a:r>
              <a:rPr lang="en-GB" dirty="0"/>
              <a:t>        1. </a:t>
            </a:r>
          </a:p>
          <a:p>
            <a:pPr marL="0" lvl="0" indent="0">
              <a:buNone/>
            </a:pPr>
            <a:r>
              <a:rPr lang="en-GB" dirty="0"/>
              <a:t>	  2.</a:t>
            </a:r>
          </a:p>
          <a:p>
            <a:pPr marL="0" lvl="0" indent="0">
              <a:buNone/>
            </a:pPr>
            <a:r>
              <a:rPr lang="en-GB" dirty="0"/>
              <a:t>    B. imposing moral values</a:t>
            </a:r>
          </a:p>
          <a:p>
            <a:pPr marL="0" lvl="0" indent="0">
              <a:buNone/>
            </a:pPr>
            <a:r>
              <a:rPr lang="en-GB" dirty="0"/>
              <a:t>        </a:t>
            </a: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        2.   </a:t>
            </a:r>
          </a:p>
          <a:p>
            <a:pPr marL="0" indent="0">
              <a:buNone/>
            </a:pPr>
            <a:r>
              <a:rPr lang="en-US" dirty="0"/>
              <a:t>	 3.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3128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1492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Slice</vt:lpstr>
      <vt:lpstr>ING 112A  sprıng 2022 ONLINE COURSE  Week 10 argumentative Essay outlıne</vt:lpstr>
      <vt:lpstr>What did we learn last week?</vt:lpstr>
      <vt:lpstr>PowerPoint Presentation</vt:lpstr>
      <vt:lpstr>THESIS STATEMENT examples about “censorship in media”: </vt:lpstr>
      <vt:lpstr>Steps of Writing an Argumentative Essay</vt:lpstr>
      <vt:lpstr>What are we going to learn this week?</vt:lpstr>
      <vt:lpstr>Argumentative Essay Outline</vt:lpstr>
      <vt:lpstr>Thesis statement: Although it has been argued that censorship is a necessity for the protection of the society, censorship in media should not be practiced since the governing authorities will abuse it and certain moral values will be imposed to society. </vt:lpstr>
      <vt:lpstr>Thesis statement: Although it has been argued that censorship is a necessity for the protection of the society, censorship in media should not be practiced since the governing authorities will abuse it and certain moral values will be imposed to society. </vt:lpstr>
      <vt:lpstr>Thesis statement: Although it has been argued that censorship is a necessity for the protection of the society, censorship in media should not be practiced since the governing authorities will abuse it and certain moral values will be imposed to society.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112A  sprıng 2022 ONLINE COURSE  Week 10 argumentative Essay outlıne</dc:title>
  <dc:creator>Aslı Özkara</dc:creator>
  <cp:lastModifiedBy>Aslı Özkara</cp:lastModifiedBy>
  <cp:revision>18</cp:revision>
  <dcterms:created xsi:type="dcterms:W3CDTF">2022-04-26T09:29:13Z</dcterms:created>
  <dcterms:modified xsi:type="dcterms:W3CDTF">2022-04-29T07:25:36Z</dcterms:modified>
</cp:coreProperties>
</file>