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5"/>
  </p:notesMasterIdLst>
  <p:sldIdLst>
    <p:sldId id="257" r:id="rId2"/>
    <p:sldId id="336" r:id="rId3"/>
    <p:sldId id="410" r:id="rId4"/>
    <p:sldId id="376" r:id="rId5"/>
    <p:sldId id="407" r:id="rId6"/>
    <p:sldId id="409" r:id="rId7"/>
    <p:sldId id="331" r:id="rId8"/>
    <p:sldId id="394" r:id="rId9"/>
    <p:sldId id="399" r:id="rId10"/>
    <p:sldId id="333" r:id="rId11"/>
    <p:sldId id="392" r:id="rId12"/>
    <p:sldId id="319" r:id="rId13"/>
    <p:sldId id="323" r:id="rId14"/>
    <p:sldId id="374" r:id="rId15"/>
    <p:sldId id="320" r:id="rId16"/>
    <p:sldId id="375" r:id="rId17"/>
    <p:sldId id="379" r:id="rId18"/>
    <p:sldId id="324" r:id="rId19"/>
    <p:sldId id="329" r:id="rId20"/>
    <p:sldId id="343" r:id="rId21"/>
    <p:sldId id="341" r:id="rId22"/>
    <p:sldId id="340" r:id="rId23"/>
    <p:sldId id="326" r:id="rId24"/>
    <p:sldId id="332" r:id="rId25"/>
    <p:sldId id="391" r:id="rId26"/>
    <p:sldId id="328" r:id="rId27"/>
    <p:sldId id="388" r:id="rId28"/>
    <p:sldId id="401" r:id="rId29"/>
    <p:sldId id="404" r:id="rId30"/>
    <p:sldId id="334" r:id="rId31"/>
    <p:sldId id="353" r:id="rId32"/>
    <p:sldId id="398" r:id="rId33"/>
    <p:sldId id="40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3883" autoAdjust="0"/>
  </p:normalViewPr>
  <p:slideViewPr>
    <p:cSldViewPr snapToGrid="0">
      <p:cViewPr varScale="1">
        <p:scale>
          <a:sx n="67" d="100"/>
          <a:sy n="67" d="100"/>
        </p:scale>
        <p:origin x="948" y="4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7069F-0634-40C5-B4BF-59997995A7B4}"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5750091A-AC6A-4865-BA99-E2928FBA3E2E}">
      <dgm:prSet custT="1"/>
      <dgm:spPr/>
      <dgm:t>
        <a:bodyPr/>
        <a:lstStyle/>
        <a:p>
          <a:r>
            <a:rPr lang="en-GB" sz="1400" dirty="0"/>
            <a:t>Reading sources</a:t>
          </a:r>
          <a:endParaRPr lang="en-US" sz="1400" dirty="0"/>
        </a:p>
      </dgm:t>
    </dgm:pt>
    <dgm:pt modelId="{7D5F59E2-8879-46C4-A4DC-314627F036E1}" type="parTrans" cxnId="{AFF4DCCA-CF1C-4A61-BE86-651311288571}">
      <dgm:prSet/>
      <dgm:spPr/>
      <dgm:t>
        <a:bodyPr/>
        <a:lstStyle/>
        <a:p>
          <a:endParaRPr lang="en-US"/>
        </a:p>
      </dgm:t>
    </dgm:pt>
    <dgm:pt modelId="{1B443F9B-4265-4377-A27A-9AF6C99E31A0}" type="sibTrans" cxnId="{AFF4DCCA-CF1C-4A61-BE86-651311288571}">
      <dgm:prSet phldrT="1" phldr="0"/>
      <dgm:spPr/>
      <dgm:t>
        <a:bodyPr/>
        <a:lstStyle/>
        <a:p>
          <a:r>
            <a:rPr lang="en-US"/>
            <a:t>1</a:t>
          </a:r>
        </a:p>
      </dgm:t>
    </dgm:pt>
    <dgm:pt modelId="{061DB6F9-5067-4078-A8FA-1FA9A609373E}">
      <dgm:prSet/>
      <dgm:spPr/>
      <dgm:t>
        <a:bodyPr/>
        <a:lstStyle/>
        <a:p>
          <a:r>
            <a:rPr lang="en-GB" dirty="0"/>
            <a:t>Making a for &amp; against list</a:t>
          </a:r>
          <a:endParaRPr lang="en-US" dirty="0"/>
        </a:p>
      </dgm:t>
    </dgm:pt>
    <dgm:pt modelId="{DDE57B61-3283-4CD8-93A2-29C359F37938}" type="parTrans" cxnId="{7099F854-85B5-4776-8F0F-FE328D745369}">
      <dgm:prSet/>
      <dgm:spPr/>
      <dgm:t>
        <a:bodyPr/>
        <a:lstStyle/>
        <a:p>
          <a:endParaRPr lang="en-US"/>
        </a:p>
      </dgm:t>
    </dgm:pt>
    <dgm:pt modelId="{E45EB215-75E1-4713-8EC2-1A28C5A2D5D3}" type="sibTrans" cxnId="{7099F854-85B5-4776-8F0F-FE328D745369}">
      <dgm:prSet phldrT="2" phldr="0"/>
      <dgm:spPr/>
      <dgm:t>
        <a:bodyPr/>
        <a:lstStyle/>
        <a:p>
          <a:r>
            <a:rPr lang="en-US"/>
            <a:t>2</a:t>
          </a:r>
        </a:p>
      </dgm:t>
    </dgm:pt>
    <dgm:pt modelId="{DE6E4614-ECF0-4296-893D-C30530A9DEB6}">
      <dgm:prSet/>
      <dgm:spPr/>
      <dgm:t>
        <a:bodyPr/>
        <a:lstStyle/>
        <a:p>
          <a:r>
            <a:rPr lang="en-GB" dirty="0"/>
            <a:t>Formulating the thesis statement</a:t>
          </a:r>
          <a:endParaRPr lang="en-US" dirty="0"/>
        </a:p>
      </dgm:t>
    </dgm:pt>
    <dgm:pt modelId="{03141850-03B2-413F-A6DB-46C01E383801}" type="parTrans" cxnId="{43C384B4-F8A7-481D-A2C9-DC951285E5A3}">
      <dgm:prSet/>
      <dgm:spPr/>
      <dgm:t>
        <a:bodyPr/>
        <a:lstStyle/>
        <a:p>
          <a:endParaRPr lang="en-US"/>
        </a:p>
      </dgm:t>
    </dgm:pt>
    <dgm:pt modelId="{56D5430A-1D68-4733-88A3-446C190261D5}" type="sibTrans" cxnId="{43C384B4-F8A7-481D-A2C9-DC951285E5A3}">
      <dgm:prSet phldrT="3" phldr="0"/>
      <dgm:spPr/>
      <dgm:t>
        <a:bodyPr/>
        <a:lstStyle/>
        <a:p>
          <a:r>
            <a:rPr lang="en-US"/>
            <a:t>3</a:t>
          </a:r>
        </a:p>
      </dgm:t>
    </dgm:pt>
    <dgm:pt modelId="{DDC8D9BA-02D9-4EDA-AD3C-93938B691E82}">
      <dgm:prSet/>
      <dgm:spPr/>
      <dgm:t>
        <a:bodyPr/>
        <a:lstStyle/>
        <a:p>
          <a:r>
            <a:rPr lang="en-GB" dirty="0"/>
            <a:t>Making an outline</a:t>
          </a:r>
          <a:endParaRPr lang="en-US" dirty="0"/>
        </a:p>
      </dgm:t>
    </dgm:pt>
    <dgm:pt modelId="{0EC8640D-710E-4FBE-BB3F-CC6098DD3FFD}" type="parTrans" cxnId="{8CC4A0BC-EC41-4779-8C52-D1113A88083E}">
      <dgm:prSet/>
      <dgm:spPr/>
      <dgm:t>
        <a:bodyPr/>
        <a:lstStyle/>
        <a:p>
          <a:endParaRPr lang="en-US"/>
        </a:p>
      </dgm:t>
    </dgm:pt>
    <dgm:pt modelId="{77345ACF-EE41-4D52-B018-AA6184CE7751}" type="sibTrans" cxnId="{8CC4A0BC-EC41-4779-8C52-D1113A88083E}">
      <dgm:prSet phldrT="4" phldr="0"/>
      <dgm:spPr/>
      <dgm:t>
        <a:bodyPr/>
        <a:lstStyle/>
        <a:p>
          <a:r>
            <a:rPr lang="en-US"/>
            <a:t>4</a:t>
          </a:r>
        </a:p>
      </dgm:t>
    </dgm:pt>
    <dgm:pt modelId="{2D7C9959-9124-4517-9B6A-83D35B0F6D42}">
      <dgm:prSet/>
      <dgm:spPr/>
      <dgm:t>
        <a:bodyPr/>
        <a:lstStyle/>
        <a:p>
          <a:r>
            <a:rPr lang="en-GB"/>
            <a:t>Writing the introductory paragraph</a:t>
          </a:r>
          <a:endParaRPr lang="en-US"/>
        </a:p>
      </dgm:t>
    </dgm:pt>
    <dgm:pt modelId="{CFBCA361-93C0-4FE3-A761-56E1541F578F}" type="parTrans" cxnId="{900D6128-45ED-42D3-8C4B-62B10E96EE6A}">
      <dgm:prSet/>
      <dgm:spPr/>
      <dgm:t>
        <a:bodyPr/>
        <a:lstStyle/>
        <a:p>
          <a:endParaRPr lang="en-US"/>
        </a:p>
      </dgm:t>
    </dgm:pt>
    <dgm:pt modelId="{04D18CF7-947E-4D61-BAE1-60D851F96D99}" type="sibTrans" cxnId="{900D6128-45ED-42D3-8C4B-62B10E96EE6A}">
      <dgm:prSet phldrT="5" phldr="0"/>
      <dgm:spPr/>
      <dgm:t>
        <a:bodyPr/>
        <a:lstStyle/>
        <a:p>
          <a:r>
            <a:rPr lang="en-US"/>
            <a:t>5</a:t>
          </a:r>
        </a:p>
      </dgm:t>
    </dgm:pt>
    <dgm:pt modelId="{8D6DA733-E98E-4280-865E-6DF9C4BDD786}">
      <dgm:prSet/>
      <dgm:spPr/>
      <dgm:t>
        <a:bodyPr/>
        <a:lstStyle/>
        <a:p>
          <a:r>
            <a:rPr lang="en-GB"/>
            <a:t>Writing the body paragraphs</a:t>
          </a:r>
          <a:endParaRPr lang="en-US"/>
        </a:p>
      </dgm:t>
    </dgm:pt>
    <dgm:pt modelId="{CE2E3185-E101-4C36-BE7D-D9D94688966C}" type="parTrans" cxnId="{5DAF83A7-81CC-4F1F-BEEB-90A4B9B9F1CD}">
      <dgm:prSet/>
      <dgm:spPr/>
      <dgm:t>
        <a:bodyPr/>
        <a:lstStyle/>
        <a:p>
          <a:endParaRPr lang="en-US"/>
        </a:p>
      </dgm:t>
    </dgm:pt>
    <dgm:pt modelId="{52696B45-BC49-47C1-850A-900269F2D2E5}" type="sibTrans" cxnId="{5DAF83A7-81CC-4F1F-BEEB-90A4B9B9F1CD}">
      <dgm:prSet phldrT="6" phldr="0"/>
      <dgm:spPr/>
      <dgm:t>
        <a:bodyPr/>
        <a:lstStyle/>
        <a:p>
          <a:r>
            <a:rPr lang="en-US"/>
            <a:t>6</a:t>
          </a:r>
        </a:p>
      </dgm:t>
    </dgm:pt>
    <dgm:pt modelId="{3E028618-3013-4664-B14F-EC55A44B5BAE}">
      <dgm:prSet/>
      <dgm:spPr/>
      <dgm:t>
        <a:bodyPr/>
        <a:lstStyle/>
        <a:p>
          <a:r>
            <a:rPr lang="en-GB"/>
            <a:t>Writing the conclusion paragraph.</a:t>
          </a:r>
          <a:endParaRPr lang="en-US"/>
        </a:p>
      </dgm:t>
    </dgm:pt>
    <dgm:pt modelId="{4B3C4BA2-049E-4F03-B5FA-E4CA82AE8163}" type="parTrans" cxnId="{0DF4C8E5-E714-4359-918A-6A7C8692195D}">
      <dgm:prSet/>
      <dgm:spPr/>
      <dgm:t>
        <a:bodyPr/>
        <a:lstStyle/>
        <a:p>
          <a:endParaRPr lang="en-US"/>
        </a:p>
      </dgm:t>
    </dgm:pt>
    <dgm:pt modelId="{F363A440-D2EB-40C2-802E-5938A8A277B0}" type="sibTrans" cxnId="{0DF4C8E5-E714-4359-918A-6A7C8692195D}">
      <dgm:prSet phldrT="7" phldr="0"/>
      <dgm:spPr/>
      <dgm:t>
        <a:bodyPr/>
        <a:lstStyle/>
        <a:p>
          <a:r>
            <a:rPr lang="en-US"/>
            <a:t>7</a:t>
          </a:r>
        </a:p>
      </dgm:t>
    </dgm:pt>
    <dgm:pt modelId="{7C53C5DA-9AE8-4AD7-A014-08A283E1C867}" type="pres">
      <dgm:prSet presAssocID="{3927069F-0634-40C5-B4BF-59997995A7B4}" presName="linearFlow" presStyleCnt="0">
        <dgm:presLayoutVars>
          <dgm:dir/>
          <dgm:animLvl val="lvl"/>
          <dgm:resizeHandles val="exact"/>
        </dgm:presLayoutVars>
      </dgm:prSet>
      <dgm:spPr/>
    </dgm:pt>
    <dgm:pt modelId="{E8AD490C-9A76-45D2-AFAE-3977DC5CD4CF}" type="pres">
      <dgm:prSet presAssocID="{5750091A-AC6A-4865-BA99-E2928FBA3E2E}" presName="compositeNode" presStyleCnt="0"/>
      <dgm:spPr/>
    </dgm:pt>
    <dgm:pt modelId="{EBEC4D6A-5796-43D4-887F-802B2AA3862A}" type="pres">
      <dgm:prSet presAssocID="{5750091A-AC6A-4865-BA99-E2928FBA3E2E}" presName="parTx" presStyleLbl="node1" presStyleIdx="0" presStyleCnt="0">
        <dgm:presLayoutVars>
          <dgm:chMax val="0"/>
          <dgm:chPref val="0"/>
          <dgm:bulletEnabled val="1"/>
        </dgm:presLayoutVars>
      </dgm:prSet>
      <dgm:spPr/>
    </dgm:pt>
    <dgm:pt modelId="{1A9C0B83-46F4-4455-9EEE-913E43711CB5}" type="pres">
      <dgm:prSet presAssocID="{5750091A-AC6A-4865-BA99-E2928FBA3E2E}" presName="parSh" presStyleCnt="0"/>
      <dgm:spPr/>
    </dgm:pt>
    <dgm:pt modelId="{42DD00E5-3C93-45DC-AADF-13C5A80384D9}" type="pres">
      <dgm:prSet presAssocID="{5750091A-AC6A-4865-BA99-E2928FBA3E2E}" presName="lineNode" presStyleLbl="alignAccFollowNode1" presStyleIdx="0" presStyleCnt="21"/>
      <dgm:spPr/>
    </dgm:pt>
    <dgm:pt modelId="{D21E96AF-5374-4D35-AF94-2F17CB2CC1ED}" type="pres">
      <dgm:prSet presAssocID="{5750091A-AC6A-4865-BA99-E2928FBA3E2E}" presName="lineArrowNode" presStyleLbl="alignAccFollowNode1" presStyleIdx="1" presStyleCnt="21"/>
      <dgm:spPr/>
    </dgm:pt>
    <dgm:pt modelId="{76F471FF-318D-47AA-B6E2-DFEB97CF5A34}" type="pres">
      <dgm:prSet presAssocID="{1B443F9B-4265-4377-A27A-9AF6C99E31A0}" presName="sibTransNodeCircle" presStyleLbl="alignNode1" presStyleIdx="0" presStyleCnt="7">
        <dgm:presLayoutVars>
          <dgm:chMax val="0"/>
          <dgm:bulletEnabled/>
        </dgm:presLayoutVars>
      </dgm:prSet>
      <dgm:spPr/>
    </dgm:pt>
    <dgm:pt modelId="{A481F4C5-CA1A-4D8D-95DA-A8D3FA8CDA60}" type="pres">
      <dgm:prSet presAssocID="{1B443F9B-4265-4377-A27A-9AF6C99E31A0}" presName="spacerBetweenCircleAndCallout" presStyleCnt="0">
        <dgm:presLayoutVars/>
      </dgm:prSet>
      <dgm:spPr/>
    </dgm:pt>
    <dgm:pt modelId="{D81B0912-24FE-4ADB-80A3-B7C76577B47F}" type="pres">
      <dgm:prSet presAssocID="{5750091A-AC6A-4865-BA99-E2928FBA3E2E}" presName="nodeText" presStyleLbl="alignAccFollowNode1" presStyleIdx="2" presStyleCnt="21">
        <dgm:presLayoutVars>
          <dgm:bulletEnabled val="1"/>
        </dgm:presLayoutVars>
      </dgm:prSet>
      <dgm:spPr/>
    </dgm:pt>
    <dgm:pt modelId="{7D14DC28-33D8-4FBB-8429-E6ABCA354BB4}" type="pres">
      <dgm:prSet presAssocID="{1B443F9B-4265-4377-A27A-9AF6C99E31A0}" presName="sibTransComposite" presStyleCnt="0"/>
      <dgm:spPr/>
    </dgm:pt>
    <dgm:pt modelId="{ED1A4E42-4FF8-4BE0-91D2-4077F14E10EF}" type="pres">
      <dgm:prSet presAssocID="{061DB6F9-5067-4078-A8FA-1FA9A609373E}" presName="compositeNode" presStyleCnt="0"/>
      <dgm:spPr/>
    </dgm:pt>
    <dgm:pt modelId="{F484A884-A9E1-405E-88F7-501E755F02BF}" type="pres">
      <dgm:prSet presAssocID="{061DB6F9-5067-4078-A8FA-1FA9A609373E}" presName="parTx" presStyleLbl="node1" presStyleIdx="0" presStyleCnt="0">
        <dgm:presLayoutVars>
          <dgm:chMax val="0"/>
          <dgm:chPref val="0"/>
          <dgm:bulletEnabled val="1"/>
        </dgm:presLayoutVars>
      </dgm:prSet>
      <dgm:spPr/>
    </dgm:pt>
    <dgm:pt modelId="{5C42AED4-E83C-46CD-BFA7-D1C98F26D834}" type="pres">
      <dgm:prSet presAssocID="{061DB6F9-5067-4078-A8FA-1FA9A609373E}" presName="parSh" presStyleCnt="0"/>
      <dgm:spPr/>
    </dgm:pt>
    <dgm:pt modelId="{21CE37A4-5DD3-4A4B-93B4-BE116B17717B}" type="pres">
      <dgm:prSet presAssocID="{061DB6F9-5067-4078-A8FA-1FA9A609373E}" presName="lineNode" presStyleLbl="alignAccFollowNode1" presStyleIdx="3" presStyleCnt="21"/>
      <dgm:spPr/>
    </dgm:pt>
    <dgm:pt modelId="{FBEB89F1-5941-488B-BCEA-D325520AE173}" type="pres">
      <dgm:prSet presAssocID="{061DB6F9-5067-4078-A8FA-1FA9A609373E}" presName="lineArrowNode" presStyleLbl="alignAccFollowNode1" presStyleIdx="4" presStyleCnt="21"/>
      <dgm:spPr/>
    </dgm:pt>
    <dgm:pt modelId="{2224DABB-4491-4F62-A65D-9DD72EAC2D7D}" type="pres">
      <dgm:prSet presAssocID="{E45EB215-75E1-4713-8EC2-1A28C5A2D5D3}" presName="sibTransNodeCircle" presStyleLbl="alignNode1" presStyleIdx="1" presStyleCnt="7">
        <dgm:presLayoutVars>
          <dgm:chMax val="0"/>
          <dgm:bulletEnabled/>
        </dgm:presLayoutVars>
      </dgm:prSet>
      <dgm:spPr/>
    </dgm:pt>
    <dgm:pt modelId="{84E2CE3B-AD1C-4878-BEE7-CE710F6E7A48}" type="pres">
      <dgm:prSet presAssocID="{E45EB215-75E1-4713-8EC2-1A28C5A2D5D3}" presName="spacerBetweenCircleAndCallout" presStyleCnt="0">
        <dgm:presLayoutVars/>
      </dgm:prSet>
      <dgm:spPr/>
    </dgm:pt>
    <dgm:pt modelId="{77218F65-4CAC-4DA1-AA45-CADE2F67E6F8}" type="pres">
      <dgm:prSet presAssocID="{061DB6F9-5067-4078-A8FA-1FA9A609373E}" presName="nodeText" presStyleLbl="alignAccFollowNode1" presStyleIdx="5" presStyleCnt="21">
        <dgm:presLayoutVars>
          <dgm:bulletEnabled val="1"/>
        </dgm:presLayoutVars>
      </dgm:prSet>
      <dgm:spPr/>
    </dgm:pt>
    <dgm:pt modelId="{7A620814-CF1C-4A36-80EA-AEEA12DB59CB}" type="pres">
      <dgm:prSet presAssocID="{E45EB215-75E1-4713-8EC2-1A28C5A2D5D3}" presName="sibTransComposite" presStyleCnt="0"/>
      <dgm:spPr/>
    </dgm:pt>
    <dgm:pt modelId="{7299BFA8-EEB8-4C3A-8C75-51EDD2AABCCE}" type="pres">
      <dgm:prSet presAssocID="{DE6E4614-ECF0-4296-893D-C30530A9DEB6}" presName="compositeNode" presStyleCnt="0"/>
      <dgm:spPr/>
    </dgm:pt>
    <dgm:pt modelId="{65D73E03-BCB6-441C-9CF6-F93E5194BE69}" type="pres">
      <dgm:prSet presAssocID="{DE6E4614-ECF0-4296-893D-C30530A9DEB6}" presName="parTx" presStyleLbl="node1" presStyleIdx="0" presStyleCnt="0">
        <dgm:presLayoutVars>
          <dgm:chMax val="0"/>
          <dgm:chPref val="0"/>
          <dgm:bulletEnabled val="1"/>
        </dgm:presLayoutVars>
      </dgm:prSet>
      <dgm:spPr/>
    </dgm:pt>
    <dgm:pt modelId="{988EFE0C-D635-484D-9833-A441FC5F6613}" type="pres">
      <dgm:prSet presAssocID="{DE6E4614-ECF0-4296-893D-C30530A9DEB6}" presName="parSh" presStyleCnt="0"/>
      <dgm:spPr/>
    </dgm:pt>
    <dgm:pt modelId="{F8CBA6B1-31D6-4ABF-8821-E8F697068A1C}" type="pres">
      <dgm:prSet presAssocID="{DE6E4614-ECF0-4296-893D-C30530A9DEB6}" presName="lineNode" presStyleLbl="alignAccFollowNode1" presStyleIdx="6" presStyleCnt="21"/>
      <dgm:spPr/>
    </dgm:pt>
    <dgm:pt modelId="{3E9E4FFD-FF2C-4CD7-9D91-021C89FE0290}" type="pres">
      <dgm:prSet presAssocID="{DE6E4614-ECF0-4296-893D-C30530A9DEB6}" presName="lineArrowNode" presStyleLbl="alignAccFollowNode1" presStyleIdx="7" presStyleCnt="21"/>
      <dgm:spPr/>
    </dgm:pt>
    <dgm:pt modelId="{970E0F93-0670-4A14-94B6-D8EFD56A6C7B}" type="pres">
      <dgm:prSet presAssocID="{56D5430A-1D68-4733-88A3-446C190261D5}" presName="sibTransNodeCircle" presStyleLbl="alignNode1" presStyleIdx="2" presStyleCnt="7">
        <dgm:presLayoutVars>
          <dgm:chMax val="0"/>
          <dgm:bulletEnabled/>
        </dgm:presLayoutVars>
      </dgm:prSet>
      <dgm:spPr/>
    </dgm:pt>
    <dgm:pt modelId="{B599DD52-B5B6-4F1E-A028-9F2B26FBBACE}" type="pres">
      <dgm:prSet presAssocID="{56D5430A-1D68-4733-88A3-446C190261D5}" presName="spacerBetweenCircleAndCallout" presStyleCnt="0">
        <dgm:presLayoutVars/>
      </dgm:prSet>
      <dgm:spPr/>
    </dgm:pt>
    <dgm:pt modelId="{C85CF548-1107-42FF-A349-31092C257611}" type="pres">
      <dgm:prSet presAssocID="{DE6E4614-ECF0-4296-893D-C30530A9DEB6}" presName="nodeText" presStyleLbl="alignAccFollowNode1" presStyleIdx="8" presStyleCnt="21">
        <dgm:presLayoutVars>
          <dgm:bulletEnabled val="1"/>
        </dgm:presLayoutVars>
      </dgm:prSet>
      <dgm:spPr/>
    </dgm:pt>
    <dgm:pt modelId="{83F8EAB9-86CC-4D6D-8AC2-EBD199328DFC}" type="pres">
      <dgm:prSet presAssocID="{56D5430A-1D68-4733-88A3-446C190261D5}" presName="sibTransComposite" presStyleCnt="0"/>
      <dgm:spPr/>
    </dgm:pt>
    <dgm:pt modelId="{AECB9BDD-3CEC-4085-942C-7D2914DE3EA7}" type="pres">
      <dgm:prSet presAssocID="{DDC8D9BA-02D9-4EDA-AD3C-93938B691E82}" presName="compositeNode" presStyleCnt="0"/>
      <dgm:spPr/>
    </dgm:pt>
    <dgm:pt modelId="{200EA8FD-3208-491C-8209-DE978DFD077E}" type="pres">
      <dgm:prSet presAssocID="{DDC8D9BA-02D9-4EDA-AD3C-93938B691E82}" presName="parTx" presStyleLbl="node1" presStyleIdx="0" presStyleCnt="0">
        <dgm:presLayoutVars>
          <dgm:chMax val="0"/>
          <dgm:chPref val="0"/>
          <dgm:bulletEnabled val="1"/>
        </dgm:presLayoutVars>
      </dgm:prSet>
      <dgm:spPr/>
    </dgm:pt>
    <dgm:pt modelId="{C8399B80-FA56-4270-806F-63F170D16F6E}" type="pres">
      <dgm:prSet presAssocID="{DDC8D9BA-02D9-4EDA-AD3C-93938B691E82}" presName="parSh" presStyleCnt="0"/>
      <dgm:spPr/>
    </dgm:pt>
    <dgm:pt modelId="{7A84C70E-67E2-4539-ABCD-436238E5D642}" type="pres">
      <dgm:prSet presAssocID="{DDC8D9BA-02D9-4EDA-AD3C-93938B691E82}" presName="lineNode" presStyleLbl="alignAccFollowNode1" presStyleIdx="9" presStyleCnt="21"/>
      <dgm:spPr/>
    </dgm:pt>
    <dgm:pt modelId="{761C64E1-084D-47CD-B48A-C90AC3C35206}" type="pres">
      <dgm:prSet presAssocID="{DDC8D9BA-02D9-4EDA-AD3C-93938B691E82}" presName="lineArrowNode" presStyleLbl="alignAccFollowNode1" presStyleIdx="10" presStyleCnt="21"/>
      <dgm:spPr/>
    </dgm:pt>
    <dgm:pt modelId="{7557DF37-852A-4CB3-91B3-DE7EE7CC039F}" type="pres">
      <dgm:prSet presAssocID="{77345ACF-EE41-4D52-B018-AA6184CE7751}" presName="sibTransNodeCircle" presStyleLbl="alignNode1" presStyleIdx="3" presStyleCnt="7">
        <dgm:presLayoutVars>
          <dgm:chMax val="0"/>
          <dgm:bulletEnabled/>
        </dgm:presLayoutVars>
      </dgm:prSet>
      <dgm:spPr/>
    </dgm:pt>
    <dgm:pt modelId="{9DD4DBE5-0AF6-47F6-A220-6E892AA8C54E}" type="pres">
      <dgm:prSet presAssocID="{77345ACF-EE41-4D52-B018-AA6184CE7751}" presName="spacerBetweenCircleAndCallout" presStyleCnt="0">
        <dgm:presLayoutVars/>
      </dgm:prSet>
      <dgm:spPr/>
    </dgm:pt>
    <dgm:pt modelId="{71396317-0525-4A22-854E-2E2CECBA1278}" type="pres">
      <dgm:prSet presAssocID="{DDC8D9BA-02D9-4EDA-AD3C-93938B691E82}" presName="nodeText" presStyleLbl="alignAccFollowNode1" presStyleIdx="11" presStyleCnt="21">
        <dgm:presLayoutVars>
          <dgm:bulletEnabled val="1"/>
        </dgm:presLayoutVars>
      </dgm:prSet>
      <dgm:spPr/>
    </dgm:pt>
    <dgm:pt modelId="{2DF4B6CC-0A33-453A-B138-826448E82399}" type="pres">
      <dgm:prSet presAssocID="{77345ACF-EE41-4D52-B018-AA6184CE7751}" presName="sibTransComposite" presStyleCnt="0"/>
      <dgm:spPr/>
    </dgm:pt>
    <dgm:pt modelId="{5592D80A-CFB6-453B-9EDD-AA2EBC61328E}" type="pres">
      <dgm:prSet presAssocID="{2D7C9959-9124-4517-9B6A-83D35B0F6D42}" presName="compositeNode" presStyleCnt="0"/>
      <dgm:spPr/>
    </dgm:pt>
    <dgm:pt modelId="{43F75A37-DE42-4545-B232-1B29EBE3855D}" type="pres">
      <dgm:prSet presAssocID="{2D7C9959-9124-4517-9B6A-83D35B0F6D42}" presName="parTx" presStyleLbl="node1" presStyleIdx="0" presStyleCnt="0">
        <dgm:presLayoutVars>
          <dgm:chMax val="0"/>
          <dgm:chPref val="0"/>
          <dgm:bulletEnabled val="1"/>
        </dgm:presLayoutVars>
      </dgm:prSet>
      <dgm:spPr/>
    </dgm:pt>
    <dgm:pt modelId="{A160D091-6393-4F26-93EC-98B9938401D9}" type="pres">
      <dgm:prSet presAssocID="{2D7C9959-9124-4517-9B6A-83D35B0F6D42}" presName="parSh" presStyleCnt="0"/>
      <dgm:spPr/>
    </dgm:pt>
    <dgm:pt modelId="{360CC102-06B5-46E8-A20E-CD15D3EA9197}" type="pres">
      <dgm:prSet presAssocID="{2D7C9959-9124-4517-9B6A-83D35B0F6D42}" presName="lineNode" presStyleLbl="alignAccFollowNode1" presStyleIdx="12" presStyleCnt="21"/>
      <dgm:spPr/>
    </dgm:pt>
    <dgm:pt modelId="{87ADE0DA-183E-4C11-B6AD-49F57AC94698}" type="pres">
      <dgm:prSet presAssocID="{2D7C9959-9124-4517-9B6A-83D35B0F6D42}" presName="lineArrowNode" presStyleLbl="alignAccFollowNode1" presStyleIdx="13" presStyleCnt="21"/>
      <dgm:spPr/>
    </dgm:pt>
    <dgm:pt modelId="{FE972A0C-6FD8-4B22-8DB9-EFE1697DAE94}" type="pres">
      <dgm:prSet presAssocID="{04D18CF7-947E-4D61-BAE1-60D851F96D99}" presName="sibTransNodeCircle" presStyleLbl="alignNode1" presStyleIdx="4" presStyleCnt="7">
        <dgm:presLayoutVars>
          <dgm:chMax val="0"/>
          <dgm:bulletEnabled/>
        </dgm:presLayoutVars>
      </dgm:prSet>
      <dgm:spPr/>
    </dgm:pt>
    <dgm:pt modelId="{A14C0B7C-551E-4669-B393-37D0A5883E47}" type="pres">
      <dgm:prSet presAssocID="{04D18CF7-947E-4D61-BAE1-60D851F96D99}" presName="spacerBetweenCircleAndCallout" presStyleCnt="0">
        <dgm:presLayoutVars/>
      </dgm:prSet>
      <dgm:spPr/>
    </dgm:pt>
    <dgm:pt modelId="{B8787C7B-AB92-40FE-956A-B18DF653F7BE}" type="pres">
      <dgm:prSet presAssocID="{2D7C9959-9124-4517-9B6A-83D35B0F6D42}" presName="nodeText" presStyleLbl="alignAccFollowNode1" presStyleIdx="14" presStyleCnt="21">
        <dgm:presLayoutVars>
          <dgm:bulletEnabled val="1"/>
        </dgm:presLayoutVars>
      </dgm:prSet>
      <dgm:spPr/>
    </dgm:pt>
    <dgm:pt modelId="{D1D919B4-55CB-4BB8-8E9C-879D17D687F3}" type="pres">
      <dgm:prSet presAssocID="{04D18CF7-947E-4D61-BAE1-60D851F96D99}" presName="sibTransComposite" presStyleCnt="0"/>
      <dgm:spPr/>
    </dgm:pt>
    <dgm:pt modelId="{2F3960C4-2DE9-4608-9FC5-9C89813FC613}" type="pres">
      <dgm:prSet presAssocID="{8D6DA733-E98E-4280-865E-6DF9C4BDD786}" presName="compositeNode" presStyleCnt="0"/>
      <dgm:spPr/>
    </dgm:pt>
    <dgm:pt modelId="{EDB43121-BF70-4D1A-B168-4286C3D3C397}" type="pres">
      <dgm:prSet presAssocID="{8D6DA733-E98E-4280-865E-6DF9C4BDD786}" presName="parTx" presStyleLbl="node1" presStyleIdx="0" presStyleCnt="0">
        <dgm:presLayoutVars>
          <dgm:chMax val="0"/>
          <dgm:chPref val="0"/>
          <dgm:bulletEnabled val="1"/>
        </dgm:presLayoutVars>
      </dgm:prSet>
      <dgm:spPr/>
    </dgm:pt>
    <dgm:pt modelId="{751D6586-BCCE-4793-8519-FD390BB337F8}" type="pres">
      <dgm:prSet presAssocID="{8D6DA733-E98E-4280-865E-6DF9C4BDD786}" presName="parSh" presStyleCnt="0"/>
      <dgm:spPr/>
    </dgm:pt>
    <dgm:pt modelId="{0E3C219D-8808-4421-82C5-456FECD349B1}" type="pres">
      <dgm:prSet presAssocID="{8D6DA733-E98E-4280-865E-6DF9C4BDD786}" presName="lineNode" presStyleLbl="alignAccFollowNode1" presStyleIdx="15" presStyleCnt="21"/>
      <dgm:spPr/>
    </dgm:pt>
    <dgm:pt modelId="{5B83947E-F382-4EC8-A9C1-E6AF437032CE}" type="pres">
      <dgm:prSet presAssocID="{8D6DA733-E98E-4280-865E-6DF9C4BDD786}" presName="lineArrowNode" presStyleLbl="alignAccFollowNode1" presStyleIdx="16" presStyleCnt="21"/>
      <dgm:spPr/>
    </dgm:pt>
    <dgm:pt modelId="{71649721-1CA5-4C7E-AC0C-C4C65A0641A8}" type="pres">
      <dgm:prSet presAssocID="{52696B45-BC49-47C1-850A-900269F2D2E5}" presName="sibTransNodeCircle" presStyleLbl="alignNode1" presStyleIdx="5" presStyleCnt="7">
        <dgm:presLayoutVars>
          <dgm:chMax val="0"/>
          <dgm:bulletEnabled/>
        </dgm:presLayoutVars>
      </dgm:prSet>
      <dgm:spPr/>
    </dgm:pt>
    <dgm:pt modelId="{7E2FB532-5857-45A0-BD1E-C14A5B1582AE}" type="pres">
      <dgm:prSet presAssocID="{52696B45-BC49-47C1-850A-900269F2D2E5}" presName="spacerBetweenCircleAndCallout" presStyleCnt="0">
        <dgm:presLayoutVars/>
      </dgm:prSet>
      <dgm:spPr/>
    </dgm:pt>
    <dgm:pt modelId="{DB2EB442-2DD1-43CD-B5D2-9B71A9FE5C57}" type="pres">
      <dgm:prSet presAssocID="{8D6DA733-E98E-4280-865E-6DF9C4BDD786}" presName="nodeText" presStyleLbl="alignAccFollowNode1" presStyleIdx="17" presStyleCnt="21">
        <dgm:presLayoutVars>
          <dgm:bulletEnabled val="1"/>
        </dgm:presLayoutVars>
      </dgm:prSet>
      <dgm:spPr/>
    </dgm:pt>
    <dgm:pt modelId="{A96BA6EB-D330-44DD-A8B9-7B03816321BC}" type="pres">
      <dgm:prSet presAssocID="{52696B45-BC49-47C1-850A-900269F2D2E5}" presName="sibTransComposite" presStyleCnt="0"/>
      <dgm:spPr/>
    </dgm:pt>
    <dgm:pt modelId="{5EC09301-617C-49F2-8F3F-B5F5D7545227}" type="pres">
      <dgm:prSet presAssocID="{3E028618-3013-4664-B14F-EC55A44B5BAE}" presName="compositeNode" presStyleCnt="0"/>
      <dgm:spPr/>
    </dgm:pt>
    <dgm:pt modelId="{8DC24124-D3BF-48DC-B045-17F605AEA236}" type="pres">
      <dgm:prSet presAssocID="{3E028618-3013-4664-B14F-EC55A44B5BAE}" presName="parTx" presStyleLbl="node1" presStyleIdx="0" presStyleCnt="0">
        <dgm:presLayoutVars>
          <dgm:chMax val="0"/>
          <dgm:chPref val="0"/>
          <dgm:bulletEnabled val="1"/>
        </dgm:presLayoutVars>
      </dgm:prSet>
      <dgm:spPr/>
    </dgm:pt>
    <dgm:pt modelId="{7C446C89-34E6-4499-9C32-EF3F50FCCFB3}" type="pres">
      <dgm:prSet presAssocID="{3E028618-3013-4664-B14F-EC55A44B5BAE}" presName="parSh" presStyleCnt="0"/>
      <dgm:spPr/>
    </dgm:pt>
    <dgm:pt modelId="{787D7183-DF1C-40D2-9197-DEC37E7FDED1}" type="pres">
      <dgm:prSet presAssocID="{3E028618-3013-4664-B14F-EC55A44B5BAE}" presName="lineNode" presStyleLbl="alignAccFollowNode1" presStyleIdx="18" presStyleCnt="21"/>
      <dgm:spPr/>
    </dgm:pt>
    <dgm:pt modelId="{994CFB15-B673-4E9E-BA92-1810EB11F81A}" type="pres">
      <dgm:prSet presAssocID="{3E028618-3013-4664-B14F-EC55A44B5BAE}" presName="lineArrowNode" presStyleLbl="alignAccFollowNode1" presStyleIdx="19" presStyleCnt="21"/>
      <dgm:spPr/>
    </dgm:pt>
    <dgm:pt modelId="{68A6C096-6390-4492-AD83-469F31E6E6E9}" type="pres">
      <dgm:prSet presAssocID="{F363A440-D2EB-40C2-802E-5938A8A277B0}" presName="sibTransNodeCircle" presStyleLbl="alignNode1" presStyleIdx="6" presStyleCnt="7">
        <dgm:presLayoutVars>
          <dgm:chMax val="0"/>
          <dgm:bulletEnabled/>
        </dgm:presLayoutVars>
      </dgm:prSet>
      <dgm:spPr/>
    </dgm:pt>
    <dgm:pt modelId="{6249DD06-84ED-45FD-9E4D-DE8C6C8E7587}" type="pres">
      <dgm:prSet presAssocID="{F363A440-D2EB-40C2-802E-5938A8A277B0}" presName="spacerBetweenCircleAndCallout" presStyleCnt="0">
        <dgm:presLayoutVars/>
      </dgm:prSet>
      <dgm:spPr/>
    </dgm:pt>
    <dgm:pt modelId="{8EFA00D3-4EFC-4FF8-BFDF-C89BE78312BA}" type="pres">
      <dgm:prSet presAssocID="{3E028618-3013-4664-B14F-EC55A44B5BAE}" presName="nodeText" presStyleLbl="alignAccFollowNode1" presStyleIdx="20" presStyleCnt="21">
        <dgm:presLayoutVars>
          <dgm:bulletEnabled val="1"/>
        </dgm:presLayoutVars>
      </dgm:prSet>
      <dgm:spPr/>
    </dgm:pt>
  </dgm:ptLst>
  <dgm:cxnLst>
    <dgm:cxn modelId="{A65B8605-5E58-4AD9-99D6-21DC62953738}" type="presOf" srcId="{8D6DA733-E98E-4280-865E-6DF9C4BDD786}" destId="{DB2EB442-2DD1-43CD-B5D2-9B71A9FE5C57}" srcOrd="0" destOrd="0" presId="urn:microsoft.com/office/officeart/2016/7/layout/LinearArrowProcessNumbered"/>
    <dgm:cxn modelId="{11C0D41E-743F-4BF8-A178-9B2F8E0EC17F}" type="presOf" srcId="{56D5430A-1D68-4733-88A3-446C190261D5}" destId="{970E0F93-0670-4A14-94B6-D8EFD56A6C7B}" srcOrd="0" destOrd="0" presId="urn:microsoft.com/office/officeart/2016/7/layout/LinearArrowProcessNumbered"/>
    <dgm:cxn modelId="{3D05631F-F361-45F8-8C96-9A6438D634D5}" type="presOf" srcId="{04D18CF7-947E-4D61-BAE1-60D851F96D99}" destId="{FE972A0C-6FD8-4B22-8DB9-EFE1697DAE94}" srcOrd="0" destOrd="0" presId="urn:microsoft.com/office/officeart/2016/7/layout/LinearArrowProcessNumbered"/>
    <dgm:cxn modelId="{216DD625-DC95-426E-9FF1-D074626F443E}" type="presOf" srcId="{5750091A-AC6A-4865-BA99-E2928FBA3E2E}" destId="{D81B0912-24FE-4ADB-80A3-B7C76577B47F}" srcOrd="0" destOrd="0" presId="urn:microsoft.com/office/officeart/2016/7/layout/LinearArrowProcessNumbered"/>
    <dgm:cxn modelId="{900D6128-45ED-42D3-8C4B-62B10E96EE6A}" srcId="{3927069F-0634-40C5-B4BF-59997995A7B4}" destId="{2D7C9959-9124-4517-9B6A-83D35B0F6D42}" srcOrd="4" destOrd="0" parTransId="{CFBCA361-93C0-4FE3-A761-56E1541F578F}" sibTransId="{04D18CF7-947E-4D61-BAE1-60D851F96D99}"/>
    <dgm:cxn modelId="{CC290E3D-B6DC-4C67-A85A-41A2F853EE11}" type="presOf" srcId="{DDC8D9BA-02D9-4EDA-AD3C-93938B691E82}" destId="{71396317-0525-4A22-854E-2E2CECBA1278}" srcOrd="0" destOrd="0" presId="urn:microsoft.com/office/officeart/2016/7/layout/LinearArrowProcessNumbered"/>
    <dgm:cxn modelId="{8799FF3D-D219-490B-8BE1-6FB2308D79A1}" type="presOf" srcId="{3927069F-0634-40C5-B4BF-59997995A7B4}" destId="{7C53C5DA-9AE8-4AD7-A014-08A283E1C867}" srcOrd="0" destOrd="0" presId="urn:microsoft.com/office/officeart/2016/7/layout/LinearArrowProcessNumbered"/>
    <dgm:cxn modelId="{4BDEC650-5524-4312-86B1-4ED2887369DD}" type="presOf" srcId="{061DB6F9-5067-4078-A8FA-1FA9A609373E}" destId="{77218F65-4CAC-4DA1-AA45-CADE2F67E6F8}" srcOrd="0" destOrd="0" presId="urn:microsoft.com/office/officeart/2016/7/layout/LinearArrowProcessNumbered"/>
    <dgm:cxn modelId="{7099F854-85B5-4776-8F0F-FE328D745369}" srcId="{3927069F-0634-40C5-B4BF-59997995A7B4}" destId="{061DB6F9-5067-4078-A8FA-1FA9A609373E}" srcOrd="1" destOrd="0" parTransId="{DDE57B61-3283-4CD8-93A2-29C359F37938}" sibTransId="{E45EB215-75E1-4713-8EC2-1A28C5A2D5D3}"/>
    <dgm:cxn modelId="{78D7088D-BE38-45F7-AD76-F1F91EB963F3}" type="presOf" srcId="{E45EB215-75E1-4713-8EC2-1A28C5A2D5D3}" destId="{2224DABB-4491-4F62-A65D-9DD72EAC2D7D}" srcOrd="0" destOrd="0" presId="urn:microsoft.com/office/officeart/2016/7/layout/LinearArrowProcessNumbered"/>
    <dgm:cxn modelId="{FD745E9D-39B9-4A44-87B9-0AAF73BCC4C7}" type="presOf" srcId="{3E028618-3013-4664-B14F-EC55A44B5BAE}" destId="{8EFA00D3-4EFC-4FF8-BFDF-C89BE78312BA}" srcOrd="0" destOrd="0" presId="urn:microsoft.com/office/officeart/2016/7/layout/LinearArrowProcessNumbered"/>
    <dgm:cxn modelId="{72AE7C9D-C412-4606-9EC9-D0DA075169C2}" type="presOf" srcId="{DE6E4614-ECF0-4296-893D-C30530A9DEB6}" destId="{C85CF548-1107-42FF-A349-31092C257611}" srcOrd="0" destOrd="0" presId="urn:microsoft.com/office/officeart/2016/7/layout/LinearArrowProcessNumbered"/>
    <dgm:cxn modelId="{3DB89EA5-A469-4531-BF96-7147F057484A}" type="presOf" srcId="{2D7C9959-9124-4517-9B6A-83D35B0F6D42}" destId="{B8787C7B-AB92-40FE-956A-B18DF653F7BE}" srcOrd="0" destOrd="0" presId="urn:microsoft.com/office/officeart/2016/7/layout/LinearArrowProcessNumbered"/>
    <dgm:cxn modelId="{5DAF83A7-81CC-4F1F-BEEB-90A4B9B9F1CD}" srcId="{3927069F-0634-40C5-B4BF-59997995A7B4}" destId="{8D6DA733-E98E-4280-865E-6DF9C4BDD786}" srcOrd="5" destOrd="0" parTransId="{CE2E3185-E101-4C36-BE7D-D9D94688966C}" sibTransId="{52696B45-BC49-47C1-850A-900269F2D2E5}"/>
    <dgm:cxn modelId="{386811B3-B72A-44D2-8AAE-AEED500A6456}" type="presOf" srcId="{77345ACF-EE41-4D52-B018-AA6184CE7751}" destId="{7557DF37-852A-4CB3-91B3-DE7EE7CC039F}" srcOrd="0" destOrd="0" presId="urn:microsoft.com/office/officeart/2016/7/layout/LinearArrowProcessNumbered"/>
    <dgm:cxn modelId="{43C384B4-F8A7-481D-A2C9-DC951285E5A3}" srcId="{3927069F-0634-40C5-B4BF-59997995A7B4}" destId="{DE6E4614-ECF0-4296-893D-C30530A9DEB6}" srcOrd="2" destOrd="0" parTransId="{03141850-03B2-413F-A6DB-46C01E383801}" sibTransId="{56D5430A-1D68-4733-88A3-446C190261D5}"/>
    <dgm:cxn modelId="{8CC4A0BC-EC41-4779-8C52-D1113A88083E}" srcId="{3927069F-0634-40C5-B4BF-59997995A7B4}" destId="{DDC8D9BA-02D9-4EDA-AD3C-93938B691E82}" srcOrd="3" destOrd="0" parTransId="{0EC8640D-710E-4FBE-BB3F-CC6098DD3FFD}" sibTransId="{77345ACF-EE41-4D52-B018-AA6184CE7751}"/>
    <dgm:cxn modelId="{AFF4DCCA-CF1C-4A61-BE86-651311288571}" srcId="{3927069F-0634-40C5-B4BF-59997995A7B4}" destId="{5750091A-AC6A-4865-BA99-E2928FBA3E2E}" srcOrd="0" destOrd="0" parTransId="{7D5F59E2-8879-46C4-A4DC-314627F036E1}" sibTransId="{1B443F9B-4265-4377-A27A-9AF6C99E31A0}"/>
    <dgm:cxn modelId="{3C630BCF-D68A-42F3-8A3A-FA5422A5F6E3}" type="presOf" srcId="{F363A440-D2EB-40C2-802E-5938A8A277B0}" destId="{68A6C096-6390-4492-AD83-469F31E6E6E9}" srcOrd="0" destOrd="0" presId="urn:microsoft.com/office/officeart/2016/7/layout/LinearArrowProcessNumbered"/>
    <dgm:cxn modelId="{0DF4C8E5-E714-4359-918A-6A7C8692195D}" srcId="{3927069F-0634-40C5-B4BF-59997995A7B4}" destId="{3E028618-3013-4664-B14F-EC55A44B5BAE}" srcOrd="6" destOrd="0" parTransId="{4B3C4BA2-049E-4F03-B5FA-E4CA82AE8163}" sibTransId="{F363A440-D2EB-40C2-802E-5938A8A277B0}"/>
    <dgm:cxn modelId="{2052B4EB-2ED0-40C5-9E4D-4AB50994DC3A}" type="presOf" srcId="{1B443F9B-4265-4377-A27A-9AF6C99E31A0}" destId="{76F471FF-318D-47AA-B6E2-DFEB97CF5A34}" srcOrd="0" destOrd="0" presId="urn:microsoft.com/office/officeart/2016/7/layout/LinearArrowProcessNumbered"/>
    <dgm:cxn modelId="{A96C8BEE-B7A2-4C86-AA78-80550F3FCAE2}" type="presOf" srcId="{52696B45-BC49-47C1-850A-900269F2D2E5}" destId="{71649721-1CA5-4C7E-AC0C-C4C65A0641A8}" srcOrd="0" destOrd="0" presId="urn:microsoft.com/office/officeart/2016/7/layout/LinearArrowProcessNumbered"/>
    <dgm:cxn modelId="{6A00EED4-014A-443A-B5FE-F3D992740493}" type="presParOf" srcId="{7C53C5DA-9AE8-4AD7-A014-08A283E1C867}" destId="{E8AD490C-9A76-45D2-AFAE-3977DC5CD4CF}" srcOrd="0" destOrd="0" presId="urn:microsoft.com/office/officeart/2016/7/layout/LinearArrowProcessNumbered"/>
    <dgm:cxn modelId="{E89B2CC2-FEAB-46F1-89C3-F450F19908DC}" type="presParOf" srcId="{E8AD490C-9A76-45D2-AFAE-3977DC5CD4CF}" destId="{EBEC4D6A-5796-43D4-887F-802B2AA3862A}" srcOrd="0" destOrd="0" presId="urn:microsoft.com/office/officeart/2016/7/layout/LinearArrowProcessNumbered"/>
    <dgm:cxn modelId="{1994A950-FFF4-473B-90DE-5CBADF94F642}" type="presParOf" srcId="{E8AD490C-9A76-45D2-AFAE-3977DC5CD4CF}" destId="{1A9C0B83-46F4-4455-9EEE-913E43711CB5}" srcOrd="1" destOrd="0" presId="urn:microsoft.com/office/officeart/2016/7/layout/LinearArrowProcessNumbered"/>
    <dgm:cxn modelId="{16520AB8-3445-4329-8BCE-56B9A8FDC055}" type="presParOf" srcId="{1A9C0B83-46F4-4455-9EEE-913E43711CB5}" destId="{42DD00E5-3C93-45DC-AADF-13C5A80384D9}" srcOrd="0" destOrd="0" presId="urn:microsoft.com/office/officeart/2016/7/layout/LinearArrowProcessNumbered"/>
    <dgm:cxn modelId="{3F9DBAF3-49E3-45FD-9A9F-1627686351F8}" type="presParOf" srcId="{1A9C0B83-46F4-4455-9EEE-913E43711CB5}" destId="{D21E96AF-5374-4D35-AF94-2F17CB2CC1ED}" srcOrd="1" destOrd="0" presId="urn:microsoft.com/office/officeart/2016/7/layout/LinearArrowProcessNumbered"/>
    <dgm:cxn modelId="{F757AD9B-9A7F-4339-A78A-374F1C6E6DE9}" type="presParOf" srcId="{1A9C0B83-46F4-4455-9EEE-913E43711CB5}" destId="{76F471FF-318D-47AA-B6E2-DFEB97CF5A34}" srcOrd="2" destOrd="0" presId="urn:microsoft.com/office/officeart/2016/7/layout/LinearArrowProcessNumbered"/>
    <dgm:cxn modelId="{C0FA261F-B647-496F-8A30-F7D7E798F0E8}" type="presParOf" srcId="{1A9C0B83-46F4-4455-9EEE-913E43711CB5}" destId="{A481F4C5-CA1A-4D8D-95DA-A8D3FA8CDA60}" srcOrd="3" destOrd="0" presId="urn:microsoft.com/office/officeart/2016/7/layout/LinearArrowProcessNumbered"/>
    <dgm:cxn modelId="{1FFE2255-BE42-42B4-933D-6106E241DFEC}" type="presParOf" srcId="{E8AD490C-9A76-45D2-AFAE-3977DC5CD4CF}" destId="{D81B0912-24FE-4ADB-80A3-B7C76577B47F}" srcOrd="2" destOrd="0" presId="urn:microsoft.com/office/officeart/2016/7/layout/LinearArrowProcessNumbered"/>
    <dgm:cxn modelId="{F555102E-F2E4-4F42-9C9C-3CD7DF6F18A6}" type="presParOf" srcId="{7C53C5DA-9AE8-4AD7-A014-08A283E1C867}" destId="{7D14DC28-33D8-4FBB-8429-E6ABCA354BB4}" srcOrd="1" destOrd="0" presId="urn:microsoft.com/office/officeart/2016/7/layout/LinearArrowProcessNumbered"/>
    <dgm:cxn modelId="{896BEF77-FC4C-4CEE-AD6E-836EC287691B}" type="presParOf" srcId="{7C53C5DA-9AE8-4AD7-A014-08A283E1C867}" destId="{ED1A4E42-4FF8-4BE0-91D2-4077F14E10EF}" srcOrd="2" destOrd="0" presId="urn:microsoft.com/office/officeart/2016/7/layout/LinearArrowProcessNumbered"/>
    <dgm:cxn modelId="{F8608A68-CB12-4B50-8F72-345C61B8B723}" type="presParOf" srcId="{ED1A4E42-4FF8-4BE0-91D2-4077F14E10EF}" destId="{F484A884-A9E1-405E-88F7-501E755F02BF}" srcOrd="0" destOrd="0" presId="urn:microsoft.com/office/officeart/2016/7/layout/LinearArrowProcessNumbered"/>
    <dgm:cxn modelId="{D9DE9C78-913F-406E-8939-FC751DE385EC}" type="presParOf" srcId="{ED1A4E42-4FF8-4BE0-91D2-4077F14E10EF}" destId="{5C42AED4-E83C-46CD-BFA7-D1C98F26D834}" srcOrd="1" destOrd="0" presId="urn:microsoft.com/office/officeart/2016/7/layout/LinearArrowProcessNumbered"/>
    <dgm:cxn modelId="{4B04C7CA-E763-436E-B904-AD47A333E8E4}" type="presParOf" srcId="{5C42AED4-E83C-46CD-BFA7-D1C98F26D834}" destId="{21CE37A4-5DD3-4A4B-93B4-BE116B17717B}" srcOrd="0" destOrd="0" presId="urn:microsoft.com/office/officeart/2016/7/layout/LinearArrowProcessNumbered"/>
    <dgm:cxn modelId="{C4889E9E-A44A-40C7-B162-A2ADAF1AC60B}" type="presParOf" srcId="{5C42AED4-E83C-46CD-BFA7-D1C98F26D834}" destId="{FBEB89F1-5941-488B-BCEA-D325520AE173}" srcOrd="1" destOrd="0" presId="urn:microsoft.com/office/officeart/2016/7/layout/LinearArrowProcessNumbered"/>
    <dgm:cxn modelId="{51E16723-002C-4AE2-9FAA-B7EB44ACA991}" type="presParOf" srcId="{5C42AED4-E83C-46CD-BFA7-D1C98F26D834}" destId="{2224DABB-4491-4F62-A65D-9DD72EAC2D7D}" srcOrd="2" destOrd="0" presId="urn:microsoft.com/office/officeart/2016/7/layout/LinearArrowProcessNumbered"/>
    <dgm:cxn modelId="{B442F379-24EA-4D29-973F-4B6424C1333C}" type="presParOf" srcId="{5C42AED4-E83C-46CD-BFA7-D1C98F26D834}" destId="{84E2CE3B-AD1C-4878-BEE7-CE710F6E7A48}" srcOrd="3" destOrd="0" presId="urn:microsoft.com/office/officeart/2016/7/layout/LinearArrowProcessNumbered"/>
    <dgm:cxn modelId="{39258E99-446D-496F-A901-928F3CD123AD}" type="presParOf" srcId="{ED1A4E42-4FF8-4BE0-91D2-4077F14E10EF}" destId="{77218F65-4CAC-4DA1-AA45-CADE2F67E6F8}" srcOrd="2" destOrd="0" presId="urn:microsoft.com/office/officeart/2016/7/layout/LinearArrowProcessNumbered"/>
    <dgm:cxn modelId="{0344FE2A-4687-48C6-947B-49A076F9D0B9}" type="presParOf" srcId="{7C53C5DA-9AE8-4AD7-A014-08A283E1C867}" destId="{7A620814-CF1C-4A36-80EA-AEEA12DB59CB}" srcOrd="3" destOrd="0" presId="urn:microsoft.com/office/officeart/2016/7/layout/LinearArrowProcessNumbered"/>
    <dgm:cxn modelId="{D080A253-BAFA-408D-8717-CF3299924CDB}" type="presParOf" srcId="{7C53C5DA-9AE8-4AD7-A014-08A283E1C867}" destId="{7299BFA8-EEB8-4C3A-8C75-51EDD2AABCCE}" srcOrd="4" destOrd="0" presId="urn:microsoft.com/office/officeart/2016/7/layout/LinearArrowProcessNumbered"/>
    <dgm:cxn modelId="{DAF32B04-6A4E-4091-82B2-6DD93C1D50E4}" type="presParOf" srcId="{7299BFA8-EEB8-4C3A-8C75-51EDD2AABCCE}" destId="{65D73E03-BCB6-441C-9CF6-F93E5194BE69}" srcOrd="0" destOrd="0" presId="urn:microsoft.com/office/officeart/2016/7/layout/LinearArrowProcessNumbered"/>
    <dgm:cxn modelId="{BE25CEDF-A29B-471E-8517-70C18C5442F4}" type="presParOf" srcId="{7299BFA8-EEB8-4C3A-8C75-51EDD2AABCCE}" destId="{988EFE0C-D635-484D-9833-A441FC5F6613}" srcOrd="1" destOrd="0" presId="urn:microsoft.com/office/officeart/2016/7/layout/LinearArrowProcessNumbered"/>
    <dgm:cxn modelId="{4C71DB12-42AA-4746-9BF0-AA9408828CFF}" type="presParOf" srcId="{988EFE0C-D635-484D-9833-A441FC5F6613}" destId="{F8CBA6B1-31D6-4ABF-8821-E8F697068A1C}" srcOrd="0" destOrd="0" presId="urn:microsoft.com/office/officeart/2016/7/layout/LinearArrowProcessNumbered"/>
    <dgm:cxn modelId="{3D595F9E-53DF-4962-9D0E-EE1586513F71}" type="presParOf" srcId="{988EFE0C-D635-484D-9833-A441FC5F6613}" destId="{3E9E4FFD-FF2C-4CD7-9D91-021C89FE0290}" srcOrd="1" destOrd="0" presId="urn:microsoft.com/office/officeart/2016/7/layout/LinearArrowProcessNumbered"/>
    <dgm:cxn modelId="{C3265CAA-F9C0-49D2-A83A-0E6D42C3C8BA}" type="presParOf" srcId="{988EFE0C-D635-484D-9833-A441FC5F6613}" destId="{970E0F93-0670-4A14-94B6-D8EFD56A6C7B}" srcOrd="2" destOrd="0" presId="urn:microsoft.com/office/officeart/2016/7/layout/LinearArrowProcessNumbered"/>
    <dgm:cxn modelId="{DAA3C945-7454-4730-BB31-8E442325CE5A}" type="presParOf" srcId="{988EFE0C-D635-484D-9833-A441FC5F6613}" destId="{B599DD52-B5B6-4F1E-A028-9F2B26FBBACE}" srcOrd="3" destOrd="0" presId="urn:microsoft.com/office/officeart/2016/7/layout/LinearArrowProcessNumbered"/>
    <dgm:cxn modelId="{41DCB43C-72D6-4EE7-82E8-2D0E776E44A3}" type="presParOf" srcId="{7299BFA8-EEB8-4C3A-8C75-51EDD2AABCCE}" destId="{C85CF548-1107-42FF-A349-31092C257611}" srcOrd="2" destOrd="0" presId="urn:microsoft.com/office/officeart/2016/7/layout/LinearArrowProcessNumbered"/>
    <dgm:cxn modelId="{277A918A-B2FC-44FC-AB72-4CCDD6AEAE18}" type="presParOf" srcId="{7C53C5DA-9AE8-4AD7-A014-08A283E1C867}" destId="{83F8EAB9-86CC-4D6D-8AC2-EBD199328DFC}" srcOrd="5" destOrd="0" presId="urn:microsoft.com/office/officeart/2016/7/layout/LinearArrowProcessNumbered"/>
    <dgm:cxn modelId="{77E9A336-348C-42D1-912E-5A9109CC39AE}" type="presParOf" srcId="{7C53C5DA-9AE8-4AD7-A014-08A283E1C867}" destId="{AECB9BDD-3CEC-4085-942C-7D2914DE3EA7}" srcOrd="6" destOrd="0" presId="urn:microsoft.com/office/officeart/2016/7/layout/LinearArrowProcessNumbered"/>
    <dgm:cxn modelId="{92641183-999D-4E59-99C3-39C8C0C6FB93}" type="presParOf" srcId="{AECB9BDD-3CEC-4085-942C-7D2914DE3EA7}" destId="{200EA8FD-3208-491C-8209-DE978DFD077E}" srcOrd="0" destOrd="0" presId="urn:microsoft.com/office/officeart/2016/7/layout/LinearArrowProcessNumbered"/>
    <dgm:cxn modelId="{E89DC00A-CAE5-4CAF-AA8B-020D4EB9C778}" type="presParOf" srcId="{AECB9BDD-3CEC-4085-942C-7D2914DE3EA7}" destId="{C8399B80-FA56-4270-806F-63F170D16F6E}" srcOrd="1" destOrd="0" presId="urn:microsoft.com/office/officeart/2016/7/layout/LinearArrowProcessNumbered"/>
    <dgm:cxn modelId="{8A92712D-6D9E-4CA2-98A7-21CB386F6901}" type="presParOf" srcId="{C8399B80-FA56-4270-806F-63F170D16F6E}" destId="{7A84C70E-67E2-4539-ABCD-436238E5D642}" srcOrd="0" destOrd="0" presId="urn:microsoft.com/office/officeart/2016/7/layout/LinearArrowProcessNumbered"/>
    <dgm:cxn modelId="{6F4DD1F4-B317-48D2-A01E-6A38E9F6473F}" type="presParOf" srcId="{C8399B80-FA56-4270-806F-63F170D16F6E}" destId="{761C64E1-084D-47CD-B48A-C90AC3C35206}" srcOrd="1" destOrd="0" presId="urn:microsoft.com/office/officeart/2016/7/layout/LinearArrowProcessNumbered"/>
    <dgm:cxn modelId="{3D39126F-95BC-4991-853B-4448562B1416}" type="presParOf" srcId="{C8399B80-FA56-4270-806F-63F170D16F6E}" destId="{7557DF37-852A-4CB3-91B3-DE7EE7CC039F}" srcOrd="2" destOrd="0" presId="urn:microsoft.com/office/officeart/2016/7/layout/LinearArrowProcessNumbered"/>
    <dgm:cxn modelId="{B7136FCF-04A8-4639-9E1B-F58C783353A5}" type="presParOf" srcId="{C8399B80-FA56-4270-806F-63F170D16F6E}" destId="{9DD4DBE5-0AF6-47F6-A220-6E892AA8C54E}" srcOrd="3" destOrd="0" presId="urn:microsoft.com/office/officeart/2016/7/layout/LinearArrowProcessNumbered"/>
    <dgm:cxn modelId="{D7058283-9C10-4321-9D42-5E87EC053D20}" type="presParOf" srcId="{AECB9BDD-3CEC-4085-942C-7D2914DE3EA7}" destId="{71396317-0525-4A22-854E-2E2CECBA1278}" srcOrd="2" destOrd="0" presId="urn:microsoft.com/office/officeart/2016/7/layout/LinearArrowProcessNumbered"/>
    <dgm:cxn modelId="{D5F2D6DB-7F5C-4726-B4A9-EA534C1BC7A6}" type="presParOf" srcId="{7C53C5DA-9AE8-4AD7-A014-08A283E1C867}" destId="{2DF4B6CC-0A33-453A-B138-826448E82399}" srcOrd="7" destOrd="0" presId="urn:microsoft.com/office/officeart/2016/7/layout/LinearArrowProcessNumbered"/>
    <dgm:cxn modelId="{8115EEBE-BF51-40BD-A9F5-951BA79BCCE6}" type="presParOf" srcId="{7C53C5DA-9AE8-4AD7-A014-08A283E1C867}" destId="{5592D80A-CFB6-453B-9EDD-AA2EBC61328E}" srcOrd="8" destOrd="0" presId="urn:microsoft.com/office/officeart/2016/7/layout/LinearArrowProcessNumbered"/>
    <dgm:cxn modelId="{1EB1B449-96A6-4B6E-A348-C993BB47A29B}" type="presParOf" srcId="{5592D80A-CFB6-453B-9EDD-AA2EBC61328E}" destId="{43F75A37-DE42-4545-B232-1B29EBE3855D}" srcOrd="0" destOrd="0" presId="urn:microsoft.com/office/officeart/2016/7/layout/LinearArrowProcessNumbered"/>
    <dgm:cxn modelId="{EE3BFB06-E5C1-430B-B326-F965926F4E0D}" type="presParOf" srcId="{5592D80A-CFB6-453B-9EDD-AA2EBC61328E}" destId="{A160D091-6393-4F26-93EC-98B9938401D9}" srcOrd="1" destOrd="0" presId="urn:microsoft.com/office/officeart/2016/7/layout/LinearArrowProcessNumbered"/>
    <dgm:cxn modelId="{6D293920-465D-477D-81FF-25B2DDF75E57}" type="presParOf" srcId="{A160D091-6393-4F26-93EC-98B9938401D9}" destId="{360CC102-06B5-46E8-A20E-CD15D3EA9197}" srcOrd="0" destOrd="0" presId="urn:microsoft.com/office/officeart/2016/7/layout/LinearArrowProcessNumbered"/>
    <dgm:cxn modelId="{EE69F501-30A8-4CFC-B80A-4F19BF300BDD}" type="presParOf" srcId="{A160D091-6393-4F26-93EC-98B9938401D9}" destId="{87ADE0DA-183E-4C11-B6AD-49F57AC94698}" srcOrd="1" destOrd="0" presId="urn:microsoft.com/office/officeart/2016/7/layout/LinearArrowProcessNumbered"/>
    <dgm:cxn modelId="{41DC60E5-C3EC-4BE5-A263-EC1B2BFFAB32}" type="presParOf" srcId="{A160D091-6393-4F26-93EC-98B9938401D9}" destId="{FE972A0C-6FD8-4B22-8DB9-EFE1697DAE94}" srcOrd="2" destOrd="0" presId="urn:microsoft.com/office/officeart/2016/7/layout/LinearArrowProcessNumbered"/>
    <dgm:cxn modelId="{87C87DFB-D1E0-4F32-85B7-16147A6F2325}" type="presParOf" srcId="{A160D091-6393-4F26-93EC-98B9938401D9}" destId="{A14C0B7C-551E-4669-B393-37D0A5883E47}" srcOrd="3" destOrd="0" presId="urn:microsoft.com/office/officeart/2016/7/layout/LinearArrowProcessNumbered"/>
    <dgm:cxn modelId="{EAB77517-5FA6-43EB-930E-26C288C65FE0}" type="presParOf" srcId="{5592D80A-CFB6-453B-9EDD-AA2EBC61328E}" destId="{B8787C7B-AB92-40FE-956A-B18DF653F7BE}" srcOrd="2" destOrd="0" presId="urn:microsoft.com/office/officeart/2016/7/layout/LinearArrowProcessNumbered"/>
    <dgm:cxn modelId="{7622A762-A2E9-480F-89AE-B66ED7ABA910}" type="presParOf" srcId="{7C53C5DA-9AE8-4AD7-A014-08A283E1C867}" destId="{D1D919B4-55CB-4BB8-8E9C-879D17D687F3}" srcOrd="9" destOrd="0" presId="urn:microsoft.com/office/officeart/2016/7/layout/LinearArrowProcessNumbered"/>
    <dgm:cxn modelId="{491D5EDA-1A30-442A-809A-395AC3A80093}" type="presParOf" srcId="{7C53C5DA-9AE8-4AD7-A014-08A283E1C867}" destId="{2F3960C4-2DE9-4608-9FC5-9C89813FC613}" srcOrd="10" destOrd="0" presId="urn:microsoft.com/office/officeart/2016/7/layout/LinearArrowProcessNumbered"/>
    <dgm:cxn modelId="{6810042D-0F55-4440-9931-0FA42D8C1107}" type="presParOf" srcId="{2F3960C4-2DE9-4608-9FC5-9C89813FC613}" destId="{EDB43121-BF70-4D1A-B168-4286C3D3C397}" srcOrd="0" destOrd="0" presId="urn:microsoft.com/office/officeart/2016/7/layout/LinearArrowProcessNumbered"/>
    <dgm:cxn modelId="{B3B9C778-CCBB-4162-89CC-A0C358D929C7}" type="presParOf" srcId="{2F3960C4-2DE9-4608-9FC5-9C89813FC613}" destId="{751D6586-BCCE-4793-8519-FD390BB337F8}" srcOrd="1" destOrd="0" presId="urn:microsoft.com/office/officeart/2016/7/layout/LinearArrowProcessNumbered"/>
    <dgm:cxn modelId="{58C3E1DE-95A5-439D-990F-218725F7F113}" type="presParOf" srcId="{751D6586-BCCE-4793-8519-FD390BB337F8}" destId="{0E3C219D-8808-4421-82C5-456FECD349B1}" srcOrd="0" destOrd="0" presId="urn:microsoft.com/office/officeart/2016/7/layout/LinearArrowProcessNumbered"/>
    <dgm:cxn modelId="{741D37F6-D425-43A2-8269-6E9649439B93}" type="presParOf" srcId="{751D6586-BCCE-4793-8519-FD390BB337F8}" destId="{5B83947E-F382-4EC8-A9C1-E6AF437032CE}" srcOrd="1" destOrd="0" presId="urn:microsoft.com/office/officeart/2016/7/layout/LinearArrowProcessNumbered"/>
    <dgm:cxn modelId="{577EBA2A-26AB-417F-B505-1714B0DBBD15}" type="presParOf" srcId="{751D6586-BCCE-4793-8519-FD390BB337F8}" destId="{71649721-1CA5-4C7E-AC0C-C4C65A0641A8}" srcOrd="2" destOrd="0" presId="urn:microsoft.com/office/officeart/2016/7/layout/LinearArrowProcessNumbered"/>
    <dgm:cxn modelId="{F54908CD-B4CF-4257-A0D8-1BF6F1E45D89}" type="presParOf" srcId="{751D6586-BCCE-4793-8519-FD390BB337F8}" destId="{7E2FB532-5857-45A0-BD1E-C14A5B1582AE}" srcOrd="3" destOrd="0" presId="urn:microsoft.com/office/officeart/2016/7/layout/LinearArrowProcessNumbered"/>
    <dgm:cxn modelId="{BFC921B3-F1B3-4BE1-9BF6-D3AD0F1BB834}" type="presParOf" srcId="{2F3960C4-2DE9-4608-9FC5-9C89813FC613}" destId="{DB2EB442-2DD1-43CD-B5D2-9B71A9FE5C57}" srcOrd="2" destOrd="0" presId="urn:microsoft.com/office/officeart/2016/7/layout/LinearArrowProcessNumbered"/>
    <dgm:cxn modelId="{628FD7B0-36B1-4096-8634-B4CD49A47148}" type="presParOf" srcId="{7C53C5DA-9AE8-4AD7-A014-08A283E1C867}" destId="{A96BA6EB-D330-44DD-A8B9-7B03816321BC}" srcOrd="11" destOrd="0" presId="urn:microsoft.com/office/officeart/2016/7/layout/LinearArrowProcessNumbered"/>
    <dgm:cxn modelId="{1FA7B44A-E529-46BB-A12F-4733CB561DBD}" type="presParOf" srcId="{7C53C5DA-9AE8-4AD7-A014-08A283E1C867}" destId="{5EC09301-617C-49F2-8F3F-B5F5D7545227}" srcOrd="12" destOrd="0" presId="urn:microsoft.com/office/officeart/2016/7/layout/LinearArrowProcessNumbered"/>
    <dgm:cxn modelId="{F0AE02F5-92A1-4E3C-BF43-F7FE29C55DC5}" type="presParOf" srcId="{5EC09301-617C-49F2-8F3F-B5F5D7545227}" destId="{8DC24124-D3BF-48DC-B045-17F605AEA236}" srcOrd="0" destOrd="0" presId="urn:microsoft.com/office/officeart/2016/7/layout/LinearArrowProcessNumbered"/>
    <dgm:cxn modelId="{C52945F2-B9A6-419D-82ED-D81D3FEEF090}" type="presParOf" srcId="{5EC09301-617C-49F2-8F3F-B5F5D7545227}" destId="{7C446C89-34E6-4499-9C32-EF3F50FCCFB3}" srcOrd="1" destOrd="0" presId="urn:microsoft.com/office/officeart/2016/7/layout/LinearArrowProcessNumbered"/>
    <dgm:cxn modelId="{B06F1DFD-312F-4BC0-8456-C434092042A1}" type="presParOf" srcId="{7C446C89-34E6-4499-9C32-EF3F50FCCFB3}" destId="{787D7183-DF1C-40D2-9197-DEC37E7FDED1}" srcOrd="0" destOrd="0" presId="urn:microsoft.com/office/officeart/2016/7/layout/LinearArrowProcessNumbered"/>
    <dgm:cxn modelId="{BB1707BF-9F20-4AEB-A575-7182359F560D}" type="presParOf" srcId="{7C446C89-34E6-4499-9C32-EF3F50FCCFB3}" destId="{994CFB15-B673-4E9E-BA92-1810EB11F81A}" srcOrd="1" destOrd="0" presId="urn:microsoft.com/office/officeart/2016/7/layout/LinearArrowProcessNumbered"/>
    <dgm:cxn modelId="{A90E236D-5D62-42B4-A8A0-F259DDCB1EB7}" type="presParOf" srcId="{7C446C89-34E6-4499-9C32-EF3F50FCCFB3}" destId="{68A6C096-6390-4492-AD83-469F31E6E6E9}" srcOrd="2" destOrd="0" presId="urn:microsoft.com/office/officeart/2016/7/layout/LinearArrowProcessNumbered"/>
    <dgm:cxn modelId="{A66F67BA-C2C7-4599-AACD-FAF7A2BABB41}" type="presParOf" srcId="{7C446C89-34E6-4499-9C32-EF3F50FCCFB3}" destId="{6249DD06-84ED-45FD-9E4D-DE8C6C8E7587}" srcOrd="3" destOrd="0" presId="urn:microsoft.com/office/officeart/2016/7/layout/LinearArrowProcessNumbered"/>
    <dgm:cxn modelId="{352DCD1C-5109-43E5-A324-80A962CCCEEE}" type="presParOf" srcId="{5EC09301-617C-49F2-8F3F-B5F5D7545227}" destId="{8EFA00D3-4EFC-4FF8-BFDF-C89BE78312B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03434-D3E8-4C91-A117-605C601EAB81}"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4D0ED7B5-FFB2-452C-8961-C3F725D589FD}">
      <dgm:prSet/>
      <dgm:spPr>
        <a:gradFill rotWithShape="0">
          <a:gsLst>
            <a:gs pos="0">
              <a:srgbClr val="ED8747"/>
            </a:gs>
            <a:gs pos="91000">
              <a:schemeClr val="accent2">
                <a:hueOff val="0"/>
                <a:satOff val="0"/>
                <a:lumOff val="0"/>
                <a:alphaOff val="0"/>
                <a:shade val="100000"/>
                <a:satMod val="110000"/>
                <a:lumMod val="100000"/>
              </a:schemeClr>
            </a:gs>
          </a:gsLst>
        </a:gradFill>
      </dgm:spPr>
      <dgm:t>
        <a:bodyPr/>
        <a:lstStyle/>
        <a:p>
          <a:r>
            <a:rPr lang="en-GB" dirty="0"/>
            <a:t>1. Background information</a:t>
          </a:r>
          <a:endParaRPr lang="en-US" dirty="0"/>
        </a:p>
      </dgm:t>
    </dgm:pt>
    <dgm:pt modelId="{850BDBD9-6670-4113-9F71-880F620BFE14}" type="parTrans" cxnId="{F4F2F6AF-A88B-4DFF-B197-B9A2B209588E}">
      <dgm:prSet/>
      <dgm:spPr/>
      <dgm:t>
        <a:bodyPr/>
        <a:lstStyle/>
        <a:p>
          <a:endParaRPr lang="en-US"/>
        </a:p>
      </dgm:t>
    </dgm:pt>
    <dgm:pt modelId="{77D45490-E086-4595-A869-36BA6E2F9321}" type="sibTrans" cxnId="{F4F2F6AF-A88B-4DFF-B197-B9A2B209588E}">
      <dgm:prSet/>
      <dgm:spPr/>
      <dgm:t>
        <a:bodyPr/>
        <a:lstStyle/>
        <a:p>
          <a:endParaRPr lang="en-US"/>
        </a:p>
      </dgm:t>
    </dgm:pt>
    <dgm:pt modelId="{95A79201-C234-432A-84D4-D9DC716A9FDD}">
      <dgm:prSet/>
      <dgm:spPr/>
      <dgm:t>
        <a:bodyPr/>
        <a:lstStyle/>
        <a:p>
          <a:r>
            <a:rPr lang="en-GB" dirty="0"/>
            <a:t>2. Controversy statement</a:t>
          </a:r>
          <a:endParaRPr lang="en-US" dirty="0"/>
        </a:p>
      </dgm:t>
    </dgm:pt>
    <dgm:pt modelId="{937DCB54-29EB-476E-8044-40AB4B3C5510}" type="parTrans" cxnId="{9A6429BA-EDBF-4F5A-B051-2ED79D658D45}">
      <dgm:prSet/>
      <dgm:spPr/>
      <dgm:t>
        <a:bodyPr/>
        <a:lstStyle/>
        <a:p>
          <a:endParaRPr lang="en-US"/>
        </a:p>
      </dgm:t>
    </dgm:pt>
    <dgm:pt modelId="{6A0D3ECC-78BC-4F7F-864F-2B723B1F9247}" type="sibTrans" cxnId="{9A6429BA-EDBF-4F5A-B051-2ED79D658D45}">
      <dgm:prSet/>
      <dgm:spPr/>
      <dgm:t>
        <a:bodyPr/>
        <a:lstStyle/>
        <a:p>
          <a:endParaRPr lang="en-US"/>
        </a:p>
      </dgm:t>
    </dgm:pt>
    <dgm:pt modelId="{3C0BDD0C-395C-4EC2-9E5A-BA5828A17EFA}">
      <dgm:prSet/>
      <dgm:spPr>
        <a:gradFill flip="none" rotWithShape="0">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dgm:spPr>
      <dgm:t>
        <a:bodyPr/>
        <a:lstStyle/>
        <a:p>
          <a:r>
            <a:rPr lang="en-GB" dirty="0"/>
            <a:t>3. Thesis statement</a:t>
          </a:r>
          <a:endParaRPr lang="en-US" dirty="0"/>
        </a:p>
      </dgm:t>
    </dgm:pt>
    <dgm:pt modelId="{C402A86B-B569-4154-9F24-05EA221CFF46}" type="parTrans" cxnId="{4025BD04-3237-484C-A4C8-D1ABA19EFF9A}">
      <dgm:prSet/>
      <dgm:spPr/>
      <dgm:t>
        <a:bodyPr/>
        <a:lstStyle/>
        <a:p>
          <a:endParaRPr lang="en-US"/>
        </a:p>
      </dgm:t>
    </dgm:pt>
    <dgm:pt modelId="{35B8167A-0876-471B-B521-017B8BFDE738}" type="sibTrans" cxnId="{4025BD04-3237-484C-A4C8-D1ABA19EFF9A}">
      <dgm:prSet/>
      <dgm:spPr/>
      <dgm:t>
        <a:bodyPr/>
        <a:lstStyle/>
        <a:p>
          <a:endParaRPr lang="en-US"/>
        </a:p>
      </dgm:t>
    </dgm:pt>
    <dgm:pt modelId="{D4D220EC-47B7-478C-AAA2-6A63A8FEBE0C}" type="pres">
      <dgm:prSet presAssocID="{4A203434-D3E8-4C91-A117-605C601EAB81}" presName="linear" presStyleCnt="0">
        <dgm:presLayoutVars>
          <dgm:dir/>
          <dgm:animLvl val="lvl"/>
          <dgm:resizeHandles val="exact"/>
        </dgm:presLayoutVars>
      </dgm:prSet>
      <dgm:spPr/>
    </dgm:pt>
    <dgm:pt modelId="{9F5E170F-002A-435D-9D61-D9134AD46A20}" type="pres">
      <dgm:prSet presAssocID="{4D0ED7B5-FFB2-452C-8961-C3F725D589FD}" presName="parentLin" presStyleCnt="0"/>
      <dgm:spPr/>
    </dgm:pt>
    <dgm:pt modelId="{5CBCE574-D69D-4E18-A36D-FB8775FC543F}" type="pres">
      <dgm:prSet presAssocID="{4D0ED7B5-FFB2-452C-8961-C3F725D589FD}" presName="parentLeftMargin" presStyleLbl="node1" presStyleIdx="0" presStyleCnt="3"/>
      <dgm:spPr/>
    </dgm:pt>
    <dgm:pt modelId="{D1E2D517-25E7-48FD-B8AC-FCB1C5C4034A}" type="pres">
      <dgm:prSet presAssocID="{4D0ED7B5-FFB2-452C-8961-C3F725D589FD}" presName="parentText" presStyleLbl="node1" presStyleIdx="0" presStyleCnt="3">
        <dgm:presLayoutVars>
          <dgm:chMax val="0"/>
          <dgm:bulletEnabled val="1"/>
        </dgm:presLayoutVars>
      </dgm:prSet>
      <dgm:spPr/>
    </dgm:pt>
    <dgm:pt modelId="{43223617-C6C7-4426-8B94-BD78D6F3E17B}" type="pres">
      <dgm:prSet presAssocID="{4D0ED7B5-FFB2-452C-8961-C3F725D589FD}" presName="negativeSpace" presStyleCnt="0"/>
      <dgm:spPr/>
    </dgm:pt>
    <dgm:pt modelId="{A5F4BC69-640E-4CEF-9D5B-D2ACC94CFC24}" type="pres">
      <dgm:prSet presAssocID="{4D0ED7B5-FFB2-452C-8961-C3F725D589FD}" presName="childText" presStyleLbl="conFgAcc1" presStyleIdx="0" presStyleCnt="3">
        <dgm:presLayoutVars>
          <dgm:bulletEnabled val="1"/>
        </dgm:presLayoutVars>
      </dgm:prSet>
      <dgm:spPr/>
    </dgm:pt>
    <dgm:pt modelId="{86A82777-4FCF-4DA9-996E-28A1C3EC719B}" type="pres">
      <dgm:prSet presAssocID="{77D45490-E086-4595-A869-36BA6E2F9321}" presName="spaceBetweenRectangles" presStyleCnt="0"/>
      <dgm:spPr/>
    </dgm:pt>
    <dgm:pt modelId="{8B9F79A0-8ACA-438E-95C9-7766E5005614}" type="pres">
      <dgm:prSet presAssocID="{95A79201-C234-432A-84D4-D9DC716A9FDD}" presName="parentLin" presStyleCnt="0"/>
      <dgm:spPr/>
    </dgm:pt>
    <dgm:pt modelId="{C8B2CDA0-8FC3-44A1-A97B-DC00AC7282A4}" type="pres">
      <dgm:prSet presAssocID="{95A79201-C234-432A-84D4-D9DC716A9FDD}" presName="parentLeftMargin" presStyleLbl="node1" presStyleIdx="0" presStyleCnt="3"/>
      <dgm:spPr/>
    </dgm:pt>
    <dgm:pt modelId="{ABCE1A11-AA14-4161-83A9-EF2270179576}" type="pres">
      <dgm:prSet presAssocID="{95A79201-C234-432A-84D4-D9DC716A9FDD}" presName="parentText" presStyleLbl="node1" presStyleIdx="1" presStyleCnt="3">
        <dgm:presLayoutVars>
          <dgm:chMax val="0"/>
          <dgm:bulletEnabled val="1"/>
        </dgm:presLayoutVars>
      </dgm:prSet>
      <dgm:spPr/>
    </dgm:pt>
    <dgm:pt modelId="{A8A35733-CC75-45AF-BAD4-D037B5E1B2CE}" type="pres">
      <dgm:prSet presAssocID="{95A79201-C234-432A-84D4-D9DC716A9FDD}" presName="negativeSpace" presStyleCnt="0"/>
      <dgm:spPr/>
    </dgm:pt>
    <dgm:pt modelId="{86C6B001-65FC-4CFA-BD19-E3A605F87A22}" type="pres">
      <dgm:prSet presAssocID="{95A79201-C234-432A-84D4-D9DC716A9FDD}" presName="childText" presStyleLbl="conFgAcc1" presStyleIdx="1" presStyleCnt="3">
        <dgm:presLayoutVars>
          <dgm:bulletEnabled val="1"/>
        </dgm:presLayoutVars>
      </dgm:prSet>
      <dgm:spPr/>
    </dgm:pt>
    <dgm:pt modelId="{5AF7FBFB-7630-4C7C-B1C4-CC4BD1DA5623}" type="pres">
      <dgm:prSet presAssocID="{6A0D3ECC-78BC-4F7F-864F-2B723B1F9247}" presName="spaceBetweenRectangles" presStyleCnt="0"/>
      <dgm:spPr/>
    </dgm:pt>
    <dgm:pt modelId="{58E57489-0E74-481D-AEA8-AA54A0487362}" type="pres">
      <dgm:prSet presAssocID="{3C0BDD0C-395C-4EC2-9E5A-BA5828A17EFA}" presName="parentLin" presStyleCnt="0"/>
      <dgm:spPr/>
    </dgm:pt>
    <dgm:pt modelId="{382EA6B9-D32A-4859-822E-DE728AF50FAA}" type="pres">
      <dgm:prSet presAssocID="{3C0BDD0C-395C-4EC2-9E5A-BA5828A17EFA}" presName="parentLeftMargin" presStyleLbl="node1" presStyleIdx="1" presStyleCnt="3"/>
      <dgm:spPr/>
    </dgm:pt>
    <dgm:pt modelId="{621FA508-F593-4BCE-B91E-D88E6A86BBC8}" type="pres">
      <dgm:prSet presAssocID="{3C0BDD0C-395C-4EC2-9E5A-BA5828A17EFA}" presName="parentText" presStyleLbl="node1" presStyleIdx="2" presStyleCnt="3">
        <dgm:presLayoutVars>
          <dgm:chMax val="0"/>
          <dgm:bulletEnabled val="1"/>
        </dgm:presLayoutVars>
      </dgm:prSet>
      <dgm:spPr/>
    </dgm:pt>
    <dgm:pt modelId="{8EEF20C1-4D3F-4DE2-B1BF-9BB00BA37B63}" type="pres">
      <dgm:prSet presAssocID="{3C0BDD0C-395C-4EC2-9E5A-BA5828A17EFA}" presName="negativeSpace" presStyleCnt="0"/>
      <dgm:spPr/>
    </dgm:pt>
    <dgm:pt modelId="{38E13743-EC5C-430F-BA56-23F07E21FF3A}" type="pres">
      <dgm:prSet presAssocID="{3C0BDD0C-395C-4EC2-9E5A-BA5828A17EFA}" presName="childText" presStyleLbl="conFgAcc1" presStyleIdx="2" presStyleCnt="3">
        <dgm:presLayoutVars>
          <dgm:bulletEnabled val="1"/>
        </dgm:presLayoutVars>
      </dgm:prSet>
      <dgm:spPr/>
    </dgm:pt>
  </dgm:ptLst>
  <dgm:cxnLst>
    <dgm:cxn modelId="{4025BD04-3237-484C-A4C8-D1ABA19EFF9A}" srcId="{4A203434-D3E8-4C91-A117-605C601EAB81}" destId="{3C0BDD0C-395C-4EC2-9E5A-BA5828A17EFA}" srcOrd="2" destOrd="0" parTransId="{C402A86B-B569-4154-9F24-05EA221CFF46}" sibTransId="{35B8167A-0876-471B-B521-017B8BFDE738}"/>
    <dgm:cxn modelId="{67C4A91A-E652-4B48-8A7E-FBA7A581E986}" type="presOf" srcId="{4A203434-D3E8-4C91-A117-605C601EAB81}" destId="{D4D220EC-47B7-478C-AAA2-6A63A8FEBE0C}" srcOrd="0" destOrd="0" presId="urn:microsoft.com/office/officeart/2005/8/layout/list1"/>
    <dgm:cxn modelId="{9D1E3224-6464-4280-8325-EAF105797C64}" type="presOf" srcId="{95A79201-C234-432A-84D4-D9DC716A9FDD}" destId="{ABCE1A11-AA14-4161-83A9-EF2270179576}" srcOrd="1" destOrd="0" presId="urn:microsoft.com/office/officeart/2005/8/layout/list1"/>
    <dgm:cxn modelId="{269E4358-8E0A-4341-B1B6-664D4B43093C}" type="presOf" srcId="{3C0BDD0C-395C-4EC2-9E5A-BA5828A17EFA}" destId="{621FA508-F593-4BCE-B91E-D88E6A86BBC8}" srcOrd="1" destOrd="0" presId="urn:microsoft.com/office/officeart/2005/8/layout/list1"/>
    <dgm:cxn modelId="{75A5E288-5EC0-4135-8F5D-A4B533631F74}" type="presOf" srcId="{4D0ED7B5-FFB2-452C-8961-C3F725D589FD}" destId="{5CBCE574-D69D-4E18-A36D-FB8775FC543F}" srcOrd="0" destOrd="0" presId="urn:microsoft.com/office/officeart/2005/8/layout/list1"/>
    <dgm:cxn modelId="{01568D95-D6C6-4BE3-93AB-71C423E47D82}" type="presOf" srcId="{4D0ED7B5-FFB2-452C-8961-C3F725D589FD}" destId="{D1E2D517-25E7-48FD-B8AC-FCB1C5C4034A}" srcOrd="1" destOrd="0" presId="urn:microsoft.com/office/officeart/2005/8/layout/list1"/>
    <dgm:cxn modelId="{F4F2F6AF-A88B-4DFF-B197-B9A2B209588E}" srcId="{4A203434-D3E8-4C91-A117-605C601EAB81}" destId="{4D0ED7B5-FFB2-452C-8961-C3F725D589FD}" srcOrd="0" destOrd="0" parTransId="{850BDBD9-6670-4113-9F71-880F620BFE14}" sibTransId="{77D45490-E086-4595-A869-36BA6E2F9321}"/>
    <dgm:cxn modelId="{CED4FFB6-B872-450E-96BC-AB57B49494E0}" type="presOf" srcId="{3C0BDD0C-395C-4EC2-9E5A-BA5828A17EFA}" destId="{382EA6B9-D32A-4859-822E-DE728AF50FAA}" srcOrd="0" destOrd="0" presId="urn:microsoft.com/office/officeart/2005/8/layout/list1"/>
    <dgm:cxn modelId="{9A6429BA-EDBF-4F5A-B051-2ED79D658D45}" srcId="{4A203434-D3E8-4C91-A117-605C601EAB81}" destId="{95A79201-C234-432A-84D4-D9DC716A9FDD}" srcOrd="1" destOrd="0" parTransId="{937DCB54-29EB-476E-8044-40AB4B3C5510}" sibTransId="{6A0D3ECC-78BC-4F7F-864F-2B723B1F9247}"/>
    <dgm:cxn modelId="{8D393DD0-90AD-43F4-943D-4C29B4D86C1A}" type="presOf" srcId="{95A79201-C234-432A-84D4-D9DC716A9FDD}" destId="{C8B2CDA0-8FC3-44A1-A97B-DC00AC7282A4}" srcOrd="0" destOrd="0" presId="urn:microsoft.com/office/officeart/2005/8/layout/list1"/>
    <dgm:cxn modelId="{BFF7F2A2-961F-4462-A212-80AB2DB8B347}" type="presParOf" srcId="{D4D220EC-47B7-478C-AAA2-6A63A8FEBE0C}" destId="{9F5E170F-002A-435D-9D61-D9134AD46A20}" srcOrd="0" destOrd="0" presId="urn:microsoft.com/office/officeart/2005/8/layout/list1"/>
    <dgm:cxn modelId="{2CB3A644-5428-4621-8E34-9A9B574D46F5}" type="presParOf" srcId="{9F5E170F-002A-435D-9D61-D9134AD46A20}" destId="{5CBCE574-D69D-4E18-A36D-FB8775FC543F}" srcOrd="0" destOrd="0" presId="urn:microsoft.com/office/officeart/2005/8/layout/list1"/>
    <dgm:cxn modelId="{295AA514-5D60-4719-833F-1C6735DFAA1B}" type="presParOf" srcId="{9F5E170F-002A-435D-9D61-D9134AD46A20}" destId="{D1E2D517-25E7-48FD-B8AC-FCB1C5C4034A}" srcOrd="1" destOrd="0" presId="urn:microsoft.com/office/officeart/2005/8/layout/list1"/>
    <dgm:cxn modelId="{67CE54D5-55E5-4729-BD97-DBD85F6C3062}" type="presParOf" srcId="{D4D220EC-47B7-478C-AAA2-6A63A8FEBE0C}" destId="{43223617-C6C7-4426-8B94-BD78D6F3E17B}" srcOrd="1" destOrd="0" presId="urn:microsoft.com/office/officeart/2005/8/layout/list1"/>
    <dgm:cxn modelId="{A4FB8E0B-20D4-4584-955A-A19495CBF702}" type="presParOf" srcId="{D4D220EC-47B7-478C-AAA2-6A63A8FEBE0C}" destId="{A5F4BC69-640E-4CEF-9D5B-D2ACC94CFC24}" srcOrd="2" destOrd="0" presId="urn:microsoft.com/office/officeart/2005/8/layout/list1"/>
    <dgm:cxn modelId="{C5BB5EAE-7C64-4BFA-89AC-E3D10CA780C3}" type="presParOf" srcId="{D4D220EC-47B7-478C-AAA2-6A63A8FEBE0C}" destId="{86A82777-4FCF-4DA9-996E-28A1C3EC719B}" srcOrd="3" destOrd="0" presId="urn:microsoft.com/office/officeart/2005/8/layout/list1"/>
    <dgm:cxn modelId="{D577F9B3-D93E-4C1F-BCF0-BB38E9A5E8B9}" type="presParOf" srcId="{D4D220EC-47B7-478C-AAA2-6A63A8FEBE0C}" destId="{8B9F79A0-8ACA-438E-95C9-7766E5005614}" srcOrd="4" destOrd="0" presId="urn:microsoft.com/office/officeart/2005/8/layout/list1"/>
    <dgm:cxn modelId="{131D6A0C-F35F-4336-81F1-2A2856B7C437}" type="presParOf" srcId="{8B9F79A0-8ACA-438E-95C9-7766E5005614}" destId="{C8B2CDA0-8FC3-44A1-A97B-DC00AC7282A4}" srcOrd="0" destOrd="0" presId="urn:microsoft.com/office/officeart/2005/8/layout/list1"/>
    <dgm:cxn modelId="{11B75F3C-3ACE-47A4-9126-033AD46F53CE}" type="presParOf" srcId="{8B9F79A0-8ACA-438E-95C9-7766E5005614}" destId="{ABCE1A11-AA14-4161-83A9-EF2270179576}" srcOrd="1" destOrd="0" presId="urn:microsoft.com/office/officeart/2005/8/layout/list1"/>
    <dgm:cxn modelId="{FA95A83B-2845-4D1A-AD30-A177B64ADE53}" type="presParOf" srcId="{D4D220EC-47B7-478C-AAA2-6A63A8FEBE0C}" destId="{A8A35733-CC75-45AF-BAD4-D037B5E1B2CE}" srcOrd="5" destOrd="0" presId="urn:microsoft.com/office/officeart/2005/8/layout/list1"/>
    <dgm:cxn modelId="{1CE3558E-2717-4FFE-BE07-D9DD2D81F313}" type="presParOf" srcId="{D4D220EC-47B7-478C-AAA2-6A63A8FEBE0C}" destId="{86C6B001-65FC-4CFA-BD19-E3A605F87A22}" srcOrd="6" destOrd="0" presId="urn:microsoft.com/office/officeart/2005/8/layout/list1"/>
    <dgm:cxn modelId="{00AF7BA8-1344-4742-9CA4-67F506A1262E}" type="presParOf" srcId="{D4D220EC-47B7-478C-AAA2-6A63A8FEBE0C}" destId="{5AF7FBFB-7630-4C7C-B1C4-CC4BD1DA5623}" srcOrd="7" destOrd="0" presId="urn:microsoft.com/office/officeart/2005/8/layout/list1"/>
    <dgm:cxn modelId="{2F5C7BE5-9D08-42F7-87F5-5A2FF383442C}" type="presParOf" srcId="{D4D220EC-47B7-478C-AAA2-6A63A8FEBE0C}" destId="{58E57489-0E74-481D-AEA8-AA54A0487362}" srcOrd="8" destOrd="0" presId="urn:microsoft.com/office/officeart/2005/8/layout/list1"/>
    <dgm:cxn modelId="{E8166099-3C1B-4BCD-B36E-BF1C4B3772B1}" type="presParOf" srcId="{58E57489-0E74-481D-AEA8-AA54A0487362}" destId="{382EA6B9-D32A-4859-822E-DE728AF50FAA}" srcOrd="0" destOrd="0" presId="urn:microsoft.com/office/officeart/2005/8/layout/list1"/>
    <dgm:cxn modelId="{52BC5FCE-F04F-4975-B610-C8FEA841C235}" type="presParOf" srcId="{58E57489-0E74-481D-AEA8-AA54A0487362}" destId="{621FA508-F593-4BCE-B91E-D88E6A86BBC8}" srcOrd="1" destOrd="0" presId="urn:microsoft.com/office/officeart/2005/8/layout/list1"/>
    <dgm:cxn modelId="{51A4A729-6151-4008-8E3B-0FD7F66B82A6}" type="presParOf" srcId="{D4D220EC-47B7-478C-AAA2-6A63A8FEBE0C}" destId="{8EEF20C1-4D3F-4DE2-B1BF-9BB00BA37B63}" srcOrd="9" destOrd="0" presId="urn:microsoft.com/office/officeart/2005/8/layout/list1"/>
    <dgm:cxn modelId="{926F4DA7-58E2-4022-A268-C92D45F96C79}" type="presParOf" srcId="{D4D220EC-47B7-478C-AAA2-6A63A8FEBE0C}" destId="{38E13743-EC5C-430F-BA56-23F07E21FF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25EA9C-152D-455B-9E2B-3CA262483BB1}"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C1166282-5279-49BF-909F-4505C66AE9F4}">
      <dgm:prSet/>
      <dgm:spPr/>
      <dgm:t>
        <a:bodyPr/>
        <a:lstStyle/>
        <a:p>
          <a:pPr marL="0" marR="0" lvl="0" indent="0" defTabSz="914400" eaLnBrk="1" fontAlgn="auto" latinLnBrk="0" hangingPunct="1">
            <a:spcBef>
              <a:spcPts val="0"/>
            </a:spcBef>
            <a:spcAft>
              <a:spcPts val="0"/>
            </a:spcAft>
            <a:buClrTx/>
            <a:buSzTx/>
            <a:buFontTx/>
            <a:buNone/>
            <a:tabLst/>
            <a:defRPr/>
          </a:pPr>
          <a:r>
            <a:rPr lang="tr-TR" b="1" dirty="0"/>
            <a:t>Funnel method</a:t>
          </a:r>
          <a:r>
            <a:rPr lang="en-GB" b="1" dirty="0"/>
            <a:t> </a:t>
          </a:r>
          <a:r>
            <a:rPr lang="en-US" dirty="0"/>
            <a:t>BACKGROUND INFORMATION</a:t>
          </a:r>
        </a:p>
        <a:p>
          <a:pPr marL="0" marR="0" lvl="0" indent="0" defTabSz="914400" eaLnBrk="1" fontAlgn="auto" latinLnBrk="0" hangingPunct="1">
            <a:spcBef>
              <a:spcPts val="0"/>
            </a:spcBef>
            <a:spcAft>
              <a:spcPts val="0"/>
            </a:spcAft>
            <a:buClrTx/>
            <a:buSzTx/>
            <a:buFontTx/>
            <a:buNone/>
            <a:tabLst/>
            <a:defRPr/>
          </a:pPr>
          <a:endParaRPr lang="en-US" dirty="0"/>
        </a:p>
      </dgm:t>
    </dgm:pt>
    <dgm:pt modelId="{BD128448-C3F2-4A8C-8637-F60340297AEF}" type="parTrans" cxnId="{F9E66871-65D4-4E65-8DCE-48FCC34C6B73}">
      <dgm:prSet/>
      <dgm:spPr/>
      <dgm:t>
        <a:bodyPr/>
        <a:lstStyle/>
        <a:p>
          <a:endParaRPr lang="en-US"/>
        </a:p>
      </dgm:t>
    </dgm:pt>
    <dgm:pt modelId="{500918D4-5612-4144-8CCC-D03A193D443D}" type="sibTrans" cxnId="{F9E66871-65D4-4E65-8DCE-48FCC34C6B73}">
      <dgm:prSet/>
      <dgm:spPr/>
      <dgm:t>
        <a:bodyPr/>
        <a:lstStyle/>
        <a:p>
          <a:endParaRPr lang="en-US"/>
        </a:p>
      </dgm:t>
    </dgm:pt>
    <dgm:pt modelId="{A3B94B48-0F7D-49EC-A53C-0E507CBA8780}">
      <dgm:prSet/>
      <dgm:spPr/>
      <dgm:t>
        <a:bodyPr/>
        <a:lstStyle/>
        <a:p>
          <a:r>
            <a:rPr lang="tr-TR" dirty="0"/>
            <a:t>N</a:t>
          </a:r>
          <a:r>
            <a:rPr lang="en-US" dirty="0"/>
            <a:t>arrowing down the topic from general to specific</a:t>
          </a:r>
        </a:p>
      </dgm:t>
    </dgm:pt>
    <dgm:pt modelId="{C25040EF-7CBA-446F-A449-9D63FF35DF04}" type="parTrans" cxnId="{0FFC6A51-EB80-411A-9607-233570C983DC}">
      <dgm:prSet/>
      <dgm:spPr/>
      <dgm:t>
        <a:bodyPr/>
        <a:lstStyle/>
        <a:p>
          <a:endParaRPr lang="en-US"/>
        </a:p>
      </dgm:t>
    </dgm:pt>
    <dgm:pt modelId="{87B7A093-5D9F-4D6D-B381-75D3F69A0E98}" type="sibTrans" cxnId="{0FFC6A51-EB80-411A-9607-233570C983DC}">
      <dgm:prSet/>
      <dgm:spPr/>
      <dgm:t>
        <a:bodyPr/>
        <a:lstStyle/>
        <a:p>
          <a:endParaRPr lang="en-US"/>
        </a:p>
      </dgm:t>
    </dgm:pt>
    <dgm:pt modelId="{E11DE9F0-D212-4640-A14E-B4A929D3354A}">
      <dgm:prSet/>
      <dgm:spPr/>
      <dgm:t>
        <a:bodyPr/>
        <a:lstStyle/>
        <a:p>
          <a:r>
            <a:rPr lang="tr-TR" b="1" dirty="0"/>
            <a:t>Definition method</a:t>
          </a:r>
          <a:endParaRPr lang="en-GB" b="1" dirty="0"/>
        </a:p>
        <a:p>
          <a:r>
            <a:rPr lang="en-US" dirty="0"/>
            <a:t>BACKGROUND INFORMATION</a:t>
          </a:r>
        </a:p>
      </dgm:t>
    </dgm:pt>
    <dgm:pt modelId="{11EEBBEA-5C4A-46CE-B1EF-F0E5EEBBD321}" type="parTrans" cxnId="{7E885DC3-00F6-46B1-BFFD-40C25CB0C1C3}">
      <dgm:prSet/>
      <dgm:spPr/>
      <dgm:t>
        <a:bodyPr/>
        <a:lstStyle/>
        <a:p>
          <a:endParaRPr lang="en-US"/>
        </a:p>
      </dgm:t>
    </dgm:pt>
    <dgm:pt modelId="{C11738BC-D8BE-4E71-A351-02D9DDCD4D4C}" type="sibTrans" cxnId="{7E885DC3-00F6-46B1-BFFD-40C25CB0C1C3}">
      <dgm:prSet/>
      <dgm:spPr/>
      <dgm:t>
        <a:bodyPr/>
        <a:lstStyle/>
        <a:p>
          <a:endParaRPr lang="en-US"/>
        </a:p>
      </dgm:t>
    </dgm:pt>
    <dgm:pt modelId="{DEF46C2B-D4A8-4006-BCB1-48908DB53949}">
      <dgm:prSet/>
      <dgm:spPr/>
      <dgm:t>
        <a:bodyPr/>
        <a:lstStyle/>
        <a:p>
          <a:r>
            <a:rPr lang="en-US" dirty="0"/>
            <a:t>definition </a:t>
          </a:r>
          <a:r>
            <a:rPr lang="tr-TR" dirty="0"/>
            <a:t>/</a:t>
          </a:r>
          <a:r>
            <a:rPr lang="en-US" dirty="0"/>
            <a:t>the history</a:t>
          </a:r>
          <a:r>
            <a:rPr lang="tr-TR" dirty="0"/>
            <a:t>/</a:t>
          </a:r>
          <a:r>
            <a:rPr lang="en-US" dirty="0"/>
            <a:t> </a:t>
          </a:r>
          <a:r>
            <a:rPr lang="tr-TR" dirty="0"/>
            <a:t>properties/</a:t>
          </a:r>
          <a:r>
            <a:rPr lang="en-US" dirty="0"/>
            <a:t> function</a:t>
          </a:r>
          <a:r>
            <a:rPr lang="tr-TR" dirty="0"/>
            <a:t>/</a:t>
          </a:r>
          <a:r>
            <a:rPr lang="en-GB" dirty="0"/>
            <a:t> </a:t>
          </a:r>
          <a:r>
            <a:rPr lang="en-US" dirty="0"/>
            <a:t>importance </a:t>
          </a:r>
        </a:p>
      </dgm:t>
    </dgm:pt>
    <dgm:pt modelId="{EE04A7CE-02F2-4877-9D69-2AD548BC4F4C}" type="parTrans" cxnId="{C30D3E38-0ED5-4932-83F1-2951CEFE9595}">
      <dgm:prSet/>
      <dgm:spPr/>
      <dgm:t>
        <a:bodyPr/>
        <a:lstStyle/>
        <a:p>
          <a:endParaRPr lang="en-US"/>
        </a:p>
      </dgm:t>
    </dgm:pt>
    <dgm:pt modelId="{8D4F1834-36F3-4C6F-83CC-D598C313F4FE}" type="sibTrans" cxnId="{C30D3E38-0ED5-4932-83F1-2951CEFE9595}">
      <dgm:prSet/>
      <dgm:spPr/>
      <dgm:t>
        <a:bodyPr/>
        <a:lstStyle/>
        <a:p>
          <a:endParaRPr lang="en-US"/>
        </a:p>
      </dgm:t>
    </dgm:pt>
    <dgm:pt modelId="{D497CCF6-AE82-4C5F-A3AD-255A2FEC2B21}">
      <dgm:prSet/>
      <dgm:spPr/>
      <dgm:t>
        <a:bodyPr/>
        <a:lstStyle/>
        <a:p>
          <a:r>
            <a:rPr lang="tr-TR" b="1" dirty="0"/>
            <a:t>Turnabout method</a:t>
          </a:r>
          <a:endParaRPr lang="en-GB" b="1" dirty="0"/>
        </a:p>
        <a:p>
          <a:r>
            <a:rPr lang="en-US" dirty="0"/>
            <a:t>BACKGROUND INFORMATION</a:t>
          </a:r>
        </a:p>
      </dgm:t>
    </dgm:pt>
    <dgm:pt modelId="{6889060E-27DF-4681-A84F-B66A72BC0686}" type="parTrans" cxnId="{B701D1B0-9A97-4E8B-A26F-321C631632D0}">
      <dgm:prSet/>
      <dgm:spPr/>
      <dgm:t>
        <a:bodyPr/>
        <a:lstStyle/>
        <a:p>
          <a:endParaRPr lang="en-US"/>
        </a:p>
      </dgm:t>
    </dgm:pt>
    <dgm:pt modelId="{274E1B58-CA9D-4166-A07E-FADEB48969D9}" type="sibTrans" cxnId="{B701D1B0-9A97-4E8B-A26F-321C631632D0}">
      <dgm:prSet/>
      <dgm:spPr/>
      <dgm:t>
        <a:bodyPr/>
        <a:lstStyle/>
        <a:p>
          <a:endParaRPr lang="en-US"/>
        </a:p>
      </dgm:t>
    </dgm:pt>
    <dgm:pt modelId="{AA349808-556B-45F6-8DCD-4E379C44A939}">
      <dgm:prSet/>
      <dgm:spPr/>
      <dgm:t>
        <a:bodyPr/>
        <a:lstStyle/>
        <a:p>
          <a:r>
            <a:rPr lang="tr-TR" dirty="0"/>
            <a:t>Writing the opposite of the main idea</a:t>
          </a:r>
          <a:endParaRPr lang="en-US" dirty="0"/>
        </a:p>
      </dgm:t>
    </dgm:pt>
    <dgm:pt modelId="{7EF8C8E8-8235-4B4C-9376-336E43094549}" type="parTrans" cxnId="{71590734-A638-4A40-882F-CC379409F35E}">
      <dgm:prSet/>
      <dgm:spPr/>
      <dgm:t>
        <a:bodyPr/>
        <a:lstStyle/>
        <a:p>
          <a:endParaRPr lang="en-US"/>
        </a:p>
      </dgm:t>
    </dgm:pt>
    <dgm:pt modelId="{65D9B702-193D-4A04-8881-A8B254EDA39F}" type="sibTrans" cxnId="{71590734-A638-4A40-882F-CC379409F35E}">
      <dgm:prSet/>
      <dgm:spPr/>
      <dgm:t>
        <a:bodyPr/>
        <a:lstStyle/>
        <a:p>
          <a:endParaRPr lang="en-US"/>
        </a:p>
      </dgm:t>
    </dgm:pt>
    <dgm:pt modelId="{C127838D-7A22-4DBB-9972-26836EC047C3}">
      <dgm:prSet/>
      <dgm:spPr/>
      <dgm:t>
        <a:bodyPr/>
        <a:lstStyle/>
        <a:p>
          <a:endParaRPr lang="en-US" dirty="0"/>
        </a:p>
      </dgm:t>
    </dgm:pt>
    <dgm:pt modelId="{BA6FA7FB-1DD8-4B3D-8F95-83BC2E869406}" type="parTrans" cxnId="{1783F07A-1671-447C-9BD7-C23330D46327}">
      <dgm:prSet/>
      <dgm:spPr/>
      <dgm:t>
        <a:bodyPr/>
        <a:lstStyle/>
        <a:p>
          <a:endParaRPr lang="en-GB"/>
        </a:p>
      </dgm:t>
    </dgm:pt>
    <dgm:pt modelId="{3B25609F-7B71-4E2D-BEB1-003BD5C619FD}" type="sibTrans" cxnId="{1783F07A-1671-447C-9BD7-C23330D46327}">
      <dgm:prSet/>
      <dgm:spPr/>
      <dgm:t>
        <a:bodyPr/>
        <a:lstStyle/>
        <a:p>
          <a:endParaRPr lang="en-GB"/>
        </a:p>
      </dgm:t>
    </dgm:pt>
    <dgm:pt modelId="{4D3060C9-BC9C-41FA-B3DD-6C6713D768DC}" type="pres">
      <dgm:prSet presAssocID="{7F25EA9C-152D-455B-9E2B-3CA262483BB1}" presName="Name0" presStyleCnt="0">
        <dgm:presLayoutVars>
          <dgm:dir/>
          <dgm:animLvl val="lvl"/>
          <dgm:resizeHandles val="exact"/>
        </dgm:presLayoutVars>
      </dgm:prSet>
      <dgm:spPr/>
    </dgm:pt>
    <dgm:pt modelId="{B5B683CD-32A9-42F6-B684-AB6C703B8A18}" type="pres">
      <dgm:prSet presAssocID="{C1166282-5279-49BF-909F-4505C66AE9F4}" presName="linNode" presStyleCnt="0"/>
      <dgm:spPr/>
    </dgm:pt>
    <dgm:pt modelId="{3F0A7495-50A3-46D4-BF65-55DBDB10F5B4}" type="pres">
      <dgm:prSet presAssocID="{C1166282-5279-49BF-909F-4505C66AE9F4}" presName="parentText" presStyleLbl="node1" presStyleIdx="0" presStyleCnt="3">
        <dgm:presLayoutVars>
          <dgm:chMax val="1"/>
          <dgm:bulletEnabled val="1"/>
        </dgm:presLayoutVars>
      </dgm:prSet>
      <dgm:spPr/>
    </dgm:pt>
    <dgm:pt modelId="{45925B1C-4D35-486D-B8BD-A27EA9DDED60}" type="pres">
      <dgm:prSet presAssocID="{C1166282-5279-49BF-909F-4505C66AE9F4}" presName="descendantText" presStyleLbl="alignAccFollowNode1" presStyleIdx="0" presStyleCnt="3">
        <dgm:presLayoutVars>
          <dgm:bulletEnabled val="1"/>
        </dgm:presLayoutVars>
      </dgm:prSet>
      <dgm:spPr/>
    </dgm:pt>
    <dgm:pt modelId="{26E1AEDB-3CF9-45D8-A6FE-FB67663595B8}" type="pres">
      <dgm:prSet presAssocID="{500918D4-5612-4144-8CCC-D03A193D443D}" presName="sp" presStyleCnt="0"/>
      <dgm:spPr/>
    </dgm:pt>
    <dgm:pt modelId="{A0050FF1-EFC7-48FE-BD38-5222B13888C8}" type="pres">
      <dgm:prSet presAssocID="{E11DE9F0-D212-4640-A14E-B4A929D3354A}" presName="linNode" presStyleCnt="0"/>
      <dgm:spPr/>
    </dgm:pt>
    <dgm:pt modelId="{7A390D14-8E44-4885-B356-7E71D6F87AB4}" type="pres">
      <dgm:prSet presAssocID="{E11DE9F0-D212-4640-A14E-B4A929D3354A}" presName="parentText" presStyleLbl="node1" presStyleIdx="1" presStyleCnt="3">
        <dgm:presLayoutVars>
          <dgm:chMax val="1"/>
          <dgm:bulletEnabled val="1"/>
        </dgm:presLayoutVars>
      </dgm:prSet>
      <dgm:spPr/>
    </dgm:pt>
    <dgm:pt modelId="{188B4F97-D66F-44E8-924A-7ACCD3B32538}" type="pres">
      <dgm:prSet presAssocID="{E11DE9F0-D212-4640-A14E-B4A929D3354A}" presName="descendantText" presStyleLbl="alignAccFollowNode1" presStyleIdx="1" presStyleCnt="3">
        <dgm:presLayoutVars>
          <dgm:bulletEnabled val="1"/>
        </dgm:presLayoutVars>
      </dgm:prSet>
      <dgm:spPr/>
    </dgm:pt>
    <dgm:pt modelId="{ECFB23D6-0E67-4E77-997E-BE5CB56A4221}" type="pres">
      <dgm:prSet presAssocID="{C11738BC-D8BE-4E71-A351-02D9DDCD4D4C}" presName="sp" presStyleCnt="0"/>
      <dgm:spPr/>
    </dgm:pt>
    <dgm:pt modelId="{B5CFBC4E-109D-495F-8DBC-09E40A849D15}" type="pres">
      <dgm:prSet presAssocID="{D497CCF6-AE82-4C5F-A3AD-255A2FEC2B21}" presName="linNode" presStyleCnt="0"/>
      <dgm:spPr/>
    </dgm:pt>
    <dgm:pt modelId="{36DBF8B7-FB28-4BEC-B6A9-AAC7584C4207}" type="pres">
      <dgm:prSet presAssocID="{D497CCF6-AE82-4C5F-A3AD-255A2FEC2B21}" presName="parentText" presStyleLbl="node1" presStyleIdx="2" presStyleCnt="3">
        <dgm:presLayoutVars>
          <dgm:chMax val="1"/>
          <dgm:bulletEnabled val="1"/>
        </dgm:presLayoutVars>
      </dgm:prSet>
      <dgm:spPr/>
    </dgm:pt>
    <dgm:pt modelId="{D56CC75B-4DEB-451C-90DD-A1AE0E1C0D26}" type="pres">
      <dgm:prSet presAssocID="{D497CCF6-AE82-4C5F-A3AD-255A2FEC2B21}" presName="descendantText" presStyleLbl="alignAccFollowNode1" presStyleIdx="2" presStyleCnt="3">
        <dgm:presLayoutVars>
          <dgm:bulletEnabled val="1"/>
        </dgm:presLayoutVars>
      </dgm:prSet>
      <dgm:spPr/>
    </dgm:pt>
  </dgm:ptLst>
  <dgm:cxnLst>
    <dgm:cxn modelId="{45B55605-FB3D-47C7-B31A-8CA2E50BCF6B}" type="presOf" srcId="{DEF46C2B-D4A8-4006-BCB1-48908DB53949}" destId="{188B4F97-D66F-44E8-924A-7ACCD3B32538}" srcOrd="0" destOrd="0" presId="urn:microsoft.com/office/officeart/2005/8/layout/vList5"/>
    <dgm:cxn modelId="{71590734-A638-4A40-882F-CC379409F35E}" srcId="{D497CCF6-AE82-4C5F-A3AD-255A2FEC2B21}" destId="{AA349808-556B-45F6-8DCD-4E379C44A939}" srcOrd="0" destOrd="0" parTransId="{7EF8C8E8-8235-4B4C-9376-336E43094549}" sibTransId="{65D9B702-193D-4A04-8881-A8B254EDA39F}"/>
    <dgm:cxn modelId="{C30D3E38-0ED5-4932-83F1-2951CEFE9595}" srcId="{E11DE9F0-D212-4640-A14E-B4A929D3354A}" destId="{DEF46C2B-D4A8-4006-BCB1-48908DB53949}" srcOrd="0" destOrd="0" parTransId="{EE04A7CE-02F2-4877-9D69-2AD548BC4F4C}" sibTransId="{8D4F1834-36F3-4C6F-83CC-D598C313F4FE}"/>
    <dgm:cxn modelId="{C2766162-5299-4EA5-9FE2-9A711B78689B}" type="presOf" srcId="{C127838D-7A22-4DBB-9972-26836EC047C3}" destId="{45925B1C-4D35-486D-B8BD-A27EA9DDED60}" srcOrd="0" destOrd="1" presId="urn:microsoft.com/office/officeart/2005/8/layout/vList5"/>
    <dgm:cxn modelId="{86686070-7C4F-459D-942C-ABDCEF110583}" type="presOf" srcId="{AA349808-556B-45F6-8DCD-4E379C44A939}" destId="{D56CC75B-4DEB-451C-90DD-A1AE0E1C0D26}" srcOrd="0" destOrd="0" presId="urn:microsoft.com/office/officeart/2005/8/layout/vList5"/>
    <dgm:cxn modelId="{F9E66871-65D4-4E65-8DCE-48FCC34C6B73}" srcId="{7F25EA9C-152D-455B-9E2B-3CA262483BB1}" destId="{C1166282-5279-49BF-909F-4505C66AE9F4}" srcOrd="0" destOrd="0" parTransId="{BD128448-C3F2-4A8C-8637-F60340297AEF}" sibTransId="{500918D4-5612-4144-8CCC-D03A193D443D}"/>
    <dgm:cxn modelId="{0FFC6A51-EB80-411A-9607-233570C983DC}" srcId="{C1166282-5279-49BF-909F-4505C66AE9F4}" destId="{A3B94B48-0F7D-49EC-A53C-0E507CBA8780}" srcOrd="0" destOrd="0" parTransId="{C25040EF-7CBA-446F-A449-9D63FF35DF04}" sibTransId="{87B7A093-5D9F-4D6D-B381-75D3F69A0E98}"/>
    <dgm:cxn modelId="{1783F07A-1671-447C-9BD7-C23330D46327}" srcId="{C1166282-5279-49BF-909F-4505C66AE9F4}" destId="{C127838D-7A22-4DBB-9972-26836EC047C3}" srcOrd="1" destOrd="0" parTransId="{BA6FA7FB-1DD8-4B3D-8F95-83BC2E869406}" sibTransId="{3B25609F-7B71-4E2D-BEB1-003BD5C619FD}"/>
    <dgm:cxn modelId="{83F34E97-A559-4206-9C25-B70363BE6725}" type="presOf" srcId="{7F25EA9C-152D-455B-9E2B-3CA262483BB1}" destId="{4D3060C9-BC9C-41FA-B3DD-6C6713D768DC}" srcOrd="0" destOrd="0" presId="urn:microsoft.com/office/officeart/2005/8/layout/vList5"/>
    <dgm:cxn modelId="{B701D1B0-9A97-4E8B-A26F-321C631632D0}" srcId="{7F25EA9C-152D-455B-9E2B-3CA262483BB1}" destId="{D497CCF6-AE82-4C5F-A3AD-255A2FEC2B21}" srcOrd="2" destOrd="0" parTransId="{6889060E-27DF-4681-A84F-B66A72BC0686}" sibTransId="{274E1B58-CA9D-4166-A07E-FADEB48969D9}"/>
    <dgm:cxn modelId="{4F4405B3-EDF5-4AA7-BC14-120699413712}" type="presOf" srcId="{E11DE9F0-D212-4640-A14E-B4A929D3354A}" destId="{7A390D14-8E44-4885-B356-7E71D6F87AB4}" srcOrd="0" destOrd="0" presId="urn:microsoft.com/office/officeart/2005/8/layout/vList5"/>
    <dgm:cxn modelId="{7E885DC3-00F6-46B1-BFFD-40C25CB0C1C3}" srcId="{7F25EA9C-152D-455B-9E2B-3CA262483BB1}" destId="{E11DE9F0-D212-4640-A14E-B4A929D3354A}" srcOrd="1" destOrd="0" parTransId="{11EEBBEA-5C4A-46CE-B1EF-F0E5EEBBD321}" sibTransId="{C11738BC-D8BE-4E71-A351-02D9DDCD4D4C}"/>
    <dgm:cxn modelId="{A0990EC6-1AB0-4917-9FCE-DED02FE5CFC8}" type="presOf" srcId="{C1166282-5279-49BF-909F-4505C66AE9F4}" destId="{3F0A7495-50A3-46D4-BF65-55DBDB10F5B4}" srcOrd="0" destOrd="0" presId="urn:microsoft.com/office/officeart/2005/8/layout/vList5"/>
    <dgm:cxn modelId="{E9304FF1-EC0B-4F66-9FB0-12BDB978C51D}" type="presOf" srcId="{D497CCF6-AE82-4C5F-A3AD-255A2FEC2B21}" destId="{36DBF8B7-FB28-4BEC-B6A9-AAC7584C4207}" srcOrd="0" destOrd="0" presId="urn:microsoft.com/office/officeart/2005/8/layout/vList5"/>
    <dgm:cxn modelId="{2DF578F1-86D4-4F3A-9253-78C4E678CF72}" type="presOf" srcId="{A3B94B48-0F7D-49EC-A53C-0E507CBA8780}" destId="{45925B1C-4D35-486D-B8BD-A27EA9DDED60}" srcOrd="0" destOrd="0" presId="urn:microsoft.com/office/officeart/2005/8/layout/vList5"/>
    <dgm:cxn modelId="{E17C62A1-FE68-408F-8D69-E6B4D66D3193}" type="presParOf" srcId="{4D3060C9-BC9C-41FA-B3DD-6C6713D768DC}" destId="{B5B683CD-32A9-42F6-B684-AB6C703B8A18}" srcOrd="0" destOrd="0" presId="urn:microsoft.com/office/officeart/2005/8/layout/vList5"/>
    <dgm:cxn modelId="{4E0B0505-FC67-454D-B343-B21791C49328}" type="presParOf" srcId="{B5B683CD-32A9-42F6-B684-AB6C703B8A18}" destId="{3F0A7495-50A3-46D4-BF65-55DBDB10F5B4}" srcOrd="0" destOrd="0" presId="urn:microsoft.com/office/officeart/2005/8/layout/vList5"/>
    <dgm:cxn modelId="{20297A63-DC65-4592-8706-3E513BBB318A}" type="presParOf" srcId="{B5B683CD-32A9-42F6-B684-AB6C703B8A18}" destId="{45925B1C-4D35-486D-B8BD-A27EA9DDED60}" srcOrd="1" destOrd="0" presId="urn:microsoft.com/office/officeart/2005/8/layout/vList5"/>
    <dgm:cxn modelId="{E79025FB-2D42-4F42-AAAB-8E45C79F6EEE}" type="presParOf" srcId="{4D3060C9-BC9C-41FA-B3DD-6C6713D768DC}" destId="{26E1AEDB-3CF9-45D8-A6FE-FB67663595B8}" srcOrd="1" destOrd="0" presId="urn:microsoft.com/office/officeart/2005/8/layout/vList5"/>
    <dgm:cxn modelId="{5B1F7ECF-F01E-4CC2-88EC-18CFD2B851FA}" type="presParOf" srcId="{4D3060C9-BC9C-41FA-B3DD-6C6713D768DC}" destId="{A0050FF1-EFC7-48FE-BD38-5222B13888C8}" srcOrd="2" destOrd="0" presId="urn:microsoft.com/office/officeart/2005/8/layout/vList5"/>
    <dgm:cxn modelId="{4DFF02BD-5F0F-411C-8CC7-D5377AADB481}" type="presParOf" srcId="{A0050FF1-EFC7-48FE-BD38-5222B13888C8}" destId="{7A390D14-8E44-4885-B356-7E71D6F87AB4}" srcOrd="0" destOrd="0" presId="urn:microsoft.com/office/officeart/2005/8/layout/vList5"/>
    <dgm:cxn modelId="{992072AD-0EDF-4122-8276-5766441CD011}" type="presParOf" srcId="{A0050FF1-EFC7-48FE-BD38-5222B13888C8}" destId="{188B4F97-D66F-44E8-924A-7ACCD3B32538}" srcOrd="1" destOrd="0" presId="urn:microsoft.com/office/officeart/2005/8/layout/vList5"/>
    <dgm:cxn modelId="{FE3A6CBA-7109-46DB-937E-20E07B1C77AD}" type="presParOf" srcId="{4D3060C9-BC9C-41FA-B3DD-6C6713D768DC}" destId="{ECFB23D6-0E67-4E77-997E-BE5CB56A4221}" srcOrd="3" destOrd="0" presId="urn:microsoft.com/office/officeart/2005/8/layout/vList5"/>
    <dgm:cxn modelId="{5FE8A0EC-F885-41A5-BD3F-FFD4690DCB37}" type="presParOf" srcId="{4D3060C9-BC9C-41FA-B3DD-6C6713D768DC}" destId="{B5CFBC4E-109D-495F-8DBC-09E40A849D15}" srcOrd="4" destOrd="0" presId="urn:microsoft.com/office/officeart/2005/8/layout/vList5"/>
    <dgm:cxn modelId="{1C8B1085-A574-416E-B24F-3122347F21DC}" type="presParOf" srcId="{B5CFBC4E-109D-495F-8DBC-09E40A849D15}" destId="{36DBF8B7-FB28-4BEC-B6A9-AAC7584C4207}" srcOrd="0" destOrd="0" presId="urn:microsoft.com/office/officeart/2005/8/layout/vList5"/>
    <dgm:cxn modelId="{1BB908E3-F9DA-45E7-A258-F5899717ADEE}" type="presParOf" srcId="{B5CFBC4E-109D-495F-8DBC-09E40A849D15}" destId="{D56CC75B-4DEB-451C-90DD-A1AE0E1C0D2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C3F365-0C16-4A75-B603-3D6431A742D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76A9872-BB37-43B1-BC39-01D7556251FE}">
      <dgm:prSet custT="1"/>
      <dgm:spPr>
        <a:noFill/>
      </dgm:spPr>
      <dgm:t>
        <a:bodyPr/>
        <a:lstStyle/>
        <a:p>
          <a:r>
            <a:rPr lang="en-GB" sz="1800" b="1" dirty="0">
              <a:solidFill>
                <a:schemeClr val="tx1"/>
              </a:solidFill>
            </a:rPr>
            <a:t>- Controversy statement </a:t>
          </a:r>
          <a:r>
            <a:rPr lang="en-GB" sz="1800" dirty="0">
              <a:solidFill>
                <a:schemeClr val="tx1"/>
              </a:solidFill>
            </a:rPr>
            <a:t>is a sentence that tells the reader that there is a debate on the issue.</a:t>
          </a:r>
        </a:p>
        <a:p>
          <a:r>
            <a:rPr lang="en-GB" sz="1800" dirty="0">
              <a:solidFill>
                <a:schemeClr val="tx1"/>
              </a:solidFill>
            </a:rPr>
            <a:t>- It </a:t>
          </a:r>
          <a:r>
            <a:rPr lang="en-GB" sz="1800" b="1" dirty="0">
              <a:solidFill>
                <a:schemeClr val="tx1"/>
              </a:solidFill>
            </a:rPr>
            <a:t>connects</a:t>
          </a:r>
          <a:r>
            <a:rPr lang="en-GB" sz="1800" dirty="0">
              <a:solidFill>
                <a:schemeClr val="tx1"/>
              </a:solidFill>
            </a:rPr>
            <a:t> the background information to the thesis statement. </a:t>
          </a:r>
        </a:p>
        <a:p>
          <a:r>
            <a:rPr lang="en-GB" sz="1800" dirty="0">
              <a:solidFill>
                <a:schemeClr val="tx1"/>
              </a:solidFill>
            </a:rPr>
            <a:t>- It is a </a:t>
          </a:r>
          <a:r>
            <a:rPr lang="en-GB" sz="1800" b="1" dirty="0">
              <a:solidFill>
                <a:schemeClr val="tx1"/>
              </a:solidFill>
            </a:rPr>
            <a:t>“neutral” </a:t>
          </a:r>
          <a:r>
            <a:rPr lang="en-GB" sz="1800" dirty="0">
              <a:solidFill>
                <a:schemeClr val="tx1"/>
              </a:solidFill>
            </a:rPr>
            <a:t>expression. In other words, it </a:t>
          </a:r>
          <a:r>
            <a:rPr lang="en-GB" sz="1800" b="1" dirty="0">
              <a:solidFill>
                <a:schemeClr val="tx1"/>
              </a:solidFill>
            </a:rPr>
            <a:t>does not </a:t>
          </a:r>
          <a:r>
            <a:rPr lang="en-GB" sz="1800" dirty="0">
              <a:solidFill>
                <a:schemeClr val="tx1"/>
              </a:solidFill>
            </a:rPr>
            <a:t>take a side in the argument.</a:t>
          </a:r>
        </a:p>
        <a:p>
          <a:endParaRPr lang="en-US" sz="1800" dirty="0">
            <a:solidFill>
              <a:schemeClr val="tx1"/>
            </a:solidFill>
          </a:endParaRPr>
        </a:p>
      </dgm:t>
    </dgm:pt>
    <dgm:pt modelId="{A08102EC-6BCB-4545-9DF0-8F3F8924934D}" type="parTrans" cxnId="{4C78FBF5-8D3C-488B-B54A-C9E003F8810E}">
      <dgm:prSet/>
      <dgm:spPr/>
      <dgm:t>
        <a:bodyPr/>
        <a:lstStyle/>
        <a:p>
          <a:endParaRPr lang="en-US"/>
        </a:p>
      </dgm:t>
    </dgm:pt>
    <dgm:pt modelId="{60BCFC6B-D6D7-4546-9FD1-2F7DD49F272A}" type="sibTrans" cxnId="{4C78FBF5-8D3C-488B-B54A-C9E003F8810E}">
      <dgm:prSet/>
      <dgm:spPr/>
      <dgm:t>
        <a:bodyPr/>
        <a:lstStyle/>
        <a:p>
          <a:endParaRPr lang="en-US"/>
        </a:p>
      </dgm:t>
    </dgm:pt>
    <dgm:pt modelId="{7493FE88-7C1B-4B0A-92E8-C4E7FD592252}">
      <dgm:prSet custT="1"/>
      <dgm:spPr/>
      <dgm:t>
        <a:bodyPr/>
        <a:lstStyle/>
        <a:p>
          <a:r>
            <a:rPr lang="en-US" sz="1800" dirty="0">
              <a:solidFill>
                <a:schemeClr val="tx1"/>
              </a:solidFill>
            </a:rPr>
            <a:t>Despite some of its benefits</a:t>
          </a:r>
          <a:r>
            <a:rPr lang="en-US" sz="1800" u="none" dirty="0">
              <a:solidFill>
                <a:schemeClr val="tx1"/>
              </a:solidFill>
            </a:rPr>
            <a:t>, there have also been recent </a:t>
          </a:r>
          <a:r>
            <a:rPr lang="en-US" sz="1800" b="1" u="none" dirty="0">
              <a:solidFill>
                <a:schemeClr val="tx1"/>
              </a:solidFill>
            </a:rPr>
            <a:t>debates</a:t>
          </a:r>
          <a:r>
            <a:rPr lang="en-US" sz="1800" u="none" dirty="0">
              <a:solidFill>
                <a:schemeClr val="tx1"/>
              </a:solidFill>
            </a:rPr>
            <a:t> about the use of computers </a:t>
          </a:r>
          <a:r>
            <a:rPr lang="en-US" sz="1800" dirty="0">
              <a:solidFill>
                <a:schemeClr val="tx1"/>
              </a:solidFill>
            </a:rPr>
            <a:t>in classrooms as education tools. </a:t>
          </a:r>
        </a:p>
      </dgm:t>
    </dgm:pt>
    <dgm:pt modelId="{4D91625E-0A31-4478-BF2E-34F7CF529CD8}" type="parTrans" cxnId="{B1BCB241-E326-4294-827E-DAE854ED6DB6}">
      <dgm:prSet/>
      <dgm:spPr/>
      <dgm:t>
        <a:bodyPr/>
        <a:lstStyle/>
        <a:p>
          <a:endParaRPr lang="en-US"/>
        </a:p>
      </dgm:t>
    </dgm:pt>
    <dgm:pt modelId="{0E6D4BDB-96FF-47C0-939D-006EA7021BE6}" type="sibTrans" cxnId="{B1BCB241-E326-4294-827E-DAE854ED6DB6}">
      <dgm:prSet/>
      <dgm:spPr/>
      <dgm:t>
        <a:bodyPr/>
        <a:lstStyle/>
        <a:p>
          <a:endParaRPr lang="en-US"/>
        </a:p>
      </dgm:t>
    </dgm:pt>
    <dgm:pt modelId="{1E5A5783-285B-4B05-BB42-C93CF423DD4A}">
      <dgm:prSet custT="1"/>
      <dgm:spPr/>
      <dgm:t>
        <a:bodyPr/>
        <a:lstStyle/>
        <a:p>
          <a:r>
            <a:rPr lang="en-GB" sz="1800" dirty="0"/>
            <a:t>There is an ongoing </a:t>
          </a:r>
          <a:r>
            <a:rPr lang="en-GB" sz="1800" b="1" dirty="0"/>
            <a:t>disagreement</a:t>
          </a:r>
          <a:r>
            <a:rPr lang="en-GB" sz="1800" dirty="0"/>
            <a:t> on whether </a:t>
          </a:r>
          <a:r>
            <a:rPr lang="en-GB" sz="1800" dirty="0">
              <a:solidFill>
                <a:schemeClr val="tx1"/>
              </a:solidFill>
            </a:rPr>
            <a:t>it is beneficial for learning or not.</a:t>
          </a:r>
          <a:endParaRPr lang="en-US" sz="1800" dirty="0">
            <a:solidFill>
              <a:schemeClr val="tx1"/>
            </a:solidFill>
          </a:endParaRPr>
        </a:p>
      </dgm:t>
    </dgm:pt>
    <dgm:pt modelId="{4F5B4152-758F-4C76-BFEF-2BB1965531F1}" type="parTrans" cxnId="{791C1BCD-FE35-4B72-89DB-A4D408A564C8}">
      <dgm:prSet/>
      <dgm:spPr/>
      <dgm:t>
        <a:bodyPr/>
        <a:lstStyle/>
        <a:p>
          <a:endParaRPr lang="en-US"/>
        </a:p>
      </dgm:t>
    </dgm:pt>
    <dgm:pt modelId="{2FDEBFEF-888B-4658-9685-C19E2E186CBE}" type="sibTrans" cxnId="{791C1BCD-FE35-4B72-89DB-A4D408A564C8}">
      <dgm:prSet/>
      <dgm:spPr/>
      <dgm:t>
        <a:bodyPr/>
        <a:lstStyle/>
        <a:p>
          <a:endParaRPr lang="en-US"/>
        </a:p>
      </dgm:t>
    </dgm:pt>
    <dgm:pt modelId="{F800BED0-EAAE-46BB-A16F-4E780B7764C6}">
      <dgm:prSet custT="1"/>
      <dgm:spPr/>
      <dgm:t>
        <a:bodyPr/>
        <a:lstStyle/>
        <a:p>
          <a:r>
            <a:rPr lang="en-GB" sz="1800" b="0" i="0" dirty="0"/>
            <a:t>Recently, the </a:t>
          </a:r>
          <a:r>
            <a:rPr lang="en-GB" sz="1800" b="1" i="0" dirty="0"/>
            <a:t>claims</a:t>
          </a:r>
          <a:r>
            <a:rPr lang="en-GB" sz="1800" b="0" i="0" dirty="0"/>
            <a:t> </a:t>
          </a:r>
          <a:r>
            <a:rPr lang="en-GB" sz="1800" b="0" i="0" dirty="0">
              <a:solidFill>
                <a:schemeClr val="tx1"/>
              </a:solidFill>
            </a:rPr>
            <a:t>in the benefits of laptop use in class practices </a:t>
          </a:r>
          <a:r>
            <a:rPr lang="en-GB" sz="1800" b="0" i="0" dirty="0"/>
            <a:t>have become </a:t>
          </a:r>
          <a:r>
            <a:rPr lang="en-GB" sz="1800" b="1" i="0" dirty="0"/>
            <a:t>contentious</a:t>
          </a:r>
          <a:r>
            <a:rPr lang="en-GB" sz="1800" b="0" i="0" dirty="0"/>
            <a:t>.</a:t>
          </a:r>
          <a:endParaRPr lang="en-US" sz="1800" b="0" dirty="0"/>
        </a:p>
      </dgm:t>
    </dgm:pt>
    <dgm:pt modelId="{A429CE2E-452B-4387-A094-3D07FEA01B22}" type="parTrans" cxnId="{E3B754DD-538E-466F-A335-7E85679CFA91}">
      <dgm:prSet/>
      <dgm:spPr/>
      <dgm:t>
        <a:bodyPr/>
        <a:lstStyle/>
        <a:p>
          <a:endParaRPr lang="en-US"/>
        </a:p>
      </dgm:t>
    </dgm:pt>
    <dgm:pt modelId="{A4540D2F-6BF3-4706-B01C-63457D98F96C}" type="sibTrans" cxnId="{E3B754DD-538E-466F-A335-7E85679CFA91}">
      <dgm:prSet/>
      <dgm:spPr/>
      <dgm:t>
        <a:bodyPr/>
        <a:lstStyle/>
        <a:p>
          <a:endParaRPr lang="en-US"/>
        </a:p>
      </dgm:t>
    </dgm:pt>
    <dgm:pt modelId="{C3752523-071A-4437-8F5A-9B08151A8658}">
      <dgm:prSet custT="1"/>
      <dgm:spPr/>
      <dgm:t>
        <a:bodyPr/>
        <a:lstStyle/>
        <a:p>
          <a:r>
            <a:rPr lang="en-GB" sz="1800" dirty="0">
              <a:solidFill>
                <a:schemeClr val="tx1"/>
              </a:solidFill>
            </a:rPr>
            <a:t>Using laptops in class has recently been open to </a:t>
          </a:r>
          <a:r>
            <a:rPr lang="en-GB" sz="1800" b="1" dirty="0">
              <a:solidFill>
                <a:schemeClr val="tx1"/>
              </a:solidFill>
            </a:rPr>
            <a:t>dispute</a:t>
          </a:r>
          <a:r>
            <a:rPr lang="en-GB" sz="1800" dirty="0">
              <a:solidFill>
                <a:schemeClr val="tx1"/>
              </a:solidFill>
            </a:rPr>
            <a:t>.</a:t>
          </a:r>
          <a:endParaRPr lang="en-US" sz="1800" dirty="0">
            <a:solidFill>
              <a:schemeClr val="bg1"/>
            </a:solidFill>
          </a:endParaRPr>
        </a:p>
      </dgm:t>
    </dgm:pt>
    <dgm:pt modelId="{0B7082D5-6954-461A-BE39-91E99DC0690C}" type="parTrans" cxnId="{B4F75288-5208-460F-A7EF-92F54FB09E2C}">
      <dgm:prSet/>
      <dgm:spPr/>
      <dgm:t>
        <a:bodyPr/>
        <a:lstStyle/>
        <a:p>
          <a:endParaRPr lang="en-GB"/>
        </a:p>
      </dgm:t>
    </dgm:pt>
    <dgm:pt modelId="{626187C3-6A03-4E2A-9AEB-1E862B7A5345}" type="sibTrans" cxnId="{B4F75288-5208-460F-A7EF-92F54FB09E2C}">
      <dgm:prSet/>
      <dgm:spPr/>
      <dgm:t>
        <a:bodyPr/>
        <a:lstStyle/>
        <a:p>
          <a:endParaRPr lang="en-GB"/>
        </a:p>
      </dgm:t>
    </dgm:pt>
    <dgm:pt modelId="{2002F4C7-34DF-49D0-8E80-FE6B95543A63}">
      <dgm:prSet custT="1"/>
      <dgm:spPr>
        <a:noFill/>
      </dgm:spPr>
      <dgm:t>
        <a:bodyPr/>
        <a:lstStyle/>
        <a:p>
          <a:endParaRPr lang="en-GB" sz="1800" dirty="0">
            <a:solidFill>
              <a:schemeClr val="tx1"/>
            </a:solidFill>
          </a:endParaRPr>
        </a:p>
      </dgm:t>
    </dgm:pt>
    <dgm:pt modelId="{6090E098-0FEA-4151-8A8A-222B1CE7813E}" type="sibTrans" cxnId="{11C4E7C8-EC07-42E3-BEDE-FCEA79DF0588}">
      <dgm:prSet/>
      <dgm:spPr/>
      <dgm:t>
        <a:bodyPr/>
        <a:lstStyle/>
        <a:p>
          <a:endParaRPr lang="en-US"/>
        </a:p>
      </dgm:t>
    </dgm:pt>
    <dgm:pt modelId="{DBABCF95-8729-4CFF-AD04-A74B198C3430}" type="parTrans" cxnId="{11C4E7C8-EC07-42E3-BEDE-FCEA79DF0588}">
      <dgm:prSet/>
      <dgm:spPr/>
      <dgm:t>
        <a:bodyPr/>
        <a:lstStyle/>
        <a:p>
          <a:endParaRPr lang="en-US"/>
        </a:p>
      </dgm:t>
    </dgm:pt>
    <dgm:pt modelId="{13AD67FC-1B36-4AEB-9D4B-4032B46C78D8}">
      <dgm:prSet custT="1"/>
      <dgm:spPr/>
      <dgm:t>
        <a:bodyPr/>
        <a:lstStyle/>
        <a:p>
          <a:r>
            <a:rPr lang="en-GB" sz="1800">
              <a:solidFill>
                <a:schemeClr val="tx1"/>
              </a:solidFill>
            </a:rPr>
            <a:t>Laptop </a:t>
          </a:r>
          <a:r>
            <a:rPr lang="en-GB" sz="1800" dirty="0">
              <a:solidFill>
                <a:schemeClr val="tx1"/>
              </a:solidFill>
            </a:rPr>
            <a:t>use in class </a:t>
          </a:r>
          <a:r>
            <a:rPr lang="en-GB" sz="1800" dirty="0"/>
            <a:t>is a highly </a:t>
          </a:r>
          <a:r>
            <a:rPr lang="en-GB" sz="1800" b="1" dirty="0"/>
            <a:t>controversial</a:t>
          </a:r>
          <a:r>
            <a:rPr lang="en-GB" sz="1800" dirty="0"/>
            <a:t> subject.</a:t>
          </a:r>
          <a:endParaRPr lang="en-US" sz="1800" dirty="0">
            <a:solidFill>
              <a:schemeClr val="bg1"/>
            </a:solidFill>
          </a:endParaRPr>
        </a:p>
      </dgm:t>
    </dgm:pt>
    <dgm:pt modelId="{0B4311F3-3D61-4B03-B69C-F57F01512AE9}" type="parTrans" cxnId="{8829331A-0D43-4585-9FB2-6396DC448C05}">
      <dgm:prSet/>
      <dgm:spPr/>
      <dgm:t>
        <a:bodyPr/>
        <a:lstStyle/>
        <a:p>
          <a:endParaRPr lang="en-GB"/>
        </a:p>
      </dgm:t>
    </dgm:pt>
    <dgm:pt modelId="{CFACEBBB-ED5E-4382-B6F7-9DB404B7B2F6}" type="sibTrans" cxnId="{8829331A-0D43-4585-9FB2-6396DC448C05}">
      <dgm:prSet/>
      <dgm:spPr/>
      <dgm:t>
        <a:bodyPr/>
        <a:lstStyle/>
        <a:p>
          <a:endParaRPr lang="en-GB"/>
        </a:p>
      </dgm:t>
    </dgm:pt>
    <dgm:pt modelId="{5FCB4BFE-1C57-4B50-B29B-E5AE78895ABF}" type="pres">
      <dgm:prSet presAssocID="{16C3F365-0C16-4A75-B603-3D6431A742DF}" presName="linear" presStyleCnt="0">
        <dgm:presLayoutVars>
          <dgm:animLvl val="lvl"/>
          <dgm:resizeHandles val="exact"/>
        </dgm:presLayoutVars>
      </dgm:prSet>
      <dgm:spPr/>
    </dgm:pt>
    <dgm:pt modelId="{24341DE5-7B0F-43AF-AB7C-007FC97CD9CC}" type="pres">
      <dgm:prSet presAssocID="{E76A9872-BB37-43B1-BC39-01D7556251FE}" presName="parentText" presStyleLbl="node1" presStyleIdx="0" presStyleCnt="7">
        <dgm:presLayoutVars>
          <dgm:chMax val="0"/>
          <dgm:bulletEnabled val="1"/>
        </dgm:presLayoutVars>
      </dgm:prSet>
      <dgm:spPr/>
    </dgm:pt>
    <dgm:pt modelId="{4ED809E0-6E7C-4357-B504-704C6A2EBCEF}" type="pres">
      <dgm:prSet presAssocID="{60BCFC6B-D6D7-4546-9FD1-2F7DD49F272A}" presName="spacer" presStyleCnt="0"/>
      <dgm:spPr/>
    </dgm:pt>
    <dgm:pt modelId="{9CA7FE1E-5AAE-4346-946D-A7165C7F2406}" type="pres">
      <dgm:prSet presAssocID="{2002F4C7-34DF-49D0-8E80-FE6B95543A63}" presName="parentText" presStyleLbl="node1" presStyleIdx="1" presStyleCnt="7">
        <dgm:presLayoutVars>
          <dgm:chMax val="0"/>
          <dgm:bulletEnabled val="1"/>
        </dgm:presLayoutVars>
      </dgm:prSet>
      <dgm:spPr/>
    </dgm:pt>
    <dgm:pt modelId="{4C35C754-23DC-4FE9-9A48-70B4BE315B61}" type="pres">
      <dgm:prSet presAssocID="{6090E098-0FEA-4151-8A8A-222B1CE7813E}" presName="spacer" presStyleCnt="0"/>
      <dgm:spPr/>
    </dgm:pt>
    <dgm:pt modelId="{E29AFC23-3F75-426F-B431-B058990C3C2C}" type="pres">
      <dgm:prSet presAssocID="{7493FE88-7C1B-4B0A-92E8-C4E7FD592252}" presName="parentText" presStyleLbl="node1" presStyleIdx="2" presStyleCnt="7">
        <dgm:presLayoutVars>
          <dgm:chMax val="0"/>
          <dgm:bulletEnabled val="1"/>
        </dgm:presLayoutVars>
      </dgm:prSet>
      <dgm:spPr/>
    </dgm:pt>
    <dgm:pt modelId="{627F80AD-956A-461A-936D-59D64D85B7E3}" type="pres">
      <dgm:prSet presAssocID="{0E6D4BDB-96FF-47C0-939D-006EA7021BE6}" presName="spacer" presStyleCnt="0"/>
      <dgm:spPr/>
    </dgm:pt>
    <dgm:pt modelId="{88D81322-AA07-47E0-A697-7369E8672CFB}" type="pres">
      <dgm:prSet presAssocID="{1E5A5783-285B-4B05-BB42-C93CF423DD4A}" presName="parentText" presStyleLbl="node1" presStyleIdx="3" presStyleCnt="7" custLinFactY="-3950" custLinFactNeighborX="837" custLinFactNeighborY="-100000">
        <dgm:presLayoutVars>
          <dgm:chMax val="0"/>
          <dgm:bulletEnabled val="1"/>
        </dgm:presLayoutVars>
      </dgm:prSet>
      <dgm:spPr/>
    </dgm:pt>
    <dgm:pt modelId="{0DBCA035-190A-4E28-91FB-64037B59D9C7}" type="pres">
      <dgm:prSet presAssocID="{2FDEBFEF-888B-4658-9685-C19E2E186CBE}" presName="spacer" presStyleCnt="0"/>
      <dgm:spPr/>
    </dgm:pt>
    <dgm:pt modelId="{A9DD3134-8DA1-44F9-A18A-A12049EE6A18}" type="pres">
      <dgm:prSet presAssocID="{F800BED0-EAAE-46BB-A16F-4E780B7764C6}" presName="parentText" presStyleLbl="node1" presStyleIdx="4" presStyleCnt="7" custLinFactNeighborX="-451">
        <dgm:presLayoutVars>
          <dgm:chMax val="0"/>
          <dgm:bulletEnabled val="1"/>
        </dgm:presLayoutVars>
      </dgm:prSet>
      <dgm:spPr/>
    </dgm:pt>
    <dgm:pt modelId="{0E18CFB1-F1A2-4B2A-9568-8257AA1F5E7A}" type="pres">
      <dgm:prSet presAssocID="{A4540D2F-6BF3-4706-B01C-63457D98F96C}" presName="spacer" presStyleCnt="0"/>
      <dgm:spPr/>
    </dgm:pt>
    <dgm:pt modelId="{75DF46F2-8BF4-48E2-A9B0-EE3C4F38EBA1}" type="pres">
      <dgm:prSet presAssocID="{C3752523-071A-4437-8F5A-9B08151A8658}" presName="parentText" presStyleLbl="node1" presStyleIdx="5" presStyleCnt="7">
        <dgm:presLayoutVars>
          <dgm:chMax val="0"/>
          <dgm:bulletEnabled val="1"/>
        </dgm:presLayoutVars>
      </dgm:prSet>
      <dgm:spPr/>
    </dgm:pt>
    <dgm:pt modelId="{65738CDF-ADF3-4A06-B2CE-055D2C193A32}" type="pres">
      <dgm:prSet presAssocID="{626187C3-6A03-4E2A-9AEB-1E862B7A5345}" presName="spacer" presStyleCnt="0"/>
      <dgm:spPr/>
    </dgm:pt>
    <dgm:pt modelId="{AF7E111C-C3EC-4D21-9D05-6F70D5B4DC24}" type="pres">
      <dgm:prSet presAssocID="{13AD67FC-1B36-4AEB-9D4B-4032B46C78D8}" presName="parentText" presStyleLbl="node1" presStyleIdx="6" presStyleCnt="7">
        <dgm:presLayoutVars>
          <dgm:chMax val="0"/>
          <dgm:bulletEnabled val="1"/>
        </dgm:presLayoutVars>
      </dgm:prSet>
      <dgm:spPr/>
    </dgm:pt>
  </dgm:ptLst>
  <dgm:cxnLst>
    <dgm:cxn modelId="{412ED606-F334-4CB6-B7C4-0174A2C37A9A}" type="presOf" srcId="{E76A9872-BB37-43B1-BC39-01D7556251FE}" destId="{24341DE5-7B0F-43AF-AB7C-007FC97CD9CC}" srcOrd="0" destOrd="0" presId="urn:microsoft.com/office/officeart/2005/8/layout/vList2"/>
    <dgm:cxn modelId="{305F1716-ED47-4930-AC60-9D789DB90E80}" type="presOf" srcId="{1E5A5783-285B-4B05-BB42-C93CF423DD4A}" destId="{88D81322-AA07-47E0-A697-7369E8672CFB}" srcOrd="0" destOrd="0" presId="urn:microsoft.com/office/officeart/2005/8/layout/vList2"/>
    <dgm:cxn modelId="{8829331A-0D43-4585-9FB2-6396DC448C05}" srcId="{16C3F365-0C16-4A75-B603-3D6431A742DF}" destId="{13AD67FC-1B36-4AEB-9D4B-4032B46C78D8}" srcOrd="6" destOrd="0" parTransId="{0B4311F3-3D61-4B03-B69C-F57F01512AE9}" sibTransId="{CFACEBBB-ED5E-4382-B6F7-9DB404B7B2F6}"/>
    <dgm:cxn modelId="{B1BCB241-E326-4294-827E-DAE854ED6DB6}" srcId="{16C3F365-0C16-4A75-B603-3D6431A742DF}" destId="{7493FE88-7C1B-4B0A-92E8-C4E7FD592252}" srcOrd="2" destOrd="0" parTransId="{4D91625E-0A31-4478-BF2E-34F7CF529CD8}" sibTransId="{0E6D4BDB-96FF-47C0-939D-006EA7021BE6}"/>
    <dgm:cxn modelId="{06304766-DBCB-40EE-AE6E-FF1A7DDC2969}" type="presOf" srcId="{2002F4C7-34DF-49D0-8E80-FE6B95543A63}" destId="{9CA7FE1E-5AAE-4346-946D-A7165C7F2406}" srcOrd="0" destOrd="0" presId="urn:microsoft.com/office/officeart/2005/8/layout/vList2"/>
    <dgm:cxn modelId="{CFDE0058-D43D-40CC-9766-9B1E6DB7CB05}" type="presOf" srcId="{16C3F365-0C16-4A75-B603-3D6431A742DF}" destId="{5FCB4BFE-1C57-4B50-B29B-E5AE78895ABF}" srcOrd="0" destOrd="0" presId="urn:microsoft.com/office/officeart/2005/8/layout/vList2"/>
    <dgm:cxn modelId="{C53FCA87-2580-46E3-BBC7-E2A0D64941BE}" type="presOf" srcId="{C3752523-071A-4437-8F5A-9B08151A8658}" destId="{75DF46F2-8BF4-48E2-A9B0-EE3C4F38EBA1}" srcOrd="0" destOrd="0" presId="urn:microsoft.com/office/officeart/2005/8/layout/vList2"/>
    <dgm:cxn modelId="{B4F75288-5208-460F-A7EF-92F54FB09E2C}" srcId="{16C3F365-0C16-4A75-B603-3D6431A742DF}" destId="{C3752523-071A-4437-8F5A-9B08151A8658}" srcOrd="5" destOrd="0" parTransId="{0B7082D5-6954-461A-BE39-91E99DC0690C}" sibTransId="{626187C3-6A03-4E2A-9AEB-1E862B7A5345}"/>
    <dgm:cxn modelId="{7EED07C7-0CC1-49AE-A6D3-159D17F547D7}" type="presOf" srcId="{13AD67FC-1B36-4AEB-9D4B-4032B46C78D8}" destId="{AF7E111C-C3EC-4D21-9D05-6F70D5B4DC24}" srcOrd="0" destOrd="0" presId="urn:microsoft.com/office/officeart/2005/8/layout/vList2"/>
    <dgm:cxn modelId="{11C4E7C8-EC07-42E3-BEDE-FCEA79DF0588}" srcId="{16C3F365-0C16-4A75-B603-3D6431A742DF}" destId="{2002F4C7-34DF-49D0-8E80-FE6B95543A63}" srcOrd="1" destOrd="0" parTransId="{DBABCF95-8729-4CFF-AD04-A74B198C3430}" sibTransId="{6090E098-0FEA-4151-8A8A-222B1CE7813E}"/>
    <dgm:cxn modelId="{CFC3FEC8-4C38-45DB-A20B-227A9A760B0E}" type="presOf" srcId="{F800BED0-EAAE-46BB-A16F-4E780B7764C6}" destId="{A9DD3134-8DA1-44F9-A18A-A12049EE6A18}" srcOrd="0" destOrd="0" presId="urn:microsoft.com/office/officeart/2005/8/layout/vList2"/>
    <dgm:cxn modelId="{791C1BCD-FE35-4B72-89DB-A4D408A564C8}" srcId="{16C3F365-0C16-4A75-B603-3D6431A742DF}" destId="{1E5A5783-285B-4B05-BB42-C93CF423DD4A}" srcOrd="3" destOrd="0" parTransId="{4F5B4152-758F-4C76-BFEF-2BB1965531F1}" sibTransId="{2FDEBFEF-888B-4658-9685-C19E2E186CBE}"/>
    <dgm:cxn modelId="{E3B754DD-538E-466F-A335-7E85679CFA91}" srcId="{16C3F365-0C16-4A75-B603-3D6431A742DF}" destId="{F800BED0-EAAE-46BB-A16F-4E780B7764C6}" srcOrd="4" destOrd="0" parTransId="{A429CE2E-452B-4387-A094-3D07FEA01B22}" sibTransId="{A4540D2F-6BF3-4706-B01C-63457D98F96C}"/>
    <dgm:cxn modelId="{4C78FBF5-8D3C-488B-B54A-C9E003F8810E}" srcId="{16C3F365-0C16-4A75-B603-3D6431A742DF}" destId="{E76A9872-BB37-43B1-BC39-01D7556251FE}" srcOrd="0" destOrd="0" parTransId="{A08102EC-6BCB-4545-9DF0-8F3F8924934D}" sibTransId="{60BCFC6B-D6D7-4546-9FD1-2F7DD49F272A}"/>
    <dgm:cxn modelId="{6E5084FD-F8C9-47BD-BEFE-5EFFB4F56415}" type="presOf" srcId="{7493FE88-7C1B-4B0A-92E8-C4E7FD592252}" destId="{E29AFC23-3F75-426F-B431-B058990C3C2C}" srcOrd="0" destOrd="0" presId="urn:microsoft.com/office/officeart/2005/8/layout/vList2"/>
    <dgm:cxn modelId="{D2D482C2-3C6B-4E09-BFCA-8091063D4FA4}" type="presParOf" srcId="{5FCB4BFE-1C57-4B50-B29B-E5AE78895ABF}" destId="{24341DE5-7B0F-43AF-AB7C-007FC97CD9CC}" srcOrd="0" destOrd="0" presId="urn:microsoft.com/office/officeart/2005/8/layout/vList2"/>
    <dgm:cxn modelId="{859683E6-8E0B-4AD2-890D-39B8B16E439F}" type="presParOf" srcId="{5FCB4BFE-1C57-4B50-B29B-E5AE78895ABF}" destId="{4ED809E0-6E7C-4357-B504-704C6A2EBCEF}" srcOrd="1" destOrd="0" presId="urn:microsoft.com/office/officeart/2005/8/layout/vList2"/>
    <dgm:cxn modelId="{C7453132-0939-4148-ABD6-2F0B1D08623E}" type="presParOf" srcId="{5FCB4BFE-1C57-4B50-B29B-E5AE78895ABF}" destId="{9CA7FE1E-5AAE-4346-946D-A7165C7F2406}" srcOrd="2" destOrd="0" presId="urn:microsoft.com/office/officeart/2005/8/layout/vList2"/>
    <dgm:cxn modelId="{D4EF4487-36AC-4888-9F00-C27DD37201F7}" type="presParOf" srcId="{5FCB4BFE-1C57-4B50-B29B-E5AE78895ABF}" destId="{4C35C754-23DC-4FE9-9A48-70B4BE315B61}" srcOrd="3" destOrd="0" presId="urn:microsoft.com/office/officeart/2005/8/layout/vList2"/>
    <dgm:cxn modelId="{21804E7E-9CF4-44B7-AC7A-64C3F3953A58}" type="presParOf" srcId="{5FCB4BFE-1C57-4B50-B29B-E5AE78895ABF}" destId="{E29AFC23-3F75-426F-B431-B058990C3C2C}" srcOrd="4" destOrd="0" presId="urn:microsoft.com/office/officeart/2005/8/layout/vList2"/>
    <dgm:cxn modelId="{737E3DA4-B019-4435-9E2A-38525A2F6E90}" type="presParOf" srcId="{5FCB4BFE-1C57-4B50-B29B-E5AE78895ABF}" destId="{627F80AD-956A-461A-936D-59D64D85B7E3}" srcOrd="5" destOrd="0" presId="urn:microsoft.com/office/officeart/2005/8/layout/vList2"/>
    <dgm:cxn modelId="{39359520-0963-4CBD-B59A-39614B371C68}" type="presParOf" srcId="{5FCB4BFE-1C57-4B50-B29B-E5AE78895ABF}" destId="{88D81322-AA07-47E0-A697-7369E8672CFB}" srcOrd="6" destOrd="0" presId="urn:microsoft.com/office/officeart/2005/8/layout/vList2"/>
    <dgm:cxn modelId="{212309D1-8EFB-4936-9D2A-EF835E86FD06}" type="presParOf" srcId="{5FCB4BFE-1C57-4B50-B29B-E5AE78895ABF}" destId="{0DBCA035-190A-4E28-91FB-64037B59D9C7}" srcOrd="7" destOrd="0" presId="urn:microsoft.com/office/officeart/2005/8/layout/vList2"/>
    <dgm:cxn modelId="{4387E292-7994-4DD4-B9D9-E6C97EEBC197}" type="presParOf" srcId="{5FCB4BFE-1C57-4B50-B29B-E5AE78895ABF}" destId="{A9DD3134-8DA1-44F9-A18A-A12049EE6A18}" srcOrd="8" destOrd="0" presId="urn:microsoft.com/office/officeart/2005/8/layout/vList2"/>
    <dgm:cxn modelId="{48FD2029-2A83-401A-81AB-9C8853D295FC}" type="presParOf" srcId="{5FCB4BFE-1C57-4B50-B29B-E5AE78895ABF}" destId="{0E18CFB1-F1A2-4B2A-9568-8257AA1F5E7A}" srcOrd="9" destOrd="0" presId="urn:microsoft.com/office/officeart/2005/8/layout/vList2"/>
    <dgm:cxn modelId="{8472BA03-5E13-4622-A2E0-2B521FCDA3B8}" type="presParOf" srcId="{5FCB4BFE-1C57-4B50-B29B-E5AE78895ABF}" destId="{75DF46F2-8BF4-48E2-A9B0-EE3C4F38EBA1}" srcOrd="10" destOrd="0" presId="urn:microsoft.com/office/officeart/2005/8/layout/vList2"/>
    <dgm:cxn modelId="{DEF9F001-4F39-4127-A43E-1FB22CE43F51}" type="presParOf" srcId="{5FCB4BFE-1C57-4B50-B29B-E5AE78895ABF}" destId="{65738CDF-ADF3-4A06-B2CE-055D2C193A32}" srcOrd="11" destOrd="0" presId="urn:microsoft.com/office/officeart/2005/8/layout/vList2"/>
    <dgm:cxn modelId="{41131311-09F9-4B33-855F-372020392591}" type="presParOf" srcId="{5FCB4BFE-1C57-4B50-B29B-E5AE78895ABF}" destId="{AF7E111C-C3EC-4D21-9D05-6F70D5B4DC2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26047A-B890-4E1E-8081-9D811C1C05D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4DC42D6-7424-4230-99EB-B7BD59C9487E}">
      <dgm:prSet/>
      <dgm:spPr/>
      <dgm:t>
        <a:bodyPr/>
        <a:lstStyle/>
        <a:p>
          <a:r>
            <a:rPr lang="en-US"/>
            <a:t>The body paragraph discusses both the </a:t>
          </a:r>
          <a:r>
            <a:rPr lang="en-US" b="1"/>
            <a:t>opposing</a:t>
          </a:r>
          <a:r>
            <a:rPr lang="en-US"/>
            <a:t> and </a:t>
          </a:r>
          <a:r>
            <a:rPr lang="en-US" b="1"/>
            <a:t>supporting</a:t>
          </a:r>
          <a:r>
            <a:rPr lang="en-US"/>
            <a:t> sides of an issue. </a:t>
          </a:r>
        </a:p>
      </dgm:t>
    </dgm:pt>
    <dgm:pt modelId="{412E4629-C9A7-437A-A4CC-85B9128EDCA3}" type="parTrans" cxnId="{A1AFC3DD-720B-4A48-A819-B98644208A74}">
      <dgm:prSet/>
      <dgm:spPr/>
      <dgm:t>
        <a:bodyPr/>
        <a:lstStyle/>
        <a:p>
          <a:endParaRPr lang="en-US"/>
        </a:p>
      </dgm:t>
    </dgm:pt>
    <dgm:pt modelId="{09F4AC39-16FF-43E3-A70E-F0D43D117EAE}" type="sibTrans" cxnId="{A1AFC3DD-720B-4A48-A819-B98644208A74}">
      <dgm:prSet/>
      <dgm:spPr/>
      <dgm:t>
        <a:bodyPr/>
        <a:lstStyle/>
        <a:p>
          <a:endParaRPr lang="en-US"/>
        </a:p>
      </dgm:t>
    </dgm:pt>
    <dgm:pt modelId="{09E49775-73C2-4D6C-8B85-4BE24F2949A3}">
      <dgm:prSet/>
      <dgm:spPr/>
      <dgm:t>
        <a:bodyPr/>
        <a:lstStyle/>
        <a:p>
          <a:r>
            <a:rPr lang="en-US" dirty="0"/>
            <a:t>The </a:t>
          </a:r>
          <a:r>
            <a:rPr lang="en-US" b="1" dirty="0"/>
            <a:t>counter</a:t>
          </a:r>
          <a:r>
            <a:rPr lang="en-US" dirty="0"/>
            <a:t> argument should be </a:t>
          </a:r>
          <a:r>
            <a:rPr lang="en-US" b="1" dirty="0"/>
            <a:t>refuted</a:t>
          </a:r>
          <a:r>
            <a:rPr lang="en-US" dirty="0"/>
            <a:t>. </a:t>
          </a:r>
        </a:p>
      </dgm:t>
    </dgm:pt>
    <dgm:pt modelId="{79BFEBB4-EDFA-4F15-8987-8C12664DF29A}" type="parTrans" cxnId="{F9274C23-22E9-4608-B421-DEA309D96E6E}">
      <dgm:prSet/>
      <dgm:spPr/>
      <dgm:t>
        <a:bodyPr/>
        <a:lstStyle/>
        <a:p>
          <a:endParaRPr lang="en-US"/>
        </a:p>
      </dgm:t>
    </dgm:pt>
    <dgm:pt modelId="{544D773B-1651-474C-BBB2-28137F796711}" type="sibTrans" cxnId="{F9274C23-22E9-4608-B421-DEA309D96E6E}">
      <dgm:prSet/>
      <dgm:spPr/>
      <dgm:t>
        <a:bodyPr/>
        <a:lstStyle/>
        <a:p>
          <a:endParaRPr lang="en-US"/>
        </a:p>
      </dgm:t>
    </dgm:pt>
    <dgm:pt modelId="{6E8EEDB3-D319-4F16-84ED-6D60F7A39980}">
      <dgm:prSet/>
      <dgm:spPr/>
      <dgm:t>
        <a:bodyPr/>
        <a:lstStyle/>
        <a:p>
          <a:r>
            <a:rPr lang="en-US" dirty="0"/>
            <a:t>So, the body paragraph must consist of </a:t>
          </a:r>
          <a:r>
            <a:rPr lang="en-US" b="1" dirty="0"/>
            <a:t>two major supports.</a:t>
          </a:r>
          <a:r>
            <a:rPr lang="en-US" dirty="0"/>
            <a:t> </a:t>
          </a:r>
        </a:p>
      </dgm:t>
    </dgm:pt>
    <dgm:pt modelId="{CF9BBEA1-45FB-4511-BA7C-206FCF0DCDED}" type="parTrans" cxnId="{928D37ED-6ADB-48B6-B50D-40BA7A51D87A}">
      <dgm:prSet/>
      <dgm:spPr/>
      <dgm:t>
        <a:bodyPr/>
        <a:lstStyle/>
        <a:p>
          <a:endParaRPr lang="en-US"/>
        </a:p>
      </dgm:t>
    </dgm:pt>
    <dgm:pt modelId="{5D570E6D-DEC0-4EA1-BD0E-94A927025C31}" type="sibTrans" cxnId="{928D37ED-6ADB-48B6-B50D-40BA7A51D87A}">
      <dgm:prSet/>
      <dgm:spPr/>
      <dgm:t>
        <a:bodyPr/>
        <a:lstStyle/>
        <a:p>
          <a:endParaRPr lang="en-US"/>
        </a:p>
      </dgm:t>
    </dgm:pt>
    <dgm:pt modelId="{C13ED17A-AF44-4474-98EB-958ADE347FC1}">
      <dgm:prSet/>
      <dgm:spPr/>
      <dgm:t>
        <a:bodyPr/>
        <a:lstStyle/>
        <a:p>
          <a:r>
            <a:rPr lang="en-US" dirty="0"/>
            <a:t>Major support A: </a:t>
          </a:r>
          <a:r>
            <a:rPr lang="en-US" b="1" dirty="0"/>
            <a:t>con (</a:t>
          </a:r>
          <a:r>
            <a:rPr lang="en-US" dirty="0"/>
            <a:t>The statements that support the </a:t>
          </a:r>
          <a:r>
            <a:rPr lang="en-US" b="1" dirty="0"/>
            <a:t>opposing argument)</a:t>
          </a:r>
          <a:endParaRPr lang="en-US" dirty="0"/>
        </a:p>
      </dgm:t>
    </dgm:pt>
    <dgm:pt modelId="{67A0C49B-30E8-4547-B2D5-0D824CE6C0E9}" type="parTrans" cxnId="{6011AFDE-8CBA-4DA5-B4EF-3AD0EAB97E23}">
      <dgm:prSet/>
      <dgm:spPr/>
      <dgm:t>
        <a:bodyPr/>
        <a:lstStyle/>
        <a:p>
          <a:endParaRPr lang="en-US"/>
        </a:p>
      </dgm:t>
    </dgm:pt>
    <dgm:pt modelId="{6E22249A-894D-4C76-B628-D03BFAC31ED9}" type="sibTrans" cxnId="{6011AFDE-8CBA-4DA5-B4EF-3AD0EAB97E23}">
      <dgm:prSet/>
      <dgm:spPr/>
      <dgm:t>
        <a:bodyPr/>
        <a:lstStyle/>
        <a:p>
          <a:endParaRPr lang="en-US"/>
        </a:p>
      </dgm:t>
    </dgm:pt>
    <dgm:pt modelId="{DB6E3746-ACAA-4B3E-ABA4-081D538D9E1C}">
      <dgm:prSet/>
      <dgm:spPr/>
      <dgm:t>
        <a:bodyPr/>
        <a:lstStyle/>
        <a:p>
          <a:r>
            <a:rPr lang="en-US" dirty="0"/>
            <a:t>Major support B: </a:t>
          </a:r>
          <a:r>
            <a:rPr lang="en-US" b="1" dirty="0"/>
            <a:t>pro</a:t>
          </a:r>
          <a:r>
            <a:rPr lang="en-US" dirty="0"/>
            <a:t> (The reasons that support the </a:t>
          </a:r>
          <a:r>
            <a:rPr lang="en-US" b="1" dirty="0"/>
            <a:t>main premise)</a:t>
          </a:r>
          <a:endParaRPr lang="en-US" dirty="0"/>
        </a:p>
      </dgm:t>
    </dgm:pt>
    <dgm:pt modelId="{270616EB-8BD0-4593-A503-F9FA2511624C}" type="parTrans" cxnId="{ED7D5CE1-70A1-4829-A860-62D9EDE83304}">
      <dgm:prSet/>
      <dgm:spPr/>
      <dgm:t>
        <a:bodyPr/>
        <a:lstStyle/>
        <a:p>
          <a:endParaRPr lang="en-US"/>
        </a:p>
      </dgm:t>
    </dgm:pt>
    <dgm:pt modelId="{B7128273-B6C2-43CC-B2FD-3264A56636CC}" type="sibTrans" cxnId="{ED7D5CE1-70A1-4829-A860-62D9EDE83304}">
      <dgm:prSet/>
      <dgm:spPr/>
      <dgm:t>
        <a:bodyPr/>
        <a:lstStyle/>
        <a:p>
          <a:endParaRPr lang="en-US"/>
        </a:p>
      </dgm:t>
    </dgm:pt>
    <dgm:pt modelId="{A9B17F4D-A662-484C-80A7-69A83704392D}">
      <dgm:prSet/>
      <dgm:spPr/>
      <dgm:t>
        <a:bodyPr/>
        <a:lstStyle/>
        <a:p>
          <a:endParaRPr lang="en-US" dirty="0"/>
        </a:p>
      </dgm:t>
    </dgm:pt>
    <dgm:pt modelId="{D27F53FE-0FF5-48EC-9690-04D0BD058970}" type="parTrans" cxnId="{4EA606C4-3110-4F86-B8A3-1ED215BDD9AB}">
      <dgm:prSet/>
      <dgm:spPr/>
      <dgm:t>
        <a:bodyPr/>
        <a:lstStyle/>
        <a:p>
          <a:endParaRPr lang="en-GB"/>
        </a:p>
      </dgm:t>
    </dgm:pt>
    <dgm:pt modelId="{BF01E8A8-74DE-4E08-9D3C-477F1377AF76}" type="sibTrans" cxnId="{4EA606C4-3110-4F86-B8A3-1ED215BDD9AB}">
      <dgm:prSet/>
      <dgm:spPr/>
      <dgm:t>
        <a:bodyPr/>
        <a:lstStyle/>
        <a:p>
          <a:endParaRPr lang="en-GB"/>
        </a:p>
      </dgm:t>
    </dgm:pt>
    <dgm:pt modelId="{614E7546-A431-41A6-91CF-966644FD430C}" type="pres">
      <dgm:prSet presAssocID="{2926047A-B890-4E1E-8081-9D811C1C05D4}" presName="linear" presStyleCnt="0">
        <dgm:presLayoutVars>
          <dgm:animLvl val="lvl"/>
          <dgm:resizeHandles val="exact"/>
        </dgm:presLayoutVars>
      </dgm:prSet>
      <dgm:spPr/>
    </dgm:pt>
    <dgm:pt modelId="{EF17B417-C328-4B06-A9B7-450AB75F30DF}" type="pres">
      <dgm:prSet presAssocID="{14DC42D6-7424-4230-99EB-B7BD59C9487E}" presName="parentText" presStyleLbl="node1" presStyleIdx="0" presStyleCnt="3">
        <dgm:presLayoutVars>
          <dgm:chMax val="0"/>
          <dgm:bulletEnabled val="1"/>
        </dgm:presLayoutVars>
      </dgm:prSet>
      <dgm:spPr/>
    </dgm:pt>
    <dgm:pt modelId="{C786B538-0674-4140-B122-55B62B4475E0}" type="pres">
      <dgm:prSet presAssocID="{09F4AC39-16FF-43E3-A70E-F0D43D117EAE}" presName="spacer" presStyleCnt="0"/>
      <dgm:spPr/>
    </dgm:pt>
    <dgm:pt modelId="{F6611DED-716F-4261-BE3A-83632029A057}" type="pres">
      <dgm:prSet presAssocID="{09E49775-73C2-4D6C-8B85-4BE24F2949A3}" presName="parentText" presStyleLbl="node1" presStyleIdx="1" presStyleCnt="3" custLinFactNeighborX="-237" custLinFactNeighborY="-88356">
        <dgm:presLayoutVars>
          <dgm:chMax val="0"/>
          <dgm:bulletEnabled val="1"/>
        </dgm:presLayoutVars>
      </dgm:prSet>
      <dgm:spPr/>
    </dgm:pt>
    <dgm:pt modelId="{143CBF56-124F-4790-880F-E21769711523}" type="pres">
      <dgm:prSet presAssocID="{544D773B-1651-474C-BBB2-28137F796711}" presName="spacer" presStyleCnt="0"/>
      <dgm:spPr/>
    </dgm:pt>
    <dgm:pt modelId="{88829D9E-4CDB-424A-9FED-9BE1DC8B8F40}" type="pres">
      <dgm:prSet presAssocID="{6E8EEDB3-D319-4F16-84ED-6D60F7A39980}" presName="parentText" presStyleLbl="node1" presStyleIdx="2" presStyleCnt="3">
        <dgm:presLayoutVars>
          <dgm:chMax val="0"/>
          <dgm:bulletEnabled val="1"/>
        </dgm:presLayoutVars>
      </dgm:prSet>
      <dgm:spPr/>
    </dgm:pt>
    <dgm:pt modelId="{4694DC30-1A32-467F-9AD3-C92980BEE706}" type="pres">
      <dgm:prSet presAssocID="{6E8EEDB3-D319-4F16-84ED-6D60F7A39980}" presName="childText" presStyleLbl="revTx" presStyleIdx="0" presStyleCnt="1">
        <dgm:presLayoutVars>
          <dgm:bulletEnabled val="1"/>
        </dgm:presLayoutVars>
      </dgm:prSet>
      <dgm:spPr/>
    </dgm:pt>
  </dgm:ptLst>
  <dgm:cxnLst>
    <dgm:cxn modelId="{51CDB20F-2BAD-41F4-A5AE-31F2CB5EDF3A}" type="presOf" srcId="{14DC42D6-7424-4230-99EB-B7BD59C9487E}" destId="{EF17B417-C328-4B06-A9B7-450AB75F30DF}" srcOrd="0" destOrd="0" presId="urn:microsoft.com/office/officeart/2005/8/layout/vList2"/>
    <dgm:cxn modelId="{F9274C23-22E9-4608-B421-DEA309D96E6E}" srcId="{2926047A-B890-4E1E-8081-9D811C1C05D4}" destId="{09E49775-73C2-4D6C-8B85-4BE24F2949A3}" srcOrd="1" destOrd="0" parTransId="{79BFEBB4-EDFA-4F15-8987-8C12664DF29A}" sibTransId="{544D773B-1651-474C-BBB2-28137F796711}"/>
    <dgm:cxn modelId="{88346139-8B0C-45A1-890D-3AD8E2B059AA}" type="presOf" srcId="{09E49775-73C2-4D6C-8B85-4BE24F2949A3}" destId="{F6611DED-716F-4261-BE3A-83632029A057}" srcOrd="0" destOrd="0" presId="urn:microsoft.com/office/officeart/2005/8/layout/vList2"/>
    <dgm:cxn modelId="{F2A07D53-B1CB-4C54-8BEF-090665525D59}" type="presOf" srcId="{A9B17F4D-A662-484C-80A7-69A83704392D}" destId="{4694DC30-1A32-467F-9AD3-C92980BEE706}" srcOrd="0" destOrd="0" presId="urn:microsoft.com/office/officeart/2005/8/layout/vList2"/>
    <dgm:cxn modelId="{32916F76-75A1-4010-AAE1-ACD7B82357F5}" type="presOf" srcId="{6E8EEDB3-D319-4F16-84ED-6D60F7A39980}" destId="{88829D9E-4CDB-424A-9FED-9BE1DC8B8F40}" srcOrd="0" destOrd="0" presId="urn:microsoft.com/office/officeart/2005/8/layout/vList2"/>
    <dgm:cxn modelId="{FCCBBE92-17DA-483A-B742-86CF36BBE60E}" type="presOf" srcId="{2926047A-B890-4E1E-8081-9D811C1C05D4}" destId="{614E7546-A431-41A6-91CF-966644FD430C}" srcOrd="0" destOrd="0" presId="urn:microsoft.com/office/officeart/2005/8/layout/vList2"/>
    <dgm:cxn modelId="{4EA606C4-3110-4F86-B8A3-1ED215BDD9AB}" srcId="{6E8EEDB3-D319-4F16-84ED-6D60F7A39980}" destId="{A9B17F4D-A662-484C-80A7-69A83704392D}" srcOrd="0" destOrd="0" parTransId="{D27F53FE-0FF5-48EC-9690-04D0BD058970}" sibTransId="{BF01E8A8-74DE-4E08-9D3C-477F1377AF76}"/>
    <dgm:cxn modelId="{58A1A7D9-139D-47F0-A58C-509463D1117F}" type="presOf" srcId="{C13ED17A-AF44-4474-98EB-958ADE347FC1}" destId="{4694DC30-1A32-467F-9AD3-C92980BEE706}" srcOrd="0" destOrd="1" presId="urn:microsoft.com/office/officeart/2005/8/layout/vList2"/>
    <dgm:cxn modelId="{A1AFC3DD-720B-4A48-A819-B98644208A74}" srcId="{2926047A-B890-4E1E-8081-9D811C1C05D4}" destId="{14DC42D6-7424-4230-99EB-B7BD59C9487E}" srcOrd="0" destOrd="0" parTransId="{412E4629-C9A7-437A-A4CC-85B9128EDCA3}" sibTransId="{09F4AC39-16FF-43E3-A70E-F0D43D117EAE}"/>
    <dgm:cxn modelId="{6011AFDE-8CBA-4DA5-B4EF-3AD0EAB97E23}" srcId="{6E8EEDB3-D319-4F16-84ED-6D60F7A39980}" destId="{C13ED17A-AF44-4474-98EB-958ADE347FC1}" srcOrd="1" destOrd="0" parTransId="{67A0C49B-30E8-4547-B2D5-0D824CE6C0E9}" sibTransId="{6E22249A-894D-4C76-B628-D03BFAC31ED9}"/>
    <dgm:cxn modelId="{ED7D5CE1-70A1-4829-A860-62D9EDE83304}" srcId="{6E8EEDB3-D319-4F16-84ED-6D60F7A39980}" destId="{DB6E3746-ACAA-4B3E-ABA4-081D538D9E1C}" srcOrd="2" destOrd="0" parTransId="{270616EB-8BD0-4593-A503-F9FA2511624C}" sibTransId="{B7128273-B6C2-43CC-B2FD-3264A56636CC}"/>
    <dgm:cxn modelId="{928D37ED-6ADB-48B6-B50D-40BA7A51D87A}" srcId="{2926047A-B890-4E1E-8081-9D811C1C05D4}" destId="{6E8EEDB3-D319-4F16-84ED-6D60F7A39980}" srcOrd="2" destOrd="0" parTransId="{CF9BBEA1-45FB-4511-BA7C-206FCF0DCDED}" sibTransId="{5D570E6D-DEC0-4EA1-BD0E-94A927025C31}"/>
    <dgm:cxn modelId="{F161AEFE-D192-462E-9FA0-3D8A3214C19F}" type="presOf" srcId="{DB6E3746-ACAA-4B3E-ABA4-081D538D9E1C}" destId="{4694DC30-1A32-467F-9AD3-C92980BEE706}" srcOrd="0" destOrd="2" presId="urn:microsoft.com/office/officeart/2005/8/layout/vList2"/>
    <dgm:cxn modelId="{441A9BC5-50DE-496A-9AC2-6C27C7112ED2}" type="presParOf" srcId="{614E7546-A431-41A6-91CF-966644FD430C}" destId="{EF17B417-C328-4B06-A9B7-450AB75F30DF}" srcOrd="0" destOrd="0" presId="urn:microsoft.com/office/officeart/2005/8/layout/vList2"/>
    <dgm:cxn modelId="{3E92C746-CE7C-476D-8861-B42B5386728D}" type="presParOf" srcId="{614E7546-A431-41A6-91CF-966644FD430C}" destId="{C786B538-0674-4140-B122-55B62B4475E0}" srcOrd="1" destOrd="0" presId="urn:microsoft.com/office/officeart/2005/8/layout/vList2"/>
    <dgm:cxn modelId="{20B340B6-0200-491F-980E-AE1833F9F7BC}" type="presParOf" srcId="{614E7546-A431-41A6-91CF-966644FD430C}" destId="{F6611DED-716F-4261-BE3A-83632029A057}" srcOrd="2" destOrd="0" presId="urn:microsoft.com/office/officeart/2005/8/layout/vList2"/>
    <dgm:cxn modelId="{8FAFA8DE-E416-4992-A40C-045C90161D59}" type="presParOf" srcId="{614E7546-A431-41A6-91CF-966644FD430C}" destId="{143CBF56-124F-4790-880F-E21769711523}" srcOrd="3" destOrd="0" presId="urn:microsoft.com/office/officeart/2005/8/layout/vList2"/>
    <dgm:cxn modelId="{D7D15F16-A9E1-485E-91BC-0AF2F6A302FE}" type="presParOf" srcId="{614E7546-A431-41A6-91CF-966644FD430C}" destId="{88829D9E-4CDB-424A-9FED-9BE1DC8B8F40}" srcOrd="4" destOrd="0" presId="urn:microsoft.com/office/officeart/2005/8/layout/vList2"/>
    <dgm:cxn modelId="{B1D44CD7-2514-4FDA-8474-02CF928E8A37}" type="presParOf" srcId="{614E7546-A431-41A6-91CF-966644FD430C}" destId="{4694DC30-1A32-467F-9AD3-C92980BEE70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203434-D3E8-4C91-A117-605C601EAB81}"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4D0ED7B5-FFB2-452C-8961-C3F725D589FD}">
      <dgm:prSet custT="1"/>
      <dgm:spPr>
        <a:gradFill rotWithShape="0">
          <a:gsLst>
            <a:gs pos="0">
              <a:srgbClr val="ED8747"/>
            </a:gs>
            <a:gs pos="91000">
              <a:schemeClr val="accent2">
                <a:hueOff val="0"/>
                <a:satOff val="0"/>
                <a:lumOff val="0"/>
                <a:alphaOff val="0"/>
                <a:shade val="100000"/>
                <a:satMod val="110000"/>
                <a:lumMod val="100000"/>
              </a:schemeClr>
            </a:gs>
          </a:gsLst>
        </a:gradFill>
      </dgm:spPr>
      <dgm:t>
        <a:bodyPr/>
        <a:lstStyle/>
        <a:p>
          <a:r>
            <a:rPr lang="en-GB" sz="1800" dirty="0"/>
            <a:t>1. Topic sentence</a:t>
          </a:r>
          <a:endParaRPr lang="en-US" sz="1800" dirty="0"/>
        </a:p>
      </dgm:t>
    </dgm:pt>
    <dgm:pt modelId="{850BDBD9-6670-4113-9F71-880F620BFE14}" type="parTrans" cxnId="{F4F2F6AF-A88B-4DFF-B197-B9A2B209588E}">
      <dgm:prSet/>
      <dgm:spPr/>
      <dgm:t>
        <a:bodyPr/>
        <a:lstStyle/>
        <a:p>
          <a:endParaRPr lang="en-US"/>
        </a:p>
      </dgm:t>
    </dgm:pt>
    <dgm:pt modelId="{77D45490-E086-4595-A869-36BA6E2F9321}" type="sibTrans" cxnId="{F4F2F6AF-A88B-4DFF-B197-B9A2B209588E}">
      <dgm:prSet/>
      <dgm:spPr/>
      <dgm:t>
        <a:bodyPr/>
        <a:lstStyle/>
        <a:p>
          <a:endParaRPr lang="en-US"/>
        </a:p>
      </dgm:t>
    </dgm:pt>
    <dgm:pt modelId="{95A79201-C234-432A-84D4-D9DC716A9FDD}">
      <dgm:prSet custT="1"/>
      <dgm:spPr/>
      <dgm:t>
        <a:bodyPr/>
        <a:lstStyle/>
        <a:p>
          <a:r>
            <a:rPr lang="en-GB" sz="1800" dirty="0"/>
            <a:t>2. CONs (introducing the counter argument</a:t>
          </a:r>
          <a:endParaRPr lang="en-US" sz="1800" dirty="0"/>
        </a:p>
      </dgm:t>
    </dgm:pt>
    <dgm:pt modelId="{937DCB54-29EB-476E-8044-40AB4B3C5510}" type="parTrans" cxnId="{9A6429BA-EDBF-4F5A-B051-2ED79D658D45}">
      <dgm:prSet/>
      <dgm:spPr/>
      <dgm:t>
        <a:bodyPr/>
        <a:lstStyle/>
        <a:p>
          <a:endParaRPr lang="en-US"/>
        </a:p>
      </dgm:t>
    </dgm:pt>
    <dgm:pt modelId="{6A0D3ECC-78BC-4F7F-864F-2B723B1F9247}" type="sibTrans" cxnId="{9A6429BA-EDBF-4F5A-B051-2ED79D658D45}">
      <dgm:prSet/>
      <dgm:spPr/>
      <dgm:t>
        <a:bodyPr/>
        <a:lstStyle/>
        <a:p>
          <a:endParaRPr lang="en-US"/>
        </a:p>
      </dgm:t>
    </dgm:pt>
    <dgm:pt modelId="{3C0BDD0C-395C-4EC2-9E5A-BA5828A17EFA}">
      <dgm:prSet custT="1"/>
      <dgm:spPr>
        <a:gradFill flip="none" rotWithShape="0">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dgm:spPr>
      <dgm:t>
        <a:bodyPr/>
        <a:lstStyle/>
        <a:p>
          <a:r>
            <a:rPr lang="en-GB" sz="1800" dirty="0"/>
            <a:t>3. PROs (refutation of cons &amp; your argumentation )</a:t>
          </a:r>
          <a:endParaRPr lang="en-US" sz="1800" dirty="0"/>
        </a:p>
      </dgm:t>
    </dgm:pt>
    <dgm:pt modelId="{C402A86B-B569-4154-9F24-05EA221CFF46}" type="parTrans" cxnId="{4025BD04-3237-484C-A4C8-D1ABA19EFF9A}">
      <dgm:prSet/>
      <dgm:spPr/>
      <dgm:t>
        <a:bodyPr/>
        <a:lstStyle/>
        <a:p>
          <a:endParaRPr lang="en-US"/>
        </a:p>
      </dgm:t>
    </dgm:pt>
    <dgm:pt modelId="{35B8167A-0876-471B-B521-017B8BFDE738}" type="sibTrans" cxnId="{4025BD04-3237-484C-A4C8-D1ABA19EFF9A}">
      <dgm:prSet/>
      <dgm:spPr/>
      <dgm:t>
        <a:bodyPr/>
        <a:lstStyle/>
        <a:p>
          <a:endParaRPr lang="en-US"/>
        </a:p>
      </dgm:t>
    </dgm:pt>
    <dgm:pt modelId="{EEBE8ADE-D3EB-45A6-9B78-5C18B195788B}">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800" dirty="0"/>
            <a:t>4. Concluding sentence (optional)</a:t>
          </a:r>
        </a:p>
      </dgm:t>
    </dgm:pt>
    <dgm:pt modelId="{FA2F4EFD-6809-4057-A717-31D464A4285B}" type="parTrans" cxnId="{1F4064F5-0575-490E-B83A-85EBE8507E8A}">
      <dgm:prSet/>
      <dgm:spPr/>
      <dgm:t>
        <a:bodyPr/>
        <a:lstStyle/>
        <a:p>
          <a:endParaRPr lang="en-GB"/>
        </a:p>
      </dgm:t>
    </dgm:pt>
    <dgm:pt modelId="{0CE06269-216D-4DFF-80CD-549B9C1F131B}" type="sibTrans" cxnId="{1F4064F5-0575-490E-B83A-85EBE8507E8A}">
      <dgm:prSet/>
      <dgm:spPr/>
      <dgm:t>
        <a:bodyPr/>
        <a:lstStyle/>
        <a:p>
          <a:endParaRPr lang="en-GB"/>
        </a:p>
      </dgm:t>
    </dgm:pt>
    <dgm:pt modelId="{D4D220EC-47B7-478C-AAA2-6A63A8FEBE0C}" type="pres">
      <dgm:prSet presAssocID="{4A203434-D3E8-4C91-A117-605C601EAB81}" presName="linear" presStyleCnt="0">
        <dgm:presLayoutVars>
          <dgm:dir/>
          <dgm:animLvl val="lvl"/>
          <dgm:resizeHandles val="exact"/>
        </dgm:presLayoutVars>
      </dgm:prSet>
      <dgm:spPr/>
    </dgm:pt>
    <dgm:pt modelId="{9F5E170F-002A-435D-9D61-D9134AD46A20}" type="pres">
      <dgm:prSet presAssocID="{4D0ED7B5-FFB2-452C-8961-C3F725D589FD}" presName="parentLin" presStyleCnt="0"/>
      <dgm:spPr/>
    </dgm:pt>
    <dgm:pt modelId="{5CBCE574-D69D-4E18-A36D-FB8775FC543F}" type="pres">
      <dgm:prSet presAssocID="{4D0ED7B5-FFB2-452C-8961-C3F725D589FD}" presName="parentLeftMargin" presStyleLbl="node1" presStyleIdx="0" presStyleCnt="4"/>
      <dgm:spPr/>
    </dgm:pt>
    <dgm:pt modelId="{D1E2D517-25E7-48FD-B8AC-FCB1C5C4034A}" type="pres">
      <dgm:prSet presAssocID="{4D0ED7B5-FFB2-452C-8961-C3F725D589FD}" presName="parentText" presStyleLbl="node1" presStyleIdx="0" presStyleCnt="4" custScaleX="134164">
        <dgm:presLayoutVars>
          <dgm:chMax val="0"/>
          <dgm:bulletEnabled val="1"/>
        </dgm:presLayoutVars>
      </dgm:prSet>
      <dgm:spPr/>
    </dgm:pt>
    <dgm:pt modelId="{43223617-C6C7-4426-8B94-BD78D6F3E17B}" type="pres">
      <dgm:prSet presAssocID="{4D0ED7B5-FFB2-452C-8961-C3F725D589FD}" presName="negativeSpace" presStyleCnt="0"/>
      <dgm:spPr/>
    </dgm:pt>
    <dgm:pt modelId="{A5F4BC69-640E-4CEF-9D5B-D2ACC94CFC24}" type="pres">
      <dgm:prSet presAssocID="{4D0ED7B5-FFB2-452C-8961-C3F725D589FD}" presName="childText" presStyleLbl="conFgAcc1" presStyleIdx="0" presStyleCnt="4">
        <dgm:presLayoutVars>
          <dgm:bulletEnabled val="1"/>
        </dgm:presLayoutVars>
      </dgm:prSet>
      <dgm:spPr/>
    </dgm:pt>
    <dgm:pt modelId="{86A82777-4FCF-4DA9-996E-28A1C3EC719B}" type="pres">
      <dgm:prSet presAssocID="{77D45490-E086-4595-A869-36BA6E2F9321}" presName="spaceBetweenRectangles" presStyleCnt="0"/>
      <dgm:spPr/>
    </dgm:pt>
    <dgm:pt modelId="{8B9F79A0-8ACA-438E-95C9-7766E5005614}" type="pres">
      <dgm:prSet presAssocID="{95A79201-C234-432A-84D4-D9DC716A9FDD}" presName="parentLin" presStyleCnt="0"/>
      <dgm:spPr/>
    </dgm:pt>
    <dgm:pt modelId="{C8B2CDA0-8FC3-44A1-A97B-DC00AC7282A4}" type="pres">
      <dgm:prSet presAssocID="{95A79201-C234-432A-84D4-D9DC716A9FDD}" presName="parentLeftMargin" presStyleLbl="node1" presStyleIdx="0" presStyleCnt="4"/>
      <dgm:spPr/>
    </dgm:pt>
    <dgm:pt modelId="{ABCE1A11-AA14-4161-83A9-EF2270179576}" type="pres">
      <dgm:prSet presAssocID="{95A79201-C234-432A-84D4-D9DC716A9FDD}" presName="parentText" presStyleLbl="node1" presStyleIdx="1" presStyleCnt="4" custScaleX="134164">
        <dgm:presLayoutVars>
          <dgm:chMax val="0"/>
          <dgm:bulletEnabled val="1"/>
        </dgm:presLayoutVars>
      </dgm:prSet>
      <dgm:spPr/>
    </dgm:pt>
    <dgm:pt modelId="{A8A35733-CC75-45AF-BAD4-D037B5E1B2CE}" type="pres">
      <dgm:prSet presAssocID="{95A79201-C234-432A-84D4-D9DC716A9FDD}" presName="negativeSpace" presStyleCnt="0"/>
      <dgm:spPr/>
    </dgm:pt>
    <dgm:pt modelId="{86C6B001-65FC-4CFA-BD19-E3A605F87A22}" type="pres">
      <dgm:prSet presAssocID="{95A79201-C234-432A-84D4-D9DC716A9FDD}" presName="childText" presStyleLbl="conFgAcc1" presStyleIdx="1" presStyleCnt="4">
        <dgm:presLayoutVars>
          <dgm:bulletEnabled val="1"/>
        </dgm:presLayoutVars>
      </dgm:prSet>
      <dgm:spPr/>
    </dgm:pt>
    <dgm:pt modelId="{5AF7FBFB-7630-4C7C-B1C4-CC4BD1DA5623}" type="pres">
      <dgm:prSet presAssocID="{6A0D3ECC-78BC-4F7F-864F-2B723B1F9247}" presName="spaceBetweenRectangles" presStyleCnt="0"/>
      <dgm:spPr/>
    </dgm:pt>
    <dgm:pt modelId="{58E57489-0E74-481D-AEA8-AA54A0487362}" type="pres">
      <dgm:prSet presAssocID="{3C0BDD0C-395C-4EC2-9E5A-BA5828A17EFA}" presName="parentLin" presStyleCnt="0"/>
      <dgm:spPr/>
    </dgm:pt>
    <dgm:pt modelId="{382EA6B9-D32A-4859-822E-DE728AF50FAA}" type="pres">
      <dgm:prSet presAssocID="{3C0BDD0C-395C-4EC2-9E5A-BA5828A17EFA}" presName="parentLeftMargin" presStyleLbl="node1" presStyleIdx="1" presStyleCnt="4"/>
      <dgm:spPr/>
    </dgm:pt>
    <dgm:pt modelId="{621FA508-F593-4BCE-B91E-D88E6A86BBC8}" type="pres">
      <dgm:prSet presAssocID="{3C0BDD0C-395C-4EC2-9E5A-BA5828A17EFA}" presName="parentText" presStyleLbl="node1" presStyleIdx="2" presStyleCnt="4" custScaleX="134164">
        <dgm:presLayoutVars>
          <dgm:chMax val="0"/>
          <dgm:bulletEnabled val="1"/>
        </dgm:presLayoutVars>
      </dgm:prSet>
      <dgm:spPr/>
    </dgm:pt>
    <dgm:pt modelId="{8EEF20C1-4D3F-4DE2-B1BF-9BB00BA37B63}" type="pres">
      <dgm:prSet presAssocID="{3C0BDD0C-395C-4EC2-9E5A-BA5828A17EFA}" presName="negativeSpace" presStyleCnt="0"/>
      <dgm:spPr/>
    </dgm:pt>
    <dgm:pt modelId="{38E13743-EC5C-430F-BA56-23F07E21FF3A}" type="pres">
      <dgm:prSet presAssocID="{3C0BDD0C-395C-4EC2-9E5A-BA5828A17EFA}" presName="childText" presStyleLbl="conFgAcc1" presStyleIdx="2" presStyleCnt="4" custLinFactNeighborX="147" custLinFactNeighborY="40286">
        <dgm:presLayoutVars>
          <dgm:bulletEnabled val="1"/>
        </dgm:presLayoutVars>
      </dgm:prSet>
      <dgm:spPr/>
    </dgm:pt>
    <dgm:pt modelId="{E49FE89F-BB29-4E19-B759-0EC205740635}" type="pres">
      <dgm:prSet presAssocID="{35B8167A-0876-471B-B521-017B8BFDE738}" presName="spaceBetweenRectangles" presStyleCnt="0"/>
      <dgm:spPr/>
    </dgm:pt>
    <dgm:pt modelId="{8CF5A5BE-B801-40ED-913D-CF607A702868}" type="pres">
      <dgm:prSet presAssocID="{EEBE8ADE-D3EB-45A6-9B78-5C18B195788B}" presName="parentLin" presStyleCnt="0"/>
      <dgm:spPr/>
    </dgm:pt>
    <dgm:pt modelId="{7ADFE1BF-0CE5-4502-A2C1-61B23A260354}" type="pres">
      <dgm:prSet presAssocID="{EEBE8ADE-D3EB-45A6-9B78-5C18B195788B}" presName="parentLeftMargin" presStyleLbl="node1" presStyleIdx="2" presStyleCnt="4"/>
      <dgm:spPr/>
    </dgm:pt>
    <dgm:pt modelId="{AFEDB078-98CE-45E0-B68E-6272C63A06F0}" type="pres">
      <dgm:prSet presAssocID="{EEBE8ADE-D3EB-45A6-9B78-5C18B195788B}" presName="parentText" presStyleLbl="node1" presStyleIdx="3" presStyleCnt="4" custScaleX="134164">
        <dgm:presLayoutVars>
          <dgm:chMax val="0"/>
          <dgm:bulletEnabled val="1"/>
        </dgm:presLayoutVars>
      </dgm:prSet>
      <dgm:spPr/>
    </dgm:pt>
    <dgm:pt modelId="{19C916D8-9905-4174-9E0D-5BD8BF8E7CB7}" type="pres">
      <dgm:prSet presAssocID="{EEBE8ADE-D3EB-45A6-9B78-5C18B195788B}" presName="negativeSpace" presStyleCnt="0"/>
      <dgm:spPr/>
    </dgm:pt>
    <dgm:pt modelId="{C8F48A44-DC33-4FC4-8A99-C88576611816}" type="pres">
      <dgm:prSet presAssocID="{EEBE8ADE-D3EB-45A6-9B78-5C18B195788B}" presName="childText" presStyleLbl="conFgAcc1" presStyleIdx="3" presStyleCnt="4">
        <dgm:presLayoutVars>
          <dgm:bulletEnabled val="1"/>
        </dgm:presLayoutVars>
      </dgm:prSet>
      <dgm:spPr/>
    </dgm:pt>
  </dgm:ptLst>
  <dgm:cxnLst>
    <dgm:cxn modelId="{4025BD04-3237-484C-A4C8-D1ABA19EFF9A}" srcId="{4A203434-D3E8-4C91-A117-605C601EAB81}" destId="{3C0BDD0C-395C-4EC2-9E5A-BA5828A17EFA}" srcOrd="2" destOrd="0" parTransId="{C402A86B-B569-4154-9F24-05EA221CFF46}" sibTransId="{35B8167A-0876-471B-B521-017B8BFDE738}"/>
    <dgm:cxn modelId="{67C4A91A-E652-4B48-8A7E-FBA7A581E986}" type="presOf" srcId="{4A203434-D3E8-4C91-A117-605C601EAB81}" destId="{D4D220EC-47B7-478C-AAA2-6A63A8FEBE0C}" srcOrd="0" destOrd="0" presId="urn:microsoft.com/office/officeart/2005/8/layout/list1"/>
    <dgm:cxn modelId="{9D1E3224-6464-4280-8325-EAF105797C64}" type="presOf" srcId="{95A79201-C234-432A-84D4-D9DC716A9FDD}" destId="{ABCE1A11-AA14-4161-83A9-EF2270179576}" srcOrd="1" destOrd="0" presId="urn:microsoft.com/office/officeart/2005/8/layout/list1"/>
    <dgm:cxn modelId="{EA17373F-A7FB-4E9C-858F-00B9D2EEC111}" type="presOf" srcId="{EEBE8ADE-D3EB-45A6-9B78-5C18B195788B}" destId="{AFEDB078-98CE-45E0-B68E-6272C63A06F0}" srcOrd="1" destOrd="0" presId="urn:microsoft.com/office/officeart/2005/8/layout/list1"/>
    <dgm:cxn modelId="{269E4358-8E0A-4341-B1B6-664D4B43093C}" type="presOf" srcId="{3C0BDD0C-395C-4EC2-9E5A-BA5828A17EFA}" destId="{621FA508-F593-4BCE-B91E-D88E6A86BBC8}" srcOrd="1" destOrd="0" presId="urn:microsoft.com/office/officeart/2005/8/layout/list1"/>
    <dgm:cxn modelId="{75A5E288-5EC0-4135-8F5D-A4B533631F74}" type="presOf" srcId="{4D0ED7B5-FFB2-452C-8961-C3F725D589FD}" destId="{5CBCE574-D69D-4E18-A36D-FB8775FC543F}" srcOrd="0" destOrd="0" presId="urn:microsoft.com/office/officeart/2005/8/layout/list1"/>
    <dgm:cxn modelId="{01568D95-D6C6-4BE3-93AB-71C423E47D82}" type="presOf" srcId="{4D0ED7B5-FFB2-452C-8961-C3F725D589FD}" destId="{D1E2D517-25E7-48FD-B8AC-FCB1C5C4034A}" srcOrd="1" destOrd="0" presId="urn:microsoft.com/office/officeart/2005/8/layout/list1"/>
    <dgm:cxn modelId="{F4F2F6AF-A88B-4DFF-B197-B9A2B209588E}" srcId="{4A203434-D3E8-4C91-A117-605C601EAB81}" destId="{4D0ED7B5-FFB2-452C-8961-C3F725D589FD}" srcOrd="0" destOrd="0" parTransId="{850BDBD9-6670-4113-9F71-880F620BFE14}" sibTransId="{77D45490-E086-4595-A869-36BA6E2F9321}"/>
    <dgm:cxn modelId="{CED4FFB6-B872-450E-96BC-AB57B49494E0}" type="presOf" srcId="{3C0BDD0C-395C-4EC2-9E5A-BA5828A17EFA}" destId="{382EA6B9-D32A-4859-822E-DE728AF50FAA}" srcOrd="0" destOrd="0" presId="urn:microsoft.com/office/officeart/2005/8/layout/list1"/>
    <dgm:cxn modelId="{9A6429BA-EDBF-4F5A-B051-2ED79D658D45}" srcId="{4A203434-D3E8-4C91-A117-605C601EAB81}" destId="{95A79201-C234-432A-84D4-D9DC716A9FDD}" srcOrd="1" destOrd="0" parTransId="{937DCB54-29EB-476E-8044-40AB4B3C5510}" sibTransId="{6A0D3ECC-78BC-4F7F-864F-2B723B1F9247}"/>
    <dgm:cxn modelId="{9C2B8FBD-72F0-4ABA-B816-ACFBB677A091}" type="presOf" srcId="{EEBE8ADE-D3EB-45A6-9B78-5C18B195788B}" destId="{7ADFE1BF-0CE5-4502-A2C1-61B23A260354}" srcOrd="0" destOrd="0" presId="urn:microsoft.com/office/officeart/2005/8/layout/list1"/>
    <dgm:cxn modelId="{8D393DD0-90AD-43F4-943D-4C29B4D86C1A}" type="presOf" srcId="{95A79201-C234-432A-84D4-D9DC716A9FDD}" destId="{C8B2CDA0-8FC3-44A1-A97B-DC00AC7282A4}" srcOrd="0" destOrd="0" presId="urn:microsoft.com/office/officeart/2005/8/layout/list1"/>
    <dgm:cxn modelId="{1F4064F5-0575-490E-B83A-85EBE8507E8A}" srcId="{4A203434-D3E8-4C91-A117-605C601EAB81}" destId="{EEBE8ADE-D3EB-45A6-9B78-5C18B195788B}" srcOrd="3" destOrd="0" parTransId="{FA2F4EFD-6809-4057-A717-31D464A4285B}" sibTransId="{0CE06269-216D-4DFF-80CD-549B9C1F131B}"/>
    <dgm:cxn modelId="{BFF7F2A2-961F-4462-A212-80AB2DB8B347}" type="presParOf" srcId="{D4D220EC-47B7-478C-AAA2-6A63A8FEBE0C}" destId="{9F5E170F-002A-435D-9D61-D9134AD46A20}" srcOrd="0" destOrd="0" presId="urn:microsoft.com/office/officeart/2005/8/layout/list1"/>
    <dgm:cxn modelId="{2CB3A644-5428-4621-8E34-9A9B574D46F5}" type="presParOf" srcId="{9F5E170F-002A-435D-9D61-D9134AD46A20}" destId="{5CBCE574-D69D-4E18-A36D-FB8775FC543F}" srcOrd="0" destOrd="0" presId="urn:microsoft.com/office/officeart/2005/8/layout/list1"/>
    <dgm:cxn modelId="{295AA514-5D60-4719-833F-1C6735DFAA1B}" type="presParOf" srcId="{9F5E170F-002A-435D-9D61-D9134AD46A20}" destId="{D1E2D517-25E7-48FD-B8AC-FCB1C5C4034A}" srcOrd="1" destOrd="0" presId="urn:microsoft.com/office/officeart/2005/8/layout/list1"/>
    <dgm:cxn modelId="{67CE54D5-55E5-4729-BD97-DBD85F6C3062}" type="presParOf" srcId="{D4D220EC-47B7-478C-AAA2-6A63A8FEBE0C}" destId="{43223617-C6C7-4426-8B94-BD78D6F3E17B}" srcOrd="1" destOrd="0" presId="urn:microsoft.com/office/officeart/2005/8/layout/list1"/>
    <dgm:cxn modelId="{A4FB8E0B-20D4-4584-955A-A19495CBF702}" type="presParOf" srcId="{D4D220EC-47B7-478C-AAA2-6A63A8FEBE0C}" destId="{A5F4BC69-640E-4CEF-9D5B-D2ACC94CFC24}" srcOrd="2" destOrd="0" presId="urn:microsoft.com/office/officeart/2005/8/layout/list1"/>
    <dgm:cxn modelId="{C5BB5EAE-7C64-4BFA-89AC-E3D10CA780C3}" type="presParOf" srcId="{D4D220EC-47B7-478C-AAA2-6A63A8FEBE0C}" destId="{86A82777-4FCF-4DA9-996E-28A1C3EC719B}" srcOrd="3" destOrd="0" presId="urn:microsoft.com/office/officeart/2005/8/layout/list1"/>
    <dgm:cxn modelId="{D577F9B3-D93E-4C1F-BCF0-BB38E9A5E8B9}" type="presParOf" srcId="{D4D220EC-47B7-478C-AAA2-6A63A8FEBE0C}" destId="{8B9F79A0-8ACA-438E-95C9-7766E5005614}" srcOrd="4" destOrd="0" presId="urn:microsoft.com/office/officeart/2005/8/layout/list1"/>
    <dgm:cxn modelId="{131D6A0C-F35F-4336-81F1-2A2856B7C437}" type="presParOf" srcId="{8B9F79A0-8ACA-438E-95C9-7766E5005614}" destId="{C8B2CDA0-8FC3-44A1-A97B-DC00AC7282A4}" srcOrd="0" destOrd="0" presId="urn:microsoft.com/office/officeart/2005/8/layout/list1"/>
    <dgm:cxn modelId="{11B75F3C-3ACE-47A4-9126-033AD46F53CE}" type="presParOf" srcId="{8B9F79A0-8ACA-438E-95C9-7766E5005614}" destId="{ABCE1A11-AA14-4161-83A9-EF2270179576}" srcOrd="1" destOrd="0" presId="urn:microsoft.com/office/officeart/2005/8/layout/list1"/>
    <dgm:cxn modelId="{FA95A83B-2845-4D1A-AD30-A177B64ADE53}" type="presParOf" srcId="{D4D220EC-47B7-478C-AAA2-6A63A8FEBE0C}" destId="{A8A35733-CC75-45AF-BAD4-D037B5E1B2CE}" srcOrd="5" destOrd="0" presId="urn:microsoft.com/office/officeart/2005/8/layout/list1"/>
    <dgm:cxn modelId="{1CE3558E-2717-4FFE-BE07-D9DD2D81F313}" type="presParOf" srcId="{D4D220EC-47B7-478C-AAA2-6A63A8FEBE0C}" destId="{86C6B001-65FC-4CFA-BD19-E3A605F87A22}" srcOrd="6" destOrd="0" presId="urn:microsoft.com/office/officeart/2005/8/layout/list1"/>
    <dgm:cxn modelId="{00AF7BA8-1344-4742-9CA4-67F506A1262E}" type="presParOf" srcId="{D4D220EC-47B7-478C-AAA2-6A63A8FEBE0C}" destId="{5AF7FBFB-7630-4C7C-B1C4-CC4BD1DA5623}" srcOrd="7" destOrd="0" presId="urn:microsoft.com/office/officeart/2005/8/layout/list1"/>
    <dgm:cxn modelId="{2F5C7BE5-9D08-42F7-87F5-5A2FF383442C}" type="presParOf" srcId="{D4D220EC-47B7-478C-AAA2-6A63A8FEBE0C}" destId="{58E57489-0E74-481D-AEA8-AA54A0487362}" srcOrd="8" destOrd="0" presId="urn:microsoft.com/office/officeart/2005/8/layout/list1"/>
    <dgm:cxn modelId="{E8166099-3C1B-4BCD-B36E-BF1C4B3772B1}" type="presParOf" srcId="{58E57489-0E74-481D-AEA8-AA54A0487362}" destId="{382EA6B9-D32A-4859-822E-DE728AF50FAA}" srcOrd="0" destOrd="0" presId="urn:microsoft.com/office/officeart/2005/8/layout/list1"/>
    <dgm:cxn modelId="{52BC5FCE-F04F-4975-B610-C8FEA841C235}" type="presParOf" srcId="{58E57489-0E74-481D-AEA8-AA54A0487362}" destId="{621FA508-F593-4BCE-B91E-D88E6A86BBC8}" srcOrd="1" destOrd="0" presId="urn:microsoft.com/office/officeart/2005/8/layout/list1"/>
    <dgm:cxn modelId="{51A4A729-6151-4008-8E3B-0FD7F66B82A6}" type="presParOf" srcId="{D4D220EC-47B7-478C-AAA2-6A63A8FEBE0C}" destId="{8EEF20C1-4D3F-4DE2-B1BF-9BB00BA37B63}" srcOrd="9" destOrd="0" presId="urn:microsoft.com/office/officeart/2005/8/layout/list1"/>
    <dgm:cxn modelId="{926F4DA7-58E2-4022-A268-C92D45F96C79}" type="presParOf" srcId="{D4D220EC-47B7-478C-AAA2-6A63A8FEBE0C}" destId="{38E13743-EC5C-430F-BA56-23F07E21FF3A}" srcOrd="10" destOrd="0" presId="urn:microsoft.com/office/officeart/2005/8/layout/list1"/>
    <dgm:cxn modelId="{83DD14BA-F939-4E97-A2E8-7F49E14E16F5}" type="presParOf" srcId="{D4D220EC-47B7-478C-AAA2-6A63A8FEBE0C}" destId="{E49FE89F-BB29-4E19-B759-0EC205740635}" srcOrd="11" destOrd="0" presId="urn:microsoft.com/office/officeart/2005/8/layout/list1"/>
    <dgm:cxn modelId="{449BFFA8-C019-4B6A-9181-1891BA602B36}" type="presParOf" srcId="{D4D220EC-47B7-478C-AAA2-6A63A8FEBE0C}" destId="{8CF5A5BE-B801-40ED-913D-CF607A702868}" srcOrd="12" destOrd="0" presId="urn:microsoft.com/office/officeart/2005/8/layout/list1"/>
    <dgm:cxn modelId="{E11039B7-0288-4511-A979-B3562F0DAA57}" type="presParOf" srcId="{8CF5A5BE-B801-40ED-913D-CF607A702868}" destId="{7ADFE1BF-0CE5-4502-A2C1-61B23A260354}" srcOrd="0" destOrd="0" presId="urn:microsoft.com/office/officeart/2005/8/layout/list1"/>
    <dgm:cxn modelId="{D95E4EC4-6490-4A4F-B146-DA3AA9338FC7}" type="presParOf" srcId="{8CF5A5BE-B801-40ED-913D-CF607A702868}" destId="{AFEDB078-98CE-45E0-B68E-6272C63A06F0}" srcOrd="1" destOrd="0" presId="urn:microsoft.com/office/officeart/2005/8/layout/list1"/>
    <dgm:cxn modelId="{FB023CFE-A1D8-406B-BF4D-C00D3C3CC071}" type="presParOf" srcId="{D4D220EC-47B7-478C-AAA2-6A63A8FEBE0C}" destId="{19C916D8-9905-4174-9E0D-5BD8BF8E7CB7}" srcOrd="13" destOrd="0" presId="urn:microsoft.com/office/officeart/2005/8/layout/list1"/>
    <dgm:cxn modelId="{FA4C5CB3-06C6-407F-86C4-96C98E8A0590}" type="presParOf" srcId="{D4D220EC-47B7-478C-AAA2-6A63A8FEBE0C}" destId="{C8F48A44-DC33-4FC4-8A99-C885766118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E04925-F67C-48FA-BFC7-EEF3116FC79E}"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64EE7C66-9D08-4A0D-948D-792A45D9E5F2}">
      <dgm:prSet custT="1"/>
      <dgm:spPr>
        <a:solidFill>
          <a:schemeClr val="bg2"/>
        </a:solidFill>
      </dgm:spPr>
      <dgm:t>
        <a:bodyPr/>
        <a:lstStyle/>
        <a:p>
          <a:r>
            <a:rPr lang="en-US" sz="2400" dirty="0"/>
            <a:t>The </a:t>
          </a:r>
          <a:r>
            <a:rPr lang="en-US" sz="2400" b="1" dirty="0"/>
            <a:t>first</a:t>
          </a:r>
          <a:r>
            <a:rPr lang="en-US" sz="2400" dirty="0"/>
            <a:t> sentence of the body paragraph. </a:t>
          </a:r>
        </a:p>
      </dgm:t>
    </dgm:pt>
    <dgm:pt modelId="{EAAD17AB-9E06-48F2-865C-89128494A45B}" type="parTrans" cxnId="{6D453BA1-82B4-4F4A-8ECA-F0196A33D62C}">
      <dgm:prSet/>
      <dgm:spPr/>
      <dgm:t>
        <a:bodyPr/>
        <a:lstStyle/>
        <a:p>
          <a:endParaRPr lang="en-US"/>
        </a:p>
      </dgm:t>
    </dgm:pt>
    <dgm:pt modelId="{ED344C73-5DA8-4778-A8C9-1B7591D815FC}" type="sibTrans" cxnId="{6D453BA1-82B4-4F4A-8ECA-F0196A33D62C}">
      <dgm:prSet/>
      <dgm:spPr/>
      <dgm:t>
        <a:bodyPr/>
        <a:lstStyle/>
        <a:p>
          <a:endParaRPr lang="en-US"/>
        </a:p>
      </dgm:t>
    </dgm:pt>
    <dgm:pt modelId="{CE442128-3D2E-452A-93CC-14041B1C6D3B}">
      <dgm:prSet custT="1"/>
      <dgm:spPr>
        <a:solidFill>
          <a:schemeClr val="bg2">
            <a:lumMod val="60000"/>
            <a:lumOff val="40000"/>
          </a:schemeClr>
        </a:solidFill>
      </dgm:spPr>
      <dgm:t>
        <a:bodyPr/>
        <a:lstStyle/>
        <a:p>
          <a:r>
            <a:rPr lang="en-US" sz="2400" dirty="0"/>
            <a:t>Introduces the </a:t>
          </a:r>
          <a:r>
            <a:rPr lang="en-US" sz="2400" b="1" dirty="0"/>
            <a:t>subtopic </a:t>
          </a:r>
          <a:r>
            <a:rPr lang="en-US" sz="2400" b="0" dirty="0"/>
            <a:t>in the outline</a:t>
          </a:r>
          <a:r>
            <a:rPr lang="en-US" sz="2400" dirty="0"/>
            <a:t>.</a:t>
          </a:r>
        </a:p>
      </dgm:t>
    </dgm:pt>
    <dgm:pt modelId="{0BA4A3D9-6895-4FE7-A646-C818E816F48C}" type="parTrans" cxnId="{7D98BE2C-2D0B-44EF-8B6D-4754E59D38FD}">
      <dgm:prSet/>
      <dgm:spPr/>
      <dgm:t>
        <a:bodyPr/>
        <a:lstStyle/>
        <a:p>
          <a:endParaRPr lang="en-US"/>
        </a:p>
      </dgm:t>
    </dgm:pt>
    <dgm:pt modelId="{B329970D-FD19-41BF-8C12-C11A1797C89F}" type="sibTrans" cxnId="{7D98BE2C-2D0B-44EF-8B6D-4754E59D38FD}">
      <dgm:prSet/>
      <dgm:spPr/>
      <dgm:t>
        <a:bodyPr/>
        <a:lstStyle/>
        <a:p>
          <a:endParaRPr lang="en-US"/>
        </a:p>
      </dgm:t>
    </dgm:pt>
    <dgm:pt modelId="{A08303C2-DD97-441E-8563-5CD531839260}">
      <dgm:prSet custT="1"/>
      <dgm:spPr>
        <a:solidFill>
          <a:schemeClr val="tx2">
            <a:lumMod val="75000"/>
          </a:schemeClr>
        </a:solidFill>
      </dgm:spPr>
      <dgm:t>
        <a:bodyPr/>
        <a:lstStyle/>
        <a:p>
          <a:r>
            <a:rPr lang="en-US" sz="2400" b="1" dirty="0"/>
            <a:t>topic sentence </a:t>
          </a:r>
          <a:r>
            <a:rPr lang="en-US" sz="2400" dirty="0"/>
            <a:t>= </a:t>
          </a:r>
          <a:r>
            <a:rPr lang="en-US" sz="2400" dirty="0">
              <a:solidFill>
                <a:schemeClr val="bg1"/>
              </a:solidFill>
            </a:rPr>
            <a:t>introductory phrase </a:t>
          </a:r>
          <a:r>
            <a:rPr lang="en-US" sz="2400" dirty="0"/>
            <a:t>+</a:t>
          </a:r>
          <a:r>
            <a:rPr lang="en-US" sz="2400" dirty="0">
              <a:solidFill>
                <a:schemeClr val="accent2">
                  <a:lumMod val="60000"/>
                  <a:lumOff val="40000"/>
                </a:schemeClr>
              </a:solidFill>
            </a:rPr>
            <a:t> topic </a:t>
          </a:r>
          <a:r>
            <a:rPr lang="en-US" sz="2400" dirty="0"/>
            <a:t>+ </a:t>
          </a:r>
          <a:r>
            <a:rPr lang="en-US" sz="2400" dirty="0">
              <a:solidFill>
                <a:srgbClr val="FFC000"/>
              </a:solidFill>
            </a:rPr>
            <a:t>subtopic</a:t>
          </a:r>
          <a:r>
            <a:rPr lang="en-US" sz="2400" dirty="0">
              <a:solidFill>
                <a:srgbClr val="FF0000"/>
              </a:solidFill>
            </a:rPr>
            <a:t> </a:t>
          </a:r>
        </a:p>
      </dgm:t>
    </dgm:pt>
    <dgm:pt modelId="{1F1E5145-4F7C-4F67-B6B0-7287657CAF5F}" type="parTrans" cxnId="{09A85AC7-9397-45B9-AFC0-49A06B13DA93}">
      <dgm:prSet/>
      <dgm:spPr/>
      <dgm:t>
        <a:bodyPr/>
        <a:lstStyle/>
        <a:p>
          <a:endParaRPr lang="en-US"/>
        </a:p>
      </dgm:t>
    </dgm:pt>
    <dgm:pt modelId="{C064F475-D30A-4573-A41C-9B38AE420862}" type="sibTrans" cxnId="{09A85AC7-9397-45B9-AFC0-49A06B13DA93}">
      <dgm:prSet/>
      <dgm:spPr/>
      <dgm:t>
        <a:bodyPr/>
        <a:lstStyle/>
        <a:p>
          <a:endParaRPr lang="en-US"/>
        </a:p>
      </dgm:t>
    </dgm:pt>
    <dgm:pt modelId="{8160285D-F229-435B-B78A-07623FB17622}" type="pres">
      <dgm:prSet presAssocID="{36E04925-F67C-48FA-BFC7-EEF3116FC79E}" presName="linear" presStyleCnt="0">
        <dgm:presLayoutVars>
          <dgm:animLvl val="lvl"/>
          <dgm:resizeHandles val="exact"/>
        </dgm:presLayoutVars>
      </dgm:prSet>
      <dgm:spPr/>
    </dgm:pt>
    <dgm:pt modelId="{716EB405-2A2B-4D2B-BE75-90EF5C4F19DA}" type="pres">
      <dgm:prSet presAssocID="{64EE7C66-9D08-4A0D-948D-792A45D9E5F2}" presName="parentText" presStyleLbl="node1" presStyleIdx="0" presStyleCnt="3">
        <dgm:presLayoutVars>
          <dgm:chMax val="0"/>
          <dgm:bulletEnabled val="1"/>
        </dgm:presLayoutVars>
      </dgm:prSet>
      <dgm:spPr/>
    </dgm:pt>
    <dgm:pt modelId="{ADBAABDD-25A0-46C8-8C14-C3AB0406744A}" type="pres">
      <dgm:prSet presAssocID="{ED344C73-5DA8-4778-A8C9-1B7591D815FC}" presName="spacer" presStyleCnt="0"/>
      <dgm:spPr/>
    </dgm:pt>
    <dgm:pt modelId="{1D1EAF32-352C-43E5-A614-44DDF82412DA}" type="pres">
      <dgm:prSet presAssocID="{CE442128-3D2E-452A-93CC-14041B1C6D3B}" presName="parentText" presStyleLbl="node1" presStyleIdx="1" presStyleCnt="3">
        <dgm:presLayoutVars>
          <dgm:chMax val="0"/>
          <dgm:bulletEnabled val="1"/>
        </dgm:presLayoutVars>
      </dgm:prSet>
      <dgm:spPr/>
    </dgm:pt>
    <dgm:pt modelId="{625EC47C-F0A2-4F81-BBA4-8E48B67AE7EB}" type="pres">
      <dgm:prSet presAssocID="{B329970D-FD19-41BF-8C12-C11A1797C89F}" presName="spacer" presStyleCnt="0"/>
      <dgm:spPr/>
    </dgm:pt>
    <dgm:pt modelId="{88EBD1AA-90F6-452E-93EF-E869500A4E8E}" type="pres">
      <dgm:prSet presAssocID="{A08303C2-DD97-441E-8563-5CD531839260}" presName="parentText" presStyleLbl="node1" presStyleIdx="2" presStyleCnt="3">
        <dgm:presLayoutVars>
          <dgm:chMax val="0"/>
          <dgm:bulletEnabled val="1"/>
        </dgm:presLayoutVars>
      </dgm:prSet>
      <dgm:spPr/>
    </dgm:pt>
  </dgm:ptLst>
  <dgm:cxnLst>
    <dgm:cxn modelId="{E1A5C917-12D1-4059-A8BC-8BD729CC0138}" type="presOf" srcId="{36E04925-F67C-48FA-BFC7-EEF3116FC79E}" destId="{8160285D-F229-435B-B78A-07623FB17622}" srcOrd="0" destOrd="0" presId="urn:microsoft.com/office/officeart/2005/8/layout/vList2"/>
    <dgm:cxn modelId="{7D98BE2C-2D0B-44EF-8B6D-4754E59D38FD}" srcId="{36E04925-F67C-48FA-BFC7-EEF3116FC79E}" destId="{CE442128-3D2E-452A-93CC-14041B1C6D3B}" srcOrd="1" destOrd="0" parTransId="{0BA4A3D9-6895-4FE7-A646-C818E816F48C}" sibTransId="{B329970D-FD19-41BF-8C12-C11A1797C89F}"/>
    <dgm:cxn modelId="{EE834446-45EB-46D1-B492-DCD893C20D3E}" type="presOf" srcId="{CE442128-3D2E-452A-93CC-14041B1C6D3B}" destId="{1D1EAF32-352C-43E5-A614-44DDF82412DA}" srcOrd="0" destOrd="0" presId="urn:microsoft.com/office/officeart/2005/8/layout/vList2"/>
    <dgm:cxn modelId="{D416C14D-F071-4E9E-83C5-5810D13FAE43}" type="presOf" srcId="{A08303C2-DD97-441E-8563-5CD531839260}" destId="{88EBD1AA-90F6-452E-93EF-E869500A4E8E}" srcOrd="0" destOrd="0" presId="urn:microsoft.com/office/officeart/2005/8/layout/vList2"/>
    <dgm:cxn modelId="{6D453BA1-82B4-4F4A-8ECA-F0196A33D62C}" srcId="{36E04925-F67C-48FA-BFC7-EEF3116FC79E}" destId="{64EE7C66-9D08-4A0D-948D-792A45D9E5F2}" srcOrd="0" destOrd="0" parTransId="{EAAD17AB-9E06-48F2-865C-89128494A45B}" sibTransId="{ED344C73-5DA8-4778-A8C9-1B7591D815FC}"/>
    <dgm:cxn modelId="{09A85AC7-9397-45B9-AFC0-49A06B13DA93}" srcId="{36E04925-F67C-48FA-BFC7-EEF3116FC79E}" destId="{A08303C2-DD97-441E-8563-5CD531839260}" srcOrd="2" destOrd="0" parTransId="{1F1E5145-4F7C-4F67-B6B0-7287657CAF5F}" sibTransId="{C064F475-D30A-4573-A41C-9B38AE420862}"/>
    <dgm:cxn modelId="{C98279C9-77D6-40AF-82D9-CA5CD09329E2}" type="presOf" srcId="{64EE7C66-9D08-4A0D-948D-792A45D9E5F2}" destId="{716EB405-2A2B-4D2B-BE75-90EF5C4F19DA}" srcOrd="0" destOrd="0" presId="urn:microsoft.com/office/officeart/2005/8/layout/vList2"/>
    <dgm:cxn modelId="{42CF8A57-6050-4454-9DCE-EB88D7D2C9D2}" type="presParOf" srcId="{8160285D-F229-435B-B78A-07623FB17622}" destId="{716EB405-2A2B-4D2B-BE75-90EF5C4F19DA}" srcOrd="0" destOrd="0" presId="urn:microsoft.com/office/officeart/2005/8/layout/vList2"/>
    <dgm:cxn modelId="{9EC49005-39F5-41C6-92D3-7B6D870D3D26}" type="presParOf" srcId="{8160285D-F229-435B-B78A-07623FB17622}" destId="{ADBAABDD-25A0-46C8-8C14-C3AB0406744A}" srcOrd="1" destOrd="0" presId="urn:microsoft.com/office/officeart/2005/8/layout/vList2"/>
    <dgm:cxn modelId="{ADAB871F-476F-4152-BAB7-7A2280DB12C4}" type="presParOf" srcId="{8160285D-F229-435B-B78A-07623FB17622}" destId="{1D1EAF32-352C-43E5-A614-44DDF82412DA}" srcOrd="2" destOrd="0" presId="urn:microsoft.com/office/officeart/2005/8/layout/vList2"/>
    <dgm:cxn modelId="{E9C9271D-B216-486E-B89E-2363BDF0FFF9}" type="presParOf" srcId="{8160285D-F229-435B-B78A-07623FB17622}" destId="{625EC47C-F0A2-4F81-BBA4-8E48B67AE7EB}" srcOrd="3" destOrd="0" presId="urn:microsoft.com/office/officeart/2005/8/layout/vList2"/>
    <dgm:cxn modelId="{B393E03F-8350-4D3D-8034-FCB42F01FCF3}" type="presParOf" srcId="{8160285D-F229-435B-B78A-07623FB17622}" destId="{88EBD1AA-90F6-452E-93EF-E869500A4E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E4C287-31E3-4A3C-81CD-5B3EF6ABF9E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812D08F-006A-40ED-A88C-CAD85757A40A}">
      <dgm:prSet/>
      <dgm:spPr/>
      <dgm:t>
        <a:bodyPr/>
        <a:lstStyle/>
        <a:p>
          <a:r>
            <a:rPr lang="en-GB" dirty="0"/>
            <a:t>- It is the </a:t>
          </a:r>
          <a:r>
            <a:rPr lang="en-GB" b="1" dirty="0"/>
            <a:t>last</a:t>
          </a:r>
          <a:r>
            <a:rPr lang="en-GB" dirty="0"/>
            <a:t> paragraph of the essay.</a:t>
          </a:r>
        </a:p>
        <a:p>
          <a:r>
            <a:rPr lang="en-US" dirty="0"/>
            <a:t>- You </a:t>
          </a:r>
          <a:r>
            <a:rPr lang="en-US" u="sng" dirty="0"/>
            <a:t>shouldn’t discuss </a:t>
          </a:r>
          <a:r>
            <a:rPr lang="en-US" dirty="0"/>
            <a:t>a new subtopic or add new information.</a:t>
          </a:r>
        </a:p>
        <a:p>
          <a:r>
            <a:rPr lang="en-US" dirty="0"/>
            <a:t>- You should </a:t>
          </a:r>
          <a:r>
            <a:rPr lang="en-US" b="1" dirty="0"/>
            <a:t>wrap up </a:t>
          </a:r>
          <a:r>
            <a:rPr lang="en-US" b="0" dirty="0"/>
            <a:t>the essay. </a:t>
          </a:r>
          <a:endParaRPr lang="en-US" dirty="0"/>
        </a:p>
      </dgm:t>
    </dgm:pt>
    <dgm:pt modelId="{6ABAB587-62C8-4725-9C9D-57807F548C3F}" type="parTrans" cxnId="{4E30D0CE-5386-468B-956F-456FD07E22E4}">
      <dgm:prSet/>
      <dgm:spPr/>
      <dgm:t>
        <a:bodyPr/>
        <a:lstStyle/>
        <a:p>
          <a:endParaRPr lang="en-US"/>
        </a:p>
      </dgm:t>
    </dgm:pt>
    <dgm:pt modelId="{0B48960B-B247-472B-B63F-C195C95124DC}" type="sibTrans" cxnId="{4E30D0CE-5386-468B-956F-456FD07E22E4}">
      <dgm:prSet/>
      <dgm:spPr/>
      <dgm:t>
        <a:bodyPr/>
        <a:lstStyle/>
        <a:p>
          <a:endParaRPr lang="en-US"/>
        </a:p>
      </dgm:t>
    </dgm:pt>
    <dgm:pt modelId="{9E4C727A-FA4A-4492-9719-1FA83572C15A}">
      <dgm:prSet/>
      <dgm:spPr/>
      <dgm:t>
        <a:bodyPr/>
        <a:lstStyle/>
        <a:p>
          <a:r>
            <a:rPr lang="en-GB" dirty="0"/>
            <a:t>It generally starts with a </a:t>
          </a:r>
          <a:r>
            <a:rPr lang="en-GB" b="1" dirty="0"/>
            <a:t>concluding connective:</a:t>
          </a:r>
          <a:endParaRPr lang="en-US" dirty="0"/>
        </a:p>
      </dgm:t>
    </dgm:pt>
    <dgm:pt modelId="{D414A679-DBF3-484D-AD14-E3792968F59A}" type="parTrans" cxnId="{17BCE19B-10ED-457E-9E79-6A9AAF90C888}">
      <dgm:prSet/>
      <dgm:spPr/>
      <dgm:t>
        <a:bodyPr/>
        <a:lstStyle/>
        <a:p>
          <a:endParaRPr lang="en-US"/>
        </a:p>
      </dgm:t>
    </dgm:pt>
    <dgm:pt modelId="{D6BE7DEA-21BA-4319-9306-917C0F9B0AEA}" type="sibTrans" cxnId="{17BCE19B-10ED-457E-9E79-6A9AAF90C888}">
      <dgm:prSet/>
      <dgm:spPr/>
      <dgm:t>
        <a:bodyPr/>
        <a:lstStyle/>
        <a:p>
          <a:endParaRPr lang="en-US"/>
        </a:p>
      </dgm:t>
    </dgm:pt>
    <dgm:pt modelId="{0246DA8B-CCD7-485C-9638-3FCD30BA2916}">
      <dgm:prSet/>
      <dgm:spPr/>
      <dgm:t>
        <a:bodyPr/>
        <a:lstStyle/>
        <a:p>
          <a:r>
            <a:rPr lang="en-GB"/>
            <a:t>In conclusion, …</a:t>
          </a:r>
          <a:endParaRPr lang="en-US"/>
        </a:p>
      </dgm:t>
    </dgm:pt>
    <dgm:pt modelId="{AE36E1FD-CC1E-4D97-8F93-55A2391FA3B9}" type="parTrans" cxnId="{A8DD4526-3348-4447-A1F3-C15367C750D8}">
      <dgm:prSet/>
      <dgm:spPr/>
      <dgm:t>
        <a:bodyPr/>
        <a:lstStyle/>
        <a:p>
          <a:endParaRPr lang="en-US"/>
        </a:p>
      </dgm:t>
    </dgm:pt>
    <dgm:pt modelId="{6EA03C31-48FC-4A06-90ED-573212FF412C}" type="sibTrans" cxnId="{A8DD4526-3348-4447-A1F3-C15367C750D8}">
      <dgm:prSet/>
      <dgm:spPr/>
      <dgm:t>
        <a:bodyPr/>
        <a:lstStyle/>
        <a:p>
          <a:endParaRPr lang="en-US"/>
        </a:p>
      </dgm:t>
    </dgm:pt>
    <dgm:pt modelId="{56E99D0B-8B05-442F-8A46-3F9AFE235728}">
      <dgm:prSet/>
      <dgm:spPr/>
      <dgm:t>
        <a:bodyPr/>
        <a:lstStyle/>
        <a:p>
          <a:r>
            <a:rPr lang="en-GB"/>
            <a:t>To conclude, …</a:t>
          </a:r>
          <a:endParaRPr lang="en-US"/>
        </a:p>
      </dgm:t>
    </dgm:pt>
    <dgm:pt modelId="{F3F31E15-04D3-48FD-9ED0-D3EE89687BB9}" type="parTrans" cxnId="{DDE0D3A2-5342-4CBC-A41B-46867A1DC278}">
      <dgm:prSet/>
      <dgm:spPr/>
      <dgm:t>
        <a:bodyPr/>
        <a:lstStyle/>
        <a:p>
          <a:endParaRPr lang="en-US"/>
        </a:p>
      </dgm:t>
    </dgm:pt>
    <dgm:pt modelId="{909FC08C-690F-4067-BFEA-C85103563450}" type="sibTrans" cxnId="{DDE0D3A2-5342-4CBC-A41B-46867A1DC278}">
      <dgm:prSet/>
      <dgm:spPr/>
      <dgm:t>
        <a:bodyPr/>
        <a:lstStyle/>
        <a:p>
          <a:endParaRPr lang="en-US"/>
        </a:p>
      </dgm:t>
    </dgm:pt>
    <dgm:pt modelId="{83C78A19-25EC-4D73-98AF-4C17A6A9EDDD}">
      <dgm:prSet/>
      <dgm:spPr/>
      <dgm:t>
        <a:bodyPr/>
        <a:lstStyle/>
        <a:p>
          <a:r>
            <a:rPr lang="en-GB"/>
            <a:t>In summary, …</a:t>
          </a:r>
          <a:endParaRPr lang="en-US"/>
        </a:p>
      </dgm:t>
    </dgm:pt>
    <dgm:pt modelId="{6C3158B4-BFF4-446C-B426-FB0D47D219A3}" type="parTrans" cxnId="{7058E577-5937-4F02-B150-6F1EDB750660}">
      <dgm:prSet/>
      <dgm:spPr/>
      <dgm:t>
        <a:bodyPr/>
        <a:lstStyle/>
        <a:p>
          <a:endParaRPr lang="en-US"/>
        </a:p>
      </dgm:t>
    </dgm:pt>
    <dgm:pt modelId="{1A803F49-D80A-479A-A60A-C6E35F4514ED}" type="sibTrans" cxnId="{7058E577-5937-4F02-B150-6F1EDB750660}">
      <dgm:prSet/>
      <dgm:spPr/>
      <dgm:t>
        <a:bodyPr/>
        <a:lstStyle/>
        <a:p>
          <a:endParaRPr lang="en-US"/>
        </a:p>
      </dgm:t>
    </dgm:pt>
    <dgm:pt modelId="{9AFB7C2C-8D8A-4AD2-ADBC-AD82219AEFBE}">
      <dgm:prSet/>
      <dgm:spPr/>
      <dgm:t>
        <a:bodyPr/>
        <a:lstStyle/>
        <a:p>
          <a:r>
            <a:rPr lang="en-GB"/>
            <a:t>To summarize, …</a:t>
          </a:r>
          <a:endParaRPr lang="en-US"/>
        </a:p>
      </dgm:t>
    </dgm:pt>
    <dgm:pt modelId="{4AF8FC80-95AE-46FF-9BC8-7918774E9ED8}" type="parTrans" cxnId="{9F9678B4-55A0-4911-BAC7-380E4B2D3D87}">
      <dgm:prSet/>
      <dgm:spPr/>
      <dgm:t>
        <a:bodyPr/>
        <a:lstStyle/>
        <a:p>
          <a:endParaRPr lang="en-US"/>
        </a:p>
      </dgm:t>
    </dgm:pt>
    <dgm:pt modelId="{4B6BF704-6D06-4B99-8830-52062952A595}" type="sibTrans" cxnId="{9F9678B4-55A0-4911-BAC7-380E4B2D3D87}">
      <dgm:prSet/>
      <dgm:spPr/>
      <dgm:t>
        <a:bodyPr/>
        <a:lstStyle/>
        <a:p>
          <a:endParaRPr lang="en-US"/>
        </a:p>
      </dgm:t>
    </dgm:pt>
    <dgm:pt modelId="{EBD4CACC-973C-4357-9AD2-246601E8090D}" type="pres">
      <dgm:prSet presAssocID="{61E4C287-31E3-4A3C-81CD-5B3EF6ABF9E4}" presName="linear" presStyleCnt="0">
        <dgm:presLayoutVars>
          <dgm:animLvl val="lvl"/>
          <dgm:resizeHandles val="exact"/>
        </dgm:presLayoutVars>
      </dgm:prSet>
      <dgm:spPr/>
    </dgm:pt>
    <dgm:pt modelId="{ED4B95D3-19CE-4111-9510-EE390D77384C}" type="pres">
      <dgm:prSet presAssocID="{3812D08F-006A-40ED-A88C-CAD85757A40A}" presName="parentText" presStyleLbl="node1" presStyleIdx="0" presStyleCnt="2">
        <dgm:presLayoutVars>
          <dgm:chMax val="0"/>
          <dgm:bulletEnabled val="1"/>
        </dgm:presLayoutVars>
      </dgm:prSet>
      <dgm:spPr/>
    </dgm:pt>
    <dgm:pt modelId="{38F37A46-68B5-47C1-AC40-3C3C0224F0D7}" type="pres">
      <dgm:prSet presAssocID="{0B48960B-B247-472B-B63F-C195C95124DC}" presName="spacer" presStyleCnt="0"/>
      <dgm:spPr/>
    </dgm:pt>
    <dgm:pt modelId="{0202792D-558F-4C72-B5CB-20940865DBC6}" type="pres">
      <dgm:prSet presAssocID="{9E4C727A-FA4A-4492-9719-1FA83572C15A}" presName="parentText" presStyleLbl="node1" presStyleIdx="1" presStyleCnt="2" custScaleY="50665" custLinFactNeighborX="1483" custLinFactNeighborY="-871">
        <dgm:presLayoutVars>
          <dgm:chMax val="0"/>
          <dgm:bulletEnabled val="1"/>
        </dgm:presLayoutVars>
      </dgm:prSet>
      <dgm:spPr/>
    </dgm:pt>
    <dgm:pt modelId="{86B81E28-3807-45F7-A2C7-B51B0832A31A}" type="pres">
      <dgm:prSet presAssocID="{9E4C727A-FA4A-4492-9719-1FA83572C15A}" presName="childText" presStyleLbl="revTx" presStyleIdx="0" presStyleCnt="1">
        <dgm:presLayoutVars>
          <dgm:bulletEnabled val="1"/>
        </dgm:presLayoutVars>
      </dgm:prSet>
      <dgm:spPr/>
    </dgm:pt>
  </dgm:ptLst>
  <dgm:cxnLst>
    <dgm:cxn modelId="{FE338902-24DE-4236-A625-CC7ECE675379}" type="presOf" srcId="{61E4C287-31E3-4A3C-81CD-5B3EF6ABF9E4}" destId="{EBD4CACC-973C-4357-9AD2-246601E8090D}" srcOrd="0" destOrd="0" presId="urn:microsoft.com/office/officeart/2005/8/layout/vList2"/>
    <dgm:cxn modelId="{6D746716-2258-416B-B0A7-20C2D5ED8469}" type="presOf" srcId="{9E4C727A-FA4A-4492-9719-1FA83572C15A}" destId="{0202792D-558F-4C72-B5CB-20940865DBC6}" srcOrd="0" destOrd="0" presId="urn:microsoft.com/office/officeart/2005/8/layout/vList2"/>
    <dgm:cxn modelId="{88E27C1E-0BF4-4875-AD60-CCCDAC0F0BF9}" type="presOf" srcId="{9AFB7C2C-8D8A-4AD2-ADBC-AD82219AEFBE}" destId="{86B81E28-3807-45F7-A2C7-B51B0832A31A}" srcOrd="0" destOrd="3" presId="urn:microsoft.com/office/officeart/2005/8/layout/vList2"/>
    <dgm:cxn modelId="{A8DD4526-3348-4447-A1F3-C15367C750D8}" srcId="{9E4C727A-FA4A-4492-9719-1FA83572C15A}" destId="{0246DA8B-CCD7-485C-9638-3FCD30BA2916}" srcOrd="0" destOrd="0" parTransId="{AE36E1FD-CC1E-4D97-8F93-55A2391FA3B9}" sibTransId="{6EA03C31-48FC-4A06-90ED-573212FF412C}"/>
    <dgm:cxn modelId="{7058E577-5937-4F02-B150-6F1EDB750660}" srcId="{9E4C727A-FA4A-4492-9719-1FA83572C15A}" destId="{83C78A19-25EC-4D73-98AF-4C17A6A9EDDD}" srcOrd="2" destOrd="0" parTransId="{6C3158B4-BFF4-446C-B426-FB0D47D219A3}" sibTransId="{1A803F49-D80A-479A-A60A-C6E35F4514ED}"/>
    <dgm:cxn modelId="{9F03207B-FB79-4341-8D06-B976FFA870FD}" type="presOf" srcId="{0246DA8B-CCD7-485C-9638-3FCD30BA2916}" destId="{86B81E28-3807-45F7-A2C7-B51B0832A31A}" srcOrd="0" destOrd="0" presId="urn:microsoft.com/office/officeart/2005/8/layout/vList2"/>
    <dgm:cxn modelId="{17BCE19B-10ED-457E-9E79-6A9AAF90C888}" srcId="{61E4C287-31E3-4A3C-81CD-5B3EF6ABF9E4}" destId="{9E4C727A-FA4A-4492-9719-1FA83572C15A}" srcOrd="1" destOrd="0" parTransId="{D414A679-DBF3-484D-AD14-E3792968F59A}" sibTransId="{D6BE7DEA-21BA-4319-9306-917C0F9B0AEA}"/>
    <dgm:cxn modelId="{DDE0D3A2-5342-4CBC-A41B-46867A1DC278}" srcId="{9E4C727A-FA4A-4492-9719-1FA83572C15A}" destId="{56E99D0B-8B05-442F-8A46-3F9AFE235728}" srcOrd="1" destOrd="0" parTransId="{F3F31E15-04D3-48FD-9ED0-D3EE89687BB9}" sibTransId="{909FC08C-690F-4067-BFEA-C85103563450}"/>
    <dgm:cxn modelId="{9F9678B4-55A0-4911-BAC7-380E4B2D3D87}" srcId="{9E4C727A-FA4A-4492-9719-1FA83572C15A}" destId="{9AFB7C2C-8D8A-4AD2-ADBC-AD82219AEFBE}" srcOrd="3" destOrd="0" parTransId="{4AF8FC80-95AE-46FF-9BC8-7918774E9ED8}" sibTransId="{4B6BF704-6D06-4B99-8830-52062952A595}"/>
    <dgm:cxn modelId="{4C3F16B7-941D-49CF-81B7-B613DF2E9DA6}" type="presOf" srcId="{3812D08F-006A-40ED-A88C-CAD85757A40A}" destId="{ED4B95D3-19CE-4111-9510-EE390D77384C}" srcOrd="0" destOrd="0" presId="urn:microsoft.com/office/officeart/2005/8/layout/vList2"/>
    <dgm:cxn modelId="{4E30D0CE-5386-468B-956F-456FD07E22E4}" srcId="{61E4C287-31E3-4A3C-81CD-5B3EF6ABF9E4}" destId="{3812D08F-006A-40ED-A88C-CAD85757A40A}" srcOrd="0" destOrd="0" parTransId="{6ABAB587-62C8-4725-9C9D-57807F548C3F}" sibTransId="{0B48960B-B247-472B-B63F-C195C95124DC}"/>
    <dgm:cxn modelId="{2B11B3E1-72B6-41B3-B759-86887A43F99E}" type="presOf" srcId="{83C78A19-25EC-4D73-98AF-4C17A6A9EDDD}" destId="{86B81E28-3807-45F7-A2C7-B51B0832A31A}" srcOrd="0" destOrd="2" presId="urn:microsoft.com/office/officeart/2005/8/layout/vList2"/>
    <dgm:cxn modelId="{F6A085F1-F002-4512-B0E4-5CD2D6B28C2B}" type="presOf" srcId="{56E99D0B-8B05-442F-8A46-3F9AFE235728}" destId="{86B81E28-3807-45F7-A2C7-B51B0832A31A}" srcOrd="0" destOrd="1" presId="urn:microsoft.com/office/officeart/2005/8/layout/vList2"/>
    <dgm:cxn modelId="{7BB89460-C58C-4D3F-AE44-267CD89D98C4}" type="presParOf" srcId="{EBD4CACC-973C-4357-9AD2-246601E8090D}" destId="{ED4B95D3-19CE-4111-9510-EE390D77384C}" srcOrd="0" destOrd="0" presId="urn:microsoft.com/office/officeart/2005/8/layout/vList2"/>
    <dgm:cxn modelId="{D15DB5AB-8773-45A7-BDAE-7688DDF859B3}" type="presParOf" srcId="{EBD4CACC-973C-4357-9AD2-246601E8090D}" destId="{38F37A46-68B5-47C1-AC40-3C3C0224F0D7}" srcOrd="1" destOrd="0" presId="urn:microsoft.com/office/officeart/2005/8/layout/vList2"/>
    <dgm:cxn modelId="{B6A21587-2834-4C1D-9DBB-A5AE96DC4CAD}" type="presParOf" srcId="{EBD4CACC-973C-4357-9AD2-246601E8090D}" destId="{0202792D-558F-4C72-B5CB-20940865DBC6}" srcOrd="2" destOrd="0" presId="urn:microsoft.com/office/officeart/2005/8/layout/vList2"/>
    <dgm:cxn modelId="{CB1278FF-FDA1-4CC5-A6BA-E4C077E6C171}" type="presParOf" srcId="{EBD4CACC-973C-4357-9AD2-246601E8090D}" destId="{86B81E28-3807-45F7-A2C7-B51B0832A31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BF0943-E6D8-405E-BDBD-A5C563176209}"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US"/>
        </a:p>
      </dgm:t>
    </dgm:pt>
    <dgm:pt modelId="{315B8F3E-5934-4DAA-B4FC-8C91A2D25572}">
      <dgm:prSet custT="1"/>
      <dgm:spPr/>
      <dgm:t>
        <a:bodyPr/>
        <a:lstStyle/>
        <a:p>
          <a:r>
            <a:rPr lang="en-GB" sz="1800" dirty="0"/>
            <a:t>STEP 1: </a:t>
          </a:r>
        </a:p>
        <a:p>
          <a:r>
            <a:rPr lang="en-GB" sz="1800" dirty="0"/>
            <a:t>Restatement of the thesis statement </a:t>
          </a:r>
          <a:r>
            <a:rPr lang="en-GB" sz="1800" b="1" dirty="0"/>
            <a:t>without</a:t>
          </a:r>
          <a:r>
            <a:rPr lang="en-GB" sz="1800" dirty="0"/>
            <a:t> the counter argument.</a:t>
          </a:r>
          <a:endParaRPr lang="en-US" sz="1800" dirty="0"/>
        </a:p>
      </dgm:t>
    </dgm:pt>
    <dgm:pt modelId="{6E030D90-49CA-4FFE-9AE7-8732085528A3}" type="parTrans" cxnId="{F9A59050-8188-49CD-83EE-B14599885037}">
      <dgm:prSet/>
      <dgm:spPr/>
      <dgm:t>
        <a:bodyPr/>
        <a:lstStyle/>
        <a:p>
          <a:endParaRPr lang="en-US"/>
        </a:p>
      </dgm:t>
    </dgm:pt>
    <dgm:pt modelId="{1192B7F0-9E6E-4FBD-A1A2-D3904279B84A}" type="sibTrans" cxnId="{F9A59050-8188-49CD-83EE-B14599885037}">
      <dgm:prSet phldrT="1" phldr="0"/>
      <dgm:spPr/>
      <dgm:t>
        <a:bodyPr/>
        <a:lstStyle/>
        <a:p>
          <a:r>
            <a:rPr lang="en-US"/>
            <a:t>1</a:t>
          </a:r>
        </a:p>
      </dgm:t>
    </dgm:pt>
    <dgm:pt modelId="{D0DD4F88-B45E-4221-92A6-F5F37B86D36B}">
      <dgm:prSet custT="1"/>
      <dgm:spPr/>
      <dgm:t>
        <a:bodyPr/>
        <a:lstStyle/>
        <a:p>
          <a:r>
            <a:rPr lang="en-GB" sz="1800" dirty="0"/>
            <a:t>STEP 2: </a:t>
          </a:r>
        </a:p>
        <a:p>
          <a:r>
            <a:rPr lang="en-GB" sz="1800" dirty="0"/>
            <a:t>A brief summary of the main points discussed in the essay</a:t>
          </a:r>
          <a:endParaRPr lang="en-US" sz="1800" dirty="0"/>
        </a:p>
      </dgm:t>
    </dgm:pt>
    <dgm:pt modelId="{EAE69345-338E-4584-99D7-5472C6F58B71}" type="parTrans" cxnId="{E624DB08-2730-4B70-A840-817A38407C0A}">
      <dgm:prSet/>
      <dgm:spPr/>
      <dgm:t>
        <a:bodyPr/>
        <a:lstStyle/>
        <a:p>
          <a:endParaRPr lang="en-US"/>
        </a:p>
      </dgm:t>
    </dgm:pt>
    <dgm:pt modelId="{96A47A1C-B24D-4E1C-AB61-AB6D679AF977}" type="sibTrans" cxnId="{E624DB08-2730-4B70-A840-817A38407C0A}">
      <dgm:prSet phldrT="2" phldr="0"/>
      <dgm:spPr/>
      <dgm:t>
        <a:bodyPr/>
        <a:lstStyle/>
        <a:p>
          <a:r>
            <a:rPr lang="en-US" dirty="0"/>
            <a:t>2</a:t>
          </a:r>
        </a:p>
      </dgm:t>
    </dgm:pt>
    <dgm:pt modelId="{7BFE3614-042F-4151-9F8F-86329051B6E9}">
      <dgm:prSet custT="1"/>
      <dgm:spPr/>
      <dgm:t>
        <a:bodyPr/>
        <a:lstStyle/>
        <a:p>
          <a:r>
            <a:rPr lang="en-GB" sz="1800" dirty="0"/>
            <a:t>STEP 3: </a:t>
          </a:r>
        </a:p>
        <a:p>
          <a:r>
            <a:rPr lang="en-GB" sz="1800" dirty="0"/>
            <a:t>A final comment</a:t>
          </a:r>
          <a:endParaRPr lang="en-US" sz="1800" dirty="0"/>
        </a:p>
      </dgm:t>
    </dgm:pt>
    <dgm:pt modelId="{6F54D8FA-2D04-49B9-83FF-25637C9A9057}" type="parTrans" cxnId="{1718DD1C-83E5-4609-A836-5217473B1341}">
      <dgm:prSet/>
      <dgm:spPr/>
      <dgm:t>
        <a:bodyPr/>
        <a:lstStyle/>
        <a:p>
          <a:endParaRPr lang="en-US"/>
        </a:p>
      </dgm:t>
    </dgm:pt>
    <dgm:pt modelId="{4AD3E1E8-FB99-4E79-9A4D-7E96CBA2D8AB}" type="sibTrans" cxnId="{1718DD1C-83E5-4609-A836-5217473B1341}">
      <dgm:prSet phldrT="3" phldr="0"/>
      <dgm:spPr/>
      <dgm:t>
        <a:bodyPr/>
        <a:lstStyle/>
        <a:p>
          <a:r>
            <a:rPr lang="en-US"/>
            <a:t>3</a:t>
          </a:r>
        </a:p>
      </dgm:t>
    </dgm:pt>
    <dgm:pt modelId="{41F35CF5-3DDB-4A7D-BE38-879D9DD8F6BB}">
      <dgm:prSet custT="1"/>
      <dgm:spPr/>
      <dgm:t>
        <a:bodyPr/>
        <a:lstStyle/>
        <a:p>
          <a:r>
            <a:rPr lang="en-GB" sz="1600" dirty="0"/>
            <a:t>a prediction</a:t>
          </a:r>
          <a:endParaRPr lang="en-US" sz="1600" dirty="0"/>
        </a:p>
      </dgm:t>
    </dgm:pt>
    <dgm:pt modelId="{0831F928-6983-4185-BDF8-8E7910E89C9E}" type="parTrans" cxnId="{C221D8D6-40B7-457C-89A3-D7FA82F638FC}">
      <dgm:prSet/>
      <dgm:spPr/>
      <dgm:t>
        <a:bodyPr/>
        <a:lstStyle/>
        <a:p>
          <a:endParaRPr lang="en-US"/>
        </a:p>
      </dgm:t>
    </dgm:pt>
    <dgm:pt modelId="{EBCF10E8-4F65-4A34-89FC-40B081331C87}" type="sibTrans" cxnId="{C221D8D6-40B7-457C-89A3-D7FA82F638FC}">
      <dgm:prSet/>
      <dgm:spPr/>
      <dgm:t>
        <a:bodyPr/>
        <a:lstStyle/>
        <a:p>
          <a:endParaRPr lang="en-US"/>
        </a:p>
      </dgm:t>
    </dgm:pt>
    <dgm:pt modelId="{F393A5AE-48F2-4C61-A24A-2C6798CB0F3F}">
      <dgm:prSet custT="1"/>
      <dgm:spPr/>
      <dgm:t>
        <a:bodyPr/>
        <a:lstStyle/>
        <a:p>
          <a:r>
            <a:rPr lang="en-US" sz="1600" dirty="0"/>
            <a:t>advice </a:t>
          </a:r>
        </a:p>
      </dgm:t>
    </dgm:pt>
    <dgm:pt modelId="{04C4C1D0-CAB2-496E-B4D1-65D9E148C3F9}" type="parTrans" cxnId="{A5439C99-B046-40B6-8A70-487324E4399A}">
      <dgm:prSet/>
      <dgm:spPr/>
      <dgm:t>
        <a:bodyPr/>
        <a:lstStyle/>
        <a:p>
          <a:endParaRPr lang="en-US"/>
        </a:p>
      </dgm:t>
    </dgm:pt>
    <dgm:pt modelId="{09A86EB5-3C64-4C67-892B-6ED07EB67E42}" type="sibTrans" cxnId="{A5439C99-B046-40B6-8A70-487324E4399A}">
      <dgm:prSet/>
      <dgm:spPr/>
      <dgm:t>
        <a:bodyPr/>
        <a:lstStyle/>
        <a:p>
          <a:endParaRPr lang="en-US"/>
        </a:p>
      </dgm:t>
    </dgm:pt>
    <dgm:pt modelId="{9FDB7E00-ED8F-4941-8F14-542CF67F622C}">
      <dgm:prSet custT="1"/>
      <dgm:spPr/>
      <dgm:t>
        <a:bodyPr/>
        <a:lstStyle/>
        <a:p>
          <a:r>
            <a:rPr lang="en-US" sz="1600" dirty="0"/>
            <a:t>a suggestion</a:t>
          </a:r>
        </a:p>
      </dgm:t>
    </dgm:pt>
    <dgm:pt modelId="{FBB0B8D2-53DA-441F-8FB6-812E36478E5C}" type="parTrans" cxnId="{A5754255-9F4E-4B7D-9947-D5CB56E7BF2F}">
      <dgm:prSet/>
      <dgm:spPr/>
      <dgm:t>
        <a:bodyPr/>
        <a:lstStyle/>
        <a:p>
          <a:endParaRPr lang="en-US"/>
        </a:p>
      </dgm:t>
    </dgm:pt>
    <dgm:pt modelId="{2EE8C046-9895-4DE0-9D69-0CE1E2766712}" type="sibTrans" cxnId="{A5754255-9F4E-4B7D-9947-D5CB56E7BF2F}">
      <dgm:prSet/>
      <dgm:spPr/>
      <dgm:t>
        <a:bodyPr/>
        <a:lstStyle/>
        <a:p>
          <a:endParaRPr lang="en-US"/>
        </a:p>
      </dgm:t>
    </dgm:pt>
    <dgm:pt modelId="{B736D94E-A03A-4D3D-BFB4-E82FAD2C81D6}">
      <dgm:prSet custT="1"/>
      <dgm:spPr/>
      <dgm:t>
        <a:bodyPr/>
        <a:lstStyle/>
        <a:p>
          <a:r>
            <a:rPr lang="en-US" sz="1600" dirty="0"/>
            <a:t>a warning</a:t>
          </a:r>
        </a:p>
      </dgm:t>
    </dgm:pt>
    <dgm:pt modelId="{D7B5DFF3-F44D-462A-B540-76CC80AE1910}" type="parTrans" cxnId="{005B2DEA-8F61-4B0E-A4DC-B50B964EFAEA}">
      <dgm:prSet/>
      <dgm:spPr/>
      <dgm:t>
        <a:bodyPr/>
        <a:lstStyle/>
        <a:p>
          <a:endParaRPr lang="en-US"/>
        </a:p>
      </dgm:t>
    </dgm:pt>
    <dgm:pt modelId="{C5093E59-EC8C-4B0A-B602-05BBC5ED7BF6}" type="sibTrans" cxnId="{005B2DEA-8F61-4B0E-A4DC-B50B964EFAEA}">
      <dgm:prSet/>
      <dgm:spPr/>
      <dgm:t>
        <a:bodyPr/>
        <a:lstStyle/>
        <a:p>
          <a:endParaRPr lang="en-US"/>
        </a:p>
      </dgm:t>
    </dgm:pt>
    <dgm:pt modelId="{589C9CEC-30F4-48EE-BAFD-1851C26899B0}">
      <dgm:prSet custT="1"/>
      <dgm:spPr/>
      <dgm:t>
        <a:bodyPr/>
        <a:lstStyle/>
        <a:p>
          <a:r>
            <a:rPr lang="en-US" sz="1600" dirty="0"/>
            <a:t>a call for action, etc. </a:t>
          </a:r>
        </a:p>
      </dgm:t>
    </dgm:pt>
    <dgm:pt modelId="{ACD97417-C16A-4B2E-8C00-5AAF8F242AC5}" type="parTrans" cxnId="{81588F56-9EEA-4770-9178-C2762D63F5F4}">
      <dgm:prSet/>
      <dgm:spPr/>
      <dgm:t>
        <a:bodyPr/>
        <a:lstStyle/>
        <a:p>
          <a:endParaRPr lang="en-US"/>
        </a:p>
      </dgm:t>
    </dgm:pt>
    <dgm:pt modelId="{24DC6C77-2C3C-4238-8EE5-8588CB5C6517}" type="sibTrans" cxnId="{81588F56-9EEA-4770-9178-C2762D63F5F4}">
      <dgm:prSet/>
      <dgm:spPr/>
      <dgm:t>
        <a:bodyPr/>
        <a:lstStyle/>
        <a:p>
          <a:endParaRPr lang="en-US"/>
        </a:p>
      </dgm:t>
    </dgm:pt>
    <dgm:pt modelId="{BFF06008-1634-41DB-88F9-0B6007A309E7}" type="pres">
      <dgm:prSet presAssocID="{7DBF0943-E6D8-405E-BDBD-A5C563176209}" presName="linearFlow" presStyleCnt="0">
        <dgm:presLayoutVars>
          <dgm:dir/>
          <dgm:animLvl val="lvl"/>
          <dgm:resizeHandles val="exact"/>
        </dgm:presLayoutVars>
      </dgm:prSet>
      <dgm:spPr/>
    </dgm:pt>
    <dgm:pt modelId="{4D242469-2B00-4557-B5B7-DE0B94B0A1DE}" type="pres">
      <dgm:prSet presAssocID="{315B8F3E-5934-4DAA-B4FC-8C91A2D25572}" presName="compositeNode" presStyleCnt="0"/>
      <dgm:spPr/>
    </dgm:pt>
    <dgm:pt modelId="{D9D4D369-3534-4C57-A3DA-BBCD89CB1677}" type="pres">
      <dgm:prSet presAssocID="{315B8F3E-5934-4DAA-B4FC-8C91A2D25572}" presName="parTx" presStyleLbl="node1" presStyleIdx="0" presStyleCnt="0">
        <dgm:presLayoutVars>
          <dgm:chMax val="0"/>
          <dgm:chPref val="0"/>
          <dgm:bulletEnabled val="1"/>
        </dgm:presLayoutVars>
      </dgm:prSet>
      <dgm:spPr/>
    </dgm:pt>
    <dgm:pt modelId="{329DED80-A1D5-4D57-B306-527310AFC58B}" type="pres">
      <dgm:prSet presAssocID="{315B8F3E-5934-4DAA-B4FC-8C91A2D25572}" presName="parSh" presStyleCnt="0"/>
      <dgm:spPr/>
    </dgm:pt>
    <dgm:pt modelId="{248FB00E-C0B4-44D5-B140-CB16C8708CCD}" type="pres">
      <dgm:prSet presAssocID="{315B8F3E-5934-4DAA-B4FC-8C91A2D25572}" presName="lineNode" presStyleLbl="alignAccFollowNode1" presStyleIdx="0" presStyleCnt="9"/>
      <dgm:spPr/>
    </dgm:pt>
    <dgm:pt modelId="{6A4F40A4-93EE-478D-8CC8-4750C9258BB5}" type="pres">
      <dgm:prSet presAssocID="{315B8F3E-5934-4DAA-B4FC-8C91A2D25572}" presName="lineArrowNode" presStyleLbl="alignAccFollowNode1" presStyleIdx="1" presStyleCnt="9"/>
      <dgm:spPr/>
    </dgm:pt>
    <dgm:pt modelId="{737F3593-3346-4A33-9C88-FE0DC2DC90B8}" type="pres">
      <dgm:prSet presAssocID="{1192B7F0-9E6E-4FBD-A1A2-D3904279B84A}" presName="sibTransNodeCircle" presStyleLbl="alignNode1" presStyleIdx="0" presStyleCnt="3">
        <dgm:presLayoutVars>
          <dgm:chMax val="0"/>
          <dgm:bulletEnabled/>
        </dgm:presLayoutVars>
      </dgm:prSet>
      <dgm:spPr/>
    </dgm:pt>
    <dgm:pt modelId="{B3104BF9-5D1A-44B4-A2AE-AFAD58C3C293}" type="pres">
      <dgm:prSet presAssocID="{1192B7F0-9E6E-4FBD-A1A2-D3904279B84A}" presName="spacerBetweenCircleAndCallout" presStyleCnt="0">
        <dgm:presLayoutVars/>
      </dgm:prSet>
      <dgm:spPr/>
    </dgm:pt>
    <dgm:pt modelId="{EB8535EE-A716-461C-AED6-BD1B2833D012}" type="pres">
      <dgm:prSet presAssocID="{315B8F3E-5934-4DAA-B4FC-8C91A2D25572}" presName="nodeText" presStyleLbl="alignAccFollowNode1" presStyleIdx="2" presStyleCnt="9" custLinFactNeighborX="-3760" custLinFactNeighborY="-4738">
        <dgm:presLayoutVars>
          <dgm:bulletEnabled val="1"/>
        </dgm:presLayoutVars>
      </dgm:prSet>
      <dgm:spPr/>
    </dgm:pt>
    <dgm:pt modelId="{77CA16B7-32E3-49CF-A312-E5FB92685B6C}" type="pres">
      <dgm:prSet presAssocID="{1192B7F0-9E6E-4FBD-A1A2-D3904279B84A}" presName="sibTransComposite" presStyleCnt="0"/>
      <dgm:spPr/>
    </dgm:pt>
    <dgm:pt modelId="{2E4C4375-1533-4388-99D9-C2EAAF24D9AA}" type="pres">
      <dgm:prSet presAssocID="{D0DD4F88-B45E-4221-92A6-F5F37B86D36B}" presName="compositeNode" presStyleCnt="0"/>
      <dgm:spPr/>
    </dgm:pt>
    <dgm:pt modelId="{9D44B7C3-C607-48DD-AE92-968A5F4A94D3}" type="pres">
      <dgm:prSet presAssocID="{D0DD4F88-B45E-4221-92A6-F5F37B86D36B}" presName="parTx" presStyleLbl="node1" presStyleIdx="0" presStyleCnt="0">
        <dgm:presLayoutVars>
          <dgm:chMax val="0"/>
          <dgm:chPref val="0"/>
          <dgm:bulletEnabled val="1"/>
        </dgm:presLayoutVars>
      </dgm:prSet>
      <dgm:spPr/>
    </dgm:pt>
    <dgm:pt modelId="{933A7A4B-9535-4F1E-B308-33DB125FA2C3}" type="pres">
      <dgm:prSet presAssocID="{D0DD4F88-B45E-4221-92A6-F5F37B86D36B}" presName="parSh" presStyleCnt="0"/>
      <dgm:spPr/>
    </dgm:pt>
    <dgm:pt modelId="{858137E6-371C-4F6F-B270-3FE944C51F4F}" type="pres">
      <dgm:prSet presAssocID="{D0DD4F88-B45E-4221-92A6-F5F37B86D36B}" presName="lineNode" presStyleLbl="alignAccFollowNode1" presStyleIdx="3" presStyleCnt="9"/>
      <dgm:spPr/>
    </dgm:pt>
    <dgm:pt modelId="{40DA5480-361C-4582-828C-ABE057F9E66E}" type="pres">
      <dgm:prSet presAssocID="{D0DD4F88-B45E-4221-92A6-F5F37B86D36B}" presName="lineArrowNode" presStyleLbl="alignAccFollowNode1" presStyleIdx="4" presStyleCnt="9"/>
      <dgm:spPr/>
    </dgm:pt>
    <dgm:pt modelId="{B522F56D-2CBD-450F-A827-DED7FBE6706B}" type="pres">
      <dgm:prSet presAssocID="{96A47A1C-B24D-4E1C-AB61-AB6D679AF977}" presName="sibTransNodeCircle" presStyleLbl="alignNode1" presStyleIdx="1" presStyleCnt="3">
        <dgm:presLayoutVars>
          <dgm:chMax val="0"/>
          <dgm:bulletEnabled/>
        </dgm:presLayoutVars>
      </dgm:prSet>
      <dgm:spPr/>
    </dgm:pt>
    <dgm:pt modelId="{719476D0-D298-4910-B0F2-CF4C0CEA59A4}" type="pres">
      <dgm:prSet presAssocID="{96A47A1C-B24D-4E1C-AB61-AB6D679AF977}" presName="spacerBetweenCircleAndCallout" presStyleCnt="0">
        <dgm:presLayoutVars/>
      </dgm:prSet>
      <dgm:spPr/>
    </dgm:pt>
    <dgm:pt modelId="{16E2CF2C-3E5D-4BFE-B553-84DEE6EF2114}" type="pres">
      <dgm:prSet presAssocID="{D0DD4F88-B45E-4221-92A6-F5F37B86D36B}" presName="nodeText" presStyleLbl="alignAccFollowNode1" presStyleIdx="5" presStyleCnt="9">
        <dgm:presLayoutVars>
          <dgm:bulletEnabled val="1"/>
        </dgm:presLayoutVars>
      </dgm:prSet>
      <dgm:spPr/>
    </dgm:pt>
    <dgm:pt modelId="{ED595272-A063-4794-8B5F-3A84D2D3828B}" type="pres">
      <dgm:prSet presAssocID="{96A47A1C-B24D-4E1C-AB61-AB6D679AF977}" presName="sibTransComposite" presStyleCnt="0"/>
      <dgm:spPr/>
    </dgm:pt>
    <dgm:pt modelId="{1B7D9735-9778-4611-B690-210F6C746646}" type="pres">
      <dgm:prSet presAssocID="{7BFE3614-042F-4151-9F8F-86329051B6E9}" presName="compositeNode" presStyleCnt="0"/>
      <dgm:spPr/>
    </dgm:pt>
    <dgm:pt modelId="{A099BBEF-82FB-4D6F-BFB3-A7B42AF3EE51}" type="pres">
      <dgm:prSet presAssocID="{7BFE3614-042F-4151-9F8F-86329051B6E9}" presName="parTx" presStyleLbl="node1" presStyleIdx="0" presStyleCnt="0">
        <dgm:presLayoutVars>
          <dgm:chMax val="0"/>
          <dgm:chPref val="0"/>
          <dgm:bulletEnabled val="1"/>
        </dgm:presLayoutVars>
      </dgm:prSet>
      <dgm:spPr/>
    </dgm:pt>
    <dgm:pt modelId="{5B440930-3C3A-4669-B1F7-ACE48FA4197F}" type="pres">
      <dgm:prSet presAssocID="{7BFE3614-042F-4151-9F8F-86329051B6E9}" presName="parSh" presStyleCnt="0"/>
      <dgm:spPr/>
    </dgm:pt>
    <dgm:pt modelId="{B37830C8-C07F-4583-A0C2-27C263DAC8CD}" type="pres">
      <dgm:prSet presAssocID="{7BFE3614-042F-4151-9F8F-86329051B6E9}" presName="lineNode" presStyleLbl="alignAccFollowNode1" presStyleIdx="6" presStyleCnt="9"/>
      <dgm:spPr/>
    </dgm:pt>
    <dgm:pt modelId="{0ACA7436-33AB-4D8D-BE35-070CB4573A2F}" type="pres">
      <dgm:prSet presAssocID="{7BFE3614-042F-4151-9F8F-86329051B6E9}" presName="lineArrowNode" presStyleLbl="alignAccFollowNode1" presStyleIdx="7" presStyleCnt="9"/>
      <dgm:spPr/>
    </dgm:pt>
    <dgm:pt modelId="{51ECC38F-CD6D-41DD-9C0D-AB2EB14323EB}" type="pres">
      <dgm:prSet presAssocID="{4AD3E1E8-FB99-4E79-9A4D-7E96CBA2D8AB}" presName="sibTransNodeCircle" presStyleLbl="alignNode1" presStyleIdx="2" presStyleCnt="3">
        <dgm:presLayoutVars>
          <dgm:chMax val="0"/>
          <dgm:bulletEnabled/>
        </dgm:presLayoutVars>
      </dgm:prSet>
      <dgm:spPr/>
    </dgm:pt>
    <dgm:pt modelId="{EC05F355-2D7F-4F60-9BEB-0D4AC0EDE6E9}" type="pres">
      <dgm:prSet presAssocID="{4AD3E1E8-FB99-4E79-9A4D-7E96CBA2D8AB}" presName="spacerBetweenCircleAndCallout" presStyleCnt="0">
        <dgm:presLayoutVars/>
      </dgm:prSet>
      <dgm:spPr/>
    </dgm:pt>
    <dgm:pt modelId="{4DAD363A-47BF-4D35-A3A3-89F609390CC2}" type="pres">
      <dgm:prSet presAssocID="{7BFE3614-042F-4151-9F8F-86329051B6E9}" presName="nodeText" presStyleLbl="alignAccFollowNode1" presStyleIdx="8" presStyleCnt="9">
        <dgm:presLayoutVars>
          <dgm:bulletEnabled val="1"/>
        </dgm:presLayoutVars>
      </dgm:prSet>
      <dgm:spPr/>
    </dgm:pt>
  </dgm:ptLst>
  <dgm:cxnLst>
    <dgm:cxn modelId="{585E1601-4C5C-46A0-A7D1-99063DD252C3}" type="presOf" srcId="{96A47A1C-B24D-4E1C-AB61-AB6D679AF977}" destId="{B522F56D-2CBD-450F-A827-DED7FBE6706B}" srcOrd="0" destOrd="0" presId="urn:microsoft.com/office/officeart/2016/7/layout/LinearArrowProcessNumbered"/>
    <dgm:cxn modelId="{E624DB08-2730-4B70-A840-817A38407C0A}" srcId="{7DBF0943-E6D8-405E-BDBD-A5C563176209}" destId="{D0DD4F88-B45E-4221-92A6-F5F37B86D36B}" srcOrd="1" destOrd="0" parTransId="{EAE69345-338E-4584-99D7-5472C6F58B71}" sibTransId="{96A47A1C-B24D-4E1C-AB61-AB6D679AF977}"/>
    <dgm:cxn modelId="{BA03180C-3E84-417A-89D5-EC8F90A862F1}" type="presOf" srcId="{41F35CF5-3DDB-4A7D-BE38-879D9DD8F6BB}" destId="{4DAD363A-47BF-4D35-A3A3-89F609390CC2}" srcOrd="0" destOrd="1" presId="urn:microsoft.com/office/officeart/2016/7/layout/LinearArrowProcessNumbered"/>
    <dgm:cxn modelId="{81A05314-DF64-408D-93C3-514FC116E13D}" type="presOf" srcId="{4AD3E1E8-FB99-4E79-9A4D-7E96CBA2D8AB}" destId="{51ECC38F-CD6D-41DD-9C0D-AB2EB14323EB}" srcOrd="0" destOrd="0" presId="urn:microsoft.com/office/officeart/2016/7/layout/LinearArrowProcessNumbered"/>
    <dgm:cxn modelId="{D2DECF1C-1C2B-47B9-B270-1B4A993B450E}" type="presOf" srcId="{B736D94E-A03A-4D3D-BFB4-E82FAD2C81D6}" destId="{4DAD363A-47BF-4D35-A3A3-89F609390CC2}" srcOrd="0" destOrd="4" presId="urn:microsoft.com/office/officeart/2016/7/layout/LinearArrowProcessNumbered"/>
    <dgm:cxn modelId="{1718DD1C-83E5-4609-A836-5217473B1341}" srcId="{7DBF0943-E6D8-405E-BDBD-A5C563176209}" destId="{7BFE3614-042F-4151-9F8F-86329051B6E9}" srcOrd="2" destOrd="0" parTransId="{6F54D8FA-2D04-49B9-83FF-25637C9A9057}" sibTransId="{4AD3E1E8-FB99-4E79-9A4D-7E96CBA2D8AB}"/>
    <dgm:cxn modelId="{9C36091F-BCAA-4FF8-BB44-50F98E6A8E34}" type="presOf" srcId="{D0DD4F88-B45E-4221-92A6-F5F37B86D36B}" destId="{16E2CF2C-3E5D-4BFE-B553-84DEE6EF2114}" srcOrd="0" destOrd="0" presId="urn:microsoft.com/office/officeart/2016/7/layout/LinearArrowProcessNumbered"/>
    <dgm:cxn modelId="{1BB8952A-66A7-4EE3-96F0-EEBD265C23AC}" type="presOf" srcId="{315B8F3E-5934-4DAA-B4FC-8C91A2D25572}" destId="{EB8535EE-A716-461C-AED6-BD1B2833D012}" srcOrd="0" destOrd="0" presId="urn:microsoft.com/office/officeart/2016/7/layout/LinearArrowProcessNumbered"/>
    <dgm:cxn modelId="{8F6A1C5E-27FB-4A89-B34D-09A22CF588A9}" type="presOf" srcId="{589C9CEC-30F4-48EE-BAFD-1851C26899B0}" destId="{4DAD363A-47BF-4D35-A3A3-89F609390CC2}" srcOrd="0" destOrd="5" presId="urn:microsoft.com/office/officeart/2016/7/layout/LinearArrowProcessNumbered"/>
    <dgm:cxn modelId="{F9A59050-8188-49CD-83EE-B14599885037}" srcId="{7DBF0943-E6D8-405E-BDBD-A5C563176209}" destId="{315B8F3E-5934-4DAA-B4FC-8C91A2D25572}" srcOrd="0" destOrd="0" parTransId="{6E030D90-49CA-4FFE-9AE7-8732085528A3}" sibTransId="{1192B7F0-9E6E-4FBD-A1A2-D3904279B84A}"/>
    <dgm:cxn modelId="{7BE15973-66E3-450F-B7D6-F25F6703C4A9}" type="presOf" srcId="{1192B7F0-9E6E-4FBD-A1A2-D3904279B84A}" destId="{737F3593-3346-4A33-9C88-FE0DC2DC90B8}" srcOrd="0" destOrd="0" presId="urn:microsoft.com/office/officeart/2016/7/layout/LinearArrowProcessNumbered"/>
    <dgm:cxn modelId="{A5754255-9F4E-4B7D-9947-D5CB56E7BF2F}" srcId="{7BFE3614-042F-4151-9F8F-86329051B6E9}" destId="{9FDB7E00-ED8F-4941-8F14-542CF67F622C}" srcOrd="2" destOrd="0" parTransId="{FBB0B8D2-53DA-441F-8FB6-812E36478E5C}" sibTransId="{2EE8C046-9895-4DE0-9D69-0CE1E2766712}"/>
    <dgm:cxn modelId="{81588F56-9EEA-4770-9178-C2762D63F5F4}" srcId="{7BFE3614-042F-4151-9F8F-86329051B6E9}" destId="{589C9CEC-30F4-48EE-BAFD-1851C26899B0}" srcOrd="4" destOrd="0" parTransId="{ACD97417-C16A-4B2E-8C00-5AAF8F242AC5}" sibTransId="{24DC6C77-2C3C-4238-8EE5-8588CB5C6517}"/>
    <dgm:cxn modelId="{BF2D1659-41A5-4EEA-893F-7085F3EA7151}" type="presOf" srcId="{7DBF0943-E6D8-405E-BDBD-A5C563176209}" destId="{BFF06008-1634-41DB-88F9-0B6007A309E7}" srcOrd="0" destOrd="0" presId="urn:microsoft.com/office/officeart/2016/7/layout/LinearArrowProcessNumbered"/>
    <dgm:cxn modelId="{6DE50985-3AC7-4A27-AF3D-6FA8ECD9AAFC}" type="presOf" srcId="{9FDB7E00-ED8F-4941-8F14-542CF67F622C}" destId="{4DAD363A-47BF-4D35-A3A3-89F609390CC2}" srcOrd="0" destOrd="3" presId="urn:microsoft.com/office/officeart/2016/7/layout/LinearArrowProcessNumbered"/>
    <dgm:cxn modelId="{A5439C99-B046-40B6-8A70-487324E4399A}" srcId="{7BFE3614-042F-4151-9F8F-86329051B6E9}" destId="{F393A5AE-48F2-4C61-A24A-2C6798CB0F3F}" srcOrd="1" destOrd="0" parTransId="{04C4C1D0-CAB2-496E-B4D1-65D9E148C3F9}" sibTransId="{09A86EB5-3C64-4C67-892B-6ED07EB67E42}"/>
    <dgm:cxn modelId="{C221D8D6-40B7-457C-89A3-D7FA82F638FC}" srcId="{7BFE3614-042F-4151-9F8F-86329051B6E9}" destId="{41F35CF5-3DDB-4A7D-BE38-879D9DD8F6BB}" srcOrd="0" destOrd="0" parTransId="{0831F928-6983-4185-BDF8-8E7910E89C9E}" sibTransId="{EBCF10E8-4F65-4A34-89FC-40B081331C87}"/>
    <dgm:cxn modelId="{C5C70FE9-C60C-42C6-949E-6E0B02A1C7C2}" type="presOf" srcId="{7BFE3614-042F-4151-9F8F-86329051B6E9}" destId="{4DAD363A-47BF-4D35-A3A3-89F609390CC2}" srcOrd="0" destOrd="0" presId="urn:microsoft.com/office/officeart/2016/7/layout/LinearArrowProcessNumbered"/>
    <dgm:cxn modelId="{005B2DEA-8F61-4B0E-A4DC-B50B964EFAEA}" srcId="{7BFE3614-042F-4151-9F8F-86329051B6E9}" destId="{B736D94E-A03A-4D3D-BFB4-E82FAD2C81D6}" srcOrd="3" destOrd="0" parTransId="{D7B5DFF3-F44D-462A-B540-76CC80AE1910}" sibTransId="{C5093E59-EC8C-4B0A-B602-05BBC5ED7BF6}"/>
    <dgm:cxn modelId="{2AE80FF2-8BD1-4060-A9CA-584BA5B85172}" type="presOf" srcId="{F393A5AE-48F2-4C61-A24A-2C6798CB0F3F}" destId="{4DAD363A-47BF-4D35-A3A3-89F609390CC2}" srcOrd="0" destOrd="2" presId="urn:microsoft.com/office/officeart/2016/7/layout/LinearArrowProcessNumbered"/>
    <dgm:cxn modelId="{365A392B-0594-40B6-AF9C-672D530A52C7}" type="presParOf" srcId="{BFF06008-1634-41DB-88F9-0B6007A309E7}" destId="{4D242469-2B00-4557-B5B7-DE0B94B0A1DE}" srcOrd="0" destOrd="0" presId="urn:microsoft.com/office/officeart/2016/7/layout/LinearArrowProcessNumbered"/>
    <dgm:cxn modelId="{0790274B-5664-4C5D-BD84-5CF688D2C908}" type="presParOf" srcId="{4D242469-2B00-4557-B5B7-DE0B94B0A1DE}" destId="{D9D4D369-3534-4C57-A3DA-BBCD89CB1677}" srcOrd="0" destOrd="0" presId="urn:microsoft.com/office/officeart/2016/7/layout/LinearArrowProcessNumbered"/>
    <dgm:cxn modelId="{646E8212-3460-4C0A-B2B3-1C9912A1F051}" type="presParOf" srcId="{4D242469-2B00-4557-B5B7-DE0B94B0A1DE}" destId="{329DED80-A1D5-4D57-B306-527310AFC58B}" srcOrd="1" destOrd="0" presId="urn:microsoft.com/office/officeart/2016/7/layout/LinearArrowProcessNumbered"/>
    <dgm:cxn modelId="{8FF7C599-401C-4105-9EEA-D4ED962EBB29}" type="presParOf" srcId="{329DED80-A1D5-4D57-B306-527310AFC58B}" destId="{248FB00E-C0B4-44D5-B140-CB16C8708CCD}" srcOrd="0" destOrd="0" presId="urn:microsoft.com/office/officeart/2016/7/layout/LinearArrowProcessNumbered"/>
    <dgm:cxn modelId="{AE84E032-FED2-433F-AE58-25AF025B97D5}" type="presParOf" srcId="{329DED80-A1D5-4D57-B306-527310AFC58B}" destId="{6A4F40A4-93EE-478D-8CC8-4750C9258BB5}" srcOrd="1" destOrd="0" presId="urn:microsoft.com/office/officeart/2016/7/layout/LinearArrowProcessNumbered"/>
    <dgm:cxn modelId="{2AE79F21-3F81-493D-BBF9-6B27F208BFB7}" type="presParOf" srcId="{329DED80-A1D5-4D57-B306-527310AFC58B}" destId="{737F3593-3346-4A33-9C88-FE0DC2DC90B8}" srcOrd="2" destOrd="0" presId="urn:microsoft.com/office/officeart/2016/7/layout/LinearArrowProcessNumbered"/>
    <dgm:cxn modelId="{9EECBBC5-A78E-4DF1-BADB-8500F16E1A36}" type="presParOf" srcId="{329DED80-A1D5-4D57-B306-527310AFC58B}" destId="{B3104BF9-5D1A-44B4-A2AE-AFAD58C3C293}" srcOrd="3" destOrd="0" presId="urn:microsoft.com/office/officeart/2016/7/layout/LinearArrowProcessNumbered"/>
    <dgm:cxn modelId="{559C1F4D-9DD1-4F2B-BC97-7E14E134578B}" type="presParOf" srcId="{4D242469-2B00-4557-B5B7-DE0B94B0A1DE}" destId="{EB8535EE-A716-461C-AED6-BD1B2833D012}" srcOrd="2" destOrd="0" presId="urn:microsoft.com/office/officeart/2016/7/layout/LinearArrowProcessNumbered"/>
    <dgm:cxn modelId="{5B5A4D47-FF41-49A6-85CA-7534C2AA01FB}" type="presParOf" srcId="{BFF06008-1634-41DB-88F9-0B6007A309E7}" destId="{77CA16B7-32E3-49CF-A312-E5FB92685B6C}" srcOrd="1" destOrd="0" presId="urn:microsoft.com/office/officeart/2016/7/layout/LinearArrowProcessNumbered"/>
    <dgm:cxn modelId="{E824B5C6-7FE1-4894-A1D8-7C3FF6FBFDA8}" type="presParOf" srcId="{BFF06008-1634-41DB-88F9-0B6007A309E7}" destId="{2E4C4375-1533-4388-99D9-C2EAAF24D9AA}" srcOrd="2" destOrd="0" presId="urn:microsoft.com/office/officeart/2016/7/layout/LinearArrowProcessNumbered"/>
    <dgm:cxn modelId="{2B5920A7-EAC0-41EA-9916-CD1A548FB6E6}" type="presParOf" srcId="{2E4C4375-1533-4388-99D9-C2EAAF24D9AA}" destId="{9D44B7C3-C607-48DD-AE92-968A5F4A94D3}" srcOrd="0" destOrd="0" presId="urn:microsoft.com/office/officeart/2016/7/layout/LinearArrowProcessNumbered"/>
    <dgm:cxn modelId="{C7FFFF22-A2C2-4D45-8B39-382D03A16A17}" type="presParOf" srcId="{2E4C4375-1533-4388-99D9-C2EAAF24D9AA}" destId="{933A7A4B-9535-4F1E-B308-33DB125FA2C3}" srcOrd="1" destOrd="0" presId="urn:microsoft.com/office/officeart/2016/7/layout/LinearArrowProcessNumbered"/>
    <dgm:cxn modelId="{F783FF38-8CB0-424C-96DE-D18227F494BF}" type="presParOf" srcId="{933A7A4B-9535-4F1E-B308-33DB125FA2C3}" destId="{858137E6-371C-4F6F-B270-3FE944C51F4F}" srcOrd="0" destOrd="0" presId="urn:microsoft.com/office/officeart/2016/7/layout/LinearArrowProcessNumbered"/>
    <dgm:cxn modelId="{FAAA7FC5-BC66-4071-A4F8-C1F74CE3BE52}" type="presParOf" srcId="{933A7A4B-9535-4F1E-B308-33DB125FA2C3}" destId="{40DA5480-361C-4582-828C-ABE057F9E66E}" srcOrd="1" destOrd="0" presId="urn:microsoft.com/office/officeart/2016/7/layout/LinearArrowProcessNumbered"/>
    <dgm:cxn modelId="{1A307549-4E41-4E42-BF66-863FB114E079}" type="presParOf" srcId="{933A7A4B-9535-4F1E-B308-33DB125FA2C3}" destId="{B522F56D-2CBD-450F-A827-DED7FBE6706B}" srcOrd="2" destOrd="0" presId="urn:microsoft.com/office/officeart/2016/7/layout/LinearArrowProcessNumbered"/>
    <dgm:cxn modelId="{6E8D7B0F-0A37-4A85-AEE7-76D0CA2C3E6C}" type="presParOf" srcId="{933A7A4B-9535-4F1E-B308-33DB125FA2C3}" destId="{719476D0-D298-4910-B0F2-CF4C0CEA59A4}" srcOrd="3" destOrd="0" presId="urn:microsoft.com/office/officeart/2016/7/layout/LinearArrowProcessNumbered"/>
    <dgm:cxn modelId="{83551A6D-9CA4-4414-A390-CE79A8118D11}" type="presParOf" srcId="{2E4C4375-1533-4388-99D9-C2EAAF24D9AA}" destId="{16E2CF2C-3E5D-4BFE-B553-84DEE6EF2114}" srcOrd="2" destOrd="0" presId="urn:microsoft.com/office/officeart/2016/7/layout/LinearArrowProcessNumbered"/>
    <dgm:cxn modelId="{A402A8FD-8C72-498E-9BE4-253C8CC13B62}" type="presParOf" srcId="{BFF06008-1634-41DB-88F9-0B6007A309E7}" destId="{ED595272-A063-4794-8B5F-3A84D2D3828B}" srcOrd="3" destOrd="0" presId="urn:microsoft.com/office/officeart/2016/7/layout/LinearArrowProcessNumbered"/>
    <dgm:cxn modelId="{EA9F4325-8CCE-4380-A51F-B25A62C51D4E}" type="presParOf" srcId="{BFF06008-1634-41DB-88F9-0B6007A309E7}" destId="{1B7D9735-9778-4611-B690-210F6C746646}" srcOrd="4" destOrd="0" presId="urn:microsoft.com/office/officeart/2016/7/layout/LinearArrowProcessNumbered"/>
    <dgm:cxn modelId="{EABDB558-AAAE-481F-B543-0EC611017141}" type="presParOf" srcId="{1B7D9735-9778-4611-B690-210F6C746646}" destId="{A099BBEF-82FB-4D6F-BFB3-A7B42AF3EE51}" srcOrd="0" destOrd="0" presId="urn:microsoft.com/office/officeart/2016/7/layout/LinearArrowProcessNumbered"/>
    <dgm:cxn modelId="{9D0766DA-164C-4674-B41A-0ED8B0A631D7}" type="presParOf" srcId="{1B7D9735-9778-4611-B690-210F6C746646}" destId="{5B440930-3C3A-4669-B1F7-ACE48FA4197F}" srcOrd="1" destOrd="0" presId="urn:microsoft.com/office/officeart/2016/7/layout/LinearArrowProcessNumbered"/>
    <dgm:cxn modelId="{1D56BBB7-C5FB-40D4-89D5-90B78E344E11}" type="presParOf" srcId="{5B440930-3C3A-4669-B1F7-ACE48FA4197F}" destId="{B37830C8-C07F-4583-A0C2-27C263DAC8CD}" srcOrd="0" destOrd="0" presId="urn:microsoft.com/office/officeart/2016/7/layout/LinearArrowProcessNumbered"/>
    <dgm:cxn modelId="{1C567FA5-C248-4377-B442-897B203318F0}" type="presParOf" srcId="{5B440930-3C3A-4669-B1F7-ACE48FA4197F}" destId="{0ACA7436-33AB-4D8D-BE35-070CB4573A2F}" srcOrd="1" destOrd="0" presId="urn:microsoft.com/office/officeart/2016/7/layout/LinearArrowProcessNumbered"/>
    <dgm:cxn modelId="{3AE964D7-291F-4C20-9FDD-69A049719C51}" type="presParOf" srcId="{5B440930-3C3A-4669-B1F7-ACE48FA4197F}" destId="{51ECC38F-CD6D-41DD-9C0D-AB2EB14323EB}" srcOrd="2" destOrd="0" presId="urn:microsoft.com/office/officeart/2016/7/layout/LinearArrowProcessNumbered"/>
    <dgm:cxn modelId="{592F72DC-AF5D-48E5-93FB-968F6C189CB0}" type="presParOf" srcId="{5B440930-3C3A-4669-B1F7-ACE48FA4197F}" destId="{EC05F355-2D7F-4F60-9BEB-0D4AC0EDE6E9}" srcOrd="3" destOrd="0" presId="urn:microsoft.com/office/officeart/2016/7/layout/LinearArrowProcessNumbered"/>
    <dgm:cxn modelId="{F8298275-BF3D-45C8-8323-ACA044603EC5}" type="presParOf" srcId="{1B7D9735-9778-4611-B690-210F6C746646}" destId="{4DAD363A-47BF-4D35-A3A3-89F609390CC2}"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D00E5-3C93-45DC-AADF-13C5A80384D9}">
      <dsp:nvSpPr>
        <dsp:cNvPr id="0" name=""/>
        <dsp:cNvSpPr/>
      </dsp:nvSpPr>
      <dsp:spPr>
        <a:xfrm>
          <a:off x="733632" y="636215"/>
          <a:ext cx="581865" cy="71"/>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1E96AF-5374-4D35-AF94-2F17CB2CC1ED}">
      <dsp:nvSpPr>
        <dsp:cNvPr id="0" name=""/>
        <dsp:cNvSpPr/>
      </dsp:nvSpPr>
      <dsp:spPr>
        <a:xfrm>
          <a:off x="1350409" y="587375"/>
          <a:ext cx="66914" cy="125667"/>
        </a:xfrm>
        <a:prstGeom prst="chevron">
          <a:avLst>
            <a:gd name="adj" fmla="val 90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F471FF-318D-47AA-B6E2-DFEB97CF5A34}">
      <dsp:nvSpPr>
        <dsp:cNvPr id="0" name=""/>
        <dsp:cNvSpPr/>
      </dsp:nvSpPr>
      <dsp:spPr>
        <a:xfrm>
          <a:off x="394569" y="369922"/>
          <a:ext cx="532658" cy="532658"/>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72575" y="447928"/>
        <a:ext cx="376646" cy="376646"/>
      </dsp:txXfrm>
    </dsp:sp>
    <dsp:sp modelId="{D81B0912-24FE-4ADB-80A3-B7C76577B47F}">
      <dsp:nvSpPr>
        <dsp:cNvPr id="0" name=""/>
        <dsp:cNvSpPr/>
      </dsp:nvSpPr>
      <dsp:spPr>
        <a:xfrm>
          <a:off x="6300" y="1068161"/>
          <a:ext cx="130919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dirty="0"/>
            <a:t>Reading sources</a:t>
          </a:r>
          <a:endParaRPr lang="en-US" sz="1400" kern="1200" dirty="0"/>
        </a:p>
      </dsp:txBody>
      <dsp:txXfrm>
        <a:off x="6300" y="1330000"/>
        <a:ext cx="1309196" cy="1703761"/>
      </dsp:txXfrm>
    </dsp:sp>
    <dsp:sp modelId="{21CE37A4-5DD3-4A4B-93B4-BE116B17717B}">
      <dsp:nvSpPr>
        <dsp:cNvPr id="0" name=""/>
        <dsp:cNvSpPr/>
      </dsp:nvSpPr>
      <dsp:spPr>
        <a:xfrm>
          <a:off x="1460963" y="636247"/>
          <a:ext cx="1309196" cy="7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EB89F1-5941-488B-BCEA-D325520AE173}">
      <dsp:nvSpPr>
        <dsp:cNvPr id="0" name=""/>
        <dsp:cNvSpPr/>
      </dsp:nvSpPr>
      <dsp:spPr>
        <a:xfrm>
          <a:off x="2805072" y="587401"/>
          <a:ext cx="66914" cy="125698"/>
        </a:xfrm>
        <a:prstGeom prst="chevron">
          <a:avLst>
            <a:gd name="adj" fmla="val 90000"/>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4DABB-4491-4F62-A65D-9DD72EAC2D7D}">
      <dsp:nvSpPr>
        <dsp:cNvPr id="0" name=""/>
        <dsp:cNvSpPr/>
      </dsp:nvSpPr>
      <dsp:spPr>
        <a:xfrm>
          <a:off x="1849232" y="369954"/>
          <a:ext cx="532658" cy="532658"/>
        </a:xfrm>
        <a:prstGeom prst="ellips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927238" y="447960"/>
        <a:ext cx="376646" cy="376646"/>
      </dsp:txXfrm>
    </dsp:sp>
    <dsp:sp modelId="{77218F65-4CAC-4DA1-AA45-CADE2F67E6F8}">
      <dsp:nvSpPr>
        <dsp:cNvPr id="0" name=""/>
        <dsp:cNvSpPr/>
      </dsp:nvSpPr>
      <dsp:spPr>
        <a:xfrm>
          <a:off x="1460963" y="1068245"/>
          <a:ext cx="130919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dirty="0"/>
            <a:t>Making a for &amp; against list</a:t>
          </a:r>
          <a:endParaRPr lang="en-US" sz="1400" kern="1200" dirty="0"/>
        </a:p>
      </dsp:txBody>
      <dsp:txXfrm>
        <a:off x="1460963" y="1330084"/>
        <a:ext cx="1309196" cy="1703761"/>
      </dsp:txXfrm>
    </dsp:sp>
    <dsp:sp modelId="{F8CBA6B1-31D6-4ABF-8821-E8F697068A1C}">
      <dsp:nvSpPr>
        <dsp:cNvPr id="0" name=""/>
        <dsp:cNvSpPr/>
      </dsp:nvSpPr>
      <dsp:spPr>
        <a:xfrm>
          <a:off x="2915626" y="636247"/>
          <a:ext cx="1309196" cy="72"/>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E4FFD-FF2C-4CD7-9D91-021C89FE0290}">
      <dsp:nvSpPr>
        <dsp:cNvPr id="0" name=""/>
        <dsp:cNvSpPr/>
      </dsp:nvSpPr>
      <dsp:spPr>
        <a:xfrm>
          <a:off x="4259735" y="587401"/>
          <a:ext cx="66914" cy="125698"/>
        </a:xfrm>
        <a:prstGeom prst="chevron">
          <a:avLst>
            <a:gd name="adj" fmla="val 90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0E0F93-0670-4A14-94B6-D8EFD56A6C7B}">
      <dsp:nvSpPr>
        <dsp:cNvPr id="0" name=""/>
        <dsp:cNvSpPr/>
      </dsp:nvSpPr>
      <dsp:spPr>
        <a:xfrm>
          <a:off x="3303896" y="369954"/>
          <a:ext cx="532658" cy="532658"/>
        </a:xfrm>
        <a:prstGeom prst="ellips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381902" y="447960"/>
        <a:ext cx="376646" cy="376646"/>
      </dsp:txXfrm>
    </dsp:sp>
    <dsp:sp modelId="{C85CF548-1107-42FF-A349-31092C257611}">
      <dsp:nvSpPr>
        <dsp:cNvPr id="0" name=""/>
        <dsp:cNvSpPr/>
      </dsp:nvSpPr>
      <dsp:spPr>
        <a:xfrm>
          <a:off x="2915626" y="1068245"/>
          <a:ext cx="1309196"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dirty="0"/>
            <a:t>Formulating the thesis statement</a:t>
          </a:r>
          <a:endParaRPr lang="en-US" sz="1400" kern="1200" dirty="0"/>
        </a:p>
      </dsp:txBody>
      <dsp:txXfrm>
        <a:off x="2915626" y="1330084"/>
        <a:ext cx="1309196" cy="1703761"/>
      </dsp:txXfrm>
    </dsp:sp>
    <dsp:sp modelId="{7A84C70E-67E2-4539-ABCD-436238E5D642}">
      <dsp:nvSpPr>
        <dsp:cNvPr id="0" name=""/>
        <dsp:cNvSpPr/>
      </dsp:nvSpPr>
      <dsp:spPr>
        <a:xfrm>
          <a:off x="4370289" y="636247"/>
          <a:ext cx="1309196" cy="72"/>
        </a:xfrm>
        <a:prstGeom prst="rect">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C64E1-084D-47CD-B48A-C90AC3C35206}">
      <dsp:nvSpPr>
        <dsp:cNvPr id="0" name=""/>
        <dsp:cNvSpPr/>
      </dsp:nvSpPr>
      <dsp:spPr>
        <a:xfrm>
          <a:off x="5714398" y="587401"/>
          <a:ext cx="66914" cy="125698"/>
        </a:xfrm>
        <a:prstGeom prst="chevron">
          <a:avLst>
            <a:gd name="adj" fmla="val 90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57DF37-852A-4CB3-91B3-DE7EE7CC039F}">
      <dsp:nvSpPr>
        <dsp:cNvPr id="0" name=""/>
        <dsp:cNvSpPr/>
      </dsp:nvSpPr>
      <dsp:spPr>
        <a:xfrm>
          <a:off x="4758559" y="369954"/>
          <a:ext cx="532658" cy="532658"/>
        </a:xfrm>
        <a:prstGeom prst="ellips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836565" y="447960"/>
        <a:ext cx="376646" cy="376646"/>
      </dsp:txXfrm>
    </dsp:sp>
    <dsp:sp modelId="{71396317-0525-4A22-854E-2E2CECBA1278}">
      <dsp:nvSpPr>
        <dsp:cNvPr id="0" name=""/>
        <dsp:cNvSpPr/>
      </dsp:nvSpPr>
      <dsp:spPr>
        <a:xfrm>
          <a:off x="4370289" y="1068245"/>
          <a:ext cx="1309196"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dirty="0"/>
            <a:t>Making an outline</a:t>
          </a:r>
          <a:endParaRPr lang="en-US" sz="1400" kern="1200" dirty="0"/>
        </a:p>
      </dsp:txBody>
      <dsp:txXfrm>
        <a:off x="4370289" y="1330084"/>
        <a:ext cx="1309196" cy="1703761"/>
      </dsp:txXfrm>
    </dsp:sp>
    <dsp:sp modelId="{360CC102-06B5-46E8-A20E-CD15D3EA9197}">
      <dsp:nvSpPr>
        <dsp:cNvPr id="0" name=""/>
        <dsp:cNvSpPr/>
      </dsp:nvSpPr>
      <dsp:spPr>
        <a:xfrm>
          <a:off x="5824953" y="636247"/>
          <a:ext cx="1309196" cy="72"/>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DE0DA-183E-4C11-B6AD-49F57AC94698}">
      <dsp:nvSpPr>
        <dsp:cNvPr id="0" name=""/>
        <dsp:cNvSpPr/>
      </dsp:nvSpPr>
      <dsp:spPr>
        <a:xfrm>
          <a:off x="7169061" y="587401"/>
          <a:ext cx="66914" cy="125698"/>
        </a:xfrm>
        <a:prstGeom prst="chevron">
          <a:avLst>
            <a:gd name="adj" fmla="val 90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972A0C-6FD8-4B22-8DB9-EFE1697DAE94}">
      <dsp:nvSpPr>
        <dsp:cNvPr id="0" name=""/>
        <dsp:cNvSpPr/>
      </dsp:nvSpPr>
      <dsp:spPr>
        <a:xfrm>
          <a:off x="6213222" y="369954"/>
          <a:ext cx="532658" cy="532658"/>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6291228" y="447960"/>
        <a:ext cx="376646" cy="376646"/>
      </dsp:txXfrm>
    </dsp:sp>
    <dsp:sp modelId="{B8787C7B-AB92-40FE-956A-B18DF653F7BE}">
      <dsp:nvSpPr>
        <dsp:cNvPr id="0" name=""/>
        <dsp:cNvSpPr/>
      </dsp:nvSpPr>
      <dsp:spPr>
        <a:xfrm>
          <a:off x="5824953" y="1068245"/>
          <a:ext cx="1309196"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a:t>Writing the introductory paragraph</a:t>
          </a:r>
          <a:endParaRPr lang="en-US" sz="1400" kern="1200"/>
        </a:p>
      </dsp:txBody>
      <dsp:txXfrm>
        <a:off x="5824953" y="1330084"/>
        <a:ext cx="1309196" cy="1703761"/>
      </dsp:txXfrm>
    </dsp:sp>
    <dsp:sp modelId="{0E3C219D-8808-4421-82C5-456FECD349B1}">
      <dsp:nvSpPr>
        <dsp:cNvPr id="0" name=""/>
        <dsp:cNvSpPr/>
      </dsp:nvSpPr>
      <dsp:spPr>
        <a:xfrm>
          <a:off x="7279616" y="636247"/>
          <a:ext cx="1309196" cy="7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83947E-F382-4EC8-A9C1-E6AF437032CE}">
      <dsp:nvSpPr>
        <dsp:cNvPr id="0" name=""/>
        <dsp:cNvSpPr/>
      </dsp:nvSpPr>
      <dsp:spPr>
        <a:xfrm>
          <a:off x="8623724" y="587401"/>
          <a:ext cx="66914" cy="125698"/>
        </a:xfrm>
        <a:prstGeom prst="chevron">
          <a:avLst>
            <a:gd name="adj" fmla="val 90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649721-1CA5-4C7E-AC0C-C4C65A0641A8}">
      <dsp:nvSpPr>
        <dsp:cNvPr id="0" name=""/>
        <dsp:cNvSpPr/>
      </dsp:nvSpPr>
      <dsp:spPr>
        <a:xfrm>
          <a:off x="7667885" y="369954"/>
          <a:ext cx="532658" cy="532658"/>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7745891" y="447960"/>
        <a:ext cx="376646" cy="376646"/>
      </dsp:txXfrm>
    </dsp:sp>
    <dsp:sp modelId="{DB2EB442-2DD1-43CD-B5D2-9B71A9FE5C57}">
      <dsp:nvSpPr>
        <dsp:cNvPr id="0" name=""/>
        <dsp:cNvSpPr/>
      </dsp:nvSpPr>
      <dsp:spPr>
        <a:xfrm>
          <a:off x="7279616" y="1068245"/>
          <a:ext cx="130919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271" tIns="165100" rIns="103271" bIns="165100" numCol="1" spcCol="1270" anchor="t" anchorCtr="0">
          <a:noAutofit/>
        </a:bodyPr>
        <a:lstStyle/>
        <a:p>
          <a:pPr marL="0" lvl="0" indent="0" algn="l" defTabSz="622300">
            <a:lnSpc>
              <a:spcPct val="90000"/>
            </a:lnSpc>
            <a:spcBef>
              <a:spcPct val="0"/>
            </a:spcBef>
            <a:spcAft>
              <a:spcPct val="35000"/>
            </a:spcAft>
            <a:buNone/>
          </a:pPr>
          <a:r>
            <a:rPr lang="en-GB" sz="1400" kern="1200"/>
            <a:t>Writing the body paragraphs</a:t>
          </a:r>
          <a:endParaRPr lang="en-US" sz="1400" kern="1200"/>
        </a:p>
      </dsp:txBody>
      <dsp:txXfrm>
        <a:off x="7279616" y="1330084"/>
        <a:ext cx="1309196" cy="1703761"/>
      </dsp:txXfrm>
    </dsp:sp>
    <dsp:sp modelId="{787D7183-DF1C-40D2-9197-DEC37E7FDED1}">
      <dsp:nvSpPr>
        <dsp:cNvPr id="0" name=""/>
        <dsp:cNvSpPr/>
      </dsp:nvSpPr>
      <dsp:spPr>
        <a:xfrm>
          <a:off x="8734279" y="636247"/>
          <a:ext cx="654598" cy="7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6C096-6390-4492-AD83-469F31E6E6E9}">
      <dsp:nvSpPr>
        <dsp:cNvPr id="0" name=""/>
        <dsp:cNvSpPr/>
      </dsp:nvSpPr>
      <dsp:spPr>
        <a:xfrm>
          <a:off x="9122548" y="369954"/>
          <a:ext cx="532658" cy="532658"/>
        </a:xfrm>
        <a:prstGeom prst="ellips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70" tIns="20670" rIns="20670" bIns="2067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9200554" y="447960"/>
        <a:ext cx="376646" cy="376646"/>
      </dsp:txXfrm>
    </dsp:sp>
    <dsp:sp modelId="{8EFA00D3-4EFC-4FF8-BFDF-C89BE78312BA}">
      <dsp:nvSpPr>
        <dsp:cNvPr id="0" name=""/>
        <dsp:cNvSpPr/>
      </dsp:nvSpPr>
      <dsp:spPr>
        <a:xfrm>
          <a:off x="8734279" y="1068245"/>
          <a:ext cx="136320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531" tIns="165100" rIns="107531" bIns="165100" numCol="1" spcCol="1270" anchor="t" anchorCtr="0">
          <a:noAutofit/>
        </a:bodyPr>
        <a:lstStyle/>
        <a:p>
          <a:pPr marL="0" lvl="0" indent="0" algn="l" defTabSz="622300">
            <a:lnSpc>
              <a:spcPct val="90000"/>
            </a:lnSpc>
            <a:spcBef>
              <a:spcPct val="0"/>
            </a:spcBef>
            <a:spcAft>
              <a:spcPct val="35000"/>
            </a:spcAft>
            <a:buNone/>
          </a:pPr>
          <a:r>
            <a:rPr lang="en-GB" sz="1400" kern="1200"/>
            <a:t>Writing the conclusion paragraph.</a:t>
          </a:r>
          <a:endParaRPr lang="en-US" sz="1400" kern="1200"/>
        </a:p>
      </dsp:txBody>
      <dsp:txXfrm>
        <a:off x="8734279" y="1340886"/>
        <a:ext cx="1363203" cy="1692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4BC69-640E-4CEF-9D5B-D2ACC94CFC24}">
      <dsp:nvSpPr>
        <dsp:cNvPr id="0" name=""/>
        <dsp:cNvSpPr/>
      </dsp:nvSpPr>
      <dsp:spPr>
        <a:xfrm>
          <a:off x="0" y="1329784"/>
          <a:ext cx="6403994" cy="6048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E2D517-25E7-48FD-B8AC-FCB1C5C4034A}">
      <dsp:nvSpPr>
        <dsp:cNvPr id="0" name=""/>
        <dsp:cNvSpPr/>
      </dsp:nvSpPr>
      <dsp:spPr>
        <a:xfrm>
          <a:off x="320199" y="975544"/>
          <a:ext cx="4482795" cy="708480"/>
        </a:xfrm>
        <a:prstGeom prst="roundRect">
          <a:avLst/>
        </a:prstGeom>
        <a:gradFill rotWithShape="0">
          <a:gsLst>
            <a:gs pos="0">
              <a:srgbClr val="ED8747"/>
            </a:gs>
            <a:gs pos="91000">
              <a:schemeClr val="accent2">
                <a:hueOff val="0"/>
                <a:satOff val="0"/>
                <a:lumOff val="0"/>
                <a:alphaOff val="0"/>
                <a:shade val="100000"/>
                <a:satMod val="110000"/>
                <a:lumMod val="100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066800">
            <a:lnSpc>
              <a:spcPct val="90000"/>
            </a:lnSpc>
            <a:spcBef>
              <a:spcPct val="0"/>
            </a:spcBef>
            <a:spcAft>
              <a:spcPct val="35000"/>
            </a:spcAft>
            <a:buNone/>
          </a:pPr>
          <a:r>
            <a:rPr lang="en-GB" sz="2400" kern="1200" dirty="0"/>
            <a:t>1. Background information</a:t>
          </a:r>
          <a:endParaRPr lang="en-US" sz="2400" kern="1200" dirty="0"/>
        </a:p>
      </dsp:txBody>
      <dsp:txXfrm>
        <a:off x="354784" y="1010129"/>
        <a:ext cx="4413625" cy="639310"/>
      </dsp:txXfrm>
    </dsp:sp>
    <dsp:sp modelId="{86C6B001-65FC-4CFA-BD19-E3A605F87A22}">
      <dsp:nvSpPr>
        <dsp:cNvPr id="0" name=""/>
        <dsp:cNvSpPr/>
      </dsp:nvSpPr>
      <dsp:spPr>
        <a:xfrm>
          <a:off x="0" y="2418424"/>
          <a:ext cx="6403994" cy="6048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CE1A11-AA14-4161-83A9-EF2270179576}">
      <dsp:nvSpPr>
        <dsp:cNvPr id="0" name=""/>
        <dsp:cNvSpPr/>
      </dsp:nvSpPr>
      <dsp:spPr>
        <a:xfrm>
          <a:off x="320199" y="2064184"/>
          <a:ext cx="4482795" cy="708480"/>
        </a:xfrm>
        <a:prstGeom prst="roundRect">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066800">
            <a:lnSpc>
              <a:spcPct val="90000"/>
            </a:lnSpc>
            <a:spcBef>
              <a:spcPct val="0"/>
            </a:spcBef>
            <a:spcAft>
              <a:spcPct val="35000"/>
            </a:spcAft>
            <a:buNone/>
          </a:pPr>
          <a:r>
            <a:rPr lang="en-GB" sz="2400" kern="1200" dirty="0"/>
            <a:t>2. Controversy statement</a:t>
          </a:r>
          <a:endParaRPr lang="en-US" sz="2400" kern="1200" dirty="0"/>
        </a:p>
      </dsp:txBody>
      <dsp:txXfrm>
        <a:off x="354784" y="2098769"/>
        <a:ext cx="4413625" cy="639310"/>
      </dsp:txXfrm>
    </dsp:sp>
    <dsp:sp modelId="{38E13743-EC5C-430F-BA56-23F07E21FF3A}">
      <dsp:nvSpPr>
        <dsp:cNvPr id="0" name=""/>
        <dsp:cNvSpPr/>
      </dsp:nvSpPr>
      <dsp:spPr>
        <a:xfrm>
          <a:off x="0" y="3507064"/>
          <a:ext cx="6403994" cy="6048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1FA508-F593-4BCE-B91E-D88E6A86BBC8}">
      <dsp:nvSpPr>
        <dsp:cNvPr id="0" name=""/>
        <dsp:cNvSpPr/>
      </dsp:nvSpPr>
      <dsp:spPr>
        <a:xfrm>
          <a:off x="320199" y="3152824"/>
          <a:ext cx="4482795" cy="708480"/>
        </a:xfrm>
        <a:prstGeom prst="roundRect">
          <a:avLst/>
        </a:prstGeom>
        <a:gradFill flip="none" rotWithShape="0">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066800">
            <a:lnSpc>
              <a:spcPct val="90000"/>
            </a:lnSpc>
            <a:spcBef>
              <a:spcPct val="0"/>
            </a:spcBef>
            <a:spcAft>
              <a:spcPct val="35000"/>
            </a:spcAft>
            <a:buNone/>
          </a:pPr>
          <a:r>
            <a:rPr lang="en-GB" sz="2400" kern="1200" dirty="0"/>
            <a:t>3. Thesis statement</a:t>
          </a:r>
          <a:endParaRPr lang="en-US" sz="2400" kern="1200" dirty="0"/>
        </a:p>
      </dsp:txBody>
      <dsp:txXfrm>
        <a:off x="354784" y="3187409"/>
        <a:ext cx="4413625"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25B1C-4D35-486D-B8BD-A27EA9DDED60}">
      <dsp:nvSpPr>
        <dsp:cNvPr id="0" name=""/>
        <dsp:cNvSpPr/>
      </dsp:nvSpPr>
      <dsp:spPr>
        <a:xfrm rot="5400000">
          <a:off x="3698917" y="-1227045"/>
          <a:ext cx="1311597" cy="4098556"/>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tr-TR" sz="2200" kern="1200" dirty="0"/>
            <a:t>N</a:t>
          </a:r>
          <a:r>
            <a:rPr lang="en-US" sz="2200" kern="1200" dirty="0"/>
            <a:t>arrowing down the topic from general to specific</a:t>
          </a:r>
        </a:p>
        <a:p>
          <a:pPr marL="228600" lvl="1" indent="-228600" algn="l" defTabSz="977900">
            <a:lnSpc>
              <a:spcPct val="90000"/>
            </a:lnSpc>
            <a:spcBef>
              <a:spcPct val="0"/>
            </a:spcBef>
            <a:spcAft>
              <a:spcPct val="15000"/>
            </a:spcAft>
            <a:buChar char="•"/>
          </a:pPr>
          <a:endParaRPr lang="en-US" sz="2200" kern="1200" dirty="0"/>
        </a:p>
      </dsp:txBody>
      <dsp:txXfrm rot="-5400000">
        <a:off x="2305438" y="230461"/>
        <a:ext cx="4034529" cy="1183543"/>
      </dsp:txXfrm>
    </dsp:sp>
    <dsp:sp modelId="{3F0A7495-50A3-46D4-BF65-55DBDB10F5B4}">
      <dsp:nvSpPr>
        <dsp:cNvPr id="0" name=""/>
        <dsp:cNvSpPr/>
      </dsp:nvSpPr>
      <dsp:spPr>
        <a:xfrm>
          <a:off x="0" y="2484"/>
          <a:ext cx="2305437" cy="1639497"/>
        </a:xfrm>
        <a:prstGeom prst="roundRect">
          <a:avLst/>
        </a:prstGeom>
        <a:gradFill rotWithShape="0">
          <a:gsLst>
            <a:gs pos="0">
              <a:schemeClr val="accent2">
                <a:hueOff val="0"/>
                <a:satOff val="0"/>
                <a:lumOff val="0"/>
                <a:alphaOff val="0"/>
                <a:tint val="98000"/>
                <a:hueMod val="94000"/>
                <a:satMod val="130000"/>
                <a:lumMod val="12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marR="0" lvl="0" indent="0" algn="ctr" defTabSz="914400" eaLnBrk="1" fontAlgn="auto" latinLnBrk="0" hangingPunct="1">
            <a:lnSpc>
              <a:spcPct val="90000"/>
            </a:lnSpc>
            <a:spcBef>
              <a:spcPct val="0"/>
            </a:spcBef>
            <a:spcAft>
              <a:spcPts val="0"/>
            </a:spcAft>
            <a:buClrTx/>
            <a:buSzTx/>
            <a:buFontTx/>
            <a:buNone/>
            <a:tabLst/>
            <a:defRPr/>
          </a:pPr>
          <a:r>
            <a:rPr lang="tr-TR" sz="2000" b="1" kern="1200" dirty="0"/>
            <a:t>Funnel method</a:t>
          </a:r>
          <a:r>
            <a:rPr lang="en-GB" sz="2000" b="1" kern="1200" dirty="0"/>
            <a:t> </a:t>
          </a:r>
          <a:r>
            <a:rPr lang="en-US" sz="2000" kern="1200" dirty="0"/>
            <a:t>BACKGROUND INFORMATION</a:t>
          </a:r>
        </a:p>
        <a:p>
          <a:pPr marL="0" marR="0" lvl="0" indent="0" algn="ctr" defTabSz="914400" eaLnBrk="1" fontAlgn="auto" latinLnBrk="0" hangingPunct="1">
            <a:lnSpc>
              <a:spcPct val="90000"/>
            </a:lnSpc>
            <a:spcBef>
              <a:spcPct val="0"/>
            </a:spcBef>
            <a:spcAft>
              <a:spcPts val="0"/>
            </a:spcAft>
            <a:buClrTx/>
            <a:buSzTx/>
            <a:buFontTx/>
            <a:buNone/>
            <a:tabLst/>
            <a:defRPr/>
          </a:pPr>
          <a:endParaRPr lang="en-US" sz="2000" kern="1200" dirty="0"/>
        </a:p>
      </dsp:txBody>
      <dsp:txXfrm>
        <a:off x="80034" y="82518"/>
        <a:ext cx="2145369" cy="1479429"/>
      </dsp:txXfrm>
    </dsp:sp>
    <dsp:sp modelId="{188B4F97-D66F-44E8-924A-7ACCD3B32538}">
      <dsp:nvSpPr>
        <dsp:cNvPr id="0" name=""/>
        <dsp:cNvSpPr/>
      </dsp:nvSpPr>
      <dsp:spPr>
        <a:xfrm rot="5400000">
          <a:off x="3698917" y="494426"/>
          <a:ext cx="1311597" cy="4098556"/>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definition </a:t>
          </a:r>
          <a:r>
            <a:rPr lang="tr-TR" sz="2200" kern="1200" dirty="0"/>
            <a:t>/</a:t>
          </a:r>
          <a:r>
            <a:rPr lang="en-US" sz="2200" kern="1200" dirty="0"/>
            <a:t>the history</a:t>
          </a:r>
          <a:r>
            <a:rPr lang="tr-TR" sz="2200" kern="1200" dirty="0"/>
            <a:t>/</a:t>
          </a:r>
          <a:r>
            <a:rPr lang="en-US" sz="2200" kern="1200" dirty="0"/>
            <a:t> </a:t>
          </a:r>
          <a:r>
            <a:rPr lang="tr-TR" sz="2200" kern="1200" dirty="0"/>
            <a:t>properties/</a:t>
          </a:r>
          <a:r>
            <a:rPr lang="en-US" sz="2200" kern="1200" dirty="0"/>
            <a:t> function</a:t>
          </a:r>
          <a:r>
            <a:rPr lang="tr-TR" sz="2200" kern="1200" dirty="0"/>
            <a:t>/</a:t>
          </a:r>
          <a:r>
            <a:rPr lang="en-GB" sz="2200" kern="1200" dirty="0"/>
            <a:t> </a:t>
          </a:r>
          <a:r>
            <a:rPr lang="en-US" sz="2200" kern="1200" dirty="0"/>
            <a:t>importance </a:t>
          </a:r>
        </a:p>
      </dsp:txBody>
      <dsp:txXfrm rot="-5400000">
        <a:off x="2305438" y="1951933"/>
        <a:ext cx="4034529" cy="1183543"/>
      </dsp:txXfrm>
    </dsp:sp>
    <dsp:sp modelId="{7A390D14-8E44-4885-B356-7E71D6F87AB4}">
      <dsp:nvSpPr>
        <dsp:cNvPr id="0" name=""/>
        <dsp:cNvSpPr/>
      </dsp:nvSpPr>
      <dsp:spPr>
        <a:xfrm>
          <a:off x="0" y="1723955"/>
          <a:ext cx="2305437" cy="1639497"/>
        </a:xfrm>
        <a:prstGeom prst="roundRect">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b="1" kern="1200" dirty="0"/>
            <a:t>Definition method</a:t>
          </a:r>
          <a:endParaRPr lang="en-GB" sz="2000" b="1" kern="1200" dirty="0"/>
        </a:p>
        <a:p>
          <a:pPr marL="0" lvl="0" indent="0" algn="ctr" defTabSz="889000">
            <a:lnSpc>
              <a:spcPct val="90000"/>
            </a:lnSpc>
            <a:spcBef>
              <a:spcPct val="0"/>
            </a:spcBef>
            <a:spcAft>
              <a:spcPct val="35000"/>
            </a:spcAft>
            <a:buNone/>
          </a:pPr>
          <a:r>
            <a:rPr lang="en-US" sz="2000" kern="1200" dirty="0"/>
            <a:t>BACKGROUND INFORMATION</a:t>
          </a:r>
        </a:p>
      </dsp:txBody>
      <dsp:txXfrm>
        <a:off x="80034" y="1803989"/>
        <a:ext cx="2145369" cy="1479429"/>
      </dsp:txXfrm>
    </dsp:sp>
    <dsp:sp modelId="{D56CC75B-4DEB-451C-90DD-A1AE0E1C0D26}">
      <dsp:nvSpPr>
        <dsp:cNvPr id="0" name=""/>
        <dsp:cNvSpPr/>
      </dsp:nvSpPr>
      <dsp:spPr>
        <a:xfrm rot="5400000">
          <a:off x="3698917" y="2215898"/>
          <a:ext cx="1311597" cy="4098556"/>
        </a:xfrm>
        <a:prstGeom prst="round2Same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tr-TR" sz="2200" kern="1200" dirty="0"/>
            <a:t>Writing the opposite of the main idea</a:t>
          </a:r>
          <a:endParaRPr lang="en-US" sz="2200" kern="1200" dirty="0"/>
        </a:p>
      </dsp:txBody>
      <dsp:txXfrm rot="-5400000">
        <a:off x="2305438" y="3673405"/>
        <a:ext cx="4034529" cy="1183543"/>
      </dsp:txXfrm>
    </dsp:sp>
    <dsp:sp modelId="{36DBF8B7-FB28-4BEC-B6A9-AAC7584C4207}">
      <dsp:nvSpPr>
        <dsp:cNvPr id="0" name=""/>
        <dsp:cNvSpPr/>
      </dsp:nvSpPr>
      <dsp:spPr>
        <a:xfrm>
          <a:off x="0" y="3445427"/>
          <a:ext cx="2305437" cy="1639497"/>
        </a:xfrm>
        <a:prstGeom prst="roundRect">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tr-TR" sz="2000" b="1" kern="1200" dirty="0"/>
            <a:t>Turnabout method</a:t>
          </a:r>
          <a:endParaRPr lang="en-GB" sz="2000" b="1" kern="1200" dirty="0"/>
        </a:p>
        <a:p>
          <a:pPr marL="0" lvl="0" indent="0" algn="ctr" defTabSz="889000">
            <a:lnSpc>
              <a:spcPct val="90000"/>
            </a:lnSpc>
            <a:spcBef>
              <a:spcPct val="0"/>
            </a:spcBef>
            <a:spcAft>
              <a:spcPct val="35000"/>
            </a:spcAft>
            <a:buNone/>
          </a:pPr>
          <a:r>
            <a:rPr lang="en-US" sz="2000" kern="1200" dirty="0"/>
            <a:t>BACKGROUND INFORMATION</a:t>
          </a:r>
        </a:p>
      </dsp:txBody>
      <dsp:txXfrm>
        <a:off x="80034" y="3525461"/>
        <a:ext cx="2145369" cy="1479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41DE5-7B0F-43AF-AB7C-007FC97CD9CC}">
      <dsp:nvSpPr>
        <dsp:cNvPr id="0" name=""/>
        <dsp:cNvSpPr/>
      </dsp:nvSpPr>
      <dsp:spPr>
        <a:xfrm>
          <a:off x="0" y="1129"/>
          <a:ext cx="6754178" cy="754535"/>
        </a:xfrm>
        <a:prstGeom prst="roundRect">
          <a:avLst/>
        </a:prstGeom>
        <a:no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solidFill>
                <a:schemeClr val="tx1"/>
              </a:solidFill>
            </a:rPr>
            <a:t>- Controversy statement </a:t>
          </a:r>
          <a:r>
            <a:rPr lang="en-GB" sz="1800" kern="1200" dirty="0">
              <a:solidFill>
                <a:schemeClr val="tx1"/>
              </a:solidFill>
            </a:rPr>
            <a:t>is a sentence that tells the reader that there is a debate on the issue.</a:t>
          </a:r>
        </a:p>
        <a:p>
          <a:pPr marL="0" lvl="0" indent="0" algn="l" defTabSz="800100">
            <a:lnSpc>
              <a:spcPct val="90000"/>
            </a:lnSpc>
            <a:spcBef>
              <a:spcPct val="0"/>
            </a:spcBef>
            <a:spcAft>
              <a:spcPct val="35000"/>
            </a:spcAft>
            <a:buNone/>
          </a:pPr>
          <a:r>
            <a:rPr lang="en-GB" sz="1800" kern="1200" dirty="0">
              <a:solidFill>
                <a:schemeClr val="tx1"/>
              </a:solidFill>
            </a:rPr>
            <a:t>- It </a:t>
          </a:r>
          <a:r>
            <a:rPr lang="en-GB" sz="1800" b="1" kern="1200" dirty="0">
              <a:solidFill>
                <a:schemeClr val="tx1"/>
              </a:solidFill>
            </a:rPr>
            <a:t>connects</a:t>
          </a:r>
          <a:r>
            <a:rPr lang="en-GB" sz="1800" kern="1200" dirty="0">
              <a:solidFill>
                <a:schemeClr val="tx1"/>
              </a:solidFill>
            </a:rPr>
            <a:t> the background information to the thesis statement. </a:t>
          </a:r>
        </a:p>
        <a:p>
          <a:pPr marL="0" lvl="0" indent="0" algn="l" defTabSz="800100">
            <a:lnSpc>
              <a:spcPct val="90000"/>
            </a:lnSpc>
            <a:spcBef>
              <a:spcPct val="0"/>
            </a:spcBef>
            <a:spcAft>
              <a:spcPct val="35000"/>
            </a:spcAft>
            <a:buNone/>
          </a:pPr>
          <a:r>
            <a:rPr lang="en-GB" sz="1800" kern="1200" dirty="0">
              <a:solidFill>
                <a:schemeClr val="tx1"/>
              </a:solidFill>
            </a:rPr>
            <a:t>- It is a </a:t>
          </a:r>
          <a:r>
            <a:rPr lang="en-GB" sz="1800" b="1" kern="1200" dirty="0">
              <a:solidFill>
                <a:schemeClr val="tx1"/>
              </a:solidFill>
            </a:rPr>
            <a:t>“neutral” </a:t>
          </a:r>
          <a:r>
            <a:rPr lang="en-GB" sz="1800" kern="1200" dirty="0">
              <a:solidFill>
                <a:schemeClr val="tx1"/>
              </a:solidFill>
            </a:rPr>
            <a:t>expression. In other words, it </a:t>
          </a:r>
          <a:r>
            <a:rPr lang="en-GB" sz="1800" b="1" kern="1200" dirty="0">
              <a:solidFill>
                <a:schemeClr val="tx1"/>
              </a:solidFill>
            </a:rPr>
            <a:t>does not </a:t>
          </a:r>
          <a:r>
            <a:rPr lang="en-GB" sz="1800" kern="1200" dirty="0">
              <a:solidFill>
                <a:schemeClr val="tx1"/>
              </a:solidFill>
            </a:rPr>
            <a:t>take a side in the argument.</a:t>
          </a:r>
        </a:p>
        <a:p>
          <a:pPr marL="0" lvl="0" indent="0" algn="l" defTabSz="800100">
            <a:lnSpc>
              <a:spcPct val="90000"/>
            </a:lnSpc>
            <a:spcBef>
              <a:spcPct val="0"/>
            </a:spcBef>
            <a:spcAft>
              <a:spcPct val="35000"/>
            </a:spcAft>
            <a:buNone/>
          </a:pPr>
          <a:endParaRPr lang="en-US" sz="1800" kern="1200" dirty="0">
            <a:solidFill>
              <a:schemeClr val="tx1"/>
            </a:solidFill>
          </a:endParaRPr>
        </a:p>
      </dsp:txBody>
      <dsp:txXfrm>
        <a:off x="36833" y="37962"/>
        <a:ext cx="6680512" cy="680869"/>
      </dsp:txXfrm>
    </dsp:sp>
    <dsp:sp modelId="{9CA7FE1E-5AAE-4346-946D-A7165C7F2406}">
      <dsp:nvSpPr>
        <dsp:cNvPr id="0" name=""/>
        <dsp:cNvSpPr/>
      </dsp:nvSpPr>
      <dsp:spPr>
        <a:xfrm>
          <a:off x="0" y="760046"/>
          <a:ext cx="6754178" cy="754535"/>
        </a:xfrm>
        <a:prstGeom prst="roundRect">
          <a:avLst/>
        </a:prstGeom>
        <a:no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GB" sz="1800" kern="1200" dirty="0">
            <a:solidFill>
              <a:schemeClr val="tx1"/>
            </a:solidFill>
          </a:endParaRPr>
        </a:p>
      </dsp:txBody>
      <dsp:txXfrm>
        <a:off x="36833" y="796879"/>
        <a:ext cx="6680512" cy="680869"/>
      </dsp:txXfrm>
    </dsp:sp>
    <dsp:sp modelId="{E29AFC23-3F75-426F-B431-B058990C3C2C}">
      <dsp:nvSpPr>
        <dsp:cNvPr id="0" name=""/>
        <dsp:cNvSpPr/>
      </dsp:nvSpPr>
      <dsp:spPr>
        <a:xfrm>
          <a:off x="0" y="1518962"/>
          <a:ext cx="6754178" cy="754535"/>
        </a:xfrm>
        <a:prstGeom prst="roundRect">
          <a:avLst/>
        </a:prstGeom>
        <a:gradFill rotWithShape="0">
          <a:gsLst>
            <a:gs pos="0">
              <a:schemeClr val="accent2">
                <a:hueOff val="-2918144"/>
                <a:satOff val="-2633"/>
                <a:lumOff val="-587"/>
                <a:alphaOff val="0"/>
                <a:tint val="98000"/>
                <a:hueMod val="94000"/>
                <a:satMod val="130000"/>
                <a:lumMod val="128000"/>
              </a:schemeClr>
            </a:gs>
            <a:gs pos="100000">
              <a:schemeClr val="accent2">
                <a:hueOff val="-2918144"/>
                <a:satOff val="-2633"/>
                <a:lumOff val="-587"/>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Despite some of its benefits</a:t>
          </a:r>
          <a:r>
            <a:rPr lang="en-US" sz="1800" u="none" kern="1200" dirty="0">
              <a:solidFill>
                <a:schemeClr val="tx1"/>
              </a:solidFill>
            </a:rPr>
            <a:t>, there have also been recent </a:t>
          </a:r>
          <a:r>
            <a:rPr lang="en-US" sz="1800" b="1" u="none" kern="1200" dirty="0">
              <a:solidFill>
                <a:schemeClr val="tx1"/>
              </a:solidFill>
            </a:rPr>
            <a:t>debates</a:t>
          </a:r>
          <a:r>
            <a:rPr lang="en-US" sz="1800" u="none" kern="1200" dirty="0">
              <a:solidFill>
                <a:schemeClr val="tx1"/>
              </a:solidFill>
            </a:rPr>
            <a:t> about the use of computers </a:t>
          </a:r>
          <a:r>
            <a:rPr lang="en-US" sz="1800" kern="1200" dirty="0">
              <a:solidFill>
                <a:schemeClr val="tx1"/>
              </a:solidFill>
            </a:rPr>
            <a:t>in classrooms as education tools. </a:t>
          </a:r>
        </a:p>
      </dsp:txBody>
      <dsp:txXfrm>
        <a:off x="36833" y="1555795"/>
        <a:ext cx="6680512" cy="680869"/>
      </dsp:txXfrm>
    </dsp:sp>
    <dsp:sp modelId="{88D81322-AA07-47E0-A697-7369E8672CFB}">
      <dsp:nvSpPr>
        <dsp:cNvPr id="0" name=""/>
        <dsp:cNvSpPr/>
      </dsp:nvSpPr>
      <dsp:spPr>
        <a:xfrm>
          <a:off x="0" y="2243693"/>
          <a:ext cx="6754178" cy="754535"/>
        </a:xfrm>
        <a:prstGeom prst="roundRect">
          <a:avLst/>
        </a:prstGeom>
        <a:gradFill rotWithShape="0">
          <a:gsLst>
            <a:gs pos="0">
              <a:schemeClr val="accent2">
                <a:hueOff val="-4377215"/>
                <a:satOff val="-3950"/>
                <a:lumOff val="-881"/>
                <a:alphaOff val="0"/>
                <a:tint val="98000"/>
                <a:hueMod val="94000"/>
                <a:satMod val="130000"/>
                <a:lumMod val="128000"/>
              </a:schemeClr>
            </a:gs>
            <a:gs pos="100000">
              <a:schemeClr val="accent2">
                <a:hueOff val="-4377215"/>
                <a:satOff val="-3950"/>
                <a:lumOff val="-88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There is an ongoing </a:t>
          </a:r>
          <a:r>
            <a:rPr lang="en-GB" sz="1800" b="1" kern="1200" dirty="0"/>
            <a:t>disagreement</a:t>
          </a:r>
          <a:r>
            <a:rPr lang="en-GB" sz="1800" kern="1200" dirty="0"/>
            <a:t> on whether </a:t>
          </a:r>
          <a:r>
            <a:rPr lang="en-GB" sz="1800" kern="1200" dirty="0">
              <a:solidFill>
                <a:schemeClr val="tx1"/>
              </a:solidFill>
            </a:rPr>
            <a:t>it is beneficial for learning or not.</a:t>
          </a:r>
          <a:endParaRPr lang="en-US" sz="1800" kern="1200" dirty="0">
            <a:solidFill>
              <a:schemeClr val="tx1"/>
            </a:solidFill>
          </a:endParaRPr>
        </a:p>
      </dsp:txBody>
      <dsp:txXfrm>
        <a:off x="36833" y="2280526"/>
        <a:ext cx="6680512" cy="680869"/>
      </dsp:txXfrm>
    </dsp:sp>
    <dsp:sp modelId="{A9DD3134-8DA1-44F9-A18A-A12049EE6A18}">
      <dsp:nvSpPr>
        <dsp:cNvPr id="0" name=""/>
        <dsp:cNvSpPr/>
      </dsp:nvSpPr>
      <dsp:spPr>
        <a:xfrm>
          <a:off x="0" y="3036794"/>
          <a:ext cx="6754178" cy="754535"/>
        </a:xfrm>
        <a:prstGeom prst="roundRect">
          <a:avLst/>
        </a:prstGeom>
        <a:gradFill rotWithShape="0">
          <a:gsLst>
            <a:gs pos="0">
              <a:schemeClr val="accent2">
                <a:hueOff val="-5836287"/>
                <a:satOff val="-5267"/>
                <a:lumOff val="-1175"/>
                <a:alphaOff val="0"/>
                <a:tint val="98000"/>
                <a:hueMod val="94000"/>
                <a:satMod val="130000"/>
                <a:lumMod val="128000"/>
              </a:schemeClr>
            </a:gs>
            <a:gs pos="100000">
              <a:schemeClr val="accent2">
                <a:hueOff val="-5836287"/>
                <a:satOff val="-5267"/>
                <a:lumOff val="-117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t>Recently, the </a:t>
          </a:r>
          <a:r>
            <a:rPr lang="en-GB" sz="1800" b="1" i="0" kern="1200" dirty="0"/>
            <a:t>claims</a:t>
          </a:r>
          <a:r>
            <a:rPr lang="en-GB" sz="1800" b="0" i="0" kern="1200" dirty="0"/>
            <a:t> </a:t>
          </a:r>
          <a:r>
            <a:rPr lang="en-GB" sz="1800" b="0" i="0" kern="1200" dirty="0">
              <a:solidFill>
                <a:schemeClr val="tx1"/>
              </a:solidFill>
            </a:rPr>
            <a:t>in the benefits of laptop use in class practices </a:t>
          </a:r>
          <a:r>
            <a:rPr lang="en-GB" sz="1800" b="0" i="0" kern="1200" dirty="0"/>
            <a:t>have become </a:t>
          </a:r>
          <a:r>
            <a:rPr lang="en-GB" sz="1800" b="1" i="0" kern="1200" dirty="0"/>
            <a:t>contentious</a:t>
          </a:r>
          <a:r>
            <a:rPr lang="en-GB" sz="1800" b="0" i="0" kern="1200" dirty="0"/>
            <a:t>.</a:t>
          </a:r>
          <a:endParaRPr lang="en-US" sz="1800" b="0" kern="1200" dirty="0"/>
        </a:p>
      </dsp:txBody>
      <dsp:txXfrm>
        <a:off x="36833" y="3073627"/>
        <a:ext cx="6680512" cy="680869"/>
      </dsp:txXfrm>
    </dsp:sp>
    <dsp:sp modelId="{75DF46F2-8BF4-48E2-A9B0-EE3C4F38EBA1}">
      <dsp:nvSpPr>
        <dsp:cNvPr id="0" name=""/>
        <dsp:cNvSpPr/>
      </dsp:nvSpPr>
      <dsp:spPr>
        <a:xfrm>
          <a:off x="0" y="3795711"/>
          <a:ext cx="6754178" cy="754535"/>
        </a:xfrm>
        <a:prstGeom prst="roundRect">
          <a:avLst/>
        </a:prstGeom>
        <a:gradFill rotWithShape="0">
          <a:gsLst>
            <a:gs pos="0">
              <a:schemeClr val="accent2">
                <a:hueOff val="-7295359"/>
                <a:satOff val="-6583"/>
                <a:lumOff val="-1468"/>
                <a:alphaOff val="0"/>
                <a:tint val="98000"/>
                <a:hueMod val="94000"/>
                <a:satMod val="130000"/>
                <a:lumMod val="128000"/>
              </a:schemeClr>
            </a:gs>
            <a:gs pos="100000">
              <a:schemeClr val="accent2">
                <a:hueOff val="-7295359"/>
                <a:satOff val="-6583"/>
                <a:lumOff val="-1468"/>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schemeClr val="tx1"/>
              </a:solidFill>
            </a:rPr>
            <a:t>Using laptops in class has recently been open to </a:t>
          </a:r>
          <a:r>
            <a:rPr lang="en-GB" sz="1800" b="1" kern="1200" dirty="0">
              <a:solidFill>
                <a:schemeClr val="tx1"/>
              </a:solidFill>
            </a:rPr>
            <a:t>dispute</a:t>
          </a:r>
          <a:r>
            <a:rPr lang="en-GB" sz="1800" kern="1200" dirty="0">
              <a:solidFill>
                <a:schemeClr val="tx1"/>
              </a:solidFill>
            </a:rPr>
            <a:t>.</a:t>
          </a:r>
          <a:endParaRPr lang="en-US" sz="1800" kern="1200" dirty="0">
            <a:solidFill>
              <a:schemeClr val="bg1"/>
            </a:solidFill>
          </a:endParaRPr>
        </a:p>
      </dsp:txBody>
      <dsp:txXfrm>
        <a:off x="36833" y="3832544"/>
        <a:ext cx="6680512" cy="680869"/>
      </dsp:txXfrm>
    </dsp:sp>
    <dsp:sp modelId="{AF7E111C-C3EC-4D21-9D05-6F70D5B4DC24}">
      <dsp:nvSpPr>
        <dsp:cNvPr id="0" name=""/>
        <dsp:cNvSpPr/>
      </dsp:nvSpPr>
      <dsp:spPr>
        <a:xfrm>
          <a:off x="0" y="4554627"/>
          <a:ext cx="6754178" cy="754535"/>
        </a:xfrm>
        <a:prstGeom prst="roundRect">
          <a:avLst/>
        </a:prstGeom>
        <a:gradFill rotWithShape="0">
          <a:gsLst>
            <a:gs pos="0">
              <a:schemeClr val="accent2">
                <a:hueOff val="-8754431"/>
                <a:satOff val="-7900"/>
                <a:lumOff val="-1762"/>
                <a:alphaOff val="0"/>
                <a:tint val="98000"/>
                <a:hueMod val="94000"/>
                <a:satMod val="130000"/>
                <a:lumMod val="128000"/>
              </a:schemeClr>
            </a:gs>
            <a:gs pos="100000">
              <a:schemeClr val="accent2">
                <a:hueOff val="-8754431"/>
                <a:satOff val="-7900"/>
                <a:lumOff val="-1762"/>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solidFill>
                <a:schemeClr val="tx1"/>
              </a:solidFill>
            </a:rPr>
            <a:t>Laptop </a:t>
          </a:r>
          <a:r>
            <a:rPr lang="en-GB" sz="1800" kern="1200" dirty="0">
              <a:solidFill>
                <a:schemeClr val="tx1"/>
              </a:solidFill>
            </a:rPr>
            <a:t>use in class </a:t>
          </a:r>
          <a:r>
            <a:rPr lang="en-GB" sz="1800" kern="1200" dirty="0"/>
            <a:t>is a highly </a:t>
          </a:r>
          <a:r>
            <a:rPr lang="en-GB" sz="1800" b="1" kern="1200" dirty="0"/>
            <a:t>controversial</a:t>
          </a:r>
          <a:r>
            <a:rPr lang="en-GB" sz="1800" kern="1200" dirty="0"/>
            <a:t> subject.</a:t>
          </a:r>
          <a:endParaRPr lang="en-US" sz="1800" kern="1200" dirty="0">
            <a:solidFill>
              <a:schemeClr val="bg1"/>
            </a:solidFill>
          </a:endParaRPr>
        </a:p>
      </dsp:txBody>
      <dsp:txXfrm>
        <a:off x="36833" y="4591460"/>
        <a:ext cx="6680512" cy="6808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7B417-C328-4B06-A9B7-450AB75F30DF}">
      <dsp:nvSpPr>
        <dsp:cNvPr id="0" name=""/>
        <dsp:cNvSpPr/>
      </dsp:nvSpPr>
      <dsp:spPr>
        <a:xfrm>
          <a:off x="0" y="325156"/>
          <a:ext cx="6190459" cy="8751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body paragraph discusses both the </a:t>
          </a:r>
          <a:r>
            <a:rPr lang="en-US" sz="2200" b="1" kern="1200"/>
            <a:t>opposing</a:t>
          </a:r>
          <a:r>
            <a:rPr lang="en-US" sz="2200" kern="1200"/>
            <a:t> and </a:t>
          </a:r>
          <a:r>
            <a:rPr lang="en-US" sz="2200" b="1" kern="1200"/>
            <a:t>supporting</a:t>
          </a:r>
          <a:r>
            <a:rPr lang="en-US" sz="2200" kern="1200"/>
            <a:t> sides of an issue. </a:t>
          </a:r>
        </a:p>
      </dsp:txBody>
      <dsp:txXfrm>
        <a:off x="42722" y="367878"/>
        <a:ext cx="6105015" cy="789716"/>
      </dsp:txXfrm>
    </dsp:sp>
    <dsp:sp modelId="{F6611DED-716F-4261-BE3A-83632029A057}">
      <dsp:nvSpPr>
        <dsp:cNvPr id="0" name=""/>
        <dsp:cNvSpPr/>
      </dsp:nvSpPr>
      <dsp:spPr>
        <a:xfrm>
          <a:off x="0" y="1207694"/>
          <a:ext cx="6190459" cy="8751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a:t>
          </a:r>
          <a:r>
            <a:rPr lang="en-US" sz="2200" b="1" kern="1200" dirty="0"/>
            <a:t>counter</a:t>
          </a:r>
          <a:r>
            <a:rPr lang="en-US" sz="2200" kern="1200" dirty="0"/>
            <a:t> argument should be </a:t>
          </a:r>
          <a:r>
            <a:rPr lang="en-US" sz="2200" b="1" kern="1200" dirty="0"/>
            <a:t>refuted</a:t>
          </a:r>
          <a:r>
            <a:rPr lang="en-US" sz="2200" kern="1200" dirty="0"/>
            <a:t>. </a:t>
          </a:r>
        </a:p>
      </dsp:txBody>
      <dsp:txXfrm>
        <a:off x="42722" y="1250416"/>
        <a:ext cx="6105015" cy="789716"/>
      </dsp:txXfrm>
    </dsp:sp>
    <dsp:sp modelId="{88829D9E-4CDB-424A-9FED-9BE1DC8B8F40}">
      <dsp:nvSpPr>
        <dsp:cNvPr id="0" name=""/>
        <dsp:cNvSpPr/>
      </dsp:nvSpPr>
      <dsp:spPr>
        <a:xfrm>
          <a:off x="0" y="2202196"/>
          <a:ext cx="6190459" cy="87516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So, the body paragraph must consist of </a:t>
          </a:r>
          <a:r>
            <a:rPr lang="en-US" sz="2200" b="1" kern="1200" dirty="0"/>
            <a:t>two major supports.</a:t>
          </a:r>
          <a:r>
            <a:rPr lang="en-US" sz="2200" kern="1200" dirty="0"/>
            <a:t> </a:t>
          </a:r>
        </a:p>
      </dsp:txBody>
      <dsp:txXfrm>
        <a:off x="42722" y="2244918"/>
        <a:ext cx="6105015" cy="789716"/>
      </dsp:txXfrm>
    </dsp:sp>
    <dsp:sp modelId="{4694DC30-1A32-467F-9AD3-C92980BEE706}">
      <dsp:nvSpPr>
        <dsp:cNvPr id="0" name=""/>
        <dsp:cNvSpPr/>
      </dsp:nvSpPr>
      <dsp:spPr>
        <a:xfrm>
          <a:off x="0" y="3077356"/>
          <a:ext cx="6190459"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547"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p>
        <a:p>
          <a:pPr marL="171450" lvl="1" indent="-171450" algn="l" defTabSz="755650">
            <a:lnSpc>
              <a:spcPct val="90000"/>
            </a:lnSpc>
            <a:spcBef>
              <a:spcPct val="0"/>
            </a:spcBef>
            <a:spcAft>
              <a:spcPct val="20000"/>
            </a:spcAft>
            <a:buChar char="•"/>
          </a:pPr>
          <a:r>
            <a:rPr lang="en-US" sz="1700" kern="1200" dirty="0"/>
            <a:t>Major support A: </a:t>
          </a:r>
          <a:r>
            <a:rPr lang="en-US" sz="1700" b="1" kern="1200" dirty="0"/>
            <a:t>con (</a:t>
          </a:r>
          <a:r>
            <a:rPr lang="en-US" sz="1700" kern="1200" dirty="0"/>
            <a:t>The statements that support the </a:t>
          </a:r>
          <a:r>
            <a:rPr lang="en-US" sz="1700" b="1" kern="1200" dirty="0"/>
            <a:t>opposing argument)</a:t>
          </a:r>
          <a:endParaRPr lang="en-US" sz="1700" kern="1200" dirty="0"/>
        </a:p>
        <a:p>
          <a:pPr marL="171450" lvl="1" indent="-171450" algn="l" defTabSz="755650">
            <a:lnSpc>
              <a:spcPct val="90000"/>
            </a:lnSpc>
            <a:spcBef>
              <a:spcPct val="0"/>
            </a:spcBef>
            <a:spcAft>
              <a:spcPct val="20000"/>
            </a:spcAft>
            <a:buChar char="•"/>
          </a:pPr>
          <a:r>
            <a:rPr lang="en-US" sz="1700" kern="1200" dirty="0"/>
            <a:t>Major support B: </a:t>
          </a:r>
          <a:r>
            <a:rPr lang="en-US" sz="1700" b="1" kern="1200" dirty="0"/>
            <a:t>pro</a:t>
          </a:r>
          <a:r>
            <a:rPr lang="en-US" sz="1700" kern="1200" dirty="0"/>
            <a:t> (The reasons that support the </a:t>
          </a:r>
          <a:r>
            <a:rPr lang="en-US" sz="1700" b="1" kern="1200" dirty="0"/>
            <a:t>main premise)</a:t>
          </a:r>
          <a:endParaRPr lang="en-US" sz="1700" kern="1200" dirty="0"/>
        </a:p>
      </dsp:txBody>
      <dsp:txXfrm>
        <a:off x="0" y="3077356"/>
        <a:ext cx="6190459" cy="1366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4BC69-640E-4CEF-9D5B-D2ACC94CFC24}">
      <dsp:nvSpPr>
        <dsp:cNvPr id="0" name=""/>
        <dsp:cNvSpPr/>
      </dsp:nvSpPr>
      <dsp:spPr>
        <a:xfrm>
          <a:off x="0" y="555557"/>
          <a:ext cx="7010893" cy="8064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E2D517-25E7-48FD-B8AC-FCB1C5C4034A}">
      <dsp:nvSpPr>
        <dsp:cNvPr id="0" name=""/>
        <dsp:cNvSpPr/>
      </dsp:nvSpPr>
      <dsp:spPr>
        <a:xfrm>
          <a:off x="350544" y="83237"/>
          <a:ext cx="6584266" cy="944640"/>
        </a:xfrm>
        <a:prstGeom prst="roundRect">
          <a:avLst/>
        </a:prstGeom>
        <a:gradFill rotWithShape="0">
          <a:gsLst>
            <a:gs pos="0">
              <a:srgbClr val="ED8747"/>
            </a:gs>
            <a:gs pos="91000">
              <a:schemeClr val="accent2">
                <a:hueOff val="0"/>
                <a:satOff val="0"/>
                <a:lumOff val="0"/>
                <a:alphaOff val="0"/>
                <a:shade val="100000"/>
                <a:satMod val="110000"/>
                <a:lumMod val="100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85497" tIns="0" rIns="185497" bIns="0" numCol="1" spcCol="1270" anchor="ctr" anchorCtr="0">
          <a:noAutofit/>
        </a:bodyPr>
        <a:lstStyle/>
        <a:p>
          <a:pPr marL="0" lvl="0" indent="0" algn="l" defTabSz="800100">
            <a:lnSpc>
              <a:spcPct val="90000"/>
            </a:lnSpc>
            <a:spcBef>
              <a:spcPct val="0"/>
            </a:spcBef>
            <a:spcAft>
              <a:spcPct val="35000"/>
            </a:spcAft>
            <a:buNone/>
          </a:pPr>
          <a:r>
            <a:rPr lang="en-GB" sz="1800" kern="1200" dirty="0"/>
            <a:t>1. Topic sentence</a:t>
          </a:r>
          <a:endParaRPr lang="en-US" sz="1800" kern="1200" dirty="0"/>
        </a:p>
      </dsp:txBody>
      <dsp:txXfrm>
        <a:off x="396658" y="129351"/>
        <a:ext cx="6492038" cy="852412"/>
      </dsp:txXfrm>
    </dsp:sp>
    <dsp:sp modelId="{86C6B001-65FC-4CFA-BD19-E3A605F87A22}">
      <dsp:nvSpPr>
        <dsp:cNvPr id="0" name=""/>
        <dsp:cNvSpPr/>
      </dsp:nvSpPr>
      <dsp:spPr>
        <a:xfrm>
          <a:off x="0" y="2007077"/>
          <a:ext cx="7010893" cy="8064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CE1A11-AA14-4161-83A9-EF2270179576}">
      <dsp:nvSpPr>
        <dsp:cNvPr id="0" name=""/>
        <dsp:cNvSpPr/>
      </dsp:nvSpPr>
      <dsp:spPr>
        <a:xfrm>
          <a:off x="350544" y="1534757"/>
          <a:ext cx="6584266" cy="944640"/>
        </a:xfrm>
        <a:prstGeom prst="roundRect">
          <a:avLst/>
        </a:prstGeom>
        <a:gradFill rotWithShape="0">
          <a:gsLst>
            <a:gs pos="0">
              <a:schemeClr val="accent3">
                <a:hueOff val="0"/>
                <a:satOff val="0"/>
                <a:lumOff val="0"/>
                <a:alphaOff val="0"/>
                <a:tint val="98000"/>
                <a:hueMod val="94000"/>
                <a:satMod val="130000"/>
                <a:lumMod val="128000"/>
              </a:schemeClr>
            </a:gs>
            <a:gs pos="100000">
              <a:schemeClr val="accent3">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85497" tIns="0" rIns="185497" bIns="0" numCol="1" spcCol="1270" anchor="ctr" anchorCtr="0">
          <a:noAutofit/>
        </a:bodyPr>
        <a:lstStyle/>
        <a:p>
          <a:pPr marL="0" lvl="0" indent="0" algn="l" defTabSz="800100">
            <a:lnSpc>
              <a:spcPct val="90000"/>
            </a:lnSpc>
            <a:spcBef>
              <a:spcPct val="0"/>
            </a:spcBef>
            <a:spcAft>
              <a:spcPct val="35000"/>
            </a:spcAft>
            <a:buNone/>
          </a:pPr>
          <a:r>
            <a:rPr lang="en-GB" sz="1800" kern="1200" dirty="0"/>
            <a:t>2. CONs (introducing the counter argument</a:t>
          </a:r>
          <a:endParaRPr lang="en-US" sz="1800" kern="1200" dirty="0"/>
        </a:p>
      </dsp:txBody>
      <dsp:txXfrm>
        <a:off x="396658" y="1580871"/>
        <a:ext cx="6492038" cy="852412"/>
      </dsp:txXfrm>
    </dsp:sp>
    <dsp:sp modelId="{38E13743-EC5C-430F-BA56-23F07E21FF3A}">
      <dsp:nvSpPr>
        <dsp:cNvPr id="0" name=""/>
        <dsp:cNvSpPr/>
      </dsp:nvSpPr>
      <dsp:spPr>
        <a:xfrm>
          <a:off x="0" y="3528211"/>
          <a:ext cx="7010893" cy="8064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1FA508-F593-4BCE-B91E-D88E6A86BBC8}">
      <dsp:nvSpPr>
        <dsp:cNvPr id="0" name=""/>
        <dsp:cNvSpPr/>
      </dsp:nvSpPr>
      <dsp:spPr>
        <a:xfrm>
          <a:off x="350544" y="2986277"/>
          <a:ext cx="6584266" cy="944640"/>
        </a:xfrm>
        <a:prstGeom prst="roundRect">
          <a:avLst/>
        </a:prstGeom>
        <a:gradFill flip="none" rotWithShape="0">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85497" tIns="0" rIns="185497" bIns="0" numCol="1" spcCol="1270" anchor="ctr" anchorCtr="0">
          <a:noAutofit/>
        </a:bodyPr>
        <a:lstStyle/>
        <a:p>
          <a:pPr marL="0" lvl="0" indent="0" algn="l" defTabSz="800100">
            <a:lnSpc>
              <a:spcPct val="90000"/>
            </a:lnSpc>
            <a:spcBef>
              <a:spcPct val="0"/>
            </a:spcBef>
            <a:spcAft>
              <a:spcPct val="35000"/>
            </a:spcAft>
            <a:buNone/>
          </a:pPr>
          <a:r>
            <a:rPr lang="en-GB" sz="1800" kern="1200" dirty="0"/>
            <a:t>3. PROs (refutation of cons &amp; your argumentation )</a:t>
          </a:r>
          <a:endParaRPr lang="en-US" sz="1800" kern="1200" dirty="0"/>
        </a:p>
      </dsp:txBody>
      <dsp:txXfrm>
        <a:off x="396658" y="3032391"/>
        <a:ext cx="6492038" cy="852412"/>
      </dsp:txXfrm>
    </dsp:sp>
    <dsp:sp modelId="{C8F48A44-DC33-4FC4-8A99-C88576611816}">
      <dsp:nvSpPr>
        <dsp:cNvPr id="0" name=""/>
        <dsp:cNvSpPr/>
      </dsp:nvSpPr>
      <dsp:spPr>
        <a:xfrm>
          <a:off x="0" y="4910117"/>
          <a:ext cx="7010893" cy="8064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EDB078-98CE-45E0-B68E-6272C63A06F0}">
      <dsp:nvSpPr>
        <dsp:cNvPr id="0" name=""/>
        <dsp:cNvSpPr/>
      </dsp:nvSpPr>
      <dsp:spPr>
        <a:xfrm>
          <a:off x="350544" y="4437797"/>
          <a:ext cx="6584266" cy="944640"/>
        </a:xfrm>
        <a:prstGeom prst="roundRect">
          <a:avLst/>
        </a:prstGeom>
        <a:gradFill rotWithShape="1">
          <a:gsLst>
            <a:gs pos="0">
              <a:schemeClr val="accent2">
                <a:tint val="62000"/>
                <a:hueMod val="94000"/>
                <a:satMod val="140000"/>
                <a:lumMod val="110000"/>
              </a:schemeClr>
            </a:gs>
            <a:gs pos="100000">
              <a:schemeClr val="accent2">
                <a:tint val="84000"/>
                <a:satMod val="160000"/>
              </a:schemeClr>
            </a:gs>
          </a:gsLst>
          <a:lin ang="5400000" scaled="0"/>
        </a:gradFill>
        <a:ln w="9525" cap="rnd" cmpd="sng" algn="ctr">
          <a:solidFill>
            <a:schemeClr val="accent2">
              <a:tint val="76000"/>
              <a:alpha val="60000"/>
              <a:hueMod val="94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85497" tIns="0" rIns="185497" bIns="0" numCol="1" spcCol="1270" anchor="ctr" anchorCtr="0">
          <a:noAutofit/>
        </a:bodyPr>
        <a:lstStyle/>
        <a:p>
          <a:pPr marL="0" lvl="0" indent="0" algn="l" defTabSz="800100">
            <a:lnSpc>
              <a:spcPct val="90000"/>
            </a:lnSpc>
            <a:spcBef>
              <a:spcPct val="0"/>
            </a:spcBef>
            <a:spcAft>
              <a:spcPct val="35000"/>
            </a:spcAft>
            <a:buNone/>
          </a:pPr>
          <a:r>
            <a:rPr lang="en-US" sz="1800" kern="1200" dirty="0"/>
            <a:t>4. Concluding sentence (optional)</a:t>
          </a:r>
        </a:p>
      </dsp:txBody>
      <dsp:txXfrm>
        <a:off x="396658" y="4483911"/>
        <a:ext cx="6492038" cy="8524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EB405-2A2B-4D2B-BE75-90EF5C4F19DA}">
      <dsp:nvSpPr>
        <dsp:cNvPr id="0" name=""/>
        <dsp:cNvSpPr/>
      </dsp:nvSpPr>
      <dsp:spPr>
        <a:xfrm>
          <a:off x="0" y="740226"/>
          <a:ext cx="10820398" cy="1216800"/>
        </a:xfrm>
        <a:prstGeom prst="roundRect">
          <a:avLst/>
        </a:prstGeom>
        <a:solidFill>
          <a:schemeClr val="bg2"/>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a:t>
          </a:r>
          <a:r>
            <a:rPr lang="en-US" sz="2400" b="1" kern="1200" dirty="0"/>
            <a:t>first</a:t>
          </a:r>
          <a:r>
            <a:rPr lang="en-US" sz="2400" kern="1200" dirty="0"/>
            <a:t> sentence of the body paragraph. </a:t>
          </a:r>
        </a:p>
      </dsp:txBody>
      <dsp:txXfrm>
        <a:off x="59399" y="799625"/>
        <a:ext cx="10701600" cy="1098002"/>
      </dsp:txXfrm>
    </dsp:sp>
    <dsp:sp modelId="{1D1EAF32-352C-43E5-A614-44DDF82412DA}">
      <dsp:nvSpPr>
        <dsp:cNvPr id="0" name=""/>
        <dsp:cNvSpPr/>
      </dsp:nvSpPr>
      <dsp:spPr>
        <a:xfrm>
          <a:off x="0" y="2144226"/>
          <a:ext cx="10820398" cy="1216800"/>
        </a:xfrm>
        <a:prstGeom prst="roundRect">
          <a:avLst/>
        </a:prstGeom>
        <a:solidFill>
          <a:schemeClr val="bg2">
            <a:lumMod val="60000"/>
            <a:lumOff val="4000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Introduces the </a:t>
          </a:r>
          <a:r>
            <a:rPr lang="en-US" sz="2400" b="1" kern="1200" dirty="0"/>
            <a:t>subtopic </a:t>
          </a:r>
          <a:r>
            <a:rPr lang="en-US" sz="2400" b="0" kern="1200" dirty="0"/>
            <a:t>in the outline</a:t>
          </a:r>
          <a:r>
            <a:rPr lang="en-US" sz="2400" kern="1200" dirty="0"/>
            <a:t>.</a:t>
          </a:r>
        </a:p>
      </dsp:txBody>
      <dsp:txXfrm>
        <a:off x="59399" y="2203625"/>
        <a:ext cx="10701600" cy="1098002"/>
      </dsp:txXfrm>
    </dsp:sp>
    <dsp:sp modelId="{88EBD1AA-90F6-452E-93EF-E869500A4E8E}">
      <dsp:nvSpPr>
        <dsp:cNvPr id="0" name=""/>
        <dsp:cNvSpPr/>
      </dsp:nvSpPr>
      <dsp:spPr>
        <a:xfrm>
          <a:off x="0" y="3548226"/>
          <a:ext cx="10820398" cy="1216800"/>
        </a:xfrm>
        <a:prstGeom prst="roundRect">
          <a:avLst/>
        </a:prstGeom>
        <a:solidFill>
          <a:schemeClr val="tx2">
            <a:lumMod val="7500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topic sentence </a:t>
          </a:r>
          <a:r>
            <a:rPr lang="en-US" sz="2400" kern="1200" dirty="0"/>
            <a:t>= </a:t>
          </a:r>
          <a:r>
            <a:rPr lang="en-US" sz="2400" kern="1200" dirty="0">
              <a:solidFill>
                <a:schemeClr val="bg1"/>
              </a:solidFill>
            </a:rPr>
            <a:t>introductory phrase </a:t>
          </a:r>
          <a:r>
            <a:rPr lang="en-US" sz="2400" kern="1200" dirty="0"/>
            <a:t>+</a:t>
          </a:r>
          <a:r>
            <a:rPr lang="en-US" sz="2400" kern="1200" dirty="0">
              <a:solidFill>
                <a:schemeClr val="accent2">
                  <a:lumMod val="60000"/>
                  <a:lumOff val="40000"/>
                </a:schemeClr>
              </a:solidFill>
            </a:rPr>
            <a:t> topic </a:t>
          </a:r>
          <a:r>
            <a:rPr lang="en-US" sz="2400" kern="1200" dirty="0"/>
            <a:t>+ </a:t>
          </a:r>
          <a:r>
            <a:rPr lang="en-US" sz="2400" kern="1200" dirty="0">
              <a:solidFill>
                <a:srgbClr val="FFC000"/>
              </a:solidFill>
            </a:rPr>
            <a:t>subtopic</a:t>
          </a:r>
          <a:r>
            <a:rPr lang="en-US" sz="2400" kern="1200" dirty="0">
              <a:solidFill>
                <a:srgbClr val="FF0000"/>
              </a:solidFill>
            </a:rPr>
            <a:t> </a:t>
          </a:r>
        </a:p>
      </dsp:txBody>
      <dsp:txXfrm>
        <a:off x="59399" y="3607625"/>
        <a:ext cx="10701600"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B95D3-19CE-4111-9510-EE390D77384C}">
      <dsp:nvSpPr>
        <dsp:cNvPr id="0" name=""/>
        <dsp:cNvSpPr/>
      </dsp:nvSpPr>
      <dsp:spPr>
        <a:xfrm>
          <a:off x="0" y="167313"/>
          <a:ext cx="5682260" cy="2457000"/>
        </a:xfrm>
        <a:prstGeom prst="roundRect">
          <a:avLst/>
        </a:prstGeom>
        <a:gradFill rotWithShape="0">
          <a:gsLst>
            <a:gs pos="0">
              <a:schemeClr val="accent2">
                <a:hueOff val="0"/>
                <a:satOff val="0"/>
                <a:lumOff val="0"/>
                <a:alphaOff val="0"/>
                <a:tint val="98000"/>
                <a:hueMod val="94000"/>
                <a:satMod val="130000"/>
                <a:lumMod val="128000"/>
              </a:schemeClr>
            </a:gs>
            <a:gs pos="100000">
              <a:schemeClr val="accent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 It is the </a:t>
          </a:r>
          <a:r>
            <a:rPr lang="en-GB" sz="2500" b="1" kern="1200" dirty="0"/>
            <a:t>last</a:t>
          </a:r>
          <a:r>
            <a:rPr lang="en-GB" sz="2500" kern="1200" dirty="0"/>
            <a:t> paragraph of the essay.</a:t>
          </a:r>
        </a:p>
        <a:p>
          <a:pPr marL="0" lvl="0" indent="0" algn="l" defTabSz="1111250">
            <a:lnSpc>
              <a:spcPct val="90000"/>
            </a:lnSpc>
            <a:spcBef>
              <a:spcPct val="0"/>
            </a:spcBef>
            <a:spcAft>
              <a:spcPct val="35000"/>
            </a:spcAft>
            <a:buNone/>
          </a:pPr>
          <a:r>
            <a:rPr lang="en-US" sz="2500" kern="1200" dirty="0"/>
            <a:t>- You </a:t>
          </a:r>
          <a:r>
            <a:rPr lang="en-US" sz="2500" u="sng" kern="1200" dirty="0"/>
            <a:t>shouldn’t discuss </a:t>
          </a:r>
          <a:r>
            <a:rPr lang="en-US" sz="2500" kern="1200" dirty="0"/>
            <a:t>a new subtopic or add new information.</a:t>
          </a:r>
        </a:p>
        <a:p>
          <a:pPr marL="0" lvl="0" indent="0" algn="l" defTabSz="1111250">
            <a:lnSpc>
              <a:spcPct val="90000"/>
            </a:lnSpc>
            <a:spcBef>
              <a:spcPct val="0"/>
            </a:spcBef>
            <a:spcAft>
              <a:spcPct val="35000"/>
            </a:spcAft>
            <a:buNone/>
          </a:pPr>
          <a:r>
            <a:rPr lang="en-US" sz="2500" kern="1200" dirty="0"/>
            <a:t>- You should </a:t>
          </a:r>
          <a:r>
            <a:rPr lang="en-US" sz="2500" b="1" kern="1200" dirty="0"/>
            <a:t>wrap up </a:t>
          </a:r>
          <a:r>
            <a:rPr lang="en-US" sz="2500" b="0" kern="1200" dirty="0"/>
            <a:t>the essay. </a:t>
          </a:r>
          <a:endParaRPr lang="en-US" sz="2500" kern="1200" dirty="0"/>
        </a:p>
      </dsp:txBody>
      <dsp:txXfrm>
        <a:off x="119941" y="287254"/>
        <a:ext cx="5442378" cy="2217118"/>
      </dsp:txXfrm>
    </dsp:sp>
    <dsp:sp modelId="{0202792D-558F-4C72-B5CB-20940865DBC6}">
      <dsp:nvSpPr>
        <dsp:cNvPr id="0" name=""/>
        <dsp:cNvSpPr/>
      </dsp:nvSpPr>
      <dsp:spPr>
        <a:xfrm>
          <a:off x="0" y="2684143"/>
          <a:ext cx="5682260" cy="1244839"/>
        </a:xfrm>
        <a:prstGeom prst="roundRect">
          <a:avLst/>
        </a:prstGeom>
        <a:gradFill rotWithShape="0">
          <a:gsLst>
            <a:gs pos="0">
              <a:schemeClr val="accent2">
                <a:hueOff val="-8754431"/>
                <a:satOff val="-7900"/>
                <a:lumOff val="-1762"/>
                <a:alphaOff val="0"/>
                <a:tint val="98000"/>
                <a:hueMod val="94000"/>
                <a:satMod val="130000"/>
                <a:lumMod val="128000"/>
              </a:schemeClr>
            </a:gs>
            <a:gs pos="100000">
              <a:schemeClr val="accent2">
                <a:hueOff val="-8754431"/>
                <a:satOff val="-7900"/>
                <a:lumOff val="-1762"/>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It generally starts with a </a:t>
          </a:r>
          <a:r>
            <a:rPr lang="en-GB" sz="2500" b="1" kern="1200" dirty="0"/>
            <a:t>concluding connective:</a:t>
          </a:r>
          <a:endParaRPr lang="en-US" sz="2500" kern="1200" dirty="0"/>
        </a:p>
      </dsp:txBody>
      <dsp:txXfrm>
        <a:off x="60768" y="2744911"/>
        <a:ext cx="5560724" cy="1123303"/>
      </dsp:txXfrm>
    </dsp:sp>
    <dsp:sp modelId="{86B81E28-3807-45F7-A2C7-B51B0832A31A}">
      <dsp:nvSpPr>
        <dsp:cNvPr id="0" name=""/>
        <dsp:cNvSpPr/>
      </dsp:nvSpPr>
      <dsp:spPr>
        <a:xfrm>
          <a:off x="0" y="3941153"/>
          <a:ext cx="568226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41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a:t>In conclusion, …</a:t>
          </a:r>
          <a:endParaRPr lang="en-US" sz="2000" kern="1200"/>
        </a:p>
        <a:p>
          <a:pPr marL="228600" lvl="1" indent="-228600" algn="l" defTabSz="889000">
            <a:lnSpc>
              <a:spcPct val="90000"/>
            </a:lnSpc>
            <a:spcBef>
              <a:spcPct val="0"/>
            </a:spcBef>
            <a:spcAft>
              <a:spcPct val="20000"/>
            </a:spcAft>
            <a:buChar char="•"/>
          </a:pPr>
          <a:r>
            <a:rPr lang="en-GB" sz="2000" kern="1200"/>
            <a:t>To conclude, …</a:t>
          </a:r>
          <a:endParaRPr lang="en-US" sz="2000" kern="1200"/>
        </a:p>
        <a:p>
          <a:pPr marL="228600" lvl="1" indent="-228600" algn="l" defTabSz="889000">
            <a:lnSpc>
              <a:spcPct val="90000"/>
            </a:lnSpc>
            <a:spcBef>
              <a:spcPct val="0"/>
            </a:spcBef>
            <a:spcAft>
              <a:spcPct val="20000"/>
            </a:spcAft>
            <a:buChar char="•"/>
          </a:pPr>
          <a:r>
            <a:rPr lang="en-GB" sz="2000" kern="1200"/>
            <a:t>In summary, …</a:t>
          </a:r>
          <a:endParaRPr lang="en-US" sz="2000" kern="1200"/>
        </a:p>
        <a:p>
          <a:pPr marL="228600" lvl="1" indent="-228600" algn="l" defTabSz="889000">
            <a:lnSpc>
              <a:spcPct val="90000"/>
            </a:lnSpc>
            <a:spcBef>
              <a:spcPct val="0"/>
            </a:spcBef>
            <a:spcAft>
              <a:spcPct val="20000"/>
            </a:spcAft>
            <a:buChar char="•"/>
          </a:pPr>
          <a:r>
            <a:rPr lang="en-GB" sz="2000" kern="1200"/>
            <a:t>To summarize, …</a:t>
          </a:r>
          <a:endParaRPr lang="en-US" sz="2000" kern="1200"/>
        </a:p>
      </dsp:txBody>
      <dsp:txXfrm>
        <a:off x="0" y="3941153"/>
        <a:ext cx="5682260" cy="13972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FB00E-C0B4-44D5-B140-CB16C8708CCD}">
      <dsp:nvSpPr>
        <dsp:cNvPr id="0" name=""/>
        <dsp:cNvSpPr/>
      </dsp:nvSpPr>
      <dsp:spPr>
        <a:xfrm>
          <a:off x="1806922" y="761917"/>
          <a:ext cx="1441310" cy="71"/>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4F40A4-93EE-478D-8CC8-4750C9258BB5}">
      <dsp:nvSpPr>
        <dsp:cNvPr id="0" name=""/>
        <dsp:cNvSpPr/>
      </dsp:nvSpPr>
      <dsp:spPr>
        <a:xfrm>
          <a:off x="3334711" y="643717"/>
          <a:ext cx="165750" cy="302494"/>
        </a:xfrm>
        <a:prstGeom prst="chevron">
          <a:avLst>
            <a:gd name="adj" fmla="val 90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7F3593-3346-4A33-9C88-FE0DC2DC90B8}">
      <dsp:nvSpPr>
        <dsp:cNvPr id="0" name=""/>
        <dsp:cNvSpPr/>
      </dsp:nvSpPr>
      <dsp:spPr>
        <a:xfrm>
          <a:off x="866948" y="2143"/>
          <a:ext cx="1519620" cy="1519620"/>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8970" tIns="58970" rIns="58970" bIns="58970"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089491" y="224686"/>
        <a:ext cx="1074534" cy="1074534"/>
      </dsp:txXfrm>
    </dsp:sp>
    <dsp:sp modelId="{EB8535EE-A716-461C-AED6-BD1B2833D012}">
      <dsp:nvSpPr>
        <dsp:cNvPr id="0" name=""/>
        <dsp:cNvSpPr/>
      </dsp:nvSpPr>
      <dsp:spPr>
        <a:xfrm>
          <a:off x="0" y="1565335"/>
          <a:ext cx="3242949" cy="2611893"/>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5807" tIns="165100" rIns="255807" bIns="165100" numCol="1" spcCol="1270" anchor="t" anchorCtr="0">
          <a:noAutofit/>
        </a:bodyPr>
        <a:lstStyle/>
        <a:p>
          <a:pPr marL="0" lvl="0" indent="0" algn="l" defTabSz="800100">
            <a:lnSpc>
              <a:spcPct val="90000"/>
            </a:lnSpc>
            <a:spcBef>
              <a:spcPct val="0"/>
            </a:spcBef>
            <a:spcAft>
              <a:spcPct val="35000"/>
            </a:spcAft>
            <a:buNone/>
          </a:pPr>
          <a:r>
            <a:rPr lang="en-GB" sz="1800" kern="1200" dirty="0"/>
            <a:t>STEP 1: </a:t>
          </a:r>
        </a:p>
        <a:p>
          <a:pPr marL="0" lvl="0" indent="0" algn="l" defTabSz="800100">
            <a:lnSpc>
              <a:spcPct val="90000"/>
            </a:lnSpc>
            <a:spcBef>
              <a:spcPct val="0"/>
            </a:spcBef>
            <a:spcAft>
              <a:spcPct val="35000"/>
            </a:spcAft>
            <a:buNone/>
          </a:pPr>
          <a:r>
            <a:rPr lang="en-GB" sz="1800" kern="1200" dirty="0"/>
            <a:t>Restatement of the thesis statement </a:t>
          </a:r>
          <a:r>
            <a:rPr lang="en-GB" sz="1800" b="1" kern="1200" dirty="0"/>
            <a:t>without</a:t>
          </a:r>
          <a:r>
            <a:rPr lang="en-GB" sz="1800" kern="1200" dirty="0"/>
            <a:t> the counter argument.</a:t>
          </a:r>
          <a:endParaRPr lang="en-US" sz="1800" kern="1200" dirty="0"/>
        </a:p>
      </dsp:txBody>
      <dsp:txXfrm>
        <a:off x="0" y="2087714"/>
        <a:ext cx="3242949" cy="2089514"/>
      </dsp:txXfrm>
    </dsp:sp>
    <dsp:sp modelId="{858137E6-371C-4F6F-B270-3FE944C51F4F}">
      <dsp:nvSpPr>
        <dsp:cNvPr id="0" name=""/>
        <dsp:cNvSpPr/>
      </dsp:nvSpPr>
      <dsp:spPr>
        <a:xfrm>
          <a:off x="3608560" y="761707"/>
          <a:ext cx="3242949" cy="72"/>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DA5480-361C-4582-828C-ABE057F9E66E}">
      <dsp:nvSpPr>
        <dsp:cNvPr id="0" name=""/>
        <dsp:cNvSpPr/>
      </dsp:nvSpPr>
      <dsp:spPr>
        <a:xfrm>
          <a:off x="6937989" y="643507"/>
          <a:ext cx="165750" cy="304035"/>
        </a:xfrm>
        <a:prstGeom prst="chevron">
          <a:avLst>
            <a:gd name="adj" fmla="val 90000"/>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22F56D-2CBD-450F-A827-DED7FBE6706B}">
      <dsp:nvSpPr>
        <dsp:cNvPr id="0" name=""/>
        <dsp:cNvSpPr/>
      </dsp:nvSpPr>
      <dsp:spPr>
        <a:xfrm>
          <a:off x="4470225" y="1933"/>
          <a:ext cx="1519620" cy="1519620"/>
        </a:xfrm>
        <a:prstGeom prst="ellips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8970" tIns="58970" rIns="58970" bIns="58970" numCol="1" spcCol="1270" anchor="ctr" anchorCtr="0">
          <a:noAutofit/>
        </a:bodyPr>
        <a:lstStyle/>
        <a:p>
          <a:pPr marL="0" lvl="0" indent="0" algn="ctr" defTabSz="2667000">
            <a:lnSpc>
              <a:spcPct val="90000"/>
            </a:lnSpc>
            <a:spcBef>
              <a:spcPct val="0"/>
            </a:spcBef>
            <a:spcAft>
              <a:spcPct val="35000"/>
            </a:spcAft>
            <a:buNone/>
          </a:pPr>
          <a:r>
            <a:rPr lang="en-US" sz="6000" kern="1200" dirty="0"/>
            <a:t>2</a:t>
          </a:r>
        </a:p>
      </dsp:txBody>
      <dsp:txXfrm>
        <a:off x="4692768" y="224476"/>
        <a:ext cx="1074534" cy="1074534"/>
      </dsp:txXfrm>
    </dsp:sp>
    <dsp:sp modelId="{16E2CF2C-3E5D-4BFE-B553-84DEE6EF2114}">
      <dsp:nvSpPr>
        <dsp:cNvPr id="0" name=""/>
        <dsp:cNvSpPr/>
      </dsp:nvSpPr>
      <dsp:spPr>
        <a:xfrm>
          <a:off x="3608560" y="1689086"/>
          <a:ext cx="3242949" cy="2611893"/>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5807" tIns="165100" rIns="255807" bIns="165100" numCol="1" spcCol="1270" anchor="t" anchorCtr="0">
          <a:noAutofit/>
        </a:bodyPr>
        <a:lstStyle/>
        <a:p>
          <a:pPr marL="0" lvl="0" indent="0" algn="l" defTabSz="800100">
            <a:lnSpc>
              <a:spcPct val="90000"/>
            </a:lnSpc>
            <a:spcBef>
              <a:spcPct val="0"/>
            </a:spcBef>
            <a:spcAft>
              <a:spcPct val="35000"/>
            </a:spcAft>
            <a:buNone/>
          </a:pPr>
          <a:r>
            <a:rPr lang="en-GB" sz="1800" kern="1200" dirty="0"/>
            <a:t>STEP 2: </a:t>
          </a:r>
        </a:p>
        <a:p>
          <a:pPr marL="0" lvl="0" indent="0" algn="l" defTabSz="800100">
            <a:lnSpc>
              <a:spcPct val="90000"/>
            </a:lnSpc>
            <a:spcBef>
              <a:spcPct val="0"/>
            </a:spcBef>
            <a:spcAft>
              <a:spcPct val="35000"/>
            </a:spcAft>
            <a:buNone/>
          </a:pPr>
          <a:r>
            <a:rPr lang="en-GB" sz="1800" kern="1200" dirty="0"/>
            <a:t>A brief summary of the main points discussed in the essay</a:t>
          </a:r>
          <a:endParaRPr lang="en-US" sz="1800" kern="1200" dirty="0"/>
        </a:p>
      </dsp:txBody>
      <dsp:txXfrm>
        <a:off x="3608560" y="2211465"/>
        <a:ext cx="3242949" cy="2089514"/>
      </dsp:txXfrm>
    </dsp:sp>
    <dsp:sp modelId="{B37830C8-C07F-4583-A0C2-27C263DAC8CD}">
      <dsp:nvSpPr>
        <dsp:cNvPr id="0" name=""/>
        <dsp:cNvSpPr/>
      </dsp:nvSpPr>
      <dsp:spPr>
        <a:xfrm>
          <a:off x="7211838" y="763851"/>
          <a:ext cx="1621474" cy="70"/>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ECC38F-CD6D-41DD-9C0D-AB2EB14323EB}">
      <dsp:nvSpPr>
        <dsp:cNvPr id="0" name=""/>
        <dsp:cNvSpPr/>
      </dsp:nvSpPr>
      <dsp:spPr>
        <a:xfrm>
          <a:off x="8073502" y="4076"/>
          <a:ext cx="1519620" cy="1519620"/>
        </a:xfrm>
        <a:prstGeom prst="ellips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8970" tIns="58970" rIns="58970" bIns="58970"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8296045" y="226619"/>
        <a:ext cx="1074534" cy="1074534"/>
      </dsp:txXfrm>
    </dsp:sp>
    <dsp:sp modelId="{4DAD363A-47BF-4D35-A3A3-89F609390CC2}">
      <dsp:nvSpPr>
        <dsp:cNvPr id="0" name=""/>
        <dsp:cNvSpPr/>
      </dsp:nvSpPr>
      <dsp:spPr>
        <a:xfrm>
          <a:off x="7211838" y="1689086"/>
          <a:ext cx="3242949" cy="2611893"/>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5807" tIns="165100" rIns="255807" bIns="165100" numCol="1" spcCol="1270" anchor="t" anchorCtr="0">
          <a:noAutofit/>
        </a:bodyPr>
        <a:lstStyle/>
        <a:p>
          <a:pPr marL="0" lvl="0" indent="0" algn="l" defTabSz="800100">
            <a:lnSpc>
              <a:spcPct val="90000"/>
            </a:lnSpc>
            <a:spcBef>
              <a:spcPct val="0"/>
            </a:spcBef>
            <a:spcAft>
              <a:spcPct val="35000"/>
            </a:spcAft>
            <a:buNone/>
          </a:pPr>
          <a:r>
            <a:rPr lang="en-GB" sz="1800" kern="1200" dirty="0"/>
            <a:t>STEP 3: </a:t>
          </a:r>
        </a:p>
        <a:p>
          <a:pPr marL="0" lvl="0" indent="0" algn="l" defTabSz="800100">
            <a:lnSpc>
              <a:spcPct val="90000"/>
            </a:lnSpc>
            <a:spcBef>
              <a:spcPct val="0"/>
            </a:spcBef>
            <a:spcAft>
              <a:spcPct val="35000"/>
            </a:spcAft>
            <a:buNone/>
          </a:pPr>
          <a:r>
            <a:rPr lang="en-GB" sz="1800" kern="1200" dirty="0"/>
            <a:t>A final comment</a:t>
          </a:r>
          <a:endParaRPr lang="en-US" sz="1800" kern="1200" dirty="0"/>
        </a:p>
        <a:p>
          <a:pPr marL="171450" lvl="1" indent="-171450" algn="l" defTabSz="711200">
            <a:lnSpc>
              <a:spcPct val="90000"/>
            </a:lnSpc>
            <a:spcBef>
              <a:spcPct val="0"/>
            </a:spcBef>
            <a:spcAft>
              <a:spcPct val="15000"/>
            </a:spcAft>
            <a:buChar char="•"/>
          </a:pPr>
          <a:r>
            <a:rPr lang="en-GB" sz="1600" kern="1200" dirty="0"/>
            <a:t>a prediction</a:t>
          </a:r>
          <a:endParaRPr lang="en-US" sz="1600" kern="1200" dirty="0"/>
        </a:p>
        <a:p>
          <a:pPr marL="171450" lvl="1" indent="-171450" algn="l" defTabSz="711200">
            <a:lnSpc>
              <a:spcPct val="90000"/>
            </a:lnSpc>
            <a:spcBef>
              <a:spcPct val="0"/>
            </a:spcBef>
            <a:spcAft>
              <a:spcPct val="15000"/>
            </a:spcAft>
            <a:buChar char="•"/>
          </a:pPr>
          <a:r>
            <a:rPr lang="en-US" sz="1600" kern="1200" dirty="0"/>
            <a:t>advice </a:t>
          </a:r>
        </a:p>
        <a:p>
          <a:pPr marL="171450" lvl="1" indent="-171450" algn="l" defTabSz="711200">
            <a:lnSpc>
              <a:spcPct val="90000"/>
            </a:lnSpc>
            <a:spcBef>
              <a:spcPct val="0"/>
            </a:spcBef>
            <a:spcAft>
              <a:spcPct val="15000"/>
            </a:spcAft>
            <a:buChar char="•"/>
          </a:pPr>
          <a:r>
            <a:rPr lang="en-US" sz="1600" kern="1200" dirty="0"/>
            <a:t>a suggestion</a:t>
          </a:r>
        </a:p>
        <a:p>
          <a:pPr marL="171450" lvl="1" indent="-171450" algn="l" defTabSz="711200">
            <a:lnSpc>
              <a:spcPct val="90000"/>
            </a:lnSpc>
            <a:spcBef>
              <a:spcPct val="0"/>
            </a:spcBef>
            <a:spcAft>
              <a:spcPct val="15000"/>
            </a:spcAft>
            <a:buChar char="•"/>
          </a:pPr>
          <a:r>
            <a:rPr lang="en-US" sz="1600" kern="1200" dirty="0"/>
            <a:t>a warning</a:t>
          </a:r>
        </a:p>
        <a:p>
          <a:pPr marL="171450" lvl="1" indent="-171450" algn="l" defTabSz="711200">
            <a:lnSpc>
              <a:spcPct val="90000"/>
            </a:lnSpc>
            <a:spcBef>
              <a:spcPct val="0"/>
            </a:spcBef>
            <a:spcAft>
              <a:spcPct val="15000"/>
            </a:spcAft>
            <a:buChar char="•"/>
          </a:pPr>
          <a:r>
            <a:rPr lang="en-US" sz="1600" kern="1200" dirty="0"/>
            <a:t>a call for action, etc. </a:t>
          </a:r>
        </a:p>
      </dsp:txBody>
      <dsp:txXfrm>
        <a:off x="7211838" y="2211465"/>
        <a:ext cx="3242949" cy="2089514"/>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47721-DCA3-4928-82C7-1A6EF88F6113}" type="datetimeFigureOut">
              <a:rPr lang="en-GB" smtClean="0"/>
              <a:t>10/05/2022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1100A-7C6D-4B0A-A97B-145855AA61CA}" type="slidenum">
              <a:rPr lang="en-GB" smtClean="0"/>
              <a:t>‹#›</a:t>
            </a:fld>
            <a:endParaRPr lang="en-GB"/>
          </a:p>
        </p:txBody>
      </p:sp>
    </p:spTree>
    <p:extLst>
      <p:ext uri="{BB962C8B-B14F-4D97-AF65-F5344CB8AC3E}">
        <p14:creationId xmlns:p14="http://schemas.microsoft.com/office/powerpoint/2010/main" val="22067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AFC56213-B4C4-4C5C-8EAE-01416D175C4F}"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12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4" name="Footer Placeholder 3"/>
          <p:cNvSpPr>
            <a:spLocks noGrp="1"/>
          </p:cNvSpPr>
          <p:nvPr>
            <p:ph type="ftr" sz="quarter" idx="11"/>
          </p:nvPr>
        </p:nvSpPr>
        <p:spPr/>
        <p:txBody>
          <a:bodyPr/>
          <a:lstStyle/>
          <a:p>
            <a:pPr defTabSz="457200"/>
            <a:endParaRPr lang="en-US" dirty="0">
              <a:solidFill>
                <a:prstClr val="black"/>
              </a:solidFill>
            </a:endParaRPr>
          </a:p>
        </p:txBody>
      </p:sp>
      <p:sp>
        <p:nvSpPr>
          <p:cNvPr id="5" name="Slide Number Placeholder 4"/>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35913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32108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198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73533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8027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64237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801489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80140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28723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42886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00040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55917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321912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5C6687BE-C7F0-2E48-A7D9-9106ED12C951}" type="slidenum">
              <a:rPr lang="en-US" smtClean="0">
                <a:gradFill>
                  <a:gsLst>
                    <a:gs pos="0">
                      <a:prstClr val="black">
                        <a:alpha val="10000"/>
                      </a:prstClr>
                    </a:gs>
                    <a:gs pos="100000">
                      <a:prstClr val="black">
                        <a:alpha val="10000"/>
                      </a:prstClr>
                    </a:gs>
                  </a:gsLst>
                  <a:lin ang="5400000" scaled="0"/>
                </a:gradFill>
              </a:rPr>
              <a:pPr/>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30840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solidFill>
                  <a:prstClr val="black"/>
                </a:solidFill>
              </a:rPr>
              <a:pPr/>
              <a:t>5/10/2022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797EE3FD-0A41-48FF-9850-002E446D12C3}" type="slidenum">
              <a:rPr lang="en-GB" smtClean="0">
                <a:gradFill>
                  <a:gsLst>
                    <a:gs pos="0">
                      <a:prstClr val="black">
                        <a:alpha val="10000"/>
                      </a:prstClr>
                    </a:gs>
                    <a:gs pos="100000">
                      <a:prstClr val="black">
                        <a:alpha val="10000"/>
                      </a:prstClr>
                    </a:gs>
                  </a:gsLst>
                  <a:lin ang="5400000" scaled="0"/>
                </a:gradFill>
              </a:rPr>
              <a:pPr/>
              <a:t>‹#›</a:t>
            </a:fld>
            <a:endParaRPr lang="en-GB">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34072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42187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defTabSz="457200"/>
            <a:fld id="{6A51A727-F5BA-8547-B51B-38F2B3C45A43}" type="datetimeFigureOut">
              <a:rPr lang="en-US" smtClean="0">
                <a:solidFill>
                  <a:prstClr val="black"/>
                </a:solidFill>
              </a:rPr>
              <a:pPr defTabSz="457200"/>
              <a:t>5/10/2022</a:t>
            </a:fld>
            <a:endParaRPr lang="en-US" dirty="0">
              <a:solidFill>
                <a:prstClr val="black"/>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defTabSz="457200"/>
            <a:fld id="{5C6687BE-C7F0-2E48-A7D9-9106ED12C951}" type="slidenum">
              <a:rPr lang="en-US" smtClean="0">
                <a:gradFill>
                  <a:gsLst>
                    <a:gs pos="0">
                      <a:prstClr val="black">
                        <a:alpha val="10000"/>
                      </a:prstClr>
                    </a:gs>
                    <a:gs pos="100000">
                      <a:prstClr val="black">
                        <a:alpha val="10000"/>
                      </a:prstClr>
                    </a:gs>
                  </a:gsLst>
                  <a:lin ang="5400000" scaled="0"/>
                </a:gradFill>
              </a:rPr>
              <a:pPr defTabSz="457200"/>
              <a:t>‹#›</a:t>
            </a:fld>
            <a:endParaRPr lang="en-US" dirty="0">
              <a:gradFill>
                <a:gsLst>
                  <a:gs pos="0">
                    <a:prstClr val="black">
                      <a:alpha val="10000"/>
                    </a:prstClr>
                  </a:gs>
                  <a:gs pos="100000">
                    <a:prstClr val="black">
                      <a:alpha val="10000"/>
                    </a:prstClr>
                  </a:gs>
                </a:gsLst>
                <a:lin ang="5400000" scaled="0"/>
              </a:gradFill>
            </a:endParaRPr>
          </a:p>
        </p:txBody>
      </p:sp>
    </p:spTree>
    <p:extLst>
      <p:ext uri="{BB962C8B-B14F-4D97-AF65-F5344CB8AC3E}">
        <p14:creationId xmlns:p14="http://schemas.microsoft.com/office/powerpoint/2010/main" val="142382309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483" y="821265"/>
            <a:ext cx="6098705" cy="5222117"/>
          </a:xfrm>
        </p:spPr>
        <p:txBody>
          <a:bodyPr vert="horz" lIns="91440" tIns="45720" rIns="91440" bIns="45720" rtlCol="0" anchor="ctr">
            <a:normAutofit/>
          </a:bodyPr>
          <a:lstStyle/>
          <a:p>
            <a:pPr algn="r"/>
            <a:r>
              <a:rPr lang="en-US" sz="3400" b="1" dirty="0"/>
              <a:t>ING 112A </a:t>
            </a:r>
            <a:br>
              <a:rPr lang="en-US" sz="3400" b="1" dirty="0"/>
            </a:br>
            <a:r>
              <a:rPr lang="en-US" sz="3400" b="1" dirty="0"/>
              <a:t>Spring 2022 </a:t>
            </a:r>
            <a:br>
              <a:rPr lang="en-US" sz="3400" b="1" dirty="0"/>
            </a:br>
            <a:r>
              <a:rPr lang="en-US" sz="3400" b="1" dirty="0"/>
              <a:t>ONLINE COURSE</a:t>
            </a:r>
            <a:br>
              <a:rPr lang="en-US" sz="3400" b="1" dirty="0"/>
            </a:br>
            <a:br>
              <a:rPr lang="en-US" sz="3400" dirty="0"/>
            </a:br>
            <a:r>
              <a:rPr lang="en-US" sz="3400" dirty="0"/>
              <a:t>Week 11 </a:t>
            </a:r>
            <a:br>
              <a:rPr lang="en-US" sz="3400" dirty="0"/>
            </a:br>
            <a:r>
              <a:rPr lang="en-US" sz="3400" dirty="0"/>
              <a:t>UNIT 6 </a:t>
            </a:r>
            <a:br>
              <a:rPr lang="en-US" sz="3400" dirty="0"/>
            </a:br>
            <a:r>
              <a:rPr lang="en-US" sz="3400" dirty="0"/>
              <a:t>argumentative Essay </a:t>
            </a:r>
            <a:r>
              <a:rPr lang="en-US" sz="3400" cap="none" dirty="0"/>
              <a:t>Introductory, Body &amp; Conclusion Paragraphs</a:t>
            </a:r>
            <a:endParaRPr lang="en-US" sz="3400" dirty="0"/>
          </a:p>
        </p:txBody>
      </p:sp>
      <p:sp>
        <p:nvSpPr>
          <p:cNvPr id="3" name="Subtitle 2"/>
          <p:cNvSpPr>
            <a:spLocks noGrp="1"/>
          </p:cNvSpPr>
          <p:nvPr>
            <p:ph type="subTitle" idx="1"/>
          </p:nvPr>
        </p:nvSpPr>
        <p:spPr>
          <a:xfrm>
            <a:off x="7903028" y="821265"/>
            <a:ext cx="3265713" cy="5222117"/>
          </a:xfrm>
        </p:spPr>
        <p:txBody>
          <a:bodyPr vert="horz" lIns="91440" tIns="45720" rIns="91440" bIns="45720" rtlCol="0" anchor="ctr">
            <a:normAutofit/>
          </a:bodyPr>
          <a:lstStyle/>
          <a:p>
            <a:r>
              <a:rPr lang="en-US" b="1" dirty="0" err="1"/>
              <a:t>ASLI</a:t>
            </a:r>
            <a:r>
              <a:rPr lang="en-US" b="1" dirty="0"/>
              <a:t> ÖZKARA</a:t>
            </a:r>
          </a:p>
          <a:p>
            <a:r>
              <a:rPr lang="en-US" b="1" dirty="0" err="1"/>
              <a:t>ITU</a:t>
            </a:r>
            <a:r>
              <a:rPr lang="en-US" b="1" dirty="0"/>
              <a:t>, ADVANCED ENGLISH PROGRAM</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0191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A2EF-96C6-4EA0-8DD5-93CD483A3AA7}"/>
              </a:ext>
            </a:extLst>
          </p:cNvPr>
          <p:cNvSpPr>
            <a:spLocks noGrp="1"/>
          </p:cNvSpPr>
          <p:nvPr>
            <p:ph type="title"/>
          </p:nvPr>
        </p:nvSpPr>
        <p:spPr>
          <a:xfrm>
            <a:off x="685800" y="1066163"/>
            <a:ext cx="3306744" cy="5148371"/>
          </a:xfrm>
        </p:spPr>
        <p:txBody>
          <a:bodyPr>
            <a:normAutofit/>
          </a:bodyPr>
          <a:lstStyle/>
          <a:p>
            <a:r>
              <a:rPr lang="en-GB" sz="3200" b="1" dirty="0"/>
              <a:t>part 2: CONTROVERSY STATEMENT</a:t>
            </a:r>
          </a:p>
        </p:txBody>
      </p:sp>
      <p:graphicFrame>
        <p:nvGraphicFramePr>
          <p:cNvPr id="5" name="Content Placeholder 2">
            <a:extLst>
              <a:ext uri="{FF2B5EF4-FFF2-40B4-BE49-F238E27FC236}">
                <a16:creationId xmlns:a16="http://schemas.microsoft.com/office/drawing/2014/main" id="{FC71C160-D64E-416A-82AF-46B2F8EC1762}"/>
              </a:ext>
            </a:extLst>
          </p:cNvPr>
          <p:cNvGraphicFramePr>
            <a:graphicFrameLocks noGrp="1"/>
          </p:cNvGraphicFramePr>
          <p:nvPr>
            <p:ph idx="1"/>
            <p:extLst>
              <p:ext uri="{D42A27DB-BD31-4B8C-83A1-F6EECF244321}">
                <p14:modId xmlns:p14="http://schemas.microsoft.com/office/powerpoint/2010/main" val="3416070045"/>
              </p:ext>
            </p:extLst>
          </p:nvPr>
        </p:nvGraphicFramePr>
        <p:xfrm>
          <a:off x="4328160" y="904241"/>
          <a:ext cx="6754178" cy="5310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21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84E3-A0BB-42E2-B381-5BA3CCABB2AB}"/>
              </a:ext>
            </a:extLst>
          </p:cNvPr>
          <p:cNvSpPr>
            <a:spLocks noGrp="1"/>
          </p:cNvSpPr>
          <p:nvPr>
            <p:ph type="title"/>
          </p:nvPr>
        </p:nvSpPr>
        <p:spPr>
          <a:xfrm>
            <a:off x="1219201" y="103695"/>
            <a:ext cx="9751484" cy="1051089"/>
          </a:xfrm>
        </p:spPr>
        <p:txBody>
          <a:bodyPr>
            <a:normAutofit/>
          </a:bodyPr>
          <a:lstStyle/>
          <a:p>
            <a:pPr algn="l"/>
            <a:r>
              <a:rPr lang="tr-TR" sz="2400" b="1" dirty="0"/>
              <a:t>Sample Introductory Paragraph</a:t>
            </a:r>
            <a:r>
              <a:rPr lang="en-GB" sz="2400" b="1" dirty="0"/>
              <a:t>  </a:t>
            </a:r>
            <a:r>
              <a:rPr lang="en-GB" sz="2400" b="1" cap="none" dirty="0"/>
              <a:t>about “laptop use in class”</a:t>
            </a:r>
            <a:br>
              <a:rPr lang="en-GB" sz="2400" b="1" dirty="0"/>
            </a:br>
            <a:r>
              <a:rPr lang="en-GB" sz="2400" b="1" dirty="0"/>
              <a:t>(Funnel Method)</a:t>
            </a:r>
            <a:endParaRPr lang="en-GB" sz="2400" dirty="0"/>
          </a:p>
        </p:txBody>
      </p:sp>
      <p:sp>
        <p:nvSpPr>
          <p:cNvPr id="3" name="Content Placeholder 2">
            <a:extLst>
              <a:ext uri="{FF2B5EF4-FFF2-40B4-BE49-F238E27FC236}">
                <a16:creationId xmlns:a16="http://schemas.microsoft.com/office/drawing/2014/main" id="{850F94FA-1C66-42D9-A1AA-9ACAECCAC6AB}"/>
              </a:ext>
            </a:extLst>
          </p:cNvPr>
          <p:cNvSpPr>
            <a:spLocks noGrp="1"/>
          </p:cNvSpPr>
          <p:nvPr>
            <p:ph idx="1"/>
          </p:nvPr>
        </p:nvSpPr>
        <p:spPr>
          <a:xfrm>
            <a:off x="355600" y="1290320"/>
            <a:ext cx="11318240" cy="4862830"/>
          </a:xfrm>
        </p:spPr>
        <p:txBody>
          <a:bodyPr>
            <a:normAutofit/>
          </a:bodyPr>
          <a:lstStyle/>
          <a:p>
            <a:pPr marL="0" indent="0">
              <a:buNone/>
            </a:pPr>
            <a:r>
              <a:rPr lang="en-US" sz="1800" dirty="0">
                <a:solidFill>
                  <a:srgbClr val="002060"/>
                </a:solidFill>
              </a:rPr>
              <a:t>Technology has become an indispensable part of daily life in terms of providing ease and comfort. The widespread use of technology in education is a reflection of this development and the most prominent technological tool in educational settings is undisputedly the computer. Contrary to belief that integrating computers in education is a new process, the first computer use in classrooms took place on February 12, 1990 in the fifth grade of a girls’ school in Melbourne, Australia, which then started to change the school, its culture, curriculum and the learning paradigm (Watters, 2015). Today, many educational institutions ranging from primary schools to universities have embedded computer use in their classrooms. </a:t>
            </a:r>
            <a:r>
              <a:rPr lang="en-US" sz="1800" dirty="0">
                <a:solidFill>
                  <a:srgbClr val="FFC000"/>
                </a:solidFill>
              </a:rPr>
              <a:t>Despite some of its benefits, </a:t>
            </a:r>
            <a:r>
              <a:rPr lang="en-US" sz="1800" u="sng" dirty="0">
                <a:solidFill>
                  <a:srgbClr val="FFC000"/>
                </a:solidFill>
              </a:rPr>
              <a:t>there have also been recent debates about </a:t>
            </a:r>
            <a:r>
              <a:rPr lang="en-US" sz="1800" dirty="0">
                <a:solidFill>
                  <a:srgbClr val="FFC000"/>
                </a:solidFill>
              </a:rPr>
              <a:t>the use of computers in classrooms as education tools.</a:t>
            </a:r>
            <a:r>
              <a:rPr lang="en-US" sz="1800" dirty="0">
                <a:solidFill>
                  <a:srgbClr val="00B050"/>
                </a:solidFill>
              </a:rPr>
              <a:t> </a:t>
            </a:r>
            <a:r>
              <a:rPr lang="en-US" sz="1800" dirty="0">
                <a:solidFill>
                  <a:schemeClr val="accent6">
                    <a:lumMod val="60000"/>
                    <a:lumOff val="40000"/>
                  </a:schemeClr>
                </a:solidFill>
              </a:rPr>
              <a:t>Although it has been contended that laptop use in class can facilitate classroom learning experiences, it disrupts the learning practices of students since it creates a source of distraction and it lowers the class performance.</a:t>
            </a:r>
          </a:p>
          <a:p>
            <a:pPr marL="0" indent="0" algn="ctr">
              <a:buNone/>
            </a:pPr>
            <a:endParaRPr lang="en-GB" sz="1800" dirty="0">
              <a:solidFill>
                <a:srgbClr val="00B050"/>
              </a:solidFill>
            </a:endParaRPr>
          </a:p>
          <a:p>
            <a:pPr marL="0" indent="0" algn="ctr">
              <a:buNone/>
            </a:pPr>
            <a:endParaRPr lang="en-GB" dirty="0">
              <a:solidFill>
                <a:srgbClr val="00B050"/>
              </a:solidFill>
            </a:endParaRPr>
          </a:p>
          <a:p>
            <a:pPr marL="0" indent="0" algn="ctr">
              <a:buNone/>
            </a:pPr>
            <a:endParaRPr lang="en-GB" dirty="0">
              <a:solidFill>
                <a:srgbClr val="00B050"/>
              </a:solidFill>
            </a:endParaRPr>
          </a:p>
        </p:txBody>
      </p:sp>
    </p:spTree>
    <p:extLst>
      <p:ext uri="{BB962C8B-B14F-4D97-AF65-F5344CB8AC3E}">
        <p14:creationId xmlns:p14="http://schemas.microsoft.com/office/powerpoint/2010/main" val="36238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C5E975C-1780-4122-9811-BC692C4381AB}"/>
              </a:ext>
            </a:extLst>
          </p:cNvPr>
          <p:cNvSpPr>
            <a:spLocks noGrp="1"/>
          </p:cNvSpPr>
          <p:nvPr>
            <p:ph type="title"/>
          </p:nvPr>
        </p:nvSpPr>
        <p:spPr>
          <a:xfrm>
            <a:off x="7871756" y="1932989"/>
            <a:ext cx="3043896" cy="3248611"/>
          </a:xfrm>
        </p:spPr>
        <p:txBody>
          <a:bodyPr>
            <a:normAutofit/>
          </a:bodyPr>
          <a:lstStyle/>
          <a:p>
            <a:r>
              <a:rPr lang="en-US" b="1" dirty="0">
                <a:solidFill>
                  <a:srgbClr val="FFFFFF"/>
                </a:solidFill>
              </a:rPr>
              <a:t>how to write a</a:t>
            </a:r>
            <a:br>
              <a:rPr lang="en-US" b="1" dirty="0">
                <a:solidFill>
                  <a:srgbClr val="FFFFFF"/>
                </a:solidFill>
              </a:rPr>
            </a:br>
            <a:r>
              <a:rPr lang="en-US" b="1" dirty="0">
                <a:solidFill>
                  <a:srgbClr val="FFFFFF"/>
                </a:solidFill>
              </a:rPr>
              <a:t>Body Paragraph </a:t>
            </a:r>
            <a:br>
              <a:rPr lang="en-GB" b="1" dirty="0">
                <a:solidFill>
                  <a:srgbClr val="FFFFFF"/>
                </a:solidFill>
              </a:rPr>
            </a:br>
            <a:endParaRPr lang="en-GB" b="1" dirty="0">
              <a:solidFill>
                <a:srgbClr val="FFFFFF"/>
              </a:solidFill>
            </a:endParaRPr>
          </a:p>
        </p:txBody>
      </p:sp>
      <p:graphicFrame>
        <p:nvGraphicFramePr>
          <p:cNvPr id="5" name="Content Placeholder 2">
            <a:extLst>
              <a:ext uri="{FF2B5EF4-FFF2-40B4-BE49-F238E27FC236}">
                <a16:creationId xmlns:a16="http://schemas.microsoft.com/office/drawing/2014/main" id="{A974BE24-8429-4CFE-A7A2-5DF921D319D3}"/>
              </a:ext>
            </a:extLst>
          </p:cNvPr>
          <p:cNvGraphicFramePr>
            <a:graphicFrameLocks noGrp="1"/>
          </p:cNvGraphicFramePr>
          <p:nvPr>
            <p:ph idx="1"/>
            <p:extLst>
              <p:ext uri="{D42A27DB-BD31-4B8C-83A1-F6EECF244321}">
                <p14:modId xmlns:p14="http://schemas.microsoft.com/office/powerpoint/2010/main" val="34775731"/>
              </p:ext>
            </p:extLst>
          </p:nvPr>
        </p:nvGraphicFramePr>
        <p:xfrm>
          <a:off x="539348" y="1491788"/>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73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tx1"/>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1B52-3F06-49D5-9D84-C16D713F9F37}"/>
              </a:ext>
            </a:extLst>
          </p:cNvPr>
          <p:cNvSpPr>
            <a:spLocks noGrp="1"/>
          </p:cNvSpPr>
          <p:nvPr>
            <p:ph type="title"/>
          </p:nvPr>
        </p:nvSpPr>
        <p:spPr>
          <a:xfrm>
            <a:off x="518997" y="263951"/>
            <a:ext cx="10698480" cy="479386"/>
          </a:xfrm>
        </p:spPr>
        <p:txBody>
          <a:bodyPr>
            <a:normAutofit fontScale="90000"/>
          </a:bodyPr>
          <a:lstStyle/>
          <a:p>
            <a:r>
              <a:rPr lang="en-GB" sz="3200" b="1" dirty="0"/>
              <a:t>Making the Outline</a:t>
            </a:r>
          </a:p>
        </p:txBody>
      </p:sp>
      <p:sp>
        <p:nvSpPr>
          <p:cNvPr id="3" name="Content Placeholder 2">
            <a:extLst>
              <a:ext uri="{FF2B5EF4-FFF2-40B4-BE49-F238E27FC236}">
                <a16:creationId xmlns:a16="http://schemas.microsoft.com/office/drawing/2014/main" id="{46194BAE-D4D0-4161-BEFA-7EC5051AB190}"/>
              </a:ext>
            </a:extLst>
          </p:cNvPr>
          <p:cNvSpPr>
            <a:spLocks noGrp="1"/>
          </p:cNvSpPr>
          <p:nvPr>
            <p:ph idx="1"/>
          </p:nvPr>
        </p:nvSpPr>
        <p:spPr>
          <a:xfrm>
            <a:off x="518996" y="743337"/>
            <a:ext cx="11075973" cy="6015682"/>
          </a:xfrm>
          <a:solidFill>
            <a:schemeClr val="tx1"/>
          </a:solidFill>
        </p:spPr>
        <p:txBody>
          <a:bodyPr>
            <a:noAutofit/>
          </a:bodyPr>
          <a:lstStyle/>
          <a:p>
            <a:pPr marL="0" indent="0">
              <a:buNone/>
            </a:pPr>
            <a:r>
              <a:rPr lang="en-US" sz="1600" b="1" dirty="0"/>
              <a:t>Thesis statement: </a:t>
            </a:r>
            <a:r>
              <a:rPr lang="en-US" sz="1600" dirty="0">
                <a:solidFill>
                  <a:schemeClr val="bg1"/>
                </a:solidFill>
              </a:rPr>
              <a:t>Although</a:t>
            </a:r>
            <a:r>
              <a:rPr lang="en-US" sz="1600" dirty="0">
                <a:solidFill>
                  <a:srgbClr val="FFC000"/>
                </a:solidFill>
              </a:rPr>
              <a:t> it has been contended that laptop use in class can facilitate classroom learning experiences, </a:t>
            </a:r>
            <a:r>
              <a:rPr lang="en-US" sz="1600" dirty="0">
                <a:solidFill>
                  <a:srgbClr val="C00000"/>
                </a:solidFill>
              </a:rPr>
              <a:t>it disrupts the learning practices of students </a:t>
            </a:r>
            <a:r>
              <a:rPr lang="en-US" sz="1600" dirty="0">
                <a:solidFill>
                  <a:schemeClr val="bg1"/>
                </a:solidFill>
              </a:rPr>
              <a:t>since</a:t>
            </a:r>
            <a:r>
              <a:rPr lang="en-US" sz="1600" dirty="0"/>
              <a:t> </a:t>
            </a:r>
            <a:r>
              <a:rPr lang="en-US" sz="1600" dirty="0">
                <a:solidFill>
                  <a:srgbClr val="7030A0"/>
                </a:solidFill>
              </a:rPr>
              <a:t>it creates a source of distraction </a:t>
            </a:r>
            <a:r>
              <a:rPr lang="en-US" sz="1600" dirty="0">
                <a:solidFill>
                  <a:schemeClr val="bg1"/>
                </a:solidFill>
              </a:rPr>
              <a:t>and</a:t>
            </a:r>
            <a:r>
              <a:rPr lang="en-US" sz="1600" dirty="0">
                <a:solidFill>
                  <a:srgbClr val="7030A0"/>
                </a:solidFill>
              </a:rPr>
              <a:t> it lowers the class performance.</a:t>
            </a:r>
          </a:p>
          <a:p>
            <a:pPr marL="0" indent="0">
              <a:lnSpc>
                <a:spcPct val="120000"/>
              </a:lnSpc>
              <a:spcBef>
                <a:spcPts val="0"/>
              </a:spcBef>
              <a:buNone/>
            </a:pPr>
            <a:r>
              <a:rPr lang="en-US" sz="1600" dirty="0"/>
              <a:t>I. Attention									Topic Sentence (</a:t>
            </a:r>
            <a:r>
              <a:rPr lang="en-US" sz="1400" dirty="0"/>
              <a:t>introducing the subtopic of the paragraph</a:t>
            </a:r>
            <a:r>
              <a:rPr lang="en-US" sz="1600" dirty="0"/>
              <a:t>)</a:t>
            </a:r>
          </a:p>
          <a:p>
            <a:pPr marL="0" indent="0">
              <a:lnSpc>
                <a:spcPct val="120000"/>
              </a:lnSpc>
              <a:spcBef>
                <a:spcPts val="0"/>
              </a:spcBef>
              <a:buNone/>
            </a:pPr>
            <a:r>
              <a:rPr lang="en-US" sz="1600" dirty="0"/>
              <a:t>     A. </a:t>
            </a:r>
            <a:r>
              <a:rPr lang="en-GB" sz="1600" dirty="0"/>
              <a:t>Enhanced engagement</a:t>
            </a:r>
          </a:p>
          <a:p>
            <a:pPr marL="0" indent="0">
              <a:lnSpc>
                <a:spcPct val="120000"/>
              </a:lnSpc>
              <a:spcBef>
                <a:spcPts val="0"/>
              </a:spcBef>
              <a:buNone/>
            </a:pPr>
            <a:r>
              <a:rPr lang="en-US" sz="1600" dirty="0"/>
              <a:t>          1. Increased interest 						CONs (</a:t>
            </a:r>
            <a:r>
              <a:rPr lang="en-US" sz="1400" dirty="0"/>
              <a:t>introducing the counter arguments against yours</a:t>
            </a:r>
            <a:r>
              <a:rPr lang="en-US" sz="1600" dirty="0"/>
              <a:t>)</a:t>
            </a:r>
          </a:p>
          <a:p>
            <a:pPr marL="0" indent="0">
              <a:lnSpc>
                <a:spcPct val="120000"/>
              </a:lnSpc>
              <a:spcBef>
                <a:spcPts val="0"/>
              </a:spcBef>
              <a:buNone/>
            </a:pPr>
            <a:r>
              <a:rPr lang="en-US" sz="1600" dirty="0"/>
              <a:t>          2. Increased focus</a:t>
            </a:r>
          </a:p>
          <a:p>
            <a:pPr marL="0" indent="0">
              <a:lnSpc>
                <a:spcPct val="120000"/>
              </a:lnSpc>
              <a:spcBef>
                <a:spcPts val="0"/>
              </a:spcBef>
              <a:buNone/>
            </a:pPr>
            <a:r>
              <a:rPr lang="en-US" sz="1600" dirty="0"/>
              <a:t>     B. More distraction</a:t>
            </a:r>
            <a:endParaRPr lang="en-GB" sz="1600" dirty="0"/>
          </a:p>
          <a:p>
            <a:pPr marL="0" indent="0">
              <a:lnSpc>
                <a:spcPct val="120000"/>
              </a:lnSpc>
              <a:spcBef>
                <a:spcPts val="0"/>
              </a:spcBef>
              <a:buNone/>
            </a:pPr>
            <a:r>
              <a:rPr lang="en-US" sz="1600" dirty="0"/>
              <a:t>          1. Wasting time with non-academic activities</a:t>
            </a:r>
            <a:endParaRPr lang="en-GB" sz="1600" dirty="0"/>
          </a:p>
          <a:p>
            <a:pPr marL="0" indent="0">
              <a:lnSpc>
                <a:spcPct val="120000"/>
              </a:lnSpc>
              <a:spcBef>
                <a:spcPts val="0"/>
              </a:spcBef>
              <a:buNone/>
            </a:pPr>
            <a:r>
              <a:rPr lang="en-US" sz="1600" dirty="0"/>
              <a:t>               a. Michigan State University’s research (Ravizza &amp; Fenn, 2016) 	</a:t>
            </a:r>
            <a:endParaRPr lang="en-GB" sz="1600" dirty="0"/>
          </a:p>
          <a:p>
            <a:pPr marL="0" indent="0">
              <a:lnSpc>
                <a:spcPct val="120000"/>
              </a:lnSpc>
              <a:spcBef>
                <a:spcPts val="0"/>
              </a:spcBef>
              <a:buNone/>
            </a:pPr>
            <a:r>
              <a:rPr lang="en-US" sz="1600" dirty="0"/>
              <a:t>          2. </a:t>
            </a:r>
            <a:r>
              <a:rPr lang="en-GB" sz="1600" dirty="0"/>
              <a:t>Notifications															PROs (</a:t>
            </a:r>
            <a:r>
              <a:rPr lang="en-GB" sz="1400" dirty="0"/>
              <a:t>refuting the cons</a:t>
            </a:r>
          </a:p>
          <a:p>
            <a:pPr marL="0" indent="0">
              <a:lnSpc>
                <a:spcPct val="120000"/>
              </a:lnSpc>
              <a:spcBef>
                <a:spcPts val="0"/>
              </a:spcBef>
              <a:buNone/>
            </a:pPr>
            <a:r>
              <a:rPr lang="en-US" sz="1600" dirty="0"/>
              <a:t>               a. Pop-ups, instant messages, battery warnings 	 							</a:t>
            </a:r>
            <a:r>
              <a:rPr lang="en-US" sz="1400" dirty="0"/>
              <a:t> &amp; introducing your </a:t>
            </a:r>
            <a:r>
              <a:rPr lang="en-US" sz="1600" dirty="0"/>
              <a:t>	</a:t>
            </a:r>
          </a:p>
          <a:p>
            <a:pPr marL="0" indent="0">
              <a:lnSpc>
                <a:spcPct val="120000"/>
              </a:lnSpc>
              <a:spcBef>
                <a:spcPts val="0"/>
              </a:spcBef>
              <a:buNone/>
            </a:pPr>
            <a:r>
              <a:rPr lang="en-US" sz="1600" dirty="0"/>
              <a:t>          3. Disturbance for the classmates											</a:t>
            </a:r>
            <a:r>
              <a:rPr lang="en-US" sz="1400" dirty="0"/>
              <a:t>arguments</a:t>
            </a:r>
            <a:r>
              <a:rPr lang="en-US" sz="1600" dirty="0"/>
              <a:t>)		</a:t>
            </a:r>
          </a:p>
          <a:p>
            <a:pPr marL="0" indent="0">
              <a:lnSpc>
                <a:spcPct val="120000"/>
              </a:lnSpc>
              <a:spcBef>
                <a:spcPts val="0"/>
              </a:spcBef>
              <a:buNone/>
            </a:pPr>
            <a:r>
              <a:rPr lang="en-US" sz="1600" dirty="0"/>
              <a:t>               a. sound effects, keyboard clicking</a:t>
            </a:r>
          </a:p>
          <a:p>
            <a:pPr marL="0" indent="0">
              <a:lnSpc>
                <a:spcPct val="120000"/>
              </a:lnSpc>
              <a:spcBef>
                <a:spcPts val="0"/>
              </a:spcBef>
              <a:buNone/>
            </a:pPr>
            <a:r>
              <a:rPr lang="en-US" sz="1600" dirty="0"/>
              <a:t>               b. screen light in a dark classroom/a lecture hall</a:t>
            </a:r>
            <a:endParaRPr lang="en-GB" sz="1600" dirty="0"/>
          </a:p>
        </p:txBody>
      </p:sp>
      <p:cxnSp>
        <p:nvCxnSpPr>
          <p:cNvPr id="5" name="Straight Arrow Connector 4">
            <a:extLst>
              <a:ext uri="{FF2B5EF4-FFF2-40B4-BE49-F238E27FC236}">
                <a16:creationId xmlns:a16="http://schemas.microsoft.com/office/drawing/2014/main" id="{F8976379-E97E-4D81-8BAC-2176B13B7108}"/>
              </a:ext>
            </a:extLst>
          </p:cNvPr>
          <p:cNvCxnSpPr/>
          <p:nvPr/>
        </p:nvCxnSpPr>
        <p:spPr>
          <a:xfrm>
            <a:off x="2054796" y="2180668"/>
            <a:ext cx="3195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70E24366-D5CB-43FD-80C4-34FD16C423D5}"/>
              </a:ext>
            </a:extLst>
          </p:cNvPr>
          <p:cNvSpPr/>
          <p:nvPr/>
        </p:nvSpPr>
        <p:spPr>
          <a:xfrm>
            <a:off x="4001876" y="2413604"/>
            <a:ext cx="818147" cy="891716"/>
          </a:xfrm>
          <a:prstGeom prst="rightBrace">
            <a:avLst>
              <a:gd name="adj1" fmla="val 30556"/>
              <a:gd name="adj2" fmla="val 478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bg2">
                  <a:lumMod val="50000"/>
                </a:schemeClr>
              </a:solidFill>
            </a:endParaRPr>
          </a:p>
        </p:txBody>
      </p:sp>
      <p:sp>
        <p:nvSpPr>
          <p:cNvPr id="9" name="Right Brace 8">
            <a:extLst>
              <a:ext uri="{FF2B5EF4-FFF2-40B4-BE49-F238E27FC236}">
                <a16:creationId xmlns:a16="http://schemas.microsoft.com/office/drawing/2014/main" id="{0E34CF55-B148-4E88-B806-2AD3A54DDE60}"/>
              </a:ext>
            </a:extLst>
          </p:cNvPr>
          <p:cNvSpPr/>
          <p:nvPr/>
        </p:nvSpPr>
        <p:spPr>
          <a:xfrm>
            <a:off x="5879873" y="3651498"/>
            <a:ext cx="3332672" cy="2810576"/>
          </a:xfrm>
          <a:prstGeom prst="rightBrace">
            <a:avLst>
              <a:gd name="adj1" fmla="val 8333"/>
              <a:gd name="adj2" fmla="val 448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0776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A2EF-96C6-4EA0-8DD5-93CD483A3AA7}"/>
              </a:ext>
            </a:extLst>
          </p:cNvPr>
          <p:cNvSpPr>
            <a:spLocks noGrp="1"/>
          </p:cNvSpPr>
          <p:nvPr>
            <p:ph type="title"/>
          </p:nvPr>
        </p:nvSpPr>
        <p:spPr>
          <a:xfrm>
            <a:off x="714081" y="1066163"/>
            <a:ext cx="3306744" cy="5148371"/>
          </a:xfrm>
        </p:spPr>
        <p:txBody>
          <a:bodyPr>
            <a:normAutofit/>
          </a:bodyPr>
          <a:lstStyle/>
          <a:p>
            <a:pPr algn="l"/>
            <a:r>
              <a:rPr lang="en-GB" sz="3200" b="1" dirty="0"/>
              <a:t>STRUCTURE </a:t>
            </a:r>
            <a:br>
              <a:rPr lang="en-GB" sz="3200" b="1" dirty="0"/>
            </a:br>
            <a:r>
              <a:rPr lang="en-GB" sz="3200" b="1" dirty="0"/>
              <a:t>of the BODY PARAGRAPH</a:t>
            </a:r>
            <a:br>
              <a:rPr lang="en-GB" sz="3200" b="1" dirty="0"/>
            </a:br>
            <a:endParaRPr lang="en-GB" sz="3200" b="1" dirty="0"/>
          </a:p>
        </p:txBody>
      </p:sp>
      <p:graphicFrame>
        <p:nvGraphicFramePr>
          <p:cNvPr id="5" name="Content Placeholder 2">
            <a:extLst>
              <a:ext uri="{FF2B5EF4-FFF2-40B4-BE49-F238E27FC236}">
                <a16:creationId xmlns:a16="http://schemas.microsoft.com/office/drawing/2014/main" id="{543FCDBB-FEFE-42B0-B7A8-FE8C2F95242C}"/>
              </a:ext>
            </a:extLst>
          </p:cNvPr>
          <p:cNvGraphicFramePr>
            <a:graphicFrameLocks noGrp="1"/>
          </p:cNvGraphicFramePr>
          <p:nvPr>
            <p:ph idx="1"/>
            <p:extLst>
              <p:ext uri="{D42A27DB-BD31-4B8C-83A1-F6EECF244321}">
                <p14:modId xmlns:p14="http://schemas.microsoft.com/office/powerpoint/2010/main" val="3353026933"/>
              </p:ext>
            </p:extLst>
          </p:nvPr>
        </p:nvGraphicFramePr>
        <p:xfrm>
          <a:off x="4678343" y="414779"/>
          <a:ext cx="7010893" cy="5799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20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D111-717F-4C9F-A86A-8B0954A2D485}"/>
              </a:ext>
            </a:extLst>
          </p:cNvPr>
          <p:cNvSpPr>
            <a:spLocks noGrp="1"/>
          </p:cNvSpPr>
          <p:nvPr>
            <p:ph type="title"/>
          </p:nvPr>
        </p:nvSpPr>
        <p:spPr>
          <a:xfrm>
            <a:off x="3421930" y="0"/>
            <a:ext cx="5796682" cy="828510"/>
          </a:xfrm>
        </p:spPr>
        <p:txBody>
          <a:bodyPr>
            <a:normAutofit/>
          </a:bodyPr>
          <a:lstStyle/>
          <a:p>
            <a:r>
              <a:rPr lang="en-US" b="1" dirty="0"/>
              <a:t>Part 1. Topic Sentence </a:t>
            </a:r>
            <a:endParaRPr lang="en-GB" b="1" dirty="0"/>
          </a:p>
        </p:txBody>
      </p:sp>
      <p:graphicFrame>
        <p:nvGraphicFramePr>
          <p:cNvPr id="6" name="Content Placeholder 2">
            <a:extLst>
              <a:ext uri="{FF2B5EF4-FFF2-40B4-BE49-F238E27FC236}">
                <a16:creationId xmlns:a16="http://schemas.microsoft.com/office/drawing/2014/main" id="{0DF08F64-1031-465F-97C6-6E9B3A10FA8C}"/>
              </a:ext>
            </a:extLst>
          </p:cNvPr>
          <p:cNvGraphicFramePr>
            <a:graphicFrameLocks noGrp="1"/>
          </p:cNvGraphicFramePr>
          <p:nvPr>
            <p:ph idx="1"/>
            <p:extLst>
              <p:ext uri="{D42A27DB-BD31-4B8C-83A1-F6EECF244321}">
                <p14:modId xmlns:p14="http://schemas.microsoft.com/office/powerpoint/2010/main" val="1073689089"/>
              </p:ext>
            </p:extLst>
          </p:nvPr>
        </p:nvGraphicFramePr>
        <p:xfrm>
          <a:off x="684212" y="1178351"/>
          <a:ext cx="10820399" cy="5505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55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311085" y="424206"/>
            <a:ext cx="5740819" cy="6117996"/>
          </a:xfrm>
        </p:spPr>
        <p:txBody>
          <a:bodyPr>
            <a:normAutofit fontScale="47500" lnSpcReduction="20000"/>
          </a:bodyPr>
          <a:lstStyle/>
          <a:p>
            <a:pPr marL="0" indent="0">
              <a:buNone/>
            </a:pPr>
            <a:r>
              <a:rPr lang="en-US" sz="3800" dirty="0">
                <a:highlight>
                  <a:srgbClr val="FFFF00"/>
                </a:highlight>
              </a:rPr>
              <a:t>I. Attention </a:t>
            </a:r>
            <a:endParaRPr lang="en-GB" sz="3800" dirty="0">
              <a:highlight>
                <a:srgbClr val="FFFF00"/>
              </a:highlight>
            </a:endParaRPr>
          </a:p>
          <a:p>
            <a:pPr marL="0" indent="0">
              <a:buNone/>
            </a:pPr>
            <a:r>
              <a:rPr lang="en-US" sz="3800" dirty="0">
                <a:solidFill>
                  <a:schemeClr val="bg1"/>
                </a:solidFill>
              </a:rPr>
              <a:t>      A. </a:t>
            </a:r>
            <a:r>
              <a:rPr lang="en-GB" sz="3800" dirty="0">
                <a:solidFill>
                  <a:schemeClr val="bg1"/>
                </a:solidFill>
              </a:rPr>
              <a:t>Enhanced engagement</a:t>
            </a:r>
          </a:p>
          <a:p>
            <a:pPr marL="0" indent="0">
              <a:buNone/>
            </a:pPr>
            <a:r>
              <a:rPr lang="en-US" sz="3800" dirty="0">
                <a:solidFill>
                  <a:schemeClr val="bg1"/>
                </a:solidFill>
              </a:rPr>
              <a:t>          1. Increased interest </a:t>
            </a:r>
          </a:p>
          <a:p>
            <a:pPr marL="0" indent="0">
              <a:buNone/>
            </a:pPr>
            <a:r>
              <a:rPr lang="en-US" sz="3800" dirty="0">
                <a:solidFill>
                  <a:schemeClr val="bg1"/>
                </a:solidFill>
              </a:rPr>
              <a:t>          2. Increased focus</a:t>
            </a:r>
          </a:p>
          <a:p>
            <a:pPr marL="0" indent="0">
              <a:buNone/>
            </a:pPr>
            <a:r>
              <a:rPr lang="en-US" sz="3800" dirty="0">
                <a:solidFill>
                  <a:schemeClr val="bg1"/>
                </a:solidFill>
              </a:rPr>
              <a:t>     B. More distraction</a:t>
            </a:r>
            <a:endParaRPr lang="en-GB" sz="3800" dirty="0">
              <a:solidFill>
                <a:schemeClr val="bg1"/>
              </a:solidFill>
            </a:endParaRPr>
          </a:p>
          <a:p>
            <a:pPr marL="0" indent="0">
              <a:buNone/>
            </a:pPr>
            <a:r>
              <a:rPr lang="en-US" sz="3800" dirty="0">
                <a:solidFill>
                  <a:schemeClr val="bg1"/>
                </a:solidFill>
              </a:rPr>
              <a:t>          1. Wasting time with non-academic activities</a:t>
            </a:r>
            <a:endParaRPr lang="en-GB" sz="3800" dirty="0">
              <a:solidFill>
                <a:schemeClr val="bg1"/>
              </a:solidFill>
            </a:endParaRPr>
          </a:p>
          <a:p>
            <a:pPr marL="0" indent="0">
              <a:buNone/>
            </a:pPr>
            <a:r>
              <a:rPr lang="en-US" sz="3800" dirty="0">
                <a:solidFill>
                  <a:schemeClr val="bg1"/>
                </a:solidFill>
              </a:rPr>
              <a:t>               a. Michigan State University’s research (</a:t>
            </a:r>
            <a:r>
              <a:rPr lang="en-US" sz="4000" dirty="0">
                <a:solidFill>
                  <a:schemeClr val="bg1"/>
                </a:solidFill>
              </a:rPr>
              <a:t>Ravizza &amp;     	Fenn, 2016</a:t>
            </a:r>
            <a:r>
              <a:rPr lang="en-US" sz="3800" dirty="0">
                <a:solidFill>
                  <a:schemeClr val="bg1"/>
                </a:solidFill>
              </a:rPr>
              <a:t>) 	</a:t>
            </a:r>
            <a:endParaRPr lang="en-GB" sz="3800" dirty="0">
              <a:solidFill>
                <a:schemeClr val="bg1"/>
              </a:solidFill>
            </a:endParaRPr>
          </a:p>
          <a:p>
            <a:pPr marL="0" indent="0">
              <a:buNone/>
            </a:pPr>
            <a:r>
              <a:rPr lang="en-US" sz="3800" dirty="0">
                <a:solidFill>
                  <a:schemeClr val="bg1"/>
                </a:solidFill>
              </a:rPr>
              <a:t>          2. </a:t>
            </a:r>
            <a:r>
              <a:rPr lang="en-GB" sz="3800" dirty="0">
                <a:solidFill>
                  <a:schemeClr val="bg1"/>
                </a:solidFill>
              </a:rPr>
              <a:t>Notifications</a:t>
            </a:r>
          </a:p>
          <a:p>
            <a:pPr marL="0" indent="0">
              <a:buNone/>
            </a:pPr>
            <a:r>
              <a:rPr lang="en-US" sz="3800" dirty="0">
                <a:solidFill>
                  <a:schemeClr val="bg1"/>
                </a:solidFill>
              </a:rPr>
              <a:t>               a. Pop-ups, instant messages, battery warnings 	          </a:t>
            </a:r>
          </a:p>
          <a:p>
            <a:pPr marL="0" indent="0">
              <a:buNone/>
            </a:pPr>
            <a:r>
              <a:rPr lang="en-US" sz="3800" dirty="0">
                <a:solidFill>
                  <a:schemeClr val="bg1"/>
                </a:solidFill>
              </a:rPr>
              <a:t>          3. Disturbance for the classmates</a:t>
            </a:r>
          </a:p>
          <a:p>
            <a:pPr marL="0" indent="0">
              <a:buNone/>
            </a:pPr>
            <a:r>
              <a:rPr lang="en-US" sz="3800" dirty="0">
                <a:solidFill>
                  <a:schemeClr val="bg1"/>
                </a:solidFill>
              </a:rPr>
              <a:t>               a. sound effects, keyboard clicking</a:t>
            </a:r>
          </a:p>
          <a:p>
            <a:pPr marL="0" indent="0">
              <a:buNone/>
            </a:pPr>
            <a:r>
              <a:rPr lang="en-US" sz="3800" dirty="0">
                <a:solidFill>
                  <a:schemeClr val="bg1"/>
                </a:solidFill>
              </a:rPr>
              <a:t>               b. screen light in a dark classroom/lecture theatre</a:t>
            </a:r>
            <a:endParaRPr lang="en-GB" sz="3800" dirty="0">
              <a:solidFill>
                <a:schemeClr val="bg1"/>
              </a:solidFill>
            </a:endParaRPr>
          </a:p>
          <a:p>
            <a:pPr marL="0" indent="0">
              <a:buNone/>
            </a:pPr>
            <a:endParaRPr lang="en-GB"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6287680" y="424205"/>
            <a:ext cx="4542252" cy="6215133"/>
          </a:xfrm>
        </p:spPr>
        <p:txBody>
          <a:bodyPr>
            <a:normAutofit fontScale="47500" lnSpcReduction="20000"/>
          </a:bodyPr>
          <a:lstStyle/>
          <a:p>
            <a:pPr lvl="0">
              <a:lnSpc>
                <a:spcPct val="100000"/>
              </a:lnSpc>
            </a:pPr>
            <a:r>
              <a:rPr lang="en-US" sz="4400" dirty="0">
                <a:solidFill>
                  <a:schemeClr val="accent6">
                    <a:lumMod val="60000"/>
                    <a:lumOff val="40000"/>
                  </a:schemeClr>
                </a:solidFill>
              </a:rPr>
              <a:t>Following the lesson with a computer instead of traditional methods</a:t>
            </a:r>
            <a:r>
              <a:rPr lang="en-US" sz="4400" dirty="0">
                <a:solidFill>
                  <a:srgbClr val="0070C0"/>
                </a:solidFill>
              </a:rPr>
              <a:t> </a:t>
            </a:r>
            <a:r>
              <a:rPr lang="en-US" sz="4400" dirty="0">
                <a:solidFill>
                  <a:schemeClr val="bg1"/>
                </a:solidFill>
              </a:rPr>
              <a:t>advances heated arguments about </a:t>
            </a:r>
            <a:r>
              <a:rPr lang="en-US" sz="4400" dirty="0">
                <a:solidFill>
                  <a:srgbClr val="FFC000"/>
                </a:solidFill>
              </a:rPr>
              <a:t>how it affects the attention of the students</a:t>
            </a:r>
            <a:r>
              <a:rPr lang="en-US" sz="4400" dirty="0">
                <a:solidFill>
                  <a:srgbClr val="FF0000"/>
                </a:solidFill>
              </a:rPr>
              <a:t>.</a:t>
            </a:r>
          </a:p>
          <a:p>
            <a:pPr lvl="0">
              <a:lnSpc>
                <a:spcPct val="100000"/>
              </a:lnSpc>
            </a:pPr>
            <a:r>
              <a:rPr lang="en-US" sz="4400" dirty="0">
                <a:solidFill>
                  <a:schemeClr val="bg1"/>
                </a:solidFill>
              </a:rPr>
              <a:t>First, there is a major argument among educators on </a:t>
            </a:r>
            <a:r>
              <a:rPr lang="en-US" sz="4400" dirty="0">
                <a:solidFill>
                  <a:schemeClr val="accent6">
                    <a:lumMod val="60000"/>
                    <a:lumOff val="40000"/>
                  </a:schemeClr>
                </a:solidFill>
              </a:rPr>
              <a:t>how</a:t>
            </a:r>
            <a:r>
              <a:rPr lang="en-US" sz="4400" dirty="0">
                <a:solidFill>
                  <a:srgbClr val="FF0000"/>
                </a:solidFill>
              </a:rPr>
              <a:t> </a:t>
            </a:r>
            <a:r>
              <a:rPr lang="en-US" sz="4400" dirty="0">
                <a:solidFill>
                  <a:schemeClr val="accent6">
                    <a:lumMod val="60000"/>
                    <a:lumOff val="40000"/>
                  </a:schemeClr>
                </a:solidFill>
              </a:rPr>
              <a:t>using laptops during class hours</a:t>
            </a:r>
            <a:r>
              <a:rPr lang="en-US" sz="4400" dirty="0">
                <a:solidFill>
                  <a:srgbClr val="0070C0"/>
                </a:solidFill>
              </a:rPr>
              <a:t> </a:t>
            </a:r>
            <a:r>
              <a:rPr lang="en-US" sz="4400" dirty="0">
                <a:solidFill>
                  <a:srgbClr val="FFC000"/>
                </a:solidFill>
              </a:rPr>
              <a:t>can affect the attention of the students.</a:t>
            </a:r>
          </a:p>
          <a:p>
            <a:pPr lvl="0">
              <a:lnSpc>
                <a:spcPct val="100000"/>
              </a:lnSpc>
            </a:pPr>
            <a:r>
              <a:rPr lang="en-GB" sz="4400" dirty="0">
                <a:solidFill>
                  <a:schemeClr val="bg1"/>
                </a:solidFill>
              </a:rPr>
              <a:t>There is considerable disagreement/dispute among education experts as to </a:t>
            </a:r>
            <a:r>
              <a:rPr lang="en-GB" sz="4400" dirty="0">
                <a:solidFill>
                  <a:srgbClr val="FFC000"/>
                </a:solidFill>
              </a:rPr>
              <a:t>the student attention that changes with </a:t>
            </a:r>
            <a:r>
              <a:rPr lang="en-GB" sz="4400" dirty="0">
                <a:solidFill>
                  <a:schemeClr val="accent6">
                    <a:lumMod val="60000"/>
                    <a:lumOff val="40000"/>
                  </a:schemeClr>
                </a:solidFill>
              </a:rPr>
              <a:t>laptop adaptation to class teaching.</a:t>
            </a:r>
            <a:endParaRPr lang="en-US" sz="4400" dirty="0">
              <a:solidFill>
                <a:schemeClr val="accent6">
                  <a:lumMod val="60000"/>
                  <a:lumOff val="40000"/>
                </a:schemeClr>
              </a:solidFill>
            </a:endParaRPr>
          </a:p>
          <a:p>
            <a:pPr lvl="0">
              <a:lnSpc>
                <a:spcPct val="100000"/>
              </a:lnSpc>
            </a:pPr>
            <a:r>
              <a:rPr lang="en-US" sz="4400" dirty="0">
                <a:solidFill>
                  <a:schemeClr val="bg1"/>
                </a:solidFill>
              </a:rPr>
              <a:t>The first argument about </a:t>
            </a:r>
            <a:r>
              <a:rPr lang="en-US" sz="4400" dirty="0">
                <a:solidFill>
                  <a:schemeClr val="accent6">
                    <a:lumMod val="60000"/>
                    <a:lumOff val="40000"/>
                  </a:schemeClr>
                </a:solidFill>
              </a:rPr>
              <a:t>laptop use in classrooms as an educational tool </a:t>
            </a:r>
            <a:r>
              <a:rPr lang="en-US" sz="4400" dirty="0">
                <a:solidFill>
                  <a:schemeClr val="bg1"/>
                </a:solidFill>
              </a:rPr>
              <a:t>focuses on</a:t>
            </a:r>
            <a:r>
              <a:rPr lang="en-US" sz="4400" dirty="0"/>
              <a:t> </a:t>
            </a:r>
            <a:r>
              <a:rPr lang="en-US" sz="4400" dirty="0">
                <a:solidFill>
                  <a:srgbClr val="FFC000"/>
                </a:solidFill>
              </a:rPr>
              <a:t>the attention of the students.</a:t>
            </a:r>
            <a:r>
              <a:rPr lang="en-GB" sz="4400" dirty="0">
                <a:solidFill>
                  <a:srgbClr val="FFC000"/>
                </a:solidFill>
              </a:rPr>
              <a:t> </a:t>
            </a:r>
            <a:endParaRPr lang="en-US" sz="4400" dirty="0">
              <a:solidFill>
                <a:srgbClr val="FFC000"/>
              </a:solidFill>
            </a:endParaRPr>
          </a:p>
          <a:p>
            <a:pPr marL="0" indent="0">
              <a:buNone/>
            </a:pPr>
            <a:endParaRPr lang="en-GB" dirty="0"/>
          </a:p>
        </p:txBody>
      </p:sp>
      <p:sp>
        <p:nvSpPr>
          <p:cNvPr id="6" name="Arrow: Right 5">
            <a:extLst>
              <a:ext uri="{FF2B5EF4-FFF2-40B4-BE49-F238E27FC236}">
                <a16:creationId xmlns:a16="http://schemas.microsoft.com/office/drawing/2014/main" id="{F48D5090-997D-4468-ACC5-D0FD2070F97B}"/>
              </a:ext>
            </a:extLst>
          </p:cNvPr>
          <p:cNvSpPr/>
          <p:nvPr/>
        </p:nvSpPr>
        <p:spPr>
          <a:xfrm>
            <a:off x="1932494" y="876692"/>
            <a:ext cx="4237297" cy="220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67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63F6-A72D-4742-8C3B-45231D877FAF}"/>
              </a:ext>
            </a:extLst>
          </p:cNvPr>
          <p:cNvSpPr>
            <a:spLocks noGrp="1"/>
          </p:cNvSpPr>
          <p:nvPr>
            <p:ph type="title"/>
          </p:nvPr>
        </p:nvSpPr>
        <p:spPr>
          <a:xfrm>
            <a:off x="670560" y="4486111"/>
            <a:ext cx="8534400" cy="1507067"/>
          </a:xfrm>
        </p:spPr>
        <p:txBody>
          <a:bodyPr/>
          <a:lstStyle/>
          <a:p>
            <a:r>
              <a:rPr lang="en-GB" sz="3200" b="1" dirty="0"/>
              <a:t>Topic Sentence </a:t>
            </a:r>
            <a:r>
              <a:rPr lang="en-GB" sz="3200" b="1" cap="none" dirty="0"/>
              <a:t>for the </a:t>
            </a:r>
            <a:r>
              <a:rPr lang="en-GB" sz="3200" b="1" dirty="0"/>
              <a:t>Second Body Paragraph</a:t>
            </a:r>
          </a:p>
        </p:txBody>
      </p:sp>
      <p:sp>
        <p:nvSpPr>
          <p:cNvPr id="3" name="Content Placeholder 2">
            <a:extLst>
              <a:ext uri="{FF2B5EF4-FFF2-40B4-BE49-F238E27FC236}">
                <a16:creationId xmlns:a16="http://schemas.microsoft.com/office/drawing/2014/main" id="{B4FBE38C-56BD-41F5-A0B9-2604DFC69846}"/>
              </a:ext>
            </a:extLst>
          </p:cNvPr>
          <p:cNvSpPr>
            <a:spLocks noGrp="1"/>
          </p:cNvSpPr>
          <p:nvPr>
            <p:ph idx="1"/>
          </p:nvPr>
        </p:nvSpPr>
        <p:spPr>
          <a:xfrm>
            <a:off x="670560" y="952108"/>
            <a:ext cx="10810240" cy="3469064"/>
          </a:xfrm>
        </p:spPr>
        <p:txBody>
          <a:bodyPr>
            <a:normAutofit/>
          </a:bodyPr>
          <a:lstStyle/>
          <a:p>
            <a:pPr marL="0" indent="0">
              <a:buNone/>
            </a:pPr>
            <a:r>
              <a:rPr lang="en-US" b="1" dirty="0">
                <a:solidFill>
                  <a:schemeClr val="bg1"/>
                </a:solidFill>
              </a:rPr>
              <a:t>More topic sentence samples:</a:t>
            </a:r>
          </a:p>
          <a:p>
            <a:pPr>
              <a:buFont typeface="Arial" panose="020B0604020202020204" pitchFamily="34" charset="0"/>
              <a:buChar char="•"/>
            </a:pPr>
            <a:r>
              <a:rPr lang="en-US" dirty="0">
                <a:solidFill>
                  <a:schemeClr val="bg1"/>
                </a:solidFill>
              </a:rPr>
              <a:t>Another argument is based on </a:t>
            </a:r>
            <a:r>
              <a:rPr lang="en-US" dirty="0">
                <a:solidFill>
                  <a:srgbClr val="FFC000"/>
                </a:solidFill>
              </a:rPr>
              <a:t>differing student performances</a:t>
            </a:r>
            <a:r>
              <a:rPr lang="en-US" dirty="0"/>
              <a:t> </a:t>
            </a:r>
            <a:r>
              <a:rPr lang="en-US" dirty="0">
                <a:solidFill>
                  <a:schemeClr val="accent6">
                    <a:lumMod val="60000"/>
                    <a:lumOff val="40000"/>
                  </a:schemeClr>
                </a:solidFill>
              </a:rPr>
              <a:t>when they use laptops in class hours. </a:t>
            </a:r>
          </a:p>
          <a:p>
            <a:pPr>
              <a:buFont typeface="Arial" panose="020B0604020202020204" pitchFamily="34" charset="0"/>
              <a:buChar char="•"/>
            </a:pPr>
            <a:r>
              <a:rPr lang="en-US" dirty="0">
                <a:solidFill>
                  <a:schemeClr val="bg1"/>
                </a:solidFill>
              </a:rPr>
              <a:t>The second argument put forth about </a:t>
            </a:r>
            <a:r>
              <a:rPr lang="en-US" dirty="0">
                <a:solidFill>
                  <a:schemeClr val="accent6">
                    <a:lumMod val="60000"/>
                    <a:lumOff val="40000"/>
                  </a:schemeClr>
                </a:solidFill>
              </a:rPr>
              <a:t>making laptops a learning tool in class</a:t>
            </a:r>
            <a:r>
              <a:rPr lang="en-US" dirty="0"/>
              <a:t> </a:t>
            </a:r>
            <a:r>
              <a:rPr lang="en-US" dirty="0">
                <a:solidFill>
                  <a:schemeClr val="bg1"/>
                </a:solidFill>
              </a:rPr>
              <a:t>is based on</a:t>
            </a:r>
            <a:r>
              <a:rPr lang="en-US" dirty="0"/>
              <a:t> </a:t>
            </a:r>
            <a:r>
              <a:rPr lang="en-US" dirty="0">
                <a:solidFill>
                  <a:srgbClr val="FFC000"/>
                </a:solidFill>
              </a:rPr>
              <a:t>the performance outcomes of students</a:t>
            </a:r>
            <a:r>
              <a:rPr lang="en-US" dirty="0"/>
              <a:t>.</a:t>
            </a:r>
          </a:p>
          <a:p>
            <a:pPr>
              <a:buFont typeface="Arial" panose="020B0604020202020204" pitchFamily="34" charset="0"/>
              <a:buChar char="•"/>
            </a:pPr>
            <a:r>
              <a:rPr lang="tr-TR" dirty="0">
                <a:solidFill>
                  <a:schemeClr val="bg1"/>
                </a:solidFill>
              </a:rPr>
              <a:t>Another commonly argued</a:t>
            </a:r>
            <a:r>
              <a:rPr lang="en-GB" dirty="0">
                <a:solidFill>
                  <a:schemeClr val="bg1"/>
                </a:solidFill>
              </a:rPr>
              <a:t>/disputed/debated</a:t>
            </a:r>
            <a:r>
              <a:rPr lang="tr-TR" dirty="0">
                <a:solidFill>
                  <a:schemeClr val="bg1"/>
                </a:solidFill>
              </a:rPr>
              <a:t> issue </a:t>
            </a:r>
            <a:r>
              <a:rPr lang="en-GB" dirty="0">
                <a:solidFill>
                  <a:schemeClr val="bg1"/>
                </a:solidFill>
              </a:rPr>
              <a:t>concerning </a:t>
            </a:r>
            <a:r>
              <a:rPr lang="en-GB" dirty="0">
                <a:solidFill>
                  <a:schemeClr val="accent6">
                    <a:lumMod val="60000"/>
                    <a:lumOff val="40000"/>
                  </a:schemeClr>
                </a:solidFill>
              </a:rPr>
              <a:t>the use of laptops during lessons</a:t>
            </a:r>
            <a:r>
              <a:rPr lang="en-GB" dirty="0">
                <a:solidFill>
                  <a:srgbClr val="0070C0"/>
                </a:solidFill>
              </a:rPr>
              <a:t> </a:t>
            </a:r>
            <a:r>
              <a:rPr lang="en-GB" dirty="0">
                <a:solidFill>
                  <a:schemeClr val="bg1"/>
                </a:solidFill>
              </a:rPr>
              <a:t>focuses on </a:t>
            </a:r>
            <a:r>
              <a:rPr lang="en-GB" dirty="0">
                <a:solidFill>
                  <a:srgbClr val="FFC000"/>
                </a:solidFill>
              </a:rPr>
              <a:t>the differences in student performances</a:t>
            </a:r>
            <a:r>
              <a:rPr lang="en-GB" dirty="0">
                <a:solidFill>
                  <a:srgbClr val="FF0000"/>
                </a:solidFill>
              </a:rPr>
              <a:t>. </a:t>
            </a:r>
          </a:p>
          <a:p>
            <a:pPr>
              <a:buFont typeface="Arial" panose="020B0604020202020204" pitchFamily="34" charset="0"/>
              <a:buChar char="•"/>
            </a:pPr>
            <a:r>
              <a:rPr lang="en-US" dirty="0">
                <a:solidFill>
                  <a:schemeClr val="bg1"/>
                </a:solidFill>
              </a:rPr>
              <a:t>Secondly, </a:t>
            </a:r>
            <a:r>
              <a:rPr lang="en-GB" dirty="0">
                <a:solidFill>
                  <a:schemeClr val="bg1"/>
                </a:solidFill>
              </a:rPr>
              <a:t>there is a great deal of debate over </a:t>
            </a:r>
            <a:r>
              <a:rPr lang="en-GB" dirty="0">
                <a:solidFill>
                  <a:srgbClr val="FFC000"/>
                </a:solidFill>
              </a:rPr>
              <a:t>the student performances </a:t>
            </a:r>
            <a:r>
              <a:rPr lang="en-GB" dirty="0">
                <a:solidFill>
                  <a:schemeClr val="accent6">
                    <a:lumMod val="60000"/>
                    <a:lumOff val="40000"/>
                  </a:schemeClr>
                </a:solidFill>
              </a:rPr>
              <a:t>when laptops are a part of class learning.</a:t>
            </a:r>
          </a:p>
        </p:txBody>
      </p:sp>
    </p:spTree>
    <p:extLst>
      <p:ext uri="{BB962C8B-B14F-4D97-AF65-F5344CB8AC3E}">
        <p14:creationId xmlns:p14="http://schemas.microsoft.com/office/powerpoint/2010/main" val="41333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78E5-D05F-4948-8A29-549BFB8AE4FD}"/>
              </a:ext>
            </a:extLst>
          </p:cNvPr>
          <p:cNvSpPr>
            <a:spLocks noGrp="1"/>
          </p:cNvSpPr>
          <p:nvPr>
            <p:ph type="title"/>
          </p:nvPr>
        </p:nvSpPr>
        <p:spPr>
          <a:xfrm>
            <a:off x="791264" y="334432"/>
            <a:ext cx="9968077" cy="1507067"/>
          </a:xfrm>
        </p:spPr>
        <p:txBody>
          <a:bodyPr/>
          <a:lstStyle/>
          <a:p>
            <a:r>
              <a:rPr lang="en-GB" sz="3200" b="1" dirty="0"/>
              <a:t>PART 2: (A) - Major &amp; Minor Supports </a:t>
            </a:r>
            <a:r>
              <a:rPr lang="en-GB" sz="3200" b="1" cap="none" dirty="0"/>
              <a:t>for </a:t>
            </a:r>
            <a:r>
              <a:rPr lang="en-GB" sz="3200" b="1" dirty="0"/>
              <a:t>Con</a:t>
            </a:r>
          </a:p>
        </p:txBody>
      </p:sp>
      <p:sp>
        <p:nvSpPr>
          <p:cNvPr id="3" name="Content Placeholder 2">
            <a:extLst>
              <a:ext uri="{FF2B5EF4-FFF2-40B4-BE49-F238E27FC236}">
                <a16:creationId xmlns:a16="http://schemas.microsoft.com/office/drawing/2014/main" id="{184A6BBC-C63B-4758-B0B2-6D3641A5BFBC}"/>
              </a:ext>
            </a:extLst>
          </p:cNvPr>
          <p:cNvSpPr>
            <a:spLocks noGrp="1"/>
          </p:cNvSpPr>
          <p:nvPr>
            <p:ph idx="1"/>
          </p:nvPr>
        </p:nvSpPr>
        <p:spPr>
          <a:xfrm>
            <a:off x="857838" y="2105025"/>
            <a:ext cx="10605155" cy="2382307"/>
          </a:xfrm>
        </p:spPr>
        <p:txBody>
          <a:bodyPr>
            <a:normAutofit/>
          </a:bodyPr>
          <a:lstStyle/>
          <a:p>
            <a:r>
              <a:rPr lang="en-US" dirty="0">
                <a:solidFill>
                  <a:schemeClr val="bg1"/>
                </a:solidFill>
              </a:rPr>
              <a:t>Discusses the reasons for the </a:t>
            </a:r>
            <a:r>
              <a:rPr lang="en-US" b="1" dirty="0">
                <a:solidFill>
                  <a:schemeClr val="bg1"/>
                </a:solidFill>
              </a:rPr>
              <a:t>counter</a:t>
            </a:r>
            <a:r>
              <a:rPr lang="en-US" dirty="0">
                <a:solidFill>
                  <a:schemeClr val="bg1"/>
                </a:solidFill>
              </a:rPr>
              <a:t> argument</a:t>
            </a:r>
          </a:p>
          <a:p>
            <a:r>
              <a:rPr lang="en-US" dirty="0">
                <a:solidFill>
                  <a:schemeClr val="bg1"/>
                </a:solidFill>
              </a:rPr>
              <a:t>Must be expanded by </a:t>
            </a:r>
            <a:r>
              <a:rPr lang="en-US" u="sng" dirty="0">
                <a:solidFill>
                  <a:schemeClr val="bg1"/>
                </a:solidFill>
              </a:rPr>
              <a:t>at least one</a:t>
            </a:r>
            <a:r>
              <a:rPr lang="en-US" b="1" u="sng" dirty="0">
                <a:solidFill>
                  <a:schemeClr val="bg1"/>
                </a:solidFill>
              </a:rPr>
              <a:t> </a:t>
            </a:r>
            <a:r>
              <a:rPr lang="en-US" b="1" dirty="0">
                <a:solidFill>
                  <a:schemeClr val="bg1"/>
                </a:solidFill>
              </a:rPr>
              <a:t>minor support</a:t>
            </a:r>
            <a:r>
              <a:rPr lang="en-US" dirty="0">
                <a:solidFill>
                  <a:schemeClr val="bg1"/>
                </a:solidFill>
              </a:rPr>
              <a:t> that gives detailed explanation</a:t>
            </a:r>
          </a:p>
          <a:p>
            <a:r>
              <a:rPr lang="en-US" dirty="0">
                <a:solidFill>
                  <a:schemeClr val="bg1"/>
                </a:solidFill>
              </a:rPr>
              <a:t>Present </a:t>
            </a:r>
            <a:r>
              <a:rPr lang="en-US" u="sng" dirty="0">
                <a:solidFill>
                  <a:schemeClr val="bg1"/>
                </a:solidFill>
              </a:rPr>
              <a:t>each con </a:t>
            </a:r>
            <a:r>
              <a:rPr lang="en-US" dirty="0">
                <a:solidFill>
                  <a:schemeClr val="bg1"/>
                </a:solidFill>
              </a:rPr>
              <a:t>with </a:t>
            </a:r>
            <a:r>
              <a:rPr lang="en-US" b="1" dirty="0">
                <a:solidFill>
                  <a:schemeClr val="accent6">
                    <a:lumMod val="60000"/>
                    <a:lumOff val="40000"/>
                  </a:schemeClr>
                </a:solidFill>
              </a:rPr>
              <a:t>language of discussion. </a:t>
            </a:r>
          </a:p>
          <a:p>
            <a:pPr marL="0" indent="0">
              <a:buNone/>
            </a:pPr>
            <a:endParaRPr lang="en-GB" dirty="0"/>
          </a:p>
        </p:txBody>
      </p:sp>
    </p:spTree>
    <p:extLst>
      <p:ext uri="{BB962C8B-B14F-4D97-AF65-F5344CB8AC3E}">
        <p14:creationId xmlns:p14="http://schemas.microsoft.com/office/powerpoint/2010/main" val="1582147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4112-7C4D-4C33-B671-14A41D22DF17}"/>
              </a:ext>
            </a:extLst>
          </p:cNvPr>
          <p:cNvSpPr>
            <a:spLocks noGrp="1"/>
          </p:cNvSpPr>
          <p:nvPr>
            <p:ph type="title"/>
          </p:nvPr>
        </p:nvSpPr>
        <p:spPr/>
        <p:txBody>
          <a:bodyPr>
            <a:normAutofit fontScale="90000"/>
          </a:bodyPr>
          <a:lstStyle/>
          <a:p>
            <a:pPr algn="l"/>
            <a:br>
              <a:rPr lang="en-US" sz="3200" b="1" dirty="0"/>
            </a:br>
            <a:r>
              <a:rPr lang="en-US" sz="3200" b="1" dirty="0"/>
              <a:t>P. 103 Language of Discussion Structures</a:t>
            </a:r>
            <a:br>
              <a:rPr lang="en-GB" dirty="0"/>
            </a:br>
            <a:endParaRPr lang="en-GB" dirty="0"/>
          </a:p>
        </p:txBody>
      </p:sp>
      <p:sp>
        <p:nvSpPr>
          <p:cNvPr id="3" name="Content Placeholder 2">
            <a:extLst>
              <a:ext uri="{FF2B5EF4-FFF2-40B4-BE49-F238E27FC236}">
                <a16:creationId xmlns:a16="http://schemas.microsoft.com/office/drawing/2014/main" id="{4DA460A2-EC7E-41B0-8169-CAB77C7EB9D8}"/>
              </a:ext>
            </a:extLst>
          </p:cNvPr>
          <p:cNvSpPr>
            <a:spLocks noGrp="1"/>
          </p:cNvSpPr>
          <p:nvPr>
            <p:ph idx="1"/>
          </p:nvPr>
        </p:nvSpPr>
        <p:spPr>
          <a:xfrm>
            <a:off x="593888" y="1735138"/>
            <a:ext cx="10850251" cy="4759930"/>
          </a:xfrm>
        </p:spPr>
        <p:txBody>
          <a:bodyPr>
            <a:normAutofit/>
          </a:bodyPr>
          <a:lstStyle/>
          <a:p>
            <a:pPr>
              <a:lnSpc>
                <a:spcPct val="107000"/>
              </a:lnSpc>
              <a:spcAft>
                <a:spcPts val="0"/>
              </a:spcAft>
            </a:pPr>
            <a:r>
              <a:rPr lang="en-US" sz="1800" dirty="0">
                <a:solidFill>
                  <a:schemeClr val="accent6">
                    <a:lumMod val="60000"/>
                    <a:lumOff val="40000"/>
                  </a:schemeClr>
                </a:solidFill>
                <a:ea typeface="Calibri" panose="020F0502020204030204" pitchFamily="34" charset="0"/>
                <a:cs typeface="Times New Roman" panose="02020603050405020304" pitchFamily="18" charset="0"/>
              </a:rPr>
              <a:t>Critics of / Opponents of / People who disagree with / People who are against </a:t>
            </a:r>
            <a:r>
              <a:rPr lang="en-US" sz="1800" dirty="0">
                <a:solidFill>
                  <a:schemeClr val="bg1"/>
                </a:solidFill>
                <a:ea typeface="Calibri" panose="020F0502020204030204" pitchFamily="34" charset="0"/>
                <a:cs typeface="Times New Roman" panose="02020603050405020304" pitchFamily="18" charset="0"/>
              </a:rPr>
              <a:t>……………. argue / assert / believe / claim / contend / maintain </a:t>
            </a:r>
            <a:r>
              <a:rPr lang="en-US" sz="1800" b="1" dirty="0">
                <a:solidFill>
                  <a:schemeClr val="bg1"/>
                </a:solidFill>
                <a:ea typeface="Calibri" panose="020F0502020204030204" pitchFamily="34" charset="0"/>
                <a:cs typeface="Times New Roman" panose="02020603050405020304" pitchFamily="18" charset="0"/>
              </a:rPr>
              <a:t>that …</a:t>
            </a:r>
          </a:p>
          <a:p>
            <a:pPr>
              <a:lnSpc>
                <a:spcPct val="107000"/>
              </a:lnSpc>
              <a:spcAft>
                <a:spcPts val="0"/>
              </a:spcAft>
            </a:pPr>
            <a:endParaRPr lang="en-US" sz="1800" b="1" dirty="0">
              <a:ea typeface="Calibri" panose="020F0502020204030204" pitchFamily="34" charset="0"/>
              <a:cs typeface="Times New Roman" panose="02020603050405020304" pitchFamily="18" charset="0"/>
            </a:endParaRPr>
          </a:p>
          <a:p>
            <a:pPr>
              <a:lnSpc>
                <a:spcPct val="107000"/>
              </a:lnSpc>
            </a:pPr>
            <a:r>
              <a:rPr lang="en-US" sz="1800" dirty="0">
                <a:solidFill>
                  <a:schemeClr val="accent6">
                    <a:lumMod val="60000"/>
                    <a:lumOff val="40000"/>
                  </a:schemeClr>
                </a:solidFill>
                <a:ea typeface="Calibri" panose="020F0502020204030204" pitchFamily="34" charset="0"/>
                <a:cs typeface="Times New Roman" panose="02020603050405020304" pitchFamily="18" charset="0"/>
              </a:rPr>
              <a:t>Proponents of / Supporters of / Advocates of / People who support / People who are in favor of </a:t>
            </a:r>
            <a:r>
              <a:rPr lang="en-US" sz="1800" dirty="0">
                <a:solidFill>
                  <a:schemeClr val="bg1"/>
                </a:solidFill>
                <a:ea typeface="Calibri" panose="020F0502020204030204" pitchFamily="34" charset="0"/>
                <a:cs typeface="Times New Roman" panose="02020603050405020304" pitchFamily="18" charset="0"/>
              </a:rPr>
              <a:t>……………. argue / assert / believe / claim / contend / maintain </a:t>
            </a:r>
            <a:r>
              <a:rPr lang="en-US" sz="1800" b="1" dirty="0">
                <a:solidFill>
                  <a:schemeClr val="bg1"/>
                </a:solidFill>
                <a:ea typeface="Calibri" panose="020F0502020204030204" pitchFamily="34" charset="0"/>
                <a:cs typeface="Times New Roman" panose="02020603050405020304" pitchFamily="18" charset="0"/>
              </a:rPr>
              <a:t>that …</a:t>
            </a:r>
          </a:p>
          <a:p>
            <a:pPr marL="0" indent="0">
              <a:lnSpc>
                <a:spcPct val="107000"/>
              </a:lnSpc>
              <a:buNone/>
            </a:pPr>
            <a:endParaRPr lang="en-US" sz="1800" b="1" dirty="0">
              <a:ea typeface="Calibri" panose="020F0502020204030204" pitchFamily="34" charset="0"/>
              <a:cs typeface="Times New Roman" panose="02020603050405020304" pitchFamily="18" charset="0"/>
            </a:endParaRPr>
          </a:p>
          <a:p>
            <a:pPr>
              <a:lnSpc>
                <a:spcPct val="107000"/>
              </a:lnSpc>
            </a:pPr>
            <a:r>
              <a:rPr lang="en-US" sz="1800" dirty="0">
                <a:solidFill>
                  <a:schemeClr val="accent6">
                    <a:lumMod val="60000"/>
                    <a:lumOff val="40000"/>
                  </a:schemeClr>
                </a:solidFill>
                <a:ea typeface="Calibri" panose="020F0502020204030204" pitchFamily="34" charset="0"/>
                <a:cs typeface="Times New Roman" panose="02020603050405020304" pitchFamily="18" charset="0"/>
              </a:rPr>
              <a:t>It is also / It is further </a:t>
            </a:r>
            <a:r>
              <a:rPr lang="en-US" sz="1800" dirty="0">
                <a:solidFill>
                  <a:schemeClr val="bg1"/>
                </a:solidFill>
                <a:ea typeface="Calibri" panose="020F0502020204030204" pitchFamily="34" charset="0"/>
                <a:cs typeface="Times New Roman" panose="02020603050405020304" pitchFamily="18" charset="0"/>
              </a:rPr>
              <a:t>argued / asserted / believed / claimed / contended / maintained </a:t>
            </a:r>
            <a:r>
              <a:rPr lang="en-US" sz="1800" b="1" dirty="0">
                <a:solidFill>
                  <a:schemeClr val="bg1"/>
                </a:solidFill>
                <a:ea typeface="Calibri" panose="020F0502020204030204" pitchFamily="34" charset="0"/>
                <a:cs typeface="Times New Roman" panose="02020603050405020304" pitchFamily="18" charset="0"/>
              </a:rPr>
              <a:t>that …</a:t>
            </a:r>
          </a:p>
          <a:p>
            <a:pPr>
              <a:lnSpc>
                <a:spcPct val="107000"/>
              </a:lnSpc>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4616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8E1B-AE9F-45DA-9BA0-7CEB74D1F637}"/>
              </a:ext>
            </a:extLst>
          </p:cNvPr>
          <p:cNvSpPr>
            <a:spLocks noGrp="1"/>
          </p:cNvSpPr>
          <p:nvPr>
            <p:ph type="title"/>
          </p:nvPr>
        </p:nvSpPr>
        <p:spPr>
          <a:xfrm>
            <a:off x="684212" y="4799010"/>
            <a:ext cx="9269412" cy="1155267"/>
          </a:xfrm>
        </p:spPr>
        <p:txBody>
          <a:bodyPr anchor="ctr">
            <a:normAutofit/>
          </a:bodyPr>
          <a:lstStyle/>
          <a:p>
            <a:pPr>
              <a:lnSpc>
                <a:spcPct val="90000"/>
              </a:lnSpc>
            </a:pPr>
            <a:r>
              <a:rPr lang="en-GB" b="1" dirty="0">
                <a:solidFill>
                  <a:srgbClr val="FFFFFF"/>
                </a:solidFill>
              </a:rPr>
              <a:t>Steps of Writing an Argumentative Essay</a:t>
            </a:r>
          </a:p>
        </p:txBody>
      </p:sp>
      <p:graphicFrame>
        <p:nvGraphicFramePr>
          <p:cNvPr id="5" name="Content Placeholder 2">
            <a:extLst>
              <a:ext uri="{FF2B5EF4-FFF2-40B4-BE49-F238E27FC236}">
                <a16:creationId xmlns:a16="http://schemas.microsoft.com/office/drawing/2014/main" id="{0190C772-DF1E-4B50-95E5-A849DDCFE94B}"/>
              </a:ext>
            </a:extLst>
          </p:cNvPr>
          <p:cNvGraphicFramePr>
            <a:graphicFrameLocks noGrp="1"/>
          </p:cNvGraphicFramePr>
          <p:nvPr>
            <p:ph idx="1"/>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858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311085" y="424206"/>
            <a:ext cx="5740819" cy="6117996"/>
          </a:xfrm>
        </p:spPr>
        <p:txBody>
          <a:bodyPr>
            <a:normAutofit fontScale="55000" lnSpcReduction="20000"/>
          </a:bodyPr>
          <a:lstStyle/>
          <a:p>
            <a:pPr marL="0" indent="0">
              <a:buNone/>
            </a:pPr>
            <a:r>
              <a:rPr lang="en-US" sz="3800" dirty="0">
                <a:solidFill>
                  <a:schemeClr val="bg1"/>
                </a:solidFill>
              </a:rPr>
              <a:t>I. Attention </a:t>
            </a:r>
            <a:endParaRPr lang="en-GB" sz="3800" dirty="0">
              <a:solidFill>
                <a:schemeClr val="bg1"/>
              </a:solidFill>
            </a:endParaRPr>
          </a:p>
          <a:p>
            <a:pPr marL="0" indent="0">
              <a:buNone/>
            </a:pPr>
            <a:r>
              <a:rPr lang="en-US" sz="3800" dirty="0">
                <a:solidFill>
                  <a:schemeClr val="bg1"/>
                </a:solidFill>
                <a:highlight>
                  <a:srgbClr val="FFFF00"/>
                </a:highlight>
              </a:rPr>
              <a:t>      A. </a:t>
            </a:r>
            <a:r>
              <a:rPr lang="en-GB" sz="3800" dirty="0">
                <a:solidFill>
                  <a:schemeClr val="bg1"/>
                </a:solidFill>
                <a:highlight>
                  <a:srgbClr val="FFFF00"/>
                </a:highlight>
              </a:rPr>
              <a:t>Enhanced engagement</a:t>
            </a:r>
          </a:p>
          <a:p>
            <a:pPr marL="0" indent="0">
              <a:buNone/>
            </a:pPr>
            <a:r>
              <a:rPr lang="en-US" sz="3800" dirty="0">
                <a:solidFill>
                  <a:schemeClr val="bg1"/>
                </a:solidFill>
                <a:highlight>
                  <a:srgbClr val="FFFF00"/>
                </a:highlight>
              </a:rPr>
              <a:t>          1. Increased interest </a:t>
            </a:r>
          </a:p>
          <a:p>
            <a:pPr marL="0" indent="0">
              <a:buNone/>
            </a:pPr>
            <a:r>
              <a:rPr lang="en-US" sz="3800" dirty="0">
                <a:solidFill>
                  <a:schemeClr val="bg1"/>
                </a:solidFill>
                <a:highlight>
                  <a:srgbClr val="FFFF00"/>
                </a:highlight>
              </a:rPr>
              <a:t>          2. Increased focus</a:t>
            </a:r>
          </a:p>
          <a:p>
            <a:pPr marL="0" indent="0">
              <a:buNone/>
            </a:pPr>
            <a:r>
              <a:rPr lang="en-US" sz="3800" dirty="0">
                <a:solidFill>
                  <a:schemeClr val="bg1"/>
                </a:solidFill>
              </a:rPr>
              <a:t>     B. More distraction</a:t>
            </a:r>
            <a:endParaRPr lang="en-GB" sz="3800" dirty="0">
              <a:solidFill>
                <a:schemeClr val="bg1"/>
              </a:solidFill>
            </a:endParaRPr>
          </a:p>
          <a:p>
            <a:pPr marL="0" indent="0">
              <a:buNone/>
            </a:pPr>
            <a:r>
              <a:rPr lang="en-US" sz="3800" dirty="0">
                <a:solidFill>
                  <a:schemeClr val="bg1"/>
                </a:solidFill>
              </a:rPr>
              <a:t>          1. Wasting time with non-academic activities</a:t>
            </a:r>
            <a:endParaRPr lang="en-GB" sz="3800" dirty="0">
              <a:solidFill>
                <a:schemeClr val="bg1"/>
              </a:solidFill>
            </a:endParaRPr>
          </a:p>
          <a:p>
            <a:pPr marL="0" indent="0">
              <a:buNone/>
            </a:pPr>
            <a:r>
              <a:rPr lang="en-US" sz="3800" dirty="0">
                <a:solidFill>
                  <a:schemeClr val="bg1"/>
                </a:solidFill>
              </a:rPr>
              <a:t>               a. Michigan State University’s 				   research (</a:t>
            </a:r>
            <a:r>
              <a:rPr lang="en-US" sz="4000" dirty="0">
                <a:solidFill>
                  <a:schemeClr val="bg1"/>
                </a:solidFill>
              </a:rPr>
              <a:t>Ravizza &amp; Fenn, 2016</a:t>
            </a:r>
            <a:r>
              <a:rPr lang="en-US" sz="3800" dirty="0">
                <a:solidFill>
                  <a:schemeClr val="bg1"/>
                </a:solidFill>
              </a:rPr>
              <a:t>) 	</a:t>
            </a:r>
            <a:endParaRPr lang="en-GB" sz="3800" dirty="0">
              <a:solidFill>
                <a:schemeClr val="bg1"/>
              </a:solidFill>
            </a:endParaRPr>
          </a:p>
          <a:p>
            <a:pPr marL="0" indent="0">
              <a:buNone/>
            </a:pPr>
            <a:r>
              <a:rPr lang="en-US" sz="3800" dirty="0">
                <a:solidFill>
                  <a:schemeClr val="bg1"/>
                </a:solidFill>
              </a:rPr>
              <a:t>          2. </a:t>
            </a:r>
            <a:r>
              <a:rPr lang="en-GB" sz="3800" dirty="0">
                <a:solidFill>
                  <a:schemeClr val="bg1"/>
                </a:solidFill>
              </a:rPr>
              <a:t>Notifications</a:t>
            </a:r>
          </a:p>
          <a:p>
            <a:pPr marL="0" indent="0">
              <a:buNone/>
            </a:pPr>
            <a:r>
              <a:rPr lang="en-US" sz="3800" dirty="0">
                <a:solidFill>
                  <a:schemeClr val="bg1"/>
                </a:solidFill>
              </a:rPr>
              <a:t>               a. Pop-ups, instant messages, 					battery warnings 	          </a:t>
            </a:r>
          </a:p>
          <a:p>
            <a:pPr marL="0" indent="0">
              <a:buNone/>
            </a:pPr>
            <a:r>
              <a:rPr lang="en-US" sz="3800" dirty="0">
                <a:solidFill>
                  <a:schemeClr val="bg1"/>
                </a:solidFill>
              </a:rPr>
              <a:t>          3. Disturbance for the classmates</a:t>
            </a:r>
          </a:p>
          <a:p>
            <a:pPr marL="0" indent="0">
              <a:buNone/>
            </a:pPr>
            <a:r>
              <a:rPr lang="en-US" sz="3800" dirty="0">
                <a:solidFill>
                  <a:schemeClr val="bg1"/>
                </a:solidFill>
              </a:rPr>
              <a:t>               a. sound effects, keyboard 					clicking</a:t>
            </a:r>
          </a:p>
          <a:p>
            <a:pPr marL="0" indent="0">
              <a:buNone/>
            </a:pPr>
            <a:r>
              <a:rPr lang="en-US" sz="3800" dirty="0">
                <a:solidFill>
                  <a:schemeClr val="bg1"/>
                </a:solidFill>
              </a:rPr>
              <a:t>               b. screen light in a dark 						classroom/lecture theatre</a:t>
            </a:r>
            <a:endParaRPr lang="en-GB" sz="3800" dirty="0">
              <a:solidFill>
                <a:schemeClr val="bg1"/>
              </a:solidFill>
            </a:endParaRPr>
          </a:p>
          <a:p>
            <a:pPr marL="0" indent="0">
              <a:buNone/>
            </a:pPr>
            <a:endParaRPr lang="en-GB"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6287680" y="424205"/>
            <a:ext cx="4542252" cy="6215133"/>
          </a:xfrm>
        </p:spPr>
        <p:txBody>
          <a:bodyPr>
            <a:normAutofit fontScale="55000" lnSpcReduction="20000"/>
          </a:bodyPr>
          <a:lstStyle/>
          <a:p>
            <a:pPr marL="0" indent="0">
              <a:buNone/>
            </a:pPr>
            <a:r>
              <a:rPr lang="en-US" sz="4200" dirty="0">
                <a:solidFill>
                  <a:schemeClr val="accent6">
                    <a:lumMod val="60000"/>
                    <a:lumOff val="40000"/>
                  </a:schemeClr>
                </a:solidFill>
              </a:rPr>
              <a:t>Proponents of laptop use in classrooms maintain that </a:t>
            </a:r>
            <a:r>
              <a:rPr lang="en-US" sz="4200" dirty="0">
                <a:solidFill>
                  <a:schemeClr val="bg1"/>
                </a:solidFill>
              </a:rPr>
              <a:t>since the new generation students heavily rely on technology in their daily routines, the use of a technological device such as a laptop can </a:t>
            </a:r>
            <a:r>
              <a:rPr lang="en-US" sz="4200" u="sng" dirty="0">
                <a:solidFill>
                  <a:schemeClr val="bg1"/>
                </a:solidFill>
              </a:rPr>
              <a:t>enhance their engagement</a:t>
            </a:r>
            <a:r>
              <a:rPr lang="en-US" sz="4200" dirty="0">
                <a:solidFill>
                  <a:schemeClr val="bg1"/>
                </a:solidFill>
              </a:rPr>
              <a:t> to the course content </a:t>
            </a:r>
            <a:r>
              <a:rPr lang="en-US" sz="4200" b="1" dirty="0">
                <a:solidFill>
                  <a:schemeClr val="bg1"/>
                </a:solidFill>
              </a:rPr>
              <a:t>(major support for con).</a:t>
            </a:r>
            <a:r>
              <a:rPr lang="en-US" sz="4200" dirty="0">
                <a:solidFill>
                  <a:schemeClr val="bg1"/>
                </a:solidFill>
              </a:rPr>
              <a:t> </a:t>
            </a:r>
            <a:r>
              <a:rPr lang="en-US" sz="4200" dirty="0">
                <a:solidFill>
                  <a:schemeClr val="accent6">
                    <a:lumMod val="60000"/>
                    <a:lumOff val="40000"/>
                  </a:schemeClr>
                </a:solidFill>
              </a:rPr>
              <a:t>They argue that </a:t>
            </a:r>
            <a:r>
              <a:rPr lang="en-US" sz="4200" dirty="0">
                <a:solidFill>
                  <a:schemeClr val="bg1"/>
                </a:solidFill>
              </a:rPr>
              <a:t>laptops provide </a:t>
            </a:r>
            <a:r>
              <a:rPr lang="en-US" sz="4200" u="sng" dirty="0">
                <a:solidFill>
                  <a:schemeClr val="bg1"/>
                </a:solidFill>
              </a:rPr>
              <a:t>increased interest </a:t>
            </a:r>
            <a:r>
              <a:rPr lang="en-US" sz="4200" dirty="0">
                <a:solidFill>
                  <a:schemeClr val="bg1"/>
                </a:solidFill>
              </a:rPr>
              <a:t>in the subjects to be learned </a:t>
            </a:r>
            <a:r>
              <a:rPr lang="en-US" sz="4200" b="1" dirty="0">
                <a:solidFill>
                  <a:schemeClr val="bg1"/>
                </a:solidFill>
              </a:rPr>
              <a:t>(minor support for con).</a:t>
            </a:r>
            <a:r>
              <a:rPr lang="en-US" sz="4200" dirty="0">
                <a:solidFill>
                  <a:schemeClr val="bg1"/>
                </a:solidFill>
              </a:rPr>
              <a:t> Therefore, </a:t>
            </a:r>
            <a:r>
              <a:rPr lang="en-US" sz="4200" dirty="0">
                <a:solidFill>
                  <a:schemeClr val="accent6">
                    <a:lumMod val="60000"/>
                    <a:lumOff val="40000"/>
                  </a:schemeClr>
                </a:solidFill>
              </a:rPr>
              <a:t>it is assumed that </a:t>
            </a:r>
            <a:r>
              <a:rPr lang="en-US" sz="4200" dirty="0">
                <a:solidFill>
                  <a:schemeClr val="bg1"/>
                </a:solidFill>
              </a:rPr>
              <a:t>this active learning process would lead students to be </a:t>
            </a:r>
            <a:r>
              <a:rPr lang="en-US" sz="4200" u="sng" dirty="0">
                <a:solidFill>
                  <a:schemeClr val="bg1"/>
                </a:solidFill>
              </a:rPr>
              <a:t>more focused </a:t>
            </a:r>
            <a:r>
              <a:rPr lang="en-US" sz="4200" dirty="0">
                <a:solidFill>
                  <a:schemeClr val="bg1"/>
                </a:solidFill>
              </a:rPr>
              <a:t>on the lesson </a:t>
            </a:r>
            <a:r>
              <a:rPr lang="en-US" sz="4200" b="1" dirty="0">
                <a:solidFill>
                  <a:schemeClr val="bg1"/>
                </a:solidFill>
              </a:rPr>
              <a:t>(minor support for con).</a:t>
            </a:r>
            <a:endParaRPr lang="en-GB" sz="4200" dirty="0">
              <a:solidFill>
                <a:schemeClr val="bg1"/>
              </a:solidFill>
            </a:endParaRPr>
          </a:p>
          <a:p>
            <a:pPr marL="0" indent="0">
              <a:buNone/>
            </a:pPr>
            <a:endParaRPr lang="en-GB" dirty="0"/>
          </a:p>
        </p:txBody>
      </p:sp>
      <p:sp>
        <p:nvSpPr>
          <p:cNvPr id="2" name="Arrow: Right 1">
            <a:extLst>
              <a:ext uri="{FF2B5EF4-FFF2-40B4-BE49-F238E27FC236}">
                <a16:creationId xmlns:a16="http://schemas.microsoft.com/office/drawing/2014/main" id="{A09FA25F-67A6-4065-BCCC-14931411D5D4}"/>
              </a:ext>
            </a:extLst>
          </p:cNvPr>
          <p:cNvSpPr/>
          <p:nvPr/>
        </p:nvSpPr>
        <p:spPr>
          <a:xfrm>
            <a:off x="4040955" y="1317130"/>
            <a:ext cx="2055045" cy="134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205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B03-EDB2-4511-BE49-C99291396E88}"/>
              </a:ext>
            </a:extLst>
          </p:cNvPr>
          <p:cNvSpPr>
            <a:spLocks noGrp="1"/>
          </p:cNvSpPr>
          <p:nvPr>
            <p:ph type="title"/>
          </p:nvPr>
        </p:nvSpPr>
        <p:spPr>
          <a:xfrm>
            <a:off x="827087" y="676275"/>
            <a:ext cx="8534400" cy="507999"/>
          </a:xfrm>
        </p:spPr>
        <p:txBody>
          <a:bodyPr>
            <a:normAutofit fontScale="90000"/>
          </a:bodyPr>
          <a:lstStyle/>
          <a:p>
            <a:r>
              <a:rPr lang="en-GB" sz="3200" b="1" dirty="0"/>
              <a:t>PART 3: Shift from Con to Pro</a:t>
            </a:r>
            <a:endParaRPr lang="en-GB" sz="3200" dirty="0"/>
          </a:p>
        </p:txBody>
      </p:sp>
      <p:sp>
        <p:nvSpPr>
          <p:cNvPr id="3" name="Content Placeholder 2">
            <a:extLst>
              <a:ext uri="{FF2B5EF4-FFF2-40B4-BE49-F238E27FC236}">
                <a16:creationId xmlns:a16="http://schemas.microsoft.com/office/drawing/2014/main" id="{9A459EC7-E2F2-4852-8750-9D992A761DDD}"/>
              </a:ext>
            </a:extLst>
          </p:cNvPr>
          <p:cNvSpPr>
            <a:spLocks noGrp="1"/>
          </p:cNvSpPr>
          <p:nvPr>
            <p:ph idx="1"/>
          </p:nvPr>
        </p:nvSpPr>
        <p:spPr>
          <a:xfrm>
            <a:off x="1072571" y="1581150"/>
            <a:ext cx="10046858" cy="4755481"/>
          </a:xfrm>
        </p:spPr>
        <p:txBody>
          <a:bodyPr>
            <a:normAutofit fontScale="47500" lnSpcReduction="20000"/>
          </a:bodyPr>
          <a:lstStyle/>
          <a:p>
            <a:pPr marL="0" indent="0">
              <a:buNone/>
            </a:pPr>
            <a:endParaRPr lang="en-US" sz="2600" dirty="0"/>
          </a:p>
          <a:p>
            <a:r>
              <a:rPr lang="en-US" sz="3300" dirty="0">
                <a:solidFill>
                  <a:schemeClr val="bg1"/>
                </a:solidFill>
              </a:rPr>
              <a:t>A </a:t>
            </a:r>
            <a:r>
              <a:rPr lang="en-US" sz="3300" b="1" dirty="0">
                <a:solidFill>
                  <a:schemeClr val="bg1"/>
                </a:solidFill>
              </a:rPr>
              <a:t>shift</a:t>
            </a:r>
            <a:r>
              <a:rPr lang="en-US" sz="3300" dirty="0">
                <a:solidFill>
                  <a:schemeClr val="bg1"/>
                </a:solidFill>
              </a:rPr>
              <a:t> is necessary when you </a:t>
            </a:r>
            <a:r>
              <a:rPr lang="en-US" sz="3300" u="sng" dirty="0">
                <a:solidFill>
                  <a:schemeClr val="bg1"/>
                </a:solidFill>
              </a:rPr>
              <a:t>finish</a:t>
            </a:r>
            <a:r>
              <a:rPr lang="en-US" sz="3300" dirty="0">
                <a:solidFill>
                  <a:schemeClr val="bg1"/>
                </a:solidFill>
              </a:rPr>
              <a:t> writing the cons and </a:t>
            </a:r>
            <a:r>
              <a:rPr lang="en-US" sz="3300" u="sng" dirty="0">
                <a:solidFill>
                  <a:schemeClr val="bg1"/>
                </a:solidFill>
              </a:rPr>
              <a:t>start</a:t>
            </a:r>
            <a:r>
              <a:rPr lang="en-US" sz="3300" dirty="0">
                <a:solidFill>
                  <a:schemeClr val="bg1"/>
                </a:solidFill>
              </a:rPr>
              <a:t> to write the pros</a:t>
            </a:r>
          </a:p>
          <a:p>
            <a:r>
              <a:rPr lang="en-US" sz="3300" dirty="0">
                <a:solidFill>
                  <a:schemeClr val="bg1"/>
                </a:solidFill>
              </a:rPr>
              <a:t>It can be a sentence of its </a:t>
            </a:r>
            <a:r>
              <a:rPr lang="en-US" sz="3300" u="sng" dirty="0">
                <a:solidFill>
                  <a:schemeClr val="bg1"/>
                </a:solidFill>
              </a:rPr>
              <a:t>own</a:t>
            </a:r>
            <a:r>
              <a:rPr lang="en-US" sz="3300" dirty="0">
                <a:solidFill>
                  <a:schemeClr val="bg1"/>
                </a:solidFill>
              </a:rPr>
              <a:t>, or you can </a:t>
            </a:r>
            <a:r>
              <a:rPr lang="en-US" sz="3300" u="sng" dirty="0">
                <a:solidFill>
                  <a:schemeClr val="bg1"/>
                </a:solidFill>
              </a:rPr>
              <a:t>combine</a:t>
            </a:r>
            <a:r>
              <a:rPr lang="en-US" sz="3300" dirty="0">
                <a:solidFill>
                  <a:schemeClr val="bg1"/>
                </a:solidFill>
              </a:rPr>
              <a:t> it with major support B.</a:t>
            </a:r>
          </a:p>
          <a:p>
            <a:r>
              <a:rPr lang="en-US" sz="3300" dirty="0">
                <a:solidFill>
                  <a:schemeClr val="bg1"/>
                </a:solidFill>
              </a:rPr>
              <a:t>Signaled with </a:t>
            </a:r>
            <a:r>
              <a:rPr lang="en-US" sz="3300" b="1" dirty="0">
                <a:solidFill>
                  <a:schemeClr val="bg1"/>
                </a:solidFill>
              </a:rPr>
              <a:t>a</a:t>
            </a:r>
            <a:r>
              <a:rPr lang="en-US" sz="3300" dirty="0">
                <a:solidFill>
                  <a:schemeClr val="bg1"/>
                </a:solidFill>
              </a:rPr>
              <a:t> </a:t>
            </a:r>
            <a:r>
              <a:rPr lang="en-US" sz="3300" b="1" dirty="0">
                <a:solidFill>
                  <a:schemeClr val="bg1"/>
                </a:solidFill>
              </a:rPr>
              <a:t>contrasting connective</a:t>
            </a:r>
            <a:r>
              <a:rPr lang="en-US" sz="3300" dirty="0">
                <a:solidFill>
                  <a:schemeClr val="bg1"/>
                </a:solidFill>
              </a:rPr>
              <a:t> </a:t>
            </a:r>
          </a:p>
          <a:p>
            <a:pPr lvl="1"/>
            <a:r>
              <a:rPr lang="en-US" sz="3300" dirty="0">
                <a:solidFill>
                  <a:schemeClr val="bg1"/>
                </a:solidFill>
              </a:rPr>
              <a:t>however, nevertheless, nonetheless, on the other hand</a:t>
            </a:r>
          </a:p>
          <a:p>
            <a:pPr lvl="1"/>
            <a:r>
              <a:rPr lang="en-US" sz="3300" dirty="0">
                <a:solidFill>
                  <a:schemeClr val="bg1"/>
                </a:solidFill>
              </a:rPr>
              <a:t>yet, still, but, </a:t>
            </a:r>
          </a:p>
          <a:p>
            <a:pPr lvl="1"/>
            <a:r>
              <a:rPr lang="en-US" sz="3300" dirty="0">
                <a:solidFill>
                  <a:schemeClr val="bg1"/>
                </a:solidFill>
              </a:rPr>
              <a:t>whereas, while,</a:t>
            </a:r>
          </a:p>
          <a:p>
            <a:pPr lvl="1"/>
            <a:r>
              <a:rPr lang="en-US" sz="3300" dirty="0">
                <a:solidFill>
                  <a:schemeClr val="bg1"/>
                </a:solidFill>
              </a:rPr>
              <a:t>although, even though, despite, in spite of</a:t>
            </a:r>
          </a:p>
          <a:p>
            <a:pPr marL="457200" lvl="1" indent="0">
              <a:buNone/>
            </a:pPr>
            <a:endParaRPr lang="en-US" sz="3300" dirty="0">
              <a:solidFill>
                <a:schemeClr val="bg1"/>
              </a:solidFill>
            </a:endParaRPr>
          </a:p>
          <a:p>
            <a:r>
              <a:rPr lang="en-US" sz="3300" dirty="0">
                <a:solidFill>
                  <a:schemeClr val="bg1"/>
                </a:solidFill>
              </a:rPr>
              <a:t>If the writer needs to </a:t>
            </a:r>
            <a:r>
              <a:rPr lang="en-US" sz="3300" b="1" dirty="0">
                <a:solidFill>
                  <a:schemeClr val="bg1"/>
                </a:solidFill>
              </a:rPr>
              <a:t>accept the validity</a:t>
            </a:r>
            <a:r>
              <a:rPr lang="en-US" sz="3300" dirty="0">
                <a:solidFill>
                  <a:schemeClr val="bg1"/>
                </a:solidFill>
              </a:rPr>
              <a:t> of the </a:t>
            </a:r>
            <a:r>
              <a:rPr lang="en-US" sz="3300" u="sng" dirty="0">
                <a:solidFill>
                  <a:schemeClr val="bg1"/>
                </a:solidFill>
              </a:rPr>
              <a:t>con</a:t>
            </a:r>
            <a:r>
              <a:rPr lang="en-US" sz="3300" dirty="0">
                <a:solidFill>
                  <a:schemeClr val="bg1"/>
                </a:solidFill>
              </a:rPr>
              <a:t>, but still has to prove that it is </a:t>
            </a:r>
            <a:r>
              <a:rPr lang="en-US" sz="3300" b="1" dirty="0">
                <a:solidFill>
                  <a:schemeClr val="bg1"/>
                </a:solidFill>
              </a:rPr>
              <a:t>weaker</a:t>
            </a:r>
            <a:r>
              <a:rPr lang="en-US" sz="3300" dirty="0">
                <a:solidFill>
                  <a:schemeClr val="bg1"/>
                </a:solidFill>
              </a:rPr>
              <a:t> than </a:t>
            </a:r>
            <a:r>
              <a:rPr lang="en-US" sz="3300" u="sng" dirty="0">
                <a:solidFill>
                  <a:schemeClr val="bg1"/>
                </a:solidFill>
              </a:rPr>
              <a:t>pro</a:t>
            </a:r>
            <a:r>
              <a:rPr lang="en-US" sz="3300" dirty="0">
                <a:solidFill>
                  <a:schemeClr val="bg1"/>
                </a:solidFill>
              </a:rPr>
              <a:t>, the following structures can be used:</a:t>
            </a:r>
          </a:p>
          <a:p>
            <a:pPr marL="0" indent="0">
              <a:buNone/>
            </a:pPr>
            <a:endParaRPr lang="en-US" sz="3300" dirty="0">
              <a:solidFill>
                <a:schemeClr val="bg1"/>
              </a:solidFill>
            </a:endParaRPr>
          </a:p>
          <a:p>
            <a:pPr lvl="1"/>
            <a:r>
              <a:rPr lang="en-US" sz="3300" dirty="0">
                <a:solidFill>
                  <a:schemeClr val="bg1"/>
                </a:solidFill>
              </a:rPr>
              <a:t>Supporters/Opponents of …….. have a point in thinking this; however, …….</a:t>
            </a:r>
            <a:endParaRPr lang="en-GB" sz="3300" dirty="0">
              <a:solidFill>
                <a:schemeClr val="bg1"/>
              </a:solidFill>
            </a:endParaRPr>
          </a:p>
          <a:p>
            <a:pPr lvl="1"/>
            <a:r>
              <a:rPr lang="en-US" sz="3300" dirty="0">
                <a:solidFill>
                  <a:schemeClr val="bg1"/>
                </a:solidFill>
              </a:rPr>
              <a:t>To a certain extent, this opinion/suggestion could be right, yet ……….. </a:t>
            </a:r>
            <a:endParaRPr lang="en-GB" sz="3300" dirty="0">
              <a:solidFill>
                <a:schemeClr val="bg1"/>
              </a:solidFill>
            </a:endParaRPr>
          </a:p>
          <a:p>
            <a:endParaRPr lang="en-US" sz="2900" dirty="0"/>
          </a:p>
          <a:p>
            <a:endParaRPr lang="en-US" dirty="0"/>
          </a:p>
          <a:p>
            <a:pPr lvl="1"/>
            <a:endParaRPr lang="en-GB" dirty="0"/>
          </a:p>
          <a:p>
            <a:pPr marL="0" indent="0">
              <a:buNone/>
            </a:pPr>
            <a:endParaRPr lang="en-GB" dirty="0"/>
          </a:p>
        </p:txBody>
      </p:sp>
    </p:spTree>
    <p:extLst>
      <p:ext uri="{BB962C8B-B14F-4D97-AF65-F5344CB8AC3E}">
        <p14:creationId xmlns:p14="http://schemas.microsoft.com/office/powerpoint/2010/main" val="261726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417818" y="490193"/>
            <a:ext cx="4757498" cy="5552387"/>
          </a:xfrm>
        </p:spPr>
        <p:txBody>
          <a:bodyPr>
            <a:normAutofit fontScale="25000" lnSpcReduction="20000"/>
          </a:bodyPr>
          <a:lstStyle/>
          <a:p>
            <a:pPr marL="0" indent="0">
              <a:buNone/>
            </a:pPr>
            <a:r>
              <a:rPr lang="en-US" sz="6200" dirty="0">
                <a:solidFill>
                  <a:schemeClr val="bg1"/>
                </a:solidFill>
              </a:rPr>
              <a:t>I. Attention </a:t>
            </a:r>
            <a:endParaRPr lang="en-GB" sz="6200" dirty="0">
              <a:solidFill>
                <a:schemeClr val="bg1"/>
              </a:solidFill>
            </a:endParaRPr>
          </a:p>
          <a:p>
            <a:pPr marL="0" indent="0">
              <a:buNone/>
            </a:pPr>
            <a:r>
              <a:rPr lang="en-US" sz="6200" dirty="0">
                <a:solidFill>
                  <a:schemeClr val="bg1"/>
                </a:solidFill>
              </a:rPr>
              <a:t>     </a:t>
            </a:r>
            <a:r>
              <a:rPr lang="en-US" sz="6600" dirty="0">
                <a:solidFill>
                  <a:schemeClr val="bg1"/>
                </a:solidFill>
              </a:rPr>
              <a:t> A. </a:t>
            </a:r>
            <a:r>
              <a:rPr lang="en-GB" sz="6600" dirty="0">
                <a:solidFill>
                  <a:schemeClr val="bg1"/>
                </a:solidFill>
              </a:rPr>
              <a:t>Enhanced engagement</a:t>
            </a:r>
          </a:p>
          <a:p>
            <a:pPr marL="0" indent="0">
              <a:buNone/>
            </a:pPr>
            <a:r>
              <a:rPr lang="en-US" sz="6600" dirty="0">
                <a:solidFill>
                  <a:schemeClr val="bg1"/>
                </a:solidFill>
              </a:rPr>
              <a:t>          1. Increased interest </a:t>
            </a:r>
          </a:p>
          <a:p>
            <a:pPr marL="0" indent="0">
              <a:buNone/>
            </a:pPr>
            <a:r>
              <a:rPr lang="en-US" sz="6600" dirty="0">
                <a:solidFill>
                  <a:schemeClr val="bg1"/>
                </a:solidFill>
              </a:rPr>
              <a:t>          2. Increased focus</a:t>
            </a:r>
          </a:p>
          <a:p>
            <a:pPr marL="0" indent="0">
              <a:buNone/>
            </a:pPr>
            <a:r>
              <a:rPr lang="en-US" sz="6200" dirty="0">
                <a:solidFill>
                  <a:schemeClr val="bg1"/>
                </a:solidFill>
                <a:highlight>
                  <a:srgbClr val="FFFF00"/>
                </a:highlight>
              </a:rPr>
              <a:t>     B. More distraction</a:t>
            </a:r>
            <a:endParaRPr lang="en-GB" sz="6200" dirty="0">
              <a:solidFill>
                <a:schemeClr val="bg1"/>
              </a:solidFill>
              <a:highlight>
                <a:srgbClr val="FFFF00"/>
              </a:highlight>
            </a:endParaRPr>
          </a:p>
          <a:p>
            <a:pPr marL="0" indent="0">
              <a:buNone/>
            </a:pPr>
            <a:r>
              <a:rPr lang="en-US" sz="6200" dirty="0">
                <a:solidFill>
                  <a:schemeClr val="bg1"/>
                </a:solidFill>
              </a:rPr>
              <a:t>          1. Wasting time with non-academic 			activities</a:t>
            </a:r>
            <a:endParaRPr lang="en-GB" sz="6200" dirty="0">
              <a:solidFill>
                <a:schemeClr val="bg1"/>
              </a:solidFill>
            </a:endParaRPr>
          </a:p>
          <a:p>
            <a:pPr marL="0" indent="0">
              <a:buNone/>
            </a:pPr>
            <a:r>
              <a:rPr lang="en-US" sz="6200" dirty="0">
                <a:solidFill>
                  <a:schemeClr val="bg1"/>
                </a:solidFill>
              </a:rPr>
              <a:t>               a. Michigan State University’s 				research (</a:t>
            </a:r>
            <a:r>
              <a:rPr lang="en-US" sz="6600" dirty="0">
                <a:solidFill>
                  <a:schemeClr val="bg1"/>
                </a:solidFill>
              </a:rPr>
              <a:t>Ravizza &amp; Fenn, 2016</a:t>
            </a:r>
            <a:r>
              <a:rPr lang="en-US" sz="6200" dirty="0">
                <a:solidFill>
                  <a:schemeClr val="bg1"/>
                </a:solidFill>
              </a:rPr>
              <a:t>) 	</a:t>
            </a:r>
            <a:endParaRPr lang="en-GB" sz="6200" dirty="0">
              <a:solidFill>
                <a:schemeClr val="bg1"/>
              </a:solidFill>
            </a:endParaRPr>
          </a:p>
          <a:p>
            <a:pPr marL="0" indent="0">
              <a:buNone/>
            </a:pPr>
            <a:r>
              <a:rPr lang="en-US" sz="6200" dirty="0">
                <a:solidFill>
                  <a:schemeClr val="bg1"/>
                </a:solidFill>
              </a:rPr>
              <a:t>          2. </a:t>
            </a:r>
            <a:r>
              <a:rPr lang="en-GB" sz="6200" dirty="0">
                <a:solidFill>
                  <a:schemeClr val="bg1"/>
                </a:solidFill>
              </a:rPr>
              <a:t>Notifications</a:t>
            </a:r>
          </a:p>
          <a:p>
            <a:pPr marL="0" indent="0">
              <a:buNone/>
            </a:pPr>
            <a:r>
              <a:rPr lang="en-US" sz="6200" dirty="0">
                <a:solidFill>
                  <a:schemeClr val="bg1"/>
                </a:solidFill>
              </a:rPr>
              <a:t>               a. Pop-ups, instant messages, battery 			warnings 	          </a:t>
            </a:r>
          </a:p>
          <a:p>
            <a:pPr marL="0" indent="0">
              <a:buNone/>
            </a:pPr>
            <a:r>
              <a:rPr lang="en-US" sz="6200" dirty="0">
                <a:solidFill>
                  <a:schemeClr val="bg1"/>
                </a:solidFill>
              </a:rPr>
              <a:t>          3. Disturbance for the classmates</a:t>
            </a:r>
          </a:p>
          <a:p>
            <a:pPr marL="0" indent="0">
              <a:buNone/>
            </a:pPr>
            <a:r>
              <a:rPr lang="en-US" sz="6200" dirty="0">
                <a:solidFill>
                  <a:schemeClr val="bg1"/>
                </a:solidFill>
              </a:rPr>
              <a:t>               a. sound effects, keyboard clicking</a:t>
            </a:r>
          </a:p>
          <a:p>
            <a:pPr marL="0" indent="0">
              <a:buNone/>
            </a:pPr>
            <a:r>
              <a:rPr lang="en-US" sz="6200" dirty="0">
                <a:solidFill>
                  <a:schemeClr val="bg1"/>
                </a:solidFill>
              </a:rPr>
              <a:t>               b. screen light in a dark 						classroom/lecture hall</a:t>
            </a:r>
            <a:endParaRPr lang="en-GB" sz="6200" dirty="0">
              <a:solidFill>
                <a:schemeClr val="bg1"/>
              </a:solidFill>
            </a:endParaRPr>
          </a:p>
          <a:p>
            <a:pPr marL="0" indent="0">
              <a:buNone/>
            </a:pPr>
            <a:endParaRPr lang="en-GB"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5175316" y="339366"/>
            <a:ext cx="6598866" cy="4572000"/>
          </a:xfrm>
        </p:spPr>
        <p:txBody>
          <a:bodyPr>
            <a:noAutofit/>
          </a:bodyPr>
          <a:lstStyle/>
          <a:p>
            <a:pPr marL="0" indent="0">
              <a:lnSpc>
                <a:spcPct val="120000"/>
              </a:lnSpc>
              <a:buNone/>
            </a:pPr>
            <a:r>
              <a:rPr lang="en-US" sz="1600" dirty="0">
                <a:solidFill>
                  <a:schemeClr val="bg1"/>
                </a:solidFill>
              </a:rPr>
              <a:t>………………………………………………………………………………………………………………....................…………However</a:t>
            </a:r>
            <a:r>
              <a:rPr lang="en-US" sz="1600" dirty="0"/>
              <a:t> </a:t>
            </a:r>
            <a:r>
              <a:rPr lang="en-US" sz="1600" b="1" dirty="0">
                <a:solidFill>
                  <a:schemeClr val="accent6">
                    <a:lumMod val="60000"/>
                    <a:lumOff val="40000"/>
                  </a:schemeClr>
                </a:solidFill>
              </a:rPr>
              <a:t>(contrasting connective)</a:t>
            </a:r>
            <a:r>
              <a:rPr lang="en-US" sz="1600" dirty="0">
                <a:solidFill>
                  <a:schemeClr val="accent6">
                    <a:lumMod val="60000"/>
                    <a:lumOff val="40000"/>
                  </a:schemeClr>
                </a:solidFill>
              </a:rPr>
              <a:t>, </a:t>
            </a:r>
            <a:r>
              <a:rPr lang="en-US" sz="1600" dirty="0">
                <a:solidFill>
                  <a:schemeClr val="bg1"/>
                </a:solidFill>
              </a:rPr>
              <a:t>contrary to helping students to involve in the lesson more</a:t>
            </a:r>
            <a:r>
              <a:rPr lang="en-US" sz="1600" dirty="0"/>
              <a:t> </a:t>
            </a:r>
            <a:r>
              <a:rPr lang="en-US" sz="1600" b="1" dirty="0">
                <a:solidFill>
                  <a:schemeClr val="accent6">
                    <a:lumMod val="60000"/>
                    <a:lumOff val="40000"/>
                  </a:schemeClr>
                </a:solidFill>
              </a:rPr>
              <a:t>(shift from con to pro)</a:t>
            </a:r>
            <a:r>
              <a:rPr lang="en-US" sz="1600" dirty="0">
                <a:solidFill>
                  <a:schemeClr val="accent6">
                    <a:lumMod val="60000"/>
                    <a:lumOff val="40000"/>
                  </a:schemeClr>
                </a:solidFill>
              </a:rPr>
              <a:t>, </a:t>
            </a:r>
            <a:r>
              <a:rPr lang="en-US" sz="1600" dirty="0">
                <a:solidFill>
                  <a:schemeClr val="bg1"/>
                </a:solidFill>
              </a:rPr>
              <a:t>laptops are indeed a source of distraction </a:t>
            </a:r>
            <a:r>
              <a:rPr lang="en-US" sz="1600" b="1" dirty="0">
                <a:solidFill>
                  <a:schemeClr val="accent6">
                    <a:lumMod val="60000"/>
                    <a:lumOff val="40000"/>
                  </a:schemeClr>
                </a:solidFill>
              </a:rPr>
              <a:t>(major support for pro). </a:t>
            </a:r>
            <a:r>
              <a:rPr lang="en-US" sz="1600" dirty="0"/>
              <a:t> </a:t>
            </a:r>
            <a:r>
              <a:rPr lang="en-US" sz="1600" dirty="0">
                <a:solidFill>
                  <a:schemeClr val="bg1"/>
                </a:solidFill>
              </a:rPr>
              <a:t>……………………………. ………………………………………………………………………………………………………………………………………………………….</a:t>
            </a:r>
          </a:p>
          <a:p>
            <a:pPr marL="0" indent="0">
              <a:lnSpc>
                <a:spcPct val="120000"/>
              </a:lnSpc>
              <a:buNone/>
            </a:pPr>
            <a:endParaRPr lang="en-US" sz="1600" dirty="0"/>
          </a:p>
        </p:txBody>
      </p:sp>
      <p:sp>
        <p:nvSpPr>
          <p:cNvPr id="5" name="Arrow: Right 4">
            <a:extLst>
              <a:ext uri="{FF2B5EF4-FFF2-40B4-BE49-F238E27FC236}">
                <a16:creationId xmlns:a16="http://schemas.microsoft.com/office/drawing/2014/main" id="{716A7C0E-3DED-4F57-8116-818339570A61}"/>
              </a:ext>
            </a:extLst>
          </p:cNvPr>
          <p:cNvSpPr/>
          <p:nvPr/>
        </p:nvSpPr>
        <p:spPr>
          <a:xfrm>
            <a:off x="2796567" y="2259809"/>
            <a:ext cx="2055045" cy="17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098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B03-EDB2-4511-BE49-C99291396E88}"/>
              </a:ext>
            </a:extLst>
          </p:cNvPr>
          <p:cNvSpPr>
            <a:spLocks noGrp="1"/>
          </p:cNvSpPr>
          <p:nvPr>
            <p:ph type="title"/>
          </p:nvPr>
        </p:nvSpPr>
        <p:spPr>
          <a:xfrm>
            <a:off x="684212" y="529472"/>
            <a:ext cx="8534400" cy="588127"/>
          </a:xfrm>
        </p:spPr>
        <p:txBody>
          <a:bodyPr/>
          <a:lstStyle/>
          <a:p>
            <a:r>
              <a:rPr lang="en-GB" sz="3200" b="1" dirty="0"/>
              <a:t>(B) - Major &amp; Minor Supports for Pro</a:t>
            </a:r>
            <a:endParaRPr lang="en-GB" sz="3200" dirty="0"/>
          </a:p>
        </p:txBody>
      </p:sp>
      <p:sp>
        <p:nvSpPr>
          <p:cNvPr id="3" name="Content Placeholder 2">
            <a:extLst>
              <a:ext uri="{FF2B5EF4-FFF2-40B4-BE49-F238E27FC236}">
                <a16:creationId xmlns:a16="http://schemas.microsoft.com/office/drawing/2014/main" id="{9A459EC7-E2F2-4852-8750-9D992A761DDD}"/>
              </a:ext>
            </a:extLst>
          </p:cNvPr>
          <p:cNvSpPr>
            <a:spLocks noGrp="1"/>
          </p:cNvSpPr>
          <p:nvPr>
            <p:ph idx="1"/>
          </p:nvPr>
        </p:nvSpPr>
        <p:spPr>
          <a:xfrm>
            <a:off x="923828" y="1847850"/>
            <a:ext cx="10046858" cy="4114800"/>
          </a:xfrm>
        </p:spPr>
        <p:txBody>
          <a:bodyPr>
            <a:normAutofit/>
          </a:bodyPr>
          <a:lstStyle/>
          <a:p>
            <a:r>
              <a:rPr lang="en-US" sz="1800" dirty="0">
                <a:solidFill>
                  <a:schemeClr val="bg1"/>
                </a:solidFill>
              </a:rPr>
              <a:t>Discusses the reasons for the </a:t>
            </a:r>
            <a:r>
              <a:rPr lang="en-US" sz="1800" b="1" dirty="0">
                <a:solidFill>
                  <a:schemeClr val="bg1"/>
                </a:solidFill>
              </a:rPr>
              <a:t>supporting</a:t>
            </a:r>
            <a:r>
              <a:rPr lang="en-US" sz="1800" dirty="0">
                <a:solidFill>
                  <a:schemeClr val="bg1"/>
                </a:solidFill>
              </a:rPr>
              <a:t> argument</a:t>
            </a:r>
          </a:p>
          <a:p>
            <a:r>
              <a:rPr lang="en-US" sz="1800" dirty="0">
                <a:solidFill>
                  <a:schemeClr val="bg1"/>
                </a:solidFill>
              </a:rPr>
              <a:t>This part needs a strong</a:t>
            </a:r>
            <a:r>
              <a:rPr lang="en-US" sz="1800" b="1" dirty="0">
                <a:solidFill>
                  <a:schemeClr val="bg1"/>
                </a:solidFill>
              </a:rPr>
              <a:t> refutation</a:t>
            </a:r>
            <a:r>
              <a:rPr lang="en-US" sz="1800" dirty="0">
                <a:solidFill>
                  <a:schemeClr val="bg1"/>
                </a:solidFill>
              </a:rPr>
              <a:t> in order to defend the writer’s </a:t>
            </a:r>
            <a:r>
              <a:rPr lang="en-US" sz="1800" u="sng" dirty="0">
                <a:solidFill>
                  <a:schemeClr val="bg1"/>
                </a:solidFill>
              </a:rPr>
              <a:t>main premise </a:t>
            </a:r>
          </a:p>
          <a:p>
            <a:r>
              <a:rPr lang="en-US" sz="1800" dirty="0">
                <a:solidFill>
                  <a:schemeClr val="bg1"/>
                </a:solidFill>
              </a:rPr>
              <a:t>Should be explained by </a:t>
            </a:r>
            <a:r>
              <a:rPr lang="en-US" sz="1800" b="1" dirty="0">
                <a:solidFill>
                  <a:schemeClr val="bg1"/>
                </a:solidFill>
              </a:rPr>
              <a:t>minor supports</a:t>
            </a:r>
            <a:r>
              <a:rPr lang="en-US" sz="1800" dirty="0">
                <a:solidFill>
                  <a:schemeClr val="bg1"/>
                </a:solidFill>
              </a:rPr>
              <a:t> to show why the writer’s main premise is </a:t>
            </a:r>
            <a:r>
              <a:rPr lang="en-US" sz="1800" u="sng" dirty="0">
                <a:solidFill>
                  <a:schemeClr val="bg1"/>
                </a:solidFill>
              </a:rPr>
              <a:t>more</a:t>
            </a:r>
            <a:r>
              <a:rPr lang="en-US" sz="1800" dirty="0">
                <a:solidFill>
                  <a:schemeClr val="bg1"/>
                </a:solidFill>
              </a:rPr>
              <a:t> </a:t>
            </a:r>
            <a:r>
              <a:rPr lang="en-US" sz="1800" u="sng" dirty="0">
                <a:solidFill>
                  <a:schemeClr val="bg1"/>
                </a:solidFill>
              </a:rPr>
              <a:t>valid</a:t>
            </a:r>
            <a:r>
              <a:rPr lang="en-US" sz="1800" dirty="0">
                <a:solidFill>
                  <a:schemeClr val="bg1"/>
                </a:solidFill>
              </a:rPr>
              <a:t> than the counter argument. </a:t>
            </a:r>
          </a:p>
          <a:p>
            <a:r>
              <a:rPr lang="en-US" sz="1800" dirty="0">
                <a:solidFill>
                  <a:schemeClr val="bg1"/>
                </a:solidFill>
              </a:rPr>
              <a:t>Use of </a:t>
            </a:r>
            <a:r>
              <a:rPr lang="en-US" sz="1800" b="1" dirty="0">
                <a:solidFill>
                  <a:schemeClr val="bg1"/>
                </a:solidFill>
              </a:rPr>
              <a:t>evidential information</a:t>
            </a:r>
            <a:r>
              <a:rPr lang="en-US" sz="1800" dirty="0">
                <a:solidFill>
                  <a:schemeClr val="bg1"/>
                </a:solidFill>
              </a:rPr>
              <a:t> is very important to make the main premise </a:t>
            </a:r>
            <a:r>
              <a:rPr lang="en-US" sz="1800" u="sng" dirty="0">
                <a:solidFill>
                  <a:schemeClr val="bg1"/>
                </a:solidFill>
              </a:rPr>
              <a:t>stronger</a:t>
            </a:r>
            <a:r>
              <a:rPr lang="en-US" sz="1800" dirty="0">
                <a:solidFill>
                  <a:schemeClr val="bg1"/>
                </a:solidFill>
              </a:rPr>
              <a:t> and more </a:t>
            </a:r>
            <a:r>
              <a:rPr lang="en-US" sz="1800" u="sng" dirty="0">
                <a:solidFill>
                  <a:schemeClr val="bg1"/>
                </a:solidFill>
              </a:rPr>
              <a:t>reliable</a:t>
            </a:r>
            <a:r>
              <a:rPr lang="en-US" sz="1800" dirty="0">
                <a:solidFill>
                  <a:schemeClr val="bg1"/>
                </a:solidFill>
              </a:rPr>
              <a:t>.</a:t>
            </a:r>
          </a:p>
          <a:p>
            <a:pPr lvl="1"/>
            <a:r>
              <a:rPr lang="en-US" dirty="0">
                <a:solidFill>
                  <a:schemeClr val="bg1"/>
                </a:solidFill>
              </a:rPr>
              <a:t>statistical data from fieldwork or research, </a:t>
            </a:r>
          </a:p>
          <a:p>
            <a:pPr lvl="1"/>
            <a:r>
              <a:rPr lang="en-US" dirty="0">
                <a:solidFill>
                  <a:schemeClr val="bg1"/>
                </a:solidFill>
              </a:rPr>
              <a:t>factual information, </a:t>
            </a:r>
          </a:p>
          <a:p>
            <a:pPr lvl="1"/>
            <a:r>
              <a:rPr lang="en-US" dirty="0">
                <a:solidFill>
                  <a:schemeClr val="bg1"/>
                </a:solidFill>
              </a:rPr>
              <a:t>reference to case studies or reports,</a:t>
            </a:r>
          </a:p>
          <a:p>
            <a:pPr lvl="1"/>
            <a:r>
              <a:rPr lang="en-US" dirty="0">
                <a:solidFill>
                  <a:schemeClr val="bg1"/>
                </a:solidFill>
              </a:rPr>
              <a:t>graphs, charts </a:t>
            </a:r>
          </a:p>
          <a:p>
            <a:pPr marL="0" indent="0">
              <a:buNone/>
            </a:pPr>
            <a:endParaRPr lang="en-US" dirty="0"/>
          </a:p>
          <a:p>
            <a:pPr lvl="1"/>
            <a:endParaRPr lang="en-GB" dirty="0"/>
          </a:p>
          <a:p>
            <a:pPr marL="0" indent="0">
              <a:buNone/>
            </a:pPr>
            <a:endParaRPr lang="en-GB" dirty="0"/>
          </a:p>
        </p:txBody>
      </p:sp>
    </p:spTree>
    <p:extLst>
      <p:ext uri="{BB962C8B-B14F-4D97-AF65-F5344CB8AC3E}">
        <p14:creationId xmlns:p14="http://schemas.microsoft.com/office/powerpoint/2010/main" val="1518646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3E6D-A955-4F42-B728-4667464C00E5}"/>
              </a:ext>
            </a:extLst>
          </p:cNvPr>
          <p:cNvSpPr>
            <a:spLocks noGrp="1"/>
          </p:cNvSpPr>
          <p:nvPr>
            <p:ph type="title"/>
          </p:nvPr>
        </p:nvSpPr>
        <p:spPr>
          <a:xfrm>
            <a:off x="622169" y="606933"/>
            <a:ext cx="10433358" cy="580844"/>
          </a:xfrm>
        </p:spPr>
        <p:txBody>
          <a:bodyPr/>
          <a:lstStyle/>
          <a:p>
            <a:pPr algn="l"/>
            <a:r>
              <a:rPr lang="en-GB" sz="2800" b="1" dirty="0">
                <a:latin typeface="+mn-lt"/>
              </a:rPr>
              <a:t>P. 104 </a:t>
            </a:r>
            <a:r>
              <a:rPr lang="en-US" sz="2800" b="1" dirty="0">
                <a:latin typeface="+mn-lt"/>
                <a:cs typeface="Times New Roman" panose="02020603050405020304" pitchFamily="18" charset="0"/>
              </a:rPr>
              <a:t>T</a:t>
            </a:r>
            <a:r>
              <a:rPr lang="en-US" altLang="en-US" sz="2800" b="1" dirty="0">
                <a:latin typeface="+mn-lt"/>
                <a:ea typeface="Calibri" panose="020F0502020204030204" pitchFamily="34" charset="0"/>
                <a:cs typeface="Times New Roman" panose="02020603050405020304" pitchFamily="18" charset="0"/>
              </a:rPr>
              <a:t>ransition Signals </a:t>
            </a:r>
            <a:r>
              <a:rPr lang="en-US" altLang="en-US" sz="2800" b="1" cap="none" dirty="0">
                <a:latin typeface="+mn-lt"/>
                <a:ea typeface="Calibri" panose="020F0502020204030204" pitchFamily="34" charset="0"/>
                <a:cs typeface="Times New Roman" panose="02020603050405020304" pitchFamily="18" charset="0"/>
              </a:rPr>
              <a:t>to </a:t>
            </a:r>
            <a:r>
              <a:rPr lang="en-US" altLang="en-US" sz="2800" b="1" dirty="0">
                <a:latin typeface="+mn-lt"/>
                <a:ea typeface="Calibri" panose="020F0502020204030204" pitchFamily="34" charset="0"/>
                <a:cs typeface="Times New Roman" panose="02020603050405020304" pitchFamily="18" charset="0"/>
              </a:rPr>
              <a:t>Expand Pros</a:t>
            </a:r>
            <a:endParaRPr lang="en-GB" sz="2800" b="1" dirty="0">
              <a:latin typeface="+mn-lt"/>
            </a:endParaRPr>
          </a:p>
        </p:txBody>
      </p:sp>
      <p:sp>
        <p:nvSpPr>
          <p:cNvPr id="7" name="Content Placeholder 6">
            <a:extLst>
              <a:ext uri="{FF2B5EF4-FFF2-40B4-BE49-F238E27FC236}">
                <a16:creationId xmlns:a16="http://schemas.microsoft.com/office/drawing/2014/main" id="{E6489D01-992E-4A83-BC4E-73B5D8783422}"/>
              </a:ext>
            </a:extLst>
          </p:cNvPr>
          <p:cNvSpPr>
            <a:spLocks noGrp="1"/>
          </p:cNvSpPr>
          <p:nvPr>
            <p:ph idx="1"/>
          </p:nvPr>
        </p:nvSpPr>
        <p:spPr>
          <a:xfrm>
            <a:off x="622169" y="1546762"/>
            <a:ext cx="11133056" cy="5014294"/>
          </a:xfrm>
        </p:spPr>
        <p:txBody>
          <a:bodyPr>
            <a:normAutofit fontScale="55000" lnSpcReduction="20000"/>
          </a:bodyPr>
          <a:lstStyle/>
          <a:p>
            <a:pPr>
              <a:lnSpc>
                <a:spcPct val="120000"/>
              </a:lnSpc>
              <a:spcBef>
                <a:spcPts val="0"/>
              </a:spcBef>
            </a:pPr>
            <a:r>
              <a:rPr lang="en-US" sz="2600" dirty="0">
                <a:solidFill>
                  <a:schemeClr val="bg1"/>
                </a:solidFill>
                <a:latin typeface="+mj-lt"/>
              </a:rPr>
              <a:t>To add further information</a:t>
            </a:r>
          </a:p>
          <a:p>
            <a:pPr lvl="1">
              <a:lnSpc>
                <a:spcPct val="120000"/>
              </a:lnSpc>
              <a:spcBef>
                <a:spcPts val="0"/>
              </a:spcBef>
            </a:pPr>
            <a:r>
              <a:rPr lang="en-US" sz="2600" dirty="0">
                <a:solidFill>
                  <a:schemeClr val="bg1"/>
                </a:solidFill>
                <a:latin typeface="+mj-lt"/>
              </a:rPr>
              <a:t>Moreover / Furthermore / What is more / Besides </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In addition / Additionally</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In fact / In reality / Indeed  </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Not only… but also… / Similarly / In the same way</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To begin with / In the second place</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Next /Second / Third</a:t>
            </a:r>
          </a:p>
          <a:p>
            <a:pPr lvl="1">
              <a:lnSpc>
                <a:spcPct val="120000"/>
              </a:lnSpc>
              <a:spcBef>
                <a:spcPts val="0"/>
              </a:spcBef>
            </a:pPr>
            <a:r>
              <a:rPr lang="en-US" sz="2600" dirty="0">
                <a:solidFill>
                  <a:schemeClr val="bg1"/>
                </a:solidFill>
                <a:latin typeface="+mj-lt"/>
              </a:rPr>
              <a:t>To conclude / Lastly / Finally</a:t>
            </a:r>
          </a:p>
          <a:p>
            <a:pPr>
              <a:lnSpc>
                <a:spcPct val="120000"/>
              </a:lnSpc>
              <a:spcBef>
                <a:spcPts val="0"/>
              </a:spcBef>
            </a:pPr>
            <a:r>
              <a:rPr lang="en-US" sz="2600" dirty="0">
                <a:solidFill>
                  <a:schemeClr val="bg1"/>
                </a:solidFill>
                <a:latin typeface="+mj-lt"/>
              </a:rPr>
              <a:t>To put the same idea in a different way</a:t>
            </a:r>
          </a:p>
          <a:p>
            <a:pPr lvl="1">
              <a:lnSpc>
                <a:spcPct val="120000"/>
              </a:lnSpc>
              <a:spcBef>
                <a:spcPts val="0"/>
              </a:spcBef>
            </a:pPr>
            <a:r>
              <a:rPr lang="en-US" sz="2600" dirty="0">
                <a:solidFill>
                  <a:schemeClr val="bg1"/>
                </a:solidFill>
                <a:latin typeface="+mj-lt"/>
              </a:rPr>
              <a:t>That is to say / In other words / Rather </a:t>
            </a:r>
          </a:p>
          <a:p>
            <a:pPr lvl="1">
              <a:lnSpc>
                <a:spcPct val="120000"/>
              </a:lnSpc>
              <a:spcBef>
                <a:spcPts val="0"/>
              </a:spcBef>
            </a:pPr>
            <a:r>
              <a:rPr lang="en-US" sz="2600" dirty="0">
                <a:solidFill>
                  <a:schemeClr val="bg1"/>
                </a:solidFill>
                <a:latin typeface="+mj-lt"/>
              </a:rPr>
              <a:t>To put it (more) simply</a:t>
            </a:r>
          </a:p>
          <a:p>
            <a:pPr>
              <a:lnSpc>
                <a:spcPct val="120000"/>
              </a:lnSpc>
              <a:spcBef>
                <a:spcPts val="0"/>
              </a:spcBef>
            </a:pPr>
            <a:r>
              <a:rPr lang="en-US" sz="2600" dirty="0">
                <a:solidFill>
                  <a:schemeClr val="bg1"/>
                </a:solidFill>
                <a:latin typeface="+mj-lt"/>
              </a:rPr>
              <a:t>To introduce examples</a:t>
            </a:r>
          </a:p>
          <a:p>
            <a:pPr lvl="1">
              <a:lnSpc>
                <a:spcPct val="120000"/>
              </a:lnSpc>
              <a:spcBef>
                <a:spcPts val="0"/>
              </a:spcBef>
            </a:pPr>
            <a:r>
              <a:rPr lang="en-US" sz="2600" dirty="0">
                <a:solidFill>
                  <a:schemeClr val="bg1"/>
                </a:solidFill>
                <a:latin typeface="+mj-lt"/>
              </a:rPr>
              <a:t>For example / For instance</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Especially / Particularly / In particular / Mainly</a:t>
            </a:r>
            <a:endParaRPr lang="en-GB" sz="2600" dirty="0">
              <a:solidFill>
                <a:schemeClr val="bg1"/>
              </a:solidFill>
              <a:latin typeface="+mj-lt"/>
            </a:endParaRPr>
          </a:p>
          <a:p>
            <a:pPr lvl="1">
              <a:lnSpc>
                <a:spcPct val="120000"/>
              </a:lnSpc>
              <a:spcBef>
                <a:spcPts val="0"/>
              </a:spcBef>
            </a:pPr>
            <a:r>
              <a:rPr lang="en-US" sz="2600" dirty="0">
                <a:solidFill>
                  <a:schemeClr val="bg1"/>
                </a:solidFill>
                <a:latin typeface="+mj-lt"/>
              </a:rPr>
              <a:t>To exemplify / To illustrate/</a:t>
            </a:r>
          </a:p>
          <a:p>
            <a:pPr lvl="1">
              <a:lnSpc>
                <a:spcPct val="120000"/>
              </a:lnSpc>
              <a:spcBef>
                <a:spcPts val="0"/>
              </a:spcBef>
            </a:pPr>
            <a:r>
              <a:rPr lang="en-US" sz="2600" dirty="0">
                <a:solidFill>
                  <a:schemeClr val="bg1"/>
                </a:solidFill>
                <a:latin typeface="+mj-lt"/>
              </a:rPr>
              <a:t> such as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Rectangle 1">
            <a:extLst>
              <a:ext uri="{FF2B5EF4-FFF2-40B4-BE49-F238E27FC236}">
                <a16:creationId xmlns:a16="http://schemas.microsoft.com/office/drawing/2014/main" id="{B2CF90A9-8BE1-411D-BACA-11018F8B40D4}"/>
              </a:ext>
            </a:extLst>
          </p:cNvPr>
          <p:cNvSpPr>
            <a:spLocks noChangeArrowheads="1"/>
          </p:cNvSpPr>
          <p:nvPr/>
        </p:nvSpPr>
        <p:spPr bwMode="auto">
          <a:xfrm>
            <a:off x="871870" y="1546762"/>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Baskerville Old Face" panose="02020602080505020303"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7125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6A8D1F25-FF83-4C74-9012-5DC4F4DB36DD}"/>
              </a:ext>
            </a:extLst>
          </p:cNvPr>
          <p:cNvSpPr/>
          <p:nvPr/>
        </p:nvSpPr>
        <p:spPr>
          <a:xfrm>
            <a:off x="3236181" y="2313830"/>
            <a:ext cx="2025616" cy="2878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417818" y="490193"/>
            <a:ext cx="4757498" cy="5552387"/>
          </a:xfrm>
        </p:spPr>
        <p:txBody>
          <a:bodyPr>
            <a:normAutofit fontScale="25000" lnSpcReduction="20000"/>
          </a:bodyPr>
          <a:lstStyle/>
          <a:p>
            <a:pPr marL="0" indent="0">
              <a:buNone/>
            </a:pPr>
            <a:r>
              <a:rPr lang="en-US" sz="6200" dirty="0">
                <a:solidFill>
                  <a:schemeClr val="bg1"/>
                </a:solidFill>
              </a:rPr>
              <a:t>I. Attention </a:t>
            </a:r>
            <a:endParaRPr lang="en-GB" sz="6200" dirty="0">
              <a:solidFill>
                <a:schemeClr val="bg1"/>
              </a:solidFill>
            </a:endParaRPr>
          </a:p>
          <a:p>
            <a:pPr marL="0" indent="0">
              <a:buNone/>
            </a:pPr>
            <a:r>
              <a:rPr lang="en-US" sz="6200" dirty="0">
                <a:solidFill>
                  <a:schemeClr val="bg1"/>
                </a:solidFill>
              </a:rPr>
              <a:t>     </a:t>
            </a:r>
            <a:r>
              <a:rPr lang="en-US" sz="6600" dirty="0">
                <a:solidFill>
                  <a:schemeClr val="bg1"/>
                </a:solidFill>
              </a:rPr>
              <a:t> A. </a:t>
            </a:r>
            <a:r>
              <a:rPr lang="en-GB" sz="6600" dirty="0">
                <a:solidFill>
                  <a:schemeClr val="bg1"/>
                </a:solidFill>
              </a:rPr>
              <a:t>Enhanced engagement</a:t>
            </a:r>
          </a:p>
          <a:p>
            <a:pPr marL="0" indent="0">
              <a:buNone/>
            </a:pPr>
            <a:r>
              <a:rPr lang="en-US" sz="6600" dirty="0">
                <a:solidFill>
                  <a:schemeClr val="bg1"/>
                </a:solidFill>
              </a:rPr>
              <a:t>          1. Increased interest </a:t>
            </a:r>
          </a:p>
          <a:p>
            <a:pPr marL="0" indent="0">
              <a:buNone/>
            </a:pPr>
            <a:r>
              <a:rPr lang="en-US" sz="6600" dirty="0">
                <a:solidFill>
                  <a:schemeClr val="bg1"/>
                </a:solidFill>
              </a:rPr>
              <a:t>          2. Increased focus</a:t>
            </a:r>
          </a:p>
          <a:p>
            <a:pPr marL="0" indent="0">
              <a:buNone/>
            </a:pPr>
            <a:r>
              <a:rPr lang="en-US" sz="6200" dirty="0">
                <a:highlight>
                  <a:srgbClr val="FFFF00"/>
                </a:highlight>
              </a:rPr>
              <a:t>     B. More distraction</a:t>
            </a:r>
            <a:endParaRPr lang="en-GB" sz="6200" dirty="0">
              <a:highlight>
                <a:srgbClr val="FFFF00"/>
              </a:highlight>
            </a:endParaRPr>
          </a:p>
          <a:p>
            <a:pPr marL="0" indent="0">
              <a:buNone/>
            </a:pPr>
            <a:r>
              <a:rPr lang="en-US" sz="6200" dirty="0">
                <a:highlight>
                  <a:srgbClr val="FFFF00"/>
                </a:highlight>
              </a:rPr>
              <a:t>          1. Wasting time with non-academic activities</a:t>
            </a:r>
            <a:endParaRPr lang="en-GB" sz="6200" dirty="0">
              <a:highlight>
                <a:srgbClr val="FFFF00"/>
              </a:highlight>
            </a:endParaRPr>
          </a:p>
          <a:p>
            <a:pPr marL="0" indent="0">
              <a:buNone/>
            </a:pPr>
            <a:r>
              <a:rPr lang="en-US" sz="6200" dirty="0">
                <a:highlight>
                  <a:srgbClr val="FFFF00"/>
                </a:highlight>
              </a:rPr>
              <a:t>               a. Michigan State University’s research (</a:t>
            </a:r>
            <a:r>
              <a:rPr lang="en-US" sz="6600" dirty="0">
                <a:highlight>
                  <a:srgbClr val="FFFF00"/>
                </a:highlight>
              </a:rPr>
              <a:t>Ravizza &amp; Fenn, 2016</a:t>
            </a:r>
            <a:r>
              <a:rPr lang="en-US" sz="6200" dirty="0">
                <a:highlight>
                  <a:srgbClr val="FFFF00"/>
                </a:highlight>
              </a:rPr>
              <a:t>) 	</a:t>
            </a:r>
            <a:endParaRPr lang="en-GB" sz="6200" dirty="0">
              <a:highlight>
                <a:srgbClr val="FFFF00"/>
              </a:highlight>
            </a:endParaRPr>
          </a:p>
          <a:p>
            <a:pPr marL="0" indent="0">
              <a:buNone/>
            </a:pPr>
            <a:r>
              <a:rPr lang="en-US" sz="6200" dirty="0">
                <a:highlight>
                  <a:srgbClr val="FFFF00"/>
                </a:highlight>
              </a:rPr>
              <a:t>          2. </a:t>
            </a:r>
            <a:r>
              <a:rPr lang="en-GB" sz="6200" dirty="0">
                <a:highlight>
                  <a:srgbClr val="FFFF00"/>
                </a:highlight>
              </a:rPr>
              <a:t>Notifications</a:t>
            </a:r>
          </a:p>
          <a:p>
            <a:pPr marL="0" indent="0">
              <a:buNone/>
            </a:pPr>
            <a:r>
              <a:rPr lang="en-US" sz="6200" dirty="0">
                <a:highlight>
                  <a:srgbClr val="FFFF00"/>
                </a:highlight>
              </a:rPr>
              <a:t>               a. Pop-ups, instant messages, battery warnings 	          </a:t>
            </a:r>
          </a:p>
          <a:p>
            <a:pPr marL="0" indent="0">
              <a:buNone/>
            </a:pPr>
            <a:r>
              <a:rPr lang="en-US" sz="6200" dirty="0">
                <a:highlight>
                  <a:srgbClr val="FFFF00"/>
                </a:highlight>
              </a:rPr>
              <a:t>          3. Disturbance for the classmates</a:t>
            </a:r>
          </a:p>
          <a:p>
            <a:pPr marL="0" indent="0">
              <a:buNone/>
            </a:pPr>
            <a:r>
              <a:rPr lang="en-US" sz="6200" dirty="0">
                <a:highlight>
                  <a:srgbClr val="FFFF00"/>
                </a:highlight>
              </a:rPr>
              <a:t>               a. sound effects, keyboard clicking</a:t>
            </a:r>
          </a:p>
          <a:p>
            <a:pPr marL="0" indent="0">
              <a:buNone/>
            </a:pPr>
            <a:r>
              <a:rPr lang="en-US" sz="6200" dirty="0">
                <a:highlight>
                  <a:srgbClr val="FFFF00"/>
                </a:highlight>
              </a:rPr>
              <a:t>               b. screen light in a dark classroom / lecture hall</a:t>
            </a:r>
            <a:endParaRPr lang="en-GB" sz="6200" dirty="0">
              <a:highlight>
                <a:srgbClr val="FFFF00"/>
              </a:highlight>
            </a:endParaRPr>
          </a:p>
          <a:p>
            <a:pPr marL="0" indent="0">
              <a:buNone/>
            </a:pPr>
            <a:endParaRPr lang="en-GB"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5175316" y="339365"/>
            <a:ext cx="6598866" cy="6315959"/>
          </a:xfrm>
        </p:spPr>
        <p:txBody>
          <a:bodyPr>
            <a:noAutofit/>
          </a:bodyPr>
          <a:lstStyle/>
          <a:p>
            <a:pPr marL="0" indent="0">
              <a:lnSpc>
                <a:spcPct val="120000"/>
              </a:lnSpc>
              <a:buNone/>
            </a:pPr>
            <a:r>
              <a:rPr lang="en-US" sz="1600" dirty="0">
                <a:solidFill>
                  <a:schemeClr val="bg1"/>
                </a:solidFill>
              </a:rPr>
              <a:t>However</a:t>
            </a:r>
            <a:r>
              <a:rPr lang="en-US" sz="1600" dirty="0"/>
              <a:t> </a:t>
            </a:r>
            <a:r>
              <a:rPr lang="en-US" sz="1600" b="1" dirty="0">
                <a:solidFill>
                  <a:schemeClr val="accent6">
                    <a:lumMod val="60000"/>
                    <a:lumOff val="40000"/>
                  </a:schemeClr>
                </a:solidFill>
              </a:rPr>
              <a:t>(contrasting connective)</a:t>
            </a:r>
            <a:r>
              <a:rPr lang="en-US" sz="1600" dirty="0">
                <a:solidFill>
                  <a:schemeClr val="accent6">
                    <a:lumMod val="60000"/>
                    <a:lumOff val="40000"/>
                  </a:schemeClr>
                </a:solidFill>
              </a:rPr>
              <a:t>, </a:t>
            </a:r>
            <a:r>
              <a:rPr lang="en-US" sz="1600" dirty="0">
                <a:solidFill>
                  <a:schemeClr val="bg1"/>
                </a:solidFill>
              </a:rPr>
              <a:t>contrary to helping students to involve in the lesson more </a:t>
            </a:r>
            <a:r>
              <a:rPr lang="en-US" sz="1600" b="1" dirty="0">
                <a:solidFill>
                  <a:schemeClr val="accent6">
                    <a:lumMod val="60000"/>
                    <a:lumOff val="40000"/>
                  </a:schemeClr>
                </a:solidFill>
              </a:rPr>
              <a:t>(shift from con to pro)</a:t>
            </a:r>
            <a:r>
              <a:rPr lang="en-US" sz="1600" dirty="0">
                <a:solidFill>
                  <a:schemeClr val="accent6">
                    <a:lumMod val="60000"/>
                    <a:lumOff val="40000"/>
                  </a:schemeClr>
                </a:solidFill>
              </a:rPr>
              <a:t>, </a:t>
            </a:r>
            <a:r>
              <a:rPr lang="en-US" sz="1600" dirty="0">
                <a:solidFill>
                  <a:schemeClr val="bg1"/>
                </a:solidFill>
              </a:rPr>
              <a:t>laptops are indeed a source of distraction </a:t>
            </a:r>
            <a:r>
              <a:rPr lang="en-US" sz="1600" b="1" dirty="0">
                <a:solidFill>
                  <a:schemeClr val="accent6">
                    <a:lumMod val="60000"/>
                    <a:lumOff val="40000"/>
                  </a:schemeClr>
                </a:solidFill>
              </a:rPr>
              <a:t>(major support for pro). </a:t>
            </a:r>
            <a:r>
              <a:rPr lang="en-US" sz="1600" dirty="0">
                <a:solidFill>
                  <a:schemeClr val="bg1"/>
                </a:solidFill>
              </a:rPr>
              <a:t>The main problem with laptop use in classrooms is using the class time for non-academic activities </a:t>
            </a:r>
            <a:r>
              <a:rPr lang="en-US" sz="1600" b="1" dirty="0">
                <a:solidFill>
                  <a:schemeClr val="accent6">
                    <a:lumMod val="60000"/>
                    <a:lumOff val="40000"/>
                  </a:schemeClr>
                </a:solidFill>
              </a:rPr>
              <a:t>(minor support 1).</a:t>
            </a:r>
            <a:r>
              <a:rPr lang="en-US" sz="1600" dirty="0">
                <a:solidFill>
                  <a:schemeClr val="accent6">
                    <a:lumMod val="60000"/>
                    <a:lumOff val="40000"/>
                  </a:schemeClr>
                </a:solidFill>
              </a:rPr>
              <a:t> </a:t>
            </a:r>
            <a:r>
              <a:rPr lang="en-US" sz="1600" dirty="0">
                <a:solidFill>
                  <a:schemeClr val="bg1"/>
                </a:solidFill>
              </a:rPr>
              <a:t>The results of a study conducted among 84 university students showed that they spent one third of their class hours on non-academic activities such as checking their social media accounts, e-mails, shopping, reading news, chatting, watching videos, and playing games (Ravizza &amp; Fenn, 2016) </a:t>
            </a:r>
            <a:r>
              <a:rPr lang="en-US" sz="1600" b="1" dirty="0">
                <a:solidFill>
                  <a:schemeClr val="accent6">
                    <a:lumMod val="60000"/>
                    <a:lumOff val="40000"/>
                  </a:schemeClr>
                </a:solidFill>
              </a:rPr>
              <a:t>(evidence for minor support 1).</a:t>
            </a:r>
            <a:r>
              <a:rPr lang="en-US" sz="1600" dirty="0">
                <a:solidFill>
                  <a:schemeClr val="accent6">
                    <a:lumMod val="60000"/>
                    <a:lumOff val="40000"/>
                  </a:schemeClr>
                </a:solidFill>
              </a:rPr>
              <a:t> </a:t>
            </a:r>
            <a:r>
              <a:rPr lang="en-US" sz="1600" dirty="0">
                <a:solidFill>
                  <a:schemeClr val="bg1"/>
                </a:solidFill>
              </a:rPr>
              <a:t>Additionally, all the notifications such as the pop-up advertisements, software messages, and even the battery warnings coming from the laptop divert students’ concentration </a:t>
            </a:r>
            <a:r>
              <a:rPr lang="en-US" sz="1600" b="1" dirty="0">
                <a:solidFill>
                  <a:schemeClr val="accent6">
                    <a:lumMod val="60000"/>
                    <a:lumOff val="40000"/>
                  </a:schemeClr>
                </a:solidFill>
              </a:rPr>
              <a:t>(minor support 2)</a:t>
            </a:r>
            <a:r>
              <a:rPr lang="en-US" sz="1600" dirty="0">
                <a:solidFill>
                  <a:schemeClr val="accent6">
                    <a:lumMod val="60000"/>
                    <a:lumOff val="40000"/>
                  </a:schemeClr>
                </a:solidFill>
              </a:rPr>
              <a:t>. </a:t>
            </a:r>
            <a:r>
              <a:rPr lang="en-US" sz="1600" dirty="0">
                <a:solidFill>
                  <a:schemeClr val="bg1"/>
                </a:solidFill>
              </a:rPr>
              <a:t>What is more, it is not only a self-inflicted distraction for the users but also a disturbance for their classmates </a:t>
            </a:r>
            <a:r>
              <a:rPr lang="en-US" sz="1600" b="1" dirty="0">
                <a:solidFill>
                  <a:schemeClr val="accent6">
                    <a:lumMod val="60000"/>
                    <a:lumOff val="40000"/>
                  </a:schemeClr>
                </a:solidFill>
              </a:rPr>
              <a:t>(minor support 3)</a:t>
            </a:r>
            <a:r>
              <a:rPr lang="en-US" sz="1600" dirty="0">
                <a:solidFill>
                  <a:schemeClr val="accent6">
                    <a:lumMod val="60000"/>
                    <a:lumOff val="40000"/>
                  </a:schemeClr>
                </a:solidFill>
              </a:rPr>
              <a:t>.</a:t>
            </a:r>
            <a:r>
              <a:rPr lang="en-US" sz="1600" dirty="0"/>
              <a:t> </a:t>
            </a:r>
            <a:r>
              <a:rPr lang="en-US" sz="1600" dirty="0">
                <a:solidFill>
                  <a:schemeClr val="bg1"/>
                </a:solidFill>
              </a:rPr>
              <a:t>For example, the noise coming from the near-by students when each time they click on their keyboards, or the sound effects of their laptops may be highly disturbing </a:t>
            </a:r>
            <a:r>
              <a:rPr lang="en-US" sz="1600" b="1" dirty="0">
                <a:solidFill>
                  <a:schemeClr val="accent6">
                    <a:lumMod val="60000"/>
                    <a:lumOff val="40000"/>
                  </a:schemeClr>
                </a:solidFill>
              </a:rPr>
              <a:t>(example for minor support 3).</a:t>
            </a:r>
            <a:r>
              <a:rPr lang="en-US" sz="1600" dirty="0">
                <a:solidFill>
                  <a:schemeClr val="accent6">
                    <a:lumMod val="60000"/>
                    <a:lumOff val="40000"/>
                  </a:schemeClr>
                </a:solidFill>
              </a:rPr>
              <a:t> </a:t>
            </a:r>
            <a:r>
              <a:rPr lang="en-US" sz="1600" dirty="0">
                <a:solidFill>
                  <a:schemeClr val="bg1"/>
                </a:solidFill>
              </a:rPr>
              <a:t>Another student’s screen light can, also, be a distraction source in a dark classroom or a lecture hall, especially for the students sitting at a back row.</a:t>
            </a:r>
          </a:p>
        </p:txBody>
      </p:sp>
    </p:spTree>
    <p:extLst>
      <p:ext uri="{BB962C8B-B14F-4D97-AF65-F5344CB8AC3E}">
        <p14:creationId xmlns:p14="http://schemas.microsoft.com/office/powerpoint/2010/main" val="216632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0756-76B9-4DC5-9799-E3A4BBE909CB}"/>
              </a:ext>
            </a:extLst>
          </p:cNvPr>
          <p:cNvSpPr>
            <a:spLocks noGrp="1"/>
          </p:cNvSpPr>
          <p:nvPr>
            <p:ph type="title"/>
          </p:nvPr>
        </p:nvSpPr>
        <p:spPr>
          <a:xfrm>
            <a:off x="684212" y="485677"/>
            <a:ext cx="8534400" cy="1507067"/>
          </a:xfrm>
        </p:spPr>
        <p:txBody>
          <a:bodyPr/>
          <a:lstStyle/>
          <a:p>
            <a:r>
              <a:rPr lang="en-GB" sz="3200" b="1" dirty="0"/>
              <a:t>part 4: Concluding Sentence (optional)</a:t>
            </a:r>
          </a:p>
        </p:txBody>
      </p:sp>
      <p:sp>
        <p:nvSpPr>
          <p:cNvPr id="3" name="Content Placeholder 2">
            <a:extLst>
              <a:ext uri="{FF2B5EF4-FFF2-40B4-BE49-F238E27FC236}">
                <a16:creationId xmlns:a16="http://schemas.microsoft.com/office/drawing/2014/main" id="{AC961944-498E-46CD-9D87-98DCB0ACFC89}"/>
              </a:ext>
            </a:extLst>
          </p:cNvPr>
          <p:cNvSpPr>
            <a:spLocks noGrp="1"/>
          </p:cNvSpPr>
          <p:nvPr>
            <p:ph idx="1"/>
          </p:nvPr>
        </p:nvSpPr>
        <p:spPr>
          <a:xfrm>
            <a:off x="684212" y="2314575"/>
            <a:ext cx="10324214" cy="4448173"/>
          </a:xfrm>
        </p:spPr>
        <p:txBody>
          <a:bodyPr>
            <a:normAutofit fontScale="92500"/>
          </a:bodyPr>
          <a:lstStyle/>
          <a:p>
            <a:r>
              <a:rPr lang="en-US" sz="2100" dirty="0">
                <a:solidFill>
                  <a:schemeClr val="bg1"/>
                </a:solidFill>
              </a:rPr>
              <a:t>The body paragraph usually </a:t>
            </a:r>
            <a:r>
              <a:rPr lang="en-US" sz="2100" b="1" dirty="0">
                <a:solidFill>
                  <a:schemeClr val="bg1"/>
                </a:solidFill>
              </a:rPr>
              <a:t>ends</a:t>
            </a:r>
            <a:r>
              <a:rPr lang="en-US" sz="2100" dirty="0">
                <a:solidFill>
                  <a:schemeClr val="bg1"/>
                </a:solidFill>
              </a:rPr>
              <a:t> with a concluding sentence, but </a:t>
            </a:r>
            <a:r>
              <a:rPr lang="en-US" sz="2100" u="sng" dirty="0">
                <a:solidFill>
                  <a:schemeClr val="bg1"/>
                </a:solidFill>
              </a:rPr>
              <a:t>not a must</a:t>
            </a:r>
            <a:r>
              <a:rPr lang="en-US" sz="2100" dirty="0">
                <a:solidFill>
                  <a:schemeClr val="bg1"/>
                </a:solidFill>
              </a:rPr>
              <a:t>.</a:t>
            </a:r>
          </a:p>
          <a:p>
            <a:r>
              <a:rPr lang="en-US" sz="2100" dirty="0">
                <a:solidFill>
                  <a:schemeClr val="bg1"/>
                </a:solidFill>
              </a:rPr>
              <a:t>If there is a </a:t>
            </a:r>
            <a:r>
              <a:rPr lang="en-US" sz="2100" u="sng" dirty="0">
                <a:solidFill>
                  <a:schemeClr val="bg1"/>
                </a:solidFill>
              </a:rPr>
              <a:t>citation</a:t>
            </a:r>
            <a:r>
              <a:rPr lang="en-US" sz="2100" dirty="0">
                <a:solidFill>
                  <a:schemeClr val="bg1"/>
                </a:solidFill>
              </a:rPr>
              <a:t> as the last sentence, it helps not to end the paragraph with a citation. </a:t>
            </a:r>
          </a:p>
          <a:p>
            <a:r>
              <a:rPr lang="en-US" sz="2100" b="1" dirty="0">
                <a:solidFill>
                  <a:schemeClr val="bg1"/>
                </a:solidFill>
              </a:rPr>
              <a:t>Summarizes</a:t>
            </a:r>
            <a:r>
              <a:rPr lang="en-US" sz="2100" dirty="0">
                <a:solidFill>
                  <a:schemeClr val="bg1"/>
                </a:solidFill>
              </a:rPr>
              <a:t> the proposition of the paragraph  </a:t>
            </a:r>
          </a:p>
          <a:p>
            <a:r>
              <a:rPr lang="en-US" sz="2100" dirty="0">
                <a:solidFill>
                  <a:schemeClr val="bg1"/>
                </a:solidFill>
              </a:rPr>
              <a:t>Starts with a </a:t>
            </a:r>
            <a:r>
              <a:rPr lang="en-US" sz="2100" b="1" dirty="0">
                <a:solidFill>
                  <a:schemeClr val="bg1"/>
                </a:solidFill>
              </a:rPr>
              <a:t>transition signal </a:t>
            </a:r>
          </a:p>
          <a:p>
            <a:pPr lvl="1"/>
            <a:r>
              <a:rPr lang="en-US" sz="2100" dirty="0">
                <a:solidFill>
                  <a:schemeClr val="bg1"/>
                </a:solidFill>
              </a:rPr>
              <a:t>In brief/ Briefly/In fact/In short, ………</a:t>
            </a:r>
          </a:p>
          <a:p>
            <a:pPr marL="457200" lvl="1" indent="0">
              <a:buNone/>
            </a:pPr>
            <a:endParaRPr lang="en-US" sz="2100" dirty="0">
              <a:solidFill>
                <a:schemeClr val="bg1"/>
              </a:solidFill>
            </a:endParaRPr>
          </a:p>
          <a:p>
            <a:pPr marL="457200" lvl="1" indent="0">
              <a:buNone/>
            </a:pPr>
            <a:r>
              <a:rPr lang="en-US" sz="2600" dirty="0">
                <a:solidFill>
                  <a:schemeClr val="bg1"/>
                </a:solidFill>
              </a:rPr>
              <a:t>In brief, it is clear that students do not benefit from laptop use in class since they spend much time on non-related activities and there are many factors to break their concentration.</a:t>
            </a:r>
            <a:endParaRPr lang="en-GB" sz="2600" dirty="0">
              <a:solidFill>
                <a:schemeClr val="bg1"/>
              </a:solidFill>
            </a:endParaRPr>
          </a:p>
          <a:p>
            <a:pPr marL="457200" lvl="1" indent="0">
              <a:buNone/>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320229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2241-4C4D-408B-B274-B6868C057826}"/>
              </a:ext>
            </a:extLst>
          </p:cNvPr>
          <p:cNvSpPr>
            <a:spLocks noGrp="1"/>
          </p:cNvSpPr>
          <p:nvPr>
            <p:ph type="title"/>
          </p:nvPr>
        </p:nvSpPr>
        <p:spPr>
          <a:xfrm>
            <a:off x="684211" y="5356631"/>
            <a:ext cx="8534400" cy="1382485"/>
          </a:xfrm>
        </p:spPr>
        <p:txBody>
          <a:bodyPr>
            <a:normAutofit/>
          </a:bodyPr>
          <a:lstStyle/>
          <a:p>
            <a:r>
              <a:rPr lang="en-GB" sz="4000" b="1" dirty="0">
                <a:solidFill>
                  <a:schemeClr val="tx2"/>
                </a:solidFill>
              </a:rPr>
              <a:t>The Complete First Body Paragraph</a:t>
            </a:r>
          </a:p>
        </p:txBody>
      </p:sp>
      <p:sp>
        <p:nvSpPr>
          <p:cNvPr id="3" name="Content Placeholder 2">
            <a:extLst>
              <a:ext uri="{FF2B5EF4-FFF2-40B4-BE49-F238E27FC236}">
                <a16:creationId xmlns:a16="http://schemas.microsoft.com/office/drawing/2014/main" id="{13ADFC61-CCD5-41F3-9FC6-31013A631498}"/>
              </a:ext>
            </a:extLst>
          </p:cNvPr>
          <p:cNvSpPr>
            <a:spLocks noGrp="1"/>
          </p:cNvSpPr>
          <p:nvPr>
            <p:ph idx="1"/>
          </p:nvPr>
        </p:nvSpPr>
        <p:spPr>
          <a:xfrm>
            <a:off x="684211" y="685800"/>
            <a:ext cx="10636931" cy="5362074"/>
          </a:xfrm>
        </p:spPr>
        <p:txBody>
          <a:bodyPr>
            <a:normAutofit/>
          </a:bodyPr>
          <a:lstStyle/>
          <a:p>
            <a:pPr marL="0" indent="0">
              <a:lnSpc>
                <a:spcPct val="90000"/>
              </a:lnSpc>
              <a:buNone/>
            </a:pPr>
            <a:r>
              <a:rPr lang="en-US" sz="1600" dirty="0">
                <a:solidFill>
                  <a:schemeClr val="accent6">
                    <a:lumMod val="60000"/>
                    <a:lumOff val="40000"/>
                  </a:schemeClr>
                </a:solidFill>
              </a:rPr>
              <a:t>The first argument about laptop use in classrooms as an educational tool is centered on the attention of the students</a:t>
            </a:r>
            <a:r>
              <a:rPr lang="en-US" sz="1600" dirty="0">
                <a:solidFill>
                  <a:srgbClr val="FF0000"/>
                </a:solidFill>
              </a:rPr>
              <a:t>.</a:t>
            </a:r>
            <a:r>
              <a:rPr lang="en-US" sz="1600" dirty="0">
                <a:solidFill>
                  <a:schemeClr val="tx1"/>
                </a:solidFill>
              </a:rPr>
              <a:t> </a:t>
            </a:r>
            <a:r>
              <a:rPr lang="en-US" sz="1600" dirty="0">
                <a:solidFill>
                  <a:schemeClr val="bg1">
                    <a:lumMod val="85000"/>
                    <a:lumOff val="15000"/>
                  </a:schemeClr>
                </a:solidFill>
              </a:rPr>
              <a:t>Proponents of laptop use in classrooms maintain that since the new generation students heavily rely on technology in their daily routines, the use of a technological device such as a laptop can enhance their engagement to the course content. They argue that laptops provide increased interest in the subjects to be learned. Therefore, it is assumed that this active learning process would lead students to be more focused on the lesson. </a:t>
            </a:r>
            <a:r>
              <a:rPr lang="en-US" sz="1600" dirty="0">
                <a:solidFill>
                  <a:srgbClr val="FFC000"/>
                </a:solidFill>
              </a:rPr>
              <a:t>However, contrary to helping students to involve in the lesson more, laptops are indeed a source of distraction. </a:t>
            </a:r>
            <a:r>
              <a:rPr lang="en-US" sz="1600" dirty="0">
                <a:solidFill>
                  <a:schemeClr val="tx1"/>
                </a:solidFill>
              </a:rPr>
              <a:t>The main problem with laptop use in classrooms is using the class time for non-academic activities</a:t>
            </a:r>
            <a:r>
              <a:rPr lang="en-US" sz="1600" b="1" dirty="0">
                <a:solidFill>
                  <a:schemeClr val="tx1"/>
                </a:solidFill>
              </a:rPr>
              <a:t>. </a:t>
            </a:r>
            <a:r>
              <a:rPr lang="en-US" sz="1600" dirty="0">
                <a:solidFill>
                  <a:schemeClr val="tx1"/>
                </a:solidFill>
              </a:rPr>
              <a:t>The results of a study conducted among 84 university students showed that they spent one third of their class hours on non-academic activities such as checking their social media accounts, e-mails, shopping, reading news, chatting, watching videos, and playing games (Ravizza &amp; Fenn, 2016) Additionally, all the notifications such as the pop-up advertisements, software messages, and even the battery warnings coming from the laptop divert students’ concentration. What is more, it is not only a self-inflicted distraction for the users but also a disturbance for their classmates. For example, the noise coming from the near-by students when each time they click on their keyboards, or the sound effects of their laptops may be highly disturbing. Another student’s screen light can, also, be a distraction source in a dark classroom or a lecture theatre, especially for the students sitting at a back row. </a:t>
            </a:r>
            <a:r>
              <a:rPr lang="en-US" sz="1600" dirty="0">
                <a:solidFill>
                  <a:schemeClr val="accent6">
                    <a:lumMod val="60000"/>
                    <a:lumOff val="40000"/>
                  </a:schemeClr>
                </a:solidFill>
              </a:rPr>
              <a:t>In brief, it is clear that students do not benefit from laptop use in class since they spend much time on non-related activities and there are many factors to break their concentration. </a:t>
            </a:r>
          </a:p>
          <a:p>
            <a:pPr marL="0" indent="0">
              <a:lnSpc>
                <a:spcPct val="90000"/>
              </a:lnSpc>
              <a:buNone/>
            </a:pPr>
            <a:endParaRPr lang="en-GB" sz="1300" dirty="0">
              <a:solidFill>
                <a:schemeClr val="tx1"/>
              </a:solidFill>
            </a:endParaRPr>
          </a:p>
          <a:p>
            <a:pPr marL="0" indent="0">
              <a:lnSpc>
                <a:spcPct val="90000"/>
              </a:lnSpc>
              <a:buNone/>
            </a:pPr>
            <a:endParaRPr lang="en-GB" sz="1300" dirty="0">
              <a:solidFill>
                <a:schemeClr val="tx1"/>
              </a:solidFill>
            </a:endParaRPr>
          </a:p>
        </p:txBody>
      </p:sp>
    </p:spTree>
    <p:extLst>
      <p:ext uri="{BB962C8B-B14F-4D97-AF65-F5344CB8AC3E}">
        <p14:creationId xmlns:p14="http://schemas.microsoft.com/office/powerpoint/2010/main" val="3019537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311085" y="424206"/>
            <a:ext cx="4091233" cy="6117996"/>
          </a:xfrm>
        </p:spPr>
        <p:txBody>
          <a:bodyPr>
            <a:noAutofit/>
          </a:bodyPr>
          <a:lstStyle/>
          <a:p>
            <a:pPr marL="0" indent="0">
              <a:buNone/>
            </a:pPr>
            <a:r>
              <a:rPr lang="en-US" sz="1600" dirty="0">
                <a:solidFill>
                  <a:schemeClr val="accent6">
                    <a:lumMod val="60000"/>
                    <a:lumOff val="40000"/>
                  </a:schemeClr>
                </a:solidFill>
              </a:rPr>
              <a:t>II. Student performance</a:t>
            </a:r>
            <a:endParaRPr lang="en-GB" sz="1600" dirty="0">
              <a:solidFill>
                <a:schemeClr val="accent6">
                  <a:lumMod val="60000"/>
                  <a:lumOff val="40000"/>
                </a:schemeClr>
              </a:solidFill>
            </a:endParaRPr>
          </a:p>
          <a:p>
            <a:pPr marL="0" indent="0">
              <a:buNone/>
            </a:pPr>
            <a:r>
              <a:rPr lang="en-US" sz="1600" dirty="0">
                <a:solidFill>
                  <a:schemeClr val="bg1"/>
                </a:solidFill>
              </a:rPr>
              <a:t>	</a:t>
            </a:r>
            <a:r>
              <a:rPr lang="en-US" sz="1600" dirty="0">
                <a:solidFill>
                  <a:srgbClr val="FFC000"/>
                </a:solidFill>
              </a:rPr>
              <a:t>A. Improved class performance</a:t>
            </a:r>
            <a:endParaRPr lang="en-GB" sz="1600" dirty="0">
              <a:solidFill>
                <a:srgbClr val="FFC000"/>
              </a:solidFill>
            </a:endParaRPr>
          </a:p>
          <a:p>
            <a:pPr marL="0" indent="0">
              <a:buNone/>
            </a:pPr>
            <a:r>
              <a:rPr lang="en-US" sz="1600" dirty="0">
                <a:solidFill>
                  <a:srgbClr val="FFC000"/>
                </a:solidFill>
              </a:rPr>
              <a:t>		1. Ensuring full participation of the student</a:t>
            </a:r>
            <a:endParaRPr lang="en-GB" sz="1600" dirty="0">
              <a:solidFill>
                <a:srgbClr val="FFC000"/>
              </a:solidFill>
            </a:endParaRPr>
          </a:p>
          <a:p>
            <a:pPr marL="0" indent="0">
              <a:buNone/>
            </a:pPr>
            <a:r>
              <a:rPr lang="en-US" sz="1600" dirty="0">
                <a:solidFill>
                  <a:srgbClr val="FFC000"/>
                </a:solidFill>
              </a:rPr>
              <a:t>		2. Facilitated learning environment leading to higher grades</a:t>
            </a:r>
            <a:endParaRPr lang="en-GB" sz="1600" dirty="0">
              <a:solidFill>
                <a:srgbClr val="FFC000"/>
              </a:solidFill>
            </a:endParaRPr>
          </a:p>
          <a:p>
            <a:pPr marL="0" indent="0">
              <a:buNone/>
            </a:pPr>
            <a:r>
              <a:rPr lang="en-US" sz="1600" dirty="0">
                <a:solidFill>
                  <a:schemeClr val="bg1"/>
                </a:solidFill>
              </a:rPr>
              <a:t>			</a:t>
            </a:r>
            <a:r>
              <a:rPr lang="en-US" sz="1600" dirty="0">
                <a:solidFill>
                  <a:schemeClr val="tx1"/>
                </a:solidFill>
              </a:rPr>
              <a:t>B. Poorer class performance</a:t>
            </a:r>
          </a:p>
          <a:p>
            <a:pPr marL="0" indent="0">
              <a:buNone/>
            </a:pPr>
            <a:r>
              <a:rPr lang="en-US" sz="1600" dirty="0">
                <a:solidFill>
                  <a:schemeClr val="tx1"/>
                </a:solidFill>
              </a:rPr>
              <a:t>		1. less participation -diminished learning - lower grades</a:t>
            </a:r>
            <a:endParaRPr lang="en-GB" sz="1600" dirty="0">
              <a:solidFill>
                <a:schemeClr val="tx1"/>
              </a:solidFill>
            </a:endParaRPr>
          </a:p>
          <a:p>
            <a:pPr marL="0" indent="0">
              <a:buNone/>
            </a:pPr>
            <a:r>
              <a:rPr lang="en-US" sz="1600" dirty="0">
                <a:solidFill>
                  <a:schemeClr val="tx1"/>
                </a:solidFill>
              </a:rPr>
              <a:t>		2. lower exam scores		</a:t>
            </a:r>
          </a:p>
          <a:p>
            <a:pPr marL="0" indent="0">
              <a:buNone/>
            </a:pPr>
            <a:r>
              <a:rPr lang="en-US" sz="1600" dirty="0">
                <a:solidFill>
                  <a:schemeClr val="tx1"/>
                </a:solidFill>
              </a:rPr>
              <a:t>			a. Experiment carried out in an art school in US (Grove, 2017)</a:t>
            </a:r>
            <a:endParaRPr lang="en-GB" sz="1600" dirty="0">
              <a:solidFill>
                <a:schemeClr val="tx1"/>
              </a:solidFill>
            </a:endParaRPr>
          </a:p>
          <a:p>
            <a:pPr marL="0" indent="0">
              <a:buNone/>
            </a:pPr>
            <a:r>
              <a:rPr lang="en-US" sz="1600" dirty="0">
                <a:solidFill>
                  <a:schemeClr val="tx1"/>
                </a:solidFill>
              </a:rPr>
              <a:t>			b. Scoring 0.27 and 0.38 less grade points (Grove, 2017) </a:t>
            </a:r>
            <a:endParaRPr lang="en-GB" sz="1600" dirty="0">
              <a:solidFill>
                <a:schemeClr val="tx1"/>
              </a:solidFill>
            </a:endParaRPr>
          </a:p>
          <a:p>
            <a:pPr marL="0" indent="0">
              <a:buNone/>
            </a:pPr>
            <a:r>
              <a:rPr lang="en-US" sz="1600" dirty="0"/>
              <a:t>		</a:t>
            </a:r>
            <a:endParaRPr lang="en-GB" sz="1600"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4468306" y="295510"/>
            <a:ext cx="7484882" cy="6375387"/>
          </a:xfrm>
        </p:spPr>
        <p:txBody>
          <a:bodyPr>
            <a:normAutofit/>
          </a:bodyPr>
          <a:lstStyle/>
          <a:p>
            <a:pPr marL="0" indent="0">
              <a:buNone/>
            </a:pPr>
            <a:r>
              <a:rPr lang="en-GB" sz="1800" dirty="0">
                <a:solidFill>
                  <a:schemeClr val="bg1"/>
                </a:solidFill>
              </a:rPr>
              <a:t>WRITE THE TOPIC SENTENCE:</a:t>
            </a:r>
          </a:p>
          <a:p>
            <a:pPr marL="0" indent="0">
              <a:buNone/>
            </a:pPr>
            <a:endParaRPr lang="en-GB" sz="1800" dirty="0">
              <a:solidFill>
                <a:schemeClr val="bg1"/>
              </a:solidFill>
              <a:highlight>
                <a:srgbClr val="00FF00"/>
              </a:highlight>
            </a:endParaRPr>
          </a:p>
          <a:p>
            <a:pPr marL="0" indent="0">
              <a:buNone/>
            </a:pPr>
            <a:endParaRPr lang="en-GB" sz="1800" dirty="0"/>
          </a:p>
        </p:txBody>
      </p:sp>
    </p:spTree>
    <p:extLst>
      <p:ext uri="{BB962C8B-B14F-4D97-AF65-F5344CB8AC3E}">
        <p14:creationId xmlns:p14="http://schemas.microsoft.com/office/powerpoint/2010/main" val="39592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5AC09-6A4B-42C4-BDEF-E24DA027AB3A}"/>
              </a:ext>
            </a:extLst>
          </p:cNvPr>
          <p:cNvSpPr>
            <a:spLocks noGrp="1"/>
          </p:cNvSpPr>
          <p:nvPr>
            <p:ph sz="half" idx="1"/>
          </p:nvPr>
        </p:nvSpPr>
        <p:spPr>
          <a:xfrm>
            <a:off x="311085" y="424206"/>
            <a:ext cx="4091233" cy="6117996"/>
          </a:xfrm>
        </p:spPr>
        <p:txBody>
          <a:bodyPr>
            <a:noAutofit/>
          </a:bodyPr>
          <a:lstStyle/>
          <a:p>
            <a:pPr marL="0" indent="0">
              <a:buNone/>
            </a:pPr>
            <a:r>
              <a:rPr lang="en-US" sz="1600" dirty="0">
                <a:solidFill>
                  <a:schemeClr val="bg1"/>
                </a:solidFill>
              </a:rPr>
              <a:t>II. </a:t>
            </a:r>
            <a:r>
              <a:rPr lang="en-US" sz="1600" dirty="0">
                <a:solidFill>
                  <a:schemeClr val="accent6">
                    <a:lumMod val="60000"/>
                    <a:lumOff val="40000"/>
                  </a:schemeClr>
                </a:solidFill>
              </a:rPr>
              <a:t>Student performance</a:t>
            </a:r>
            <a:endParaRPr lang="en-GB" sz="1600" dirty="0">
              <a:solidFill>
                <a:schemeClr val="accent6">
                  <a:lumMod val="60000"/>
                  <a:lumOff val="40000"/>
                </a:schemeClr>
              </a:solidFill>
            </a:endParaRPr>
          </a:p>
          <a:p>
            <a:pPr marL="0" indent="0">
              <a:buNone/>
            </a:pPr>
            <a:r>
              <a:rPr lang="en-US" sz="1600" dirty="0">
                <a:solidFill>
                  <a:schemeClr val="bg1"/>
                </a:solidFill>
              </a:rPr>
              <a:t>	</a:t>
            </a:r>
            <a:r>
              <a:rPr lang="en-US" sz="1600" dirty="0">
                <a:solidFill>
                  <a:srgbClr val="FFC000"/>
                </a:solidFill>
              </a:rPr>
              <a:t>A. Improved class performance</a:t>
            </a:r>
            <a:endParaRPr lang="en-GB" sz="1600" dirty="0">
              <a:solidFill>
                <a:srgbClr val="FFC000"/>
              </a:solidFill>
            </a:endParaRPr>
          </a:p>
          <a:p>
            <a:pPr marL="0" indent="0">
              <a:buNone/>
            </a:pPr>
            <a:r>
              <a:rPr lang="en-US" sz="1600" dirty="0">
                <a:solidFill>
                  <a:srgbClr val="FFC000"/>
                </a:solidFill>
              </a:rPr>
              <a:t>		1. Ensuring full participation of the student</a:t>
            </a:r>
            <a:endParaRPr lang="en-GB" sz="1600" dirty="0">
              <a:solidFill>
                <a:srgbClr val="FFC000"/>
              </a:solidFill>
            </a:endParaRPr>
          </a:p>
          <a:p>
            <a:pPr marL="0" indent="0">
              <a:buNone/>
            </a:pPr>
            <a:r>
              <a:rPr lang="en-US" sz="1600" dirty="0">
                <a:solidFill>
                  <a:srgbClr val="FFC000"/>
                </a:solidFill>
              </a:rPr>
              <a:t>		2. Facilitated learning environment leading to higher grades</a:t>
            </a:r>
            <a:endParaRPr lang="en-GB" sz="1600" dirty="0">
              <a:solidFill>
                <a:srgbClr val="FFC000"/>
              </a:solidFill>
            </a:endParaRPr>
          </a:p>
          <a:p>
            <a:pPr marL="0" indent="0">
              <a:buNone/>
            </a:pPr>
            <a:r>
              <a:rPr lang="en-US" sz="1600" dirty="0">
                <a:solidFill>
                  <a:schemeClr val="bg1"/>
                </a:solidFill>
              </a:rPr>
              <a:t>			</a:t>
            </a:r>
            <a:r>
              <a:rPr lang="en-US" sz="1600" dirty="0">
                <a:solidFill>
                  <a:schemeClr val="tx1"/>
                </a:solidFill>
              </a:rPr>
              <a:t>B. Poorer class performance</a:t>
            </a:r>
          </a:p>
          <a:p>
            <a:pPr marL="0" indent="0">
              <a:buNone/>
            </a:pPr>
            <a:r>
              <a:rPr lang="en-US" sz="1600" dirty="0">
                <a:solidFill>
                  <a:schemeClr val="tx1"/>
                </a:solidFill>
              </a:rPr>
              <a:t>		1. less participation -diminished learning - lower grades</a:t>
            </a:r>
            <a:endParaRPr lang="en-GB" sz="1600" dirty="0">
              <a:solidFill>
                <a:schemeClr val="tx1"/>
              </a:solidFill>
            </a:endParaRPr>
          </a:p>
          <a:p>
            <a:pPr marL="0" indent="0">
              <a:buNone/>
            </a:pPr>
            <a:r>
              <a:rPr lang="en-US" sz="1600" dirty="0">
                <a:solidFill>
                  <a:schemeClr val="tx1"/>
                </a:solidFill>
              </a:rPr>
              <a:t>		2. lower exam scores		</a:t>
            </a:r>
          </a:p>
          <a:p>
            <a:pPr marL="0" indent="0">
              <a:buNone/>
            </a:pPr>
            <a:r>
              <a:rPr lang="en-US" sz="1600" dirty="0">
                <a:solidFill>
                  <a:schemeClr val="tx1"/>
                </a:solidFill>
              </a:rPr>
              <a:t>			a. Experiment carried out in an art school in US (Grove, 2017)</a:t>
            </a:r>
            <a:endParaRPr lang="en-GB" sz="1600" dirty="0">
              <a:solidFill>
                <a:schemeClr val="tx1"/>
              </a:solidFill>
            </a:endParaRPr>
          </a:p>
          <a:p>
            <a:pPr marL="0" indent="0">
              <a:buNone/>
            </a:pPr>
            <a:r>
              <a:rPr lang="en-US" sz="1600" dirty="0">
                <a:solidFill>
                  <a:schemeClr val="tx1"/>
                </a:solidFill>
              </a:rPr>
              <a:t>			b. Scoring 0.27 and 0.38 less grade points (Grove, 2017) </a:t>
            </a:r>
            <a:endParaRPr lang="en-GB" sz="1600" dirty="0">
              <a:solidFill>
                <a:schemeClr val="tx1"/>
              </a:solidFill>
            </a:endParaRPr>
          </a:p>
          <a:p>
            <a:pPr marL="0" indent="0">
              <a:buNone/>
            </a:pPr>
            <a:r>
              <a:rPr lang="en-US" sz="1600" dirty="0"/>
              <a:t>		</a:t>
            </a:r>
            <a:endParaRPr lang="en-GB" sz="1600" dirty="0"/>
          </a:p>
        </p:txBody>
      </p:sp>
      <p:sp>
        <p:nvSpPr>
          <p:cNvPr id="4" name="Content Placeholder 3">
            <a:extLst>
              <a:ext uri="{FF2B5EF4-FFF2-40B4-BE49-F238E27FC236}">
                <a16:creationId xmlns:a16="http://schemas.microsoft.com/office/drawing/2014/main" id="{D70FDBDB-684F-4F59-82DF-8B196C5328CC}"/>
              </a:ext>
            </a:extLst>
          </p:cNvPr>
          <p:cNvSpPr>
            <a:spLocks noGrp="1"/>
          </p:cNvSpPr>
          <p:nvPr>
            <p:ph sz="half" idx="2"/>
          </p:nvPr>
        </p:nvSpPr>
        <p:spPr>
          <a:xfrm>
            <a:off x="4468306" y="295510"/>
            <a:ext cx="7484882" cy="6375387"/>
          </a:xfrm>
        </p:spPr>
        <p:txBody>
          <a:bodyPr>
            <a:normAutofit fontScale="92500" lnSpcReduction="20000"/>
          </a:bodyPr>
          <a:lstStyle/>
          <a:p>
            <a:pPr marL="0" indent="0">
              <a:buNone/>
            </a:pPr>
            <a:r>
              <a:rPr lang="en-US" dirty="0">
                <a:solidFill>
                  <a:schemeClr val="accent6">
                    <a:lumMod val="60000"/>
                    <a:lumOff val="40000"/>
                  </a:schemeClr>
                </a:solidFill>
              </a:rPr>
              <a:t>The second argument about the use of laptops in class is  whether there is an improved or poorer class performance.</a:t>
            </a:r>
            <a:r>
              <a:rPr lang="en-US" dirty="0">
                <a:solidFill>
                  <a:srgbClr val="FF0000"/>
                </a:solidFill>
              </a:rPr>
              <a:t> </a:t>
            </a:r>
            <a:r>
              <a:rPr lang="en-US" u="sng" dirty="0">
                <a:solidFill>
                  <a:srgbClr val="FFC000"/>
                </a:solidFill>
              </a:rPr>
              <a:t>Advocates of computer use in class contend that </a:t>
            </a:r>
            <a:r>
              <a:rPr lang="en-US" dirty="0">
                <a:solidFill>
                  <a:srgbClr val="FFC000"/>
                </a:solidFill>
              </a:rPr>
              <a:t>employing laptops in the learning process would ensure full participation of the student. </a:t>
            </a:r>
            <a:r>
              <a:rPr lang="en-US" u="sng" dirty="0">
                <a:solidFill>
                  <a:srgbClr val="FFC000"/>
                </a:solidFill>
              </a:rPr>
              <a:t>Since</a:t>
            </a:r>
            <a:r>
              <a:rPr lang="en-US" dirty="0">
                <a:solidFill>
                  <a:srgbClr val="FFC000"/>
                </a:solidFill>
              </a:rPr>
              <a:t> student performance mostly depends on their full participation, </a:t>
            </a:r>
            <a:r>
              <a:rPr lang="en-US" u="sng" dirty="0">
                <a:solidFill>
                  <a:srgbClr val="FFC000"/>
                </a:solidFill>
              </a:rPr>
              <a:t>it is believed that </a:t>
            </a:r>
            <a:r>
              <a:rPr lang="en-US" dirty="0">
                <a:solidFill>
                  <a:srgbClr val="FFC000"/>
                </a:solidFill>
              </a:rPr>
              <a:t>laptops might support the learning experience and result in higher grades.</a:t>
            </a:r>
            <a:r>
              <a:rPr lang="en-US" dirty="0"/>
              <a:t> </a:t>
            </a:r>
            <a:r>
              <a:rPr lang="en-US" u="sng" dirty="0">
                <a:solidFill>
                  <a:schemeClr val="tx1"/>
                </a:solidFill>
              </a:rPr>
              <a:t>On the other hand, this is a highly controversial opinion. T</a:t>
            </a:r>
            <a:r>
              <a:rPr lang="en-US" dirty="0">
                <a:solidFill>
                  <a:schemeClr val="tx1"/>
                </a:solidFill>
              </a:rPr>
              <a:t>he result is</a:t>
            </a:r>
            <a:r>
              <a:rPr lang="en-US" u="sng" dirty="0">
                <a:solidFill>
                  <a:schemeClr val="tx1"/>
                </a:solidFill>
              </a:rPr>
              <a:t>, on the contrary</a:t>
            </a:r>
            <a:r>
              <a:rPr lang="en-US" dirty="0">
                <a:solidFill>
                  <a:schemeClr val="tx1"/>
                </a:solidFill>
              </a:rPr>
              <a:t>, a poorer performance by the students. I</a:t>
            </a:r>
            <a:r>
              <a:rPr lang="en-US" u="sng" dirty="0">
                <a:solidFill>
                  <a:schemeClr val="tx1"/>
                </a:solidFill>
              </a:rPr>
              <a:t>t is known that </a:t>
            </a:r>
            <a:r>
              <a:rPr lang="en-US" dirty="0">
                <a:solidFill>
                  <a:schemeClr val="tx1"/>
                </a:solidFill>
              </a:rPr>
              <a:t>as students are distracted by laptops, participation in class reduces, </a:t>
            </a:r>
            <a:r>
              <a:rPr lang="en-US" u="sng" dirty="0">
                <a:solidFill>
                  <a:schemeClr val="tx1"/>
                </a:solidFill>
              </a:rPr>
              <a:t>thus</a:t>
            </a:r>
            <a:r>
              <a:rPr lang="en-US" dirty="0">
                <a:solidFill>
                  <a:schemeClr val="tx1"/>
                </a:solidFill>
              </a:rPr>
              <a:t> they learn less, </a:t>
            </a:r>
            <a:r>
              <a:rPr lang="en-US" u="sng" dirty="0">
                <a:solidFill>
                  <a:schemeClr val="tx1"/>
                </a:solidFill>
              </a:rPr>
              <a:t>and</a:t>
            </a:r>
            <a:r>
              <a:rPr lang="en-US" dirty="0">
                <a:solidFill>
                  <a:schemeClr val="tx1"/>
                </a:solidFill>
              </a:rPr>
              <a:t> this diminished learning is </a:t>
            </a:r>
            <a:r>
              <a:rPr lang="en-US" u="sng" dirty="0">
                <a:solidFill>
                  <a:schemeClr val="tx1"/>
                </a:solidFill>
              </a:rPr>
              <a:t>also</a:t>
            </a:r>
            <a:r>
              <a:rPr lang="en-US" dirty="0">
                <a:solidFill>
                  <a:schemeClr val="tx1"/>
                </a:solidFill>
              </a:rPr>
              <a:t> reflected in lower grades for students. </a:t>
            </a:r>
            <a:r>
              <a:rPr lang="en-US" u="sng" dirty="0">
                <a:solidFill>
                  <a:schemeClr val="tx1"/>
                </a:solidFill>
              </a:rPr>
              <a:t>It is not surprising that </a:t>
            </a:r>
            <a:r>
              <a:rPr lang="en-US" dirty="0">
                <a:solidFill>
                  <a:schemeClr val="tx1"/>
                </a:solidFill>
              </a:rPr>
              <a:t>the higher use of laptops results in lower scores in the exams. </a:t>
            </a:r>
            <a:r>
              <a:rPr lang="en-US" u="sng" dirty="0">
                <a:solidFill>
                  <a:schemeClr val="tx1"/>
                </a:solidFill>
              </a:rPr>
              <a:t>As Grove points out, </a:t>
            </a:r>
            <a:r>
              <a:rPr lang="en-US" dirty="0">
                <a:solidFill>
                  <a:schemeClr val="tx1"/>
                </a:solidFill>
              </a:rPr>
              <a:t>according to a study conducted with 5600 students in an art college in the US, the male students and low-performing students are affected the most by the use of laptops in lectures. </a:t>
            </a:r>
            <a:r>
              <a:rPr lang="en-US" u="sng" dirty="0">
                <a:solidFill>
                  <a:schemeClr val="tx1"/>
                </a:solidFill>
              </a:rPr>
              <a:t>He also refers to </a:t>
            </a:r>
            <a:r>
              <a:rPr lang="en-US" dirty="0">
                <a:solidFill>
                  <a:schemeClr val="tx1"/>
                </a:solidFill>
              </a:rPr>
              <a:t>another piece of research where based on a four-point grade scale, 0.27 and 0.38 lower grade points were detected among the students with laptops when compared to those who did not. This meant half a grade lower scores(2017).</a:t>
            </a:r>
            <a:r>
              <a:rPr lang="en-US" dirty="0"/>
              <a:t> </a:t>
            </a:r>
            <a:r>
              <a:rPr lang="en-US" u="sng" dirty="0">
                <a:solidFill>
                  <a:schemeClr val="accent6">
                    <a:lumMod val="60000"/>
                    <a:lumOff val="40000"/>
                  </a:schemeClr>
                </a:solidFill>
              </a:rPr>
              <a:t>Contrary to what is believed, it is clear that </a:t>
            </a:r>
            <a:r>
              <a:rPr lang="en-US" dirty="0">
                <a:solidFill>
                  <a:schemeClr val="accent6">
                    <a:lumMod val="60000"/>
                    <a:lumOff val="40000"/>
                  </a:schemeClr>
                </a:solidFill>
              </a:rPr>
              <a:t>laptops harm classroom performance, which is reflected in the overall learning experience and academic performance.    </a:t>
            </a:r>
            <a:endParaRPr lang="en-GB" dirty="0">
              <a:solidFill>
                <a:schemeClr val="accent6">
                  <a:lumMod val="60000"/>
                  <a:lumOff val="40000"/>
                </a:schemeClr>
              </a:solidFill>
            </a:endParaRPr>
          </a:p>
          <a:p>
            <a:pPr marL="0" indent="0">
              <a:buNone/>
            </a:pPr>
            <a:endParaRPr lang="en-GB" dirty="0"/>
          </a:p>
        </p:txBody>
      </p:sp>
    </p:spTree>
    <p:extLst>
      <p:ext uri="{BB962C8B-B14F-4D97-AF65-F5344CB8AC3E}">
        <p14:creationId xmlns:p14="http://schemas.microsoft.com/office/powerpoint/2010/main" val="420743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61C40-8355-4FA7-8262-BC59855721B3}"/>
              </a:ext>
            </a:extLst>
          </p:cNvPr>
          <p:cNvSpPr>
            <a:spLocks noGrp="1"/>
          </p:cNvSpPr>
          <p:nvPr>
            <p:ph idx="1"/>
          </p:nvPr>
        </p:nvSpPr>
        <p:spPr>
          <a:xfrm>
            <a:off x="680720" y="863602"/>
            <a:ext cx="10800080" cy="650874"/>
          </a:xfrm>
        </p:spPr>
        <p:txBody>
          <a:bodyPr/>
          <a:lstStyle/>
          <a:p>
            <a:pPr marL="0" indent="0">
              <a:buNone/>
            </a:pPr>
            <a:r>
              <a:rPr lang="en-US" b="1" dirty="0">
                <a:solidFill>
                  <a:schemeClr val="bg1"/>
                </a:solidFill>
              </a:rPr>
              <a:t>Topic: </a:t>
            </a:r>
            <a:r>
              <a:rPr lang="en-US" dirty="0">
                <a:solidFill>
                  <a:schemeClr val="bg1"/>
                </a:solidFill>
              </a:rPr>
              <a:t>Laptop use in class  </a:t>
            </a:r>
            <a:endParaRPr lang="en-US" b="1" dirty="0">
              <a:solidFill>
                <a:schemeClr val="bg1"/>
              </a:solidFill>
            </a:endParaRPr>
          </a:p>
          <a:p>
            <a:pPr marL="0" indent="0">
              <a:buNone/>
            </a:pPr>
            <a:endParaRPr lang="en-GB" dirty="0"/>
          </a:p>
        </p:txBody>
      </p:sp>
      <p:graphicFrame>
        <p:nvGraphicFramePr>
          <p:cNvPr id="7" name="Table 6">
            <a:extLst>
              <a:ext uri="{FF2B5EF4-FFF2-40B4-BE49-F238E27FC236}">
                <a16:creationId xmlns:a16="http://schemas.microsoft.com/office/drawing/2014/main" id="{A3C254E6-2560-4EA3-A456-43397F09CA06}"/>
              </a:ext>
            </a:extLst>
          </p:cNvPr>
          <p:cNvGraphicFramePr>
            <a:graphicFrameLocks noGrp="1"/>
          </p:cNvGraphicFramePr>
          <p:nvPr>
            <p:extLst>
              <p:ext uri="{D42A27DB-BD31-4B8C-83A1-F6EECF244321}">
                <p14:modId xmlns:p14="http://schemas.microsoft.com/office/powerpoint/2010/main" val="1770961895"/>
              </p:ext>
            </p:extLst>
          </p:nvPr>
        </p:nvGraphicFramePr>
        <p:xfrm>
          <a:off x="711199" y="1443357"/>
          <a:ext cx="10423524" cy="5117974"/>
        </p:xfrm>
        <a:graphic>
          <a:graphicData uri="http://schemas.openxmlformats.org/drawingml/2006/table">
            <a:tbl>
              <a:tblPr firstRow="1" firstCol="1" bandRow="1">
                <a:tableStyleId>{5C22544A-7EE6-4342-B048-85BDC9FD1C3A}</a:tableStyleId>
              </a:tblPr>
              <a:tblGrid>
                <a:gridCol w="5211762">
                  <a:extLst>
                    <a:ext uri="{9D8B030D-6E8A-4147-A177-3AD203B41FA5}">
                      <a16:colId xmlns:a16="http://schemas.microsoft.com/office/drawing/2014/main" val="2467220929"/>
                    </a:ext>
                  </a:extLst>
                </a:gridCol>
                <a:gridCol w="5211762">
                  <a:extLst>
                    <a:ext uri="{9D8B030D-6E8A-4147-A177-3AD203B41FA5}">
                      <a16:colId xmlns:a16="http://schemas.microsoft.com/office/drawing/2014/main" val="789492473"/>
                    </a:ext>
                  </a:extLst>
                </a:gridCol>
              </a:tblGrid>
              <a:tr h="372383">
                <a:tc>
                  <a:txBody>
                    <a:bodyPr/>
                    <a:lstStyle/>
                    <a:p>
                      <a:pPr algn="ctr">
                        <a:lnSpc>
                          <a:spcPct val="107000"/>
                        </a:lnSpc>
                        <a:spcAft>
                          <a:spcPts val="0"/>
                        </a:spcAft>
                      </a:pPr>
                      <a:r>
                        <a:rPr lang="en-US" sz="2400" b="1" dirty="0">
                          <a:solidFill>
                            <a:schemeClr val="tx1"/>
                          </a:solidFill>
                          <a:effectLst/>
                        </a:rPr>
                        <a:t>FOR</a:t>
                      </a:r>
                      <a:endParaRPr lang="en-GB"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tc>
                  <a:txBody>
                    <a:bodyPr/>
                    <a:lstStyle/>
                    <a:p>
                      <a:pPr algn="ctr">
                        <a:lnSpc>
                          <a:spcPct val="107000"/>
                        </a:lnSpc>
                        <a:spcAft>
                          <a:spcPts val="0"/>
                        </a:spcAft>
                      </a:pPr>
                      <a:r>
                        <a:rPr lang="en-US" sz="2400" b="1" dirty="0">
                          <a:solidFill>
                            <a:schemeClr val="tx1"/>
                          </a:solidFill>
                          <a:effectLst/>
                        </a:rPr>
                        <a:t>AGAINST</a:t>
                      </a:r>
                      <a:endParaRPr lang="en-GB"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extLst>
                  <a:ext uri="{0D108BD9-81ED-4DB2-BD59-A6C34878D82A}">
                    <a16:rowId xmlns:a16="http://schemas.microsoft.com/office/drawing/2014/main" val="4045122949"/>
                  </a:ext>
                </a:extLst>
              </a:tr>
              <a:tr h="4178659">
                <a:tc>
                  <a:txBody>
                    <a:bodyPr/>
                    <a:lstStyle/>
                    <a:p>
                      <a:pPr lvl="0"/>
                      <a:r>
                        <a:rPr lang="en-US" sz="1800" b="0" kern="1200" dirty="0">
                          <a:solidFill>
                            <a:schemeClr val="lt1"/>
                          </a:solidFill>
                          <a:effectLst/>
                          <a:latin typeface="+mn-lt"/>
                          <a:ea typeface="+mn-ea"/>
                          <a:cs typeface="+mn-cs"/>
                        </a:rPr>
                        <a:t>-Laptop use encourages online collaboration with other students.</a:t>
                      </a:r>
                    </a:p>
                    <a:p>
                      <a:pPr lvl="0"/>
                      <a:endParaRPr lang="en-GB" sz="1800" b="0" kern="1200" dirty="0">
                        <a:solidFill>
                          <a:schemeClr val="lt1"/>
                        </a:solidFill>
                        <a:effectLst/>
                        <a:latin typeface="+mn-lt"/>
                        <a:ea typeface="+mn-ea"/>
                        <a:cs typeface="+mn-cs"/>
                      </a:endParaRPr>
                    </a:p>
                    <a:p>
                      <a:pPr lvl="0"/>
                      <a:r>
                        <a:rPr lang="en-US" sz="1800" b="0" kern="1200" dirty="0">
                          <a:solidFill>
                            <a:schemeClr val="lt1"/>
                          </a:solidFill>
                          <a:effectLst/>
                          <a:latin typeface="+mn-lt"/>
                          <a:ea typeface="+mn-ea"/>
                          <a:cs typeface="+mn-cs"/>
                        </a:rPr>
                        <a:t>-Note taking on computers is easier and faster. </a:t>
                      </a:r>
                    </a:p>
                    <a:p>
                      <a:pPr lvl="0"/>
                      <a:endParaRPr lang="en-GB" sz="1800" b="0" kern="1200" dirty="0">
                        <a:solidFill>
                          <a:schemeClr val="lt1"/>
                        </a:solidFill>
                        <a:effectLst/>
                        <a:latin typeface="+mn-lt"/>
                        <a:ea typeface="+mn-ea"/>
                        <a:cs typeface="+mn-cs"/>
                      </a:endParaRPr>
                    </a:p>
                    <a:p>
                      <a:pPr lvl="0"/>
                      <a:r>
                        <a:rPr lang="en-US" sz="1800" b="0" kern="1200" dirty="0">
                          <a:solidFill>
                            <a:schemeClr val="lt1"/>
                          </a:solidFill>
                          <a:effectLst/>
                          <a:latin typeface="+mn-lt"/>
                          <a:ea typeface="+mn-ea"/>
                          <a:cs typeface="+mn-cs"/>
                        </a:rPr>
                        <a:t>-Laptops help students keep track of their assignments and utilize an online school calendar.</a:t>
                      </a:r>
                    </a:p>
                    <a:p>
                      <a:pPr lvl="0"/>
                      <a:endParaRPr lang="en-GB" sz="1800" b="0" kern="1200" dirty="0">
                        <a:solidFill>
                          <a:schemeClr val="lt1"/>
                        </a:solidFill>
                        <a:effectLst/>
                        <a:latin typeface="+mn-lt"/>
                        <a:ea typeface="+mn-ea"/>
                        <a:cs typeface="+mn-cs"/>
                      </a:endParaRPr>
                    </a:p>
                    <a:p>
                      <a:pPr lvl="0"/>
                      <a:r>
                        <a:rPr lang="en-US" sz="1800" b="0" kern="1200" dirty="0">
                          <a:solidFill>
                            <a:schemeClr val="lt1"/>
                          </a:solidFill>
                          <a:effectLst/>
                          <a:latin typeface="+mn-lt"/>
                          <a:ea typeface="+mn-ea"/>
                          <a:cs typeface="+mn-cs"/>
                        </a:rPr>
                        <a:t>-A facilitated learning environment via laptop use leads to higher grades. </a:t>
                      </a:r>
                    </a:p>
                    <a:p>
                      <a:pPr lvl="0"/>
                      <a:endParaRPr lang="en-GB" sz="1800" b="0" kern="1200" dirty="0">
                        <a:solidFill>
                          <a:schemeClr val="lt1"/>
                        </a:solidFill>
                        <a:effectLst/>
                        <a:latin typeface="+mn-lt"/>
                        <a:ea typeface="+mn-ea"/>
                        <a:cs typeface="+mn-cs"/>
                      </a:endParaRPr>
                    </a:p>
                    <a:p>
                      <a:pPr lvl="0"/>
                      <a:r>
                        <a:rPr lang="en-US" sz="1800" b="0" kern="1200" dirty="0">
                          <a:solidFill>
                            <a:schemeClr val="lt1"/>
                          </a:solidFill>
                          <a:effectLst/>
                          <a:latin typeface="+mn-lt"/>
                          <a:ea typeface="+mn-ea"/>
                          <a:cs typeface="+mn-cs"/>
                        </a:rPr>
                        <a:t>-Laptops make learning more interesting for technology-savvy students.</a:t>
                      </a:r>
                      <a:endParaRPr lang="en-GB" sz="1800" b="0" kern="1200" dirty="0">
                        <a:solidFill>
                          <a:schemeClr val="lt1"/>
                        </a:solidFill>
                        <a:effectLst/>
                        <a:latin typeface="+mn-lt"/>
                        <a:ea typeface="+mn-ea"/>
                        <a:cs typeface="+mn-cs"/>
                      </a:endParaRPr>
                    </a:p>
                    <a:p>
                      <a:pPr lvl="0"/>
                      <a:endParaRPr lang="en-GB" sz="1800" b="0" kern="1200" dirty="0">
                        <a:solidFill>
                          <a:schemeClr val="lt1"/>
                        </a:solidFill>
                        <a:effectLst/>
                        <a:latin typeface="+mn-lt"/>
                        <a:ea typeface="+mn-ea"/>
                        <a:cs typeface="+mn-cs"/>
                      </a:endParaRPr>
                    </a:p>
                  </a:txBody>
                  <a:tcPr marL="68580" marR="68580" marT="71755" marB="0" anchor="ctr">
                    <a:noFill/>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b="0" kern="1200" dirty="0">
                          <a:solidFill>
                            <a:schemeClr val="lt1"/>
                          </a:solidFill>
                          <a:effectLst/>
                          <a:latin typeface="+mn-lt"/>
                          <a:ea typeface="+mn-ea"/>
                          <a:cs typeface="+mn-cs"/>
                        </a:rPr>
                        <a:t>-Laptop use during lessons is a source of distraction both for the user and their classmates.</a:t>
                      </a:r>
                      <a:endParaRPr lang="en-GB" sz="1800" b="0" kern="1200" dirty="0">
                        <a:solidFill>
                          <a:schemeClr val="lt1"/>
                        </a:solidFill>
                        <a:effectLst/>
                        <a:latin typeface="+mn-lt"/>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b="0" kern="1200" dirty="0">
                          <a:solidFill>
                            <a:schemeClr val="lt1"/>
                          </a:solidFill>
                          <a:effectLst/>
                          <a:latin typeface="+mn-lt"/>
                          <a:ea typeface="+mn-ea"/>
                          <a:cs typeface="+mn-cs"/>
                        </a:rPr>
                        <a:t>-Laptop use facilitates plagiarism due to instant access to online sources. </a:t>
                      </a:r>
                      <a:endParaRPr lang="en-GB" sz="1800" b="0" kern="1200" dirty="0">
                        <a:solidFill>
                          <a:schemeClr val="lt1"/>
                        </a:solidFill>
                        <a:effectLst/>
                        <a:latin typeface="+mn-lt"/>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b="0" kern="1200" dirty="0">
                          <a:solidFill>
                            <a:schemeClr val="lt1"/>
                          </a:solidFill>
                          <a:effectLst/>
                          <a:latin typeface="+mn-lt"/>
                          <a:ea typeface="+mn-ea"/>
                          <a:cs typeface="+mn-cs"/>
                        </a:rPr>
                        <a:t>-Students get lower grades if they use laptops in their classes.</a:t>
                      </a:r>
                      <a:endParaRPr lang="en-GB" sz="1800" b="0" kern="1200" dirty="0">
                        <a:solidFill>
                          <a:schemeClr val="lt1"/>
                        </a:solidFill>
                        <a:effectLst/>
                        <a:latin typeface="+mn-lt"/>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b="0" kern="1200" dirty="0">
                          <a:solidFill>
                            <a:schemeClr val="lt1"/>
                          </a:solidFill>
                          <a:effectLst/>
                          <a:latin typeface="+mn-lt"/>
                          <a:ea typeface="+mn-ea"/>
                          <a:cs typeface="+mn-cs"/>
                        </a:rPr>
                        <a:t>-Students remember the lecture better when they take notes by hand.</a:t>
                      </a: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b="0" kern="1200" dirty="0">
                          <a:solidFill>
                            <a:schemeClr val="lt1"/>
                          </a:solidFill>
                          <a:effectLst/>
                          <a:latin typeface="+mn-lt"/>
                          <a:ea typeface="+mn-ea"/>
                          <a:cs typeface="+mn-cs"/>
                        </a:rPr>
                        <a:t>-Students using laptops during lectures waste their class time with non-academic activities. </a:t>
                      </a:r>
                      <a:endParaRPr lang="en-GB" sz="1800" b="0" kern="1200" dirty="0">
                        <a:solidFill>
                          <a:schemeClr val="lt1"/>
                        </a:solidFill>
                        <a:effectLst/>
                        <a:latin typeface="+mn-lt"/>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endParaRPr lang="en-GB" sz="2400" b="1" kern="1200" dirty="0">
                        <a:solidFill>
                          <a:schemeClr val="lt1"/>
                        </a:solidFill>
                        <a:effectLst/>
                        <a:latin typeface="+mn-lt"/>
                        <a:ea typeface="+mn-ea"/>
                        <a:cs typeface="+mn-cs"/>
                      </a:endParaRPr>
                    </a:p>
                    <a:p>
                      <a:pPr>
                        <a:lnSpc>
                          <a:spcPct val="107000"/>
                        </a:lnSpc>
                        <a:spcAft>
                          <a:spcPts val="800"/>
                        </a:spcAft>
                      </a:pP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extLst>
                  <a:ext uri="{0D108BD9-81ED-4DB2-BD59-A6C34878D82A}">
                    <a16:rowId xmlns:a16="http://schemas.microsoft.com/office/drawing/2014/main" val="3065368901"/>
                  </a:ext>
                </a:extLst>
              </a:tr>
            </a:tbl>
          </a:graphicData>
        </a:graphic>
      </p:graphicFrame>
      <p:cxnSp>
        <p:nvCxnSpPr>
          <p:cNvPr id="6" name="Straight Arrow Connector 5">
            <a:extLst>
              <a:ext uri="{FF2B5EF4-FFF2-40B4-BE49-F238E27FC236}">
                <a16:creationId xmlns:a16="http://schemas.microsoft.com/office/drawing/2014/main" id="{3D63CE16-2D7E-459F-BE21-D30A02EB391E}"/>
              </a:ext>
            </a:extLst>
          </p:cNvPr>
          <p:cNvCxnSpPr/>
          <p:nvPr/>
        </p:nvCxnSpPr>
        <p:spPr>
          <a:xfrm flipV="1">
            <a:off x="4429125" y="3905250"/>
            <a:ext cx="1666875" cy="121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a:extLst>
              <a:ext uri="{FF2B5EF4-FFF2-40B4-BE49-F238E27FC236}">
                <a16:creationId xmlns:a16="http://schemas.microsoft.com/office/drawing/2014/main" id="{28DBBA07-1550-48A8-9597-4C5F6BC54162}"/>
              </a:ext>
            </a:extLst>
          </p:cNvPr>
          <p:cNvCxnSpPr>
            <a:cxnSpLocks/>
          </p:cNvCxnSpPr>
          <p:nvPr/>
        </p:nvCxnSpPr>
        <p:spPr>
          <a:xfrm flipV="1">
            <a:off x="4524375" y="5407916"/>
            <a:ext cx="1398586" cy="731263"/>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C10DF806-0865-4FD2-AD0F-550E51ADCF62}"/>
              </a:ext>
            </a:extLst>
          </p:cNvPr>
          <p:cNvCxnSpPr>
            <a:cxnSpLocks/>
          </p:cNvCxnSpPr>
          <p:nvPr/>
        </p:nvCxnSpPr>
        <p:spPr>
          <a:xfrm flipV="1">
            <a:off x="4524375" y="2094231"/>
            <a:ext cx="1556385" cy="404494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7121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D347-6897-4CC6-876C-DBC305680075}"/>
              </a:ext>
            </a:extLst>
          </p:cNvPr>
          <p:cNvSpPr>
            <a:spLocks noGrp="1"/>
          </p:cNvSpPr>
          <p:nvPr>
            <p:ph type="title"/>
          </p:nvPr>
        </p:nvSpPr>
        <p:spPr>
          <a:xfrm>
            <a:off x="7532710" y="620722"/>
            <a:ext cx="3654099" cy="3532989"/>
          </a:xfrm>
        </p:spPr>
        <p:txBody>
          <a:bodyPr anchor="b">
            <a:normAutofit/>
          </a:bodyPr>
          <a:lstStyle/>
          <a:p>
            <a:r>
              <a:rPr lang="en-GB" b="1" dirty="0"/>
              <a:t>conclusion paragraph</a:t>
            </a:r>
          </a:p>
        </p:txBody>
      </p:sp>
      <p:graphicFrame>
        <p:nvGraphicFramePr>
          <p:cNvPr id="21" name="Content Placeholder 2">
            <a:extLst>
              <a:ext uri="{FF2B5EF4-FFF2-40B4-BE49-F238E27FC236}">
                <a16:creationId xmlns:a16="http://schemas.microsoft.com/office/drawing/2014/main" id="{02CB1DB6-B644-410E-A5F9-FD2055529CCB}"/>
              </a:ext>
            </a:extLst>
          </p:cNvPr>
          <p:cNvGraphicFramePr>
            <a:graphicFrameLocks noGrp="1"/>
          </p:cNvGraphicFramePr>
          <p:nvPr>
            <p:ph idx="1"/>
            <p:extLst/>
          </p:nvPr>
        </p:nvGraphicFramePr>
        <p:xfrm>
          <a:off x="1098550" y="1096963"/>
          <a:ext cx="5682260" cy="5505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614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DA61-AC0A-49B1-B872-ECF10D62462C}"/>
              </a:ext>
            </a:extLst>
          </p:cNvPr>
          <p:cNvSpPr>
            <a:spLocks noGrp="1"/>
          </p:cNvSpPr>
          <p:nvPr>
            <p:ph type="title"/>
          </p:nvPr>
        </p:nvSpPr>
        <p:spPr>
          <a:xfrm>
            <a:off x="684212" y="5561814"/>
            <a:ext cx="9232786" cy="404304"/>
          </a:xfrm>
        </p:spPr>
        <p:txBody>
          <a:bodyPr>
            <a:noAutofit/>
          </a:bodyPr>
          <a:lstStyle/>
          <a:p>
            <a:pPr algn="l"/>
            <a:r>
              <a:rPr lang="en-GB" sz="3200" b="1" dirty="0"/>
              <a:t>how to write a conclusion paragraph</a:t>
            </a:r>
          </a:p>
        </p:txBody>
      </p:sp>
      <p:graphicFrame>
        <p:nvGraphicFramePr>
          <p:cNvPr id="5" name="Content Placeholder 2">
            <a:extLst>
              <a:ext uri="{FF2B5EF4-FFF2-40B4-BE49-F238E27FC236}">
                <a16:creationId xmlns:a16="http://schemas.microsoft.com/office/drawing/2014/main" id="{0C9D0F94-1491-4931-BB10-07B8D82B7B6A}"/>
              </a:ext>
            </a:extLst>
          </p:cNvPr>
          <p:cNvGraphicFramePr>
            <a:graphicFrameLocks noGrp="1"/>
          </p:cNvGraphicFramePr>
          <p:nvPr>
            <p:ph idx="1"/>
            <p:extLst/>
          </p:nvPr>
        </p:nvGraphicFramePr>
        <p:xfrm>
          <a:off x="684212" y="685799"/>
          <a:ext cx="10820399" cy="4300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04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0756-76B9-4DC5-9799-E3A4BBE909CB}"/>
              </a:ext>
            </a:extLst>
          </p:cNvPr>
          <p:cNvSpPr>
            <a:spLocks noGrp="1"/>
          </p:cNvSpPr>
          <p:nvPr>
            <p:ph type="title"/>
          </p:nvPr>
        </p:nvSpPr>
        <p:spPr>
          <a:xfrm>
            <a:off x="767339" y="4581427"/>
            <a:ext cx="8534400" cy="1507067"/>
          </a:xfrm>
        </p:spPr>
        <p:txBody>
          <a:bodyPr/>
          <a:lstStyle/>
          <a:p>
            <a:r>
              <a:rPr lang="en-GB" sz="3200" b="1" dirty="0"/>
              <a:t>Conclusion paragraph</a:t>
            </a:r>
          </a:p>
        </p:txBody>
      </p:sp>
      <p:sp>
        <p:nvSpPr>
          <p:cNvPr id="3" name="Content Placeholder 2">
            <a:extLst>
              <a:ext uri="{FF2B5EF4-FFF2-40B4-BE49-F238E27FC236}">
                <a16:creationId xmlns:a16="http://schemas.microsoft.com/office/drawing/2014/main" id="{AC961944-498E-46CD-9D87-98DCB0ACFC89}"/>
              </a:ext>
            </a:extLst>
          </p:cNvPr>
          <p:cNvSpPr>
            <a:spLocks noGrp="1"/>
          </p:cNvSpPr>
          <p:nvPr>
            <p:ph idx="1"/>
          </p:nvPr>
        </p:nvSpPr>
        <p:spPr>
          <a:xfrm>
            <a:off x="684212" y="273377"/>
            <a:ext cx="11042732" cy="5156462"/>
          </a:xfrm>
        </p:spPr>
        <p:txBody>
          <a:bodyPr>
            <a:normAutofit/>
          </a:bodyPr>
          <a:lstStyle/>
          <a:p>
            <a:pPr marL="457200" lvl="1" indent="0">
              <a:buNone/>
            </a:pPr>
            <a:endParaRPr lang="en-US" sz="1900" dirty="0"/>
          </a:p>
          <a:p>
            <a:pPr marL="457200" lvl="1" indent="0">
              <a:buNone/>
            </a:pPr>
            <a:r>
              <a:rPr lang="en-US" sz="1900" dirty="0"/>
              <a:t>Thesis statement: </a:t>
            </a:r>
            <a:r>
              <a:rPr lang="en-US" sz="1900" dirty="0">
                <a:solidFill>
                  <a:schemeClr val="accent6">
                    <a:lumMod val="60000"/>
                    <a:lumOff val="40000"/>
                  </a:schemeClr>
                </a:solidFill>
              </a:rPr>
              <a:t>Although it has been contended that laptop use in class can facilitate classroom learning experiences, it disrupts the learning practices of students since it creates a source of distraction and it lowers the class performance.</a:t>
            </a:r>
          </a:p>
          <a:p>
            <a:pPr marL="457200" lvl="1" indent="0">
              <a:buNone/>
            </a:pPr>
            <a:endParaRPr lang="en-US" dirty="0"/>
          </a:p>
          <a:p>
            <a:pPr marL="457200" lvl="1" indent="0">
              <a:buNone/>
            </a:pPr>
            <a:endParaRPr lang="en-US" dirty="0"/>
          </a:p>
          <a:p>
            <a:pPr marL="457200" lvl="1" indent="0">
              <a:buNone/>
            </a:pPr>
            <a:r>
              <a:rPr lang="en-US" dirty="0">
                <a:solidFill>
                  <a:schemeClr val="bg1"/>
                </a:solidFill>
              </a:rPr>
              <a:t>In conclusion,</a:t>
            </a:r>
            <a:r>
              <a:rPr lang="en-US" dirty="0">
                <a:solidFill>
                  <a:srgbClr val="FFC000"/>
                </a:solidFill>
              </a:rPr>
              <a:t>…………………………………………………………………………………………………</a:t>
            </a:r>
            <a:r>
              <a:rPr lang="en-US" dirty="0">
                <a:solidFill>
                  <a:schemeClr val="bg1"/>
                </a:solidFill>
              </a:rPr>
              <a:t> </a:t>
            </a:r>
            <a:r>
              <a:rPr lang="en-US" dirty="0">
                <a:solidFill>
                  <a:srgbClr val="FFC000"/>
                </a:solidFill>
              </a:rPr>
              <a:t>…………………………………………………………………………………………………………………………………………………………………………………………..</a:t>
            </a:r>
            <a:r>
              <a:rPr lang="en-US" dirty="0">
                <a:solidFill>
                  <a:schemeClr val="bg1"/>
                </a:solidFill>
              </a:rPr>
              <a:t>Technological education tools should not replace traditional education methods but should rather be viewed as assistants in the process. Unless students are trained to be informed and attentive users of technology and teachers find a way to monitor students’ use of laptops, they will continue to be a source of disruption for education. </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463205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0756-76B9-4DC5-9799-E3A4BBE909CB}"/>
              </a:ext>
            </a:extLst>
          </p:cNvPr>
          <p:cNvSpPr>
            <a:spLocks noGrp="1"/>
          </p:cNvSpPr>
          <p:nvPr>
            <p:ph type="title"/>
          </p:nvPr>
        </p:nvSpPr>
        <p:spPr>
          <a:xfrm>
            <a:off x="767339" y="4581427"/>
            <a:ext cx="8534400" cy="1507067"/>
          </a:xfrm>
        </p:spPr>
        <p:txBody>
          <a:bodyPr/>
          <a:lstStyle/>
          <a:p>
            <a:r>
              <a:rPr lang="en-GB" sz="3200" b="1" dirty="0" err="1"/>
              <a:t>Conclusıon</a:t>
            </a:r>
            <a:r>
              <a:rPr lang="en-GB" sz="3200" b="1" dirty="0"/>
              <a:t> paragraph</a:t>
            </a:r>
          </a:p>
        </p:txBody>
      </p:sp>
      <p:sp>
        <p:nvSpPr>
          <p:cNvPr id="3" name="Content Placeholder 2">
            <a:extLst>
              <a:ext uri="{FF2B5EF4-FFF2-40B4-BE49-F238E27FC236}">
                <a16:creationId xmlns:a16="http://schemas.microsoft.com/office/drawing/2014/main" id="{AC961944-498E-46CD-9D87-98DCB0ACFC89}"/>
              </a:ext>
            </a:extLst>
          </p:cNvPr>
          <p:cNvSpPr>
            <a:spLocks noGrp="1"/>
          </p:cNvSpPr>
          <p:nvPr>
            <p:ph idx="1"/>
          </p:nvPr>
        </p:nvSpPr>
        <p:spPr>
          <a:xfrm>
            <a:off x="684212" y="273378"/>
            <a:ext cx="11042732" cy="4308050"/>
          </a:xfrm>
        </p:spPr>
        <p:txBody>
          <a:bodyPr>
            <a:normAutofit/>
          </a:bodyPr>
          <a:lstStyle/>
          <a:p>
            <a:pPr marL="457200" lvl="1" indent="0">
              <a:buNone/>
            </a:pPr>
            <a:endParaRPr lang="en-US" sz="1900" dirty="0"/>
          </a:p>
          <a:p>
            <a:pPr marL="457200" lvl="1" indent="0">
              <a:buNone/>
            </a:pPr>
            <a:r>
              <a:rPr lang="en-US" sz="1900" dirty="0"/>
              <a:t>Thesis statement: </a:t>
            </a:r>
            <a:r>
              <a:rPr lang="en-US" sz="1900" dirty="0">
                <a:solidFill>
                  <a:schemeClr val="accent6">
                    <a:lumMod val="60000"/>
                    <a:lumOff val="40000"/>
                  </a:schemeClr>
                </a:solidFill>
              </a:rPr>
              <a:t>Although it has been contended that laptop use in class can facilitate classroom learning experiences, it disrupts the learning practices of students since it creates a source of distraction and it lowers the class performance.</a:t>
            </a:r>
          </a:p>
          <a:p>
            <a:pPr marL="457200" lvl="1" indent="0">
              <a:buNone/>
            </a:pPr>
            <a:endParaRPr lang="en-US" dirty="0"/>
          </a:p>
          <a:p>
            <a:pPr marL="457200" lvl="1" indent="0">
              <a:buNone/>
            </a:pPr>
            <a:endParaRPr lang="en-US" dirty="0"/>
          </a:p>
          <a:p>
            <a:pPr marL="457200" lvl="1" indent="0">
              <a:buNone/>
            </a:pPr>
            <a:r>
              <a:rPr lang="en-US" dirty="0">
                <a:solidFill>
                  <a:schemeClr val="bg1"/>
                </a:solidFill>
              </a:rPr>
              <a:t>In conclusion, </a:t>
            </a:r>
            <a:r>
              <a:rPr lang="en-US" dirty="0">
                <a:solidFill>
                  <a:srgbClr val="FFC000"/>
                </a:solidFill>
              </a:rPr>
              <a:t>the use of laptops in classrooms as educational tools clearly hinders learning processes by distracting the students and by being a significant factor of poor class performance. </a:t>
            </a:r>
            <a:r>
              <a:rPr lang="en-US" dirty="0">
                <a:solidFill>
                  <a:schemeClr val="bg1"/>
                </a:solidFill>
              </a:rPr>
              <a:t>Technological education tools should not replace traditional education methods but should rather be viewed as assistants in the process. Unless students are trained to be informed and attentive users of technology and teachers find a way to monitor students’ use of laptops, they will continue to be a source of disruption for education. </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34549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61C40-8355-4FA7-8262-BC59855721B3}"/>
              </a:ext>
            </a:extLst>
          </p:cNvPr>
          <p:cNvSpPr>
            <a:spLocks noGrp="1"/>
          </p:cNvSpPr>
          <p:nvPr>
            <p:ph idx="1"/>
          </p:nvPr>
        </p:nvSpPr>
        <p:spPr>
          <a:xfrm>
            <a:off x="680720" y="863601"/>
            <a:ext cx="10800080" cy="2350643"/>
          </a:xfrm>
        </p:spPr>
        <p:txBody>
          <a:bodyPr/>
          <a:lstStyle/>
          <a:p>
            <a:pPr marL="0" indent="0">
              <a:buNone/>
            </a:pPr>
            <a:r>
              <a:rPr lang="en-US" b="1" dirty="0">
                <a:solidFill>
                  <a:schemeClr val="bg1"/>
                </a:solidFill>
              </a:rPr>
              <a:t>Topic: </a:t>
            </a:r>
            <a:r>
              <a:rPr lang="en-US" dirty="0">
                <a:solidFill>
                  <a:schemeClr val="bg1"/>
                </a:solidFill>
              </a:rPr>
              <a:t>Laptop use in class  </a:t>
            </a:r>
            <a:endParaRPr lang="en-US" b="1" dirty="0">
              <a:solidFill>
                <a:schemeClr val="bg1"/>
              </a:solidFill>
            </a:endParaRPr>
          </a:p>
          <a:p>
            <a:pPr marL="0" indent="0">
              <a:buNone/>
            </a:pPr>
            <a:r>
              <a:rPr lang="en-US" b="1" dirty="0">
                <a:solidFill>
                  <a:schemeClr val="bg1"/>
                </a:solidFill>
              </a:rPr>
              <a:t>Thesis statement: </a:t>
            </a:r>
            <a:r>
              <a:rPr lang="en-US" dirty="0">
                <a:solidFill>
                  <a:schemeClr val="bg1"/>
                </a:solidFill>
              </a:rPr>
              <a:t>Although</a:t>
            </a:r>
            <a:r>
              <a:rPr lang="en-US" dirty="0">
                <a:solidFill>
                  <a:srgbClr val="FFC000"/>
                </a:solidFill>
              </a:rPr>
              <a:t> it has been contended that laptop use in class can facilitate classroom learning experiences, </a:t>
            </a:r>
            <a:r>
              <a:rPr lang="en-US" dirty="0">
                <a:solidFill>
                  <a:srgbClr val="C00000"/>
                </a:solidFill>
              </a:rPr>
              <a:t>it disrupts the learning practices of students </a:t>
            </a:r>
            <a:r>
              <a:rPr lang="en-US" dirty="0">
                <a:solidFill>
                  <a:schemeClr val="bg1"/>
                </a:solidFill>
              </a:rPr>
              <a:t>since</a:t>
            </a:r>
            <a:r>
              <a:rPr lang="en-US" dirty="0"/>
              <a:t> </a:t>
            </a:r>
            <a:r>
              <a:rPr lang="en-US" dirty="0">
                <a:solidFill>
                  <a:srgbClr val="7030A0"/>
                </a:solidFill>
              </a:rPr>
              <a:t>it creates a source of distraction </a:t>
            </a:r>
            <a:r>
              <a:rPr lang="en-US" dirty="0">
                <a:solidFill>
                  <a:schemeClr val="bg1"/>
                </a:solidFill>
              </a:rPr>
              <a:t>and</a:t>
            </a:r>
            <a:r>
              <a:rPr lang="en-US" dirty="0">
                <a:solidFill>
                  <a:srgbClr val="7030A0"/>
                </a:solidFill>
              </a:rPr>
              <a:t> it lowers the class performance.</a:t>
            </a:r>
          </a:p>
          <a:p>
            <a:pPr marL="0" indent="0">
              <a:buNone/>
            </a:pPr>
            <a:endParaRPr lang="en-GB" dirty="0"/>
          </a:p>
        </p:txBody>
      </p:sp>
      <p:graphicFrame>
        <p:nvGraphicFramePr>
          <p:cNvPr id="7" name="Table 6">
            <a:extLst>
              <a:ext uri="{FF2B5EF4-FFF2-40B4-BE49-F238E27FC236}">
                <a16:creationId xmlns:a16="http://schemas.microsoft.com/office/drawing/2014/main" id="{A3C254E6-2560-4EA3-A456-43397F09CA06}"/>
              </a:ext>
            </a:extLst>
          </p:cNvPr>
          <p:cNvGraphicFramePr>
            <a:graphicFrameLocks noGrp="1"/>
          </p:cNvGraphicFramePr>
          <p:nvPr>
            <p:extLst>
              <p:ext uri="{D42A27DB-BD31-4B8C-83A1-F6EECF244321}">
                <p14:modId xmlns:p14="http://schemas.microsoft.com/office/powerpoint/2010/main" val="4165022650"/>
              </p:ext>
            </p:extLst>
          </p:nvPr>
        </p:nvGraphicFramePr>
        <p:xfrm>
          <a:off x="1112363" y="2771481"/>
          <a:ext cx="9838004" cy="2111604"/>
        </p:xfrm>
        <a:graphic>
          <a:graphicData uri="http://schemas.openxmlformats.org/drawingml/2006/table">
            <a:tbl>
              <a:tblPr firstRow="1" firstCol="1" bandRow="1">
                <a:tableStyleId>{5C22544A-7EE6-4342-B048-85BDC9FD1C3A}</a:tableStyleId>
              </a:tblPr>
              <a:tblGrid>
                <a:gridCol w="4919002">
                  <a:extLst>
                    <a:ext uri="{9D8B030D-6E8A-4147-A177-3AD203B41FA5}">
                      <a16:colId xmlns:a16="http://schemas.microsoft.com/office/drawing/2014/main" val="2467220929"/>
                    </a:ext>
                  </a:extLst>
                </a:gridCol>
                <a:gridCol w="4919002">
                  <a:extLst>
                    <a:ext uri="{9D8B030D-6E8A-4147-A177-3AD203B41FA5}">
                      <a16:colId xmlns:a16="http://schemas.microsoft.com/office/drawing/2014/main" val="789492473"/>
                    </a:ext>
                  </a:extLst>
                </a:gridCol>
              </a:tblGrid>
              <a:tr h="456249">
                <a:tc>
                  <a:txBody>
                    <a:bodyPr/>
                    <a:lstStyle/>
                    <a:p>
                      <a:pPr algn="ctr">
                        <a:lnSpc>
                          <a:spcPct val="107000"/>
                        </a:lnSpc>
                        <a:spcAft>
                          <a:spcPts val="0"/>
                        </a:spcAft>
                      </a:pPr>
                      <a:r>
                        <a:rPr lang="en-US" sz="2400" b="0" dirty="0">
                          <a:solidFill>
                            <a:schemeClr val="tx1"/>
                          </a:solidFill>
                          <a:effectLst/>
                        </a:rPr>
                        <a:t>FOR</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tc>
                  <a:txBody>
                    <a:bodyPr/>
                    <a:lstStyle/>
                    <a:p>
                      <a:pPr algn="ctr">
                        <a:lnSpc>
                          <a:spcPct val="107000"/>
                        </a:lnSpc>
                        <a:spcAft>
                          <a:spcPts val="0"/>
                        </a:spcAft>
                      </a:pPr>
                      <a:r>
                        <a:rPr lang="en-US" sz="2400" b="0" dirty="0">
                          <a:solidFill>
                            <a:schemeClr val="tx1"/>
                          </a:solidFill>
                          <a:effectLst/>
                        </a:rPr>
                        <a:t>AGAINST</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extLst>
                  <a:ext uri="{0D108BD9-81ED-4DB2-BD59-A6C34878D82A}">
                    <a16:rowId xmlns:a16="http://schemas.microsoft.com/office/drawing/2014/main" val="4045122949"/>
                  </a:ext>
                </a:extLst>
              </a:tr>
              <a:tr h="689731">
                <a:tc>
                  <a:txBody>
                    <a:bodyPr/>
                    <a:lstStyle/>
                    <a:p>
                      <a:pPr>
                        <a:lnSpc>
                          <a:spcPct val="107000"/>
                        </a:lnSpc>
                        <a:spcAft>
                          <a:spcPts val="800"/>
                        </a:spcAft>
                      </a:pPr>
                      <a:r>
                        <a:rPr lang="en-US" sz="2400" b="0" dirty="0">
                          <a:solidFill>
                            <a:schemeClr val="tx1"/>
                          </a:solidFill>
                          <a:effectLst/>
                        </a:rPr>
                        <a:t>I. enhanced engagement</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tc>
                  <a:txBody>
                    <a:bodyPr/>
                    <a:lstStyle/>
                    <a:p>
                      <a:pPr>
                        <a:lnSpc>
                          <a:spcPct val="107000"/>
                        </a:lnSpc>
                        <a:spcAft>
                          <a:spcPts val="800"/>
                        </a:spcAft>
                      </a:pPr>
                      <a:r>
                        <a:rPr lang="en-US" sz="2400" b="0" dirty="0">
                          <a:solidFill>
                            <a:schemeClr val="tx1"/>
                          </a:solidFill>
                          <a:effectLst/>
                        </a:rPr>
                        <a:t>I. more distraction</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extLst>
                  <a:ext uri="{0D108BD9-81ED-4DB2-BD59-A6C34878D82A}">
                    <a16:rowId xmlns:a16="http://schemas.microsoft.com/office/drawing/2014/main" val="3065368901"/>
                  </a:ext>
                </a:extLst>
              </a:tr>
              <a:tr h="965624">
                <a:tc>
                  <a:txBody>
                    <a:bodyPr/>
                    <a:lstStyle/>
                    <a:p>
                      <a:pPr>
                        <a:lnSpc>
                          <a:spcPct val="107000"/>
                        </a:lnSpc>
                        <a:spcAft>
                          <a:spcPts val="0"/>
                        </a:spcAft>
                      </a:pPr>
                      <a:r>
                        <a:rPr lang="en-US" sz="2400" b="0" dirty="0">
                          <a:solidFill>
                            <a:schemeClr val="tx1"/>
                          </a:solidFill>
                          <a:effectLst/>
                        </a:rPr>
                        <a:t>II. improved class performance</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tc>
                  <a:txBody>
                    <a:bodyPr/>
                    <a:lstStyle/>
                    <a:p>
                      <a:pPr>
                        <a:lnSpc>
                          <a:spcPct val="107000"/>
                        </a:lnSpc>
                        <a:spcAft>
                          <a:spcPts val="0"/>
                        </a:spcAft>
                      </a:pPr>
                      <a:r>
                        <a:rPr lang="en-US" sz="2400" b="0" dirty="0">
                          <a:solidFill>
                            <a:schemeClr val="tx1"/>
                          </a:solidFill>
                          <a:effectLst/>
                        </a:rPr>
                        <a:t>II. poorer class performance</a:t>
                      </a:r>
                      <a:endParaRPr lang="en-GB"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71755" marB="0" anchor="ctr">
                    <a:noFill/>
                  </a:tcPr>
                </a:tc>
                <a:extLst>
                  <a:ext uri="{0D108BD9-81ED-4DB2-BD59-A6C34878D82A}">
                    <a16:rowId xmlns:a16="http://schemas.microsoft.com/office/drawing/2014/main" val="2442158922"/>
                  </a:ext>
                </a:extLst>
              </a:tr>
            </a:tbl>
          </a:graphicData>
        </a:graphic>
      </p:graphicFrame>
    </p:spTree>
    <p:extLst>
      <p:ext uri="{BB962C8B-B14F-4D97-AF65-F5344CB8AC3E}">
        <p14:creationId xmlns:p14="http://schemas.microsoft.com/office/powerpoint/2010/main" val="289377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E5CA-FCE5-4F7F-B042-B9999D82F39E}"/>
              </a:ext>
            </a:extLst>
          </p:cNvPr>
          <p:cNvSpPr>
            <a:spLocks noGrp="1"/>
          </p:cNvSpPr>
          <p:nvPr>
            <p:ph type="title"/>
          </p:nvPr>
        </p:nvSpPr>
        <p:spPr>
          <a:xfrm>
            <a:off x="684212" y="685799"/>
            <a:ext cx="3747111" cy="4892040"/>
          </a:xfrm>
        </p:spPr>
        <p:txBody>
          <a:bodyPr>
            <a:normAutofit/>
          </a:bodyPr>
          <a:lstStyle/>
          <a:p>
            <a:pPr algn="r"/>
            <a:r>
              <a:rPr lang="en-GB" sz="3300" b="1" dirty="0"/>
              <a:t>Argumentative Essay Outline</a:t>
            </a:r>
          </a:p>
        </p:txBody>
      </p:sp>
      <p:sp>
        <p:nvSpPr>
          <p:cNvPr id="20" name="Content Placeholder 2">
            <a:extLst>
              <a:ext uri="{FF2B5EF4-FFF2-40B4-BE49-F238E27FC236}">
                <a16:creationId xmlns:a16="http://schemas.microsoft.com/office/drawing/2014/main" id="{CFA71182-5EF2-4ABA-9DD5-C14E576D2892}"/>
              </a:ext>
            </a:extLst>
          </p:cNvPr>
          <p:cNvSpPr>
            <a:spLocks noGrp="1"/>
          </p:cNvSpPr>
          <p:nvPr>
            <p:ph idx="1"/>
          </p:nvPr>
        </p:nvSpPr>
        <p:spPr>
          <a:xfrm>
            <a:off x="4870244" y="685798"/>
            <a:ext cx="6397978" cy="5963195"/>
          </a:xfrm>
        </p:spPr>
        <p:txBody>
          <a:bodyPr>
            <a:normAutofit lnSpcReduction="10000"/>
          </a:bodyPr>
          <a:lstStyle/>
          <a:p>
            <a:pPr marL="0" indent="0">
              <a:lnSpc>
                <a:spcPct val="90000"/>
              </a:lnSpc>
              <a:spcBef>
                <a:spcPts val="0"/>
              </a:spcBef>
              <a:buNone/>
            </a:pPr>
            <a:r>
              <a:rPr lang="en-GB" sz="1600" dirty="0">
                <a:solidFill>
                  <a:schemeClr val="tx1"/>
                </a:solidFill>
              </a:rPr>
              <a:t>Thesis Statement: (full sentence) </a:t>
            </a:r>
          </a:p>
          <a:p>
            <a:pPr marL="0" indent="0">
              <a:lnSpc>
                <a:spcPct val="90000"/>
              </a:lnSpc>
              <a:spcBef>
                <a:spcPts val="0"/>
              </a:spcBef>
              <a:buNone/>
            </a:pPr>
            <a:endParaRPr lang="en-GB" sz="1600" dirty="0">
              <a:solidFill>
                <a:schemeClr val="tx1"/>
              </a:solidFill>
            </a:endParaRPr>
          </a:p>
          <a:p>
            <a:pPr marL="0" indent="0">
              <a:lnSpc>
                <a:spcPct val="90000"/>
              </a:lnSpc>
              <a:spcBef>
                <a:spcPts val="0"/>
              </a:spcBef>
              <a:buNone/>
            </a:pPr>
            <a:r>
              <a:rPr lang="en-GB" sz="1600" dirty="0">
                <a:solidFill>
                  <a:schemeClr val="tx1"/>
                </a:solidFill>
              </a:rPr>
              <a:t>I. Subtopic 1 </a:t>
            </a:r>
          </a:p>
          <a:p>
            <a:pPr marL="0" indent="0">
              <a:lnSpc>
                <a:spcPct val="90000"/>
              </a:lnSpc>
              <a:spcBef>
                <a:spcPts val="0"/>
              </a:spcBef>
              <a:buNone/>
            </a:pPr>
            <a:r>
              <a:rPr lang="en-GB" sz="1600" dirty="0">
                <a:solidFill>
                  <a:schemeClr val="tx1"/>
                </a:solidFill>
              </a:rPr>
              <a:t>	A. Major support for </a:t>
            </a:r>
            <a:r>
              <a:rPr lang="en-GB" sz="1600" b="1" dirty="0">
                <a:solidFill>
                  <a:srgbClr val="FF0000"/>
                </a:solidFill>
              </a:rPr>
              <a:t>con </a:t>
            </a:r>
            <a:r>
              <a:rPr lang="en-GB" sz="1600" dirty="0">
                <a:solidFill>
                  <a:schemeClr val="tx1"/>
                </a:solidFill>
              </a:rPr>
              <a:t> </a:t>
            </a:r>
          </a:p>
          <a:p>
            <a:pPr marL="0" indent="0">
              <a:lnSpc>
                <a:spcPct val="90000"/>
              </a:lnSpc>
              <a:spcBef>
                <a:spcPts val="0"/>
              </a:spcBef>
              <a:buNone/>
            </a:pPr>
            <a:r>
              <a:rPr lang="en-GB" sz="1600" dirty="0">
                <a:solidFill>
                  <a:schemeClr val="tx1"/>
                </a:solidFill>
              </a:rPr>
              <a:t>		1. Minor support for </a:t>
            </a:r>
            <a:r>
              <a:rPr lang="en-GB" sz="1600" b="1" dirty="0">
                <a:solidFill>
                  <a:srgbClr val="FF0000"/>
                </a:solidFill>
              </a:rPr>
              <a:t>con</a:t>
            </a:r>
          </a:p>
          <a:p>
            <a:pPr marL="0" indent="0">
              <a:lnSpc>
                <a:spcPct val="90000"/>
              </a:lnSpc>
              <a:spcBef>
                <a:spcPts val="0"/>
              </a:spcBef>
              <a:buNone/>
            </a:pPr>
            <a:r>
              <a:rPr lang="en-GB" sz="1600" dirty="0">
                <a:solidFill>
                  <a:schemeClr val="tx1"/>
                </a:solidFill>
              </a:rPr>
              <a:t>			a. Example / evidence</a:t>
            </a:r>
          </a:p>
          <a:p>
            <a:pPr marL="0" indent="0">
              <a:lnSpc>
                <a:spcPct val="90000"/>
              </a:lnSpc>
              <a:spcBef>
                <a:spcPts val="0"/>
              </a:spcBef>
              <a:buNone/>
            </a:pPr>
            <a:r>
              <a:rPr lang="en-GB" sz="1600" dirty="0">
                <a:solidFill>
                  <a:schemeClr val="tx1"/>
                </a:solidFill>
              </a:rPr>
              <a:t>	B. Major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1. Minor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a. Example / evidence</a:t>
            </a:r>
          </a:p>
          <a:p>
            <a:pPr marL="0" indent="0">
              <a:lnSpc>
                <a:spcPct val="90000"/>
              </a:lnSpc>
              <a:spcBef>
                <a:spcPts val="0"/>
              </a:spcBef>
              <a:buNone/>
            </a:pPr>
            <a:r>
              <a:rPr lang="en-GB" sz="1600" dirty="0">
                <a:solidFill>
                  <a:schemeClr val="tx1"/>
                </a:solidFill>
              </a:rPr>
              <a:t>		2. Minor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3. Minor support for </a:t>
            </a:r>
            <a:r>
              <a:rPr lang="en-GB" sz="1600" b="1" dirty="0">
                <a:solidFill>
                  <a:srgbClr val="FF0000"/>
                </a:solidFill>
              </a:rPr>
              <a:t>pro</a:t>
            </a:r>
          </a:p>
          <a:p>
            <a:pPr marL="0" indent="0">
              <a:lnSpc>
                <a:spcPct val="90000"/>
              </a:lnSpc>
              <a:spcBef>
                <a:spcPts val="0"/>
              </a:spcBef>
              <a:buNone/>
            </a:pPr>
            <a:endParaRPr lang="en-GB" sz="1600" dirty="0">
              <a:solidFill>
                <a:schemeClr val="tx1"/>
              </a:solidFill>
            </a:endParaRPr>
          </a:p>
          <a:p>
            <a:pPr marL="0" indent="0">
              <a:lnSpc>
                <a:spcPct val="90000"/>
              </a:lnSpc>
              <a:spcBef>
                <a:spcPts val="0"/>
              </a:spcBef>
              <a:buNone/>
            </a:pPr>
            <a:r>
              <a:rPr lang="en-GB" sz="1600" dirty="0">
                <a:solidFill>
                  <a:schemeClr val="tx1"/>
                </a:solidFill>
              </a:rPr>
              <a:t>II. Subtopic 2 </a:t>
            </a:r>
          </a:p>
          <a:p>
            <a:pPr marL="0" indent="0">
              <a:lnSpc>
                <a:spcPct val="90000"/>
              </a:lnSpc>
              <a:spcBef>
                <a:spcPts val="0"/>
              </a:spcBef>
              <a:buNone/>
            </a:pPr>
            <a:r>
              <a:rPr lang="en-GB" sz="1600" dirty="0">
                <a:solidFill>
                  <a:schemeClr val="tx1"/>
                </a:solidFill>
              </a:rPr>
              <a:t>	A. Major support for </a:t>
            </a:r>
            <a:r>
              <a:rPr lang="en-GB" sz="1600" b="1" dirty="0">
                <a:solidFill>
                  <a:srgbClr val="FF0000"/>
                </a:solidFill>
              </a:rPr>
              <a:t>con</a:t>
            </a:r>
          </a:p>
          <a:p>
            <a:pPr marL="0" indent="0">
              <a:lnSpc>
                <a:spcPct val="90000"/>
              </a:lnSpc>
              <a:spcBef>
                <a:spcPts val="0"/>
              </a:spcBef>
              <a:buNone/>
            </a:pPr>
            <a:r>
              <a:rPr lang="en-GB" sz="1600" dirty="0">
                <a:solidFill>
                  <a:schemeClr val="tx1"/>
                </a:solidFill>
              </a:rPr>
              <a:t>		1. Minor support for </a:t>
            </a:r>
            <a:r>
              <a:rPr lang="en-GB" sz="1600" b="1" dirty="0">
                <a:solidFill>
                  <a:srgbClr val="FF0000"/>
                </a:solidFill>
              </a:rPr>
              <a:t>con</a:t>
            </a:r>
          </a:p>
          <a:p>
            <a:pPr marL="0" indent="0">
              <a:lnSpc>
                <a:spcPct val="90000"/>
              </a:lnSpc>
              <a:spcBef>
                <a:spcPts val="0"/>
              </a:spcBef>
              <a:buNone/>
            </a:pPr>
            <a:r>
              <a:rPr lang="en-GB" sz="1600" dirty="0">
                <a:solidFill>
                  <a:schemeClr val="tx1"/>
                </a:solidFill>
              </a:rPr>
              <a:t>		2. Minor support for </a:t>
            </a:r>
            <a:r>
              <a:rPr lang="en-GB" sz="1600" b="1" dirty="0">
                <a:solidFill>
                  <a:srgbClr val="FF0000"/>
                </a:solidFill>
              </a:rPr>
              <a:t>con</a:t>
            </a:r>
          </a:p>
          <a:p>
            <a:pPr marL="0" indent="0">
              <a:lnSpc>
                <a:spcPct val="90000"/>
              </a:lnSpc>
              <a:spcBef>
                <a:spcPts val="0"/>
              </a:spcBef>
              <a:buNone/>
            </a:pPr>
            <a:r>
              <a:rPr lang="en-GB" sz="1600" dirty="0">
                <a:solidFill>
                  <a:schemeClr val="tx1"/>
                </a:solidFill>
              </a:rPr>
              <a:t>	B. Major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1. Minor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2. Minor support for </a:t>
            </a:r>
            <a:r>
              <a:rPr lang="en-GB" sz="1600" b="1" dirty="0">
                <a:solidFill>
                  <a:srgbClr val="FF0000"/>
                </a:solidFill>
              </a:rPr>
              <a:t>pro</a:t>
            </a:r>
          </a:p>
          <a:p>
            <a:pPr marL="0" indent="0">
              <a:lnSpc>
                <a:spcPct val="90000"/>
              </a:lnSpc>
              <a:spcBef>
                <a:spcPts val="0"/>
              </a:spcBef>
              <a:buNone/>
            </a:pPr>
            <a:r>
              <a:rPr lang="en-GB" sz="1600" dirty="0">
                <a:solidFill>
                  <a:schemeClr val="tx1"/>
                </a:solidFill>
              </a:rPr>
              <a:t>			a. Example / evidence</a:t>
            </a:r>
          </a:p>
          <a:p>
            <a:pPr marL="0" indent="0">
              <a:lnSpc>
                <a:spcPct val="90000"/>
              </a:lnSpc>
              <a:spcBef>
                <a:spcPts val="0"/>
              </a:spcBef>
              <a:buNone/>
            </a:pPr>
            <a:r>
              <a:rPr lang="en-GB" sz="1600" dirty="0">
                <a:solidFill>
                  <a:schemeClr val="tx1"/>
                </a:solidFill>
              </a:rPr>
              <a:t>			b. Example / evidence</a:t>
            </a:r>
          </a:p>
          <a:p>
            <a:pPr marL="0" indent="0">
              <a:lnSpc>
                <a:spcPct val="90000"/>
              </a:lnSpc>
              <a:buNone/>
            </a:pPr>
            <a:endParaRPr lang="en-GB" sz="1100" dirty="0">
              <a:solidFill>
                <a:schemeClr val="tx1"/>
              </a:solidFill>
            </a:endParaRPr>
          </a:p>
        </p:txBody>
      </p:sp>
    </p:spTree>
    <p:extLst>
      <p:ext uri="{BB962C8B-B14F-4D97-AF65-F5344CB8AC3E}">
        <p14:creationId xmlns:p14="http://schemas.microsoft.com/office/powerpoint/2010/main" val="337980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D0BB-B93A-493D-81F9-41AE1544DB53}"/>
              </a:ext>
            </a:extLst>
          </p:cNvPr>
          <p:cNvSpPr>
            <a:spLocks noGrp="1"/>
          </p:cNvSpPr>
          <p:nvPr>
            <p:ph type="title"/>
          </p:nvPr>
        </p:nvSpPr>
        <p:spPr>
          <a:xfrm>
            <a:off x="790837" y="302683"/>
            <a:ext cx="10724887" cy="1507067"/>
          </a:xfrm>
        </p:spPr>
        <p:txBody>
          <a:bodyPr>
            <a:normAutofit/>
          </a:bodyPr>
          <a:lstStyle/>
          <a:p>
            <a:r>
              <a:rPr lang="en-GB" sz="1800" b="1" dirty="0">
                <a:solidFill>
                  <a:schemeClr val="bg1"/>
                </a:solidFill>
              </a:rPr>
              <a:t>Thesis statement: </a:t>
            </a:r>
            <a:r>
              <a:rPr lang="en-US" sz="1800" cap="none" dirty="0">
                <a:solidFill>
                  <a:schemeClr val="tx1">
                    <a:lumMod val="95000"/>
                  </a:schemeClr>
                </a:solidFill>
              </a:rPr>
              <a:t>Although</a:t>
            </a:r>
            <a:r>
              <a:rPr lang="en-US" sz="1800" cap="none" dirty="0">
                <a:solidFill>
                  <a:srgbClr val="FFC000"/>
                </a:solidFill>
              </a:rPr>
              <a:t> it has been contended that laptop use in class can facilitate classroom learning experiences, </a:t>
            </a:r>
            <a:r>
              <a:rPr lang="en-US" sz="1800" cap="none" dirty="0">
                <a:solidFill>
                  <a:srgbClr val="C00000"/>
                </a:solidFill>
              </a:rPr>
              <a:t>it disrupts the learning practices of students </a:t>
            </a:r>
            <a:r>
              <a:rPr lang="en-US" sz="1800" cap="none" dirty="0">
                <a:solidFill>
                  <a:schemeClr val="tx1">
                    <a:lumMod val="95000"/>
                  </a:schemeClr>
                </a:solidFill>
              </a:rPr>
              <a:t>since</a:t>
            </a:r>
            <a:r>
              <a:rPr lang="en-US" sz="1800" cap="none" dirty="0"/>
              <a:t> </a:t>
            </a:r>
            <a:r>
              <a:rPr lang="en-US" sz="1800" cap="none" dirty="0">
                <a:solidFill>
                  <a:srgbClr val="7030A0"/>
                </a:solidFill>
              </a:rPr>
              <a:t>it creates a source of distraction </a:t>
            </a:r>
            <a:r>
              <a:rPr lang="en-US" sz="1800" cap="none" dirty="0">
                <a:solidFill>
                  <a:schemeClr val="tx1">
                    <a:lumMod val="95000"/>
                  </a:schemeClr>
                </a:solidFill>
              </a:rPr>
              <a:t>and</a:t>
            </a:r>
            <a:r>
              <a:rPr lang="en-US" sz="1800" cap="none" dirty="0">
                <a:solidFill>
                  <a:srgbClr val="7030A0"/>
                </a:solidFill>
              </a:rPr>
              <a:t> it lowers the class performance.</a:t>
            </a:r>
            <a:br>
              <a:rPr lang="en-US" sz="1800" cap="none" dirty="0">
                <a:solidFill>
                  <a:srgbClr val="7030A0"/>
                </a:solidFill>
              </a:rPr>
            </a:br>
            <a:br>
              <a:rPr lang="en-GB" sz="1800" dirty="0">
                <a:solidFill>
                  <a:schemeClr val="bg1"/>
                </a:solidFill>
              </a:rPr>
            </a:br>
            <a:endParaRPr lang="en-GB" sz="1800" dirty="0">
              <a:solidFill>
                <a:schemeClr val="bg1"/>
              </a:solidFill>
            </a:endParaRPr>
          </a:p>
        </p:txBody>
      </p:sp>
      <p:sp>
        <p:nvSpPr>
          <p:cNvPr id="3" name="Content Placeholder 2">
            <a:extLst>
              <a:ext uri="{FF2B5EF4-FFF2-40B4-BE49-F238E27FC236}">
                <a16:creationId xmlns:a16="http://schemas.microsoft.com/office/drawing/2014/main" id="{380A9280-F23E-4ED1-962F-84ED597D473F}"/>
              </a:ext>
            </a:extLst>
          </p:cNvPr>
          <p:cNvSpPr>
            <a:spLocks noGrp="1"/>
          </p:cNvSpPr>
          <p:nvPr>
            <p:ph sz="half" idx="1"/>
          </p:nvPr>
        </p:nvSpPr>
        <p:spPr>
          <a:xfrm>
            <a:off x="466725" y="1304925"/>
            <a:ext cx="5972176" cy="5114925"/>
          </a:xfrm>
        </p:spPr>
        <p:txBody>
          <a:bodyPr>
            <a:normAutofit fontScale="70000" lnSpcReduction="20000"/>
          </a:bodyPr>
          <a:lstStyle/>
          <a:p>
            <a:pPr marL="514350" indent="-514350">
              <a:lnSpc>
                <a:spcPct val="120000"/>
              </a:lnSpc>
              <a:spcBef>
                <a:spcPts val="0"/>
              </a:spcBef>
              <a:buAutoNum type="romanUcPeriod"/>
            </a:pPr>
            <a:r>
              <a:rPr lang="en-US" dirty="0">
                <a:solidFill>
                  <a:schemeClr val="tx1"/>
                </a:solidFill>
              </a:rPr>
              <a:t>Attention</a:t>
            </a:r>
          </a:p>
          <a:p>
            <a:pPr marL="0" indent="0">
              <a:lnSpc>
                <a:spcPct val="120000"/>
              </a:lnSpc>
              <a:spcBef>
                <a:spcPts val="0"/>
              </a:spcBef>
              <a:buNone/>
            </a:pPr>
            <a:r>
              <a:rPr lang="en-US" dirty="0">
                <a:solidFill>
                  <a:schemeClr val="tx1"/>
                </a:solidFill>
              </a:rPr>
              <a:t>									</a:t>
            </a:r>
          </a:p>
          <a:p>
            <a:pPr marL="0" indent="0">
              <a:lnSpc>
                <a:spcPct val="120000"/>
              </a:lnSpc>
              <a:spcBef>
                <a:spcPts val="0"/>
              </a:spcBef>
              <a:buNone/>
            </a:pPr>
            <a:r>
              <a:rPr lang="en-US" dirty="0">
                <a:solidFill>
                  <a:schemeClr val="tx1"/>
                </a:solidFill>
              </a:rPr>
              <a:t>     A. </a:t>
            </a:r>
            <a:r>
              <a:rPr lang="en-GB" dirty="0">
                <a:solidFill>
                  <a:schemeClr val="tx1"/>
                </a:solidFill>
              </a:rPr>
              <a:t>Enhanced engagement</a:t>
            </a:r>
          </a:p>
          <a:p>
            <a:pPr marL="0" indent="0">
              <a:lnSpc>
                <a:spcPct val="120000"/>
              </a:lnSpc>
              <a:spcBef>
                <a:spcPts val="0"/>
              </a:spcBef>
              <a:buNone/>
            </a:pPr>
            <a:r>
              <a:rPr lang="en-US" dirty="0">
                <a:solidFill>
                  <a:schemeClr val="tx1"/>
                </a:solidFill>
              </a:rPr>
              <a:t>          1. Increased interest 						</a:t>
            </a:r>
          </a:p>
          <a:p>
            <a:pPr marL="0" indent="0">
              <a:lnSpc>
                <a:spcPct val="120000"/>
              </a:lnSpc>
              <a:spcBef>
                <a:spcPts val="0"/>
              </a:spcBef>
              <a:buNone/>
            </a:pPr>
            <a:r>
              <a:rPr lang="en-US" dirty="0">
                <a:solidFill>
                  <a:schemeClr val="tx1"/>
                </a:solidFill>
              </a:rPr>
              <a:t>          2. Increased focus</a:t>
            </a:r>
          </a:p>
          <a:p>
            <a:pPr marL="0" indent="0">
              <a:lnSpc>
                <a:spcPct val="120000"/>
              </a:lnSpc>
              <a:spcBef>
                <a:spcPts val="0"/>
              </a:spcBef>
              <a:buNone/>
            </a:pPr>
            <a:endParaRPr lang="en-US" dirty="0">
              <a:solidFill>
                <a:schemeClr val="tx1"/>
              </a:solidFill>
            </a:endParaRPr>
          </a:p>
          <a:p>
            <a:pPr marL="0" indent="0">
              <a:lnSpc>
                <a:spcPct val="120000"/>
              </a:lnSpc>
              <a:spcBef>
                <a:spcPts val="0"/>
              </a:spcBef>
              <a:buNone/>
            </a:pPr>
            <a:r>
              <a:rPr lang="en-US" dirty="0">
                <a:solidFill>
                  <a:schemeClr val="tx1"/>
                </a:solidFill>
              </a:rPr>
              <a:t>     B. More distraction</a:t>
            </a:r>
            <a:endParaRPr lang="en-GB" dirty="0">
              <a:solidFill>
                <a:schemeClr val="tx1"/>
              </a:solidFill>
            </a:endParaRPr>
          </a:p>
          <a:p>
            <a:pPr marL="0" indent="0">
              <a:lnSpc>
                <a:spcPct val="120000"/>
              </a:lnSpc>
              <a:spcBef>
                <a:spcPts val="0"/>
              </a:spcBef>
              <a:buNone/>
            </a:pPr>
            <a:r>
              <a:rPr lang="en-US" dirty="0">
                <a:solidFill>
                  <a:schemeClr val="tx1"/>
                </a:solidFill>
              </a:rPr>
              <a:t>          1. Wasting time with non-academic activities</a:t>
            </a:r>
            <a:endParaRPr lang="en-GB" dirty="0">
              <a:solidFill>
                <a:schemeClr val="tx1"/>
              </a:solidFill>
            </a:endParaRPr>
          </a:p>
          <a:p>
            <a:pPr marL="0" indent="0">
              <a:lnSpc>
                <a:spcPct val="120000"/>
              </a:lnSpc>
              <a:spcBef>
                <a:spcPts val="0"/>
              </a:spcBef>
              <a:buNone/>
            </a:pPr>
            <a:r>
              <a:rPr lang="en-US" dirty="0">
                <a:solidFill>
                  <a:schemeClr val="tx1"/>
                </a:solidFill>
              </a:rPr>
              <a:t>               a. Michigan State University’s research (Ravizza &amp; Fenn, 		2016) 	</a:t>
            </a:r>
            <a:endParaRPr lang="en-GB" dirty="0">
              <a:solidFill>
                <a:schemeClr val="tx1"/>
              </a:solidFill>
            </a:endParaRPr>
          </a:p>
          <a:p>
            <a:pPr marL="0" indent="0">
              <a:lnSpc>
                <a:spcPct val="120000"/>
              </a:lnSpc>
              <a:spcBef>
                <a:spcPts val="0"/>
              </a:spcBef>
              <a:buNone/>
            </a:pPr>
            <a:r>
              <a:rPr lang="en-US" dirty="0">
                <a:solidFill>
                  <a:schemeClr val="tx1"/>
                </a:solidFill>
              </a:rPr>
              <a:t>          2. </a:t>
            </a:r>
            <a:r>
              <a:rPr lang="en-GB" dirty="0">
                <a:solidFill>
                  <a:schemeClr val="tx1"/>
                </a:solidFill>
              </a:rPr>
              <a:t>Notifications									</a:t>
            </a:r>
            <a:endParaRPr lang="en-GB" sz="1800" dirty="0">
              <a:solidFill>
                <a:schemeClr val="tx1"/>
              </a:solidFill>
            </a:endParaRPr>
          </a:p>
          <a:p>
            <a:pPr marL="0" indent="0">
              <a:lnSpc>
                <a:spcPct val="120000"/>
              </a:lnSpc>
              <a:spcBef>
                <a:spcPts val="0"/>
              </a:spcBef>
              <a:buNone/>
            </a:pPr>
            <a:r>
              <a:rPr lang="en-US" dirty="0">
                <a:solidFill>
                  <a:schemeClr val="tx1"/>
                </a:solidFill>
              </a:rPr>
              <a:t>               a. Pop-ups, instant messages, battery warnings 				</a:t>
            </a:r>
            <a:r>
              <a:rPr lang="en-US" sz="1800" dirty="0">
                <a:solidFill>
                  <a:schemeClr val="tx1"/>
                </a:solidFill>
              </a:rPr>
              <a:t> </a:t>
            </a:r>
          </a:p>
          <a:p>
            <a:pPr marL="0" indent="0">
              <a:lnSpc>
                <a:spcPct val="120000"/>
              </a:lnSpc>
              <a:spcBef>
                <a:spcPts val="0"/>
              </a:spcBef>
              <a:buNone/>
            </a:pPr>
            <a:r>
              <a:rPr lang="en-US" dirty="0">
                <a:solidFill>
                  <a:schemeClr val="tx1"/>
                </a:solidFill>
              </a:rPr>
              <a:t>	3. Disturbance for the classmates					</a:t>
            </a:r>
          </a:p>
          <a:p>
            <a:pPr marL="0" indent="0">
              <a:lnSpc>
                <a:spcPct val="120000"/>
              </a:lnSpc>
              <a:spcBef>
                <a:spcPts val="0"/>
              </a:spcBef>
              <a:buNone/>
            </a:pPr>
            <a:r>
              <a:rPr lang="en-US" dirty="0">
                <a:solidFill>
                  <a:schemeClr val="tx1"/>
                </a:solidFill>
              </a:rPr>
              <a:t>               a. sound effects, keyboard clicking</a:t>
            </a:r>
          </a:p>
          <a:p>
            <a:pPr marL="0" indent="0">
              <a:lnSpc>
                <a:spcPct val="120000"/>
              </a:lnSpc>
              <a:spcBef>
                <a:spcPts val="0"/>
              </a:spcBef>
              <a:buNone/>
            </a:pPr>
            <a:r>
              <a:rPr lang="en-US" dirty="0">
                <a:solidFill>
                  <a:schemeClr val="tx1"/>
                </a:solidFill>
              </a:rPr>
              <a:t>               b. screen light in a dark classroom/a lecture hall</a:t>
            </a:r>
            <a:endParaRPr lang="en-GB" dirty="0">
              <a:solidFill>
                <a:schemeClr val="tx1"/>
              </a:solidFill>
            </a:endParaRPr>
          </a:p>
          <a:p>
            <a:pPr marL="0" indent="0">
              <a:buNone/>
            </a:pPr>
            <a:endParaRPr lang="en-GB" dirty="0"/>
          </a:p>
        </p:txBody>
      </p:sp>
      <p:sp>
        <p:nvSpPr>
          <p:cNvPr id="4" name="Content Placeholder 3">
            <a:extLst>
              <a:ext uri="{FF2B5EF4-FFF2-40B4-BE49-F238E27FC236}">
                <a16:creationId xmlns:a16="http://schemas.microsoft.com/office/drawing/2014/main" id="{A3A55405-3224-4891-9FB7-BB6FD6BB95E1}"/>
              </a:ext>
            </a:extLst>
          </p:cNvPr>
          <p:cNvSpPr>
            <a:spLocks noGrp="1"/>
          </p:cNvSpPr>
          <p:nvPr>
            <p:ph sz="half" idx="2"/>
          </p:nvPr>
        </p:nvSpPr>
        <p:spPr>
          <a:xfrm>
            <a:off x="6438902" y="1304924"/>
            <a:ext cx="5400934" cy="4562475"/>
          </a:xfrm>
        </p:spPr>
        <p:txBody>
          <a:bodyPr>
            <a:normAutofit fontScale="70000" lnSpcReduction="20000"/>
          </a:bodyPr>
          <a:lstStyle/>
          <a:p>
            <a:pPr marL="0" indent="0">
              <a:buNone/>
            </a:pPr>
            <a:r>
              <a:rPr lang="en-US" dirty="0">
                <a:solidFill>
                  <a:schemeClr val="tx1"/>
                </a:solidFill>
              </a:rPr>
              <a:t>II. Student performance</a:t>
            </a:r>
          </a:p>
          <a:p>
            <a:pPr marL="0" indent="0">
              <a:buNone/>
            </a:pPr>
            <a:endParaRPr lang="en-GB" dirty="0">
              <a:solidFill>
                <a:schemeClr val="tx1"/>
              </a:solidFill>
            </a:endParaRPr>
          </a:p>
          <a:p>
            <a:pPr marL="0" indent="0">
              <a:buNone/>
            </a:pPr>
            <a:r>
              <a:rPr lang="en-US" dirty="0">
                <a:solidFill>
                  <a:schemeClr val="tx1"/>
                </a:solidFill>
              </a:rPr>
              <a:t>	A. Improved class performance</a:t>
            </a:r>
            <a:endParaRPr lang="en-GB" dirty="0">
              <a:solidFill>
                <a:schemeClr val="tx1"/>
              </a:solidFill>
            </a:endParaRPr>
          </a:p>
          <a:p>
            <a:pPr marL="0" indent="0">
              <a:buNone/>
            </a:pPr>
            <a:r>
              <a:rPr lang="en-US" dirty="0">
                <a:solidFill>
                  <a:schemeClr val="tx1"/>
                </a:solidFill>
              </a:rPr>
              <a:t>		1. Ensuring full participation of the student</a:t>
            </a:r>
            <a:endParaRPr lang="en-GB" dirty="0">
              <a:solidFill>
                <a:schemeClr val="tx1"/>
              </a:solidFill>
            </a:endParaRPr>
          </a:p>
          <a:p>
            <a:pPr marL="0" indent="0">
              <a:buNone/>
            </a:pPr>
            <a:r>
              <a:rPr lang="en-US" dirty="0">
                <a:solidFill>
                  <a:schemeClr val="tx1"/>
                </a:solidFill>
              </a:rPr>
              <a:t>		2. Facilitated learning environment leading to 			    higher grades</a:t>
            </a:r>
          </a:p>
          <a:p>
            <a:pPr marL="0" indent="0">
              <a:buNone/>
            </a:pPr>
            <a:endParaRPr lang="en-GB" dirty="0">
              <a:solidFill>
                <a:schemeClr val="tx1"/>
              </a:solidFill>
            </a:endParaRPr>
          </a:p>
          <a:p>
            <a:pPr marL="0" indent="0">
              <a:buNone/>
            </a:pPr>
            <a:r>
              <a:rPr lang="en-US" dirty="0">
                <a:solidFill>
                  <a:schemeClr val="bg1"/>
                </a:solidFill>
              </a:rPr>
              <a:t>	</a:t>
            </a:r>
            <a:r>
              <a:rPr lang="en-US" dirty="0">
                <a:solidFill>
                  <a:schemeClr val="tx1"/>
                </a:solidFill>
              </a:rPr>
              <a:t>B. Poorer class performance</a:t>
            </a:r>
          </a:p>
          <a:p>
            <a:pPr marL="0" indent="0">
              <a:buNone/>
            </a:pPr>
            <a:r>
              <a:rPr lang="en-US" dirty="0">
                <a:solidFill>
                  <a:schemeClr val="tx1"/>
                </a:solidFill>
              </a:rPr>
              <a:t>		1. less participation -diminished learning - lower 			   grades</a:t>
            </a:r>
            <a:endParaRPr lang="en-GB" dirty="0">
              <a:solidFill>
                <a:schemeClr val="tx1"/>
              </a:solidFill>
            </a:endParaRPr>
          </a:p>
          <a:p>
            <a:pPr marL="0" indent="0">
              <a:buNone/>
            </a:pPr>
            <a:r>
              <a:rPr lang="en-US" dirty="0">
                <a:solidFill>
                  <a:schemeClr val="tx1"/>
                </a:solidFill>
              </a:rPr>
              <a:t>		2. lower exam scores		</a:t>
            </a:r>
          </a:p>
          <a:p>
            <a:pPr marL="0" indent="0">
              <a:buNone/>
            </a:pPr>
            <a:r>
              <a:rPr lang="en-US" dirty="0">
                <a:solidFill>
                  <a:schemeClr val="tx1"/>
                </a:solidFill>
              </a:rPr>
              <a:t>			a. Experiment carried out in an art school in US 			    (Grove, 2017)</a:t>
            </a:r>
            <a:endParaRPr lang="en-GB" dirty="0">
              <a:solidFill>
                <a:schemeClr val="tx1"/>
              </a:solidFill>
            </a:endParaRPr>
          </a:p>
          <a:p>
            <a:pPr marL="0" indent="0">
              <a:buNone/>
            </a:pPr>
            <a:r>
              <a:rPr lang="en-US" dirty="0">
                <a:solidFill>
                  <a:schemeClr val="tx1"/>
                </a:solidFill>
              </a:rPr>
              <a:t>			b. Scoring 0.27 and 0.38 less grade points 				    (Grove, 2017) </a:t>
            </a:r>
            <a:endParaRPr lang="en-GB" dirty="0">
              <a:solidFill>
                <a:schemeClr val="tx1"/>
              </a:solidFill>
            </a:endParaRPr>
          </a:p>
          <a:p>
            <a:pPr marL="0" indent="0">
              <a:lnSpc>
                <a:spcPct val="120000"/>
              </a:lnSpc>
              <a:spcBef>
                <a:spcPts val="0"/>
              </a:spcBef>
              <a:buNone/>
            </a:pPr>
            <a:r>
              <a:rPr lang="en-US" dirty="0">
                <a:solidFill>
                  <a:schemeClr val="tx1">
                    <a:lumMod val="95000"/>
                  </a:schemeClr>
                </a:solidFill>
              </a:rPr>
              <a:t>						</a:t>
            </a:r>
          </a:p>
          <a:p>
            <a:pPr marL="0" indent="0">
              <a:lnSpc>
                <a:spcPct val="120000"/>
              </a:lnSpc>
              <a:spcBef>
                <a:spcPts val="0"/>
              </a:spcBef>
              <a:buNone/>
            </a:pPr>
            <a:r>
              <a:rPr lang="en-US" dirty="0">
                <a:solidFill>
                  <a:schemeClr val="tx1">
                    <a:lumMod val="95000"/>
                  </a:schemeClr>
                </a:solidFill>
              </a:rPr>
              <a:t>               </a:t>
            </a:r>
            <a:endParaRPr lang="en-GB" dirty="0"/>
          </a:p>
        </p:txBody>
      </p:sp>
    </p:spTree>
    <p:extLst>
      <p:ext uri="{BB962C8B-B14F-4D97-AF65-F5344CB8AC3E}">
        <p14:creationId xmlns:p14="http://schemas.microsoft.com/office/powerpoint/2010/main" val="382078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A2EF-96C6-4EA0-8DD5-93CD483A3AA7}"/>
              </a:ext>
            </a:extLst>
          </p:cNvPr>
          <p:cNvSpPr>
            <a:spLocks noGrp="1"/>
          </p:cNvSpPr>
          <p:nvPr>
            <p:ph type="title"/>
          </p:nvPr>
        </p:nvSpPr>
        <p:spPr>
          <a:xfrm>
            <a:off x="685800" y="1066163"/>
            <a:ext cx="3306744" cy="5148371"/>
          </a:xfrm>
        </p:spPr>
        <p:txBody>
          <a:bodyPr>
            <a:normAutofit/>
          </a:bodyPr>
          <a:lstStyle/>
          <a:p>
            <a:pPr algn="l"/>
            <a:r>
              <a:rPr lang="en-GB" sz="3200" b="1" dirty="0"/>
              <a:t>how to write </a:t>
            </a:r>
            <a:r>
              <a:rPr lang="en-GB" sz="3200" b="1" cap="none" dirty="0"/>
              <a:t>the</a:t>
            </a:r>
            <a:r>
              <a:rPr lang="en-GB" sz="3200" b="1" dirty="0"/>
              <a:t> Introductory PARAGRAPH</a:t>
            </a:r>
            <a:br>
              <a:rPr lang="en-GB" sz="3200" b="1" dirty="0"/>
            </a:br>
            <a:br>
              <a:rPr lang="en-GB" sz="3200" b="1" dirty="0"/>
            </a:br>
            <a:endParaRPr lang="en-GB" sz="3200" b="1" dirty="0"/>
          </a:p>
        </p:txBody>
      </p:sp>
      <p:graphicFrame>
        <p:nvGraphicFramePr>
          <p:cNvPr id="5" name="Content Placeholder 2">
            <a:extLst>
              <a:ext uri="{FF2B5EF4-FFF2-40B4-BE49-F238E27FC236}">
                <a16:creationId xmlns:a16="http://schemas.microsoft.com/office/drawing/2014/main" id="{543FCDBB-FEFE-42B0-B7A8-FE8C2F95242C}"/>
              </a:ext>
            </a:extLst>
          </p:cNvPr>
          <p:cNvGraphicFramePr>
            <a:graphicFrameLocks noGrp="1"/>
          </p:cNvGraphicFramePr>
          <p:nvPr>
            <p:ph idx="1"/>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39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9000">
              <a:srgbClr val="0070C0"/>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163"/>
            <a:ext cx="3306744" cy="5148371"/>
          </a:xfrm>
        </p:spPr>
        <p:txBody>
          <a:bodyPr>
            <a:normAutofit/>
          </a:bodyPr>
          <a:lstStyle/>
          <a:p>
            <a:r>
              <a:rPr lang="en-GB" sz="3200" b="1" u="sng" dirty="0"/>
              <a:t>Part 1: </a:t>
            </a:r>
            <a:r>
              <a:rPr lang="en-GB" sz="3200" b="1" dirty="0"/>
              <a:t>background information </a:t>
            </a:r>
            <a:r>
              <a:rPr lang="en-GB" sz="3200" b="1" cap="none" dirty="0"/>
              <a:t>in </a:t>
            </a:r>
            <a:r>
              <a:rPr lang="en-GB" sz="3200" b="1" dirty="0"/>
              <a:t>different methods</a:t>
            </a:r>
            <a:br>
              <a:rPr lang="en-GB" sz="3200" b="1" dirty="0"/>
            </a:br>
            <a:endParaRPr lang="en-US" sz="3200" b="1" dirty="0"/>
          </a:p>
        </p:txBody>
      </p:sp>
      <p:graphicFrame>
        <p:nvGraphicFramePr>
          <p:cNvPr id="5" name="Content Placeholder 2">
            <a:extLst>
              <a:ext uri="{FF2B5EF4-FFF2-40B4-BE49-F238E27FC236}">
                <a16:creationId xmlns:a16="http://schemas.microsoft.com/office/drawing/2014/main" id="{31E51E47-CAF8-4887-B864-B82430AF6B86}"/>
              </a:ext>
            </a:extLst>
          </p:cNvPr>
          <p:cNvGraphicFramePr>
            <a:graphicFrameLocks noGrp="1"/>
          </p:cNvGraphicFramePr>
          <p:nvPr>
            <p:ph idx="1"/>
            <p:extLst>
              <p:ext uri="{D42A27DB-BD31-4B8C-83A1-F6EECF244321}">
                <p14:modId xmlns:p14="http://schemas.microsoft.com/office/powerpoint/2010/main" val="129254279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84E3-A0BB-42E2-B381-5BA3CCABB2AB}"/>
              </a:ext>
            </a:extLst>
          </p:cNvPr>
          <p:cNvSpPr>
            <a:spLocks noGrp="1"/>
          </p:cNvSpPr>
          <p:nvPr>
            <p:ph type="title"/>
          </p:nvPr>
        </p:nvSpPr>
        <p:spPr>
          <a:xfrm>
            <a:off x="1219201" y="103695"/>
            <a:ext cx="9751484" cy="1051089"/>
          </a:xfrm>
        </p:spPr>
        <p:txBody>
          <a:bodyPr>
            <a:normAutofit/>
          </a:bodyPr>
          <a:lstStyle/>
          <a:p>
            <a:pPr algn="l"/>
            <a:r>
              <a:rPr lang="tr-TR" sz="2400" b="1" dirty="0"/>
              <a:t>Sample </a:t>
            </a:r>
            <a:r>
              <a:rPr lang="en-GB" sz="2400" b="1" dirty="0"/>
              <a:t>background </a:t>
            </a:r>
            <a:r>
              <a:rPr lang="en-GB" sz="2400" b="1" dirty="0" err="1"/>
              <a:t>ınformatıon</a:t>
            </a:r>
            <a:br>
              <a:rPr lang="en-GB" sz="2400" b="1" dirty="0"/>
            </a:br>
            <a:r>
              <a:rPr lang="en-GB" sz="2400" b="1" dirty="0"/>
              <a:t>(Funnel Method)</a:t>
            </a:r>
            <a:endParaRPr lang="en-GB" sz="2400" dirty="0"/>
          </a:p>
        </p:txBody>
      </p:sp>
      <p:sp>
        <p:nvSpPr>
          <p:cNvPr id="3" name="Content Placeholder 2">
            <a:extLst>
              <a:ext uri="{FF2B5EF4-FFF2-40B4-BE49-F238E27FC236}">
                <a16:creationId xmlns:a16="http://schemas.microsoft.com/office/drawing/2014/main" id="{850F94FA-1C66-42D9-A1AA-9ACAECCAC6AB}"/>
              </a:ext>
            </a:extLst>
          </p:cNvPr>
          <p:cNvSpPr>
            <a:spLocks noGrp="1"/>
          </p:cNvSpPr>
          <p:nvPr>
            <p:ph idx="1"/>
          </p:nvPr>
        </p:nvSpPr>
        <p:spPr>
          <a:xfrm>
            <a:off x="355600" y="1290320"/>
            <a:ext cx="11318240" cy="5648960"/>
          </a:xfrm>
        </p:spPr>
        <p:txBody>
          <a:bodyPr>
            <a:normAutofit/>
          </a:bodyPr>
          <a:lstStyle/>
          <a:p>
            <a:pPr marL="0" indent="0">
              <a:buNone/>
            </a:pPr>
            <a:r>
              <a:rPr lang="en-US" sz="1800" dirty="0">
                <a:solidFill>
                  <a:srgbClr val="002060"/>
                </a:solidFill>
              </a:rPr>
              <a:t>Technology has become an indispensable part of daily life in terms of providing ease and comfort. The widespread use of technology in education is a reflection of this development and the most prominent technological tool in educational settings is undisputedly the computer. Contrary to belief that integrating computers in education is a new process, the first computer use in classrooms took place on February 12, 1990 in the fifth grade of a girls’ school in Melbourne, Australia, which then started to change the school, its culture, curriculum and the learning paradigm (Watters, 2015). Today, many educational institutions ranging from primary schools to universities have embedded computer use in their classrooms.</a:t>
            </a:r>
          </a:p>
          <a:p>
            <a:pPr marL="0" indent="0">
              <a:buNone/>
            </a:pPr>
            <a:endParaRPr lang="en-GB" sz="1800" dirty="0">
              <a:solidFill>
                <a:srgbClr val="00B050"/>
              </a:solidFill>
            </a:endParaRPr>
          </a:p>
          <a:p>
            <a:pPr marL="0" indent="0" algn="ctr">
              <a:buNone/>
            </a:pPr>
            <a:r>
              <a:rPr lang="en-GB" sz="2000" dirty="0">
                <a:solidFill>
                  <a:srgbClr val="FF470D"/>
                </a:solidFill>
              </a:rPr>
              <a:t>Technology in daily life</a:t>
            </a:r>
          </a:p>
          <a:p>
            <a:pPr marL="0" indent="0" algn="ctr">
              <a:buNone/>
            </a:pPr>
            <a:r>
              <a:rPr lang="en-GB" sz="1800" dirty="0">
                <a:solidFill>
                  <a:srgbClr val="FF470D"/>
                </a:solidFill>
              </a:rPr>
              <a:t>Technology in education</a:t>
            </a:r>
          </a:p>
          <a:p>
            <a:pPr marL="0" indent="0" algn="ctr">
              <a:buNone/>
            </a:pPr>
            <a:r>
              <a:rPr lang="en-GB" sz="1600" dirty="0">
                <a:solidFill>
                  <a:srgbClr val="FF470D"/>
                </a:solidFill>
              </a:rPr>
              <a:t>Use of computers in education</a:t>
            </a:r>
          </a:p>
          <a:p>
            <a:pPr marL="0" indent="0" algn="ctr">
              <a:buNone/>
            </a:pPr>
            <a:r>
              <a:rPr lang="en-GB" sz="1400" dirty="0">
                <a:solidFill>
                  <a:srgbClr val="FF470D"/>
                </a:solidFill>
              </a:rPr>
              <a:t>Use of computers in class today </a:t>
            </a:r>
          </a:p>
          <a:p>
            <a:pPr marL="0" indent="0" algn="ctr">
              <a:buNone/>
            </a:pPr>
            <a:endParaRPr lang="en-GB" dirty="0">
              <a:solidFill>
                <a:srgbClr val="00B050"/>
              </a:solidFill>
            </a:endParaRPr>
          </a:p>
          <a:p>
            <a:pPr marL="0" indent="0" algn="ctr">
              <a:buNone/>
            </a:pPr>
            <a:endParaRPr lang="en-GB" dirty="0">
              <a:solidFill>
                <a:srgbClr val="00B050"/>
              </a:solidFill>
            </a:endParaRPr>
          </a:p>
        </p:txBody>
      </p:sp>
      <p:sp>
        <p:nvSpPr>
          <p:cNvPr id="5" name="Flowchart: Merge 4">
            <a:extLst>
              <a:ext uri="{FF2B5EF4-FFF2-40B4-BE49-F238E27FC236}">
                <a16:creationId xmlns:a16="http://schemas.microsoft.com/office/drawing/2014/main" id="{6E6C4538-73E3-4F7E-8F4C-4905524D72B7}"/>
              </a:ext>
            </a:extLst>
          </p:cNvPr>
          <p:cNvSpPr/>
          <p:nvPr/>
        </p:nvSpPr>
        <p:spPr>
          <a:xfrm>
            <a:off x="2535651" y="4285739"/>
            <a:ext cx="7118583" cy="2316480"/>
          </a:xfrm>
          <a:prstGeom prst="flowChartMer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4275</Words>
  <Application>Microsoft Office PowerPoint</Application>
  <PresentationFormat>Widescreen</PresentationFormat>
  <Paragraphs>340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Baskerville Old Face</vt:lpstr>
      <vt:lpstr>Calibri</vt:lpstr>
      <vt:lpstr>Century Gothic</vt:lpstr>
      <vt:lpstr>Times New Roman</vt:lpstr>
      <vt:lpstr>Wingdings 3</vt:lpstr>
      <vt:lpstr>Slice</vt:lpstr>
      <vt:lpstr>ING 112A  Spring 2022  ONLINE COURSE  Week 11  UNIT 6  argumentative Essay Introductory, Body &amp; Conclusion Paragraphs</vt:lpstr>
      <vt:lpstr>Steps of Writing an Argumentative Essay</vt:lpstr>
      <vt:lpstr>PowerPoint Presentation</vt:lpstr>
      <vt:lpstr>PowerPoint Presentation</vt:lpstr>
      <vt:lpstr>Argumentative Essay Outline</vt:lpstr>
      <vt:lpstr>Thesis statement: Although it has been contended that laptop use in class can facilitate classroom learning experiences, it disrupts the learning practices of students since it creates a source of distraction and it lowers the class performance.  </vt:lpstr>
      <vt:lpstr>how to write the Introductory PARAGRAPH  </vt:lpstr>
      <vt:lpstr>Part 1: background information in different methods </vt:lpstr>
      <vt:lpstr>Sample background ınformatıon (Funnel Method)</vt:lpstr>
      <vt:lpstr>part 2: CONTROVERSY STATEMENT</vt:lpstr>
      <vt:lpstr>Sample Introductory Paragraph  about “laptop use in class” (Funnel Method)</vt:lpstr>
      <vt:lpstr>how to write a Body Paragraph  </vt:lpstr>
      <vt:lpstr>Making the Outline</vt:lpstr>
      <vt:lpstr>STRUCTURE  of the BODY PARAGRAPH </vt:lpstr>
      <vt:lpstr>Part 1. Topic Sentence </vt:lpstr>
      <vt:lpstr>PowerPoint Presentation</vt:lpstr>
      <vt:lpstr>Topic Sentence for the Second Body Paragraph</vt:lpstr>
      <vt:lpstr>PART 2: (A) - Major &amp; Minor Supports for Con</vt:lpstr>
      <vt:lpstr> P. 103 Language of Discussion Structures </vt:lpstr>
      <vt:lpstr>PowerPoint Presentation</vt:lpstr>
      <vt:lpstr>PART 3: Shift from Con to Pro</vt:lpstr>
      <vt:lpstr>PowerPoint Presentation</vt:lpstr>
      <vt:lpstr>(B) - Major &amp; Minor Supports for Pro</vt:lpstr>
      <vt:lpstr>P. 104 Transition Signals to Expand Pros</vt:lpstr>
      <vt:lpstr>PowerPoint Presentation</vt:lpstr>
      <vt:lpstr>part 4: Concluding Sentence (optional)</vt:lpstr>
      <vt:lpstr>The Complete First Body Paragraph</vt:lpstr>
      <vt:lpstr>PowerPoint Presentation</vt:lpstr>
      <vt:lpstr>PowerPoint Presentation</vt:lpstr>
      <vt:lpstr>conclusion paragraph</vt:lpstr>
      <vt:lpstr>how to write a conclusion paragraph</vt:lpstr>
      <vt:lpstr>Conclusion paragraph</vt:lpstr>
      <vt:lpstr>Conclusıon paragraph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summer 2021 ONLINE COURSE  Week 5 Session 1 argumentative Essay revısıon</dc:title>
  <dc:creator>Aslı Özkara</dc:creator>
  <cp:lastModifiedBy>Aslı Özkara</cp:lastModifiedBy>
  <cp:revision>45</cp:revision>
  <dcterms:created xsi:type="dcterms:W3CDTF">2021-12-27T20:20:05Z</dcterms:created>
  <dcterms:modified xsi:type="dcterms:W3CDTF">2022-05-10T06:47:25Z</dcterms:modified>
</cp:coreProperties>
</file>