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sldIdLst>
    <p:sldId id="256" r:id="rId3"/>
    <p:sldId id="369" r:id="rId4"/>
    <p:sldId id="259" r:id="rId5"/>
    <p:sldId id="268" r:id="rId6"/>
    <p:sldId id="269" r:id="rId7"/>
    <p:sldId id="270" r:id="rId8"/>
    <p:sldId id="271" r:id="rId9"/>
    <p:sldId id="272" r:id="rId10"/>
    <p:sldId id="273" r:id="rId11"/>
    <p:sldId id="404" r:id="rId12"/>
    <p:sldId id="275" r:id="rId13"/>
    <p:sldId id="276" r:id="rId14"/>
    <p:sldId id="277" r:id="rId15"/>
    <p:sldId id="394" r:id="rId16"/>
    <p:sldId id="380" r:id="rId17"/>
    <p:sldId id="373" r:id="rId18"/>
    <p:sldId id="319" r:id="rId19"/>
    <p:sldId id="393" r:id="rId20"/>
    <p:sldId id="386" r:id="rId21"/>
    <p:sldId id="381" r:id="rId22"/>
    <p:sldId id="274" r:id="rId23"/>
    <p:sldId id="387" r:id="rId24"/>
    <p:sldId id="390" r:id="rId25"/>
    <p:sldId id="376" r:id="rId26"/>
    <p:sldId id="388" r:id="rId27"/>
    <p:sldId id="391" r:id="rId28"/>
    <p:sldId id="407" r:id="rId29"/>
    <p:sldId id="401" r:id="rId30"/>
    <p:sldId id="402" r:id="rId31"/>
    <p:sldId id="403" r:id="rId32"/>
    <p:sldId id="406" r:id="rId33"/>
    <p:sldId id="37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10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811" autoAdjust="0"/>
    <p:restoredTop sz="94660"/>
  </p:normalViewPr>
  <p:slideViewPr>
    <p:cSldViewPr snapToGrid="0">
      <p:cViewPr varScale="1">
        <p:scale>
          <a:sx n="65" d="100"/>
          <a:sy n="65" d="100"/>
        </p:scale>
        <p:origin x="68" y="1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441245-B05B-4174-AB44-E26D62F21E6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D9C0FBB-A700-4AE2-86AD-56353A722B4B}">
      <dgm:prSet/>
      <dgm:spPr/>
      <dgm:t>
        <a:bodyPr/>
        <a:lstStyle/>
        <a:p>
          <a:r>
            <a:rPr lang="en-GB"/>
            <a:t>What is a paraphrase?</a:t>
          </a:r>
          <a:endParaRPr lang="en-US"/>
        </a:p>
      </dgm:t>
    </dgm:pt>
    <dgm:pt modelId="{A61C734D-11AA-453E-9EF6-4211B80BA97F}" type="parTrans" cxnId="{B6F64976-2841-45CD-9B2F-DD98B30FFB78}">
      <dgm:prSet/>
      <dgm:spPr/>
      <dgm:t>
        <a:bodyPr/>
        <a:lstStyle/>
        <a:p>
          <a:endParaRPr lang="en-US"/>
        </a:p>
      </dgm:t>
    </dgm:pt>
    <dgm:pt modelId="{D1E36DC7-2808-4190-8777-2F58604236BE}" type="sibTrans" cxnId="{B6F64976-2841-45CD-9B2F-DD98B30FFB78}">
      <dgm:prSet/>
      <dgm:spPr/>
      <dgm:t>
        <a:bodyPr/>
        <a:lstStyle/>
        <a:p>
          <a:endParaRPr lang="en-US"/>
        </a:p>
      </dgm:t>
    </dgm:pt>
    <dgm:pt modelId="{6A844C2F-5D56-4EE3-92B8-19667145F280}">
      <dgm:prSet/>
      <dgm:spPr/>
      <dgm:t>
        <a:bodyPr/>
        <a:lstStyle/>
        <a:p>
          <a:r>
            <a:rPr lang="en-GB"/>
            <a:t>How do we paraphrase a sentence?</a:t>
          </a:r>
          <a:endParaRPr lang="en-US"/>
        </a:p>
      </dgm:t>
    </dgm:pt>
    <dgm:pt modelId="{63E13D24-BD15-46E7-B7BF-B8C6D6A04B9C}" type="parTrans" cxnId="{62B3AA40-2D3F-48D2-88CF-D69FE6C6B1F0}">
      <dgm:prSet/>
      <dgm:spPr/>
      <dgm:t>
        <a:bodyPr/>
        <a:lstStyle/>
        <a:p>
          <a:endParaRPr lang="en-US"/>
        </a:p>
      </dgm:t>
    </dgm:pt>
    <dgm:pt modelId="{3E15BCC3-6DC1-41C0-B7A4-00918877D704}" type="sibTrans" cxnId="{62B3AA40-2D3F-48D2-88CF-D69FE6C6B1F0}">
      <dgm:prSet/>
      <dgm:spPr/>
      <dgm:t>
        <a:bodyPr/>
        <a:lstStyle/>
        <a:p>
          <a:endParaRPr lang="en-US"/>
        </a:p>
      </dgm:t>
    </dgm:pt>
    <dgm:pt modelId="{B32A8FF3-77AE-4F67-ACD4-FC4FED9A8544}" type="pres">
      <dgm:prSet presAssocID="{DE441245-B05B-4174-AB44-E26D62F21E61}" presName="linear" presStyleCnt="0">
        <dgm:presLayoutVars>
          <dgm:animLvl val="lvl"/>
          <dgm:resizeHandles val="exact"/>
        </dgm:presLayoutVars>
      </dgm:prSet>
      <dgm:spPr/>
    </dgm:pt>
    <dgm:pt modelId="{305BAF35-446E-4EA3-A958-991407DBC9BB}" type="pres">
      <dgm:prSet presAssocID="{0D9C0FBB-A700-4AE2-86AD-56353A722B4B}" presName="parentText" presStyleLbl="node1" presStyleIdx="0" presStyleCnt="2">
        <dgm:presLayoutVars>
          <dgm:chMax val="0"/>
          <dgm:bulletEnabled val="1"/>
        </dgm:presLayoutVars>
      </dgm:prSet>
      <dgm:spPr/>
    </dgm:pt>
    <dgm:pt modelId="{74C556BF-209C-4A19-BBFC-D9E451DBD302}" type="pres">
      <dgm:prSet presAssocID="{D1E36DC7-2808-4190-8777-2F58604236BE}" presName="spacer" presStyleCnt="0"/>
      <dgm:spPr/>
    </dgm:pt>
    <dgm:pt modelId="{B15D87B0-6881-4A49-905A-1DBF57CC20D5}" type="pres">
      <dgm:prSet presAssocID="{6A844C2F-5D56-4EE3-92B8-19667145F280}" presName="parentText" presStyleLbl="node1" presStyleIdx="1" presStyleCnt="2">
        <dgm:presLayoutVars>
          <dgm:chMax val="0"/>
          <dgm:bulletEnabled val="1"/>
        </dgm:presLayoutVars>
      </dgm:prSet>
      <dgm:spPr/>
    </dgm:pt>
  </dgm:ptLst>
  <dgm:cxnLst>
    <dgm:cxn modelId="{62B3AA40-2D3F-48D2-88CF-D69FE6C6B1F0}" srcId="{DE441245-B05B-4174-AB44-E26D62F21E61}" destId="{6A844C2F-5D56-4EE3-92B8-19667145F280}" srcOrd="1" destOrd="0" parTransId="{63E13D24-BD15-46E7-B7BF-B8C6D6A04B9C}" sibTransId="{3E15BCC3-6DC1-41C0-B7A4-00918877D704}"/>
    <dgm:cxn modelId="{B6F64976-2841-45CD-9B2F-DD98B30FFB78}" srcId="{DE441245-B05B-4174-AB44-E26D62F21E61}" destId="{0D9C0FBB-A700-4AE2-86AD-56353A722B4B}" srcOrd="0" destOrd="0" parTransId="{A61C734D-11AA-453E-9EF6-4211B80BA97F}" sibTransId="{D1E36DC7-2808-4190-8777-2F58604236BE}"/>
    <dgm:cxn modelId="{E0893786-4663-4F9D-8228-7A583A48CB54}" type="presOf" srcId="{6A844C2F-5D56-4EE3-92B8-19667145F280}" destId="{B15D87B0-6881-4A49-905A-1DBF57CC20D5}" srcOrd="0" destOrd="0" presId="urn:microsoft.com/office/officeart/2005/8/layout/vList2"/>
    <dgm:cxn modelId="{0B5B0A99-D3FD-490F-BE6F-97F896CE8F55}" type="presOf" srcId="{0D9C0FBB-A700-4AE2-86AD-56353A722B4B}" destId="{305BAF35-446E-4EA3-A958-991407DBC9BB}" srcOrd="0" destOrd="0" presId="urn:microsoft.com/office/officeart/2005/8/layout/vList2"/>
    <dgm:cxn modelId="{4586D0F8-7DF8-4DD0-9E4F-6C0FDCE1D488}" type="presOf" srcId="{DE441245-B05B-4174-AB44-E26D62F21E61}" destId="{B32A8FF3-77AE-4F67-ACD4-FC4FED9A8544}" srcOrd="0" destOrd="0" presId="urn:microsoft.com/office/officeart/2005/8/layout/vList2"/>
    <dgm:cxn modelId="{671EAF74-67DB-431C-8644-34C67AB7B515}" type="presParOf" srcId="{B32A8FF3-77AE-4F67-ACD4-FC4FED9A8544}" destId="{305BAF35-446E-4EA3-A958-991407DBC9BB}" srcOrd="0" destOrd="0" presId="urn:microsoft.com/office/officeart/2005/8/layout/vList2"/>
    <dgm:cxn modelId="{B2C3F7E5-1841-498A-90D7-D9DBA5556325}" type="presParOf" srcId="{B32A8FF3-77AE-4F67-ACD4-FC4FED9A8544}" destId="{74C556BF-209C-4A19-BBFC-D9E451DBD302}" srcOrd="1" destOrd="0" presId="urn:microsoft.com/office/officeart/2005/8/layout/vList2"/>
    <dgm:cxn modelId="{A6EEFD44-4020-4333-9904-C39FD5A1BC84}" type="presParOf" srcId="{B32A8FF3-77AE-4F67-ACD4-FC4FED9A8544}" destId="{B15D87B0-6881-4A49-905A-1DBF57CC20D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F0BCA8-3F5D-4AD7-8C0E-C351BF932F4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3A8A812E-2BAF-4B9D-A59E-6AA221A1B83A}">
      <dgm:prSet/>
      <dgm:spPr/>
      <dgm:t>
        <a:bodyPr/>
        <a:lstStyle/>
        <a:p>
          <a:r>
            <a:rPr lang="en-GB" dirty="0"/>
            <a:t>What’s citation-within-citation?</a:t>
          </a:r>
          <a:endParaRPr lang="en-US" dirty="0"/>
        </a:p>
      </dgm:t>
    </dgm:pt>
    <dgm:pt modelId="{B14638D4-6A1D-49B0-AA5A-1592A57ACB8E}" type="parTrans" cxnId="{8D92F9A3-7A97-480F-AF2E-919CAF19D8BD}">
      <dgm:prSet/>
      <dgm:spPr/>
      <dgm:t>
        <a:bodyPr/>
        <a:lstStyle/>
        <a:p>
          <a:endParaRPr lang="en-US"/>
        </a:p>
      </dgm:t>
    </dgm:pt>
    <dgm:pt modelId="{05B91FC3-045D-404B-A696-310FFFEE640E}" type="sibTrans" cxnId="{8D92F9A3-7A97-480F-AF2E-919CAF19D8BD}">
      <dgm:prSet/>
      <dgm:spPr/>
      <dgm:t>
        <a:bodyPr/>
        <a:lstStyle/>
        <a:p>
          <a:endParaRPr lang="en-US"/>
        </a:p>
      </dgm:t>
    </dgm:pt>
    <dgm:pt modelId="{BC281069-9154-4E34-A533-CB54DB823928}">
      <dgm:prSet/>
      <dgm:spPr/>
      <dgm:t>
        <a:bodyPr/>
        <a:lstStyle/>
        <a:p>
          <a:r>
            <a:rPr lang="en-US" dirty="0"/>
            <a:t>What’s a summary paraphrase?</a:t>
          </a:r>
        </a:p>
      </dgm:t>
    </dgm:pt>
    <dgm:pt modelId="{34CC4A42-DD58-46A9-8BC4-B71E70DE7363}" type="parTrans" cxnId="{51C251D5-48DE-4625-9936-528073E501DF}">
      <dgm:prSet/>
      <dgm:spPr/>
      <dgm:t>
        <a:bodyPr/>
        <a:lstStyle/>
        <a:p>
          <a:endParaRPr lang="en-GB"/>
        </a:p>
      </dgm:t>
    </dgm:pt>
    <dgm:pt modelId="{D4E3F3F1-1817-4C52-A90A-C4F1B419E1FE}" type="sibTrans" cxnId="{51C251D5-48DE-4625-9936-528073E501DF}">
      <dgm:prSet/>
      <dgm:spPr/>
      <dgm:t>
        <a:bodyPr/>
        <a:lstStyle/>
        <a:p>
          <a:endParaRPr lang="en-GB"/>
        </a:p>
      </dgm:t>
    </dgm:pt>
    <dgm:pt modelId="{2F2374B1-73F9-4D88-8C25-A1CFBD7071D7}" type="pres">
      <dgm:prSet presAssocID="{FEF0BCA8-3F5D-4AD7-8C0E-C351BF932F42}" presName="linear" presStyleCnt="0">
        <dgm:presLayoutVars>
          <dgm:animLvl val="lvl"/>
          <dgm:resizeHandles val="exact"/>
        </dgm:presLayoutVars>
      </dgm:prSet>
      <dgm:spPr/>
    </dgm:pt>
    <dgm:pt modelId="{BDFA1A3F-A4BA-4BAA-AE9B-51481FBC6CD2}" type="pres">
      <dgm:prSet presAssocID="{3A8A812E-2BAF-4B9D-A59E-6AA221A1B83A}" presName="parentText" presStyleLbl="node1" presStyleIdx="0" presStyleCnt="2" custLinFactNeighborX="-4" custLinFactNeighborY="-3561">
        <dgm:presLayoutVars>
          <dgm:chMax val="0"/>
          <dgm:bulletEnabled val="1"/>
        </dgm:presLayoutVars>
      </dgm:prSet>
      <dgm:spPr/>
    </dgm:pt>
    <dgm:pt modelId="{5072B2C4-4F32-4010-9F13-E6D2A14C13C7}" type="pres">
      <dgm:prSet presAssocID="{05B91FC3-045D-404B-A696-310FFFEE640E}" presName="spacer" presStyleCnt="0"/>
      <dgm:spPr/>
    </dgm:pt>
    <dgm:pt modelId="{CF6AD2C7-28A9-4731-A60D-0888E7111509}" type="pres">
      <dgm:prSet presAssocID="{BC281069-9154-4E34-A533-CB54DB823928}" presName="parentText" presStyleLbl="node1" presStyleIdx="1" presStyleCnt="2">
        <dgm:presLayoutVars>
          <dgm:chMax val="0"/>
          <dgm:bulletEnabled val="1"/>
        </dgm:presLayoutVars>
      </dgm:prSet>
      <dgm:spPr/>
    </dgm:pt>
  </dgm:ptLst>
  <dgm:cxnLst>
    <dgm:cxn modelId="{8D92F9A3-7A97-480F-AF2E-919CAF19D8BD}" srcId="{FEF0BCA8-3F5D-4AD7-8C0E-C351BF932F42}" destId="{3A8A812E-2BAF-4B9D-A59E-6AA221A1B83A}" srcOrd="0" destOrd="0" parTransId="{B14638D4-6A1D-49B0-AA5A-1592A57ACB8E}" sibTransId="{05B91FC3-045D-404B-A696-310FFFEE640E}"/>
    <dgm:cxn modelId="{01ECBDB0-0AD6-4036-A33F-9E92AF53B4ED}" type="presOf" srcId="{3A8A812E-2BAF-4B9D-A59E-6AA221A1B83A}" destId="{BDFA1A3F-A4BA-4BAA-AE9B-51481FBC6CD2}" srcOrd="0" destOrd="0" presId="urn:microsoft.com/office/officeart/2005/8/layout/vList2"/>
    <dgm:cxn modelId="{51C251D5-48DE-4625-9936-528073E501DF}" srcId="{FEF0BCA8-3F5D-4AD7-8C0E-C351BF932F42}" destId="{BC281069-9154-4E34-A533-CB54DB823928}" srcOrd="1" destOrd="0" parTransId="{34CC4A42-DD58-46A9-8BC4-B71E70DE7363}" sibTransId="{D4E3F3F1-1817-4C52-A90A-C4F1B419E1FE}"/>
    <dgm:cxn modelId="{817921E6-7B29-49FC-84A5-CAF83F91BEE4}" type="presOf" srcId="{BC281069-9154-4E34-A533-CB54DB823928}" destId="{CF6AD2C7-28A9-4731-A60D-0888E7111509}" srcOrd="0" destOrd="0" presId="urn:microsoft.com/office/officeart/2005/8/layout/vList2"/>
    <dgm:cxn modelId="{E84153FF-8267-4BF6-89DF-FEFE87EAF8F9}" type="presOf" srcId="{FEF0BCA8-3F5D-4AD7-8C0E-C351BF932F42}" destId="{2F2374B1-73F9-4D88-8C25-A1CFBD7071D7}" srcOrd="0" destOrd="0" presId="urn:microsoft.com/office/officeart/2005/8/layout/vList2"/>
    <dgm:cxn modelId="{4F558D71-518E-4702-847C-DB23816BC5C6}" type="presParOf" srcId="{2F2374B1-73F9-4D88-8C25-A1CFBD7071D7}" destId="{BDFA1A3F-A4BA-4BAA-AE9B-51481FBC6CD2}" srcOrd="0" destOrd="0" presId="urn:microsoft.com/office/officeart/2005/8/layout/vList2"/>
    <dgm:cxn modelId="{10DC5182-7256-4A62-9150-7DED63F4540B}" type="presParOf" srcId="{2F2374B1-73F9-4D88-8C25-A1CFBD7071D7}" destId="{5072B2C4-4F32-4010-9F13-E6D2A14C13C7}" srcOrd="1" destOrd="0" presId="urn:microsoft.com/office/officeart/2005/8/layout/vList2"/>
    <dgm:cxn modelId="{B1794F44-9E61-4C16-8284-12EA6EC8914D}" type="presParOf" srcId="{2F2374B1-73F9-4D88-8C25-A1CFBD7071D7}" destId="{CF6AD2C7-28A9-4731-A60D-0888E711150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EE1951-C250-402D-BDB8-BE1729137B40}"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28D55AEC-F556-4837-9D0C-EF9911B958F4}">
      <dgm:prSet/>
      <dgm:spPr/>
      <dgm:t>
        <a:bodyPr/>
        <a:lstStyle/>
        <a:p>
          <a:r>
            <a:rPr lang="en-GB" b="0" dirty="0"/>
            <a:t>It is </a:t>
          </a:r>
          <a:r>
            <a:rPr lang="en-GB" b="1" dirty="0"/>
            <a:t>shortening</a:t>
          </a:r>
          <a:r>
            <a:rPr lang="en-GB" b="0" dirty="0"/>
            <a:t> and </a:t>
          </a:r>
          <a:r>
            <a:rPr lang="en-GB" b="1" dirty="0"/>
            <a:t>restating</a:t>
          </a:r>
          <a:r>
            <a:rPr lang="en-GB" b="0" dirty="0"/>
            <a:t> the original text by selecting the </a:t>
          </a:r>
          <a:r>
            <a:rPr lang="en-GB" b="1" dirty="0"/>
            <a:t>relevant</a:t>
          </a:r>
          <a:r>
            <a:rPr lang="en-GB" b="0" dirty="0"/>
            <a:t> information.</a:t>
          </a:r>
          <a:endParaRPr lang="en-US" b="0" dirty="0"/>
        </a:p>
      </dgm:t>
    </dgm:pt>
    <dgm:pt modelId="{6B5E79FE-E7DC-4F66-98EF-3CA24A70CB75}" type="parTrans" cxnId="{60C832D2-228C-4B7A-92FE-F01BD5FA649F}">
      <dgm:prSet/>
      <dgm:spPr/>
      <dgm:t>
        <a:bodyPr/>
        <a:lstStyle/>
        <a:p>
          <a:endParaRPr lang="en-US"/>
        </a:p>
      </dgm:t>
    </dgm:pt>
    <dgm:pt modelId="{AB5B2424-E567-406A-9B47-37F02CA2569A}" type="sibTrans" cxnId="{60C832D2-228C-4B7A-92FE-F01BD5FA649F}">
      <dgm:prSet/>
      <dgm:spPr/>
      <dgm:t>
        <a:bodyPr/>
        <a:lstStyle/>
        <a:p>
          <a:endParaRPr lang="en-US"/>
        </a:p>
      </dgm:t>
    </dgm:pt>
    <dgm:pt modelId="{84D0B054-B29D-42A4-8D60-59CBE8ECAB50}">
      <dgm:prSet/>
      <dgm:spPr/>
      <dgm:t>
        <a:bodyPr/>
        <a:lstStyle/>
        <a:p>
          <a:r>
            <a:rPr lang="en-US" dirty="0"/>
            <a:t>It is </a:t>
          </a:r>
          <a:r>
            <a:rPr lang="en-US" b="1" dirty="0"/>
            <a:t>significantly shorter </a:t>
          </a:r>
          <a:r>
            <a:rPr lang="en-US" dirty="0"/>
            <a:t>than the original text.</a:t>
          </a:r>
        </a:p>
      </dgm:t>
    </dgm:pt>
    <dgm:pt modelId="{D6E0BE71-5441-4273-8BEC-D84CF95363C0}" type="parTrans" cxnId="{80BB5585-80AB-4A51-89F1-3D125BD42E4A}">
      <dgm:prSet/>
      <dgm:spPr/>
      <dgm:t>
        <a:bodyPr/>
        <a:lstStyle/>
        <a:p>
          <a:endParaRPr lang="en-US"/>
        </a:p>
      </dgm:t>
    </dgm:pt>
    <dgm:pt modelId="{ACE92E90-8543-41BE-AD4B-14F4891CB408}" type="sibTrans" cxnId="{80BB5585-80AB-4A51-89F1-3D125BD42E4A}">
      <dgm:prSet/>
      <dgm:spPr/>
      <dgm:t>
        <a:bodyPr/>
        <a:lstStyle/>
        <a:p>
          <a:endParaRPr lang="en-US"/>
        </a:p>
      </dgm:t>
    </dgm:pt>
    <dgm:pt modelId="{7F1918F6-9431-4FB9-A7EC-6BE5CB2D6FEB}" type="pres">
      <dgm:prSet presAssocID="{CEEE1951-C250-402D-BDB8-BE1729137B40}" presName="outerComposite" presStyleCnt="0">
        <dgm:presLayoutVars>
          <dgm:chMax val="5"/>
          <dgm:dir/>
          <dgm:resizeHandles val="exact"/>
        </dgm:presLayoutVars>
      </dgm:prSet>
      <dgm:spPr/>
    </dgm:pt>
    <dgm:pt modelId="{FF75350D-C3F9-4DA1-8890-F3F586C42155}" type="pres">
      <dgm:prSet presAssocID="{CEEE1951-C250-402D-BDB8-BE1729137B40}" presName="dummyMaxCanvas" presStyleCnt="0">
        <dgm:presLayoutVars/>
      </dgm:prSet>
      <dgm:spPr/>
    </dgm:pt>
    <dgm:pt modelId="{09D6E149-A8DB-498B-8989-41AA8DCABD20}" type="pres">
      <dgm:prSet presAssocID="{CEEE1951-C250-402D-BDB8-BE1729137B40}" presName="TwoNodes_1" presStyleLbl="node1" presStyleIdx="0" presStyleCnt="2" custLinFactNeighborY="2061">
        <dgm:presLayoutVars>
          <dgm:bulletEnabled val="1"/>
        </dgm:presLayoutVars>
      </dgm:prSet>
      <dgm:spPr/>
    </dgm:pt>
    <dgm:pt modelId="{1EA96343-BF96-4553-9F93-04461FDFDB2E}" type="pres">
      <dgm:prSet presAssocID="{CEEE1951-C250-402D-BDB8-BE1729137B40}" presName="TwoNodes_2" presStyleLbl="node1" presStyleIdx="1" presStyleCnt="2" custLinFactNeighborX="0" custLinFactNeighborY="6265">
        <dgm:presLayoutVars>
          <dgm:bulletEnabled val="1"/>
        </dgm:presLayoutVars>
      </dgm:prSet>
      <dgm:spPr/>
    </dgm:pt>
    <dgm:pt modelId="{50443A4D-FE8D-4125-B494-767418367A5D}" type="pres">
      <dgm:prSet presAssocID="{CEEE1951-C250-402D-BDB8-BE1729137B40}" presName="TwoConn_1-2" presStyleLbl="fgAccFollowNode1" presStyleIdx="0" presStyleCnt="1">
        <dgm:presLayoutVars>
          <dgm:bulletEnabled val="1"/>
        </dgm:presLayoutVars>
      </dgm:prSet>
      <dgm:spPr/>
    </dgm:pt>
    <dgm:pt modelId="{7CAB72EB-A591-4A5F-858F-B868C7D7A8F4}" type="pres">
      <dgm:prSet presAssocID="{CEEE1951-C250-402D-BDB8-BE1729137B40}" presName="TwoNodes_1_text" presStyleLbl="node1" presStyleIdx="1" presStyleCnt="2">
        <dgm:presLayoutVars>
          <dgm:bulletEnabled val="1"/>
        </dgm:presLayoutVars>
      </dgm:prSet>
      <dgm:spPr/>
    </dgm:pt>
    <dgm:pt modelId="{7D856D3A-B9B6-40AA-9D90-31741DBF04CA}" type="pres">
      <dgm:prSet presAssocID="{CEEE1951-C250-402D-BDB8-BE1729137B40}" presName="TwoNodes_2_text" presStyleLbl="node1" presStyleIdx="1" presStyleCnt="2">
        <dgm:presLayoutVars>
          <dgm:bulletEnabled val="1"/>
        </dgm:presLayoutVars>
      </dgm:prSet>
      <dgm:spPr/>
    </dgm:pt>
  </dgm:ptLst>
  <dgm:cxnLst>
    <dgm:cxn modelId="{EF114A02-D468-48DD-8084-7A09AB747B66}" type="presOf" srcId="{CEEE1951-C250-402D-BDB8-BE1729137B40}" destId="{7F1918F6-9431-4FB9-A7EC-6BE5CB2D6FEB}" srcOrd="0" destOrd="0" presId="urn:microsoft.com/office/officeart/2005/8/layout/vProcess5"/>
    <dgm:cxn modelId="{7DB07F30-4091-4AB0-B7B3-5684F2D36632}" type="presOf" srcId="{AB5B2424-E567-406A-9B47-37F02CA2569A}" destId="{50443A4D-FE8D-4125-B494-767418367A5D}" srcOrd="0" destOrd="0" presId="urn:microsoft.com/office/officeart/2005/8/layout/vProcess5"/>
    <dgm:cxn modelId="{C41E4A3E-7451-4A8E-95D9-F79F4A7330A2}" type="presOf" srcId="{84D0B054-B29D-42A4-8D60-59CBE8ECAB50}" destId="{7D856D3A-B9B6-40AA-9D90-31741DBF04CA}" srcOrd="1" destOrd="0" presId="urn:microsoft.com/office/officeart/2005/8/layout/vProcess5"/>
    <dgm:cxn modelId="{C9183E78-DE51-420D-8DC2-2AA8D56ED5D9}" type="presOf" srcId="{28D55AEC-F556-4837-9D0C-EF9911B958F4}" destId="{7CAB72EB-A591-4A5F-858F-B868C7D7A8F4}" srcOrd="1" destOrd="0" presId="urn:microsoft.com/office/officeart/2005/8/layout/vProcess5"/>
    <dgm:cxn modelId="{BED49980-F293-42B4-9645-19AE05865FA7}" type="presOf" srcId="{28D55AEC-F556-4837-9D0C-EF9911B958F4}" destId="{09D6E149-A8DB-498B-8989-41AA8DCABD20}" srcOrd="0" destOrd="0" presId="urn:microsoft.com/office/officeart/2005/8/layout/vProcess5"/>
    <dgm:cxn modelId="{80BB5585-80AB-4A51-89F1-3D125BD42E4A}" srcId="{CEEE1951-C250-402D-BDB8-BE1729137B40}" destId="{84D0B054-B29D-42A4-8D60-59CBE8ECAB50}" srcOrd="1" destOrd="0" parTransId="{D6E0BE71-5441-4273-8BEC-D84CF95363C0}" sibTransId="{ACE92E90-8543-41BE-AD4B-14F4891CB408}"/>
    <dgm:cxn modelId="{9D03C0CB-716F-40D5-BA62-804501DFF749}" type="presOf" srcId="{84D0B054-B29D-42A4-8D60-59CBE8ECAB50}" destId="{1EA96343-BF96-4553-9F93-04461FDFDB2E}" srcOrd="0" destOrd="0" presId="urn:microsoft.com/office/officeart/2005/8/layout/vProcess5"/>
    <dgm:cxn modelId="{60C832D2-228C-4B7A-92FE-F01BD5FA649F}" srcId="{CEEE1951-C250-402D-BDB8-BE1729137B40}" destId="{28D55AEC-F556-4837-9D0C-EF9911B958F4}" srcOrd="0" destOrd="0" parTransId="{6B5E79FE-E7DC-4F66-98EF-3CA24A70CB75}" sibTransId="{AB5B2424-E567-406A-9B47-37F02CA2569A}"/>
    <dgm:cxn modelId="{09C1AF5A-BBF3-4170-A9FC-8A5015C6CBCE}" type="presParOf" srcId="{7F1918F6-9431-4FB9-A7EC-6BE5CB2D6FEB}" destId="{FF75350D-C3F9-4DA1-8890-F3F586C42155}" srcOrd="0" destOrd="0" presId="urn:microsoft.com/office/officeart/2005/8/layout/vProcess5"/>
    <dgm:cxn modelId="{3FA97CC2-7FEE-4832-A4FB-0211A2A72989}" type="presParOf" srcId="{7F1918F6-9431-4FB9-A7EC-6BE5CB2D6FEB}" destId="{09D6E149-A8DB-498B-8989-41AA8DCABD20}" srcOrd="1" destOrd="0" presId="urn:microsoft.com/office/officeart/2005/8/layout/vProcess5"/>
    <dgm:cxn modelId="{D063C3E5-080C-4F0B-A427-2E62B2B20DA0}" type="presParOf" srcId="{7F1918F6-9431-4FB9-A7EC-6BE5CB2D6FEB}" destId="{1EA96343-BF96-4553-9F93-04461FDFDB2E}" srcOrd="2" destOrd="0" presId="urn:microsoft.com/office/officeart/2005/8/layout/vProcess5"/>
    <dgm:cxn modelId="{671C57B2-73BD-4F38-9FC8-C0F26C0B1A03}" type="presParOf" srcId="{7F1918F6-9431-4FB9-A7EC-6BE5CB2D6FEB}" destId="{50443A4D-FE8D-4125-B494-767418367A5D}" srcOrd="3" destOrd="0" presId="urn:microsoft.com/office/officeart/2005/8/layout/vProcess5"/>
    <dgm:cxn modelId="{3925F3D2-3FD9-48BF-AEE3-FA40821C40E4}" type="presParOf" srcId="{7F1918F6-9431-4FB9-A7EC-6BE5CB2D6FEB}" destId="{7CAB72EB-A591-4A5F-858F-B868C7D7A8F4}" srcOrd="4" destOrd="0" presId="urn:microsoft.com/office/officeart/2005/8/layout/vProcess5"/>
    <dgm:cxn modelId="{0849F9A2-E16B-4DE8-8D9D-108482580DE5}" type="presParOf" srcId="{7F1918F6-9431-4FB9-A7EC-6BE5CB2D6FEB}" destId="{7D856D3A-B9B6-40AA-9D90-31741DBF04CA}"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849D24C-6CAD-4E48-ABE8-5C72CE42DF30}"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86AEB7F7-2BEB-478C-B1D9-53AFBE2A1646}">
      <dgm:prSet custT="1"/>
      <dgm:spPr/>
      <dgm:t>
        <a:bodyPr/>
        <a:lstStyle/>
        <a:p>
          <a:r>
            <a:rPr lang="en-US" sz="2000" dirty="0"/>
            <a:t>Make sure that you </a:t>
          </a:r>
          <a:r>
            <a:rPr lang="en-US" sz="2000" b="1" dirty="0">
              <a:solidFill>
                <a:schemeClr val="accent5">
                  <a:lumMod val="60000"/>
                  <a:lumOff val="40000"/>
                </a:schemeClr>
              </a:solidFill>
            </a:rPr>
            <a:t>understand</a:t>
          </a:r>
          <a:r>
            <a:rPr lang="en-US" sz="2000" dirty="0"/>
            <a:t> the original text correctly</a:t>
          </a:r>
          <a:r>
            <a:rPr lang="en-US" sz="1500" dirty="0"/>
            <a:t>.</a:t>
          </a:r>
        </a:p>
      </dgm:t>
    </dgm:pt>
    <dgm:pt modelId="{50F97329-31C2-43CC-92AC-F04D20FC7D2C}" type="parTrans" cxnId="{0ACD6ACD-F8EE-4F9C-9BDB-F033AA654C99}">
      <dgm:prSet/>
      <dgm:spPr/>
      <dgm:t>
        <a:bodyPr/>
        <a:lstStyle/>
        <a:p>
          <a:endParaRPr lang="en-US"/>
        </a:p>
      </dgm:t>
    </dgm:pt>
    <dgm:pt modelId="{25A3E5C2-662C-41CE-AD04-88F98975514D}" type="sibTrans" cxnId="{0ACD6ACD-F8EE-4F9C-9BDB-F033AA654C99}">
      <dgm:prSet/>
      <dgm:spPr/>
      <dgm:t>
        <a:bodyPr/>
        <a:lstStyle/>
        <a:p>
          <a:endParaRPr lang="en-US"/>
        </a:p>
      </dgm:t>
    </dgm:pt>
    <dgm:pt modelId="{01428382-51C4-4F6A-8AF7-D9812D667063}">
      <dgm:prSet custT="1"/>
      <dgm:spPr/>
      <dgm:t>
        <a:bodyPr/>
        <a:lstStyle/>
        <a:p>
          <a:r>
            <a:rPr lang="en-US" sz="2000" b="1" dirty="0">
              <a:solidFill>
                <a:schemeClr val="accent5">
                  <a:lumMod val="60000"/>
                  <a:lumOff val="40000"/>
                </a:schemeClr>
              </a:solidFill>
            </a:rPr>
            <a:t>Highlight/Underline</a:t>
          </a:r>
          <a:r>
            <a:rPr lang="en-US" sz="2000" dirty="0"/>
            <a:t> relevant information from the source.</a:t>
          </a:r>
        </a:p>
      </dgm:t>
    </dgm:pt>
    <dgm:pt modelId="{E8FC8910-E043-4D99-B5DF-A978B0826749}" type="parTrans" cxnId="{B0435693-AE28-4DC9-8A8F-5C91F54CC3FD}">
      <dgm:prSet/>
      <dgm:spPr/>
      <dgm:t>
        <a:bodyPr/>
        <a:lstStyle/>
        <a:p>
          <a:endParaRPr lang="en-US"/>
        </a:p>
      </dgm:t>
    </dgm:pt>
    <dgm:pt modelId="{BC5F4164-A859-4D75-980B-10C830DF3E8A}" type="sibTrans" cxnId="{B0435693-AE28-4DC9-8A8F-5C91F54CC3FD}">
      <dgm:prSet/>
      <dgm:spPr/>
      <dgm:t>
        <a:bodyPr/>
        <a:lstStyle/>
        <a:p>
          <a:endParaRPr lang="en-US"/>
        </a:p>
      </dgm:t>
    </dgm:pt>
    <dgm:pt modelId="{F9862D05-B986-4604-BE73-8214C5F5D69D}">
      <dgm:prSet custT="1"/>
      <dgm:spPr/>
      <dgm:t>
        <a:bodyPr/>
        <a:lstStyle/>
        <a:p>
          <a:r>
            <a:rPr lang="en-US" sz="2000" b="1" dirty="0">
              <a:solidFill>
                <a:schemeClr val="accent5">
                  <a:lumMod val="60000"/>
                  <a:lumOff val="40000"/>
                </a:schemeClr>
              </a:solidFill>
            </a:rPr>
            <a:t>Write</a:t>
          </a:r>
          <a:r>
            <a:rPr lang="en-US" sz="2000" dirty="0"/>
            <a:t> the highlighted/underlined parts in your own words</a:t>
          </a:r>
          <a:r>
            <a:rPr lang="en-US" sz="1800" dirty="0"/>
            <a:t>.</a:t>
          </a:r>
        </a:p>
      </dgm:t>
    </dgm:pt>
    <dgm:pt modelId="{AAECB262-BC50-410F-9087-C6BE9E694BAA}" type="parTrans" cxnId="{D54C1181-E8A5-4201-AB5D-8037B591A759}">
      <dgm:prSet/>
      <dgm:spPr/>
      <dgm:t>
        <a:bodyPr/>
        <a:lstStyle/>
        <a:p>
          <a:endParaRPr lang="en-US"/>
        </a:p>
      </dgm:t>
    </dgm:pt>
    <dgm:pt modelId="{85427301-5E39-4531-925A-19A2FB770B5D}" type="sibTrans" cxnId="{D54C1181-E8A5-4201-AB5D-8037B591A759}">
      <dgm:prSet/>
      <dgm:spPr/>
      <dgm:t>
        <a:bodyPr/>
        <a:lstStyle/>
        <a:p>
          <a:endParaRPr lang="en-US"/>
        </a:p>
      </dgm:t>
    </dgm:pt>
    <dgm:pt modelId="{9C0C9F00-9F95-4646-95DF-5C608A056CD1}">
      <dgm:prSet custT="1"/>
      <dgm:spPr/>
      <dgm:t>
        <a:bodyPr/>
        <a:lstStyle/>
        <a:p>
          <a:r>
            <a:rPr lang="en-US" sz="2000" dirty="0"/>
            <a:t>Do </a:t>
          </a:r>
          <a:r>
            <a:rPr lang="en-US" sz="2000" b="1" dirty="0">
              <a:solidFill>
                <a:schemeClr val="accent5">
                  <a:lumMod val="60000"/>
                  <a:lumOff val="40000"/>
                </a:schemeClr>
              </a:solidFill>
            </a:rPr>
            <a:t>not add </a:t>
          </a:r>
          <a:r>
            <a:rPr lang="en-US" sz="2000" dirty="0"/>
            <a:t>your </a:t>
          </a:r>
          <a:r>
            <a:rPr lang="en-US" sz="2000" b="0" dirty="0">
              <a:solidFill>
                <a:schemeClr val="bg1"/>
              </a:solidFill>
            </a:rPr>
            <a:t>comment</a:t>
          </a:r>
          <a:r>
            <a:rPr lang="en-US" sz="2000" dirty="0"/>
            <a:t>.</a:t>
          </a:r>
        </a:p>
      </dgm:t>
    </dgm:pt>
    <dgm:pt modelId="{C968CD80-0F7C-4BE6-BDDA-F6675EF61489}" type="parTrans" cxnId="{B922B20C-8384-4CAF-B3C6-3B029B6AEC6A}">
      <dgm:prSet/>
      <dgm:spPr/>
      <dgm:t>
        <a:bodyPr/>
        <a:lstStyle/>
        <a:p>
          <a:endParaRPr lang="en-US"/>
        </a:p>
      </dgm:t>
    </dgm:pt>
    <dgm:pt modelId="{70D88D44-9561-47E6-B449-E28AD892B19D}" type="sibTrans" cxnId="{B922B20C-8384-4CAF-B3C6-3B029B6AEC6A}">
      <dgm:prSet/>
      <dgm:spPr/>
      <dgm:t>
        <a:bodyPr/>
        <a:lstStyle/>
        <a:p>
          <a:endParaRPr lang="en-US"/>
        </a:p>
      </dgm:t>
    </dgm:pt>
    <dgm:pt modelId="{805C4EB3-C88A-4251-89AB-BFB7C02A8174}">
      <dgm:prSet custT="1"/>
      <dgm:spPr/>
      <dgm:t>
        <a:bodyPr/>
        <a:lstStyle/>
        <a:p>
          <a:r>
            <a:rPr lang="en-US" sz="2000" dirty="0"/>
            <a:t>Do </a:t>
          </a:r>
          <a:r>
            <a:rPr lang="en-US" sz="2000" b="1" dirty="0">
              <a:solidFill>
                <a:schemeClr val="accent5">
                  <a:lumMod val="60000"/>
                  <a:lumOff val="40000"/>
                </a:schemeClr>
              </a:solidFill>
            </a:rPr>
            <a:t>not change </a:t>
          </a:r>
          <a:r>
            <a:rPr lang="en-US" sz="2000" dirty="0"/>
            <a:t>the meaning.</a:t>
          </a:r>
        </a:p>
      </dgm:t>
    </dgm:pt>
    <dgm:pt modelId="{E08535F7-9393-435E-A4F4-C6EF9592B73D}" type="parTrans" cxnId="{EF27A20C-8B50-433B-9A52-57C7C4476AE8}">
      <dgm:prSet/>
      <dgm:spPr/>
      <dgm:t>
        <a:bodyPr/>
        <a:lstStyle/>
        <a:p>
          <a:endParaRPr lang="en-US"/>
        </a:p>
      </dgm:t>
    </dgm:pt>
    <dgm:pt modelId="{C10BC22C-0929-4D62-9D38-86A62822EBB5}" type="sibTrans" cxnId="{EF27A20C-8B50-433B-9A52-57C7C4476AE8}">
      <dgm:prSet/>
      <dgm:spPr/>
      <dgm:t>
        <a:bodyPr/>
        <a:lstStyle/>
        <a:p>
          <a:endParaRPr lang="en-US"/>
        </a:p>
      </dgm:t>
    </dgm:pt>
    <dgm:pt modelId="{43F98B38-E833-4587-86D9-1C72DB18BA86}">
      <dgm:prSet custT="1"/>
      <dgm:spPr/>
      <dgm:t>
        <a:bodyPr/>
        <a:lstStyle/>
        <a:p>
          <a:r>
            <a:rPr lang="en-US" sz="2000" dirty="0"/>
            <a:t>Remember to </a:t>
          </a:r>
          <a:r>
            <a:rPr lang="en-US" sz="2000" b="1" dirty="0">
              <a:solidFill>
                <a:schemeClr val="accent5">
                  <a:lumMod val="60000"/>
                  <a:lumOff val="40000"/>
                </a:schemeClr>
              </a:solidFill>
            </a:rPr>
            <a:t>cite</a:t>
          </a:r>
          <a:r>
            <a:rPr lang="en-US" sz="2000" dirty="0"/>
            <a:t> correctly</a:t>
          </a:r>
          <a:r>
            <a:rPr lang="en-US" sz="2300" dirty="0"/>
            <a:t>.</a:t>
          </a:r>
        </a:p>
      </dgm:t>
    </dgm:pt>
    <dgm:pt modelId="{C1A5D499-FA48-4B29-91FE-E1946247866B}" type="parTrans" cxnId="{85587395-3449-4B25-89C3-E3FE77C03EC0}">
      <dgm:prSet/>
      <dgm:spPr/>
      <dgm:t>
        <a:bodyPr/>
        <a:lstStyle/>
        <a:p>
          <a:endParaRPr lang="en-US"/>
        </a:p>
      </dgm:t>
    </dgm:pt>
    <dgm:pt modelId="{28CB8604-73A4-456E-89D5-3F5EC5F331A3}" type="sibTrans" cxnId="{85587395-3449-4B25-89C3-E3FE77C03EC0}">
      <dgm:prSet/>
      <dgm:spPr/>
      <dgm:t>
        <a:bodyPr/>
        <a:lstStyle/>
        <a:p>
          <a:endParaRPr lang="en-US"/>
        </a:p>
      </dgm:t>
    </dgm:pt>
    <dgm:pt modelId="{D2183338-2E79-4BFC-B401-E72B61ED41AE}" type="pres">
      <dgm:prSet presAssocID="{0849D24C-6CAD-4E48-ABE8-5C72CE42DF30}" presName="Name0" presStyleCnt="0">
        <dgm:presLayoutVars>
          <dgm:dir/>
          <dgm:resizeHandles val="exact"/>
        </dgm:presLayoutVars>
      </dgm:prSet>
      <dgm:spPr/>
    </dgm:pt>
    <dgm:pt modelId="{DB2E8884-03A9-4C5C-BDF4-A3FB89D1D73F}" type="pres">
      <dgm:prSet presAssocID="{86AEB7F7-2BEB-478C-B1D9-53AFBE2A1646}" presName="node" presStyleLbl="node1" presStyleIdx="0" presStyleCnt="6">
        <dgm:presLayoutVars>
          <dgm:bulletEnabled val="1"/>
        </dgm:presLayoutVars>
      </dgm:prSet>
      <dgm:spPr/>
    </dgm:pt>
    <dgm:pt modelId="{FDA98322-31E1-4714-AF96-2DDA23D01A91}" type="pres">
      <dgm:prSet presAssocID="{25A3E5C2-662C-41CE-AD04-88F98975514D}" presName="sibTrans" presStyleLbl="sibTrans1D1" presStyleIdx="0" presStyleCnt="5"/>
      <dgm:spPr/>
    </dgm:pt>
    <dgm:pt modelId="{3D89021A-CFF6-44D5-B2BA-535EF6266EB5}" type="pres">
      <dgm:prSet presAssocID="{25A3E5C2-662C-41CE-AD04-88F98975514D}" presName="connectorText" presStyleLbl="sibTrans1D1" presStyleIdx="0" presStyleCnt="5"/>
      <dgm:spPr/>
    </dgm:pt>
    <dgm:pt modelId="{AF22E52E-3A1E-4E22-BDCF-EDA7D15E2A72}" type="pres">
      <dgm:prSet presAssocID="{01428382-51C4-4F6A-8AF7-D9812D667063}" presName="node" presStyleLbl="node1" presStyleIdx="1" presStyleCnt="6" custScaleX="109451">
        <dgm:presLayoutVars>
          <dgm:bulletEnabled val="1"/>
        </dgm:presLayoutVars>
      </dgm:prSet>
      <dgm:spPr/>
    </dgm:pt>
    <dgm:pt modelId="{D55A3A55-85D2-4E90-843D-5FFAF605D31F}" type="pres">
      <dgm:prSet presAssocID="{BC5F4164-A859-4D75-980B-10C830DF3E8A}" presName="sibTrans" presStyleLbl="sibTrans1D1" presStyleIdx="1" presStyleCnt="5"/>
      <dgm:spPr/>
    </dgm:pt>
    <dgm:pt modelId="{36592CC6-3225-475C-A687-0F8C659BDACB}" type="pres">
      <dgm:prSet presAssocID="{BC5F4164-A859-4D75-980B-10C830DF3E8A}" presName="connectorText" presStyleLbl="sibTrans1D1" presStyleIdx="1" presStyleCnt="5"/>
      <dgm:spPr/>
    </dgm:pt>
    <dgm:pt modelId="{CEA4811D-EB29-433B-96E5-2E13F7BFF461}" type="pres">
      <dgm:prSet presAssocID="{F9862D05-B986-4604-BE73-8214C5F5D69D}" presName="node" presStyleLbl="node1" presStyleIdx="2" presStyleCnt="6" custScaleX="112074" custLinFactNeighborX="64" custLinFactNeighborY="-2635">
        <dgm:presLayoutVars>
          <dgm:bulletEnabled val="1"/>
        </dgm:presLayoutVars>
      </dgm:prSet>
      <dgm:spPr/>
    </dgm:pt>
    <dgm:pt modelId="{C016A6BA-407B-4A6D-9EF4-414FBC514E37}" type="pres">
      <dgm:prSet presAssocID="{85427301-5E39-4531-925A-19A2FB770B5D}" presName="sibTrans" presStyleLbl="sibTrans1D1" presStyleIdx="2" presStyleCnt="5"/>
      <dgm:spPr/>
    </dgm:pt>
    <dgm:pt modelId="{05971966-18A9-400E-BB69-994DAEF9DAF3}" type="pres">
      <dgm:prSet presAssocID="{85427301-5E39-4531-925A-19A2FB770B5D}" presName="connectorText" presStyleLbl="sibTrans1D1" presStyleIdx="2" presStyleCnt="5"/>
      <dgm:spPr/>
    </dgm:pt>
    <dgm:pt modelId="{8BD291AB-561B-44D2-81B1-DB625D3A951F}" type="pres">
      <dgm:prSet presAssocID="{9C0C9F00-9F95-4646-95DF-5C608A056CD1}" presName="node" presStyleLbl="node1" presStyleIdx="3" presStyleCnt="6">
        <dgm:presLayoutVars>
          <dgm:bulletEnabled val="1"/>
        </dgm:presLayoutVars>
      </dgm:prSet>
      <dgm:spPr/>
    </dgm:pt>
    <dgm:pt modelId="{5AE298C8-3858-4297-B8BD-2DBF705B6543}" type="pres">
      <dgm:prSet presAssocID="{70D88D44-9561-47E6-B449-E28AD892B19D}" presName="sibTrans" presStyleLbl="sibTrans1D1" presStyleIdx="3" presStyleCnt="5"/>
      <dgm:spPr/>
    </dgm:pt>
    <dgm:pt modelId="{D9B8252D-9467-4A1E-910E-A1CBB2F8B301}" type="pres">
      <dgm:prSet presAssocID="{70D88D44-9561-47E6-B449-E28AD892B19D}" presName="connectorText" presStyleLbl="sibTrans1D1" presStyleIdx="3" presStyleCnt="5"/>
      <dgm:spPr/>
    </dgm:pt>
    <dgm:pt modelId="{08D7EF64-EF68-43E8-A04E-6EA71469A9EB}" type="pres">
      <dgm:prSet presAssocID="{805C4EB3-C88A-4251-89AB-BFB7C02A8174}" presName="node" presStyleLbl="node1" presStyleIdx="4" presStyleCnt="6">
        <dgm:presLayoutVars>
          <dgm:bulletEnabled val="1"/>
        </dgm:presLayoutVars>
      </dgm:prSet>
      <dgm:spPr/>
    </dgm:pt>
    <dgm:pt modelId="{6AD74DBA-66E4-44A4-8B3C-F637E4A28313}" type="pres">
      <dgm:prSet presAssocID="{C10BC22C-0929-4D62-9D38-86A62822EBB5}" presName="sibTrans" presStyleLbl="sibTrans1D1" presStyleIdx="4" presStyleCnt="5"/>
      <dgm:spPr/>
    </dgm:pt>
    <dgm:pt modelId="{35441E92-15A9-4860-959F-98841E30B423}" type="pres">
      <dgm:prSet presAssocID="{C10BC22C-0929-4D62-9D38-86A62822EBB5}" presName="connectorText" presStyleLbl="sibTrans1D1" presStyleIdx="4" presStyleCnt="5"/>
      <dgm:spPr/>
    </dgm:pt>
    <dgm:pt modelId="{033570A0-F0E9-4C96-A128-1FD9A7899B28}" type="pres">
      <dgm:prSet presAssocID="{43F98B38-E833-4587-86D9-1C72DB18BA86}" presName="node" presStyleLbl="node1" presStyleIdx="5" presStyleCnt="6">
        <dgm:presLayoutVars>
          <dgm:bulletEnabled val="1"/>
        </dgm:presLayoutVars>
      </dgm:prSet>
      <dgm:spPr/>
    </dgm:pt>
  </dgm:ptLst>
  <dgm:cxnLst>
    <dgm:cxn modelId="{099FBD06-690B-483D-83CB-88ECF131657C}" type="presOf" srcId="{25A3E5C2-662C-41CE-AD04-88F98975514D}" destId="{FDA98322-31E1-4714-AF96-2DDA23D01A91}" srcOrd="0" destOrd="0" presId="urn:microsoft.com/office/officeart/2016/7/layout/RepeatingBendingProcessNew"/>
    <dgm:cxn modelId="{85EDE50A-2086-456F-9EC7-D326A1DD7D3E}" type="presOf" srcId="{86AEB7F7-2BEB-478C-B1D9-53AFBE2A1646}" destId="{DB2E8884-03A9-4C5C-BDF4-A3FB89D1D73F}" srcOrd="0" destOrd="0" presId="urn:microsoft.com/office/officeart/2016/7/layout/RepeatingBendingProcessNew"/>
    <dgm:cxn modelId="{6989720B-8CF8-4FF2-9898-C9FA1FB90AC2}" type="presOf" srcId="{85427301-5E39-4531-925A-19A2FB770B5D}" destId="{C016A6BA-407B-4A6D-9EF4-414FBC514E37}" srcOrd="0" destOrd="0" presId="urn:microsoft.com/office/officeart/2016/7/layout/RepeatingBendingProcessNew"/>
    <dgm:cxn modelId="{EF27A20C-8B50-433B-9A52-57C7C4476AE8}" srcId="{0849D24C-6CAD-4E48-ABE8-5C72CE42DF30}" destId="{805C4EB3-C88A-4251-89AB-BFB7C02A8174}" srcOrd="4" destOrd="0" parTransId="{E08535F7-9393-435E-A4F4-C6EF9592B73D}" sibTransId="{C10BC22C-0929-4D62-9D38-86A62822EBB5}"/>
    <dgm:cxn modelId="{B922B20C-8384-4CAF-B3C6-3B029B6AEC6A}" srcId="{0849D24C-6CAD-4E48-ABE8-5C72CE42DF30}" destId="{9C0C9F00-9F95-4646-95DF-5C608A056CD1}" srcOrd="3" destOrd="0" parTransId="{C968CD80-0F7C-4BE6-BDDA-F6675EF61489}" sibTransId="{70D88D44-9561-47E6-B449-E28AD892B19D}"/>
    <dgm:cxn modelId="{9AC94D0D-0B09-4322-8792-3E8DB52894C0}" type="presOf" srcId="{9C0C9F00-9F95-4646-95DF-5C608A056CD1}" destId="{8BD291AB-561B-44D2-81B1-DB625D3A951F}" srcOrd="0" destOrd="0" presId="urn:microsoft.com/office/officeart/2016/7/layout/RepeatingBendingProcessNew"/>
    <dgm:cxn modelId="{7578FE1B-99FB-4679-A5E0-608CE54C311A}" type="presOf" srcId="{70D88D44-9561-47E6-B449-E28AD892B19D}" destId="{5AE298C8-3858-4297-B8BD-2DBF705B6543}" srcOrd="0" destOrd="0" presId="urn:microsoft.com/office/officeart/2016/7/layout/RepeatingBendingProcessNew"/>
    <dgm:cxn modelId="{76A5A83C-BBE3-444A-97B6-31912793CAB0}" type="presOf" srcId="{70D88D44-9561-47E6-B449-E28AD892B19D}" destId="{D9B8252D-9467-4A1E-910E-A1CBB2F8B301}" srcOrd="1" destOrd="0" presId="urn:microsoft.com/office/officeart/2016/7/layout/RepeatingBendingProcessNew"/>
    <dgm:cxn modelId="{9081D240-735D-41E7-8EF4-D7B2419EED65}" type="presOf" srcId="{25A3E5C2-662C-41CE-AD04-88F98975514D}" destId="{3D89021A-CFF6-44D5-B2BA-535EF6266EB5}" srcOrd="1" destOrd="0" presId="urn:microsoft.com/office/officeart/2016/7/layout/RepeatingBendingProcessNew"/>
    <dgm:cxn modelId="{518AE363-6C40-4A67-8FA1-42C233614ACA}" type="presOf" srcId="{0849D24C-6CAD-4E48-ABE8-5C72CE42DF30}" destId="{D2183338-2E79-4BFC-B401-E72B61ED41AE}" srcOrd="0" destOrd="0" presId="urn:microsoft.com/office/officeart/2016/7/layout/RepeatingBendingProcessNew"/>
    <dgm:cxn modelId="{A6124848-CA77-4969-A4DE-8330CC327FCB}" type="presOf" srcId="{F9862D05-B986-4604-BE73-8214C5F5D69D}" destId="{CEA4811D-EB29-433B-96E5-2E13F7BFF461}" srcOrd="0" destOrd="0" presId="urn:microsoft.com/office/officeart/2016/7/layout/RepeatingBendingProcessNew"/>
    <dgm:cxn modelId="{76990575-920C-4376-ACE5-E23F8ADE81EF}" type="presOf" srcId="{BC5F4164-A859-4D75-980B-10C830DF3E8A}" destId="{36592CC6-3225-475C-A687-0F8C659BDACB}" srcOrd="1" destOrd="0" presId="urn:microsoft.com/office/officeart/2016/7/layout/RepeatingBendingProcessNew"/>
    <dgm:cxn modelId="{AE70BC7C-6D17-4505-B570-FAEB61E2D5E6}" type="presOf" srcId="{C10BC22C-0929-4D62-9D38-86A62822EBB5}" destId="{35441E92-15A9-4860-959F-98841E30B423}" srcOrd="1" destOrd="0" presId="urn:microsoft.com/office/officeart/2016/7/layout/RepeatingBendingProcessNew"/>
    <dgm:cxn modelId="{D54C1181-E8A5-4201-AB5D-8037B591A759}" srcId="{0849D24C-6CAD-4E48-ABE8-5C72CE42DF30}" destId="{F9862D05-B986-4604-BE73-8214C5F5D69D}" srcOrd="2" destOrd="0" parTransId="{AAECB262-BC50-410F-9087-C6BE9E694BAA}" sibTransId="{85427301-5E39-4531-925A-19A2FB770B5D}"/>
    <dgm:cxn modelId="{B0435693-AE28-4DC9-8A8F-5C91F54CC3FD}" srcId="{0849D24C-6CAD-4E48-ABE8-5C72CE42DF30}" destId="{01428382-51C4-4F6A-8AF7-D9812D667063}" srcOrd="1" destOrd="0" parTransId="{E8FC8910-E043-4D99-B5DF-A978B0826749}" sibTransId="{BC5F4164-A859-4D75-980B-10C830DF3E8A}"/>
    <dgm:cxn modelId="{85587395-3449-4B25-89C3-E3FE77C03EC0}" srcId="{0849D24C-6CAD-4E48-ABE8-5C72CE42DF30}" destId="{43F98B38-E833-4587-86D9-1C72DB18BA86}" srcOrd="5" destOrd="0" parTransId="{C1A5D499-FA48-4B29-91FE-E1946247866B}" sibTransId="{28CB8604-73A4-456E-89D5-3F5EC5F331A3}"/>
    <dgm:cxn modelId="{86B3109D-8793-4A4A-B96E-C0F7FB0BC27C}" type="presOf" srcId="{85427301-5E39-4531-925A-19A2FB770B5D}" destId="{05971966-18A9-400E-BB69-994DAEF9DAF3}" srcOrd="1" destOrd="0" presId="urn:microsoft.com/office/officeart/2016/7/layout/RepeatingBendingProcessNew"/>
    <dgm:cxn modelId="{AA9631AA-C03A-4AA3-B5D6-76E936DCD9D9}" type="presOf" srcId="{805C4EB3-C88A-4251-89AB-BFB7C02A8174}" destId="{08D7EF64-EF68-43E8-A04E-6EA71469A9EB}" srcOrd="0" destOrd="0" presId="urn:microsoft.com/office/officeart/2016/7/layout/RepeatingBendingProcessNew"/>
    <dgm:cxn modelId="{102BF7B4-6AED-4F24-9927-9CFBEA8B0159}" type="presOf" srcId="{C10BC22C-0929-4D62-9D38-86A62822EBB5}" destId="{6AD74DBA-66E4-44A4-8B3C-F637E4A28313}" srcOrd="0" destOrd="0" presId="urn:microsoft.com/office/officeart/2016/7/layout/RepeatingBendingProcessNew"/>
    <dgm:cxn modelId="{E43DF5B5-24E7-43CF-A63E-27F7AED4EA68}" type="presOf" srcId="{43F98B38-E833-4587-86D9-1C72DB18BA86}" destId="{033570A0-F0E9-4C96-A128-1FD9A7899B28}" srcOrd="0" destOrd="0" presId="urn:microsoft.com/office/officeart/2016/7/layout/RepeatingBendingProcessNew"/>
    <dgm:cxn modelId="{0ACD6ACD-F8EE-4F9C-9BDB-F033AA654C99}" srcId="{0849D24C-6CAD-4E48-ABE8-5C72CE42DF30}" destId="{86AEB7F7-2BEB-478C-B1D9-53AFBE2A1646}" srcOrd="0" destOrd="0" parTransId="{50F97329-31C2-43CC-92AC-F04D20FC7D2C}" sibTransId="{25A3E5C2-662C-41CE-AD04-88F98975514D}"/>
    <dgm:cxn modelId="{415425CF-7F2E-4FF3-A07D-34C771578325}" type="presOf" srcId="{BC5F4164-A859-4D75-980B-10C830DF3E8A}" destId="{D55A3A55-85D2-4E90-843D-5FFAF605D31F}" srcOrd="0" destOrd="0" presId="urn:microsoft.com/office/officeart/2016/7/layout/RepeatingBendingProcessNew"/>
    <dgm:cxn modelId="{4665EAFF-8B24-4359-85D3-DF850A3682BB}" type="presOf" srcId="{01428382-51C4-4F6A-8AF7-D9812D667063}" destId="{AF22E52E-3A1E-4E22-BDCF-EDA7D15E2A72}" srcOrd="0" destOrd="0" presId="urn:microsoft.com/office/officeart/2016/7/layout/RepeatingBendingProcessNew"/>
    <dgm:cxn modelId="{1BF4BB4A-0017-4CCF-94F2-D2E410CE3481}" type="presParOf" srcId="{D2183338-2E79-4BFC-B401-E72B61ED41AE}" destId="{DB2E8884-03A9-4C5C-BDF4-A3FB89D1D73F}" srcOrd="0" destOrd="0" presId="urn:microsoft.com/office/officeart/2016/7/layout/RepeatingBendingProcessNew"/>
    <dgm:cxn modelId="{5804A0E8-3687-46EA-AA62-AFC8A44FCFFF}" type="presParOf" srcId="{D2183338-2E79-4BFC-B401-E72B61ED41AE}" destId="{FDA98322-31E1-4714-AF96-2DDA23D01A91}" srcOrd="1" destOrd="0" presId="urn:microsoft.com/office/officeart/2016/7/layout/RepeatingBendingProcessNew"/>
    <dgm:cxn modelId="{90C15AEF-1938-4D4D-BC66-4B2660E67746}" type="presParOf" srcId="{FDA98322-31E1-4714-AF96-2DDA23D01A91}" destId="{3D89021A-CFF6-44D5-B2BA-535EF6266EB5}" srcOrd="0" destOrd="0" presId="urn:microsoft.com/office/officeart/2016/7/layout/RepeatingBendingProcessNew"/>
    <dgm:cxn modelId="{27ABCEE8-3936-4D9D-B8E2-57C7F2A027C6}" type="presParOf" srcId="{D2183338-2E79-4BFC-B401-E72B61ED41AE}" destId="{AF22E52E-3A1E-4E22-BDCF-EDA7D15E2A72}" srcOrd="2" destOrd="0" presId="urn:microsoft.com/office/officeart/2016/7/layout/RepeatingBendingProcessNew"/>
    <dgm:cxn modelId="{9A3827F7-60E5-4BF4-B3CE-5E9A2B9524FC}" type="presParOf" srcId="{D2183338-2E79-4BFC-B401-E72B61ED41AE}" destId="{D55A3A55-85D2-4E90-843D-5FFAF605D31F}" srcOrd="3" destOrd="0" presId="urn:microsoft.com/office/officeart/2016/7/layout/RepeatingBendingProcessNew"/>
    <dgm:cxn modelId="{FF3A83F5-6587-4041-A861-F9C7EDF65402}" type="presParOf" srcId="{D55A3A55-85D2-4E90-843D-5FFAF605D31F}" destId="{36592CC6-3225-475C-A687-0F8C659BDACB}" srcOrd="0" destOrd="0" presId="urn:microsoft.com/office/officeart/2016/7/layout/RepeatingBendingProcessNew"/>
    <dgm:cxn modelId="{EC1EC99A-8D48-4AF8-8834-FCA8CEB09E6E}" type="presParOf" srcId="{D2183338-2E79-4BFC-B401-E72B61ED41AE}" destId="{CEA4811D-EB29-433B-96E5-2E13F7BFF461}" srcOrd="4" destOrd="0" presId="urn:microsoft.com/office/officeart/2016/7/layout/RepeatingBendingProcessNew"/>
    <dgm:cxn modelId="{16187DD0-A244-406E-9EC2-686DB03686A0}" type="presParOf" srcId="{D2183338-2E79-4BFC-B401-E72B61ED41AE}" destId="{C016A6BA-407B-4A6D-9EF4-414FBC514E37}" srcOrd="5" destOrd="0" presId="urn:microsoft.com/office/officeart/2016/7/layout/RepeatingBendingProcessNew"/>
    <dgm:cxn modelId="{4BF90D90-CEA6-4F0F-98BE-EE54726C11C4}" type="presParOf" srcId="{C016A6BA-407B-4A6D-9EF4-414FBC514E37}" destId="{05971966-18A9-400E-BB69-994DAEF9DAF3}" srcOrd="0" destOrd="0" presId="urn:microsoft.com/office/officeart/2016/7/layout/RepeatingBendingProcessNew"/>
    <dgm:cxn modelId="{BF8896FA-952D-42B7-BE0A-B55C4C7137DA}" type="presParOf" srcId="{D2183338-2E79-4BFC-B401-E72B61ED41AE}" destId="{8BD291AB-561B-44D2-81B1-DB625D3A951F}" srcOrd="6" destOrd="0" presId="urn:microsoft.com/office/officeart/2016/7/layout/RepeatingBendingProcessNew"/>
    <dgm:cxn modelId="{4237AE36-5B38-439F-AC78-9E53FC3EDC60}" type="presParOf" srcId="{D2183338-2E79-4BFC-B401-E72B61ED41AE}" destId="{5AE298C8-3858-4297-B8BD-2DBF705B6543}" srcOrd="7" destOrd="0" presId="urn:microsoft.com/office/officeart/2016/7/layout/RepeatingBendingProcessNew"/>
    <dgm:cxn modelId="{4CA4EFB5-6434-4BFB-ADA7-C93E02FD5909}" type="presParOf" srcId="{5AE298C8-3858-4297-B8BD-2DBF705B6543}" destId="{D9B8252D-9467-4A1E-910E-A1CBB2F8B301}" srcOrd="0" destOrd="0" presId="urn:microsoft.com/office/officeart/2016/7/layout/RepeatingBendingProcessNew"/>
    <dgm:cxn modelId="{129CBD0A-1A2D-4031-B724-A4AA9E828A39}" type="presParOf" srcId="{D2183338-2E79-4BFC-B401-E72B61ED41AE}" destId="{08D7EF64-EF68-43E8-A04E-6EA71469A9EB}" srcOrd="8" destOrd="0" presId="urn:microsoft.com/office/officeart/2016/7/layout/RepeatingBendingProcessNew"/>
    <dgm:cxn modelId="{BB6F817B-13EE-4ECF-94DF-568CBC86A6A8}" type="presParOf" srcId="{D2183338-2E79-4BFC-B401-E72B61ED41AE}" destId="{6AD74DBA-66E4-44A4-8B3C-F637E4A28313}" srcOrd="9" destOrd="0" presId="urn:microsoft.com/office/officeart/2016/7/layout/RepeatingBendingProcessNew"/>
    <dgm:cxn modelId="{294CCC1F-2232-4E80-8F23-430075F0F694}" type="presParOf" srcId="{6AD74DBA-66E4-44A4-8B3C-F637E4A28313}" destId="{35441E92-15A9-4860-959F-98841E30B423}" srcOrd="0" destOrd="0" presId="urn:microsoft.com/office/officeart/2016/7/layout/RepeatingBendingProcessNew"/>
    <dgm:cxn modelId="{C518E722-7AFA-4162-A3A2-89904D48D9FE}" type="presParOf" srcId="{D2183338-2E79-4BFC-B401-E72B61ED41AE}" destId="{033570A0-F0E9-4C96-A128-1FD9A7899B28}"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077214C-6D99-498E-81D3-C30F54C523B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C075832-652B-4DE6-8989-B15B4386B7C7}">
      <dgm:prSet custT="1"/>
      <dgm:spPr>
        <a:solidFill>
          <a:schemeClr val="accent3">
            <a:lumMod val="75000"/>
          </a:schemeClr>
        </a:solidFill>
      </dgm:spPr>
      <dgm:t>
        <a:bodyPr/>
        <a:lstStyle/>
        <a:p>
          <a:r>
            <a:rPr lang="en-US" sz="2800" dirty="0"/>
            <a:t>1. We might need to paraphrase</a:t>
          </a:r>
          <a:br>
            <a:rPr lang="en-US" sz="2800" dirty="0"/>
          </a:br>
          <a:r>
            <a:rPr lang="en-US" sz="2800" b="1" dirty="0"/>
            <a:t>the main points </a:t>
          </a:r>
          <a:r>
            <a:rPr lang="en-US" sz="2800" dirty="0"/>
            <a:t>of</a:t>
          </a:r>
          <a:r>
            <a:rPr lang="en-US" sz="2800" b="1" dirty="0"/>
            <a:t> </a:t>
          </a:r>
          <a:r>
            <a:rPr lang="en-US" sz="2800" dirty="0"/>
            <a:t>a text</a:t>
          </a:r>
        </a:p>
      </dgm:t>
    </dgm:pt>
    <dgm:pt modelId="{F5D4A7BB-B98E-4E48-93A1-9B191967EDBF}" type="parTrans" cxnId="{4A59D4F0-2692-4ED7-8CBE-CE78AED7585B}">
      <dgm:prSet/>
      <dgm:spPr/>
      <dgm:t>
        <a:bodyPr/>
        <a:lstStyle/>
        <a:p>
          <a:endParaRPr lang="en-US"/>
        </a:p>
      </dgm:t>
    </dgm:pt>
    <dgm:pt modelId="{4E2B3DCC-4338-452F-9317-E95EF91541A0}" type="sibTrans" cxnId="{4A59D4F0-2692-4ED7-8CBE-CE78AED7585B}">
      <dgm:prSet/>
      <dgm:spPr/>
      <dgm:t>
        <a:bodyPr/>
        <a:lstStyle/>
        <a:p>
          <a:endParaRPr lang="en-US"/>
        </a:p>
      </dgm:t>
    </dgm:pt>
    <dgm:pt modelId="{FC5EF655-A598-43BE-9974-E24917E2998E}">
      <dgm:prSet custT="1"/>
      <dgm:spPr>
        <a:solidFill>
          <a:schemeClr val="accent6">
            <a:lumMod val="75000"/>
          </a:schemeClr>
        </a:solidFill>
      </dgm:spPr>
      <dgm:t>
        <a:bodyPr/>
        <a:lstStyle/>
        <a:p>
          <a:r>
            <a:rPr lang="en-US" sz="2800" dirty="0"/>
            <a:t>2. We might need to paraphrase </a:t>
          </a:r>
          <a:br>
            <a:rPr lang="en-US" sz="2800" dirty="0"/>
          </a:br>
          <a:r>
            <a:rPr lang="en-US" sz="2800" b="1" dirty="0"/>
            <a:t>a specific example </a:t>
          </a:r>
          <a:r>
            <a:rPr lang="en-US" sz="2800" dirty="0"/>
            <a:t>from a text</a:t>
          </a:r>
        </a:p>
      </dgm:t>
    </dgm:pt>
    <dgm:pt modelId="{0FE0BA04-D4A9-4825-AE10-E3D65CAE5A74}" type="parTrans" cxnId="{BF97E6B4-81FC-4718-A7DF-01CB8C9BA93D}">
      <dgm:prSet/>
      <dgm:spPr/>
      <dgm:t>
        <a:bodyPr/>
        <a:lstStyle/>
        <a:p>
          <a:endParaRPr lang="en-US"/>
        </a:p>
      </dgm:t>
    </dgm:pt>
    <dgm:pt modelId="{159E0859-EBA5-46CC-88B7-C1DD9E25320B}" type="sibTrans" cxnId="{BF97E6B4-81FC-4718-A7DF-01CB8C9BA93D}">
      <dgm:prSet/>
      <dgm:spPr/>
      <dgm:t>
        <a:bodyPr/>
        <a:lstStyle/>
        <a:p>
          <a:endParaRPr lang="en-US"/>
        </a:p>
      </dgm:t>
    </dgm:pt>
    <dgm:pt modelId="{34EE4E75-F846-4630-8BBC-89EC9CF8B8B0}">
      <dgm:prSet custT="1"/>
      <dgm:spPr/>
      <dgm:t>
        <a:bodyPr/>
        <a:lstStyle/>
        <a:p>
          <a:r>
            <a:rPr lang="en-US" sz="2800" dirty="0"/>
            <a:t>3. We might need to paraphrase </a:t>
          </a:r>
          <a:br>
            <a:rPr lang="en-US" sz="2800" dirty="0"/>
          </a:br>
          <a:r>
            <a:rPr lang="en-US" sz="2800" b="1" dirty="0"/>
            <a:t>a study </a:t>
          </a:r>
          <a:r>
            <a:rPr lang="en-US" sz="2800" dirty="0"/>
            <a:t>explained in</a:t>
          </a:r>
          <a:r>
            <a:rPr lang="en-US" sz="2800" b="1" dirty="0"/>
            <a:t> </a:t>
          </a:r>
          <a:r>
            <a:rPr lang="en-US" sz="2800" dirty="0"/>
            <a:t>a text.</a:t>
          </a:r>
        </a:p>
      </dgm:t>
    </dgm:pt>
    <dgm:pt modelId="{12526314-79CE-4752-8CD1-F311530B32A8}" type="parTrans" cxnId="{84BF24B4-37BB-4152-8317-71E710D8ADD7}">
      <dgm:prSet/>
      <dgm:spPr/>
      <dgm:t>
        <a:bodyPr/>
        <a:lstStyle/>
        <a:p>
          <a:endParaRPr lang="en-US"/>
        </a:p>
      </dgm:t>
    </dgm:pt>
    <dgm:pt modelId="{E8F861D1-69FC-4E2F-919C-F2725A32ABCC}" type="sibTrans" cxnId="{84BF24B4-37BB-4152-8317-71E710D8ADD7}">
      <dgm:prSet/>
      <dgm:spPr/>
      <dgm:t>
        <a:bodyPr/>
        <a:lstStyle/>
        <a:p>
          <a:endParaRPr lang="en-US"/>
        </a:p>
      </dgm:t>
    </dgm:pt>
    <dgm:pt modelId="{AB8F643A-3503-4967-B119-D86749582072}" type="pres">
      <dgm:prSet presAssocID="{5077214C-6D99-498E-81D3-C30F54C523B8}" presName="linear" presStyleCnt="0">
        <dgm:presLayoutVars>
          <dgm:animLvl val="lvl"/>
          <dgm:resizeHandles val="exact"/>
        </dgm:presLayoutVars>
      </dgm:prSet>
      <dgm:spPr/>
    </dgm:pt>
    <dgm:pt modelId="{6D216252-E2C1-4E0C-9FF8-CA7D1E62E372}" type="pres">
      <dgm:prSet presAssocID="{BC075832-652B-4DE6-8989-B15B4386B7C7}" presName="parentText" presStyleLbl="node1" presStyleIdx="0" presStyleCnt="3">
        <dgm:presLayoutVars>
          <dgm:chMax val="0"/>
          <dgm:bulletEnabled val="1"/>
        </dgm:presLayoutVars>
      </dgm:prSet>
      <dgm:spPr/>
    </dgm:pt>
    <dgm:pt modelId="{1FC00A20-80AE-4D1A-8ED5-672A990A6107}" type="pres">
      <dgm:prSet presAssocID="{4E2B3DCC-4338-452F-9317-E95EF91541A0}" presName="spacer" presStyleCnt="0"/>
      <dgm:spPr/>
    </dgm:pt>
    <dgm:pt modelId="{53E25B9A-273C-4F14-B3E7-3DA6881175F9}" type="pres">
      <dgm:prSet presAssocID="{FC5EF655-A598-43BE-9974-E24917E2998E}" presName="parentText" presStyleLbl="node1" presStyleIdx="1" presStyleCnt="3">
        <dgm:presLayoutVars>
          <dgm:chMax val="0"/>
          <dgm:bulletEnabled val="1"/>
        </dgm:presLayoutVars>
      </dgm:prSet>
      <dgm:spPr/>
    </dgm:pt>
    <dgm:pt modelId="{54C7F89E-E3F2-4BD8-AE91-AF44C3A8DA8A}" type="pres">
      <dgm:prSet presAssocID="{159E0859-EBA5-46CC-88B7-C1DD9E25320B}" presName="spacer" presStyleCnt="0"/>
      <dgm:spPr/>
    </dgm:pt>
    <dgm:pt modelId="{3E257798-007B-476C-898A-AFE715A2E1B8}" type="pres">
      <dgm:prSet presAssocID="{34EE4E75-F846-4630-8BBC-89EC9CF8B8B0}" presName="parentText" presStyleLbl="node1" presStyleIdx="2" presStyleCnt="3">
        <dgm:presLayoutVars>
          <dgm:chMax val="0"/>
          <dgm:bulletEnabled val="1"/>
        </dgm:presLayoutVars>
      </dgm:prSet>
      <dgm:spPr/>
    </dgm:pt>
  </dgm:ptLst>
  <dgm:cxnLst>
    <dgm:cxn modelId="{99350088-9DA3-41B7-BE5E-7026CEF28559}" type="presOf" srcId="{5077214C-6D99-498E-81D3-C30F54C523B8}" destId="{AB8F643A-3503-4967-B119-D86749582072}" srcOrd="0" destOrd="0" presId="urn:microsoft.com/office/officeart/2005/8/layout/vList2"/>
    <dgm:cxn modelId="{41111A95-851D-4F11-927F-5A0AB747DCA6}" type="presOf" srcId="{FC5EF655-A598-43BE-9974-E24917E2998E}" destId="{53E25B9A-273C-4F14-B3E7-3DA6881175F9}" srcOrd="0" destOrd="0" presId="urn:microsoft.com/office/officeart/2005/8/layout/vList2"/>
    <dgm:cxn modelId="{84BF24B4-37BB-4152-8317-71E710D8ADD7}" srcId="{5077214C-6D99-498E-81D3-C30F54C523B8}" destId="{34EE4E75-F846-4630-8BBC-89EC9CF8B8B0}" srcOrd="2" destOrd="0" parTransId="{12526314-79CE-4752-8CD1-F311530B32A8}" sibTransId="{E8F861D1-69FC-4E2F-919C-F2725A32ABCC}"/>
    <dgm:cxn modelId="{BF97E6B4-81FC-4718-A7DF-01CB8C9BA93D}" srcId="{5077214C-6D99-498E-81D3-C30F54C523B8}" destId="{FC5EF655-A598-43BE-9974-E24917E2998E}" srcOrd="1" destOrd="0" parTransId="{0FE0BA04-D4A9-4825-AE10-E3D65CAE5A74}" sibTransId="{159E0859-EBA5-46CC-88B7-C1DD9E25320B}"/>
    <dgm:cxn modelId="{4A5F2ABE-923C-46AE-BB6C-0AE55B994D95}" type="presOf" srcId="{34EE4E75-F846-4630-8BBC-89EC9CF8B8B0}" destId="{3E257798-007B-476C-898A-AFE715A2E1B8}" srcOrd="0" destOrd="0" presId="urn:microsoft.com/office/officeart/2005/8/layout/vList2"/>
    <dgm:cxn modelId="{076F92CC-709B-4E77-BD96-4F91710D3BAD}" type="presOf" srcId="{BC075832-652B-4DE6-8989-B15B4386B7C7}" destId="{6D216252-E2C1-4E0C-9FF8-CA7D1E62E372}" srcOrd="0" destOrd="0" presId="urn:microsoft.com/office/officeart/2005/8/layout/vList2"/>
    <dgm:cxn modelId="{4A59D4F0-2692-4ED7-8CBE-CE78AED7585B}" srcId="{5077214C-6D99-498E-81D3-C30F54C523B8}" destId="{BC075832-652B-4DE6-8989-B15B4386B7C7}" srcOrd="0" destOrd="0" parTransId="{F5D4A7BB-B98E-4E48-93A1-9B191967EDBF}" sibTransId="{4E2B3DCC-4338-452F-9317-E95EF91541A0}"/>
    <dgm:cxn modelId="{F99656B3-827D-4037-9F53-B5F41B71582B}" type="presParOf" srcId="{AB8F643A-3503-4967-B119-D86749582072}" destId="{6D216252-E2C1-4E0C-9FF8-CA7D1E62E372}" srcOrd="0" destOrd="0" presId="urn:microsoft.com/office/officeart/2005/8/layout/vList2"/>
    <dgm:cxn modelId="{3B886269-A4A9-476E-962A-C93FB18F0A79}" type="presParOf" srcId="{AB8F643A-3503-4967-B119-D86749582072}" destId="{1FC00A20-80AE-4D1A-8ED5-672A990A6107}" srcOrd="1" destOrd="0" presId="urn:microsoft.com/office/officeart/2005/8/layout/vList2"/>
    <dgm:cxn modelId="{C971A122-02A8-48AC-A1B8-644C9758BD1F}" type="presParOf" srcId="{AB8F643A-3503-4967-B119-D86749582072}" destId="{53E25B9A-273C-4F14-B3E7-3DA6881175F9}" srcOrd="2" destOrd="0" presId="urn:microsoft.com/office/officeart/2005/8/layout/vList2"/>
    <dgm:cxn modelId="{0E9AF33E-1709-4AC3-B0A4-EFDA9F86028D}" type="presParOf" srcId="{AB8F643A-3503-4967-B119-D86749582072}" destId="{54C7F89E-E3F2-4BD8-AE91-AF44C3A8DA8A}" srcOrd="3" destOrd="0" presId="urn:microsoft.com/office/officeart/2005/8/layout/vList2"/>
    <dgm:cxn modelId="{E2D7A7AF-9B9A-489C-A138-E7E9891A2FDF}" type="presParOf" srcId="{AB8F643A-3503-4967-B119-D86749582072}" destId="{3E257798-007B-476C-898A-AFE715A2E1B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5BAF35-446E-4EA3-A958-991407DBC9BB}">
      <dsp:nvSpPr>
        <dsp:cNvPr id="0" name=""/>
        <dsp:cNvSpPr/>
      </dsp:nvSpPr>
      <dsp:spPr>
        <a:xfrm>
          <a:off x="0" y="681500"/>
          <a:ext cx="8770938" cy="10793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GB" sz="4500" kern="1200"/>
            <a:t>What is a paraphrase?</a:t>
          </a:r>
          <a:endParaRPr lang="en-US" sz="4500" kern="1200"/>
        </a:p>
      </dsp:txBody>
      <dsp:txXfrm>
        <a:off x="52688" y="734188"/>
        <a:ext cx="8665562" cy="973949"/>
      </dsp:txXfrm>
    </dsp:sp>
    <dsp:sp modelId="{B15D87B0-6881-4A49-905A-1DBF57CC20D5}">
      <dsp:nvSpPr>
        <dsp:cNvPr id="0" name=""/>
        <dsp:cNvSpPr/>
      </dsp:nvSpPr>
      <dsp:spPr>
        <a:xfrm>
          <a:off x="0" y="1890425"/>
          <a:ext cx="8770938" cy="1079325"/>
        </a:xfrm>
        <a:prstGeom prst="roundRect">
          <a:avLst/>
        </a:prstGeom>
        <a:solidFill>
          <a:schemeClr val="accent2">
            <a:hueOff val="-779349"/>
            <a:satOff val="41385"/>
            <a:lumOff val="-215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GB" sz="4500" kern="1200"/>
            <a:t>How do we paraphrase a sentence?</a:t>
          </a:r>
          <a:endParaRPr lang="en-US" sz="4500" kern="1200"/>
        </a:p>
      </dsp:txBody>
      <dsp:txXfrm>
        <a:off x="52688" y="1943113"/>
        <a:ext cx="8665562" cy="9739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A1A3F-A4BA-4BAA-AE9B-51481FBC6CD2}">
      <dsp:nvSpPr>
        <dsp:cNvPr id="0" name=""/>
        <dsp:cNvSpPr/>
      </dsp:nvSpPr>
      <dsp:spPr>
        <a:xfrm>
          <a:off x="0" y="549247"/>
          <a:ext cx="8770938" cy="11992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GB" sz="5000" kern="1200" dirty="0"/>
            <a:t>What’s citation-within-citation?</a:t>
          </a:r>
          <a:endParaRPr lang="en-US" sz="5000" kern="1200" dirty="0"/>
        </a:p>
      </dsp:txBody>
      <dsp:txXfrm>
        <a:off x="58543" y="607790"/>
        <a:ext cx="8653852" cy="1082164"/>
      </dsp:txXfrm>
    </dsp:sp>
    <dsp:sp modelId="{CF6AD2C7-28A9-4731-A60D-0888E7111509}">
      <dsp:nvSpPr>
        <dsp:cNvPr id="0" name=""/>
        <dsp:cNvSpPr/>
      </dsp:nvSpPr>
      <dsp:spPr>
        <a:xfrm>
          <a:off x="0" y="1897625"/>
          <a:ext cx="8770938" cy="1199250"/>
        </a:xfrm>
        <a:prstGeom prst="roundRect">
          <a:avLst/>
        </a:prstGeom>
        <a:solidFill>
          <a:schemeClr val="accent2">
            <a:hueOff val="-779349"/>
            <a:satOff val="41385"/>
            <a:lumOff val="-215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dirty="0"/>
            <a:t>What’s a summary paraphrase?</a:t>
          </a:r>
        </a:p>
      </dsp:txBody>
      <dsp:txXfrm>
        <a:off x="58543" y="1956168"/>
        <a:ext cx="8653852" cy="10821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6E149-A8DB-498B-8989-41AA8DCABD20}">
      <dsp:nvSpPr>
        <dsp:cNvPr id="0" name=""/>
        <dsp:cNvSpPr/>
      </dsp:nvSpPr>
      <dsp:spPr>
        <a:xfrm>
          <a:off x="0" y="33863"/>
          <a:ext cx="8246660" cy="164306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b="0" kern="1200" dirty="0"/>
            <a:t>It is </a:t>
          </a:r>
          <a:r>
            <a:rPr lang="en-GB" sz="3100" b="1" kern="1200" dirty="0"/>
            <a:t>shortening</a:t>
          </a:r>
          <a:r>
            <a:rPr lang="en-GB" sz="3100" b="0" kern="1200" dirty="0"/>
            <a:t> and </a:t>
          </a:r>
          <a:r>
            <a:rPr lang="en-GB" sz="3100" b="1" kern="1200" dirty="0"/>
            <a:t>restating</a:t>
          </a:r>
          <a:r>
            <a:rPr lang="en-GB" sz="3100" b="0" kern="1200" dirty="0"/>
            <a:t> the original text by selecting the </a:t>
          </a:r>
          <a:r>
            <a:rPr lang="en-GB" sz="3100" b="1" kern="1200" dirty="0"/>
            <a:t>relevant</a:t>
          </a:r>
          <a:r>
            <a:rPr lang="en-GB" sz="3100" b="0" kern="1200" dirty="0"/>
            <a:t> information.</a:t>
          </a:r>
          <a:endParaRPr lang="en-US" sz="3100" b="0" kern="1200" dirty="0"/>
        </a:p>
      </dsp:txBody>
      <dsp:txXfrm>
        <a:off x="48124" y="81987"/>
        <a:ext cx="6548426" cy="1546814"/>
      </dsp:txXfrm>
    </dsp:sp>
    <dsp:sp modelId="{1EA96343-BF96-4553-9F93-04461FDFDB2E}">
      <dsp:nvSpPr>
        <dsp:cNvPr id="0" name=""/>
        <dsp:cNvSpPr/>
      </dsp:nvSpPr>
      <dsp:spPr>
        <a:xfrm>
          <a:off x="1455292" y="2008187"/>
          <a:ext cx="8246660" cy="1643062"/>
        </a:xfrm>
        <a:prstGeom prst="roundRect">
          <a:avLst>
            <a:gd name="adj" fmla="val 10000"/>
          </a:avLst>
        </a:prstGeom>
        <a:solidFill>
          <a:schemeClr val="accent2">
            <a:hueOff val="-779349"/>
            <a:satOff val="41385"/>
            <a:lumOff val="-215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It is </a:t>
          </a:r>
          <a:r>
            <a:rPr lang="en-US" sz="3100" b="1" kern="1200" dirty="0"/>
            <a:t>significantly shorter </a:t>
          </a:r>
          <a:r>
            <a:rPr lang="en-US" sz="3100" kern="1200" dirty="0"/>
            <a:t>than the original text.</a:t>
          </a:r>
        </a:p>
      </dsp:txBody>
      <dsp:txXfrm>
        <a:off x="1503416" y="2056311"/>
        <a:ext cx="5627128" cy="1546814"/>
      </dsp:txXfrm>
    </dsp:sp>
    <dsp:sp modelId="{50443A4D-FE8D-4125-B494-767418367A5D}">
      <dsp:nvSpPr>
        <dsp:cNvPr id="0" name=""/>
        <dsp:cNvSpPr/>
      </dsp:nvSpPr>
      <dsp:spPr>
        <a:xfrm>
          <a:off x="7178669" y="1291629"/>
          <a:ext cx="1067990" cy="106799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418967" y="1291629"/>
        <a:ext cx="587394" cy="8036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A98322-31E1-4714-AF96-2DDA23D01A91}">
      <dsp:nvSpPr>
        <dsp:cNvPr id="0" name=""/>
        <dsp:cNvSpPr/>
      </dsp:nvSpPr>
      <dsp:spPr>
        <a:xfrm>
          <a:off x="2387503" y="790907"/>
          <a:ext cx="517518" cy="91440"/>
        </a:xfrm>
        <a:custGeom>
          <a:avLst/>
          <a:gdLst/>
          <a:ahLst/>
          <a:cxnLst/>
          <a:rect l="0" t="0" r="0" b="0"/>
          <a:pathLst>
            <a:path>
              <a:moveTo>
                <a:pt x="0" y="45720"/>
              </a:moveTo>
              <a:lnTo>
                <a:pt x="517518"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32559" y="833884"/>
        <a:ext cx="27405" cy="5486"/>
      </dsp:txXfrm>
    </dsp:sp>
    <dsp:sp modelId="{DB2E8884-03A9-4C5C-BDF4-A3FB89D1D73F}">
      <dsp:nvSpPr>
        <dsp:cNvPr id="0" name=""/>
        <dsp:cNvSpPr/>
      </dsp:nvSpPr>
      <dsp:spPr>
        <a:xfrm>
          <a:off x="6177" y="121690"/>
          <a:ext cx="2383125" cy="14298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775" tIns="122576" rIns="116775" bIns="122576" numCol="1" spcCol="1270" anchor="ctr" anchorCtr="0">
          <a:noAutofit/>
        </a:bodyPr>
        <a:lstStyle/>
        <a:p>
          <a:pPr marL="0" lvl="0" indent="0" algn="ctr" defTabSz="889000">
            <a:lnSpc>
              <a:spcPct val="90000"/>
            </a:lnSpc>
            <a:spcBef>
              <a:spcPct val="0"/>
            </a:spcBef>
            <a:spcAft>
              <a:spcPct val="35000"/>
            </a:spcAft>
            <a:buNone/>
          </a:pPr>
          <a:r>
            <a:rPr lang="en-US" sz="2000" kern="1200" dirty="0"/>
            <a:t>Make sure that you </a:t>
          </a:r>
          <a:r>
            <a:rPr lang="en-US" sz="2000" b="1" kern="1200" dirty="0">
              <a:solidFill>
                <a:schemeClr val="accent5">
                  <a:lumMod val="60000"/>
                  <a:lumOff val="40000"/>
                </a:schemeClr>
              </a:solidFill>
            </a:rPr>
            <a:t>understand</a:t>
          </a:r>
          <a:r>
            <a:rPr lang="en-US" sz="2000" kern="1200" dirty="0"/>
            <a:t> the original text correctly</a:t>
          </a:r>
          <a:r>
            <a:rPr lang="en-US" sz="1500" kern="1200" dirty="0"/>
            <a:t>.</a:t>
          </a:r>
        </a:p>
      </dsp:txBody>
      <dsp:txXfrm>
        <a:off x="6177" y="121690"/>
        <a:ext cx="2383125" cy="1429875"/>
      </dsp:txXfrm>
    </dsp:sp>
    <dsp:sp modelId="{D55A3A55-85D2-4E90-843D-5FFAF605D31F}">
      <dsp:nvSpPr>
        <dsp:cNvPr id="0" name=""/>
        <dsp:cNvSpPr/>
      </dsp:nvSpPr>
      <dsp:spPr>
        <a:xfrm>
          <a:off x="5543977" y="753230"/>
          <a:ext cx="519044" cy="91440"/>
        </a:xfrm>
        <a:custGeom>
          <a:avLst/>
          <a:gdLst/>
          <a:ahLst/>
          <a:cxnLst/>
          <a:rect l="0" t="0" r="0" b="0"/>
          <a:pathLst>
            <a:path>
              <a:moveTo>
                <a:pt x="0" y="83397"/>
              </a:moveTo>
              <a:lnTo>
                <a:pt x="276622" y="83397"/>
              </a:lnTo>
              <a:lnTo>
                <a:pt x="276622" y="45720"/>
              </a:lnTo>
              <a:lnTo>
                <a:pt x="519044" y="45720"/>
              </a:lnTo>
            </a:path>
          </a:pathLst>
        </a:custGeom>
        <a:noFill/>
        <a:ln w="9525" cap="flat" cmpd="sng" algn="ctr">
          <a:solidFill>
            <a:schemeClr val="accent2">
              <a:hueOff val="-194837"/>
              <a:satOff val="10346"/>
              <a:lumOff val="-53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89725" y="796207"/>
        <a:ext cx="27546" cy="5486"/>
      </dsp:txXfrm>
    </dsp:sp>
    <dsp:sp modelId="{AF22E52E-3A1E-4E22-BDCF-EDA7D15E2A72}">
      <dsp:nvSpPr>
        <dsp:cNvPr id="0" name=""/>
        <dsp:cNvSpPr/>
      </dsp:nvSpPr>
      <dsp:spPr>
        <a:xfrm>
          <a:off x="2937422" y="121690"/>
          <a:ext cx="2608354" cy="1429875"/>
        </a:xfrm>
        <a:prstGeom prst="rect">
          <a:avLst/>
        </a:prstGeom>
        <a:solidFill>
          <a:schemeClr val="accent2">
            <a:hueOff val="-155870"/>
            <a:satOff val="8277"/>
            <a:lumOff val="-43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775" tIns="122576" rIns="116775" bIns="122576"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accent5">
                  <a:lumMod val="60000"/>
                  <a:lumOff val="40000"/>
                </a:schemeClr>
              </a:solidFill>
            </a:rPr>
            <a:t>Highlight/Underline</a:t>
          </a:r>
          <a:r>
            <a:rPr lang="en-US" sz="2000" kern="1200" dirty="0"/>
            <a:t> relevant information from the source.</a:t>
          </a:r>
        </a:p>
      </dsp:txBody>
      <dsp:txXfrm>
        <a:off x="2937422" y="121690"/>
        <a:ext cx="2608354" cy="1429875"/>
      </dsp:txXfrm>
    </dsp:sp>
    <dsp:sp modelId="{C016A6BA-407B-4A6D-9EF4-414FBC514E37}">
      <dsp:nvSpPr>
        <dsp:cNvPr id="0" name=""/>
        <dsp:cNvSpPr/>
      </dsp:nvSpPr>
      <dsp:spPr>
        <a:xfrm>
          <a:off x="1197740" y="1512088"/>
          <a:ext cx="6233113" cy="555196"/>
        </a:xfrm>
        <a:custGeom>
          <a:avLst/>
          <a:gdLst/>
          <a:ahLst/>
          <a:cxnLst/>
          <a:rect l="0" t="0" r="0" b="0"/>
          <a:pathLst>
            <a:path>
              <a:moveTo>
                <a:pt x="6233113" y="0"/>
              </a:moveTo>
              <a:lnTo>
                <a:pt x="6233113" y="294698"/>
              </a:lnTo>
              <a:lnTo>
                <a:pt x="0" y="294698"/>
              </a:lnTo>
              <a:lnTo>
                <a:pt x="0" y="555196"/>
              </a:lnTo>
            </a:path>
          </a:pathLst>
        </a:custGeom>
        <a:noFill/>
        <a:ln w="9525" cap="flat" cmpd="sng" algn="ctr">
          <a:solidFill>
            <a:schemeClr val="accent2">
              <a:hueOff val="-389675"/>
              <a:satOff val="20693"/>
              <a:lumOff val="-107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57782" y="1786943"/>
        <a:ext cx="313028" cy="5486"/>
      </dsp:txXfrm>
    </dsp:sp>
    <dsp:sp modelId="{CEA4811D-EB29-433B-96E5-2E13F7BFF461}">
      <dsp:nvSpPr>
        <dsp:cNvPr id="0" name=""/>
        <dsp:cNvSpPr/>
      </dsp:nvSpPr>
      <dsp:spPr>
        <a:xfrm>
          <a:off x="6095421" y="84012"/>
          <a:ext cx="2670864" cy="1429875"/>
        </a:xfrm>
        <a:prstGeom prst="rect">
          <a:avLst/>
        </a:prstGeom>
        <a:solidFill>
          <a:schemeClr val="accent2">
            <a:hueOff val="-311740"/>
            <a:satOff val="16554"/>
            <a:lumOff val="-86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775" tIns="122576" rIns="116775" bIns="122576"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accent5">
                  <a:lumMod val="60000"/>
                  <a:lumOff val="40000"/>
                </a:schemeClr>
              </a:solidFill>
            </a:rPr>
            <a:t>Write</a:t>
          </a:r>
          <a:r>
            <a:rPr lang="en-US" sz="2000" kern="1200" dirty="0"/>
            <a:t> the highlighted/underlined parts in your own words</a:t>
          </a:r>
          <a:r>
            <a:rPr lang="en-US" sz="1800" kern="1200" dirty="0"/>
            <a:t>.</a:t>
          </a:r>
        </a:p>
      </dsp:txBody>
      <dsp:txXfrm>
        <a:off x="6095421" y="84012"/>
        <a:ext cx="2670864" cy="1429875"/>
      </dsp:txXfrm>
    </dsp:sp>
    <dsp:sp modelId="{5AE298C8-3858-4297-B8BD-2DBF705B6543}">
      <dsp:nvSpPr>
        <dsp:cNvPr id="0" name=""/>
        <dsp:cNvSpPr/>
      </dsp:nvSpPr>
      <dsp:spPr>
        <a:xfrm>
          <a:off x="2387503" y="2768902"/>
          <a:ext cx="517518" cy="91440"/>
        </a:xfrm>
        <a:custGeom>
          <a:avLst/>
          <a:gdLst/>
          <a:ahLst/>
          <a:cxnLst/>
          <a:rect l="0" t="0" r="0" b="0"/>
          <a:pathLst>
            <a:path>
              <a:moveTo>
                <a:pt x="0" y="45720"/>
              </a:moveTo>
              <a:lnTo>
                <a:pt x="517518" y="45720"/>
              </a:lnTo>
            </a:path>
          </a:pathLst>
        </a:custGeom>
        <a:noFill/>
        <a:ln w="9525" cap="flat" cmpd="sng" algn="ctr">
          <a:solidFill>
            <a:schemeClr val="accent2">
              <a:hueOff val="-584512"/>
              <a:satOff val="31039"/>
              <a:lumOff val="-161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32559" y="2811878"/>
        <a:ext cx="27405" cy="5486"/>
      </dsp:txXfrm>
    </dsp:sp>
    <dsp:sp modelId="{8BD291AB-561B-44D2-81B1-DB625D3A951F}">
      <dsp:nvSpPr>
        <dsp:cNvPr id="0" name=""/>
        <dsp:cNvSpPr/>
      </dsp:nvSpPr>
      <dsp:spPr>
        <a:xfrm>
          <a:off x="6177" y="2099684"/>
          <a:ext cx="2383125" cy="1429875"/>
        </a:xfrm>
        <a:prstGeom prst="rect">
          <a:avLst/>
        </a:prstGeom>
        <a:solidFill>
          <a:schemeClr val="accent2">
            <a:hueOff val="-467609"/>
            <a:satOff val="24831"/>
            <a:lumOff val="-129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775" tIns="122576" rIns="116775" bIns="122576" numCol="1" spcCol="1270" anchor="ctr" anchorCtr="0">
          <a:noAutofit/>
        </a:bodyPr>
        <a:lstStyle/>
        <a:p>
          <a:pPr marL="0" lvl="0" indent="0" algn="ctr" defTabSz="889000">
            <a:lnSpc>
              <a:spcPct val="90000"/>
            </a:lnSpc>
            <a:spcBef>
              <a:spcPct val="0"/>
            </a:spcBef>
            <a:spcAft>
              <a:spcPct val="35000"/>
            </a:spcAft>
            <a:buNone/>
          </a:pPr>
          <a:r>
            <a:rPr lang="en-US" sz="2000" kern="1200" dirty="0"/>
            <a:t>Do </a:t>
          </a:r>
          <a:r>
            <a:rPr lang="en-US" sz="2000" b="1" kern="1200" dirty="0">
              <a:solidFill>
                <a:schemeClr val="accent5">
                  <a:lumMod val="60000"/>
                  <a:lumOff val="40000"/>
                </a:schemeClr>
              </a:solidFill>
            </a:rPr>
            <a:t>not add </a:t>
          </a:r>
          <a:r>
            <a:rPr lang="en-US" sz="2000" kern="1200" dirty="0"/>
            <a:t>your </a:t>
          </a:r>
          <a:r>
            <a:rPr lang="en-US" sz="2000" b="0" kern="1200" dirty="0">
              <a:solidFill>
                <a:schemeClr val="bg1"/>
              </a:solidFill>
            </a:rPr>
            <a:t>comment</a:t>
          </a:r>
          <a:r>
            <a:rPr lang="en-US" sz="2000" kern="1200" dirty="0"/>
            <a:t>.</a:t>
          </a:r>
        </a:p>
      </dsp:txBody>
      <dsp:txXfrm>
        <a:off x="6177" y="2099684"/>
        <a:ext cx="2383125" cy="1429875"/>
      </dsp:txXfrm>
    </dsp:sp>
    <dsp:sp modelId="{6AD74DBA-66E4-44A4-8B3C-F637E4A28313}">
      <dsp:nvSpPr>
        <dsp:cNvPr id="0" name=""/>
        <dsp:cNvSpPr/>
      </dsp:nvSpPr>
      <dsp:spPr>
        <a:xfrm>
          <a:off x="5318747" y="2768902"/>
          <a:ext cx="517518" cy="91440"/>
        </a:xfrm>
        <a:custGeom>
          <a:avLst/>
          <a:gdLst/>
          <a:ahLst/>
          <a:cxnLst/>
          <a:rect l="0" t="0" r="0" b="0"/>
          <a:pathLst>
            <a:path>
              <a:moveTo>
                <a:pt x="0" y="45720"/>
              </a:moveTo>
              <a:lnTo>
                <a:pt x="517518" y="45720"/>
              </a:lnTo>
            </a:path>
          </a:pathLst>
        </a:custGeom>
        <a:noFill/>
        <a:ln w="9525" cap="flat" cmpd="sng" algn="ctr">
          <a:solidFill>
            <a:schemeClr val="accent2">
              <a:hueOff val="-779349"/>
              <a:satOff val="41385"/>
              <a:lumOff val="-215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63804" y="2811878"/>
        <a:ext cx="27405" cy="5486"/>
      </dsp:txXfrm>
    </dsp:sp>
    <dsp:sp modelId="{08D7EF64-EF68-43E8-A04E-6EA71469A9EB}">
      <dsp:nvSpPr>
        <dsp:cNvPr id="0" name=""/>
        <dsp:cNvSpPr/>
      </dsp:nvSpPr>
      <dsp:spPr>
        <a:xfrm>
          <a:off x="2937422" y="2099684"/>
          <a:ext cx="2383125" cy="1429875"/>
        </a:xfrm>
        <a:prstGeom prst="rect">
          <a:avLst/>
        </a:prstGeom>
        <a:solidFill>
          <a:schemeClr val="accent2">
            <a:hueOff val="-623479"/>
            <a:satOff val="33108"/>
            <a:lumOff val="-172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775" tIns="122576" rIns="116775" bIns="122576" numCol="1" spcCol="1270" anchor="ctr" anchorCtr="0">
          <a:noAutofit/>
        </a:bodyPr>
        <a:lstStyle/>
        <a:p>
          <a:pPr marL="0" lvl="0" indent="0" algn="ctr" defTabSz="889000">
            <a:lnSpc>
              <a:spcPct val="90000"/>
            </a:lnSpc>
            <a:spcBef>
              <a:spcPct val="0"/>
            </a:spcBef>
            <a:spcAft>
              <a:spcPct val="35000"/>
            </a:spcAft>
            <a:buNone/>
          </a:pPr>
          <a:r>
            <a:rPr lang="en-US" sz="2000" kern="1200" dirty="0"/>
            <a:t>Do </a:t>
          </a:r>
          <a:r>
            <a:rPr lang="en-US" sz="2000" b="1" kern="1200" dirty="0">
              <a:solidFill>
                <a:schemeClr val="accent5">
                  <a:lumMod val="60000"/>
                  <a:lumOff val="40000"/>
                </a:schemeClr>
              </a:solidFill>
            </a:rPr>
            <a:t>not change </a:t>
          </a:r>
          <a:r>
            <a:rPr lang="en-US" sz="2000" kern="1200" dirty="0"/>
            <a:t>the meaning.</a:t>
          </a:r>
        </a:p>
      </dsp:txBody>
      <dsp:txXfrm>
        <a:off x="2937422" y="2099684"/>
        <a:ext cx="2383125" cy="1429875"/>
      </dsp:txXfrm>
    </dsp:sp>
    <dsp:sp modelId="{033570A0-F0E9-4C96-A128-1FD9A7899B28}">
      <dsp:nvSpPr>
        <dsp:cNvPr id="0" name=""/>
        <dsp:cNvSpPr/>
      </dsp:nvSpPr>
      <dsp:spPr>
        <a:xfrm>
          <a:off x="5868666" y="2099684"/>
          <a:ext cx="2383125" cy="1429875"/>
        </a:xfrm>
        <a:prstGeom prst="rect">
          <a:avLst/>
        </a:prstGeom>
        <a:solidFill>
          <a:schemeClr val="accent2">
            <a:hueOff val="-779349"/>
            <a:satOff val="41385"/>
            <a:lumOff val="-215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775" tIns="122576" rIns="116775" bIns="122576" numCol="1" spcCol="1270" anchor="ctr" anchorCtr="0">
          <a:noAutofit/>
        </a:bodyPr>
        <a:lstStyle/>
        <a:p>
          <a:pPr marL="0" lvl="0" indent="0" algn="ctr" defTabSz="889000">
            <a:lnSpc>
              <a:spcPct val="90000"/>
            </a:lnSpc>
            <a:spcBef>
              <a:spcPct val="0"/>
            </a:spcBef>
            <a:spcAft>
              <a:spcPct val="35000"/>
            </a:spcAft>
            <a:buNone/>
          </a:pPr>
          <a:r>
            <a:rPr lang="en-US" sz="2000" kern="1200" dirty="0"/>
            <a:t>Remember to </a:t>
          </a:r>
          <a:r>
            <a:rPr lang="en-US" sz="2000" b="1" kern="1200" dirty="0">
              <a:solidFill>
                <a:schemeClr val="accent5">
                  <a:lumMod val="60000"/>
                  <a:lumOff val="40000"/>
                </a:schemeClr>
              </a:solidFill>
            </a:rPr>
            <a:t>cite</a:t>
          </a:r>
          <a:r>
            <a:rPr lang="en-US" sz="2000" kern="1200" dirty="0"/>
            <a:t> correctly</a:t>
          </a:r>
          <a:r>
            <a:rPr lang="en-US" sz="2300" kern="1200" dirty="0"/>
            <a:t>.</a:t>
          </a:r>
        </a:p>
      </dsp:txBody>
      <dsp:txXfrm>
        <a:off x="5868666" y="2099684"/>
        <a:ext cx="2383125" cy="14298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16252-E2C1-4E0C-9FF8-CA7D1E62E372}">
      <dsp:nvSpPr>
        <dsp:cNvPr id="0" name=""/>
        <dsp:cNvSpPr/>
      </dsp:nvSpPr>
      <dsp:spPr>
        <a:xfrm>
          <a:off x="0" y="814892"/>
          <a:ext cx="7597040" cy="1216800"/>
        </a:xfrm>
        <a:prstGeom prst="roundRect">
          <a:avLst/>
        </a:prstGeom>
        <a:solidFill>
          <a:schemeClr val="accent3">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1. We might need to paraphrase</a:t>
          </a:r>
          <a:br>
            <a:rPr lang="en-US" sz="2800" kern="1200" dirty="0"/>
          </a:br>
          <a:r>
            <a:rPr lang="en-US" sz="2800" b="1" kern="1200" dirty="0"/>
            <a:t>the main points </a:t>
          </a:r>
          <a:r>
            <a:rPr lang="en-US" sz="2800" kern="1200" dirty="0"/>
            <a:t>of</a:t>
          </a:r>
          <a:r>
            <a:rPr lang="en-US" sz="2800" b="1" kern="1200" dirty="0"/>
            <a:t> </a:t>
          </a:r>
          <a:r>
            <a:rPr lang="en-US" sz="2800" kern="1200" dirty="0"/>
            <a:t>a text</a:t>
          </a:r>
        </a:p>
      </dsp:txBody>
      <dsp:txXfrm>
        <a:off x="59399" y="874291"/>
        <a:ext cx="7478242" cy="1098002"/>
      </dsp:txXfrm>
    </dsp:sp>
    <dsp:sp modelId="{53E25B9A-273C-4F14-B3E7-3DA6881175F9}">
      <dsp:nvSpPr>
        <dsp:cNvPr id="0" name=""/>
        <dsp:cNvSpPr/>
      </dsp:nvSpPr>
      <dsp:spPr>
        <a:xfrm>
          <a:off x="0" y="2218893"/>
          <a:ext cx="7597040" cy="1216800"/>
        </a:xfrm>
        <a:prstGeom prst="roundRect">
          <a:avLst/>
        </a:prstGeom>
        <a:solidFill>
          <a:schemeClr val="accent6">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2. We might need to paraphrase </a:t>
          </a:r>
          <a:br>
            <a:rPr lang="en-US" sz="2800" kern="1200" dirty="0"/>
          </a:br>
          <a:r>
            <a:rPr lang="en-US" sz="2800" b="1" kern="1200" dirty="0"/>
            <a:t>a specific example </a:t>
          </a:r>
          <a:r>
            <a:rPr lang="en-US" sz="2800" kern="1200" dirty="0"/>
            <a:t>from a text</a:t>
          </a:r>
        </a:p>
      </dsp:txBody>
      <dsp:txXfrm>
        <a:off x="59399" y="2278292"/>
        <a:ext cx="7478242" cy="1098002"/>
      </dsp:txXfrm>
    </dsp:sp>
    <dsp:sp modelId="{3E257798-007B-476C-898A-AFE715A2E1B8}">
      <dsp:nvSpPr>
        <dsp:cNvPr id="0" name=""/>
        <dsp:cNvSpPr/>
      </dsp:nvSpPr>
      <dsp:spPr>
        <a:xfrm>
          <a:off x="0" y="3622893"/>
          <a:ext cx="7597040"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3. We might need to paraphrase </a:t>
          </a:r>
          <a:br>
            <a:rPr lang="en-US" sz="2800" kern="1200" dirty="0"/>
          </a:br>
          <a:r>
            <a:rPr lang="en-US" sz="2800" b="1" kern="1200" dirty="0"/>
            <a:t>a study </a:t>
          </a:r>
          <a:r>
            <a:rPr lang="en-US" sz="2800" kern="1200" dirty="0"/>
            <a:t>explained in</a:t>
          </a:r>
          <a:r>
            <a:rPr lang="en-US" sz="2800" b="1" kern="1200" dirty="0"/>
            <a:t> </a:t>
          </a:r>
          <a:r>
            <a:rPr lang="en-US" sz="2800" kern="1200" dirty="0"/>
            <a:t>a text.</a:t>
          </a:r>
        </a:p>
      </dsp:txBody>
      <dsp:txXfrm>
        <a:off x="59399" y="3682292"/>
        <a:ext cx="7478242"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grpSp>
        <p:nvGrpSpPr>
          <p:cNvPr id="25" name="Group 24"/>
          <p:cNvGrpSpPr/>
          <p:nvPr/>
        </p:nvGrpSpPr>
        <p:grpSpPr>
          <a:xfrm>
            <a:off x="-9525" y="-3175"/>
            <a:ext cx="12197943" cy="6861176"/>
            <a:chOff x="-9525" y="-3175"/>
            <a:chExt cx="12197943" cy="6861176"/>
          </a:xfrm>
        </p:grpSpPr>
        <p:sp>
          <p:nvSpPr>
            <p:cNvPr id="14" name="Freeform 5"/>
            <p:cNvSpPr>
              <a:spLocks noEditPoints="1"/>
            </p:cNvSpPr>
            <p:nvPr/>
          </p:nvSpPr>
          <p:spPr bwMode="auto">
            <a:xfrm>
              <a:off x="-9525" y="-3175"/>
              <a:ext cx="11242675" cy="6861175"/>
            </a:xfrm>
            <a:custGeom>
              <a:avLst/>
              <a:gdLst/>
              <a:ahLst/>
              <a:cxnLst/>
              <a:rect l="0" t="0" r="r" b="b"/>
              <a:pathLst>
                <a:path w="3538" h="2158">
                  <a:moveTo>
                    <a:pt x="1153" y="425"/>
                  </a:moveTo>
                  <a:cubicBezTo>
                    <a:pt x="1156" y="429"/>
                    <a:pt x="1166" y="413"/>
                    <a:pt x="1171" y="406"/>
                  </a:cubicBezTo>
                  <a:cubicBezTo>
                    <a:pt x="1177" y="398"/>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5"/>
                  </a:cubicBezTo>
                  <a:cubicBezTo>
                    <a:pt x="1198" y="297"/>
                    <a:pt x="1194" y="303"/>
                    <a:pt x="1190" y="310"/>
                  </a:cubicBezTo>
                  <a:cubicBezTo>
                    <a:pt x="1185" y="318"/>
                    <a:pt x="1180" y="325"/>
                    <a:pt x="1177" y="334"/>
                  </a:cubicBezTo>
                  <a:cubicBezTo>
                    <a:pt x="1171" y="349"/>
                    <a:pt x="1167" y="364"/>
                    <a:pt x="1162" y="379"/>
                  </a:cubicBezTo>
                  <a:cubicBezTo>
                    <a:pt x="1158" y="394"/>
                    <a:pt x="1149" y="420"/>
                    <a:pt x="1153" y="425"/>
                  </a:cubicBezTo>
                  <a:close/>
                  <a:moveTo>
                    <a:pt x="2234" y="763"/>
                  </a:moveTo>
                  <a:cubicBezTo>
                    <a:pt x="2245" y="793"/>
                    <a:pt x="2265" y="812"/>
                    <a:pt x="2285" y="829"/>
                  </a:cubicBezTo>
                  <a:cubicBezTo>
                    <a:pt x="2287" y="831"/>
                    <a:pt x="2289" y="832"/>
                    <a:pt x="2291" y="833"/>
                  </a:cubicBezTo>
                  <a:cubicBezTo>
                    <a:pt x="2292" y="833"/>
                    <a:pt x="2293" y="833"/>
                    <a:pt x="2293" y="833"/>
                  </a:cubicBezTo>
                  <a:cubicBezTo>
                    <a:pt x="2295" y="833"/>
                    <a:pt x="2296" y="832"/>
                    <a:pt x="2297" y="831"/>
                  </a:cubicBezTo>
                  <a:cubicBezTo>
                    <a:pt x="2301" y="826"/>
                    <a:pt x="2295" y="813"/>
                    <a:pt x="2294" y="808"/>
                  </a:cubicBezTo>
                  <a:cubicBezTo>
                    <a:pt x="2290" y="800"/>
                    <a:pt x="2286" y="792"/>
                    <a:pt x="2282" y="784"/>
                  </a:cubicBezTo>
                  <a:cubicBezTo>
                    <a:pt x="2276" y="771"/>
                    <a:pt x="2269" y="757"/>
                    <a:pt x="2260" y="746"/>
                  </a:cubicBezTo>
                  <a:cubicBezTo>
                    <a:pt x="2257" y="741"/>
                    <a:pt x="2253" y="736"/>
                    <a:pt x="2248" y="734"/>
                  </a:cubicBezTo>
                  <a:cubicBezTo>
                    <a:pt x="2243" y="733"/>
                    <a:pt x="2237" y="734"/>
                    <a:pt x="2234" y="740"/>
                  </a:cubicBezTo>
                  <a:cubicBezTo>
                    <a:pt x="2232" y="743"/>
                    <a:pt x="2231" y="747"/>
                    <a:pt x="2232" y="751"/>
                  </a:cubicBezTo>
                  <a:cubicBezTo>
                    <a:pt x="2232" y="756"/>
                    <a:pt x="2233" y="759"/>
                    <a:pt x="2234" y="763"/>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29"/>
                    <a:pt x="1216" y="1015"/>
                  </a:cubicBezTo>
                  <a:cubicBezTo>
                    <a:pt x="1216" y="1011"/>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2"/>
                  </a:moveTo>
                  <a:cubicBezTo>
                    <a:pt x="1151" y="929"/>
                    <a:pt x="1144" y="931"/>
                    <a:pt x="1140" y="937"/>
                  </a:cubicBezTo>
                  <a:cubicBezTo>
                    <a:pt x="1136" y="942"/>
                    <a:pt x="1134" y="949"/>
                    <a:pt x="1133" y="956"/>
                  </a:cubicBezTo>
                  <a:cubicBezTo>
                    <a:pt x="1134" y="981"/>
                    <a:pt x="1137" y="1006"/>
                    <a:pt x="1140" y="1031"/>
                  </a:cubicBezTo>
                  <a:cubicBezTo>
                    <a:pt x="1142" y="1041"/>
                    <a:pt x="1143" y="1051"/>
                    <a:pt x="1145" y="1061"/>
                  </a:cubicBezTo>
                  <a:cubicBezTo>
                    <a:pt x="1146" y="1064"/>
                    <a:pt x="1149" y="1082"/>
                    <a:pt x="1153" y="1074"/>
                  </a:cubicBezTo>
                  <a:cubicBezTo>
                    <a:pt x="1155" y="1069"/>
                    <a:pt x="1156" y="1063"/>
                    <a:pt x="1157" y="1058"/>
                  </a:cubicBezTo>
                  <a:cubicBezTo>
                    <a:pt x="1159" y="1048"/>
                    <a:pt x="1160" y="1038"/>
                    <a:pt x="1161" y="1028"/>
                  </a:cubicBezTo>
                  <a:cubicBezTo>
                    <a:pt x="1164" y="1011"/>
                    <a:pt x="1165" y="994"/>
                    <a:pt x="1166" y="977"/>
                  </a:cubicBezTo>
                  <a:cubicBezTo>
                    <a:pt x="1167" y="963"/>
                    <a:pt x="1168" y="940"/>
                    <a:pt x="1156" y="932"/>
                  </a:cubicBezTo>
                  <a:close/>
                  <a:moveTo>
                    <a:pt x="2305" y="16"/>
                  </a:moveTo>
                  <a:cubicBezTo>
                    <a:pt x="2307" y="11"/>
                    <a:pt x="2308" y="5"/>
                    <a:pt x="2309" y="0"/>
                  </a:cubicBezTo>
                  <a:cubicBezTo>
                    <a:pt x="2297" y="0"/>
                    <a:pt x="2297" y="0"/>
                    <a:pt x="2297" y="0"/>
                  </a:cubicBezTo>
                  <a:cubicBezTo>
                    <a:pt x="2297" y="1"/>
                    <a:pt x="2297" y="2"/>
                    <a:pt x="2297" y="2"/>
                  </a:cubicBezTo>
                  <a:cubicBezTo>
                    <a:pt x="2298" y="5"/>
                    <a:pt x="2301" y="24"/>
                    <a:pt x="2305" y="16"/>
                  </a:cubicBezTo>
                  <a:close/>
                  <a:moveTo>
                    <a:pt x="2282" y="57"/>
                  </a:moveTo>
                  <a:cubicBezTo>
                    <a:pt x="2285" y="61"/>
                    <a:pt x="2299" y="86"/>
                    <a:pt x="2299" y="75"/>
                  </a:cubicBezTo>
                  <a:cubicBezTo>
                    <a:pt x="2299" y="64"/>
                    <a:pt x="2296" y="51"/>
                    <a:pt x="2293" y="40"/>
                  </a:cubicBezTo>
                  <a:cubicBezTo>
                    <a:pt x="2290" y="26"/>
                    <a:pt x="2287" y="13"/>
                    <a:pt x="2283" y="0"/>
                  </a:cubicBezTo>
                  <a:cubicBezTo>
                    <a:pt x="2252" y="0"/>
                    <a:pt x="2252" y="0"/>
                    <a:pt x="2252" y="0"/>
                  </a:cubicBezTo>
                  <a:cubicBezTo>
                    <a:pt x="2256" y="11"/>
                    <a:pt x="2261" y="21"/>
                    <a:pt x="2266" y="31"/>
                  </a:cubicBezTo>
                  <a:cubicBezTo>
                    <a:pt x="2271" y="40"/>
                    <a:pt x="2276" y="49"/>
                    <a:pt x="2282" y="57"/>
                  </a:cubicBezTo>
                  <a:close/>
                  <a:moveTo>
                    <a:pt x="2234" y="58"/>
                  </a:moveTo>
                  <a:cubicBezTo>
                    <a:pt x="2245" y="87"/>
                    <a:pt x="2265" y="107"/>
                    <a:pt x="2285" y="124"/>
                  </a:cubicBezTo>
                  <a:cubicBezTo>
                    <a:pt x="2287" y="125"/>
                    <a:pt x="2289" y="127"/>
                    <a:pt x="2291" y="127"/>
                  </a:cubicBezTo>
                  <a:cubicBezTo>
                    <a:pt x="2292" y="128"/>
                    <a:pt x="2293" y="128"/>
                    <a:pt x="2293" y="128"/>
                  </a:cubicBezTo>
                  <a:cubicBezTo>
                    <a:pt x="2295" y="127"/>
                    <a:pt x="2296" y="127"/>
                    <a:pt x="2297" y="125"/>
                  </a:cubicBezTo>
                  <a:cubicBezTo>
                    <a:pt x="2301" y="121"/>
                    <a:pt x="2295" y="107"/>
                    <a:pt x="2294" y="102"/>
                  </a:cubicBezTo>
                  <a:cubicBezTo>
                    <a:pt x="2290" y="94"/>
                    <a:pt x="2286" y="86"/>
                    <a:pt x="2282" y="78"/>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1128" y="1047"/>
                  </a:moveTo>
                  <a:cubicBezTo>
                    <a:pt x="1124" y="1032"/>
                    <a:pt x="1118" y="1009"/>
                    <a:pt x="1104" y="1004"/>
                  </a:cubicBezTo>
                  <a:cubicBezTo>
                    <a:pt x="1100" y="1003"/>
                    <a:pt x="1095" y="1004"/>
                    <a:pt x="1092" y="1008"/>
                  </a:cubicBezTo>
                  <a:cubicBezTo>
                    <a:pt x="1088" y="1014"/>
                    <a:pt x="1088" y="1022"/>
                    <a:pt x="1090" y="1029"/>
                  </a:cubicBezTo>
                  <a:cubicBezTo>
                    <a:pt x="1096" y="1050"/>
                    <a:pt x="1104" y="1070"/>
                    <a:pt x="1114" y="1089"/>
                  </a:cubicBezTo>
                  <a:cubicBezTo>
                    <a:pt x="1119" y="1098"/>
                    <a:pt x="1125" y="1107"/>
                    <a:pt x="1130" y="1116"/>
                  </a:cubicBezTo>
                  <a:cubicBezTo>
                    <a:pt x="1133" y="1120"/>
                    <a:pt x="1147" y="1144"/>
                    <a:pt x="1147" y="1134"/>
                  </a:cubicBezTo>
                  <a:cubicBezTo>
                    <a:pt x="1147" y="1122"/>
                    <a:pt x="1144" y="1109"/>
                    <a:pt x="1141" y="1098"/>
                  </a:cubicBezTo>
                  <a:cubicBezTo>
                    <a:pt x="1138" y="1081"/>
                    <a:pt x="1133" y="1064"/>
                    <a:pt x="1128" y="1047"/>
                  </a:cubicBezTo>
                  <a:close/>
                  <a:moveTo>
                    <a:pt x="2" y="0"/>
                  </a:moveTo>
                  <a:cubicBezTo>
                    <a:pt x="2" y="14"/>
                    <a:pt x="2" y="14"/>
                    <a:pt x="2" y="14"/>
                  </a:cubicBezTo>
                  <a:cubicBezTo>
                    <a:pt x="3" y="10"/>
                    <a:pt x="4" y="5"/>
                    <a:pt x="5" y="0"/>
                  </a:cubicBezTo>
                  <a:lnTo>
                    <a:pt x="2" y="0"/>
                  </a:lnTo>
                  <a:close/>
                  <a:moveTo>
                    <a:pt x="1082" y="1116"/>
                  </a:moveTo>
                  <a:cubicBezTo>
                    <a:pt x="1093" y="1145"/>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2"/>
                    <a:pt x="1134" y="1145"/>
                    <a:pt x="1130" y="1137"/>
                  </a:cubicBezTo>
                  <a:cubicBezTo>
                    <a:pt x="1124" y="1123"/>
                    <a:pt x="1117" y="1110"/>
                    <a:pt x="1108" y="1098"/>
                  </a:cubicBezTo>
                  <a:cubicBezTo>
                    <a:pt x="1105" y="1093"/>
                    <a:pt x="1101" y="1089"/>
                    <a:pt x="1096" y="1087"/>
                  </a:cubicBezTo>
                  <a:cubicBezTo>
                    <a:pt x="1091" y="1085"/>
                    <a:pt x="1085" y="1087"/>
                    <a:pt x="1082" y="1092"/>
                  </a:cubicBezTo>
                  <a:cubicBezTo>
                    <a:pt x="1080" y="1096"/>
                    <a:pt x="1079" y="1100"/>
                    <a:pt x="1080" y="1104"/>
                  </a:cubicBezTo>
                  <a:cubicBezTo>
                    <a:pt x="1080" y="1108"/>
                    <a:pt x="1081" y="1112"/>
                    <a:pt x="1082" y="1116"/>
                  </a:cubicBezTo>
                  <a:close/>
                  <a:moveTo>
                    <a:pt x="19" y="56"/>
                  </a:moveTo>
                  <a:cubicBezTo>
                    <a:pt x="25" y="48"/>
                    <a:pt x="31" y="40"/>
                    <a:pt x="36" y="32"/>
                  </a:cubicBezTo>
                  <a:cubicBezTo>
                    <a:pt x="42" y="22"/>
                    <a:pt x="48" y="11"/>
                    <a:pt x="53" y="0"/>
                  </a:cubicBezTo>
                  <a:cubicBezTo>
                    <a:pt x="19" y="0"/>
                    <a:pt x="19" y="0"/>
                    <a:pt x="19" y="0"/>
                  </a:cubicBezTo>
                  <a:cubicBezTo>
                    <a:pt x="16" y="10"/>
                    <a:pt x="13" y="20"/>
                    <a:pt x="10" y="29"/>
                  </a:cubicBezTo>
                  <a:cubicBezTo>
                    <a:pt x="8" y="38"/>
                    <a:pt x="4" y="50"/>
                    <a:pt x="2" y="59"/>
                  </a:cubicBezTo>
                  <a:cubicBezTo>
                    <a:pt x="2" y="75"/>
                    <a:pt x="2" y="75"/>
                    <a:pt x="2" y="75"/>
                  </a:cubicBezTo>
                  <a:cubicBezTo>
                    <a:pt x="6" y="76"/>
                    <a:pt x="14" y="63"/>
                    <a:pt x="19" y="56"/>
                  </a:cubicBezTo>
                  <a:close/>
                  <a:moveTo>
                    <a:pt x="9" y="675"/>
                  </a:moveTo>
                  <a:cubicBezTo>
                    <a:pt x="12" y="658"/>
                    <a:pt x="14" y="641"/>
                    <a:pt x="14" y="624"/>
                  </a:cubicBezTo>
                  <a:cubicBezTo>
                    <a:pt x="15" y="610"/>
                    <a:pt x="16" y="587"/>
                    <a:pt x="4" y="580"/>
                  </a:cubicBezTo>
                  <a:cubicBezTo>
                    <a:pt x="3" y="579"/>
                    <a:pt x="2" y="579"/>
                    <a:pt x="2" y="579"/>
                  </a:cubicBezTo>
                  <a:cubicBezTo>
                    <a:pt x="2" y="719"/>
                    <a:pt x="2" y="719"/>
                    <a:pt x="2" y="719"/>
                  </a:cubicBezTo>
                  <a:cubicBezTo>
                    <a:pt x="3" y="715"/>
                    <a:pt x="4" y="710"/>
                    <a:pt x="5" y="705"/>
                  </a:cubicBezTo>
                  <a:cubicBezTo>
                    <a:pt x="7" y="695"/>
                    <a:pt x="8" y="685"/>
                    <a:pt x="9" y="675"/>
                  </a:cubicBezTo>
                  <a:close/>
                  <a:moveTo>
                    <a:pt x="1082" y="408"/>
                  </a:moveTo>
                  <a:cubicBezTo>
                    <a:pt x="1093" y="437"/>
                    <a:pt x="1113" y="457"/>
                    <a:pt x="1133" y="474"/>
                  </a:cubicBezTo>
                  <a:cubicBezTo>
                    <a:pt x="1135" y="475"/>
                    <a:pt x="1137" y="477"/>
                    <a:pt x="1139" y="477"/>
                  </a:cubicBezTo>
                  <a:cubicBezTo>
                    <a:pt x="1140" y="478"/>
                    <a:pt x="1141" y="478"/>
                    <a:pt x="1142" y="477"/>
                  </a:cubicBezTo>
                  <a:cubicBezTo>
                    <a:pt x="1143" y="477"/>
                    <a:pt x="1144" y="477"/>
                    <a:pt x="1145" y="475"/>
                  </a:cubicBezTo>
                  <a:cubicBezTo>
                    <a:pt x="1149" y="470"/>
                    <a:pt x="1143" y="457"/>
                    <a:pt x="1142" y="452"/>
                  </a:cubicBezTo>
                  <a:cubicBezTo>
                    <a:pt x="1138" y="444"/>
                    <a:pt x="1134" y="436"/>
                    <a:pt x="1130" y="428"/>
                  </a:cubicBezTo>
                  <a:cubicBezTo>
                    <a:pt x="1124" y="415"/>
                    <a:pt x="1117" y="402"/>
                    <a:pt x="1108" y="390"/>
                  </a:cubicBezTo>
                  <a:cubicBezTo>
                    <a:pt x="1105" y="385"/>
                    <a:pt x="1101" y="380"/>
                    <a:pt x="1096" y="379"/>
                  </a:cubicBezTo>
                  <a:cubicBezTo>
                    <a:pt x="1091" y="377"/>
                    <a:pt x="1085" y="379"/>
                    <a:pt x="1082" y="384"/>
                  </a:cubicBezTo>
                  <a:cubicBezTo>
                    <a:pt x="1080" y="387"/>
                    <a:pt x="1079" y="392"/>
                    <a:pt x="1080" y="396"/>
                  </a:cubicBezTo>
                  <a:cubicBezTo>
                    <a:pt x="1080" y="400"/>
                    <a:pt x="1081" y="404"/>
                    <a:pt x="1082" y="408"/>
                  </a:cubicBezTo>
                  <a:close/>
                  <a:moveTo>
                    <a:pt x="1145" y="352"/>
                  </a:moveTo>
                  <a:cubicBezTo>
                    <a:pt x="1146" y="355"/>
                    <a:pt x="1149" y="374"/>
                    <a:pt x="1153" y="366"/>
                  </a:cubicBezTo>
                  <a:cubicBezTo>
                    <a:pt x="1155" y="361"/>
                    <a:pt x="1156" y="355"/>
                    <a:pt x="1157" y="350"/>
                  </a:cubicBezTo>
                  <a:cubicBezTo>
                    <a:pt x="1159" y="340"/>
                    <a:pt x="1160" y="329"/>
                    <a:pt x="1161" y="319"/>
                  </a:cubicBezTo>
                  <a:cubicBezTo>
                    <a:pt x="1164" y="302"/>
                    <a:pt x="1165" y="285"/>
                    <a:pt x="1166" y="268"/>
                  </a:cubicBezTo>
                  <a:cubicBezTo>
                    <a:pt x="1167" y="254"/>
                    <a:pt x="1168" y="231"/>
                    <a:pt x="1156" y="224"/>
                  </a:cubicBezTo>
                  <a:cubicBezTo>
                    <a:pt x="1151" y="221"/>
                    <a:pt x="1144" y="223"/>
                    <a:pt x="1140" y="228"/>
                  </a:cubicBezTo>
                  <a:cubicBezTo>
                    <a:pt x="1136" y="233"/>
                    <a:pt x="1134" y="240"/>
                    <a:pt x="1133" y="248"/>
                  </a:cubicBezTo>
                  <a:cubicBezTo>
                    <a:pt x="1134" y="273"/>
                    <a:pt x="1137" y="298"/>
                    <a:pt x="1140" y="323"/>
                  </a:cubicBezTo>
                  <a:cubicBezTo>
                    <a:pt x="1142" y="333"/>
                    <a:pt x="1143" y="342"/>
                    <a:pt x="1145" y="352"/>
                  </a:cubicBezTo>
                  <a:close/>
                  <a:moveTo>
                    <a:pt x="1114" y="380"/>
                  </a:moveTo>
                  <a:cubicBezTo>
                    <a:pt x="1119" y="390"/>
                    <a:pt x="1125" y="399"/>
                    <a:pt x="1130" y="407"/>
                  </a:cubicBezTo>
                  <a:cubicBezTo>
                    <a:pt x="1133" y="411"/>
                    <a:pt x="1147" y="435"/>
                    <a:pt x="1147" y="425"/>
                  </a:cubicBezTo>
                  <a:cubicBezTo>
                    <a:pt x="1147" y="414"/>
                    <a:pt x="1144" y="401"/>
                    <a:pt x="1141" y="390"/>
                  </a:cubicBezTo>
                  <a:cubicBezTo>
                    <a:pt x="1138" y="372"/>
                    <a:pt x="1133" y="355"/>
                    <a:pt x="1128" y="338"/>
                  </a:cubicBezTo>
                  <a:cubicBezTo>
                    <a:pt x="1124" y="324"/>
                    <a:pt x="1118" y="300"/>
                    <a:pt x="1104" y="296"/>
                  </a:cubicBezTo>
                  <a:cubicBezTo>
                    <a:pt x="1100" y="294"/>
                    <a:pt x="1095" y="295"/>
                    <a:pt x="1092" y="300"/>
                  </a:cubicBezTo>
                  <a:cubicBezTo>
                    <a:pt x="1088" y="305"/>
                    <a:pt x="1088" y="314"/>
                    <a:pt x="1090" y="320"/>
                  </a:cubicBezTo>
                  <a:cubicBezTo>
                    <a:pt x="1096" y="342"/>
                    <a:pt x="1104" y="362"/>
                    <a:pt x="1114" y="380"/>
                  </a:cubicBezTo>
                  <a:close/>
                  <a:moveTo>
                    <a:pt x="2308" y="580"/>
                  </a:moveTo>
                  <a:cubicBezTo>
                    <a:pt x="2303" y="577"/>
                    <a:pt x="2296" y="579"/>
                    <a:pt x="2292" y="584"/>
                  </a:cubicBezTo>
                  <a:cubicBezTo>
                    <a:pt x="2288" y="589"/>
                    <a:pt x="2286" y="596"/>
                    <a:pt x="2285" y="603"/>
                  </a:cubicBezTo>
                  <a:cubicBezTo>
                    <a:pt x="2286" y="629"/>
                    <a:pt x="2289" y="653"/>
                    <a:pt x="2292" y="678"/>
                  </a:cubicBezTo>
                  <a:cubicBezTo>
                    <a:pt x="2294" y="688"/>
                    <a:pt x="2295" y="698"/>
                    <a:pt x="2297" y="708"/>
                  </a:cubicBezTo>
                  <a:cubicBezTo>
                    <a:pt x="2298" y="711"/>
                    <a:pt x="2301" y="729"/>
                    <a:pt x="2305" y="721"/>
                  </a:cubicBezTo>
                  <a:cubicBezTo>
                    <a:pt x="2307" y="717"/>
                    <a:pt x="2308" y="710"/>
                    <a:pt x="2309" y="705"/>
                  </a:cubicBezTo>
                  <a:cubicBezTo>
                    <a:pt x="2311" y="695"/>
                    <a:pt x="2312" y="685"/>
                    <a:pt x="2313" y="675"/>
                  </a:cubicBezTo>
                  <a:cubicBezTo>
                    <a:pt x="2316" y="658"/>
                    <a:pt x="2317" y="641"/>
                    <a:pt x="2318" y="624"/>
                  </a:cubicBezTo>
                  <a:cubicBezTo>
                    <a:pt x="2319" y="610"/>
                    <a:pt x="2320" y="587"/>
                    <a:pt x="2308" y="580"/>
                  </a:cubicBezTo>
                  <a:close/>
                  <a:moveTo>
                    <a:pt x="3475" y="1115"/>
                  </a:moveTo>
                  <a:cubicBezTo>
                    <a:pt x="3481" y="1107"/>
                    <a:pt x="3487" y="1099"/>
                    <a:pt x="3492" y="1090"/>
                  </a:cubicBezTo>
                  <a:cubicBezTo>
                    <a:pt x="3499" y="1079"/>
                    <a:pt x="3505" y="1067"/>
                    <a:pt x="3511" y="1054"/>
                  </a:cubicBezTo>
                  <a:cubicBezTo>
                    <a:pt x="3516" y="1042"/>
                    <a:pt x="3522" y="1029"/>
                    <a:pt x="3520" y="1015"/>
                  </a:cubicBezTo>
                  <a:cubicBezTo>
                    <a:pt x="3520" y="1011"/>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ubicBezTo>
                    <a:pt x="3460" y="1137"/>
                    <a:pt x="3470" y="1122"/>
                    <a:pt x="3475" y="1115"/>
                  </a:cubicBezTo>
                  <a:close/>
                  <a:moveTo>
                    <a:pt x="3457" y="425"/>
                  </a:moveTo>
                  <a:cubicBezTo>
                    <a:pt x="3460" y="429"/>
                    <a:pt x="3470" y="413"/>
                    <a:pt x="3475" y="406"/>
                  </a:cubicBezTo>
                  <a:cubicBezTo>
                    <a:pt x="3481" y="398"/>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5"/>
                  </a:cubicBezTo>
                  <a:cubicBezTo>
                    <a:pt x="3502" y="297"/>
                    <a:pt x="3498" y="303"/>
                    <a:pt x="3494" y="310"/>
                  </a:cubicBezTo>
                  <a:cubicBezTo>
                    <a:pt x="3489" y="318"/>
                    <a:pt x="3484" y="325"/>
                    <a:pt x="3481" y="334"/>
                  </a:cubicBezTo>
                  <a:cubicBezTo>
                    <a:pt x="3475" y="349"/>
                    <a:pt x="3471" y="364"/>
                    <a:pt x="3466" y="379"/>
                  </a:cubicBezTo>
                  <a:cubicBezTo>
                    <a:pt x="3462" y="394"/>
                    <a:pt x="3453" y="420"/>
                    <a:pt x="3457" y="425"/>
                  </a:cubicBezTo>
                  <a:close/>
                  <a:moveTo>
                    <a:pt x="3449" y="352"/>
                  </a:moveTo>
                  <a:cubicBezTo>
                    <a:pt x="3450" y="355"/>
                    <a:pt x="3453" y="374"/>
                    <a:pt x="3457" y="366"/>
                  </a:cubicBezTo>
                  <a:cubicBezTo>
                    <a:pt x="3459" y="361"/>
                    <a:pt x="3460" y="355"/>
                    <a:pt x="3461" y="350"/>
                  </a:cubicBezTo>
                  <a:cubicBezTo>
                    <a:pt x="3463" y="340"/>
                    <a:pt x="3464" y="329"/>
                    <a:pt x="3465" y="319"/>
                  </a:cubicBezTo>
                  <a:cubicBezTo>
                    <a:pt x="3468" y="302"/>
                    <a:pt x="3469" y="285"/>
                    <a:pt x="3470" y="268"/>
                  </a:cubicBezTo>
                  <a:cubicBezTo>
                    <a:pt x="3471" y="254"/>
                    <a:pt x="3472" y="231"/>
                    <a:pt x="3460" y="224"/>
                  </a:cubicBezTo>
                  <a:cubicBezTo>
                    <a:pt x="3455" y="221"/>
                    <a:pt x="3448" y="223"/>
                    <a:pt x="3444" y="228"/>
                  </a:cubicBezTo>
                  <a:cubicBezTo>
                    <a:pt x="3440" y="233"/>
                    <a:pt x="3438" y="240"/>
                    <a:pt x="3437" y="248"/>
                  </a:cubicBezTo>
                  <a:cubicBezTo>
                    <a:pt x="3438" y="273"/>
                    <a:pt x="3441" y="298"/>
                    <a:pt x="3444" y="323"/>
                  </a:cubicBezTo>
                  <a:cubicBezTo>
                    <a:pt x="3446" y="333"/>
                    <a:pt x="3447" y="342"/>
                    <a:pt x="3449" y="352"/>
                  </a:cubicBezTo>
                  <a:close/>
                  <a:moveTo>
                    <a:pt x="3516" y="381"/>
                  </a:moveTo>
                  <a:cubicBezTo>
                    <a:pt x="3503" y="387"/>
                    <a:pt x="3492" y="401"/>
                    <a:pt x="3483" y="415"/>
                  </a:cubicBezTo>
                  <a:cubicBezTo>
                    <a:pt x="3471" y="432"/>
                    <a:pt x="3456" y="468"/>
                    <a:pt x="3459" y="474"/>
                  </a:cubicBezTo>
                  <a:cubicBezTo>
                    <a:pt x="3462" y="480"/>
                    <a:pt x="3500" y="455"/>
                    <a:pt x="3515" y="435"/>
                  </a:cubicBezTo>
                  <a:cubicBezTo>
                    <a:pt x="3523" y="424"/>
                    <a:pt x="3538" y="402"/>
                    <a:pt x="3529" y="386"/>
                  </a:cubicBezTo>
                  <a:cubicBezTo>
                    <a:pt x="3528" y="385"/>
                    <a:pt x="3527" y="383"/>
                    <a:pt x="3525" y="382"/>
                  </a:cubicBezTo>
                  <a:cubicBezTo>
                    <a:pt x="3525" y="382"/>
                    <a:pt x="3524" y="382"/>
                    <a:pt x="3524" y="381"/>
                  </a:cubicBezTo>
                  <a:cubicBezTo>
                    <a:pt x="3522" y="380"/>
                    <a:pt x="3519" y="380"/>
                    <a:pt x="3516" y="381"/>
                  </a:cubicBezTo>
                  <a:close/>
                  <a:moveTo>
                    <a:pt x="3418" y="380"/>
                  </a:moveTo>
                  <a:cubicBezTo>
                    <a:pt x="3423" y="390"/>
                    <a:pt x="3428" y="399"/>
                    <a:pt x="3434" y="407"/>
                  </a:cubicBezTo>
                  <a:cubicBezTo>
                    <a:pt x="3437" y="411"/>
                    <a:pt x="3451" y="435"/>
                    <a:pt x="3451" y="425"/>
                  </a:cubicBezTo>
                  <a:cubicBezTo>
                    <a:pt x="3451" y="414"/>
                    <a:pt x="3448" y="401"/>
                    <a:pt x="3445" y="390"/>
                  </a:cubicBezTo>
                  <a:cubicBezTo>
                    <a:pt x="3442" y="372"/>
                    <a:pt x="3437" y="355"/>
                    <a:pt x="3432" y="338"/>
                  </a:cubicBezTo>
                  <a:cubicBezTo>
                    <a:pt x="3427" y="324"/>
                    <a:pt x="3422" y="300"/>
                    <a:pt x="3408" y="296"/>
                  </a:cubicBezTo>
                  <a:cubicBezTo>
                    <a:pt x="3404" y="294"/>
                    <a:pt x="3399" y="295"/>
                    <a:pt x="3396" y="300"/>
                  </a:cubicBezTo>
                  <a:cubicBezTo>
                    <a:pt x="3392" y="305"/>
                    <a:pt x="3392" y="314"/>
                    <a:pt x="3394" y="320"/>
                  </a:cubicBezTo>
                  <a:cubicBezTo>
                    <a:pt x="3400" y="342"/>
                    <a:pt x="3408" y="362"/>
                    <a:pt x="3418" y="380"/>
                  </a:cubicBezTo>
                  <a:close/>
                  <a:moveTo>
                    <a:pt x="3457" y="1074"/>
                  </a:moveTo>
                  <a:cubicBezTo>
                    <a:pt x="3459" y="1069"/>
                    <a:pt x="3460" y="1063"/>
                    <a:pt x="3461" y="1058"/>
                  </a:cubicBezTo>
                  <a:cubicBezTo>
                    <a:pt x="3463" y="1048"/>
                    <a:pt x="3464" y="1038"/>
                    <a:pt x="3465" y="1028"/>
                  </a:cubicBezTo>
                  <a:cubicBezTo>
                    <a:pt x="3468" y="1011"/>
                    <a:pt x="3469" y="994"/>
                    <a:pt x="3470" y="977"/>
                  </a:cubicBezTo>
                  <a:cubicBezTo>
                    <a:pt x="3471" y="963"/>
                    <a:pt x="3472" y="940"/>
                    <a:pt x="3460" y="932"/>
                  </a:cubicBezTo>
                  <a:cubicBezTo>
                    <a:pt x="3455" y="929"/>
                    <a:pt x="3448" y="931"/>
                    <a:pt x="3444" y="937"/>
                  </a:cubicBezTo>
                  <a:cubicBezTo>
                    <a:pt x="3440" y="942"/>
                    <a:pt x="3438" y="949"/>
                    <a:pt x="3437" y="956"/>
                  </a:cubicBezTo>
                  <a:cubicBezTo>
                    <a:pt x="3438" y="981"/>
                    <a:pt x="3441" y="1006"/>
                    <a:pt x="3444" y="1031"/>
                  </a:cubicBezTo>
                  <a:cubicBezTo>
                    <a:pt x="3446" y="1041"/>
                    <a:pt x="3447" y="1051"/>
                    <a:pt x="3449" y="1061"/>
                  </a:cubicBezTo>
                  <a:cubicBezTo>
                    <a:pt x="3450" y="1064"/>
                    <a:pt x="3453" y="1082"/>
                    <a:pt x="3457" y="1074"/>
                  </a:cubicBezTo>
                  <a:close/>
                  <a:moveTo>
                    <a:pt x="3432" y="1047"/>
                  </a:moveTo>
                  <a:cubicBezTo>
                    <a:pt x="3427" y="1032"/>
                    <a:pt x="3422" y="1009"/>
                    <a:pt x="3408" y="1004"/>
                  </a:cubicBezTo>
                  <a:cubicBezTo>
                    <a:pt x="3404" y="1003"/>
                    <a:pt x="3399" y="1004"/>
                    <a:pt x="3396" y="1008"/>
                  </a:cubicBezTo>
                  <a:cubicBezTo>
                    <a:pt x="3392" y="1014"/>
                    <a:pt x="3392" y="1022"/>
                    <a:pt x="3394" y="1029"/>
                  </a:cubicBezTo>
                  <a:cubicBezTo>
                    <a:pt x="3400" y="1050"/>
                    <a:pt x="3408" y="1070"/>
                    <a:pt x="3418" y="1089"/>
                  </a:cubicBezTo>
                  <a:cubicBezTo>
                    <a:pt x="3423" y="1098"/>
                    <a:pt x="3428" y="1107"/>
                    <a:pt x="3434" y="1116"/>
                  </a:cubicBezTo>
                  <a:cubicBezTo>
                    <a:pt x="3437" y="1120"/>
                    <a:pt x="3451" y="1144"/>
                    <a:pt x="3451" y="1134"/>
                  </a:cubicBezTo>
                  <a:cubicBezTo>
                    <a:pt x="3451" y="1122"/>
                    <a:pt x="3448" y="1109"/>
                    <a:pt x="3445" y="1098"/>
                  </a:cubicBezTo>
                  <a:cubicBezTo>
                    <a:pt x="3442" y="1081"/>
                    <a:pt x="3437" y="1064"/>
                    <a:pt x="3432" y="1047"/>
                  </a:cubicBezTo>
                  <a:close/>
                  <a:moveTo>
                    <a:pt x="2308" y="1285"/>
                  </a:moveTo>
                  <a:cubicBezTo>
                    <a:pt x="2303" y="1282"/>
                    <a:pt x="2296" y="1284"/>
                    <a:pt x="2292" y="1289"/>
                  </a:cubicBezTo>
                  <a:cubicBezTo>
                    <a:pt x="2288" y="1294"/>
                    <a:pt x="2286" y="1302"/>
                    <a:pt x="2285" y="1309"/>
                  </a:cubicBezTo>
                  <a:cubicBezTo>
                    <a:pt x="2286" y="1334"/>
                    <a:pt x="2289" y="1359"/>
                    <a:pt x="2292" y="1384"/>
                  </a:cubicBezTo>
                  <a:cubicBezTo>
                    <a:pt x="2294" y="1394"/>
                    <a:pt x="2295" y="1404"/>
                    <a:pt x="2297" y="1413"/>
                  </a:cubicBezTo>
                  <a:cubicBezTo>
                    <a:pt x="2298" y="1416"/>
                    <a:pt x="2301" y="1435"/>
                    <a:pt x="2305" y="1427"/>
                  </a:cubicBezTo>
                  <a:cubicBezTo>
                    <a:pt x="2307" y="1422"/>
                    <a:pt x="2308" y="1416"/>
                    <a:pt x="2309" y="1411"/>
                  </a:cubicBezTo>
                  <a:cubicBezTo>
                    <a:pt x="2311" y="1401"/>
                    <a:pt x="2312" y="1391"/>
                    <a:pt x="2313" y="1381"/>
                  </a:cubicBezTo>
                  <a:cubicBezTo>
                    <a:pt x="2316" y="1364"/>
                    <a:pt x="2317" y="1347"/>
                    <a:pt x="2318" y="1330"/>
                  </a:cubicBezTo>
                  <a:cubicBezTo>
                    <a:pt x="2319" y="1315"/>
                    <a:pt x="2320" y="1293"/>
                    <a:pt x="2308" y="1285"/>
                  </a:cubicBezTo>
                  <a:close/>
                  <a:moveTo>
                    <a:pt x="2305" y="1486"/>
                  </a:moveTo>
                  <a:cubicBezTo>
                    <a:pt x="2308" y="1490"/>
                    <a:pt x="2318" y="1475"/>
                    <a:pt x="2323" y="1467"/>
                  </a:cubicBezTo>
                  <a:cubicBezTo>
                    <a:pt x="2329" y="1460"/>
                    <a:pt x="2335" y="1451"/>
                    <a:pt x="2340" y="1443"/>
                  </a:cubicBezTo>
                  <a:cubicBezTo>
                    <a:pt x="2347" y="1432"/>
                    <a:pt x="2353" y="1420"/>
                    <a:pt x="2359" y="1407"/>
                  </a:cubicBezTo>
                  <a:cubicBezTo>
                    <a:pt x="2364" y="1395"/>
                    <a:pt x="2370" y="1382"/>
                    <a:pt x="2368" y="1367"/>
                  </a:cubicBezTo>
                  <a:cubicBezTo>
                    <a:pt x="2368" y="1364"/>
                    <a:pt x="2367" y="1361"/>
                    <a:pt x="2366" y="1359"/>
                  </a:cubicBezTo>
                  <a:cubicBezTo>
                    <a:pt x="2363" y="1356"/>
                    <a:pt x="2360" y="1356"/>
                    <a:pt x="2357" y="1357"/>
                  </a:cubicBezTo>
                  <a:cubicBezTo>
                    <a:pt x="2350" y="1359"/>
                    <a:pt x="2346" y="1365"/>
                    <a:pt x="2342" y="1371"/>
                  </a:cubicBezTo>
                  <a:cubicBezTo>
                    <a:pt x="2337" y="1379"/>
                    <a:pt x="2332" y="1387"/>
                    <a:pt x="2329" y="1396"/>
                  </a:cubicBezTo>
                  <a:cubicBezTo>
                    <a:pt x="2323" y="1410"/>
                    <a:pt x="2319" y="1425"/>
                    <a:pt x="2314" y="1441"/>
                  </a:cubicBezTo>
                  <a:cubicBezTo>
                    <a:pt x="2310" y="1455"/>
                    <a:pt x="2301" y="1482"/>
                    <a:pt x="2305" y="1486"/>
                  </a:cubicBezTo>
                  <a:close/>
                  <a:moveTo>
                    <a:pt x="2280" y="1400"/>
                  </a:moveTo>
                  <a:cubicBezTo>
                    <a:pt x="2275" y="1385"/>
                    <a:pt x="2270" y="1362"/>
                    <a:pt x="2256" y="1357"/>
                  </a:cubicBezTo>
                  <a:cubicBezTo>
                    <a:pt x="2252" y="1355"/>
                    <a:pt x="2247" y="1357"/>
                    <a:pt x="2244" y="1361"/>
                  </a:cubicBezTo>
                  <a:cubicBezTo>
                    <a:pt x="2240" y="1366"/>
                    <a:pt x="2240" y="1375"/>
                    <a:pt x="2242" y="1382"/>
                  </a:cubicBezTo>
                  <a:cubicBezTo>
                    <a:pt x="2248" y="1403"/>
                    <a:pt x="2256" y="1423"/>
                    <a:pt x="2266" y="1442"/>
                  </a:cubicBezTo>
                  <a:cubicBezTo>
                    <a:pt x="2271" y="1451"/>
                    <a:pt x="2276" y="1460"/>
                    <a:pt x="2282" y="1468"/>
                  </a:cubicBezTo>
                  <a:cubicBezTo>
                    <a:pt x="2285" y="1473"/>
                    <a:pt x="2299" y="1497"/>
                    <a:pt x="2299" y="1487"/>
                  </a:cubicBezTo>
                  <a:cubicBezTo>
                    <a:pt x="2299" y="1475"/>
                    <a:pt x="2296" y="1462"/>
                    <a:pt x="2293" y="1451"/>
                  </a:cubicBezTo>
                  <a:cubicBezTo>
                    <a:pt x="2290" y="1434"/>
                    <a:pt x="2285" y="1416"/>
                    <a:pt x="2280" y="1400"/>
                  </a:cubicBezTo>
                  <a:close/>
                  <a:moveTo>
                    <a:pt x="3386" y="408"/>
                  </a:moveTo>
                  <a:cubicBezTo>
                    <a:pt x="3397" y="437"/>
                    <a:pt x="3417" y="457"/>
                    <a:pt x="3437" y="474"/>
                  </a:cubicBezTo>
                  <a:cubicBezTo>
                    <a:pt x="3439" y="475"/>
                    <a:pt x="3441" y="477"/>
                    <a:pt x="3443" y="477"/>
                  </a:cubicBezTo>
                  <a:cubicBezTo>
                    <a:pt x="3444" y="478"/>
                    <a:pt x="3445" y="478"/>
                    <a:pt x="3445" y="477"/>
                  </a:cubicBezTo>
                  <a:cubicBezTo>
                    <a:pt x="3447" y="477"/>
                    <a:pt x="3448" y="477"/>
                    <a:pt x="3449" y="475"/>
                  </a:cubicBezTo>
                  <a:cubicBezTo>
                    <a:pt x="3453" y="470"/>
                    <a:pt x="3447" y="457"/>
                    <a:pt x="3446" y="452"/>
                  </a:cubicBezTo>
                  <a:cubicBezTo>
                    <a:pt x="3442" y="444"/>
                    <a:pt x="3438" y="436"/>
                    <a:pt x="3434" y="428"/>
                  </a:cubicBezTo>
                  <a:cubicBezTo>
                    <a:pt x="3428" y="415"/>
                    <a:pt x="3421" y="402"/>
                    <a:pt x="3412" y="390"/>
                  </a:cubicBezTo>
                  <a:cubicBezTo>
                    <a:pt x="3409" y="385"/>
                    <a:pt x="3405" y="380"/>
                    <a:pt x="3400" y="379"/>
                  </a:cubicBezTo>
                  <a:cubicBezTo>
                    <a:pt x="3395" y="377"/>
                    <a:pt x="3389" y="379"/>
                    <a:pt x="3386" y="384"/>
                  </a:cubicBezTo>
                  <a:cubicBezTo>
                    <a:pt x="3384" y="387"/>
                    <a:pt x="3383" y="392"/>
                    <a:pt x="3384" y="396"/>
                  </a:cubicBezTo>
                  <a:cubicBezTo>
                    <a:pt x="3384" y="400"/>
                    <a:pt x="3385" y="404"/>
                    <a:pt x="3386" y="408"/>
                  </a:cubicBezTo>
                  <a:close/>
                  <a:moveTo>
                    <a:pt x="2280" y="694"/>
                  </a:moveTo>
                  <a:cubicBezTo>
                    <a:pt x="2275" y="680"/>
                    <a:pt x="2270" y="656"/>
                    <a:pt x="2256" y="651"/>
                  </a:cubicBezTo>
                  <a:cubicBezTo>
                    <a:pt x="2252" y="650"/>
                    <a:pt x="2247" y="651"/>
                    <a:pt x="2244" y="655"/>
                  </a:cubicBezTo>
                  <a:cubicBezTo>
                    <a:pt x="2240" y="661"/>
                    <a:pt x="2240" y="669"/>
                    <a:pt x="2242" y="676"/>
                  </a:cubicBezTo>
                  <a:cubicBezTo>
                    <a:pt x="2248" y="697"/>
                    <a:pt x="2256" y="718"/>
                    <a:pt x="2266" y="736"/>
                  </a:cubicBezTo>
                  <a:cubicBezTo>
                    <a:pt x="2271" y="745"/>
                    <a:pt x="2276" y="754"/>
                    <a:pt x="2282" y="763"/>
                  </a:cubicBezTo>
                  <a:cubicBezTo>
                    <a:pt x="2285" y="767"/>
                    <a:pt x="2299" y="791"/>
                    <a:pt x="2299" y="781"/>
                  </a:cubicBezTo>
                  <a:cubicBezTo>
                    <a:pt x="2299" y="769"/>
                    <a:pt x="2296" y="757"/>
                    <a:pt x="2293" y="745"/>
                  </a:cubicBezTo>
                  <a:cubicBezTo>
                    <a:pt x="2290" y="728"/>
                    <a:pt x="2285" y="711"/>
                    <a:pt x="2280" y="694"/>
                  </a:cubicBezTo>
                  <a:close/>
                  <a:moveTo>
                    <a:pt x="3386" y="1116"/>
                  </a:moveTo>
                  <a:cubicBezTo>
                    <a:pt x="3397" y="1145"/>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2"/>
                    <a:pt x="3438" y="1145"/>
                    <a:pt x="3434" y="1137"/>
                  </a:cubicBezTo>
                  <a:cubicBezTo>
                    <a:pt x="3428" y="1123"/>
                    <a:pt x="3421" y="1110"/>
                    <a:pt x="3412" y="1098"/>
                  </a:cubicBezTo>
                  <a:cubicBezTo>
                    <a:pt x="3409" y="1093"/>
                    <a:pt x="3405" y="1089"/>
                    <a:pt x="3400" y="1087"/>
                  </a:cubicBezTo>
                  <a:cubicBezTo>
                    <a:pt x="3395" y="1085"/>
                    <a:pt x="3389" y="1087"/>
                    <a:pt x="3386" y="1092"/>
                  </a:cubicBezTo>
                  <a:cubicBezTo>
                    <a:pt x="3384" y="1096"/>
                    <a:pt x="3383" y="1100"/>
                    <a:pt x="3384" y="1104"/>
                  </a:cubicBezTo>
                  <a:cubicBezTo>
                    <a:pt x="3384" y="1108"/>
                    <a:pt x="3385" y="1112"/>
                    <a:pt x="3386" y="1116"/>
                  </a:cubicBezTo>
                  <a:close/>
                  <a:moveTo>
                    <a:pt x="2323" y="762"/>
                  </a:moveTo>
                  <a:cubicBezTo>
                    <a:pt x="2329" y="754"/>
                    <a:pt x="2335" y="746"/>
                    <a:pt x="2340" y="737"/>
                  </a:cubicBezTo>
                  <a:cubicBezTo>
                    <a:pt x="2347" y="726"/>
                    <a:pt x="2353" y="714"/>
                    <a:pt x="2359" y="701"/>
                  </a:cubicBezTo>
                  <a:cubicBezTo>
                    <a:pt x="2364" y="689"/>
                    <a:pt x="2370" y="677"/>
                    <a:pt x="2368" y="662"/>
                  </a:cubicBezTo>
                  <a:cubicBezTo>
                    <a:pt x="2368" y="659"/>
                    <a:pt x="2367" y="655"/>
                    <a:pt x="2366" y="653"/>
                  </a:cubicBezTo>
                  <a:cubicBezTo>
                    <a:pt x="2363" y="650"/>
                    <a:pt x="2360" y="650"/>
                    <a:pt x="2357" y="651"/>
                  </a:cubicBezTo>
                  <a:cubicBezTo>
                    <a:pt x="2350" y="653"/>
                    <a:pt x="2346" y="659"/>
                    <a:pt x="2342" y="666"/>
                  </a:cubicBezTo>
                  <a:cubicBezTo>
                    <a:pt x="2337" y="673"/>
                    <a:pt x="2332" y="681"/>
                    <a:pt x="2329" y="690"/>
                  </a:cubicBezTo>
                  <a:cubicBezTo>
                    <a:pt x="2323" y="705"/>
                    <a:pt x="2319" y="720"/>
                    <a:pt x="2314" y="735"/>
                  </a:cubicBezTo>
                  <a:cubicBezTo>
                    <a:pt x="2310" y="750"/>
                    <a:pt x="2301" y="776"/>
                    <a:pt x="2305" y="780"/>
                  </a:cubicBezTo>
                  <a:cubicBezTo>
                    <a:pt x="2308" y="784"/>
                    <a:pt x="2318" y="769"/>
                    <a:pt x="2323" y="762"/>
                  </a:cubicBezTo>
                  <a:close/>
                  <a:moveTo>
                    <a:pt x="2305" y="75"/>
                  </a:moveTo>
                  <a:cubicBezTo>
                    <a:pt x="2308" y="79"/>
                    <a:pt x="2318" y="63"/>
                    <a:pt x="2323" y="56"/>
                  </a:cubicBezTo>
                  <a:cubicBezTo>
                    <a:pt x="2329" y="48"/>
                    <a:pt x="2335" y="40"/>
                    <a:pt x="2340" y="32"/>
                  </a:cubicBezTo>
                  <a:cubicBezTo>
                    <a:pt x="2346" y="22"/>
                    <a:pt x="2352" y="11"/>
                    <a:pt x="2357" y="0"/>
                  </a:cubicBezTo>
                  <a:cubicBezTo>
                    <a:pt x="2323" y="0"/>
                    <a:pt x="2323" y="0"/>
                    <a:pt x="2323" y="0"/>
                  </a:cubicBezTo>
                  <a:cubicBezTo>
                    <a:pt x="2320" y="10"/>
                    <a:pt x="2317" y="20"/>
                    <a:pt x="2314" y="29"/>
                  </a:cubicBezTo>
                  <a:cubicBezTo>
                    <a:pt x="2310" y="44"/>
                    <a:pt x="2301" y="71"/>
                    <a:pt x="2305" y="75"/>
                  </a:cubicBezTo>
                  <a:close/>
                  <a:moveTo>
                    <a:pt x="2285" y="1535"/>
                  </a:moveTo>
                  <a:cubicBezTo>
                    <a:pt x="2287" y="1536"/>
                    <a:pt x="2289" y="1538"/>
                    <a:pt x="2291" y="1539"/>
                  </a:cubicBezTo>
                  <a:cubicBezTo>
                    <a:pt x="2292" y="1539"/>
                    <a:pt x="2293" y="1539"/>
                    <a:pt x="2293" y="1539"/>
                  </a:cubicBezTo>
                  <a:cubicBezTo>
                    <a:pt x="2295" y="1539"/>
                    <a:pt x="2296" y="1538"/>
                    <a:pt x="2297" y="1537"/>
                  </a:cubicBezTo>
                  <a:cubicBezTo>
                    <a:pt x="2301" y="1532"/>
                    <a:pt x="2295" y="1518"/>
                    <a:pt x="2294" y="1514"/>
                  </a:cubicBezTo>
                  <a:cubicBezTo>
                    <a:pt x="2290" y="1505"/>
                    <a:pt x="2286" y="1497"/>
                    <a:pt x="2282" y="1490"/>
                  </a:cubicBezTo>
                  <a:cubicBezTo>
                    <a:pt x="2276" y="1476"/>
                    <a:pt x="2269" y="1463"/>
                    <a:pt x="2260" y="1451"/>
                  </a:cubicBezTo>
                  <a:cubicBezTo>
                    <a:pt x="2257" y="1446"/>
                    <a:pt x="2253" y="1442"/>
                    <a:pt x="2248" y="1440"/>
                  </a:cubicBezTo>
                  <a:cubicBezTo>
                    <a:pt x="2243" y="1438"/>
                    <a:pt x="2237" y="1440"/>
                    <a:pt x="2234" y="1445"/>
                  </a:cubicBezTo>
                  <a:cubicBezTo>
                    <a:pt x="2232" y="1448"/>
                    <a:pt x="2231" y="1453"/>
                    <a:pt x="2232" y="1457"/>
                  </a:cubicBezTo>
                  <a:cubicBezTo>
                    <a:pt x="2232" y="1461"/>
                    <a:pt x="2233" y="1465"/>
                    <a:pt x="2234" y="1469"/>
                  </a:cubicBezTo>
                  <a:cubicBezTo>
                    <a:pt x="2245" y="1498"/>
                    <a:pt x="2265" y="1518"/>
                    <a:pt x="2285" y="1535"/>
                  </a:cubicBezTo>
                  <a:close/>
                  <a:moveTo>
                    <a:pt x="19" y="762"/>
                  </a:moveTo>
                  <a:cubicBezTo>
                    <a:pt x="25" y="754"/>
                    <a:pt x="31" y="746"/>
                    <a:pt x="36" y="737"/>
                  </a:cubicBezTo>
                  <a:cubicBezTo>
                    <a:pt x="43" y="726"/>
                    <a:pt x="49" y="714"/>
                    <a:pt x="55" y="701"/>
                  </a:cubicBezTo>
                  <a:cubicBezTo>
                    <a:pt x="60" y="689"/>
                    <a:pt x="66" y="677"/>
                    <a:pt x="64" y="662"/>
                  </a:cubicBezTo>
                  <a:cubicBezTo>
                    <a:pt x="64" y="659"/>
                    <a:pt x="63" y="655"/>
                    <a:pt x="62" y="653"/>
                  </a:cubicBezTo>
                  <a:cubicBezTo>
                    <a:pt x="59" y="650"/>
                    <a:pt x="56" y="650"/>
                    <a:pt x="53" y="651"/>
                  </a:cubicBezTo>
                  <a:cubicBezTo>
                    <a:pt x="46" y="653"/>
                    <a:pt x="42" y="659"/>
                    <a:pt x="38" y="666"/>
                  </a:cubicBezTo>
                  <a:cubicBezTo>
                    <a:pt x="33" y="673"/>
                    <a:pt x="28" y="681"/>
                    <a:pt x="25" y="690"/>
                  </a:cubicBezTo>
                  <a:cubicBezTo>
                    <a:pt x="19" y="705"/>
                    <a:pt x="15" y="720"/>
                    <a:pt x="10" y="735"/>
                  </a:cubicBezTo>
                  <a:cubicBezTo>
                    <a:pt x="8" y="743"/>
                    <a:pt x="4" y="755"/>
                    <a:pt x="2" y="765"/>
                  </a:cubicBezTo>
                  <a:cubicBezTo>
                    <a:pt x="2" y="781"/>
                    <a:pt x="2" y="781"/>
                    <a:pt x="2" y="781"/>
                  </a:cubicBezTo>
                  <a:cubicBezTo>
                    <a:pt x="6" y="782"/>
                    <a:pt x="14" y="768"/>
                    <a:pt x="19" y="762"/>
                  </a:cubicBezTo>
                  <a:close/>
                  <a:moveTo>
                    <a:pt x="2373" y="1443"/>
                  </a:moveTo>
                  <a:cubicBezTo>
                    <a:pt x="2373" y="1443"/>
                    <a:pt x="2372" y="1443"/>
                    <a:pt x="2372" y="1443"/>
                  </a:cubicBezTo>
                  <a:cubicBezTo>
                    <a:pt x="2370" y="1441"/>
                    <a:pt x="2367" y="1442"/>
                    <a:pt x="2364" y="1443"/>
                  </a:cubicBezTo>
                  <a:cubicBezTo>
                    <a:pt x="2351" y="1448"/>
                    <a:pt x="2340" y="1463"/>
                    <a:pt x="2331" y="1476"/>
                  </a:cubicBezTo>
                  <a:cubicBezTo>
                    <a:pt x="2319" y="1493"/>
                    <a:pt x="2304" y="1529"/>
                    <a:pt x="2307" y="1535"/>
                  </a:cubicBezTo>
                  <a:cubicBezTo>
                    <a:pt x="2310" y="1542"/>
                    <a:pt x="2348" y="1517"/>
                    <a:pt x="2363" y="1496"/>
                  </a:cubicBezTo>
                  <a:cubicBezTo>
                    <a:pt x="2371" y="1485"/>
                    <a:pt x="2386" y="1463"/>
                    <a:pt x="2377" y="1448"/>
                  </a:cubicBezTo>
                  <a:cubicBezTo>
                    <a:pt x="2376" y="1446"/>
                    <a:pt x="2375" y="1444"/>
                    <a:pt x="2373" y="1443"/>
                  </a:cubicBezTo>
                  <a:close/>
                  <a:moveTo>
                    <a:pt x="2368" y="2073"/>
                  </a:moveTo>
                  <a:cubicBezTo>
                    <a:pt x="2368" y="2070"/>
                    <a:pt x="2367" y="2067"/>
                    <a:pt x="2366" y="2064"/>
                  </a:cubicBezTo>
                  <a:cubicBezTo>
                    <a:pt x="2363" y="2062"/>
                    <a:pt x="2360" y="2061"/>
                    <a:pt x="2357" y="2062"/>
                  </a:cubicBezTo>
                  <a:cubicBezTo>
                    <a:pt x="2350" y="2064"/>
                    <a:pt x="2346" y="2070"/>
                    <a:pt x="2342" y="2077"/>
                  </a:cubicBezTo>
                  <a:cubicBezTo>
                    <a:pt x="2337" y="2085"/>
                    <a:pt x="2332" y="2092"/>
                    <a:pt x="2329" y="2101"/>
                  </a:cubicBezTo>
                  <a:cubicBezTo>
                    <a:pt x="2323" y="2116"/>
                    <a:pt x="2319" y="2131"/>
                    <a:pt x="2314" y="2146"/>
                  </a:cubicBezTo>
                  <a:cubicBezTo>
                    <a:pt x="2313" y="2150"/>
                    <a:pt x="2312" y="2154"/>
                    <a:pt x="2310" y="2158"/>
                  </a:cubicBezTo>
                  <a:cubicBezTo>
                    <a:pt x="2333" y="2158"/>
                    <a:pt x="2333" y="2158"/>
                    <a:pt x="2333" y="2158"/>
                  </a:cubicBezTo>
                  <a:cubicBezTo>
                    <a:pt x="2336" y="2155"/>
                    <a:pt x="2338" y="2152"/>
                    <a:pt x="2340" y="2149"/>
                  </a:cubicBezTo>
                  <a:cubicBezTo>
                    <a:pt x="2347" y="2137"/>
                    <a:pt x="2353" y="2125"/>
                    <a:pt x="2359" y="2112"/>
                  </a:cubicBezTo>
                  <a:cubicBezTo>
                    <a:pt x="2364" y="2100"/>
                    <a:pt x="2370" y="2088"/>
                    <a:pt x="2368" y="2073"/>
                  </a:cubicBezTo>
                  <a:close/>
                  <a:moveTo>
                    <a:pt x="2373" y="738"/>
                  </a:moveTo>
                  <a:cubicBezTo>
                    <a:pt x="2373" y="738"/>
                    <a:pt x="2372" y="737"/>
                    <a:pt x="2372" y="737"/>
                  </a:cubicBezTo>
                  <a:cubicBezTo>
                    <a:pt x="2370" y="736"/>
                    <a:pt x="2367" y="736"/>
                    <a:pt x="2364" y="737"/>
                  </a:cubicBezTo>
                  <a:cubicBezTo>
                    <a:pt x="2351" y="742"/>
                    <a:pt x="2340" y="757"/>
                    <a:pt x="2331" y="770"/>
                  </a:cubicBezTo>
                  <a:cubicBezTo>
                    <a:pt x="2319" y="787"/>
                    <a:pt x="2304" y="823"/>
                    <a:pt x="2307" y="830"/>
                  </a:cubicBezTo>
                  <a:cubicBezTo>
                    <a:pt x="2310" y="836"/>
                    <a:pt x="2348" y="811"/>
                    <a:pt x="2363" y="791"/>
                  </a:cubicBezTo>
                  <a:cubicBezTo>
                    <a:pt x="2371" y="780"/>
                    <a:pt x="2386" y="758"/>
                    <a:pt x="2377" y="742"/>
                  </a:cubicBezTo>
                  <a:cubicBezTo>
                    <a:pt x="2376" y="740"/>
                    <a:pt x="2375" y="739"/>
                    <a:pt x="2373" y="738"/>
                  </a:cubicBezTo>
                  <a:close/>
                  <a:moveTo>
                    <a:pt x="2318" y="2035"/>
                  </a:moveTo>
                  <a:cubicBezTo>
                    <a:pt x="2319" y="2021"/>
                    <a:pt x="2320" y="1998"/>
                    <a:pt x="2308" y="1991"/>
                  </a:cubicBezTo>
                  <a:cubicBezTo>
                    <a:pt x="2303" y="1988"/>
                    <a:pt x="2296" y="1990"/>
                    <a:pt x="2292" y="1995"/>
                  </a:cubicBezTo>
                  <a:cubicBezTo>
                    <a:pt x="2288" y="2000"/>
                    <a:pt x="2286" y="2007"/>
                    <a:pt x="2285" y="2015"/>
                  </a:cubicBezTo>
                  <a:cubicBezTo>
                    <a:pt x="2286" y="2040"/>
                    <a:pt x="2289" y="2065"/>
                    <a:pt x="2292" y="2089"/>
                  </a:cubicBezTo>
                  <a:cubicBezTo>
                    <a:pt x="2294" y="2099"/>
                    <a:pt x="2295" y="2109"/>
                    <a:pt x="2297" y="2119"/>
                  </a:cubicBezTo>
                  <a:cubicBezTo>
                    <a:pt x="2298" y="2122"/>
                    <a:pt x="2301" y="2140"/>
                    <a:pt x="2305" y="2132"/>
                  </a:cubicBezTo>
                  <a:cubicBezTo>
                    <a:pt x="2307" y="2128"/>
                    <a:pt x="2308" y="2122"/>
                    <a:pt x="2309" y="2117"/>
                  </a:cubicBezTo>
                  <a:cubicBezTo>
                    <a:pt x="2311" y="2106"/>
                    <a:pt x="2312" y="2096"/>
                    <a:pt x="2313" y="2086"/>
                  </a:cubicBezTo>
                  <a:cubicBezTo>
                    <a:pt x="2316" y="2069"/>
                    <a:pt x="2317" y="2052"/>
                    <a:pt x="2318" y="2035"/>
                  </a:cubicBezTo>
                  <a:close/>
                  <a:moveTo>
                    <a:pt x="2248" y="2146"/>
                  </a:moveTo>
                  <a:cubicBezTo>
                    <a:pt x="2243" y="2144"/>
                    <a:pt x="2237" y="2145"/>
                    <a:pt x="2234" y="2151"/>
                  </a:cubicBezTo>
                  <a:cubicBezTo>
                    <a:pt x="2233" y="2153"/>
                    <a:pt x="2232" y="2156"/>
                    <a:pt x="2232" y="2158"/>
                  </a:cubicBezTo>
                  <a:cubicBezTo>
                    <a:pt x="2262" y="2158"/>
                    <a:pt x="2262" y="2158"/>
                    <a:pt x="2262" y="2158"/>
                  </a:cubicBezTo>
                  <a:cubicBezTo>
                    <a:pt x="2261" y="2158"/>
                    <a:pt x="2261" y="2157"/>
                    <a:pt x="2260" y="2157"/>
                  </a:cubicBezTo>
                  <a:cubicBezTo>
                    <a:pt x="2257" y="2152"/>
                    <a:pt x="2253" y="2147"/>
                    <a:pt x="2248" y="2146"/>
                  </a:cubicBezTo>
                  <a:close/>
                  <a:moveTo>
                    <a:pt x="2280" y="2105"/>
                  </a:moveTo>
                  <a:cubicBezTo>
                    <a:pt x="2275" y="2091"/>
                    <a:pt x="2270" y="2067"/>
                    <a:pt x="2256" y="2063"/>
                  </a:cubicBezTo>
                  <a:cubicBezTo>
                    <a:pt x="2252" y="2061"/>
                    <a:pt x="2247" y="2062"/>
                    <a:pt x="2244" y="2067"/>
                  </a:cubicBezTo>
                  <a:cubicBezTo>
                    <a:pt x="2240" y="2072"/>
                    <a:pt x="2240" y="2080"/>
                    <a:pt x="2242" y="2087"/>
                  </a:cubicBezTo>
                  <a:cubicBezTo>
                    <a:pt x="2248" y="2108"/>
                    <a:pt x="2256" y="2129"/>
                    <a:pt x="2266" y="2147"/>
                  </a:cubicBezTo>
                  <a:cubicBezTo>
                    <a:pt x="2268" y="2151"/>
                    <a:pt x="2270" y="2155"/>
                    <a:pt x="2272" y="2158"/>
                  </a:cubicBezTo>
                  <a:cubicBezTo>
                    <a:pt x="2294" y="2158"/>
                    <a:pt x="2294" y="2158"/>
                    <a:pt x="2294" y="2158"/>
                  </a:cubicBezTo>
                  <a:cubicBezTo>
                    <a:pt x="2293" y="2158"/>
                    <a:pt x="2293" y="2157"/>
                    <a:pt x="2293" y="2156"/>
                  </a:cubicBezTo>
                  <a:cubicBezTo>
                    <a:pt x="2290" y="2139"/>
                    <a:pt x="2285" y="2122"/>
                    <a:pt x="2280" y="2105"/>
                  </a:cubicBezTo>
                  <a:close/>
                  <a:moveTo>
                    <a:pt x="2373" y="2149"/>
                  </a:moveTo>
                  <a:cubicBezTo>
                    <a:pt x="2373" y="2149"/>
                    <a:pt x="2372" y="2148"/>
                    <a:pt x="2372" y="2148"/>
                  </a:cubicBezTo>
                  <a:cubicBezTo>
                    <a:pt x="2370" y="2147"/>
                    <a:pt x="2367" y="2147"/>
                    <a:pt x="2364" y="2148"/>
                  </a:cubicBezTo>
                  <a:cubicBezTo>
                    <a:pt x="2359" y="2150"/>
                    <a:pt x="2354" y="2154"/>
                    <a:pt x="2349" y="2158"/>
                  </a:cubicBezTo>
                  <a:cubicBezTo>
                    <a:pt x="2379" y="2158"/>
                    <a:pt x="2379" y="2158"/>
                    <a:pt x="2379" y="2158"/>
                  </a:cubicBezTo>
                  <a:cubicBezTo>
                    <a:pt x="2378" y="2157"/>
                    <a:pt x="2378" y="2155"/>
                    <a:pt x="2377" y="2153"/>
                  </a:cubicBezTo>
                  <a:cubicBezTo>
                    <a:pt x="2376" y="2151"/>
                    <a:pt x="2375" y="2150"/>
                    <a:pt x="2373" y="2149"/>
                  </a:cubicBezTo>
                  <a:close/>
                  <a:moveTo>
                    <a:pt x="2373" y="32"/>
                  </a:moveTo>
                  <a:cubicBezTo>
                    <a:pt x="2373" y="32"/>
                    <a:pt x="2372" y="32"/>
                    <a:pt x="2372" y="32"/>
                  </a:cubicBezTo>
                  <a:cubicBezTo>
                    <a:pt x="2370" y="30"/>
                    <a:pt x="2367" y="31"/>
                    <a:pt x="2364" y="32"/>
                  </a:cubicBezTo>
                  <a:cubicBezTo>
                    <a:pt x="2351" y="37"/>
                    <a:pt x="2340" y="51"/>
                    <a:pt x="2331" y="65"/>
                  </a:cubicBezTo>
                  <a:cubicBezTo>
                    <a:pt x="2319" y="82"/>
                    <a:pt x="2304" y="118"/>
                    <a:pt x="2307" y="124"/>
                  </a:cubicBezTo>
                  <a:cubicBezTo>
                    <a:pt x="2310" y="130"/>
                    <a:pt x="2348" y="105"/>
                    <a:pt x="2363" y="85"/>
                  </a:cubicBezTo>
                  <a:cubicBezTo>
                    <a:pt x="2371" y="74"/>
                    <a:pt x="2386" y="52"/>
                    <a:pt x="2377" y="36"/>
                  </a:cubicBezTo>
                  <a:cubicBezTo>
                    <a:pt x="2376" y="35"/>
                    <a:pt x="2375" y="33"/>
                    <a:pt x="2373" y="32"/>
                  </a:cubicBezTo>
                  <a:close/>
                  <a:moveTo>
                    <a:pt x="3525" y="1794"/>
                  </a:moveTo>
                  <a:cubicBezTo>
                    <a:pt x="3525" y="1794"/>
                    <a:pt x="3524" y="1794"/>
                    <a:pt x="3524" y="1794"/>
                  </a:cubicBezTo>
                  <a:cubicBezTo>
                    <a:pt x="3522" y="1792"/>
                    <a:pt x="3519" y="1793"/>
                    <a:pt x="3516" y="1794"/>
                  </a:cubicBezTo>
                  <a:cubicBezTo>
                    <a:pt x="3503" y="1799"/>
                    <a:pt x="3492" y="1813"/>
                    <a:pt x="3483" y="1827"/>
                  </a:cubicBezTo>
                  <a:cubicBezTo>
                    <a:pt x="3471" y="1844"/>
                    <a:pt x="3456" y="1880"/>
                    <a:pt x="3459" y="1886"/>
                  </a:cubicBezTo>
                  <a:cubicBezTo>
                    <a:pt x="3462" y="1892"/>
                    <a:pt x="3500" y="1868"/>
                    <a:pt x="3515" y="1847"/>
                  </a:cubicBezTo>
                  <a:cubicBezTo>
                    <a:pt x="3523" y="1836"/>
                    <a:pt x="3538" y="1814"/>
                    <a:pt x="3529" y="1799"/>
                  </a:cubicBezTo>
                  <a:cubicBezTo>
                    <a:pt x="3528" y="1797"/>
                    <a:pt x="3527" y="1795"/>
                    <a:pt x="3525" y="1794"/>
                  </a:cubicBezTo>
                  <a:close/>
                  <a:moveTo>
                    <a:pt x="3525" y="1091"/>
                  </a:moveTo>
                  <a:cubicBezTo>
                    <a:pt x="3525" y="1090"/>
                    <a:pt x="3524" y="1090"/>
                    <a:pt x="3524" y="1090"/>
                  </a:cubicBezTo>
                  <a:cubicBezTo>
                    <a:pt x="3522" y="1089"/>
                    <a:pt x="3519" y="1089"/>
                    <a:pt x="3516" y="1090"/>
                  </a:cubicBezTo>
                  <a:cubicBezTo>
                    <a:pt x="3503" y="1095"/>
                    <a:pt x="3492" y="1110"/>
                    <a:pt x="3483" y="1123"/>
                  </a:cubicBezTo>
                  <a:cubicBezTo>
                    <a:pt x="3471" y="1140"/>
                    <a:pt x="3456" y="1176"/>
                    <a:pt x="3459" y="1182"/>
                  </a:cubicBezTo>
                  <a:cubicBezTo>
                    <a:pt x="3462" y="1189"/>
                    <a:pt x="3500" y="1164"/>
                    <a:pt x="3515" y="1143"/>
                  </a:cubicBezTo>
                  <a:cubicBezTo>
                    <a:pt x="3523" y="1132"/>
                    <a:pt x="3538" y="1111"/>
                    <a:pt x="3529" y="1095"/>
                  </a:cubicBezTo>
                  <a:cubicBezTo>
                    <a:pt x="3528" y="1093"/>
                    <a:pt x="3527" y="1092"/>
                    <a:pt x="3525" y="1091"/>
                  </a:cubicBezTo>
                  <a:close/>
                  <a:moveTo>
                    <a:pt x="3475" y="1818"/>
                  </a:moveTo>
                  <a:cubicBezTo>
                    <a:pt x="3481" y="1810"/>
                    <a:pt x="3487" y="1802"/>
                    <a:pt x="3492" y="1794"/>
                  </a:cubicBezTo>
                  <a:cubicBezTo>
                    <a:pt x="3499" y="1782"/>
                    <a:pt x="3505" y="1770"/>
                    <a:pt x="3511" y="1758"/>
                  </a:cubicBezTo>
                  <a:cubicBezTo>
                    <a:pt x="3516" y="1745"/>
                    <a:pt x="3522" y="1733"/>
                    <a:pt x="3520" y="1718"/>
                  </a:cubicBezTo>
                  <a:cubicBezTo>
                    <a:pt x="3520" y="1715"/>
                    <a:pt x="3519" y="1712"/>
                    <a:pt x="3517" y="1710"/>
                  </a:cubicBezTo>
                  <a:cubicBezTo>
                    <a:pt x="3515" y="1707"/>
                    <a:pt x="3512" y="1707"/>
                    <a:pt x="3509" y="1708"/>
                  </a:cubicBezTo>
                  <a:cubicBezTo>
                    <a:pt x="3502" y="1710"/>
                    <a:pt x="3498" y="1716"/>
                    <a:pt x="3494" y="1722"/>
                  </a:cubicBezTo>
                  <a:cubicBezTo>
                    <a:pt x="3489" y="1730"/>
                    <a:pt x="3484" y="1738"/>
                    <a:pt x="3481" y="1746"/>
                  </a:cubicBezTo>
                  <a:cubicBezTo>
                    <a:pt x="3475" y="1761"/>
                    <a:pt x="3471" y="1776"/>
                    <a:pt x="3466" y="1792"/>
                  </a:cubicBezTo>
                  <a:cubicBezTo>
                    <a:pt x="3462" y="1806"/>
                    <a:pt x="3453" y="1833"/>
                    <a:pt x="3457" y="1837"/>
                  </a:cubicBezTo>
                  <a:cubicBezTo>
                    <a:pt x="3460" y="1841"/>
                    <a:pt x="3470" y="1826"/>
                    <a:pt x="3475" y="1818"/>
                  </a:cubicBezTo>
                  <a:close/>
                  <a:moveTo>
                    <a:pt x="3434" y="1840"/>
                  </a:moveTo>
                  <a:cubicBezTo>
                    <a:pt x="3428" y="1827"/>
                    <a:pt x="3421" y="1814"/>
                    <a:pt x="3412" y="1802"/>
                  </a:cubicBezTo>
                  <a:cubicBezTo>
                    <a:pt x="3409" y="1797"/>
                    <a:pt x="3405" y="1793"/>
                    <a:pt x="3400" y="1791"/>
                  </a:cubicBezTo>
                  <a:cubicBezTo>
                    <a:pt x="3395" y="1789"/>
                    <a:pt x="3389" y="1791"/>
                    <a:pt x="3386" y="1796"/>
                  </a:cubicBezTo>
                  <a:cubicBezTo>
                    <a:pt x="3384" y="1799"/>
                    <a:pt x="3383" y="1804"/>
                    <a:pt x="3384" y="1808"/>
                  </a:cubicBezTo>
                  <a:cubicBezTo>
                    <a:pt x="3384" y="1812"/>
                    <a:pt x="3385" y="1816"/>
                    <a:pt x="3386" y="1820"/>
                  </a:cubicBezTo>
                  <a:cubicBezTo>
                    <a:pt x="3397" y="1849"/>
                    <a:pt x="3417" y="1869"/>
                    <a:pt x="3437" y="1886"/>
                  </a:cubicBezTo>
                  <a:cubicBezTo>
                    <a:pt x="3439" y="1887"/>
                    <a:pt x="3441" y="1889"/>
                    <a:pt x="3443" y="1889"/>
                  </a:cubicBezTo>
                  <a:cubicBezTo>
                    <a:pt x="3444" y="1890"/>
                    <a:pt x="3445" y="1890"/>
                    <a:pt x="3445" y="1890"/>
                  </a:cubicBezTo>
                  <a:cubicBezTo>
                    <a:pt x="3447" y="1889"/>
                    <a:pt x="3448" y="1889"/>
                    <a:pt x="3449" y="1888"/>
                  </a:cubicBezTo>
                  <a:cubicBezTo>
                    <a:pt x="3453" y="1883"/>
                    <a:pt x="3447" y="1869"/>
                    <a:pt x="3446" y="1865"/>
                  </a:cubicBezTo>
                  <a:cubicBezTo>
                    <a:pt x="3442" y="1856"/>
                    <a:pt x="3438" y="1848"/>
                    <a:pt x="3434" y="1840"/>
                  </a:cubicBezTo>
                  <a:close/>
                  <a:moveTo>
                    <a:pt x="3457" y="1778"/>
                  </a:moveTo>
                  <a:cubicBezTo>
                    <a:pt x="3459" y="1773"/>
                    <a:pt x="3460" y="1767"/>
                    <a:pt x="3461" y="1762"/>
                  </a:cubicBezTo>
                  <a:cubicBezTo>
                    <a:pt x="3463" y="1752"/>
                    <a:pt x="3464" y="1742"/>
                    <a:pt x="3465" y="1731"/>
                  </a:cubicBezTo>
                  <a:cubicBezTo>
                    <a:pt x="3468" y="1715"/>
                    <a:pt x="3469" y="1698"/>
                    <a:pt x="3470" y="1680"/>
                  </a:cubicBezTo>
                  <a:cubicBezTo>
                    <a:pt x="3471" y="1666"/>
                    <a:pt x="3472" y="1643"/>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4"/>
                  </a:cubicBezTo>
                  <a:cubicBezTo>
                    <a:pt x="3450" y="1767"/>
                    <a:pt x="3453" y="1786"/>
                    <a:pt x="3457" y="1778"/>
                  </a:cubicBezTo>
                  <a:close/>
                  <a:moveTo>
                    <a:pt x="3432" y="1751"/>
                  </a:moveTo>
                  <a:cubicBezTo>
                    <a:pt x="3427" y="1736"/>
                    <a:pt x="3422" y="1713"/>
                    <a:pt x="3408" y="1708"/>
                  </a:cubicBezTo>
                  <a:cubicBezTo>
                    <a:pt x="3404" y="1706"/>
                    <a:pt x="3399" y="1707"/>
                    <a:pt x="3396" y="1712"/>
                  </a:cubicBezTo>
                  <a:cubicBezTo>
                    <a:pt x="3392" y="1717"/>
                    <a:pt x="3392" y="1726"/>
                    <a:pt x="3394" y="1733"/>
                  </a:cubicBezTo>
                  <a:cubicBezTo>
                    <a:pt x="3400" y="1754"/>
                    <a:pt x="3408" y="1774"/>
                    <a:pt x="3418" y="1793"/>
                  </a:cubicBezTo>
                  <a:cubicBezTo>
                    <a:pt x="3423" y="1802"/>
                    <a:pt x="3428" y="1811"/>
                    <a:pt x="3434" y="1819"/>
                  </a:cubicBezTo>
                  <a:cubicBezTo>
                    <a:pt x="3437" y="1823"/>
                    <a:pt x="3451" y="1848"/>
                    <a:pt x="3451" y="1838"/>
                  </a:cubicBezTo>
                  <a:cubicBezTo>
                    <a:pt x="3451" y="1826"/>
                    <a:pt x="3448" y="1813"/>
                    <a:pt x="3445" y="1802"/>
                  </a:cubicBezTo>
                  <a:cubicBezTo>
                    <a:pt x="3442" y="1784"/>
                    <a:pt x="3437" y="1767"/>
                    <a:pt x="3432" y="1751"/>
                  </a:cubicBezTo>
                  <a:close/>
                  <a:moveTo>
                    <a:pt x="1221" y="382"/>
                  </a:moveTo>
                  <a:cubicBezTo>
                    <a:pt x="1221" y="382"/>
                    <a:pt x="1220" y="382"/>
                    <a:pt x="1220" y="381"/>
                  </a:cubicBezTo>
                  <a:cubicBezTo>
                    <a:pt x="1218" y="380"/>
                    <a:pt x="1215" y="380"/>
                    <a:pt x="1212" y="381"/>
                  </a:cubicBezTo>
                  <a:cubicBezTo>
                    <a:pt x="1199" y="387"/>
                    <a:pt x="1188" y="401"/>
                    <a:pt x="1179" y="415"/>
                  </a:cubicBezTo>
                  <a:cubicBezTo>
                    <a:pt x="1168" y="432"/>
                    <a:pt x="1152" y="468"/>
                    <a:pt x="1155" y="474"/>
                  </a:cubicBezTo>
                  <a:cubicBezTo>
                    <a:pt x="1158" y="480"/>
                    <a:pt x="1196" y="455"/>
                    <a:pt x="1211" y="435"/>
                  </a:cubicBezTo>
                  <a:cubicBezTo>
                    <a:pt x="1219" y="424"/>
                    <a:pt x="1234" y="402"/>
                    <a:pt x="1225" y="386"/>
                  </a:cubicBezTo>
                  <a:cubicBezTo>
                    <a:pt x="1224" y="385"/>
                    <a:pt x="1223" y="383"/>
                    <a:pt x="1221" y="382"/>
                  </a:cubicBezTo>
                  <a:close/>
                  <a:moveTo>
                    <a:pt x="69" y="2149"/>
                  </a:moveTo>
                  <a:cubicBezTo>
                    <a:pt x="69" y="2149"/>
                    <a:pt x="68" y="2148"/>
                    <a:pt x="68" y="2148"/>
                  </a:cubicBezTo>
                  <a:cubicBezTo>
                    <a:pt x="66" y="2147"/>
                    <a:pt x="63" y="2147"/>
                    <a:pt x="60" y="2148"/>
                  </a:cubicBezTo>
                  <a:cubicBezTo>
                    <a:pt x="55" y="2150"/>
                    <a:pt x="50" y="2154"/>
                    <a:pt x="45" y="2158"/>
                  </a:cubicBezTo>
                  <a:cubicBezTo>
                    <a:pt x="75" y="2158"/>
                    <a:pt x="75" y="2158"/>
                    <a:pt x="75" y="2158"/>
                  </a:cubicBezTo>
                  <a:cubicBezTo>
                    <a:pt x="74" y="2157"/>
                    <a:pt x="74" y="2155"/>
                    <a:pt x="73" y="2153"/>
                  </a:cubicBezTo>
                  <a:cubicBezTo>
                    <a:pt x="72" y="2151"/>
                    <a:pt x="71" y="2150"/>
                    <a:pt x="69" y="2149"/>
                  </a:cubicBezTo>
                  <a:close/>
                  <a:moveTo>
                    <a:pt x="69" y="1443"/>
                  </a:moveTo>
                  <a:cubicBezTo>
                    <a:pt x="69" y="1443"/>
                    <a:pt x="68" y="1443"/>
                    <a:pt x="68" y="1443"/>
                  </a:cubicBezTo>
                  <a:cubicBezTo>
                    <a:pt x="66" y="1441"/>
                    <a:pt x="63" y="1442"/>
                    <a:pt x="60" y="1443"/>
                  </a:cubicBezTo>
                  <a:cubicBezTo>
                    <a:pt x="47" y="1448"/>
                    <a:pt x="36" y="1463"/>
                    <a:pt x="27" y="1476"/>
                  </a:cubicBezTo>
                  <a:cubicBezTo>
                    <a:pt x="16" y="1493"/>
                    <a:pt x="0" y="1529"/>
                    <a:pt x="3" y="1535"/>
                  </a:cubicBezTo>
                  <a:cubicBezTo>
                    <a:pt x="6" y="1542"/>
                    <a:pt x="44" y="1517"/>
                    <a:pt x="59" y="1496"/>
                  </a:cubicBezTo>
                  <a:cubicBezTo>
                    <a:pt x="67" y="1485"/>
                    <a:pt x="82" y="1463"/>
                    <a:pt x="73" y="1448"/>
                  </a:cubicBezTo>
                  <a:cubicBezTo>
                    <a:pt x="72" y="1446"/>
                    <a:pt x="71" y="1444"/>
                    <a:pt x="69" y="1443"/>
                  </a:cubicBezTo>
                  <a:close/>
                  <a:moveTo>
                    <a:pt x="64" y="2073"/>
                  </a:moveTo>
                  <a:cubicBezTo>
                    <a:pt x="64" y="2070"/>
                    <a:pt x="63" y="2067"/>
                    <a:pt x="62" y="2064"/>
                  </a:cubicBezTo>
                  <a:cubicBezTo>
                    <a:pt x="59" y="2062"/>
                    <a:pt x="56" y="2061"/>
                    <a:pt x="53" y="2062"/>
                  </a:cubicBezTo>
                  <a:cubicBezTo>
                    <a:pt x="46" y="2064"/>
                    <a:pt x="42" y="2070"/>
                    <a:pt x="38" y="2077"/>
                  </a:cubicBezTo>
                  <a:cubicBezTo>
                    <a:pt x="33" y="2085"/>
                    <a:pt x="28" y="2092"/>
                    <a:pt x="25" y="2101"/>
                  </a:cubicBezTo>
                  <a:cubicBezTo>
                    <a:pt x="19" y="2116"/>
                    <a:pt x="15" y="2131"/>
                    <a:pt x="10" y="2146"/>
                  </a:cubicBezTo>
                  <a:cubicBezTo>
                    <a:pt x="9" y="2150"/>
                    <a:pt x="8" y="2154"/>
                    <a:pt x="6" y="2158"/>
                  </a:cubicBezTo>
                  <a:cubicBezTo>
                    <a:pt x="30" y="2158"/>
                    <a:pt x="30" y="2158"/>
                    <a:pt x="30" y="2158"/>
                  </a:cubicBezTo>
                  <a:cubicBezTo>
                    <a:pt x="32" y="2155"/>
                    <a:pt x="34" y="2152"/>
                    <a:pt x="36" y="2149"/>
                  </a:cubicBezTo>
                  <a:cubicBezTo>
                    <a:pt x="43" y="2137"/>
                    <a:pt x="49" y="2125"/>
                    <a:pt x="55" y="2112"/>
                  </a:cubicBezTo>
                  <a:cubicBezTo>
                    <a:pt x="60" y="2100"/>
                    <a:pt x="66" y="2088"/>
                    <a:pt x="64" y="2073"/>
                  </a:cubicBezTo>
                  <a:close/>
                  <a:moveTo>
                    <a:pt x="19" y="1467"/>
                  </a:moveTo>
                  <a:cubicBezTo>
                    <a:pt x="25" y="1460"/>
                    <a:pt x="31" y="1451"/>
                    <a:pt x="36" y="1443"/>
                  </a:cubicBezTo>
                  <a:cubicBezTo>
                    <a:pt x="43" y="1432"/>
                    <a:pt x="49" y="1420"/>
                    <a:pt x="55" y="1407"/>
                  </a:cubicBezTo>
                  <a:cubicBezTo>
                    <a:pt x="60" y="1395"/>
                    <a:pt x="66" y="1382"/>
                    <a:pt x="64" y="1367"/>
                  </a:cubicBezTo>
                  <a:cubicBezTo>
                    <a:pt x="64" y="1364"/>
                    <a:pt x="63" y="1361"/>
                    <a:pt x="62" y="1359"/>
                  </a:cubicBezTo>
                  <a:cubicBezTo>
                    <a:pt x="59" y="1356"/>
                    <a:pt x="56" y="1356"/>
                    <a:pt x="53" y="1357"/>
                  </a:cubicBezTo>
                  <a:cubicBezTo>
                    <a:pt x="46" y="1359"/>
                    <a:pt x="42" y="1365"/>
                    <a:pt x="38" y="1371"/>
                  </a:cubicBezTo>
                  <a:cubicBezTo>
                    <a:pt x="33" y="1379"/>
                    <a:pt x="28" y="1387"/>
                    <a:pt x="25" y="1396"/>
                  </a:cubicBezTo>
                  <a:cubicBezTo>
                    <a:pt x="19" y="1410"/>
                    <a:pt x="15" y="1425"/>
                    <a:pt x="10" y="1441"/>
                  </a:cubicBezTo>
                  <a:cubicBezTo>
                    <a:pt x="8" y="1449"/>
                    <a:pt x="4" y="1461"/>
                    <a:pt x="2" y="1470"/>
                  </a:cubicBezTo>
                  <a:cubicBezTo>
                    <a:pt x="2" y="1487"/>
                    <a:pt x="2" y="1487"/>
                    <a:pt x="2" y="1487"/>
                  </a:cubicBezTo>
                  <a:cubicBezTo>
                    <a:pt x="6" y="1488"/>
                    <a:pt x="14" y="1474"/>
                    <a:pt x="19" y="1467"/>
                  </a:cubicBezTo>
                  <a:close/>
                  <a:moveTo>
                    <a:pt x="9" y="1381"/>
                  </a:moveTo>
                  <a:cubicBezTo>
                    <a:pt x="12" y="1364"/>
                    <a:pt x="14" y="1347"/>
                    <a:pt x="14" y="1330"/>
                  </a:cubicBezTo>
                  <a:cubicBezTo>
                    <a:pt x="15" y="1315"/>
                    <a:pt x="16" y="1293"/>
                    <a:pt x="4" y="1285"/>
                  </a:cubicBezTo>
                  <a:cubicBezTo>
                    <a:pt x="3" y="1285"/>
                    <a:pt x="2" y="1285"/>
                    <a:pt x="2" y="1284"/>
                  </a:cubicBezTo>
                  <a:cubicBezTo>
                    <a:pt x="2" y="1425"/>
                    <a:pt x="2" y="1425"/>
                    <a:pt x="2" y="1425"/>
                  </a:cubicBezTo>
                  <a:cubicBezTo>
                    <a:pt x="3" y="1421"/>
                    <a:pt x="4" y="1415"/>
                    <a:pt x="5" y="1411"/>
                  </a:cubicBezTo>
                  <a:cubicBezTo>
                    <a:pt x="7" y="1401"/>
                    <a:pt x="8" y="1391"/>
                    <a:pt x="9" y="1381"/>
                  </a:cubicBezTo>
                  <a:close/>
                  <a:moveTo>
                    <a:pt x="69" y="738"/>
                  </a:moveTo>
                  <a:cubicBezTo>
                    <a:pt x="69" y="738"/>
                    <a:pt x="68" y="737"/>
                    <a:pt x="68" y="737"/>
                  </a:cubicBezTo>
                  <a:cubicBezTo>
                    <a:pt x="66" y="736"/>
                    <a:pt x="63" y="736"/>
                    <a:pt x="60" y="737"/>
                  </a:cubicBezTo>
                  <a:cubicBezTo>
                    <a:pt x="47" y="742"/>
                    <a:pt x="36" y="757"/>
                    <a:pt x="27" y="770"/>
                  </a:cubicBezTo>
                  <a:cubicBezTo>
                    <a:pt x="16" y="787"/>
                    <a:pt x="0" y="823"/>
                    <a:pt x="3" y="830"/>
                  </a:cubicBezTo>
                  <a:cubicBezTo>
                    <a:pt x="6" y="836"/>
                    <a:pt x="44" y="811"/>
                    <a:pt x="59" y="791"/>
                  </a:cubicBezTo>
                  <a:cubicBezTo>
                    <a:pt x="67" y="780"/>
                    <a:pt x="82" y="758"/>
                    <a:pt x="73" y="742"/>
                  </a:cubicBezTo>
                  <a:cubicBezTo>
                    <a:pt x="72" y="740"/>
                    <a:pt x="71" y="739"/>
                    <a:pt x="69" y="738"/>
                  </a:cubicBezTo>
                  <a:close/>
                  <a:moveTo>
                    <a:pt x="14" y="2035"/>
                  </a:moveTo>
                  <a:cubicBezTo>
                    <a:pt x="15" y="2021"/>
                    <a:pt x="16" y="1998"/>
                    <a:pt x="4" y="1991"/>
                  </a:cubicBezTo>
                  <a:cubicBezTo>
                    <a:pt x="3" y="1990"/>
                    <a:pt x="2" y="1990"/>
                    <a:pt x="2" y="1990"/>
                  </a:cubicBezTo>
                  <a:cubicBezTo>
                    <a:pt x="2" y="2131"/>
                    <a:pt x="2" y="2131"/>
                    <a:pt x="2" y="2131"/>
                  </a:cubicBezTo>
                  <a:cubicBezTo>
                    <a:pt x="3" y="2126"/>
                    <a:pt x="4" y="2121"/>
                    <a:pt x="5" y="2117"/>
                  </a:cubicBezTo>
                  <a:cubicBezTo>
                    <a:pt x="7" y="2106"/>
                    <a:pt x="8" y="2096"/>
                    <a:pt x="9" y="2086"/>
                  </a:cubicBezTo>
                  <a:cubicBezTo>
                    <a:pt x="12" y="2069"/>
                    <a:pt x="14" y="2052"/>
                    <a:pt x="14" y="2035"/>
                  </a:cubicBezTo>
                  <a:close/>
                  <a:moveTo>
                    <a:pt x="1153" y="1778"/>
                  </a:moveTo>
                  <a:cubicBezTo>
                    <a:pt x="1155" y="1773"/>
                    <a:pt x="1156" y="1767"/>
                    <a:pt x="1157" y="1762"/>
                  </a:cubicBezTo>
                  <a:cubicBezTo>
                    <a:pt x="1159" y="1752"/>
                    <a:pt x="1160" y="1742"/>
                    <a:pt x="1161" y="1731"/>
                  </a:cubicBezTo>
                  <a:cubicBezTo>
                    <a:pt x="1164" y="1715"/>
                    <a:pt x="1165" y="1698"/>
                    <a:pt x="1166" y="1680"/>
                  </a:cubicBezTo>
                  <a:cubicBezTo>
                    <a:pt x="1167" y="1666"/>
                    <a:pt x="1168" y="1643"/>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4"/>
                  </a:cubicBezTo>
                  <a:cubicBezTo>
                    <a:pt x="1146" y="1767"/>
                    <a:pt x="1149" y="1786"/>
                    <a:pt x="1153" y="1778"/>
                  </a:cubicBezTo>
                  <a:close/>
                  <a:moveTo>
                    <a:pt x="1171" y="1818"/>
                  </a:moveTo>
                  <a:cubicBezTo>
                    <a:pt x="1177" y="1810"/>
                    <a:pt x="1183" y="1802"/>
                    <a:pt x="1188" y="1794"/>
                  </a:cubicBezTo>
                  <a:cubicBezTo>
                    <a:pt x="1195" y="1782"/>
                    <a:pt x="1201" y="1770"/>
                    <a:pt x="1207" y="1758"/>
                  </a:cubicBezTo>
                  <a:cubicBezTo>
                    <a:pt x="1212" y="1745"/>
                    <a:pt x="1218" y="1733"/>
                    <a:pt x="1216" y="1718"/>
                  </a:cubicBezTo>
                  <a:cubicBezTo>
                    <a:pt x="1216" y="1715"/>
                    <a:pt x="1215" y="1712"/>
                    <a:pt x="1214" y="1710"/>
                  </a:cubicBezTo>
                  <a:cubicBezTo>
                    <a:pt x="1211" y="1707"/>
                    <a:pt x="1208" y="1707"/>
                    <a:pt x="1205" y="1708"/>
                  </a:cubicBezTo>
                  <a:cubicBezTo>
                    <a:pt x="1198" y="1710"/>
                    <a:pt x="1194" y="1716"/>
                    <a:pt x="1190" y="1722"/>
                  </a:cubicBezTo>
                  <a:cubicBezTo>
                    <a:pt x="1185" y="1730"/>
                    <a:pt x="1180" y="1738"/>
                    <a:pt x="1177" y="1746"/>
                  </a:cubicBezTo>
                  <a:cubicBezTo>
                    <a:pt x="1171" y="1761"/>
                    <a:pt x="1167" y="1776"/>
                    <a:pt x="1162" y="1792"/>
                  </a:cubicBezTo>
                  <a:cubicBezTo>
                    <a:pt x="1158" y="1806"/>
                    <a:pt x="1149" y="1833"/>
                    <a:pt x="1153" y="1837"/>
                  </a:cubicBezTo>
                  <a:cubicBezTo>
                    <a:pt x="1156" y="1841"/>
                    <a:pt x="1166" y="1826"/>
                    <a:pt x="1171" y="1818"/>
                  </a:cubicBezTo>
                  <a:close/>
                  <a:moveTo>
                    <a:pt x="1221" y="1091"/>
                  </a:moveTo>
                  <a:cubicBezTo>
                    <a:pt x="1221" y="1090"/>
                    <a:pt x="1220" y="1090"/>
                    <a:pt x="1220" y="1090"/>
                  </a:cubicBezTo>
                  <a:cubicBezTo>
                    <a:pt x="1218" y="1089"/>
                    <a:pt x="1215" y="1089"/>
                    <a:pt x="1212" y="1090"/>
                  </a:cubicBezTo>
                  <a:cubicBezTo>
                    <a:pt x="1199" y="1095"/>
                    <a:pt x="1188" y="1110"/>
                    <a:pt x="1179" y="1123"/>
                  </a:cubicBezTo>
                  <a:cubicBezTo>
                    <a:pt x="1168" y="1140"/>
                    <a:pt x="1152" y="1176"/>
                    <a:pt x="1155" y="1182"/>
                  </a:cubicBezTo>
                  <a:cubicBezTo>
                    <a:pt x="1158" y="1189"/>
                    <a:pt x="1196" y="1164"/>
                    <a:pt x="1211" y="1143"/>
                  </a:cubicBezTo>
                  <a:cubicBezTo>
                    <a:pt x="1219" y="1132"/>
                    <a:pt x="1234" y="1111"/>
                    <a:pt x="1225" y="1095"/>
                  </a:cubicBezTo>
                  <a:cubicBezTo>
                    <a:pt x="1224" y="1093"/>
                    <a:pt x="1223" y="1092"/>
                    <a:pt x="1221" y="1091"/>
                  </a:cubicBezTo>
                  <a:close/>
                  <a:moveTo>
                    <a:pt x="69" y="32"/>
                  </a:moveTo>
                  <a:cubicBezTo>
                    <a:pt x="69" y="32"/>
                    <a:pt x="68" y="32"/>
                    <a:pt x="68" y="32"/>
                  </a:cubicBezTo>
                  <a:cubicBezTo>
                    <a:pt x="66" y="30"/>
                    <a:pt x="63" y="31"/>
                    <a:pt x="60" y="32"/>
                  </a:cubicBezTo>
                  <a:cubicBezTo>
                    <a:pt x="47" y="37"/>
                    <a:pt x="36" y="51"/>
                    <a:pt x="27" y="65"/>
                  </a:cubicBezTo>
                  <a:cubicBezTo>
                    <a:pt x="16" y="82"/>
                    <a:pt x="0" y="118"/>
                    <a:pt x="3" y="124"/>
                  </a:cubicBezTo>
                  <a:cubicBezTo>
                    <a:pt x="6" y="130"/>
                    <a:pt x="44" y="105"/>
                    <a:pt x="59" y="85"/>
                  </a:cubicBezTo>
                  <a:cubicBezTo>
                    <a:pt x="67" y="74"/>
                    <a:pt x="82" y="52"/>
                    <a:pt x="73" y="36"/>
                  </a:cubicBezTo>
                  <a:cubicBezTo>
                    <a:pt x="72" y="35"/>
                    <a:pt x="71" y="33"/>
                    <a:pt x="69" y="32"/>
                  </a:cubicBezTo>
                  <a:close/>
                  <a:moveTo>
                    <a:pt x="1221" y="1794"/>
                  </a:moveTo>
                  <a:cubicBezTo>
                    <a:pt x="1221" y="1794"/>
                    <a:pt x="1220" y="1794"/>
                    <a:pt x="1220" y="1794"/>
                  </a:cubicBezTo>
                  <a:cubicBezTo>
                    <a:pt x="1218" y="1792"/>
                    <a:pt x="1215" y="1793"/>
                    <a:pt x="1212" y="1794"/>
                  </a:cubicBezTo>
                  <a:cubicBezTo>
                    <a:pt x="1199" y="1799"/>
                    <a:pt x="1188" y="1813"/>
                    <a:pt x="1179" y="1827"/>
                  </a:cubicBezTo>
                  <a:cubicBezTo>
                    <a:pt x="1168" y="1844"/>
                    <a:pt x="1152" y="1880"/>
                    <a:pt x="1155" y="1886"/>
                  </a:cubicBezTo>
                  <a:cubicBezTo>
                    <a:pt x="1158" y="1892"/>
                    <a:pt x="1196" y="1868"/>
                    <a:pt x="1211" y="1847"/>
                  </a:cubicBezTo>
                  <a:cubicBezTo>
                    <a:pt x="1219" y="1836"/>
                    <a:pt x="1234" y="1814"/>
                    <a:pt x="1225" y="1799"/>
                  </a:cubicBezTo>
                  <a:cubicBezTo>
                    <a:pt x="1224" y="1797"/>
                    <a:pt x="1223" y="1795"/>
                    <a:pt x="1221" y="1794"/>
                  </a:cubicBezTo>
                  <a:close/>
                  <a:moveTo>
                    <a:pt x="1130" y="1840"/>
                  </a:moveTo>
                  <a:cubicBezTo>
                    <a:pt x="1124" y="1827"/>
                    <a:pt x="1117" y="1814"/>
                    <a:pt x="1108" y="1802"/>
                  </a:cubicBezTo>
                  <a:cubicBezTo>
                    <a:pt x="1105" y="1797"/>
                    <a:pt x="1101" y="1793"/>
                    <a:pt x="1096" y="1791"/>
                  </a:cubicBezTo>
                  <a:cubicBezTo>
                    <a:pt x="1091" y="1789"/>
                    <a:pt x="1085" y="1791"/>
                    <a:pt x="1082" y="1796"/>
                  </a:cubicBezTo>
                  <a:cubicBezTo>
                    <a:pt x="1080" y="1799"/>
                    <a:pt x="1079" y="1804"/>
                    <a:pt x="1080" y="1808"/>
                  </a:cubicBezTo>
                  <a:cubicBezTo>
                    <a:pt x="1080" y="1812"/>
                    <a:pt x="1081" y="1816"/>
                    <a:pt x="1082" y="1820"/>
                  </a:cubicBezTo>
                  <a:cubicBezTo>
                    <a:pt x="1093" y="1849"/>
                    <a:pt x="1113" y="1869"/>
                    <a:pt x="1133" y="1886"/>
                  </a:cubicBezTo>
                  <a:cubicBezTo>
                    <a:pt x="1135" y="1887"/>
                    <a:pt x="1137" y="1889"/>
                    <a:pt x="1139" y="1889"/>
                  </a:cubicBezTo>
                  <a:cubicBezTo>
                    <a:pt x="1140" y="1890"/>
                    <a:pt x="1141" y="1890"/>
                    <a:pt x="1142" y="1890"/>
                  </a:cubicBezTo>
                  <a:cubicBezTo>
                    <a:pt x="1143" y="1889"/>
                    <a:pt x="1144" y="1889"/>
                    <a:pt x="1145" y="1888"/>
                  </a:cubicBezTo>
                  <a:cubicBezTo>
                    <a:pt x="1149" y="1883"/>
                    <a:pt x="1143" y="1869"/>
                    <a:pt x="1142" y="1865"/>
                  </a:cubicBezTo>
                  <a:cubicBezTo>
                    <a:pt x="1138" y="1856"/>
                    <a:pt x="1134" y="1848"/>
                    <a:pt x="1130" y="1840"/>
                  </a:cubicBezTo>
                  <a:close/>
                  <a:moveTo>
                    <a:pt x="1128" y="1751"/>
                  </a:moveTo>
                  <a:cubicBezTo>
                    <a:pt x="1124" y="1736"/>
                    <a:pt x="1118" y="1713"/>
                    <a:pt x="1104" y="1708"/>
                  </a:cubicBezTo>
                  <a:cubicBezTo>
                    <a:pt x="1100" y="1706"/>
                    <a:pt x="1095" y="1707"/>
                    <a:pt x="1092" y="1712"/>
                  </a:cubicBezTo>
                  <a:cubicBezTo>
                    <a:pt x="1088" y="1717"/>
                    <a:pt x="1088" y="1726"/>
                    <a:pt x="1090" y="1733"/>
                  </a:cubicBezTo>
                  <a:cubicBezTo>
                    <a:pt x="1096" y="1754"/>
                    <a:pt x="1104" y="1774"/>
                    <a:pt x="1114" y="1793"/>
                  </a:cubicBezTo>
                  <a:cubicBezTo>
                    <a:pt x="1119" y="1802"/>
                    <a:pt x="1125" y="1811"/>
                    <a:pt x="1130" y="1819"/>
                  </a:cubicBezTo>
                  <a:cubicBezTo>
                    <a:pt x="1133" y="1823"/>
                    <a:pt x="1147" y="1848"/>
                    <a:pt x="1147" y="1838"/>
                  </a:cubicBezTo>
                  <a:cubicBezTo>
                    <a:pt x="1147" y="1826"/>
                    <a:pt x="1144" y="1813"/>
                    <a:pt x="1141" y="1802"/>
                  </a:cubicBezTo>
                  <a:cubicBezTo>
                    <a:pt x="1138" y="1784"/>
                    <a:pt x="1133" y="1767"/>
                    <a:pt x="1128" y="1751"/>
                  </a:cubicBezTo>
                  <a:close/>
                </a:path>
              </a:pathLst>
            </a:custGeom>
            <a:solidFill>
              <a:schemeClr val="accent1"/>
            </a:solidFill>
            <a:ln w="9525">
              <a:noFill/>
              <a:round/>
              <a:headEnd/>
              <a:tailEnd/>
            </a:ln>
          </p:spPr>
        </p:sp>
        <p:sp>
          <p:nvSpPr>
            <p:cNvPr id="19" name="Freeform 9"/>
            <p:cNvSpPr>
              <a:spLocks noEditPoints="1"/>
            </p:cNvSpPr>
            <p:nvPr/>
          </p:nvSpPr>
          <p:spPr bwMode="auto">
            <a:xfrm>
              <a:off x="982493" y="3378"/>
              <a:ext cx="11205925" cy="6851347"/>
            </a:xfrm>
            <a:custGeom>
              <a:avLst/>
              <a:gdLst/>
              <a:ahLst/>
              <a:cxnLst/>
              <a:rect l="0" t="0" r="r" b="b"/>
              <a:pathLst>
                <a:path w="3531" h="2158">
                  <a:moveTo>
                    <a:pt x="1203" y="57"/>
                  </a:moveTo>
                  <a:cubicBezTo>
                    <a:pt x="1206" y="61"/>
                    <a:pt x="1220" y="86"/>
                    <a:pt x="1220" y="75"/>
                  </a:cubicBezTo>
                  <a:cubicBezTo>
                    <a:pt x="1220" y="64"/>
                    <a:pt x="1217" y="51"/>
                    <a:pt x="1214" y="40"/>
                  </a:cubicBezTo>
                  <a:cubicBezTo>
                    <a:pt x="1211" y="26"/>
                    <a:pt x="1208" y="13"/>
                    <a:pt x="1205" y="0"/>
                  </a:cubicBezTo>
                  <a:cubicBezTo>
                    <a:pt x="1173" y="0"/>
                    <a:pt x="1173" y="0"/>
                    <a:pt x="1173" y="0"/>
                  </a:cubicBezTo>
                  <a:cubicBezTo>
                    <a:pt x="1177" y="11"/>
                    <a:pt x="1182" y="21"/>
                    <a:pt x="1187" y="31"/>
                  </a:cubicBezTo>
                  <a:cubicBezTo>
                    <a:pt x="1192" y="40"/>
                    <a:pt x="1198" y="49"/>
                    <a:pt x="1203" y="57"/>
                  </a:cubicBezTo>
                  <a:close/>
                  <a:moveTo>
                    <a:pt x="1226" y="16"/>
                  </a:moveTo>
                  <a:cubicBezTo>
                    <a:pt x="1228" y="11"/>
                    <a:pt x="1229" y="5"/>
                    <a:pt x="1230" y="0"/>
                  </a:cubicBezTo>
                  <a:cubicBezTo>
                    <a:pt x="1218" y="0"/>
                    <a:pt x="1218" y="0"/>
                    <a:pt x="1218" y="0"/>
                  </a:cubicBezTo>
                  <a:cubicBezTo>
                    <a:pt x="1218" y="1"/>
                    <a:pt x="1218" y="2"/>
                    <a:pt x="1218" y="2"/>
                  </a:cubicBezTo>
                  <a:cubicBezTo>
                    <a:pt x="1219" y="5"/>
                    <a:pt x="1222" y="24"/>
                    <a:pt x="1226" y="16"/>
                  </a:cubicBezTo>
                  <a:close/>
                  <a:moveTo>
                    <a:pt x="1155" y="58"/>
                  </a:moveTo>
                  <a:cubicBezTo>
                    <a:pt x="1166" y="87"/>
                    <a:pt x="1186" y="107"/>
                    <a:pt x="1206" y="124"/>
                  </a:cubicBezTo>
                  <a:cubicBezTo>
                    <a:pt x="1208" y="125"/>
                    <a:pt x="1210" y="127"/>
                    <a:pt x="1212" y="127"/>
                  </a:cubicBezTo>
                  <a:cubicBezTo>
                    <a:pt x="1213" y="128"/>
                    <a:pt x="1214" y="128"/>
                    <a:pt x="1215" y="128"/>
                  </a:cubicBezTo>
                  <a:cubicBezTo>
                    <a:pt x="1216" y="127"/>
                    <a:pt x="1217" y="127"/>
                    <a:pt x="1218" y="125"/>
                  </a:cubicBezTo>
                  <a:cubicBezTo>
                    <a:pt x="1222" y="121"/>
                    <a:pt x="1216" y="107"/>
                    <a:pt x="1215" y="102"/>
                  </a:cubicBezTo>
                  <a:cubicBezTo>
                    <a:pt x="1211" y="94"/>
                    <a:pt x="1207" y="86"/>
                    <a:pt x="1203" y="78"/>
                  </a:cubicBezTo>
                  <a:cubicBezTo>
                    <a:pt x="1197" y="65"/>
                    <a:pt x="1190" y="52"/>
                    <a:pt x="1181" y="40"/>
                  </a:cubicBezTo>
                  <a:cubicBezTo>
                    <a:pt x="1178" y="35"/>
                    <a:pt x="1174" y="31"/>
                    <a:pt x="1169" y="29"/>
                  </a:cubicBezTo>
                  <a:cubicBezTo>
                    <a:pt x="1164" y="27"/>
                    <a:pt x="1158" y="29"/>
                    <a:pt x="1155" y="34"/>
                  </a:cubicBezTo>
                  <a:cubicBezTo>
                    <a:pt x="1153" y="37"/>
                    <a:pt x="1152" y="42"/>
                    <a:pt x="1153" y="46"/>
                  </a:cubicBezTo>
                  <a:cubicBezTo>
                    <a:pt x="1153" y="50"/>
                    <a:pt x="1154" y="54"/>
                    <a:pt x="1155" y="58"/>
                  </a:cubicBezTo>
                  <a:close/>
                  <a:moveTo>
                    <a:pt x="1229" y="580"/>
                  </a:moveTo>
                  <a:cubicBezTo>
                    <a:pt x="1224" y="577"/>
                    <a:pt x="1217" y="579"/>
                    <a:pt x="1213" y="584"/>
                  </a:cubicBezTo>
                  <a:cubicBezTo>
                    <a:pt x="1209" y="589"/>
                    <a:pt x="1207" y="596"/>
                    <a:pt x="1206" y="603"/>
                  </a:cubicBezTo>
                  <a:cubicBezTo>
                    <a:pt x="1207" y="629"/>
                    <a:pt x="1210" y="653"/>
                    <a:pt x="1213" y="678"/>
                  </a:cubicBezTo>
                  <a:cubicBezTo>
                    <a:pt x="1215" y="688"/>
                    <a:pt x="1216" y="698"/>
                    <a:pt x="1218" y="708"/>
                  </a:cubicBezTo>
                  <a:cubicBezTo>
                    <a:pt x="1219" y="711"/>
                    <a:pt x="1222" y="729"/>
                    <a:pt x="1226" y="721"/>
                  </a:cubicBezTo>
                  <a:cubicBezTo>
                    <a:pt x="1228" y="717"/>
                    <a:pt x="1229" y="710"/>
                    <a:pt x="1230" y="705"/>
                  </a:cubicBezTo>
                  <a:cubicBezTo>
                    <a:pt x="1232" y="695"/>
                    <a:pt x="1233" y="685"/>
                    <a:pt x="1234" y="675"/>
                  </a:cubicBezTo>
                  <a:cubicBezTo>
                    <a:pt x="1237" y="658"/>
                    <a:pt x="1238" y="641"/>
                    <a:pt x="1239" y="624"/>
                  </a:cubicBezTo>
                  <a:cubicBezTo>
                    <a:pt x="1240" y="610"/>
                    <a:pt x="1241" y="587"/>
                    <a:pt x="1229" y="580"/>
                  </a:cubicBezTo>
                  <a:close/>
                  <a:moveTo>
                    <a:pt x="1201" y="694"/>
                  </a:moveTo>
                  <a:cubicBezTo>
                    <a:pt x="1197" y="680"/>
                    <a:pt x="1191" y="656"/>
                    <a:pt x="1177" y="651"/>
                  </a:cubicBezTo>
                  <a:cubicBezTo>
                    <a:pt x="1173" y="650"/>
                    <a:pt x="1168" y="651"/>
                    <a:pt x="1165" y="655"/>
                  </a:cubicBezTo>
                  <a:cubicBezTo>
                    <a:pt x="1161" y="661"/>
                    <a:pt x="1161" y="669"/>
                    <a:pt x="1163" y="676"/>
                  </a:cubicBezTo>
                  <a:cubicBezTo>
                    <a:pt x="1169" y="697"/>
                    <a:pt x="1177" y="718"/>
                    <a:pt x="1187" y="736"/>
                  </a:cubicBezTo>
                  <a:cubicBezTo>
                    <a:pt x="1192" y="745"/>
                    <a:pt x="1198" y="754"/>
                    <a:pt x="1203" y="763"/>
                  </a:cubicBezTo>
                  <a:cubicBezTo>
                    <a:pt x="1206" y="767"/>
                    <a:pt x="1220" y="791"/>
                    <a:pt x="1220" y="781"/>
                  </a:cubicBezTo>
                  <a:cubicBezTo>
                    <a:pt x="1220" y="769"/>
                    <a:pt x="1217" y="757"/>
                    <a:pt x="1214" y="745"/>
                  </a:cubicBezTo>
                  <a:cubicBezTo>
                    <a:pt x="1211" y="728"/>
                    <a:pt x="1206" y="711"/>
                    <a:pt x="1201" y="694"/>
                  </a:cubicBezTo>
                  <a:close/>
                  <a:moveTo>
                    <a:pt x="1244" y="762"/>
                  </a:moveTo>
                  <a:cubicBezTo>
                    <a:pt x="1250" y="754"/>
                    <a:pt x="1256" y="746"/>
                    <a:pt x="1261" y="737"/>
                  </a:cubicBezTo>
                  <a:cubicBezTo>
                    <a:pt x="1268" y="726"/>
                    <a:pt x="1274" y="714"/>
                    <a:pt x="1280" y="701"/>
                  </a:cubicBezTo>
                  <a:cubicBezTo>
                    <a:pt x="1285" y="689"/>
                    <a:pt x="1291" y="677"/>
                    <a:pt x="1289" y="662"/>
                  </a:cubicBezTo>
                  <a:cubicBezTo>
                    <a:pt x="1289" y="659"/>
                    <a:pt x="1288" y="655"/>
                    <a:pt x="1287" y="653"/>
                  </a:cubicBezTo>
                  <a:cubicBezTo>
                    <a:pt x="1284" y="650"/>
                    <a:pt x="1281" y="650"/>
                    <a:pt x="1278" y="651"/>
                  </a:cubicBezTo>
                  <a:cubicBezTo>
                    <a:pt x="1271" y="653"/>
                    <a:pt x="1267" y="659"/>
                    <a:pt x="1263" y="666"/>
                  </a:cubicBezTo>
                  <a:cubicBezTo>
                    <a:pt x="1258" y="673"/>
                    <a:pt x="1253" y="681"/>
                    <a:pt x="1250" y="690"/>
                  </a:cubicBezTo>
                  <a:cubicBezTo>
                    <a:pt x="1244" y="705"/>
                    <a:pt x="1240" y="720"/>
                    <a:pt x="1235" y="735"/>
                  </a:cubicBezTo>
                  <a:cubicBezTo>
                    <a:pt x="1231" y="750"/>
                    <a:pt x="1222" y="776"/>
                    <a:pt x="1226" y="780"/>
                  </a:cubicBezTo>
                  <a:cubicBezTo>
                    <a:pt x="1229" y="784"/>
                    <a:pt x="1239" y="769"/>
                    <a:pt x="1244" y="762"/>
                  </a:cubicBezTo>
                  <a:close/>
                  <a:moveTo>
                    <a:pt x="3" y="408"/>
                  </a:moveTo>
                  <a:cubicBezTo>
                    <a:pt x="14" y="437"/>
                    <a:pt x="34" y="457"/>
                    <a:pt x="54" y="474"/>
                  </a:cubicBezTo>
                  <a:cubicBezTo>
                    <a:pt x="56" y="475"/>
                    <a:pt x="58" y="477"/>
                    <a:pt x="60" y="477"/>
                  </a:cubicBezTo>
                  <a:cubicBezTo>
                    <a:pt x="61" y="478"/>
                    <a:pt x="62" y="478"/>
                    <a:pt x="63" y="477"/>
                  </a:cubicBezTo>
                  <a:cubicBezTo>
                    <a:pt x="64" y="477"/>
                    <a:pt x="65" y="477"/>
                    <a:pt x="66" y="475"/>
                  </a:cubicBezTo>
                  <a:cubicBezTo>
                    <a:pt x="70" y="470"/>
                    <a:pt x="64" y="457"/>
                    <a:pt x="63" y="452"/>
                  </a:cubicBezTo>
                  <a:cubicBezTo>
                    <a:pt x="59" y="444"/>
                    <a:pt x="55" y="436"/>
                    <a:pt x="51" y="428"/>
                  </a:cubicBezTo>
                  <a:cubicBezTo>
                    <a:pt x="45" y="415"/>
                    <a:pt x="38" y="402"/>
                    <a:pt x="29" y="390"/>
                  </a:cubicBezTo>
                  <a:cubicBezTo>
                    <a:pt x="26" y="385"/>
                    <a:pt x="22" y="380"/>
                    <a:pt x="17" y="379"/>
                  </a:cubicBezTo>
                  <a:cubicBezTo>
                    <a:pt x="12" y="377"/>
                    <a:pt x="6" y="379"/>
                    <a:pt x="3" y="384"/>
                  </a:cubicBezTo>
                  <a:cubicBezTo>
                    <a:pt x="1" y="387"/>
                    <a:pt x="0" y="392"/>
                    <a:pt x="1" y="396"/>
                  </a:cubicBezTo>
                  <a:cubicBezTo>
                    <a:pt x="1" y="400"/>
                    <a:pt x="2" y="404"/>
                    <a:pt x="3" y="408"/>
                  </a:cubicBezTo>
                  <a:close/>
                  <a:moveTo>
                    <a:pt x="1155" y="763"/>
                  </a:moveTo>
                  <a:cubicBezTo>
                    <a:pt x="1166" y="793"/>
                    <a:pt x="1186" y="812"/>
                    <a:pt x="1206" y="829"/>
                  </a:cubicBezTo>
                  <a:cubicBezTo>
                    <a:pt x="1208" y="831"/>
                    <a:pt x="1210" y="832"/>
                    <a:pt x="1212" y="833"/>
                  </a:cubicBezTo>
                  <a:cubicBezTo>
                    <a:pt x="1213" y="833"/>
                    <a:pt x="1214" y="833"/>
                    <a:pt x="1215" y="833"/>
                  </a:cubicBezTo>
                  <a:cubicBezTo>
                    <a:pt x="1216" y="833"/>
                    <a:pt x="1217" y="832"/>
                    <a:pt x="1218" y="831"/>
                  </a:cubicBezTo>
                  <a:cubicBezTo>
                    <a:pt x="1222" y="826"/>
                    <a:pt x="1216" y="813"/>
                    <a:pt x="1215" y="808"/>
                  </a:cubicBezTo>
                  <a:cubicBezTo>
                    <a:pt x="1211" y="800"/>
                    <a:pt x="1207" y="792"/>
                    <a:pt x="1203" y="784"/>
                  </a:cubicBezTo>
                  <a:cubicBezTo>
                    <a:pt x="1197" y="771"/>
                    <a:pt x="1190" y="757"/>
                    <a:pt x="1181" y="746"/>
                  </a:cubicBezTo>
                  <a:cubicBezTo>
                    <a:pt x="1178" y="741"/>
                    <a:pt x="1174" y="736"/>
                    <a:pt x="1169" y="734"/>
                  </a:cubicBezTo>
                  <a:cubicBezTo>
                    <a:pt x="1164" y="733"/>
                    <a:pt x="1158" y="734"/>
                    <a:pt x="1155" y="740"/>
                  </a:cubicBezTo>
                  <a:cubicBezTo>
                    <a:pt x="1153" y="743"/>
                    <a:pt x="1152" y="747"/>
                    <a:pt x="1153" y="751"/>
                  </a:cubicBezTo>
                  <a:cubicBezTo>
                    <a:pt x="1153" y="756"/>
                    <a:pt x="1154" y="759"/>
                    <a:pt x="1155" y="763"/>
                  </a:cubicBezTo>
                  <a:close/>
                  <a:moveTo>
                    <a:pt x="49" y="1047"/>
                  </a:moveTo>
                  <a:cubicBezTo>
                    <a:pt x="45" y="1032"/>
                    <a:pt x="39" y="1009"/>
                    <a:pt x="26" y="1004"/>
                  </a:cubicBezTo>
                  <a:cubicBezTo>
                    <a:pt x="21" y="1003"/>
                    <a:pt x="16" y="1004"/>
                    <a:pt x="13" y="1008"/>
                  </a:cubicBezTo>
                  <a:cubicBezTo>
                    <a:pt x="9" y="1014"/>
                    <a:pt x="9" y="1022"/>
                    <a:pt x="11" y="1029"/>
                  </a:cubicBezTo>
                  <a:cubicBezTo>
                    <a:pt x="17" y="1050"/>
                    <a:pt x="25" y="1070"/>
                    <a:pt x="35" y="1089"/>
                  </a:cubicBezTo>
                  <a:cubicBezTo>
                    <a:pt x="40" y="1098"/>
                    <a:pt x="46" y="1107"/>
                    <a:pt x="51" y="1116"/>
                  </a:cubicBezTo>
                  <a:cubicBezTo>
                    <a:pt x="54" y="1120"/>
                    <a:pt x="68" y="1144"/>
                    <a:pt x="68" y="1134"/>
                  </a:cubicBezTo>
                  <a:cubicBezTo>
                    <a:pt x="68" y="1122"/>
                    <a:pt x="65" y="1109"/>
                    <a:pt x="62" y="1098"/>
                  </a:cubicBezTo>
                  <a:cubicBezTo>
                    <a:pt x="59" y="1081"/>
                    <a:pt x="54" y="1064"/>
                    <a:pt x="49" y="1047"/>
                  </a:cubicBezTo>
                  <a:close/>
                  <a:moveTo>
                    <a:pt x="74" y="425"/>
                  </a:moveTo>
                  <a:cubicBezTo>
                    <a:pt x="77" y="429"/>
                    <a:pt x="87" y="413"/>
                    <a:pt x="92" y="406"/>
                  </a:cubicBezTo>
                  <a:cubicBezTo>
                    <a:pt x="98" y="398"/>
                    <a:pt x="104" y="390"/>
                    <a:pt x="109" y="382"/>
                  </a:cubicBezTo>
                  <a:cubicBezTo>
                    <a:pt x="116" y="370"/>
                    <a:pt x="122" y="358"/>
                    <a:pt x="128" y="346"/>
                  </a:cubicBezTo>
                  <a:cubicBezTo>
                    <a:pt x="133" y="333"/>
                    <a:pt x="139" y="321"/>
                    <a:pt x="137" y="306"/>
                  </a:cubicBezTo>
                  <a:cubicBezTo>
                    <a:pt x="137" y="303"/>
                    <a:pt x="136" y="300"/>
                    <a:pt x="135" y="298"/>
                  </a:cubicBezTo>
                  <a:cubicBezTo>
                    <a:pt x="132" y="295"/>
                    <a:pt x="129" y="295"/>
                    <a:pt x="126" y="295"/>
                  </a:cubicBezTo>
                  <a:cubicBezTo>
                    <a:pt x="119" y="297"/>
                    <a:pt x="115" y="303"/>
                    <a:pt x="111" y="310"/>
                  </a:cubicBezTo>
                  <a:cubicBezTo>
                    <a:pt x="106" y="318"/>
                    <a:pt x="101" y="325"/>
                    <a:pt x="98" y="334"/>
                  </a:cubicBezTo>
                  <a:cubicBezTo>
                    <a:pt x="92" y="349"/>
                    <a:pt x="88" y="364"/>
                    <a:pt x="83" y="379"/>
                  </a:cubicBezTo>
                  <a:cubicBezTo>
                    <a:pt x="79" y="394"/>
                    <a:pt x="70" y="420"/>
                    <a:pt x="74" y="425"/>
                  </a:cubicBezTo>
                  <a:close/>
                  <a:moveTo>
                    <a:pt x="35" y="380"/>
                  </a:moveTo>
                  <a:cubicBezTo>
                    <a:pt x="40" y="390"/>
                    <a:pt x="46" y="399"/>
                    <a:pt x="51" y="407"/>
                  </a:cubicBezTo>
                  <a:cubicBezTo>
                    <a:pt x="54" y="411"/>
                    <a:pt x="68" y="435"/>
                    <a:pt x="68" y="425"/>
                  </a:cubicBezTo>
                  <a:cubicBezTo>
                    <a:pt x="68" y="414"/>
                    <a:pt x="65" y="401"/>
                    <a:pt x="62" y="390"/>
                  </a:cubicBezTo>
                  <a:cubicBezTo>
                    <a:pt x="59" y="372"/>
                    <a:pt x="54" y="355"/>
                    <a:pt x="49" y="338"/>
                  </a:cubicBezTo>
                  <a:cubicBezTo>
                    <a:pt x="45" y="324"/>
                    <a:pt x="39" y="300"/>
                    <a:pt x="26" y="296"/>
                  </a:cubicBezTo>
                  <a:cubicBezTo>
                    <a:pt x="21" y="294"/>
                    <a:pt x="16" y="295"/>
                    <a:pt x="13" y="300"/>
                  </a:cubicBezTo>
                  <a:cubicBezTo>
                    <a:pt x="9" y="305"/>
                    <a:pt x="9" y="314"/>
                    <a:pt x="11" y="320"/>
                  </a:cubicBezTo>
                  <a:cubicBezTo>
                    <a:pt x="17" y="342"/>
                    <a:pt x="25" y="362"/>
                    <a:pt x="35" y="380"/>
                  </a:cubicBezTo>
                  <a:close/>
                  <a:moveTo>
                    <a:pt x="66" y="352"/>
                  </a:moveTo>
                  <a:cubicBezTo>
                    <a:pt x="67" y="355"/>
                    <a:pt x="70" y="374"/>
                    <a:pt x="74" y="366"/>
                  </a:cubicBezTo>
                  <a:cubicBezTo>
                    <a:pt x="76" y="361"/>
                    <a:pt x="77" y="355"/>
                    <a:pt x="78" y="350"/>
                  </a:cubicBezTo>
                  <a:cubicBezTo>
                    <a:pt x="80" y="340"/>
                    <a:pt x="81" y="329"/>
                    <a:pt x="82" y="319"/>
                  </a:cubicBezTo>
                  <a:cubicBezTo>
                    <a:pt x="85" y="302"/>
                    <a:pt x="87" y="285"/>
                    <a:pt x="87" y="268"/>
                  </a:cubicBezTo>
                  <a:cubicBezTo>
                    <a:pt x="88" y="254"/>
                    <a:pt x="89" y="231"/>
                    <a:pt x="77" y="224"/>
                  </a:cubicBezTo>
                  <a:cubicBezTo>
                    <a:pt x="72" y="221"/>
                    <a:pt x="65" y="223"/>
                    <a:pt x="61" y="228"/>
                  </a:cubicBezTo>
                  <a:cubicBezTo>
                    <a:pt x="57" y="233"/>
                    <a:pt x="55" y="240"/>
                    <a:pt x="54" y="248"/>
                  </a:cubicBezTo>
                  <a:cubicBezTo>
                    <a:pt x="55" y="273"/>
                    <a:pt x="58" y="298"/>
                    <a:pt x="61" y="323"/>
                  </a:cubicBezTo>
                  <a:cubicBezTo>
                    <a:pt x="63" y="333"/>
                    <a:pt x="64" y="342"/>
                    <a:pt x="66" y="352"/>
                  </a:cubicBezTo>
                  <a:close/>
                  <a:moveTo>
                    <a:pt x="77" y="932"/>
                  </a:moveTo>
                  <a:cubicBezTo>
                    <a:pt x="72" y="929"/>
                    <a:pt x="65" y="931"/>
                    <a:pt x="61" y="937"/>
                  </a:cubicBezTo>
                  <a:cubicBezTo>
                    <a:pt x="57" y="942"/>
                    <a:pt x="55" y="949"/>
                    <a:pt x="54" y="956"/>
                  </a:cubicBezTo>
                  <a:cubicBezTo>
                    <a:pt x="55" y="981"/>
                    <a:pt x="58" y="1006"/>
                    <a:pt x="61" y="1031"/>
                  </a:cubicBezTo>
                  <a:cubicBezTo>
                    <a:pt x="63" y="1041"/>
                    <a:pt x="64" y="1051"/>
                    <a:pt x="66" y="1061"/>
                  </a:cubicBezTo>
                  <a:cubicBezTo>
                    <a:pt x="67" y="1064"/>
                    <a:pt x="70" y="1082"/>
                    <a:pt x="74" y="1074"/>
                  </a:cubicBezTo>
                  <a:cubicBezTo>
                    <a:pt x="76" y="1069"/>
                    <a:pt x="77" y="1063"/>
                    <a:pt x="78" y="1058"/>
                  </a:cubicBezTo>
                  <a:cubicBezTo>
                    <a:pt x="80" y="1048"/>
                    <a:pt x="81" y="1038"/>
                    <a:pt x="82" y="1028"/>
                  </a:cubicBezTo>
                  <a:cubicBezTo>
                    <a:pt x="85" y="1011"/>
                    <a:pt x="87" y="994"/>
                    <a:pt x="87" y="977"/>
                  </a:cubicBezTo>
                  <a:cubicBezTo>
                    <a:pt x="88" y="963"/>
                    <a:pt x="89" y="940"/>
                    <a:pt x="77" y="932"/>
                  </a:cubicBezTo>
                  <a:close/>
                  <a:moveTo>
                    <a:pt x="74" y="1133"/>
                  </a:moveTo>
                  <a:cubicBezTo>
                    <a:pt x="77" y="1137"/>
                    <a:pt x="87" y="1122"/>
                    <a:pt x="92" y="1115"/>
                  </a:cubicBezTo>
                  <a:cubicBezTo>
                    <a:pt x="98" y="1107"/>
                    <a:pt x="104" y="1099"/>
                    <a:pt x="109" y="1090"/>
                  </a:cubicBezTo>
                  <a:cubicBezTo>
                    <a:pt x="116" y="1079"/>
                    <a:pt x="122" y="1067"/>
                    <a:pt x="128" y="1054"/>
                  </a:cubicBezTo>
                  <a:cubicBezTo>
                    <a:pt x="133" y="1042"/>
                    <a:pt x="139" y="1029"/>
                    <a:pt x="137" y="1015"/>
                  </a:cubicBezTo>
                  <a:cubicBezTo>
                    <a:pt x="137" y="1011"/>
                    <a:pt x="136" y="1008"/>
                    <a:pt x="135" y="1006"/>
                  </a:cubicBezTo>
                  <a:cubicBezTo>
                    <a:pt x="132" y="1003"/>
                    <a:pt x="129" y="1003"/>
                    <a:pt x="126" y="1004"/>
                  </a:cubicBezTo>
                  <a:cubicBezTo>
                    <a:pt x="119" y="1006"/>
                    <a:pt x="115" y="1012"/>
                    <a:pt x="111" y="1019"/>
                  </a:cubicBezTo>
                  <a:cubicBezTo>
                    <a:pt x="106" y="1026"/>
                    <a:pt x="101" y="1034"/>
                    <a:pt x="98" y="1043"/>
                  </a:cubicBezTo>
                  <a:cubicBezTo>
                    <a:pt x="92" y="1058"/>
                    <a:pt x="88" y="1073"/>
                    <a:pt x="83" y="1088"/>
                  </a:cubicBezTo>
                  <a:cubicBezTo>
                    <a:pt x="79" y="1103"/>
                    <a:pt x="70" y="1129"/>
                    <a:pt x="74" y="1133"/>
                  </a:cubicBezTo>
                  <a:close/>
                  <a:moveTo>
                    <a:pt x="1201" y="1400"/>
                  </a:moveTo>
                  <a:cubicBezTo>
                    <a:pt x="1197" y="1385"/>
                    <a:pt x="1191" y="1362"/>
                    <a:pt x="1177" y="1357"/>
                  </a:cubicBezTo>
                  <a:cubicBezTo>
                    <a:pt x="1173" y="1355"/>
                    <a:pt x="1168" y="1357"/>
                    <a:pt x="1165" y="1361"/>
                  </a:cubicBezTo>
                  <a:cubicBezTo>
                    <a:pt x="1161" y="1366"/>
                    <a:pt x="1161" y="1375"/>
                    <a:pt x="1163" y="1382"/>
                  </a:cubicBezTo>
                  <a:cubicBezTo>
                    <a:pt x="1169" y="1403"/>
                    <a:pt x="1177" y="1423"/>
                    <a:pt x="1187" y="1442"/>
                  </a:cubicBezTo>
                  <a:cubicBezTo>
                    <a:pt x="1192" y="1451"/>
                    <a:pt x="1198" y="1460"/>
                    <a:pt x="1203" y="1468"/>
                  </a:cubicBezTo>
                  <a:cubicBezTo>
                    <a:pt x="1206" y="1473"/>
                    <a:pt x="1220" y="1497"/>
                    <a:pt x="1220" y="1487"/>
                  </a:cubicBezTo>
                  <a:cubicBezTo>
                    <a:pt x="1220" y="1475"/>
                    <a:pt x="1217" y="1462"/>
                    <a:pt x="1214" y="1451"/>
                  </a:cubicBezTo>
                  <a:cubicBezTo>
                    <a:pt x="1211" y="1434"/>
                    <a:pt x="1206" y="1416"/>
                    <a:pt x="1201" y="1400"/>
                  </a:cubicBezTo>
                  <a:close/>
                  <a:moveTo>
                    <a:pt x="2339" y="380"/>
                  </a:moveTo>
                  <a:cubicBezTo>
                    <a:pt x="2344" y="390"/>
                    <a:pt x="2349" y="399"/>
                    <a:pt x="2355" y="407"/>
                  </a:cubicBezTo>
                  <a:cubicBezTo>
                    <a:pt x="2358" y="411"/>
                    <a:pt x="2372" y="435"/>
                    <a:pt x="2372" y="425"/>
                  </a:cubicBezTo>
                  <a:cubicBezTo>
                    <a:pt x="2372" y="414"/>
                    <a:pt x="2369" y="401"/>
                    <a:pt x="2366" y="390"/>
                  </a:cubicBezTo>
                  <a:cubicBezTo>
                    <a:pt x="2363" y="372"/>
                    <a:pt x="2358" y="355"/>
                    <a:pt x="2353" y="338"/>
                  </a:cubicBezTo>
                  <a:cubicBezTo>
                    <a:pt x="2348" y="324"/>
                    <a:pt x="2343" y="300"/>
                    <a:pt x="2329" y="296"/>
                  </a:cubicBezTo>
                  <a:cubicBezTo>
                    <a:pt x="2325" y="294"/>
                    <a:pt x="2320" y="295"/>
                    <a:pt x="2317" y="300"/>
                  </a:cubicBezTo>
                  <a:cubicBezTo>
                    <a:pt x="2313" y="305"/>
                    <a:pt x="2313" y="314"/>
                    <a:pt x="2315" y="320"/>
                  </a:cubicBezTo>
                  <a:cubicBezTo>
                    <a:pt x="2321" y="342"/>
                    <a:pt x="2329" y="362"/>
                    <a:pt x="2339" y="380"/>
                  </a:cubicBezTo>
                  <a:close/>
                  <a:moveTo>
                    <a:pt x="2378" y="425"/>
                  </a:moveTo>
                  <a:cubicBezTo>
                    <a:pt x="2381" y="429"/>
                    <a:pt x="2391" y="413"/>
                    <a:pt x="2396" y="406"/>
                  </a:cubicBezTo>
                  <a:cubicBezTo>
                    <a:pt x="2402" y="398"/>
                    <a:pt x="2408" y="390"/>
                    <a:pt x="2413" y="382"/>
                  </a:cubicBezTo>
                  <a:cubicBezTo>
                    <a:pt x="2420" y="370"/>
                    <a:pt x="2426" y="358"/>
                    <a:pt x="2432" y="346"/>
                  </a:cubicBezTo>
                  <a:cubicBezTo>
                    <a:pt x="2437" y="333"/>
                    <a:pt x="2443" y="321"/>
                    <a:pt x="2441" y="306"/>
                  </a:cubicBezTo>
                  <a:cubicBezTo>
                    <a:pt x="2441" y="303"/>
                    <a:pt x="2440" y="300"/>
                    <a:pt x="2439" y="298"/>
                  </a:cubicBezTo>
                  <a:cubicBezTo>
                    <a:pt x="2436" y="295"/>
                    <a:pt x="2433" y="295"/>
                    <a:pt x="2430" y="295"/>
                  </a:cubicBezTo>
                  <a:cubicBezTo>
                    <a:pt x="2423" y="297"/>
                    <a:pt x="2419" y="303"/>
                    <a:pt x="2415" y="310"/>
                  </a:cubicBezTo>
                  <a:cubicBezTo>
                    <a:pt x="2410" y="318"/>
                    <a:pt x="2405" y="325"/>
                    <a:pt x="2402" y="334"/>
                  </a:cubicBezTo>
                  <a:cubicBezTo>
                    <a:pt x="2396" y="349"/>
                    <a:pt x="2392" y="364"/>
                    <a:pt x="2387" y="379"/>
                  </a:cubicBezTo>
                  <a:cubicBezTo>
                    <a:pt x="2383" y="394"/>
                    <a:pt x="2374" y="420"/>
                    <a:pt x="2378" y="425"/>
                  </a:cubicBezTo>
                  <a:close/>
                  <a:moveTo>
                    <a:pt x="3481" y="1357"/>
                  </a:moveTo>
                  <a:cubicBezTo>
                    <a:pt x="3477" y="1355"/>
                    <a:pt x="3472" y="1357"/>
                    <a:pt x="3469" y="1361"/>
                  </a:cubicBezTo>
                  <a:cubicBezTo>
                    <a:pt x="3465" y="1366"/>
                    <a:pt x="3465" y="1375"/>
                    <a:pt x="3467" y="1382"/>
                  </a:cubicBezTo>
                  <a:cubicBezTo>
                    <a:pt x="3473" y="1403"/>
                    <a:pt x="3481" y="1423"/>
                    <a:pt x="3491" y="1442"/>
                  </a:cubicBezTo>
                  <a:cubicBezTo>
                    <a:pt x="3496" y="1451"/>
                    <a:pt x="3501" y="1460"/>
                    <a:pt x="3507" y="1468"/>
                  </a:cubicBezTo>
                  <a:cubicBezTo>
                    <a:pt x="3510" y="1473"/>
                    <a:pt x="3524" y="1497"/>
                    <a:pt x="3524" y="1487"/>
                  </a:cubicBezTo>
                  <a:cubicBezTo>
                    <a:pt x="3524" y="1475"/>
                    <a:pt x="3521" y="1462"/>
                    <a:pt x="3518" y="1451"/>
                  </a:cubicBezTo>
                  <a:cubicBezTo>
                    <a:pt x="3515" y="1434"/>
                    <a:pt x="3510" y="1416"/>
                    <a:pt x="3505" y="1400"/>
                  </a:cubicBezTo>
                  <a:cubicBezTo>
                    <a:pt x="3500" y="1385"/>
                    <a:pt x="3495" y="1362"/>
                    <a:pt x="3481" y="1357"/>
                  </a:cubicBezTo>
                  <a:close/>
                  <a:moveTo>
                    <a:pt x="1226" y="1486"/>
                  </a:moveTo>
                  <a:cubicBezTo>
                    <a:pt x="1229" y="1490"/>
                    <a:pt x="1239" y="1475"/>
                    <a:pt x="1244" y="1467"/>
                  </a:cubicBezTo>
                  <a:cubicBezTo>
                    <a:pt x="1250" y="1460"/>
                    <a:pt x="1256" y="1451"/>
                    <a:pt x="1261" y="1443"/>
                  </a:cubicBezTo>
                  <a:cubicBezTo>
                    <a:pt x="1268" y="1432"/>
                    <a:pt x="1274" y="1420"/>
                    <a:pt x="1280" y="1407"/>
                  </a:cubicBezTo>
                  <a:cubicBezTo>
                    <a:pt x="1285" y="1395"/>
                    <a:pt x="1291" y="1382"/>
                    <a:pt x="1289" y="1367"/>
                  </a:cubicBezTo>
                  <a:cubicBezTo>
                    <a:pt x="1289" y="1364"/>
                    <a:pt x="1288" y="1361"/>
                    <a:pt x="1287" y="1359"/>
                  </a:cubicBezTo>
                  <a:cubicBezTo>
                    <a:pt x="1284" y="1356"/>
                    <a:pt x="1281" y="1356"/>
                    <a:pt x="1278" y="1357"/>
                  </a:cubicBezTo>
                  <a:cubicBezTo>
                    <a:pt x="1271" y="1359"/>
                    <a:pt x="1267" y="1365"/>
                    <a:pt x="1263" y="1371"/>
                  </a:cubicBezTo>
                  <a:cubicBezTo>
                    <a:pt x="1258" y="1379"/>
                    <a:pt x="1253" y="1387"/>
                    <a:pt x="1250" y="1396"/>
                  </a:cubicBezTo>
                  <a:cubicBezTo>
                    <a:pt x="1244" y="1410"/>
                    <a:pt x="1240" y="1425"/>
                    <a:pt x="1235" y="1441"/>
                  </a:cubicBezTo>
                  <a:cubicBezTo>
                    <a:pt x="1231" y="1455"/>
                    <a:pt x="1222" y="1482"/>
                    <a:pt x="1226" y="1486"/>
                  </a:cubicBezTo>
                  <a:close/>
                  <a:moveTo>
                    <a:pt x="3459" y="763"/>
                  </a:moveTo>
                  <a:cubicBezTo>
                    <a:pt x="3470" y="793"/>
                    <a:pt x="3490" y="812"/>
                    <a:pt x="3510" y="829"/>
                  </a:cubicBezTo>
                  <a:cubicBezTo>
                    <a:pt x="3512" y="831"/>
                    <a:pt x="3514" y="832"/>
                    <a:pt x="3516" y="833"/>
                  </a:cubicBezTo>
                  <a:cubicBezTo>
                    <a:pt x="3517" y="833"/>
                    <a:pt x="3518" y="833"/>
                    <a:pt x="3518" y="833"/>
                  </a:cubicBezTo>
                  <a:cubicBezTo>
                    <a:pt x="3520" y="833"/>
                    <a:pt x="3521" y="832"/>
                    <a:pt x="3522" y="831"/>
                  </a:cubicBezTo>
                  <a:cubicBezTo>
                    <a:pt x="3526" y="826"/>
                    <a:pt x="3520" y="813"/>
                    <a:pt x="3519" y="808"/>
                  </a:cubicBezTo>
                  <a:cubicBezTo>
                    <a:pt x="3515" y="800"/>
                    <a:pt x="3511" y="792"/>
                    <a:pt x="3507" y="784"/>
                  </a:cubicBezTo>
                  <a:cubicBezTo>
                    <a:pt x="3501" y="771"/>
                    <a:pt x="3494" y="757"/>
                    <a:pt x="3485" y="746"/>
                  </a:cubicBezTo>
                  <a:cubicBezTo>
                    <a:pt x="3482" y="741"/>
                    <a:pt x="3478" y="736"/>
                    <a:pt x="3473" y="734"/>
                  </a:cubicBezTo>
                  <a:cubicBezTo>
                    <a:pt x="3468" y="733"/>
                    <a:pt x="3462" y="734"/>
                    <a:pt x="3459" y="740"/>
                  </a:cubicBezTo>
                  <a:cubicBezTo>
                    <a:pt x="3457" y="743"/>
                    <a:pt x="3456" y="747"/>
                    <a:pt x="3457" y="751"/>
                  </a:cubicBezTo>
                  <a:cubicBezTo>
                    <a:pt x="3457" y="756"/>
                    <a:pt x="3458" y="759"/>
                    <a:pt x="3459" y="763"/>
                  </a:cubicBezTo>
                  <a:close/>
                  <a:moveTo>
                    <a:pt x="3507" y="57"/>
                  </a:moveTo>
                  <a:cubicBezTo>
                    <a:pt x="3510" y="61"/>
                    <a:pt x="3524" y="86"/>
                    <a:pt x="3524" y="75"/>
                  </a:cubicBezTo>
                  <a:cubicBezTo>
                    <a:pt x="3524" y="64"/>
                    <a:pt x="3521" y="51"/>
                    <a:pt x="3518" y="40"/>
                  </a:cubicBezTo>
                  <a:cubicBezTo>
                    <a:pt x="3515" y="26"/>
                    <a:pt x="3512" y="13"/>
                    <a:pt x="3508" y="0"/>
                  </a:cubicBezTo>
                  <a:cubicBezTo>
                    <a:pt x="3477" y="0"/>
                    <a:pt x="3477" y="0"/>
                    <a:pt x="3477" y="0"/>
                  </a:cubicBezTo>
                  <a:cubicBezTo>
                    <a:pt x="3481" y="11"/>
                    <a:pt x="3486" y="21"/>
                    <a:pt x="3491" y="31"/>
                  </a:cubicBezTo>
                  <a:cubicBezTo>
                    <a:pt x="3496" y="40"/>
                    <a:pt x="3501" y="49"/>
                    <a:pt x="3507" y="57"/>
                  </a:cubicBezTo>
                  <a:close/>
                  <a:moveTo>
                    <a:pt x="2378" y="1133"/>
                  </a:moveTo>
                  <a:cubicBezTo>
                    <a:pt x="2381" y="1137"/>
                    <a:pt x="2391" y="1122"/>
                    <a:pt x="2396" y="1115"/>
                  </a:cubicBezTo>
                  <a:cubicBezTo>
                    <a:pt x="2402" y="1107"/>
                    <a:pt x="2408" y="1099"/>
                    <a:pt x="2413" y="1090"/>
                  </a:cubicBezTo>
                  <a:cubicBezTo>
                    <a:pt x="2420" y="1079"/>
                    <a:pt x="2426" y="1067"/>
                    <a:pt x="2432" y="1054"/>
                  </a:cubicBezTo>
                  <a:cubicBezTo>
                    <a:pt x="2437" y="1042"/>
                    <a:pt x="2443" y="1029"/>
                    <a:pt x="2441" y="1015"/>
                  </a:cubicBezTo>
                  <a:cubicBezTo>
                    <a:pt x="2441" y="1011"/>
                    <a:pt x="2440" y="1008"/>
                    <a:pt x="2439" y="1006"/>
                  </a:cubicBezTo>
                  <a:cubicBezTo>
                    <a:pt x="2436" y="1003"/>
                    <a:pt x="2433" y="1003"/>
                    <a:pt x="2430" y="1004"/>
                  </a:cubicBezTo>
                  <a:cubicBezTo>
                    <a:pt x="2423" y="1006"/>
                    <a:pt x="2419" y="1012"/>
                    <a:pt x="2415" y="1019"/>
                  </a:cubicBezTo>
                  <a:cubicBezTo>
                    <a:pt x="2410" y="1026"/>
                    <a:pt x="2405" y="1034"/>
                    <a:pt x="2402" y="1043"/>
                  </a:cubicBezTo>
                  <a:cubicBezTo>
                    <a:pt x="2396" y="1058"/>
                    <a:pt x="2392" y="1073"/>
                    <a:pt x="2387" y="1088"/>
                  </a:cubicBezTo>
                  <a:cubicBezTo>
                    <a:pt x="2383" y="1103"/>
                    <a:pt x="2374" y="1129"/>
                    <a:pt x="2378" y="1133"/>
                  </a:cubicBezTo>
                  <a:close/>
                  <a:moveTo>
                    <a:pt x="3481" y="651"/>
                  </a:moveTo>
                  <a:cubicBezTo>
                    <a:pt x="3477" y="650"/>
                    <a:pt x="3472" y="651"/>
                    <a:pt x="3469" y="655"/>
                  </a:cubicBezTo>
                  <a:cubicBezTo>
                    <a:pt x="3465" y="661"/>
                    <a:pt x="3465" y="669"/>
                    <a:pt x="3467" y="676"/>
                  </a:cubicBezTo>
                  <a:cubicBezTo>
                    <a:pt x="3473" y="697"/>
                    <a:pt x="3481" y="718"/>
                    <a:pt x="3491" y="736"/>
                  </a:cubicBezTo>
                  <a:cubicBezTo>
                    <a:pt x="3496" y="745"/>
                    <a:pt x="3501" y="754"/>
                    <a:pt x="3507" y="763"/>
                  </a:cubicBezTo>
                  <a:cubicBezTo>
                    <a:pt x="3510" y="767"/>
                    <a:pt x="3524" y="791"/>
                    <a:pt x="3524" y="781"/>
                  </a:cubicBezTo>
                  <a:cubicBezTo>
                    <a:pt x="3524" y="769"/>
                    <a:pt x="3521" y="757"/>
                    <a:pt x="3518" y="745"/>
                  </a:cubicBezTo>
                  <a:cubicBezTo>
                    <a:pt x="3515" y="728"/>
                    <a:pt x="3510" y="711"/>
                    <a:pt x="3505" y="694"/>
                  </a:cubicBezTo>
                  <a:cubicBezTo>
                    <a:pt x="3500" y="680"/>
                    <a:pt x="3495" y="656"/>
                    <a:pt x="3481" y="651"/>
                  </a:cubicBezTo>
                  <a:close/>
                  <a:moveTo>
                    <a:pt x="3459" y="58"/>
                  </a:moveTo>
                  <a:cubicBezTo>
                    <a:pt x="3470" y="87"/>
                    <a:pt x="3490" y="107"/>
                    <a:pt x="3510" y="124"/>
                  </a:cubicBezTo>
                  <a:cubicBezTo>
                    <a:pt x="3512" y="125"/>
                    <a:pt x="3514" y="127"/>
                    <a:pt x="3516" y="127"/>
                  </a:cubicBezTo>
                  <a:cubicBezTo>
                    <a:pt x="3517" y="128"/>
                    <a:pt x="3518" y="128"/>
                    <a:pt x="3518" y="128"/>
                  </a:cubicBezTo>
                  <a:cubicBezTo>
                    <a:pt x="3520" y="127"/>
                    <a:pt x="3521" y="127"/>
                    <a:pt x="3522" y="125"/>
                  </a:cubicBezTo>
                  <a:cubicBezTo>
                    <a:pt x="3526" y="121"/>
                    <a:pt x="3520" y="107"/>
                    <a:pt x="3519" y="102"/>
                  </a:cubicBezTo>
                  <a:cubicBezTo>
                    <a:pt x="3515" y="94"/>
                    <a:pt x="3511" y="86"/>
                    <a:pt x="3507" y="78"/>
                  </a:cubicBezTo>
                  <a:cubicBezTo>
                    <a:pt x="3501" y="65"/>
                    <a:pt x="3494" y="52"/>
                    <a:pt x="3485" y="40"/>
                  </a:cubicBezTo>
                  <a:cubicBezTo>
                    <a:pt x="3482" y="35"/>
                    <a:pt x="3478" y="31"/>
                    <a:pt x="3473" y="29"/>
                  </a:cubicBezTo>
                  <a:cubicBezTo>
                    <a:pt x="3468" y="27"/>
                    <a:pt x="3462" y="29"/>
                    <a:pt x="3459" y="34"/>
                  </a:cubicBezTo>
                  <a:cubicBezTo>
                    <a:pt x="3457" y="37"/>
                    <a:pt x="3456" y="42"/>
                    <a:pt x="3457" y="46"/>
                  </a:cubicBezTo>
                  <a:cubicBezTo>
                    <a:pt x="3457" y="50"/>
                    <a:pt x="3458" y="54"/>
                    <a:pt x="3459" y="58"/>
                  </a:cubicBezTo>
                  <a:close/>
                  <a:moveTo>
                    <a:pt x="2381" y="932"/>
                  </a:moveTo>
                  <a:cubicBezTo>
                    <a:pt x="2376" y="929"/>
                    <a:pt x="2369" y="931"/>
                    <a:pt x="2365" y="937"/>
                  </a:cubicBezTo>
                  <a:cubicBezTo>
                    <a:pt x="2361" y="942"/>
                    <a:pt x="2359" y="949"/>
                    <a:pt x="2358" y="956"/>
                  </a:cubicBezTo>
                  <a:cubicBezTo>
                    <a:pt x="2359" y="981"/>
                    <a:pt x="2362" y="1006"/>
                    <a:pt x="2365" y="1031"/>
                  </a:cubicBezTo>
                  <a:cubicBezTo>
                    <a:pt x="2367" y="1041"/>
                    <a:pt x="2368" y="1051"/>
                    <a:pt x="2370" y="1061"/>
                  </a:cubicBezTo>
                  <a:cubicBezTo>
                    <a:pt x="2371" y="1064"/>
                    <a:pt x="2374" y="1082"/>
                    <a:pt x="2378" y="1074"/>
                  </a:cubicBezTo>
                  <a:cubicBezTo>
                    <a:pt x="2380" y="1069"/>
                    <a:pt x="2381" y="1063"/>
                    <a:pt x="2382" y="1058"/>
                  </a:cubicBezTo>
                  <a:cubicBezTo>
                    <a:pt x="2384" y="1048"/>
                    <a:pt x="2385" y="1038"/>
                    <a:pt x="2386" y="1028"/>
                  </a:cubicBezTo>
                  <a:cubicBezTo>
                    <a:pt x="2389" y="1011"/>
                    <a:pt x="2390" y="994"/>
                    <a:pt x="2391" y="977"/>
                  </a:cubicBezTo>
                  <a:cubicBezTo>
                    <a:pt x="2392" y="963"/>
                    <a:pt x="2393" y="940"/>
                    <a:pt x="2381" y="932"/>
                  </a:cubicBezTo>
                  <a:close/>
                  <a:moveTo>
                    <a:pt x="2307" y="1116"/>
                  </a:moveTo>
                  <a:cubicBezTo>
                    <a:pt x="2318" y="1145"/>
                    <a:pt x="2338" y="1165"/>
                    <a:pt x="2358" y="1182"/>
                  </a:cubicBezTo>
                  <a:cubicBezTo>
                    <a:pt x="2360" y="1184"/>
                    <a:pt x="2362" y="1185"/>
                    <a:pt x="2364" y="1186"/>
                  </a:cubicBezTo>
                  <a:cubicBezTo>
                    <a:pt x="2365" y="1186"/>
                    <a:pt x="2366" y="1186"/>
                    <a:pt x="2366" y="1186"/>
                  </a:cubicBezTo>
                  <a:cubicBezTo>
                    <a:pt x="2368" y="1186"/>
                    <a:pt x="2369" y="1185"/>
                    <a:pt x="2370" y="1184"/>
                  </a:cubicBezTo>
                  <a:cubicBezTo>
                    <a:pt x="2374" y="1179"/>
                    <a:pt x="2368" y="1166"/>
                    <a:pt x="2367" y="1161"/>
                  </a:cubicBezTo>
                  <a:cubicBezTo>
                    <a:pt x="2363" y="1152"/>
                    <a:pt x="2359" y="1145"/>
                    <a:pt x="2355" y="1137"/>
                  </a:cubicBezTo>
                  <a:cubicBezTo>
                    <a:pt x="2349" y="1123"/>
                    <a:pt x="2342" y="1110"/>
                    <a:pt x="2333" y="1098"/>
                  </a:cubicBezTo>
                  <a:cubicBezTo>
                    <a:pt x="2330" y="1093"/>
                    <a:pt x="2326" y="1089"/>
                    <a:pt x="2321" y="1087"/>
                  </a:cubicBezTo>
                  <a:cubicBezTo>
                    <a:pt x="2316" y="1085"/>
                    <a:pt x="2310" y="1087"/>
                    <a:pt x="2307" y="1092"/>
                  </a:cubicBezTo>
                  <a:cubicBezTo>
                    <a:pt x="2305" y="1096"/>
                    <a:pt x="2304" y="1100"/>
                    <a:pt x="2305" y="1104"/>
                  </a:cubicBezTo>
                  <a:cubicBezTo>
                    <a:pt x="2305" y="1108"/>
                    <a:pt x="2306" y="1112"/>
                    <a:pt x="2307" y="1116"/>
                  </a:cubicBezTo>
                  <a:close/>
                  <a:moveTo>
                    <a:pt x="1226" y="75"/>
                  </a:moveTo>
                  <a:cubicBezTo>
                    <a:pt x="1229" y="79"/>
                    <a:pt x="1239" y="63"/>
                    <a:pt x="1244" y="56"/>
                  </a:cubicBezTo>
                  <a:cubicBezTo>
                    <a:pt x="1250" y="48"/>
                    <a:pt x="1256" y="40"/>
                    <a:pt x="1261" y="32"/>
                  </a:cubicBezTo>
                  <a:cubicBezTo>
                    <a:pt x="1267" y="22"/>
                    <a:pt x="1273" y="11"/>
                    <a:pt x="1278" y="0"/>
                  </a:cubicBezTo>
                  <a:cubicBezTo>
                    <a:pt x="1244" y="0"/>
                    <a:pt x="1244" y="0"/>
                    <a:pt x="1244" y="0"/>
                  </a:cubicBezTo>
                  <a:cubicBezTo>
                    <a:pt x="1241" y="10"/>
                    <a:pt x="1238" y="20"/>
                    <a:pt x="1235" y="29"/>
                  </a:cubicBezTo>
                  <a:cubicBezTo>
                    <a:pt x="1231" y="44"/>
                    <a:pt x="1222" y="71"/>
                    <a:pt x="1226" y="75"/>
                  </a:cubicBezTo>
                  <a:close/>
                  <a:moveTo>
                    <a:pt x="1229" y="1285"/>
                  </a:moveTo>
                  <a:cubicBezTo>
                    <a:pt x="1224" y="1282"/>
                    <a:pt x="1217" y="1284"/>
                    <a:pt x="1213" y="1289"/>
                  </a:cubicBezTo>
                  <a:cubicBezTo>
                    <a:pt x="1209" y="1294"/>
                    <a:pt x="1207" y="1302"/>
                    <a:pt x="1206" y="1309"/>
                  </a:cubicBezTo>
                  <a:cubicBezTo>
                    <a:pt x="1207" y="1334"/>
                    <a:pt x="1210" y="1359"/>
                    <a:pt x="1213" y="1384"/>
                  </a:cubicBezTo>
                  <a:cubicBezTo>
                    <a:pt x="1215" y="1394"/>
                    <a:pt x="1216" y="1404"/>
                    <a:pt x="1218" y="1413"/>
                  </a:cubicBezTo>
                  <a:cubicBezTo>
                    <a:pt x="1219" y="1416"/>
                    <a:pt x="1222" y="1435"/>
                    <a:pt x="1226" y="1427"/>
                  </a:cubicBezTo>
                  <a:cubicBezTo>
                    <a:pt x="1228" y="1422"/>
                    <a:pt x="1229" y="1416"/>
                    <a:pt x="1230" y="1411"/>
                  </a:cubicBezTo>
                  <a:cubicBezTo>
                    <a:pt x="1232" y="1401"/>
                    <a:pt x="1233" y="1391"/>
                    <a:pt x="1234" y="1381"/>
                  </a:cubicBezTo>
                  <a:cubicBezTo>
                    <a:pt x="1237" y="1364"/>
                    <a:pt x="1238" y="1347"/>
                    <a:pt x="1239" y="1330"/>
                  </a:cubicBezTo>
                  <a:cubicBezTo>
                    <a:pt x="1240" y="1315"/>
                    <a:pt x="1241" y="1293"/>
                    <a:pt x="1229" y="1285"/>
                  </a:cubicBezTo>
                  <a:close/>
                  <a:moveTo>
                    <a:pt x="2307" y="408"/>
                  </a:moveTo>
                  <a:cubicBezTo>
                    <a:pt x="2318" y="437"/>
                    <a:pt x="2338" y="457"/>
                    <a:pt x="2358" y="474"/>
                  </a:cubicBezTo>
                  <a:cubicBezTo>
                    <a:pt x="2360" y="475"/>
                    <a:pt x="2362" y="477"/>
                    <a:pt x="2364" y="477"/>
                  </a:cubicBezTo>
                  <a:cubicBezTo>
                    <a:pt x="2365" y="478"/>
                    <a:pt x="2366" y="478"/>
                    <a:pt x="2366" y="477"/>
                  </a:cubicBezTo>
                  <a:cubicBezTo>
                    <a:pt x="2368" y="477"/>
                    <a:pt x="2369" y="477"/>
                    <a:pt x="2370" y="475"/>
                  </a:cubicBezTo>
                  <a:cubicBezTo>
                    <a:pt x="2374" y="470"/>
                    <a:pt x="2368" y="457"/>
                    <a:pt x="2367" y="452"/>
                  </a:cubicBezTo>
                  <a:cubicBezTo>
                    <a:pt x="2363" y="444"/>
                    <a:pt x="2359" y="436"/>
                    <a:pt x="2355" y="428"/>
                  </a:cubicBezTo>
                  <a:cubicBezTo>
                    <a:pt x="2349" y="415"/>
                    <a:pt x="2342" y="402"/>
                    <a:pt x="2333" y="390"/>
                  </a:cubicBezTo>
                  <a:cubicBezTo>
                    <a:pt x="2330" y="385"/>
                    <a:pt x="2326" y="380"/>
                    <a:pt x="2321" y="379"/>
                  </a:cubicBezTo>
                  <a:cubicBezTo>
                    <a:pt x="2316" y="377"/>
                    <a:pt x="2310" y="379"/>
                    <a:pt x="2307" y="384"/>
                  </a:cubicBezTo>
                  <a:cubicBezTo>
                    <a:pt x="2305" y="387"/>
                    <a:pt x="2304" y="392"/>
                    <a:pt x="2305" y="396"/>
                  </a:cubicBezTo>
                  <a:cubicBezTo>
                    <a:pt x="2305" y="400"/>
                    <a:pt x="2306" y="404"/>
                    <a:pt x="2307" y="408"/>
                  </a:cubicBezTo>
                  <a:close/>
                  <a:moveTo>
                    <a:pt x="2370" y="352"/>
                  </a:moveTo>
                  <a:cubicBezTo>
                    <a:pt x="2371" y="355"/>
                    <a:pt x="2374" y="374"/>
                    <a:pt x="2378" y="366"/>
                  </a:cubicBezTo>
                  <a:cubicBezTo>
                    <a:pt x="2380" y="361"/>
                    <a:pt x="2381" y="355"/>
                    <a:pt x="2382" y="350"/>
                  </a:cubicBezTo>
                  <a:cubicBezTo>
                    <a:pt x="2384" y="340"/>
                    <a:pt x="2385" y="329"/>
                    <a:pt x="2386" y="319"/>
                  </a:cubicBezTo>
                  <a:cubicBezTo>
                    <a:pt x="2389" y="302"/>
                    <a:pt x="2390" y="285"/>
                    <a:pt x="2391" y="268"/>
                  </a:cubicBezTo>
                  <a:cubicBezTo>
                    <a:pt x="2392" y="254"/>
                    <a:pt x="2393" y="231"/>
                    <a:pt x="2381" y="224"/>
                  </a:cubicBezTo>
                  <a:cubicBezTo>
                    <a:pt x="2376" y="221"/>
                    <a:pt x="2369" y="223"/>
                    <a:pt x="2365" y="228"/>
                  </a:cubicBezTo>
                  <a:cubicBezTo>
                    <a:pt x="2361" y="233"/>
                    <a:pt x="2359" y="240"/>
                    <a:pt x="2358" y="248"/>
                  </a:cubicBezTo>
                  <a:cubicBezTo>
                    <a:pt x="2359" y="273"/>
                    <a:pt x="2362" y="298"/>
                    <a:pt x="2365" y="323"/>
                  </a:cubicBezTo>
                  <a:cubicBezTo>
                    <a:pt x="2367" y="333"/>
                    <a:pt x="2368" y="342"/>
                    <a:pt x="2370" y="352"/>
                  </a:cubicBezTo>
                  <a:close/>
                  <a:moveTo>
                    <a:pt x="3" y="1116"/>
                  </a:moveTo>
                  <a:cubicBezTo>
                    <a:pt x="14" y="1145"/>
                    <a:pt x="34" y="1165"/>
                    <a:pt x="54" y="1182"/>
                  </a:cubicBezTo>
                  <a:cubicBezTo>
                    <a:pt x="56" y="1184"/>
                    <a:pt x="58" y="1185"/>
                    <a:pt x="60" y="1186"/>
                  </a:cubicBezTo>
                  <a:cubicBezTo>
                    <a:pt x="61" y="1186"/>
                    <a:pt x="62" y="1186"/>
                    <a:pt x="63" y="1186"/>
                  </a:cubicBezTo>
                  <a:cubicBezTo>
                    <a:pt x="64" y="1186"/>
                    <a:pt x="65" y="1185"/>
                    <a:pt x="66" y="1184"/>
                  </a:cubicBezTo>
                  <a:cubicBezTo>
                    <a:pt x="70" y="1179"/>
                    <a:pt x="64" y="1166"/>
                    <a:pt x="63" y="1161"/>
                  </a:cubicBezTo>
                  <a:cubicBezTo>
                    <a:pt x="59" y="1152"/>
                    <a:pt x="55" y="1145"/>
                    <a:pt x="51" y="1137"/>
                  </a:cubicBezTo>
                  <a:cubicBezTo>
                    <a:pt x="45" y="1123"/>
                    <a:pt x="38" y="1110"/>
                    <a:pt x="29" y="1098"/>
                  </a:cubicBezTo>
                  <a:cubicBezTo>
                    <a:pt x="26" y="1093"/>
                    <a:pt x="22" y="1089"/>
                    <a:pt x="17" y="1087"/>
                  </a:cubicBezTo>
                  <a:cubicBezTo>
                    <a:pt x="12" y="1085"/>
                    <a:pt x="6" y="1087"/>
                    <a:pt x="3" y="1092"/>
                  </a:cubicBezTo>
                  <a:cubicBezTo>
                    <a:pt x="1" y="1096"/>
                    <a:pt x="0" y="1100"/>
                    <a:pt x="1" y="1104"/>
                  </a:cubicBezTo>
                  <a:cubicBezTo>
                    <a:pt x="1" y="1108"/>
                    <a:pt x="2" y="1112"/>
                    <a:pt x="3" y="1116"/>
                  </a:cubicBezTo>
                  <a:close/>
                  <a:moveTo>
                    <a:pt x="2353" y="1047"/>
                  </a:moveTo>
                  <a:cubicBezTo>
                    <a:pt x="2348" y="1032"/>
                    <a:pt x="2343" y="1009"/>
                    <a:pt x="2329" y="1004"/>
                  </a:cubicBezTo>
                  <a:cubicBezTo>
                    <a:pt x="2325" y="1003"/>
                    <a:pt x="2320" y="1004"/>
                    <a:pt x="2317" y="1008"/>
                  </a:cubicBezTo>
                  <a:cubicBezTo>
                    <a:pt x="2313" y="1014"/>
                    <a:pt x="2313" y="1022"/>
                    <a:pt x="2315" y="1029"/>
                  </a:cubicBezTo>
                  <a:cubicBezTo>
                    <a:pt x="2321" y="1050"/>
                    <a:pt x="2329" y="1070"/>
                    <a:pt x="2339" y="1089"/>
                  </a:cubicBezTo>
                  <a:cubicBezTo>
                    <a:pt x="2344" y="1098"/>
                    <a:pt x="2349" y="1107"/>
                    <a:pt x="2355" y="1116"/>
                  </a:cubicBezTo>
                  <a:cubicBezTo>
                    <a:pt x="2358" y="1120"/>
                    <a:pt x="2372" y="1144"/>
                    <a:pt x="2372" y="1134"/>
                  </a:cubicBezTo>
                  <a:cubicBezTo>
                    <a:pt x="2372" y="1122"/>
                    <a:pt x="2369" y="1109"/>
                    <a:pt x="2366" y="1098"/>
                  </a:cubicBezTo>
                  <a:cubicBezTo>
                    <a:pt x="2363" y="1081"/>
                    <a:pt x="2358" y="1064"/>
                    <a:pt x="2353" y="1047"/>
                  </a:cubicBezTo>
                  <a:close/>
                  <a:moveTo>
                    <a:pt x="142" y="1091"/>
                  </a:moveTo>
                  <a:cubicBezTo>
                    <a:pt x="142" y="1090"/>
                    <a:pt x="141" y="1090"/>
                    <a:pt x="141" y="1090"/>
                  </a:cubicBezTo>
                  <a:cubicBezTo>
                    <a:pt x="139" y="1089"/>
                    <a:pt x="136" y="1089"/>
                    <a:pt x="133" y="1090"/>
                  </a:cubicBezTo>
                  <a:cubicBezTo>
                    <a:pt x="120" y="1095"/>
                    <a:pt x="109" y="1110"/>
                    <a:pt x="100" y="1123"/>
                  </a:cubicBezTo>
                  <a:cubicBezTo>
                    <a:pt x="89" y="1140"/>
                    <a:pt x="73" y="1176"/>
                    <a:pt x="76" y="1182"/>
                  </a:cubicBezTo>
                  <a:cubicBezTo>
                    <a:pt x="79" y="1189"/>
                    <a:pt x="117" y="1164"/>
                    <a:pt x="132" y="1143"/>
                  </a:cubicBezTo>
                  <a:cubicBezTo>
                    <a:pt x="140" y="1132"/>
                    <a:pt x="155" y="1111"/>
                    <a:pt x="146" y="1095"/>
                  </a:cubicBezTo>
                  <a:cubicBezTo>
                    <a:pt x="145" y="1093"/>
                    <a:pt x="144" y="1092"/>
                    <a:pt x="142" y="1091"/>
                  </a:cubicBezTo>
                  <a:close/>
                  <a:moveTo>
                    <a:pt x="3510" y="1535"/>
                  </a:moveTo>
                  <a:cubicBezTo>
                    <a:pt x="3512" y="1536"/>
                    <a:pt x="3514" y="1538"/>
                    <a:pt x="3516" y="1539"/>
                  </a:cubicBezTo>
                  <a:cubicBezTo>
                    <a:pt x="3517" y="1539"/>
                    <a:pt x="3518" y="1539"/>
                    <a:pt x="3518" y="1539"/>
                  </a:cubicBezTo>
                  <a:cubicBezTo>
                    <a:pt x="3520" y="1539"/>
                    <a:pt x="3521" y="1538"/>
                    <a:pt x="3522" y="1537"/>
                  </a:cubicBezTo>
                  <a:cubicBezTo>
                    <a:pt x="3526" y="1532"/>
                    <a:pt x="3520" y="1518"/>
                    <a:pt x="3519" y="1514"/>
                  </a:cubicBezTo>
                  <a:cubicBezTo>
                    <a:pt x="3515" y="1505"/>
                    <a:pt x="3511" y="1497"/>
                    <a:pt x="3507" y="1490"/>
                  </a:cubicBezTo>
                  <a:cubicBezTo>
                    <a:pt x="3501" y="1476"/>
                    <a:pt x="3494" y="1463"/>
                    <a:pt x="3485" y="1451"/>
                  </a:cubicBezTo>
                  <a:cubicBezTo>
                    <a:pt x="3482" y="1446"/>
                    <a:pt x="3478" y="1442"/>
                    <a:pt x="3473" y="1440"/>
                  </a:cubicBezTo>
                  <a:cubicBezTo>
                    <a:pt x="3468" y="1438"/>
                    <a:pt x="3462" y="1440"/>
                    <a:pt x="3459" y="1445"/>
                  </a:cubicBezTo>
                  <a:cubicBezTo>
                    <a:pt x="3457" y="1448"/>
                    <a:pt x="3456" y="1453"/>
                    <a:pt x="3457" y="1457"/>
                  </a:cubicBezTo>
                  <a:cubicBezTo>
                    <a:pt x="3457" y="1461"/>
                    <a:pt x="3458" y="1465"/>
                    <a:pt x="3459" y="1469"/>
                  </a:cubicBezTo>
                  <a:cubicBezTo>
                    <a:pt x="3470" y="1498"/>
                    <a:pt x="3490" y="1518"/>
                    <a:pt x="3510" y="1535"/>
                  </a:cubicBezTo>
                  <a:close/>
                  <a:moveTo>
                    <a:pt x="2446" y="382"/>
                  </a:moveTo>
                  <a:cubicBezTo>
                    <a:pt x="2446" y="382"/>
                    <a:pt x="2445" y="382"/>
                    <a:pt x="2445" y="381"/>
                  </a:cubicBezTo>
                  <a:cubicBezTo>
                    <a:pt x="2443" y="380"/>
                    <a:pt x="2440" y="380"/>
                    <a:pt x="2437" y="381"/>
                  </a:cubicBezTo>
                  <a:cubicBezTo>
                    <a:pt x="2424" y="387"/>
                    <a:pt x="2413" y="401"/>
                    <a:pt x="2404" y="415"/>
                  </a:cubicBezTo>
                  <a:cubicBezTo>
                    <a:pt x="2392" y="432"/>
                    <a:pt x="2377" y="468"/>
                    <a:pt x="2380" y="474"/>
                  </a:cubicBezTo>
                  <a:cubicBezTo>
                    <a:pt x="2383" y="480"/>
                    <a:pt x="2421" y="455"/>
                    <a:pt x="2436" y="435"/>
                  </a:cubicBezTo>
                  <a:cubicBezTo>
                    <a:pt x="2444" y="424"/>
                    <a:pt x="2459" y="402"/>
                    <a:pt x="2450" y="386"/>
                  </a:cubicBezTo>
                  <a:cubicBezTo>
                    <a:pt x="2449" y="385"/>
                    <a:pt x="2448" y="383"/>
                    <a:pt x="2446" y="382"/>
                  </a:cubicBezTo>
                  <a:close/>
                  <a:moveTo>
                    <a:pt x="3473" y="2146"/>
                  </a:moveTo>
                  <a:cubicBezTo>
                    <a:pt x="3468" y="2144"/>
                    <a:pt x="3462" y="2145"/>
                    <a:pt x="3459" y="2151"/>
                  </a:cubicBezTo>
                  <a:cubicBezTo>
                    <a:pt x="3458" y="2153"/>
                    <a:pt x="3457" y="2156"/>
                    <a:pt x="3457" y="2158"/>
                  </a:cubicBezTo>
                  <a:cubicBezTo>
                    <a:pt x="3487" y="2158"/>
                    <a:pt x="3487" y="2158"/>
                    <a:pt x="3487" y="2158"/>
                  </a:cubicBezTo>
                  <a:cubicBezTo>
                    <a:pt x="3486" y="2158"/>
                    <a:pt x="3486" y="2157"/>
                    <a:pt x="3485" y="2157"/>
                  </a:cubicBezTo>
                  <a:cubicBezTo>
                    <a:pt x="3482" y="2152"/>
                    <a:pt x="3478" y="2147"/>
                    <a:pt x="3473" y="2146"/>
                  </a:cubicBezTo>
                  <a:close/>
                  <a:moveTo>
                    <a:pt x="2446" y="1091"/>
                  </a:moveTo>
                  <a:cubicBezTo>
                    <a:pt x="2446" y="1090"/>
                    <a:pt x="2445" y="1090"/>
                    <a:pt x="2445" y="1090"/>
                  </a:cubicBezTo>
                  <a:cubicBezTo>
                    <a:pt x="2443" y="1089"/>
                    <a:pt x="2440" y="1089"/>
                    <a:pt x="2437" y="1090"/>
                  </a:cubicBezTo>
                  <a:cubicBezTo>
                    <a:pt x="2424" y="1095"/>
                    <a:pt x="2413" y="1110"/>
                    <a:pt x="2404" y="1123"/>
                  </a:cubicBezTo>
                  <a:cubicBezTo>
                    <a:pt x="2392" y="1140"/>
                    <a:pt x="2377" y="1176"/>
                    <a:pt x="2380" y="1182"/>
                  </a:cubicBezTo>
                  <a:cubicBezTo>
                    <a:pt x="2383" y="1189"/>
                    <a:pt x="2421" y="1164"/>
                    <a:pt x="2436" y="1143"/>
                  </a:cubicBezTo>
                  <a:cubicBezTo>
                    <a:pt x="2444" y="1132"/>
                    <a:pt x="2459" y="1111"/>
                    <a:pt x="2450" y="1095"/>
                  </a:cubicBezTo>
                  <a:cubicBezTo>
                    <a:pt x="2449" y="1093"/>
                    <a:pt x="2448" y="1092"/>
                    <a:pt x="2446" y="1091"/>
                  </a:cubicBezTo>
                  <a:close/>
                  <a:moveTo>
                    <a:pt x="3505" y="2105"/>
                  </a:moveTo>
                  <a:cubicBezTo>
                    <a:pt x="3500" y="2091"/>
                    <a:pt x="3495" y="2067"/>
                    <a:pt x="3481" y="2063"/>
                  </a:cubicBezTo>
                  <a:cubicBezTo>
                    <a:pt x="3477" y="2061"/>
                    <a:pt x="3472" y="2062"/>
                    <a:pt x="3469" y="2067"/>
                  </a:cubicBezTo>
                  <a:cubicBezTo>
                    <a:pt x="3465" y="2072"/>
                    <a:pt x="3465" y="2080"/>
                    <a:pt x="3467" y="2087"/>
                  </a:cubicBezTo>
                  <a:cubicBezTo>
                    <a:pt x="3473" y="2108"/>
                    <a:pt x="3481" y="2129"/>
                    <a:pt x="3491" y="2147"/>
                  </a:cubicBezTo>
                  <a:cubicBezTo>
                    <a:pt x="3493" y="2151"/>
                    <a:pt x="3495" y="2155"/>
                    <a:pt x="3497" y="2158"/>
                  </a:cubicBezTo>
                  <a:cubicBezTo>
                    <a:pt x="3519" y="2158"/>
                    <a:pt x="3519" y="2158"/>
                    <a:pt x="3519" y="2158"/>
                  </a:cubicBezTo>
                  <a:cubicBezTo>
                    <a:pt x="3518" y="2158"/>
                    <a:pt x="3518" y="2157"/>
                    <a:pt x="3518" y="2156"/>
                  </a:cubicBezTo>
                  <a:cubicBezTo>
                    <a:pt x="3515" y="2139"/>
                    <a:pt x="3510" y="2122"/>
                    <a:pt x="3505" y="2105"/>
                  </a:cubicBezTo>
                  <a:close/>
                  <a:moveTo>
                    <a:pt x="2378" y="1778"/>
                  </a:moveTo>
                  <a:cubicBezTo>
                    <a:pt x="2380" y="1773"/>
                    <a:pt x="2381" y="1767"/>
                    <a:pt x="2382" y="1762"/>
                  </a:cubicBezTo>
                  <a:cubicBezTo>
                    <a:pt x="2384" y="1752"/>
                    <a:pt x="2385" y="1742"/>
                    <a:pt x="2386" y="1731"/>
                  </a:cubicBezTo>
                  <a:cubicBezTo>
                    <a:pt x="2389" y="1715"/>
                    <a:pt x="2390" y="1698"/>
                    <a:pt x="2391" y="1680"/>
                  </a:cubicBezTo>
                  <a:cubicBezTo>
                    <a:pt x="2392" y="1666"/>
                    <a:pt x="2393" y="1643"/>
                    <a:pt x="2381" y="1636"/>
                  </a:cubicBezTo>
                  <a:cubicBezTo>
                    <a:pt x="2376" y="1633"/>
                    <a:pt x="2369" y="1635"/>
                    <a:pt x="2365" y="1640"/>
                  </a:cubicBezTo>
                  <a:cubicBezTo>
                    <a:pt x="2361" y="1645"/>
                    <a:pt x="2359" y="1653"/>
                    <a:pt x="2358" y="1660"/>
                  </a:cubicBezTo>
                  <a:cubicBezTo>
                    <a:pt x="2359" y="1685"/>
                    <a:pt x="2362" y="1710"/>
                    <a:pt x="2365" y="1735"/>
                  </a:cubicBezTo>
                  <a:cubicBezTo>
                    <a:pt x="2367" y="1745"/>
                    <a:pt x="2368" y="1755"/>
                    <a:pt x="2370" y="1764"/>
                  </a:cubicBezTo>
                  <a:cubicBezTo>
                    <a:pt x="2371" y="1767"/>
                    <a:pt x="2374" y="1786"/>
                    <a:pt x="2378" y="1778"/>
                  </a:cubicBezTo>
                  <a:close/>
                  <a:moveTo>
                    <a:pt x="2446" y="1794"/>
                  </a:moveTo>
                  <a:cubicBezTo>
                    <a:pt x="2446" y="1794"/>
                    <a:pt x="2445" y="1794"/>
                    <a:pt x="2445" y="1794"/>
                  </a:cubicBezTo>
                  <a:cubicBezTo>
                    <a:pt x="2443" y="1792"/>
                    <a:pt x="2440" y="1793"/>
                    <a:pt x="2437" y="1794"/>
                  </a:cubicBezTo>
                  <a:cubicBezTo>
                    <a:pt x="2424" y="1799"/>
                    <a:pt x="2413" y="1813"/>
                    <a:pt x="2404" y="1827"/>
                  </a:cubicBezTo>
                  <a:cubicBezTo>
                    <a:pt x="2392" y="1844"/>
                    <a:pt x="2377" y="1880"/>
                    <a:pt x="2380" y="1886"/>
                  </a:cubicBezTo>
                  <a:cubicBezTo>
                    <a:pt x="2383" y="1892"/>
                    <a:pt x="2421" y="1868"/>
                    <a:pt x="2436" y="1847"/>
                  </a:cubicBezTo>
                  <a:cubicBezTo>
                    <a:pt x="2444" y="1836"/>
                    <a:pt x="2459" y="1814"/>
                    <a:pt x="2450" y="1799"/>
                  </a:cubicBezTo>
                  <a:cubicBezTo>
                    <a:pt x="2449" y="1797"/>
                    <a:pt x="2448" y="1795"/>
                    <a:pt x="2446" y="1794"/>
                  </a:cubicBezTo>
                  <a:close/>
                  <a:moveTo>
                    <a:pt x="2396" y="1818"/>
                  </a:moveTo>
                  <a:cubicBezTo>
                    <a:pt x="2402" y="1810"/>
                    <a:pt x="2408" y="1802"/>
                    <a:pt x="2413" y="1794"/>
                  </a:cubicBezTo>
                  <a:cubicBezTo>
                    <a:pt x="2420" y="1782"/>
                    <a:pt x="2426" y="1770"/>
                    <a:pt x="2432" y="1758"/>
                  </a:cubicBezTo>
                  <a:cubicBezTo>
                    <a:pt x="2437" y="1745"/>
                    <a:pt x="2443" y="1733"/>
                    <a:pt x="2441" y="1718"/>
                  </a:cubicBezTo>
                  <a:cubicBezTo>
                    <a:pt x="2441" y="1715"/>
                    <a:pt x="2440" y="1712"/>
                    <a:pt x="2439" y="1710"/>
                  </a:cubicBezTo>
                  <a:cubicBezTo>
                    <a:pt x="2436" y="1707"/>
                    <a:pt x="2433" y="1707"/>
                    <a:pt x="2430" y="1708"/>
                  </a:cubicBezTo>
                  <a:cubicBezTo>
                    <a:pt x="2423" y="1710"/>
                    <a:pt x="2419" y="1716"/>
                    <a:pt x="2415" y="1722"/>
                  </a:cubicBezTo>
                  <a:cubicBezTo>
                    <a:pt x="2410" y="1730"/>
                    <a:pt x="2405" y="1738"/>
                    <a:pt x="2402" y="1746"/>
                  </a:cubicBezTo>
                  <a:cubicBezTo>
                    <a:pt x="2396" y="1761"/>
                    <a:pt x="2392" y="1776"/>
                    <a:pt x="2387" y="1792"/>
                  </a:cubicBezTo>
                  <a:cubicBezTo>
                    <a:pt x="2383" y="1806"/>
                    <a:pt x="2374" y="1833"/>
                    <a:pt x="2378" y="1837"/>
                  </a:cubicBezTo>
                  <a:cubicBezTo>
                    <a:pt x="2381" y="1841"/>
                    <a:pt x="2391" y="1826"/>
                    <a:pt x="2396" y="1818"/>
                  </a:cubicBezTo>
                  <a:close/>
                  <a:moveTo>
                    <a:pt x="3517" y="584"/>
                  </a:moveTo>
                  <a:cubicBezTo>
                    <a:pt x="3513" y="589"/>
                    <a:pt x="3511" y="596"/>
                    <a:pt x="3510" y="603"/>
                  </a:cubicBezTo>
                  <a:cubicBezTo>
                    <a:pt x="3511" y="629"/>
                    <a:pt x="3514" y="653"/>
                    <a:pt x="3517" y="678"/>
                  </a:cubicBezTo>
                  <a:cubicBezTo>
                    <a:pt x="3519" y="688"/>
                    <a:pt x="3520" y="698"/>
                    <a:pt x="3522" y="708"/>
                  </a:cubicBezTo>
                  <a:cubicBezTo>
                    <a:pt x="3523" y="711"/>
                    <a:pt x="3526" y="729"/>
                    <a:pt x="3530" y="721"/>
                  </a:cubicBezTo>
                  <a:cubicBezTo>
                    <a:pt x="3530" y="721"/>
                    <a:pt x="3530" y="720"/>
                    <a:pt x="3531" y="719"/>
                  </a:cubicBezTo>
                  <a:cubicBezTo>
                    <a:pt x="3531" y="579"/>
                    <a:pt x="3531" y="579"/>
                    <a:pt x="3531" y="579"/>
                  </a:cubicBezTo>
                  <a:cubicBezTo>
                    <a:pt x="3526" y="577"/>
                    <a:pt x="3521" y="579"/>
                    <a:pt x="3517" y="584"/>
                  </a:cubicBezTo>
                  <a:close/>
                  <a:moveTo>
                    <a:pt x="3517" y="1995"/>
                  </a:moveTo>
                  <a:cubicBezTo>
                    <a:pt x="3513" y="2000"/>
                    <a:pt x="3511" y="2007"/>
                    <a:pt x="3510" y="2015"/>
                  </a:cubicBezTo>
                  <a:cubicBezTo>
                    <a:pt x="3511" y="2040"/>
                    <a:pt x="3514" y="2065"/>
                    <a:pt x="3517" y="2089"/>
                  </a:cubicBezTo>
                  <a:cubicBezTo>
                    <a:pt x="3519" y="2099"/>
                    <a:pt x="3520" y="2109"/>
                    <a:pt x="3522" y="2119"/>
                  </a:cubicBezTo>
                  <a:cubicBezTo>
                    <a:pt x="3523" y="2122"/>
                    <a:pt x="3526" y="2140"/>
                    <a:pt x="3530" y="2132"/>
                  </a:cubicBezTo>
                  <a:cubicBezTo>
                    <a:pt x="3530" y="2132"/>
                    <a:pt x="3530" y="2131"/>
                    <a:pt x="3531" y="2131"/>
                  </a:cubicBezTo>
                  <a:cubicBezTo>
                    <a:pt x="3531" y="1990"/>
                    <a:pt x="3531" y="1990"/>
                    <a:pt x="3531" y="1990"/>
                  </a:cubicBezTo>
                  <a:cubicBezTo>
                    <a:pt x="3526" y="1988"/>
                    <a:pt x="3521" y="1991"/>
                    <a:pt x="3517" y="1995"/>
                  </a:cubicBezTo>
                  <a:close/>
                  <a:moveTo>
                    <a:pt x="3522" y="0"/>
                  </a:moveTo>
                  <a:cubicBezTo>
                    <a:pt x="3522" y="1"/>
                    <a:pt x="3522" y="2"/>
                    <a:pt x="3522" y="2"/>
                  </a:cubicBezTo>
                  <a:cubicBezTo>
                    <a:pt x="3523" y="5"/>
                    <a:pt x="3526" y="24"/>
                    <a:pt x="3530" y="16"/>
                  </a:cubicBezTo>
                  <a:cubicBezTo>
                    <a:pt x="3530" y="15"/>
                    <a:pt x="3530" y="14"/>
                    <a:pt x="3531" y="14"/>
                  </a:cubicBezTo>
                  <a:cubicBezTo>
                    <a:pt x="3531" y="0"/>
                    <a:pt x="3531" y="0"/>
                    <a:pt x="3531" y="0"/>
                  </a:cubicBezTo>
                  <a:lnTo>
                    <a:pt x="3522" y="0"/>
                  </a:lnTo>
                  <a:close/>
                  <a:moveTo>
                    <a:pt x="51" y="1840"/>
                  </a:moveTo>
                  <a:cubicBezTo>
                    <a:pt x="45" y="1827"/>
                    <a:pt x="38" y="1814"/>
                    <a:pt x="29" y="1802"/>
                  </a:cubicBezTo>
                  <a:cubicBezTo>
                    <a:pt x="26" y="1797"/>
                    <a:pt x="22" y="1793"/>
                    <a:pt x="17" y="1791"/>
                  </a:cubicBezTo>
                  <a:cubicBezTo>
                    <a:pt x="12" y="1789"/>
                    <a:pt x="6" y="1791"/>
                    <a:pt x="3" y="1796"/>
                  </a:cubicBezTo>
                  <a:cubicBezTo>
                    <a:pt x="1" y="1799"/>
                    <a:pt x="0" y="1804"/>
                    <a:pt x="1" y="1808"/>
                  </a:cubicBezTo>
                  <a:cubicBezTo>
                    <a:pt x="1" y="1812"/>
                    <a:pt x="2" y="1816"/>
                    <a:pt x="3" y="1820"/>
                  </a:cubicBezTo>
                  <a:cubicBezTo>
                    <a:pt x="14" y="1849"/>
                    <a:pt x="34" y="1869"/>
                    <a:pt x="54" y="1886"/>
                  </a:cubicBezTo>
                  <a:cubicBezTo>
                    <a:pt x="56" y="1887"/>
                    <a:pt x="58" y="1889"/>
                    <a:pt x="60" y="1889"/>
                  </a:cubicBezTo>
                  <a:cubicBezTo>
                    <a:pt x="61" y="1890"/>
                    <a:pt x="62" y="1890"/>
                    <a:pt x="63" y="1890"/>
                  </a:cubicBezTo>
                  <a:cubicBezTo>
                    <a:pt x="64" y="1889"/>
                    <a:pt x="65" y="1889"/>
                    <a:pt x="66" y="1888"/>
                  </a:cubicBezTo>
                  <a:cubicBezTo>
                    <a:pt x="70" y="1883"/>
                    <a:pt x="64" y="1869"/>
                    <a:pt x="63" y="1865"/>
                  </a:cubicBezTo>
                  <a:cubicBezTo>
                    <a:pt x="59" y="1856"/>
                    <a:pt x="55" y="1848"/>
                    <a:pt x="51" y="1840"/>
                  </a:cubicBezTo>
                  <a:close/>
                  <a:moveTo>
                    <a:pt x="3530" y="75"/>
                  </a:moveTo>
                  <a:cubicBezTo>
                    <a:pt x="3530" y="75"/>
                    <a:pt x="3530" y="75"/>
                    <a:pt x="3531" y="75"/>
                  </a:cubicBezTo>
                  <a:cubicBezTo>
                    <a:pt x="3531" y="59"/>
                    <a:pt x="3531" y="59"/>
                    <a:pt x="3531" y="59"/>
                  </a:cubicBezTo>
                  <a:cubicBezTo>
                    <a:pt x="3529" y="67"/>
                    <a:pt x="3528" y="73"/>
                    <a:pt x="3530" y="75"/>
                  </a:cubicBezTo>
                  <a:close/>
                  <a:moveTo>
                    <a:pt x="3530" y="1486"/>
                  </a:moveTo>
                  <a:cubicBezTo>
                    <a:pt x="3530" y="1486"/>
                    <a:pt x="3530" y="1486"/>
                    <a:pt x="3531" y="1487"/>
                  </a:cubicBezTo>
                  <a:cubicBezTo>
                    <a:pt x="3531" y="1470"/>
                    <a:pt x="3531" y="1470"/>
                    <a:pt x="3531" y="1470"/>
                  </a:cubicBezTo>
                  <a:cubicBezTo>
                    <a:pt x="3529" y="1478"/>
                    <a:pt x="3528" y="1484"/>
                    <a:pt x="3530" y="1486"/>
                  </a:cubicBezTo>
                  <a:close/>
                  <a:moveTo>
                    <a:pt x="3517" y="1289"/>
                  </a:moveTo>
                  <a:cubicBezTo>
                    <a:pt x="3513" y="1294"/>
                    <a:pt x="3511" y="1302"/>
                    <a:pt x="3510" y="1309"/>
                  </a:cubicBezTo>
                  <a:cubicBezTo>
                    <a:pt x="3511" y="1334"/>
                    <a:pt x="3514" y="1359"/>
                    <a:pt x="3517" y="1384"/>
                  </a:cubicBezTo>
                  <a:cubicBezTo>
                    <a:pt x="3519" y="1394"/>
                    <a:pt x="3520" y="1404"/>
                    <a:pt x="3522" y="1413"/>
                  </a:cubicBezTo>
                  <a:cubicBezTo>
                    <a:pt x="3523" y="1416"/>
                    <a:pt x="3526" y="1435"/>
                    <a:pt x="3530" y="1427"/>
                  </a:cubicBezTo>
                  <a:cubicBezTo>
                    <a:pt x="3530" y="1426"/>
                    <a:pt x="3530" y="1426"/>
                    <a:pt x="3531" y="1425"/>
                  </a:cubicBezTo>
                  <a:cubicBezTo>
                    <a:pt x="3531" y="1284"/>
                    <a:pt x="3531" y="1284"/>
                    <a:pt x="3531" y="1284"/>
                  </a:cubicBezTo>
                  <a:cubicBezTo>
                    <a:pt x="3526" y="1283"/>
                    <a:pt x="3521" y="1285"/>
                    <a:pt x="3517" y="1289"/>
                  </a:cubicBezTo>
                  <a:close/>
                  <a:moveTo>
                    <a:pt x="3530" y="780"/>
                  </a:moveTo>
                  <a:cubicBezTo>
                    <a:pt x="3530" y="781"/>
                    <a:pt x="3530" y="781"/>
                    <a:pt x="3531" y="781"/>
                  </a:cubicBezTo>
                  <a:cubicBezTo>
                    <a:pt x="3531" y="765"/>
                    <a:pt x="3531" y="765"/>
                    <a:pt x="3531" y="765"/>
                  </a:cubicBezTo>
                  <a:cubicBezTo>
                    <a:pt x="3529" y="772"/>
                    <a:pt x="3528" y="778"/>
                    <a:pt x="3530" y="780"/>
                  </a:cubicBezTo>
                  <a:close/>
                  <a:moveTo>
                    <a:pt x="2353" y="1751"/>
                  </a:moveTo>
                  <a:cubicBezTo>
                    <a:pt x="2348" y="1736"/>
                    <a:pt x="2343" y="1713"/>
                    <a:pt x="2329" y="1708"/>
                  </a:cubicBezTo>
                  <a:cubicBezTo>
                    <a:pt x="2325" y="1706"/>
                    <a:pt x="2320" y="1707"/>
                    <a:pt x="2317" y="1712"/>
                  </a:cubicBezTo>
                  <a:cubicBezTo>
                    <a:pt x="2313" y="1717"/>
                    <a:pt x="2313" y="1726"/>
                    <a:pt x="2315" y="1733"/>
                  </a:cubicBezTo>
                  <a:cubicBezTo>
                    <a:pt x="2321" y="1754"/>
                    <a:pt x="2329" y="1774"/>
                    <a:pt x="2339" y="1793"/>
                  </a:cubicBezTo>
                  <a:cubicBezTo>
                    <a:pt x="2344" y="1802"/>
                    <a:pt x="2349" y="1811"/>
                    <a:pt x="2355" y="1819"/>
                  </a:cubicBezTo>
                  <a:cubicBezTo>
                    <a:pt x="2358" y="1823"/>
                    <a:pt x="2372" y="1848"/>
                    <a:pt x="2372" y="1838"/>
                  </a:cubicBezTo>
                  <a:cubicBezTo>
                    <a:pt x="2372" y="1826"/>
                    <a:pt x="2369" y="1813"/>
                    <a:pt x="2366" y="1802"/>
                  </a:cubicBezTo>
                  <a:cubicBezTo>
                    <a:pt x="2363" y="1784"/>
                    <a:pt x="2358" y="1767"/>
                    <a:pt x="2353" y="1751"/>
                  </a:cubicBezTo>
                  <a:close/>
                  <a:moveTo>
                    <a:pt x="142" y="382"/>
                  </a:moveTo>
                  <a:cubicBezTo>
                    <a:pt x="142" y="382"/>
                    <a:pt x="141" y="382"/>
                    <a:pt x="141" y="381"/>
                  </a:cubicBezTo>
                  <a:cubicBezTo>
                    <a:pt x="139" y="380"/>
                    <a:pt x="136" y="380"/>
                    <a:pt x="133" y="381"/>
                  </a:cubicBezTo>
                  <a:cubicBezTo>
                    <a:pt x="120" y="387"/>
                    <a:pt x="109" y="401"/>
                    <a:pt x="100" y="415"/>
                  </a:cubicBezTo>
                  <a:cubicBezTo>
                    <a:pt x="89" y="432"/>
                    <a:pt x="73" y="468"/>
                    <a:pt x="76" y="474"/>
                  </a:cubicBezTo>
                  <a:cubicBezTo>
                    <a:pt x="79" y="480"/>
                    <a:pt x="117" y="455"/>
                    <a:pt x="132" y="435"/>
                  </a:cubicBezTo>
                  <a:cubicBezTo>
                    <a:pt x="140" y="424"/>
                    <a:pt x="155" y="402"/>
                    <a:pt x="146" y="386"/>
                  </a:cubicBezTo>
                  <a:cubicBezTo>
                    <a:pt x="145" y="385"/>
                    <a:pt x="144" y="383"/>
                    <a:pt x="142" y="382"/>
                  </a:cubicBezTo>
                  <a:close/>
                  <a:moveTo>
                    <a:pt x="1169" y="2146"/>
                  </a:moveTo>
                  <a:cubicBezTo>
                    <a:pt x="1164" y="2144"/>
                    <a:pt x="1158" y="2145"/>
                    <a:pt x="1155" y="2151"/>
                  </a:cubicBezTo>
                  <a:cubicBezTo>
                    <a:pt x="1154" y="2153"/>
                    <a:pt x="1153" y="2156"/>
                    <a:pt x="1153" y="2158"/>
                  </a:cubicBezTo>
                  <a:cubicBezTo>
                    <a:pt x="1183" y="2158"/>
                    <a:pt x="1183" y="2158"/>
                    <a:pt x="1183" y="2158"/>
                  </a:cubicBezTo>
                  <a:cubicBezTo>
                    <a:pt x="1182" y="2158"/>
                    <a:pt x="1182" y="2157"/>
                    <a:pt x="1181" y="2157"/>
                  </a:cubicBezTo>
                  <a:cubicBezTo>
                    <a:pt x="1178" y="2152"/>
                    <a:pt x="1174" y="2147"/>
                    <a:pt x="1169" y="2146"/>
                  </a:cubicBezTo>
                  <a:close/>
                  <a:moveTo>
                    <a:pt x="1206" y="1535"/>
                  </a:moveTo>
                  <a:cubicBezTo>
                    <a:pt x="1208" y="1536"/>
                    <a:pt x="1210" y="1538"/>
                    <a:pt x="1212" y="1539"/>
                  </a:cubicBezTo>
                  <a:cubicBezTo>
                    <a:pt x="1213" y="1539"/>
                    <a:pt x="1214" y="1539"/>
                    <a:pt x="1215" y="1539"/>
                  </a:cubicBezTo>
                  <a:cubicBezTo>
                    <a:pt x="1216" y="1539"/>
                    <a:pt x="1217" y="1538"/>
                    <a:pt x="1218" y="1537"/>
                  </a:cubicBezTo>
                  <a:cubicBezTo>
                    <a:pt x="1222" y="1532"/>
                    <a:pt x="1216" y="1518"/>
                    <a:pt x="1215" y="1514"/>
                  </a:cubicBezTo>
                  <a:cubicBezTo>
                    <a:pt x="1211" y="1505"/>
                    <a:pt x="1207" y="1497"/>
                    <a:pt x="1203" y="1490"/>
                  </a:cubicBezTo>
                  <a:cubicBezTo>
                    <a:pt x="1197" y="1476"/>
                    <a:pt x="1190" y="1463"/>
                    <a:pt x="1181" y="1451"/>
                  </a:cubicBezTo>
                  <a:cubicBezTo>
                    <a:pt x="1178" y="1446"/>
                    <a:pt x="1174" y="1442"/>
                    <a:pt x="1169" y="1440"/>
                  </a:cubicBezTo>
                  <a:cubicBezTo>
                    <a:pt x="1164" y="1438"/>
                    <a:pt x="1158" y="1440"/>
                    <a:pt x="1155" y="1445"/>
                  </a:cubicBezTo>
                  <a:cubicBezTo>
                    <a:pt x="1153" y="1448"/>
                    <a:pt x="1152" y="1453"/>
                    <a:pt x="1153" y="1457"/>
                  </a:cubicBezTo>
                  <a:cubicBezTo>
                    <a:pt x="1153" y="1461"/>
                    <a:pt x="1154" y="1465"/>
                    <a:pt x="1155" y="1469"/>
                  </a:cubicBezTo>
                  <a:cubicBezTo>
                    <a:pt x="1166" y="1498"/>
                    <a:pt x="1186" y="1518"/>
                    <a:pt x="1206" y="1535"/>
                  </a:cubicBezTo>
                  <a:close/>
                  <a:moveTo>
                    <a:pt x="2355" y="1840"/>
                  </a:moveTo>
                  <a:cubicBezTo>
                    <a:pt x="2349" y="1827"/>
                    <a:pt x="2342" y="1814"/>
                    <a:pt x="2333" y="1802"/>
                  </a:cubicBezTo>
                  <a:cubicBezTo>
                    <a:pt x="2330" y="1797"/>
                    <a:pt x="2326" y="1793"/>
                    <a:pt x="2321" y="1791"/>
                  </a:cubicBezTo>
                  <a:cubicBezTo>
                    <a:pt x="2316" y="1789"/>
                    <a:pt x="2310" y="1791"/>
                    <a:pt x="2307" y="1796"/>
                  </a:cubicBezTo>
                  <a:cubicBezTo>
                    <a:pt x="2305" y="1799"/>
                    <a:pt x="2304" y="1804"/>
                    <a:pt x="2305" y="1808"/>
                  </a:cubicBezTo>
                  <a:cubicBezTo>
                    <a:pt x="2305" y="1812"/>
                    <a:pt x="2306" y="1816"/>
                    <a:pt x="2307" y="1820"/>
                  </a:cubicBezTo>
                  <a:cubicBezTo>
                    <a:pt x="2318" y="1849"/>
                    <a:pt x="2338" y="1869"/>
                    <a:pt x="2358" y="1886"/>
                  </a:cubicBezTo>
                  <a:cubicBezTo>
                    <a:pt x="2360" y="1887"/>
                    <a:pt x="2362" y="1889"/>
                    <a:pt x="2364" y="1889"/>
                  </a:cubicBezTo>
                  <a:cubicBezTo>
                    <a:pt x="2365" y="1890"/>
                    <a:pt x="2366" y="1890"/>
                    <a:pt x="2366" y="1890"/>
                  </a:cubicBezTo>
                  <a:cubicBezTo>
                    <a:pt x="2368" y="1889"/>
                    <a:pt x="2369" y="1889"/>
                    <a:pt x="2370" y="1888"/>
                  </a:cubicBezTo>
                  <a:cubicBezTo>
                    <a:pt x="2374" y="1883"/>
                    <a:pt x="2368" y="1869"/>
                    <a:pt x="2367" y="1865"/>
                  </a:cubicBezTo>
                  <a:cubicBezTo>
                    <a:pt x="2363" y="1856"/>
                    <a:pt x="2359" y="1848"/>
                    <a:pt x="2355" y="1840"/>
                  </a:cubicBezTo>
                  <a:close/>
                  <a:moveTo>
                    <a:pt x="92" y="1818"/>
                  </a:moveTo>
                  <a:cubicBezTo>
                    <a:pt x="98" y="1810"/>
                    <a:pt x="104" y="1802"/>
                    <a:pt x="109" y="1794"/>
                  </a:cubicBezTo>
                  <a:cubicBezTo>
                    <a:pt x="116" y="1782"/>
                    <a:pt x="122" y="1770"/>
                    <a:pt x="128" y="1758"/>
                  </a:cubicBezTo>
                  <a:cubicBezTo>
                    <a:pt x="133" y="1745"/>
                    <a:pt x="139" y="1733"/>
                    <a:pt x="137" y="1718"/>
                  </a:cubicBezTo>
                  <a:cubicBezTo>
                    <a:pt x="137" y="1715"/>
                    <a:pt x="136" y="1712"/>
                    <a:pt x="135" y="1710"/>
                  </a:cubicBezTo>
                  <a:cubicBezTo>
                    <a:pt x="132" y="1707"/>
                    <a:pt x="129" y="1707"/>
                    <a:pt x="126" y="1708"/>
                  </a:cubicBezTo>
                  <a:cubicBezTo>
                    <a:pt x="119" y="1710"/>
                    <a:pt x="115" y="1716"/>
                    <a:pt x="111" y="1722"/>
                  </a:cubicBezTo>
                  <a:cubicBezTo>
                    <a:pt x="106" y="1730"/>
                    <a:pt x="101" y="1738"/>
                    <a:pt x="98" y="1746"/>
                  </a:cubicBezTo>
                  <a:cubicBezTo>
                    <a:pt x="92" y="1761"/>
                    <a:pt x="88" y="1776"/>
                    <a:pt x="83" y="1792"/>
                  </a:cubicBezTo>
                  <a:cubicBezTo>
                    <a:pt x="79" y="1806"/>
                    <a:pt x="70" y="1833"/>
                    <a:pt x="74" y="1837"/>
                  </a:cubicBezTo>
                  <a:cubicBezTo>
                    <a:pt x="77" y="1841"/>
                    <a:pt x="87" y="1826"/>
                    <a:pt x="92" y="1818"/>
                  </a:cubicBezTo>
                  <a:close/>
                  <a:moveTo>
                    <a:pt x="49" y="1751"/>
                  </a:moveTo>
                  <a:cubicBezTo>
                    <a:pt x="45" y="1736"/>
                    <a:pt x="39" y="1713"/>
                    <a:pt x="26" y="1708"/>
                  </a:cubicBezTo>
                  <a:cubicBezTo>
                    <a:pt x="21" y="1706"/>
                    <a:pt x="16" y="1707"/>
                    <a:pt x="13" y="1712"/>
                  </a:cubicBezTo>
                  <a:cubicBezTo>
                    <a:pt x="9" y="1717"/>
                    <a:pt x="9" y="1726"/>
                    <a:pt x="11" y="1733"/>
                  </a:cubicBezTo>
                  <a:cubicBezTo>
                    <a:pt x="17" y="1754"/>
                    <a:pt x="25" y="1774"/>
                    <a:pt x="35" y="1793"/>
                  </a:cubicBezTo>
                  <a:cubicBezTo>
                    <a:pt x="40" y="1802"/>
                    <a:pt x="46" y="1811"/>
                    <a:pt x="51" y="1819"/>
                  </a:cubicBezTo>
                  <a:cubicBezTo>
                    <a:pt x="54" y="1823"/>
                    <a:pt x="68" y="1848"/>
                    <a:pt x="68" y="1838"/>
                  </a:cubicBezTo>
                  <a:cubicBezTo>
                    <a:pt x="68" y="1826"/>
                    <a:pt x="65" y="1813"/>
                    <a:pt x="62" y="1802"/>
                  </a:cubicBezTo>
                  <a:cubicBezTo>
                    <a:pt x="59" y="1784"/>
                    <a:pt x="54" y="1767"/>
                    <a:pt x="49" y="1751"/>
                  </a:cubicBezTo>
                  <a:close/>
                  <a:moveTo>
                    <a:pt x="74" y="1778"/>
                  </a:moveTo>
                  <a:cubicBezTo>
                    <a:pt x="76" y="1773"/>
                    <a:pt x="77" y="1767"/>
                    <a:pt x="78" y="1762"/>
                  </a:cubicBezTo>
                  <a:cubicBezTo>
                    <a:pt x="80" y="1752"/>
                    <a:pt x="81" y="1742"/>
                    <a:pt x="82" y="1731"/>
                  </a:cubicBezTo>
                  <a:cubicBezTo>
                    <a:pt x="85" y="1715"/>
                    <a:pt x="87" y="1698"/>
                    <a:pt x="87" y="1680"/>
                  </a:cubicBezTo>
                  <a:cubicBezTo>
                    <a:pt x="88" y="1666"/>
                    <a:pt x="89" y="1643"/>
                    <a:pt x="77" y="1636"/>
                  </a:cubicBezTo>
                  <a:cubicBezTo>
                    <a:pt x="72" y="1633"/>
                    <a:pt x="65" y="1635"/>
                    <a:pt x="61" y="1640"/>
                  </a:cubicBezTo>
                  <a:cubicBezTo>
                    <a:pt x="57" y="1645"/>
                    <a:pt x="55" y="1653"/>
                    <a:pt x="54" y="1660"/>
                  </a:cubicBezTo>
                  <a:cubicBezTo>
                    <a:pt x="55" y="1685"/>
                    <a:pt x="58" y="1710"/>
                    <a:pt x="61" y="1735"/>
                  </a:cubicBezTo>
                  <a:cubicBezTo>
                    <a:pt x="63" y="1745"/>
                    <a:pt x="64" y="1755"/>
                    <a:pt x="66" y="1764"/>
                  </a:cubicBezTo>
                  <a:cubicBezTo>
                    <a:pt x="67" y="1767"/>
                    <a:pt x="70" y="1786"/>
                    <a:pt x="74" y="1778"/>
                  </a:cubicBezTo>
                  <a:close/>
                  <a:moveTo>
                    <a:pt x="142" y="1794"/>
                  </a:moveTo>
                  <a:cubicBezTo>
                    <a:pt x="142" y="1794"/>
                    <a:pt x="141" y="1794"/>
                    <a:pt x="141" y="1794"/>
                  </a:cubicBezTo>
                  <a:cubicBezTo>
                    <a:pt x="139" y="1792"/>
                    <a:pt x="136" y="1793"/>
                    <a:pt x="133" y="1794"/>
                  </a:cubicBezTo>
                  <a:cubicBezTo>
                    <a:pt x="120" y="1799"/>
                    <a:pt x="109" y="1813"/>
                    <a:pt x="100" y="1827"/>
                  </a:cubicBezTo>
                  <a:cubicBezTo>
                    <a:pt x="89" y="1844"/>
                    <a:pt x="73" y="1880"/>
                    <a:pt x="76" y="1886"/>
                  </a:cubicBezTo>
                  <a:cubicBezTo>
                    <a:pt x="79" y="1892"/>
                    <a:pt x="117" y="1868"/>
                    <a:pt x="132" y="1847"/>
                  </a:cubicBezTo>
                  <a:cubicBezTo>
                    <a:pt x="140" y="1836"/>
                    <a:pt x="155" y="1814"/>
                    <a:pt x="146" y="1799"/>
                  </a:cubicBezTo>
                  <a:cubicBezTo>
                    <a:pt x="145" y="1797"/>
                    <a:pt x="144" y="1795"/>
                    <a:pt x="142" y="1794"/>
                  </a:cubicBezTo>
                  <a:close/>
                  <a:moveTo>
                    <a:pt x="1294" y="738"/>
                  </a:moveTo>
                  <a:cubicBezTo>
                    <a:pt x="1294" y="738"/>
                    <a:pt x="1293" y="737"/>
                    <a:pt x="1293" y="737"/>
                  </a:cubicBezTo>
                  <a:cubicBezTo>
                    <a:pt x="1291" y="736"/>
                    <a:pt x="1288" y="736"/>
                    <a:pt x="1285" y="737"/>
                  </a:cubicBezTo>
                  <a:cubicBezTo>
                    <a:pt x="1272" y="742"/>
                    <a:pt x="1261" y="757"/>
                    <a:pt x="1252" y="770"/>
                  </a:cubicBezTo>
                  <a:cubicBezTo>
                    <a:pt x="1241" y="787"/>
                    <a:pt x="1225" y="823"/>
                    <a:pt x="1228" y="830"/>
                  </a:cubicBezTo>
                  <a:cubicBezTo>
                    <a:pt x="1231" y="836"/>
                    <a:pt x="1269" y="811"/>
                    <a:pt x="1284" y="791"/>
                  </a:cubicBezTo>
                  <a:cubicBezTo>
                    <a:pt x="1292" y="780"/>
                    <a:pt x="1307" y="758"/>
                    <a:pt x="1298" y="742"/>
                  </a:cubicBezTo>
                  <a:cubicBezTo>
                    <a:pt x="1297" y="740"/>
                    <a:pt x="1296" y="739"/>
                    <a:pt x="1294" y="738"/>
                  </a:cubicBezTo>
                  <a:close/>
                  <a:moveTo>
                    <a:pt x="1294" y="32"/>
                  </a:moveTo>
                  <a:cubicBezTo>
                    <a:pt x="1294" y="32"/>
                    <a:pt x="1293" y="32"/>
                    <a:pt x="1293" y="32"/>
                  </a:cubicBezTo>
                  <a:cubicBezTo>
                    <a:pt x="1291" y="30"/>
                    <a:pt x="1288" y="31"/>
                    <a:pt x="1285" y="32"/>
                  </a:cubicBezTo>
                  <a:cubicBezTo>
                    <a:pt x="1272" y="37"/>
                    <a:pt x="1261" y="51"/>
                    <a:pt x="1252" y="65"/>
                  </a:cubicBezTo>
                  <a:cubicBezTo>
                    <a:pt x="1241" y="82"/>
                    <a:pt x="1225" y="118"/>
                    <a:pt x="1228" y="124"/>
                  </a:cubicBezTo>
                  <a:cubicBezTo>
                    <a:pt x="1231" y="130"/>
                    <a:pt x="1269" y="105"/>
                    <a:pt x="1284" y="85"/>
                  </a:cubicBezTo>
                  <a:cubicBezTo>
                    <a:pt x="1292" y="74"/>
                    <a:pt x="1307" y="52"/>
                    <a:pt x="1298" y="36"/>
                  </a:cubicBezTo>
                  <a:cubicBezTo>
                    <a:pt x="1297" y="35"/>
                    <a:pt x="1296" y="33"/>
                    <a:pt x="1294" y="32"/>
                  </a:cubicBezTo>
                  <a:close/>
                  <a:moveTo>
                    <a:pt x="1294" y="1443"/>
                  </a:moveTo>
                  <a:cubicBezTo>
                    <a:pt x="1294" y="1443"/>
                    <a:pt x="1293" y="1443"/>
                    <a:pt x="1293" y="1443"/>
                  </a:cubicBezTo>
                  <a:cubicBezTo>
                    <a:pt x="1291" y="1441"/>
                    <a:pt x="1288" y="1442"/>
                    <a:pt x="1285" y="1443"/>
                  </a:cubicBezTo>
                  <a:cubicBezTo>
                    <a:pt x="1272" y="1448"/>
                    <a:pt x="1261" y="1463"/>
                    <a:pt x="1252" y="1476"/>
                  </a:cubicBezTo>
                  <a:cubicBezTo>
                    <a:pt x="1241" y="1493"/>
                    <a:pt x="1225" y="1529"/>
                    <a:pt x="1228" y="1535"/>
                  </a:cubicBezTo>
                  <a:cubicBezTo>
                    <a:pt x="1231" y="1542"/>
                    <a:pt x="1269" y="1517"/>
                    <a:pt x="1284" y="1496"/>
                  </a:cubicBezTo>
                  <a:cubicBezTo>
                    <a:pt x="1292" y="1485"/>
                    <a:pt x="1307" y="1463"/>
                    <a:pt x="1298" y="1448"/>
                  </a:cubicBezTo>
                  <a:cubicBezTo>
                    <a:pt x="1297" y="1446"/>
                    <a:pt x="1296" y="1444"/>
                    <a:pt x="1294" y="1443"/>
                  </a:cubicBezTo>
                  <a:close/>
                  <a:moveTo>
                    <a:pt x="1294" y="2149"/>
                  </a:moveTo>
                  <a:cubicBezTo>
                    <a:pt x="1294" y="2149"/>
                    <a:pt x="1293" y="2148"/>
                    <a:pt x="1293" y="2148"/>
                  </a:cubicBezTo>
                  <a:cubicBezTo>
                    <a:pt x="1291" y="2147"/>
                    <a:pt x="1288" y="2147"/>
                    <a:pt x="1285" y="2148"/>
                  </a:cubicBezTo>
                  <a:cubicBezTo>
                    <a:pt x="1280" y="2150"/>
                    <a:pt x="1275" y="2154"/>
                    <a:pt x="1270" y="2158"/>
                  </a:cubicBezTo>
                  <a:cubicBezTo>
                    <a:pt x="1300" y="2158"/>
                    <a:pt x="1300" y="2158"/>
                    <a:pt x="1300" y="2158"/>
                  </a:cubicBezTo>
                  <a:cubicBezTo>
                    <a:pt x="1299" y="2157"/>
                    <a:pt x="1299" y="2155"/>
                    <a:pt x="1298" y="2153"/>
                  </a:cubicBezTo>
                  <a:cubicBezTo>
                    <a:pt x="1297" y="2151"/>
                    <a:pt x="1296" y="2150"/>
                    <a:pt x="1294" y="2149"/>
                  </a:cubicBezTo>
                  <a:close/>
                  <a:moveTo>
                    <a:pt x="1239" y="2035"/>
                  </a:moveTo>
                  <a:cubicBezTo>
                    <a:pt x="1240" y="2021"/>
                    <a:pt x="1241" y="1998"/>
                    <a:pt x="1229" y="1991"/>
                  </a:cubicBezTo>
                  <a:cubicBezTo>
                    <a:pt x="1224" y="1988"/>
                    <a:pt x="1217" y="1990"/>
                    <a:pt x="1213" y="1995"/>
                  </a:cubicBezTo>
                  <a:cubicBezTo>
                    <a:pt x="1209" y="2000"/>
                    <a:pt x="1207" y="2007"/>
                    <a:pt x="1206" y="2015"/>
                  </a:cubicBezTo>
                  <a:cubicBezTo>
                    <a:pt x="1207" y="2040"/>
                    <a:pt x="1210" y="2065"/>
                    <a:pt x="1213" y="2089"/>
                  </a:cubicBezTo>
                  <a:cubicBezTo>
                    <a:pt x="1215" y="2099"/>
                    <a:pt x="1216" y="2109"/>
                    <a:pt x="1218" y="2119"/>
                  </a:cubicBezTo>
                  <a:cubicBezTo>
                    <a:pt x="1219" y="2122"/>
                    <a:pt x="1222" y="2140"/>
                    <a:pt x="1226" y="2132"/>
                  </a:cubicBezTo>
                  <a:cubicBezTo>
                    <a:pt x="1228" y="2128"/>
                    <a:pt x="1229" y="2122"/>
                    <a:pt x="1230" y="2117"/>
                  </a:cubicBezTo>
                  <a:cubicBezTo>
                    <a:pt x="1232" y="2106"/>
                    <a:pt x="1233" y="2096"/>
                    <a:pt x="1234" y="2086"/>
                  </a:cubicBezTo>
                  <a:cubicBezTo>
                    <a:pt x="1237" y="2069"/>
                    <a:pt x="1238" y="2052"/>
                    <a:pt x="1239" y="2035"/>
                  </a:cubicBezTo>
                  <a:close/>
                  <a:moveTo>
                    <a:pt x="1289" y="2073"/>
                  </a:moveTo>
                  <a:cubicBezTo>
                    <a:pt x="1289" y="2070"/>
                    <a:pt x="1288" y="2067"/>
                    <a:pt x="1287" y="2064"/>
                  </a:cubicBezTo>
                  <a:cubicBezTo>
                    <a:pt x="1284" y="2062"/>
                    <a:pt x="1281" y="2061"/>
                    <a:pt x="1278" y="2062"/>
                  </a:cubicBezTo>
                  <a:cubicBezTo>
                    <a:pt x="1271" y="2064"/>
                    <a:pt x="1267" y="2070"/>
                    <a:pt x="1263" y="2077"/>
                  </a:cubicBezTo>
                  <a:cubicBezTo>
                    <a:pt x="1258" y="2085"/>
                    <a:pt x="1253" y="2092"/>
                    <a:pt x="1250" y="2101"/>
                  </a:cubicBezTo>
                  <a:cubicBezTo>
                    <a:pt x="1244" y="2116"/>
                    <a:pt x="1240" y="2131"/>
                    <a:pt x="1235" y="2146"/>
                  </a:cubicBezTo>
                  <a:cubicBezTo>
                    <a:pt x="1234" y="2150"/>
                    <a:pt x="1233" y="2154"/>
                    <a:pt x="1231" y="2158"/>
                  </a:cubicBezTo>
                  <a:cubicBezTo>
                    <a:pt x="1254" y="2158"/>
                    <a:pt x="1254" y="2158"/>
                    <a:pt x="1254" y="2158"/>
                  </a:cubicBezTo>
                  <a:cubicBezTo>
                    <a:pt x="1257" y="2155"/>
                    <a:pt x="1259" y="2152"/>
                    <a:pt x="1261" y="2149"/>
                  </a:cubicBezTo>
                  <a:cubicBezTo>
                    <a:pt x="1268" y="2137"/>
                    <a:pt x="1274" y="2125"/>
                    <a:pt x="1280" y="2112"/>
                  </a:cubicBezTo>
                  <a:cubicBezTo>
                    <a:pt x="1285" y="2100"/>
                    <a:pt x="1291" y="2088"/>
                    <a:pt x="1289" y="2073"/>
                  </a:cubicBezTo>
                  <a:close/>
                  <a:moveTo>
                    <a:pt x="1201" y="2105"/>
                  </a:moveTo>
                  <a:cubicBezTo>
                    <a:pt x="1197" y="2091"/>
                    <a:pt x="1191" y="2067"/>
                    <a:pt x="1177" y="2063"/>
                  </a:cubicBezTo>
                  <a:cubicBezTo>
                    <a:pt x="1173" y="2061"/>
                    <a:pt x="1168" y="2062"/>
                    <a:pt x="1165" y="2067"/>
                  </a:cubicBezTo>
                  <a:cubicBezTo>
                    <a:pt x="1161" y="2072"/>
                    <a:pt x="1161" y="2080"/>
                    <a:pt x="1163" y="2087"/>
                  </a:cubicBezTo>
                  <a:cubicBezTo>
                    <a:pt x="1169" y="2108"/>
                    <a:pt x="1177" y="2129"/>
                    <a:pt x="1187" y="2147"/>
                  </a:cubicBezTo>
                  <a:cubicBezTo>
                    <a:pt x="1189" y="2151"/>
                    <a:pt x="1191" y="2155"/>
                    <a:pt x="1194" y="2158"/>
                  </a:cubicBezTo>
                  <a:cubicBezTo>
                    <a:pt x="1215" y="2158"/>
                    <a:pt x="1215" y="2158"/>
                    <a:pt x="1215" y="2158"/>
                  </a:cubicBezTo>
                  <a:cubicBezTo>
                    <a:pt x="1215" y="2158"/>
                    <a:pt x="1214" y="2157"/>
                    <a:pt x="1214" y="2156"/>
                  </a:cubicBezTo>
                  <a:cubicBezTo>
                    <a:pt x="1211" y="2139"/>
                    <a:pt x="1206" y="2122"/>
                    <a:pt x="1201" y="2105"/>
                  </a:cubicBezTo>
                  <a:close/>
                </a:path>
              </a:pathLst>
            </a:custGeom>
            <a:solidFill>
              <a:schemeClr val="accent3"/>
            </a:solidFill>
            <a:ln>
              <a:noFill/>
            </a:ln>
          </p:spPr>
        </p:sp>
        <p:sp>
          <p:nvSpPr>
            <p:cNvPr id="24" name="Freeform 13"/>
            <p:cNvSpPr>
              <a:spLocks noEditPoints="1"/>
            </p:cNvSpPr>
            <p:nvPr/>
          </p:nvSpPr>
          <p:spPr bwMode="auto">
            <a:xfrm>
              <a:off x="2135956" y="3379"/>
              <a:ext cx="7809487" cy="6854622"/>
            </a:xfrm>
            <a:custGeom>
              <a:avLst/>
              <a:gdLst/>
              <a:ahLst/>
              <a:cxnLst/>
              <a:rect l="0" t="0" r="r" b="b"/>
              <a:pathLst>
                <a:path w="2459" h="2158">
                  <a:moveTo>
                    <a:pt x="1155" y="408"/>
                  </a:moveTo>
                  <a:cubicBezTo>
                    <a:pt x="1166" y="437"/>
                    <a:pt x="1186" y="457"/>
                    <a:pt x="1206" y="474"/>
                  </a:cubicBezTo>
                  <a:cubicBezTo>
                    <a:pt x="1208" y="475"/>
                    <a:pt x="1210" y="477"/>
                    <a:pt x="1212" y="477"/>
                  </a:cubicBezTo>
                  <a:cubicBezTo>
                    <a:pt x="1213" y="478"/>
                    <a:pt x="1214" y="478"/>
                    <a:pt x="1215" y="477"/>
                  </a:cubicBezTo>
                  <a:cubicBezTo>
                    <a:pt x="1216" y="477"/>
                    <a:pt x="1217" y="477"/>
                    <a:pt x="1218" y="475"/>
                  </a:cubicBezTo>
                  <a:cubicBezTo>
                    <a:pt x="1222" y="470"/>
                    <a:pt x="1216" y="457"/>
                    <a:pt x="1215" y="452"/>
                  </a:cubicBezTo>
                  <a:cubicBezTo>
                    <a:pt x="1211" y="444"/>
                    <a:pt x="1207" y="436"/>
                    <a:pt x="1203" y="428"/>
                  </a:cubicBezTo>
                  <a:cubicBezTo>
                    <a:pt x="1197" y="415"/>
                    <a:pt x="1190" y="402"/>
                    <a:pt x="1181" y="390"/>
                  </a:cubicBezTo>
                  <a:cubicBezTo>
                    <a:pt x="1178" y="385"/>
                    <a:pt x="1174" y="380"/>
                    <a:pt x="1169" y="379"/>
                  </a:cubicBezTo>
                  <a:cubicBezTo>
                    <a:pt x="1164" y="377"/>
                    <a:pt x="1158" y="379"/>
                    <a:pt x="1155" y="384"/>
                  </a:cubicBezTo>
                  <a:cubicBezTo>
                    <a:pt x="1153" y="387"/>
                    <a:pt x="1152" y="392"/>
                    <a:pt x="1153" y="396"/>
                  </a:cubicBezTo>
                  <a:cubicBezTo>
                    <a:pt x="1153" y="400"/>
                    <a:pt x="1154" y="404"/>
                    <a:pt x="1155" y="408"/>
                  </a:cubicBezTo>
                  <a:close/>
                  <a:moveTo>
                    <a:pt x="1187" y="380"/>
                  </a:moveTo>
                  <a:cubicBezTo>
                    <a:pt x="1192" y="390"/>
                    <a:pt x="1197" y="399"/>
                    <a:pt x="1203" y="407"/>
                  </a:cubicBezTo>
                  <a:cubicBezTo>
                    <a:pt x="1206" y="411"/>
                    <a:pt x="1220" y="435"/>
                    <a:pt x="1220" y="425"/>
                  </a:cubicBezTo>
                  <a:cubicBezTo>
                    <a:pt x="1220" y="414"/>
                    <a:pt x="1217" y="401"/>
                    <a:pt x="1214" y="390"/>
                  </a:cubicBezTo>
                  <a:cubicBezTo>
                    <a:pt x="1211" y="372"/>
                    <a:pt x="1206" y="355"/>
                    <a:pt x="1201" y="338"/>
                  </a:cubicBezTo>
                  <a:cubicBezTo>
                    <a:pt x="1197" y="324"/>
                    <a:pt x="1191" y="300"/>
                    <a:pt x="1177" y="296"/>
                  </a:cubicBezTo>
                  <a:cubicBezTo>
                    <a:pt x="1173" y="294"/>
                    <a:pt x="1168" y="295"/>
                    <a:pt x="1165" y="300"/>
                  </a:cubicBezTo>
                  <a:cubicBezTo>
                    <a:pt x="1161" y="305"/>
                    <a:pt x="1161" y="314"/>
                    <a:pt x="1163" y="320"/>
                  </a:cubicBezTo>
                  <a:cubicBezTo>
                    <a:pt x="1169" y="342"/>
                    <a:pt x="1177" y="362"/>
                    <a:pt x="1187" y="380"/>
                  </a:cubicBezTo>
                  <a:close/>
                  <a:moveTo>
                    <a:pt x="1155" y="1116"/>
                  </a:moveTo>
                  <a:cubicBezTo>
                    <a:pt x="1166" y="1145"/>
                    <a:pt x="1186" y="1165"/>
                    <a:pt x="1206" y="1182"/>
                  </a:cubicBezTo>
                  <a:cubicBezTo>
                    <a:pt x="1208" y="1184"/>
                    <a:pt x="1210" y="1185"/>
                    <a:pt x="1212" y="1186"/>
                  </a:cubicBezTo>
                  <a:cubicBezTo>
                    <a:pt x="1213" y="1186"/>
                    <a:pt x="1214" y="1186"/>
                    <a:pt x="1215" y="1186"/>
                  </a:cubicBezTo>
                  <a:cubicBezTo>
                    <a:pt x="1216" y="1186"/>
                    <a:pt x="1217" y="1185"/>
                    <a:pt x="1218" y="1184"/>
                  </a:cubicBezTo>
                  <a:cubicBezTo>
                    <a:pt x="1222" y="1179"/>
                    <a:pt x="1216" y="1166"/>
                    <a:pt x="1215" y="1161"/>
                  </a:cubicBezTo>
                  <a:cubicBezTo>
                    <a:pt x="1211" y="1152"/>
                    <a:pt x="1207" y="1145"/>
                    <a:pt x="1203" y="1137"/>
                  </a:cubicBezTo>
                  <a:cubicBezTo>
                    <a:pt x="1197" y="1123"/>
                    <a:pt x="1190" y="1110"/>
                    <a:pt x="1181" y="1098"/>
                  </a:cubicBezTo>
                  <a:cubicBezTo>
                    <a:pt x="1178" y="1093"/>
                    <a:pt x="1174" y="1089"/>
                    <a:pt x="1169" y="1087"/>
                  </a:cubicBezTo>
                  <a:cubicBezTo>
                    <a:pt x="1164" y="1085"/>
                    <a:pt x="1158" y="1087"/>
                    <a:pt x="1155" y="1092"/>
                  </a:cubicBezTo>
                  <a:cubicBezTo>
                    <a:pt x="1153" y="1096"/>
                    <a:pt x="1152" y="1100"/>
                    <a:pt x="1153" y="1104"/>
                  </a:cubicBezTo>
                  <a:cubicBezTo>
                    <a:pt x="1153" y="1108"/>
                    <a:pt x="1154" y="1112"/>
                    <a:pt x="1155" y="1116"/>
                  </a:cubicBezTo>
                  <a:close/>
                  <a:moveTo>
                    <a:pt x="1218" y="352"/>
                  </a:moveTo>
                  <a:cubicBezTo>
                    <a:pt x="1219" y="355"/>
                    <a:pt x="1222" y="374"/>
                    <a:pt x="1226" y="366"/>
                  </a:cubicBezTo>
                  <a:cubicBezTo>
                    <a:pt x="1228" y="361"/>
                    <a:pt x="1229" y="355"/>
                    <a:pt x="1230" y="350"/>
                  </a:cubicBezTo>
                  <a:cubicBezTo>
                    <a:pt x="1232" y="340"/>
                    <a:pt x="1233" y="329"/>
                    <a:pt x="1234" y="319"/>
                  </a:cubicBezTo>
                  <a:cubicBezTo>
                    <a:pt x="1237" y="302"/>
                    <a:pt x="1238" y="285"/>
                    <a:pt x="1239" y="268"/>
                  </a:cubicBezTo>
                  <a:cubicBezTo>
                    <a:pt x="1240" y="254"/>
                    <a:pt x="1241" y="231"/>
                    <a:pt x="1229" y="224"/>
                  </a:cubicBezTo>
                  <a:cubicBezTo>
                    <a:pt x="1224" y="221"/>
                    <a:pt x="1217" y="223"/>
                    <a:pt x="1213" y="228"/>
                  </a:cubicBezTo>
                  <a:cubicBezTo>
                    <a:pt x="1209" y="233"/>
                    <a:pt x="1207" y="240"/>
                    <a:pt x="1206" y="248"/>
                  </a:cubicBezTo>
                  <a:cubicBezTo>
                    <a:pt x="1207" y="273"/>
                    <a:pt x="1210" y="298"/>
                    <a:pt x="1213" y="323"/>
                  </a:cubicBezTo>
                  <a:cubicBezTo>
                    <a:pt x="1215" y="333"/>
                    <a:pt x="1216" y="342"/>
                    <a:pt x="1218" y="352"/>
                  </a:cubicBezTo>
                  <a:close/>
                  <a:moveTo>
                    <a:pt x="74" y="75"/>
                  </a:moveTo>
                  <a:cubicBezTo>
                    <a:pt x="77" y="79"/>
                    <a:pt x="87" y="63"/>
                    <a:pt x="92" y="56"/>
                  </a:cubicBezTo>
                  <a:cubicBezTo>
                    <a:pt x="98" y="48"/>
                    <a:pt x="104" y="40"/>
                    <a:pt x="109" y="32"/>
                  </a:cubicBezTo>
                  <a:cubicBezTo>
                    <a:pt x="115" y="22"/>
                    <a:pt x="121" y="11"/>
                    <a:pt x="126" y="0"/>
                  </a:cubicBezTo>
                  <a:cubicBezTo>
                    <a:pt x="92" y="0"/>
                    <a:pt x="92" y="0"/>
                    <a:pt x="92" y="0"/>
                  </a:cubicBezTo>
                  <a:cubicBezTo>
                    <a:pt x="89" y="10"/>
                    <a:pt x="86" y="20"/>
                    <a:pt x="83" y="29"/>
                  </a:cubicBezTo>
                  <a:cubicBezTo>
                    <a:pt x="79" y="44"/>
                    <a:pt x="70" y="71"/>
                    <a:pt x="74" y="75"/>
                  </a:cubicBezTo>
                  <a:close/>
                  <a:moveTo>
                    <a:pt x="1226" y="1133"/>
                  </a:moveTo>
                  <a:cubicBezTo>
                    <a:pt x="1229" y="1137"/>
                    <a:pt x="1239" y="1122"/>
                    <a:pt x="1244" y="1115"/>
                  </a:cubicBezTo>
                  <a:cubicBezTo>
                    <a:pt x="1250" y="1107"/>
                    <a:pt x="1256" y="1099"/>
                    <a:pt x="1261" y="1090"/>
                  </a:cubicBezTo>
                  <a:cubicBezTo>
                    <a:pt x="1268" y="1079"/>
                    <a:pt x="1274" y="1067"/>
                    <a:pt x="1280" y="1054"/>
                  </a:cubicBezTo>
                  <a:cubicBezTo>
                    <a:pt x="1285" y="1042"/>
                    <a:pt x="1291" y="1029"/>
                    <a:pt x="1289" y="1015"/>
                  </a:cubicBezTo>
                  <a:cubicBezTo>
                    <a:pt x="1289" y="1011"/>
                    <a:pt x="1288" y="1008"/>
                    <a:pt x="1287" y="1006"/>
                  </a:cubicBezTo>
                  <a:cubicBezTo>
                    <a:pt x="1284" y="1003"/>
                    <a:pt x="1281" y="1003"/>
                    <a:pt x="1278" y="1004"/>
                  </a:cubicBezTo>
                  <a:cubicBezTo>
                    <a:pt x="1271" y="1006"/>
                    <a:pt x="1267" y="1012"/>
                    <a:pt x="1263" y="1019"/>
                  </a:cubicBezTo>
                  <a:cubicBezTo>
                    <a:pt x="1258" y="1026"/>
                    <a:pt x="1253" y="1034"/>
                    <a:pt x="1250" y="1043"/>
                  </a:cubicBezTo>
                  <a:cubicBezTo>
                    <a:pt x="1244" y="1058"/>
                    <a:pt x="1240" y="1073"/>
                    <a:pt x="1235" y="1088"/>
                  </a:cubicBezTo>
                  <a:cubicBezTo>
                    <a:pt x="1231" y="1103"/>
                    <a:pt x="1222" y="1129"/>
                    <a:pt x="1226" y="1133"/>
                  </a:cubicBezTo>
                  <a:close/>
                  <a:moveTo>
                    <a:pt x="1201" y="1047"/>
                  </a:moveTo>
                  <a:cubicBezTo>
                    <a:pt x="1197" y="1032"/>
                    <a:pt x="1191" y="1009"/>
                    <a:pt x="1177" y="1004"/>
                  </a:cubicBezTo>
                  <a:cubicBezTo>
                    <a:pt x="1173" y="1003"/>
                    <a:pt x="1168" y="1004"/>
                    <a:pt x="1165" y="1008"/>
                  </a:cubicBezTo>
                  <a:cubicBezTo>
                    <a:pt x="1161" y="1014"/>
                    <a:pt x="1161" y="1022"/>
                    <a:pt x="1163" y="1029"/>
                  </a:cubicBezTo>
                  <a:cubicBezTo>
                    <a:pt x="1169" y="1050"/>
                    <a:pt x="1177" y="1070"/>
                    <a:pt x="1187" y="1089"/>
                  </a:cubicBezTo>
                  <a:cubicBezTo>
                    <a:pt x="1192" y="1098"/>
                    <a:pt x="1197" y="1107"/>
                    <a:pt x="1203" y="1116"/>
                  </a:cubicBezTo>
                  <a:cubicBezTo>
                    <a:pt x="1206" y="1120"/>
                    <a:pt x="1220" y="1144"/>
                    <a:pt x="1220" y="1134"/>
                  </a:cubicBezTo>
                  <a:cubicBezTo>
                    <a:pt x="1220" y="1122"/>
                    <a:pt x="1217" y="1109"/>
                    <a:pt x="1214" y="1098"/>
                  </a:cubicBezTo>
                  <a:cubicBezTo>
                    <a:pt x="1211" y="1081"/>
                    <a:pt x="1206" y="1064"/>
                    <a:pt x="1201" y="1047"/>
                  </a:cubicBezTo>
                  <a:close/>
                  <a:moveTo>
                    <a:pt x="77" y="1285"/>
                  </a:moveTo>
                  <a:cubicBezTo>
                    <a:pt x="72" y="1282"/>
                    <a:pt x="65" y="1284"/>
                    <a:pt x="61" y="1289"/>
                  </a:cubicBezTo>
                  <a:cubicBezTo>
                    <a:pt x="57" y="1294"/>
                    <a:pt x="55" y="1302"/>
                    <a:pt x="54" y="1309"/>
                  </a:cubicBezTo>
                  <a:cubicBezTo>
                    <a:pt x="55" y="1334"/>
                    <a:pt x="58" y="1359"/>
                    <a:pt x="61" y="1384"/>
                  </a:cubicBezTo>
                  <a:cubicBezTo>
                    <a:pt x="63" y="1394"/>
                    <a:pt x="64" y="1404"/>
                    <a:pt x="66" y="1413"/>
                  </a:cubicBezTo>
                  <a:cubicBezTo>
                    <a:pt x="67" y="1416"/>
                    <a:pt x="70" y="1435"/>
                    <a:pt x="74" y="1427"/>
                  </a:cubicBezTo>
                  <a:cubicBezTo>
                    <a:pt x="76" y="1422"/>
                    <a:pt x="77" y="1416"/>
                    <a:pt x="78" y="1411"/>
                  </a:cubicBezTo>
                  <a:cubicBezTo>
                    <a:pt x="80" y="1401"/>
                    <a:pt x="81" y="1391"/>
                    <a:pt x="82" y="1381"/>
                  </a:cubicBezTo>
                  <a:cubicBezTo>
                    <a:pt x="85" y="1364"/>
                    <a:pt x="87" y="1347"/>
                    <a:pt x="87" y="1330"/>
                  </a:cubicBezTo>
                  <a:cubicBezTo>
                    <a:pt x="88" y="1315"/>
                    <a:pt x="89" y="1293"/>
                    <a:pt x="77" y="1285"/>
                  </a:cubicBezTo>
                  <a:close/>
                  <a:moveTo>
                    <a:pt x="49" y="694"/>
                  </a:moveTo>
                  <a:cubicBezTo>
                    <a:pt x="45" y="680"/>
                    <a:pt x="39" y="656"/>
                    <a:pt x="25" y="651"/>
                  </a:cubicBezTo>
                  <a:cubicBezTo>
                    <a:pt x="21" y="650"/>
                    <a:pt x="16" y="651"/>
                    <a:pt x="13" y="655"/>
                  </a:cubicBezTo>
                  <a:cubicBezTo>
                    <a:pt x="9" y="661"/>
                    <a:pt x="9" y="669"/>
                    <a:pt x="11" y="676"/>
                  </a:cubicBezTo>
                  <a:cubicBezTo>
                    <a:pt x="17" y="697"/>
                    <a:pt x="25" y="718"/>
                    <a:pt x="35" y="736"/>
                  </a:cubicBezTo>
                  <a:cubicBezTo>
                    <a:pt x="40" y="745"/>
                    <a:pt x="46" y="754"/>
                    <a:pt x="51" y="763"/>
                  </a:cubicBezTo>
                  <a:cubicBezTo>
                    <a:pt x="54" y="767"/>
                    <a:pt x="68" y="791"/>
                    <a:pt x="68" y="781"/>
                  </a:cubicBezTo>
                  <a:cubicBezTo>
                    <a:pt x="68" y="769"/>
                    <a:pt x="65" y="757"/>
                    <a:pt x="62" y="745"/>
                  </a:cubicBezTo>
                  <a:cubicBezTo>
                    <a:pt x="59" y="728"/>
                    <a:pt x="54" y="711"/>
                    <a:pt x="49" y="694"/>
                  </a:cubicBezTo>
                  <a:close/>
                  <a:moveTo>
                    <a:pt x="77" y="580"/>
                  </a:moveTo>
                  <a:cubicBezTo>
                    <a:pt x="72" y="577"/>
                    <a:pt x="65" y="579"/>
                    <a:pt x="61" y="584"/>
                  </a:cubicBezTo>
                  <a:cubicBezTo>
                    <a:pt x="57" y="589"/>
                    <a:pt x="55" y="596"/>
                    <a:pt x="54" y="603"/>
                  </a:cubicBezTo>
                  <a:cubicBezTo>
                    <a:pt x="55" y="629"/>
                    <a:pt x="58" y="653"/>
                    <a:pt x="61" y="678"/>
                  </a:cubicBezTo>
                  <a:cubicBezTo>
                    <a:pt x="63" y="688"/>
                    <a:pt x="64" y="698"/>
                    <a:pt x="66" y="708"/>
                  </a:cubicBezTo>
                  <a:cubicBezTo>
                    <a:pt x="67" y="711"/>
                    <a:pt x="70" y="729"/>
                    <a:pt x="74" y="721"/>
                  </a:cubicBezTo>
                  <a:cubicBezTo>
                    <a:pt x="76" y="717"/>
                    <a:pt x="77" y="710"/>
                    <a:pt x="78" y="705"/>
                  </a:cubicBezTo>
                  <a:cubicBezTo>
                    <a:pt x="80" y="695"/>
                    <a:pt x="81" y="685"/>
                    <a:pt x="82" y="675"/>
                  </a:cubicBezTo>
                  <a:cubicBezTo>
                    <a:pt x="85" y="658"/>
                    <a:pt x="87" y="641"/>
                    <a:pt x="87" y="624"/>
                  </a:cubicBezTo>
                  <a:cubicBezTo>
                    <a:pt x="88" y="610"/>
                    <a:pt x="89" y="587"/>
                    <a:pt x="77" y="580"/>
                  </a:cubicBezTo>
                  <a:close/>
                  <a:moveTo>
                    <a:pt x="92" y="762"/>
                  </a:moveTo>
                  <a:cubicBezTo>
                    <a:pt x="98" y="754"/>
                    <a:pt x="104" y="746"/>
                    <a:pt x="109" y="737"/>
                  </a:cubicBezTo>
                  <a:cubicBezTo>
                    <a:pt x="116" y="726"/>
                    <a:pt x="122" y="714"/>
                    <a:pt x="128" y="701"/>
                  </a:cubicBezTo>
                  <a:cubicBezTo>
                    <a:pt x="133" y="689"/>
                    <a:pt x="139" y="677"/>
                    <a:pt x="137" y="662"/>
                  </a:cubicBezTo>
                  <a:cubicBezTo>
                    <a:pt x="137" y="659"/>
                    <a:pt x="136" y="655"/>
                    <a:pt x="135" y="653"/>
                  </a:cubicBezTo>
                  <a:cubicBezTo>
                    <a:pt x="132" y="650"/>
                    <a:pt x="129" y="650"/>
                    <a:pt x="126" y="651"/>
                  </a:cubicBezTo>
                  <a:cubicBezTo>
                    <a:pt x="119" y="653"/>
                    <a:pt x="115" y="659"/>
                    <a:pt x="111" y="666"/>
                  </a:cubicBezTo>
                  <a:cubicBezTo>
                    <a:pt x="106" y="673"/>
                    <a:pt x="101" y="681"/>
                    <a:pt x="98" y="690"/>
                  </a:cubicBezTo>
                  <a:cubicBezTo>
                    <a:pt x="92" y="705"/>
                    <a:pt x="88" y="720"/>
                    <a:pt x="83" y="735"/>
                  </a:cubicBezTo>
                  <a:cubicBezTo>
                    <a:pt x="79" y="750"/>
                    <a:pt x="70" y="776"/>
                    <a:pt x="74" y="780"/>
                  </a:cubicBezTo>
                  <a:cubicBezTo>
                    <a:pt x="77" y="784"/>
                    <a:pt x="87" y="769"/>
                    <a:pt x="92" y="762"/>
                  </a:cubicBezTo>
                  <a:close/>
                  <a:moveTo>
                    <a:pt x="74" y="16"/>
                  </a:moveTo>
                  <a:cubicBezTo>
                    <a:pt x="76" y="11"/>
                    <a:pt x="77" y="5"/>
                    <a:pt x="78" y="0"/>
                  </a:cubicBezTo>
                  <a:cubicBezTo>
                    <a:pt x="66" y="0"/>
                    <a:pt x="66" y="0"/>
                    <a:pt x="66" y="0"/>
                  </a:cubicBezTo>
                  <a:cubicBezTo>
                    <a:pt x="66" y="1"/>
                    <a:pt x="66" y="2"/>
                    <a:pt x="66" y="2"/>
                  </a:cubicBezTo>
                  <a:cubicBezTo>
                    <a:pt x="67" y="5"/>
                    <a:pt x="70" y="24"/>
                    <a:pt x="74" y="16"/>
                  </a:cubicBezTo>
                  <a:close/>
                  <a:moveTo>
                    <a:pt x="74" y="1486"/>
                  </a:moveTo>
                  <a:cubicBezTo>
                    <a:pt x="77" y="1490"/>
                    <a:pt x="87" y="1475"/>
                    <a:pt x="92" y="1467"/>
                  </a:cubicBezTo>
                  <a:cubicBezTo>
                    <a:pt x="98" y="1460"/>
                    <a:pt x="104" y="1451"/>
                    <a:pt x="109" y="1443"/>
                  </a:cubicBezTo>
                  <a:cubicBezTo>
                    <a:pt x="116" y="1432"/>
                    <a:pt x="122" y="1420"/>
                    <a:pt x="128" y="1407"/>
                  </a:cubicBezTo>
                  <a:cubicBezTo>
                    <a:pt x="133" y="1395"/>
                    <a:pt x="139" y="1382"/>
                    <a:pt x="137" y="1367"/>
                  </a:cubicBezTo>
                  <a:cubicBezTo>
                    <a:pt x="137" y="1364"/>
                    <a:pt x="136" y="1361"/>
                    <a:pt x="135" y="1359"/>
                  </a:cubicBezTo>
                  <a:cubicBezTo>
                    <a:pt x="132" y="1356"/>
                    <a:pt x="129" y="1356"/>
                    <a:pt x="126" y="1357"/>
                  </a:cubicBezTo>
                  <a:cubicBezTo>
                    <a:pt x="119" y="1359"/>
                    <a:pt x="115" y="1365"/>
                    <a:pt x="111" y="1371"/>
                  </a:cubicBezTo>
                  <a:cubicBezTo>
                    <a:pt x="106" y="1379"/>
                    <a:pt x="101" y="1387"/>
                    <a:pt x="98" y="1396"/>
                  </a:cubicBezTo>
                  <a:cubicBezTo>
                    <a:pt x="92" y="1410"/>
                    <a:pt x="88" y="1425"/>
                    <a:pt x="83" y="1441"/>
                  </a:cubicBezTo>
                  <a:cubicBezTo>
                    <a:pt x="79" y="1455"/>
                    <a:pt x="70" y="1482"/>
                    <a:pt x="74" y="1486"/>
                  </a:cubicBezTo>
                  <a:close/>
                  <a:moveTo>
                    <a:pt x="49" y="1400"/>
                  </a:moveTo>
                  <a:cubicBezTo>
                    <a:pt x="45" y="1385"/>
                    <a:pt x="39" y="1362"/>
                    <a:pt x="25" y="1357"/>
                  </a:cubicBezTo>
                  <a:cubicBezTo>
                    <a:pt x="21" y="1355"/>
                    <a:pt x="16" y="1357"/>
                    <a:pt x="13" y="1361"/>
                  </a:cubicBezTo>
                  <a:cubicBezTo>
                    <a:pt x="9" y="1366"/>
                    <a:pt x="9" y="1375"/>
                    <a:pt x="11" y="1382"/>
                  </a:cubicBezTo>
                  <a:cubicBezTo>
                    <a:pt x="17" y="1403"/>
                    <a:pt x="25" y="1423"/>
                    <a:pt x="35" y="1442"/>
                  </a:cubicBezTo>
                  <a:cubicBezTo>
                    <a:pt x="40" y="1451"/>
                    <a:pt x="46" y="1460"/>
                    <a:pt x="51" y="1468"/>
                  </a:cubicBezTo>
                  <a:cubicBezTo>
                    <a:pt x="54" y="1473"/>
                    <a:pt x="68" y="1497"/>
                    <a:pt x="68" y="1487"/>
                  </a:cubicBezTo>
                  <a:cubicBezTo>
                    <a:pt x="68" y="1475"/>
                    <a:pt x="65" y="1462"/>
                    <a:pt x="62" y="1451"/>
                  </a:cubicBezTo>
                  <a:cubicBezTo>
                    <a:pt x="59" y="1434"/>
                    <a:pt x="54" y="1416"/>
                    <a:pt x="49" y="1400"/>
                  </a:cubicBezTo>
                  <a:close/>
                  <a:moveTo>
                    <a:pt x="2353" y="1400"/>
                  </a:moveTo>
                  <a:cubicBezTo>
                    <a:pt x="2348" y="1385"/>
                    <a:pt x="2343" y="1362"/>
                    <a:pt x="2329" y="1357"/>
                  </a:cubicBezTo>
                  <a:cubicBezTo>
                    <a:pt x="2325" y="1355"/>
                    <a:pt x="2320" y="1357"/>
                    <a:pt x="2317" y="1361"/>
                  </a:cubicBezTo>
                  <a:cubicBezTo>
                    <a:pt x="2313" y="1366"/>
                    <a:pt x="2313" y="1375"/>
                    <a:pt x="2315" y="1382"/>
                  </a:cubicBezTo>
                  <a:cubicBezTo>
                    <a:pt x="2321" y="1403"/>
                    <a:pt x="2329" y="1423"/>
                    <a:pt x="2339" y="1442"/>
                  </a:cubicBezTo>
                  <a:cubicBezTo>
                    <a:pt x="2344" y="1451"/>
                    <a:pt x="2349" y="1460"/>
                    <a:pt x="2355" y="1468"/>
                  </a:cubicBezTo>
                  <a:cubicBezTo>
                    <a:pt x="2358" y="1473"/>
                    <a:pt x="2372" y="1497"/>
                    <a:pt x="2372" y="1487"/>
                  </a:cubicBezTo>
                  <a:cubicBezTo>
                    <a:pt x="2372" y="1475"/>
                    <a:pt x="2369" y="1462"/>
                    <a:pt x="2366" y="1451"/>
                  </a:cubicBezTo>
                  <a:cubicBezTo>
                    <a:pt x="2363" y="1434"/>
                    <a:pt x="2358" y="1416"/>
                    <a:pt x="2353" y="1400"/>
                  </a:cubicBezTo>
                  <a:close/>
                  <a:moveTo>
                    <a:pt x="2396" y="762"/>
                  </a:moveTo>
                  <a:cubicBezTo>
                    <a:pt x="2402" y="754"/>
                    <a:pt x="2408" y="746"/>
                    <a:pt x="2413" y="737"/>
                  </a:cubicBezTo>
                  <a:cubicBezTo>
                    <a:pt x="2420" y="726"/>
                    <a:pt x="2426" y="714"/>
                    <a:pt x="2432" y="701"/>
                  </a:cubicBezTo>
                  <a:cubicBezTo>
                    <a:pt x="2437" y="689"/>
                    <a:pt x="2443" y="677"/>
                    <a:pt x="2441" y="662"/>
                  </a:cubicBezTo>
                  <a:cubicBezTo>
                    <a:pt x="2441" y="659"/>
                    <a:pt x="2440" y="655"/>
                    <a:pt x="2439" y="653"/>
                  </a:cubicBezTo>
                  <a:cubicBezTo>
                    <a:pt x="2436" y="650"/>
                    <a:pt x="2433" y="650"/>
                    <a:pt x="2430" y="651"/>
                  </a:cubicBezTo>
                  <a:cubicBezTo>
                    <a:pt x="2423" y="653"/>
                    <a:pt x="2419" y="659"/>
                    <a:pt x="2415" y="666"/>
                  </a:cubicBezTo>
                  <a:cubicBezTo>
                    <a:pt x="2410" y="673"/>
                    <a:pt x="2405" y="681"/>
                    <a:pt x="2402" y="690"/>
                  </a:cubicBezTo>
                  <a:cubicBezTo>
                    <a:pt x="2396" y="705"/>
                    <a:pt x="2392" y="720"/>
                    <a:pt x="2387" y="735"/>
                  </a:cubicBezTo>
                  <a:cubicBezTo>
                    <a:pt x="2383" y="750"/>
                    <a:pt x="2374" y="776"/>
                    <a:pt x="2378" y="780"/>
                  </a:cubicBezTo>
                  <a:cubicBezTo>
                    <a:pt x="2381" y="784"/>
                    <a:pt x="2391" y="769"/>
                    <a:pt x="2396" y="762"/>
                  </a:cubicBezTo>
                  <a:close/>
                  <a:moveTo>
                    <a:pt x="1229" y="932"/>
                  </a:moveTo>
                  <a:cubicBezTo>
                    <a:pt x="1224" y="929"/>
                    <a:pt x="1217" y="931"/>
                    <a:pt x="1213" y="937"/>
                  </a:cubicBezTo>
                  <a:cubicBezTo>
                    <a:pt x="1209" y="942"/>
                    <a:pt x="1207" y="949"/>
                    <a:pt x="1206" y="956"/>
                  </a:cubicBezTo>
                  <a:cubicBezTo>
                    <a:pt x="1207" y="981"/>
                    <a:pt x="1210" y="1006"/>
                    <a:pt x="1213" y="1031"/>
                  </a:cubicBezTo>
                  <a:cubicBezTo>
                    <a:pt x="1215" y="1041"/>
                    <a:pt x="1216" y="1051"/>
                    <a:pt x="1218" y="1061"/>
                  </a:cubicBezTo>
                  <a:cubicBezTo>
                    <a:pt x="1219" y="1064"/>
                    <a:pt x="1222" y="1082"/>
                    <a:pt x="1226" y="1074"/>
                  </a:cubicBezTo>
                  <a:cubicBezTo>
                    <a:pt x="1228" y="1069"/>
                    <a:pt x="1229" y="1063"/>
                    <a:pt x="1230" y="1058"/>
                  </a:cubicBezTo>
                  <a:cubicBezTo>
                    <a:pt x="1232" y="1048"/>
                    <a:pt x="1233" y="1038"/>
                    <a:pt x="1234" y="1028"/>
                  </a:cubicBezTo>
                  <a:cubicBezTo>
                    <a:pt x="1237" y="1011"/>
                    <a:pt x="1238" y="994"/>
                    <a:pt x="1239" y="977"/>
                  </a:cubicBezTo>
                  <a:cubicBezTo>
                    <a:pt x="1240" y="963"/>
                    <a:pt x="1241" y="940"/>
                    <a:pt x="1229" y="932"/>
                  </a:cubicBezTo>
                  <a:close/>
                  <a:moveTo>
                    <a:pt x="2329" y="651"/>
                  </a:moveTo>
                  <a:cubicBezTo>
                    <a:pt x="2325" y="650"/>
                    <a:pt x="2320" y="651"/>
                    <a:pt x="2317" y="655"/>
                  </a:cubicBezTo>
                  <a:cubicBezTo>
                    <a:pt x="2313" y="661"/>
                    <a:pt x="2313" y="669"/>
                    <a:pt x="2315" y="676"/>
                  </a:cubicBezTo>
                  <a:cubicBezTo>
                    <a:pt x="2321" y="697"/>
                    <a:pt x="2329" y="718"/>
                    <a:pt x="2339" y="736"/>
                  </a:cubicBezTo>
                  <a:cubicBezTo>
                    <a:pt x="2344" y="745"/>
                    <a:pt x="2349" y="754"/>
                    <a:pt x="2355" y="763"/>
                  </a:cubicBezTo>
                  <a:cubicBezTo>
                    <a:pt x="2358" y="767"/>
                    <a:pt x="2372" y="791"/>
                    <a:pt x="2372" y="781"/>
                  </a:cubicBezTo>
                  <a:cubicBezTo>
                    <a:pt x="2372" y="769"/>
                    <a:pt x="2369" y="757"/>
                    <a:pt x="2366" y="745"/>
                  </a:cubicBezTo>
                  <a:cubicBezTo>
                    <a:pt x="2363" y="728"/>
                    <a:pt x="2358" y="711"/>
                    <a:pt x="2353" y="694"/>
                  </a:cubicBezTo>
                  <a:cubicBezTo>
                    <a:pt x="2348" y="680"/>
                    <a:pt x="2343" y="656"/>
                    <a:pt x="2329" y="651"/>
                  </a:cubicBezTo>
                  <a:close/>
                  <a:moveTo>
                    <a:pt x="2381" y="1285"/>
                  </a:moveTo>
                  <a:cubicBezTo>
                    <a:pt x="2376" y="1282"/>
                    <a:pt x="2369" y="1284"/>
                    <a:pt x="2365" y="1289"/>
                  </a:cubicBezTo>
                  <a:cubicBezTo>
                    <a:pt x="2361" y="1294"/>
                    <a:pt x="2359" y="1302"/>
                    <a:pt x="2358" y="1309"/>
                  </a:cubicBezTo>
                  <a:cubicBezTo>
                    <a:pt x="2359" y="1334"/>
                    <a:pt x="2362" y="1359"/>
                    <a:pt x="2365" y="1384"/>
                  </a:cubicBezTo>
                  <a:cubicBezTo>
                    <a:pt x="2367" y="1394"/>
                    <a:pt x="2368" y="1404"/>
                    <a:pt x="2370" y="1413"/>
                  </a:cubicBezTo>
                  <a:cubicBezTo>
                    <a:pt x="2371" y="1416"/>
                    <a:pt x="2374" y="1435"/>
                    <a:pt x="2378" y="1427"/>
                  </a:cubicBezTo>
                  <a:cubicBezTo>
                    <a:pt x="2380" y="1422"/>
                    <a:pt x="2381" y="1416"/>
                    <a:pt x="2382" y="1411"/>
                  </a:cubicBezTo>
                  <a:cubicBezTo>
                    <a:pt x="2384" y="1401"/>
                    <a:pt x="2385" y="1391"/>
                    <a:pt x="2386" y="1381"/>
                  </a:cubicBezTo>
                  <a:cubicBezTo>
                    <a:pt x="2389" y="1364"/>
                    <a:pt x="2390" y="1347"/>
                    <a:pt x="2391" y="1330"/>
                  </a:cubicBezTo>
                  <a:cubicBezTo>
                    <a:pt x="2392" y="1315"/>
                    <a:pt x="2393" y="1293"/>
                    <a:pt x="2381" y="1285"/>
                  </a:cubicBezTo>
                  <a:close/>
                  <a:moveTo>
                    <a:pt x="2378" y="1486"/>
                  </a:moveTo>
                  <a:cubicBezTo>
                    <a:pt x="2381" y="1490"/>
                    <a:pt x="2391" y="1475"/>
                    <a:pt x="2396" y="1467"/>
                  </a:cubicBezTo>
                  <a:cubicBezTo>
                    <a:pt x="2402" y="1460"/>
                    <a:pt x="2408" y="1451"/>
                    <a:pt x="2413" y="1443"/>
                  </a:cubicBezTo>
                  <a:cubicBezTo>
                    <a:pt x="2420" y="1432"/>
                    <a:pt x="2426" y="1420"/>
                    <a:pt x="2432" y="1407"/>
                  </a:cubicBezTo>
                  <a:cubicBezTo>
                    <a:pt x="2437" y="1395"/>
                    <a:pt x="2443" y="1382"/>
                    <a:pt x="2441" y="1367"/>
                  </a:cubicBezTo>
                  <a:cubicBezTo>
                    <a:pt x="2441" y="1364"/>
                    <a:pt x="2440" y="1361"/>
                    <a:pt x="2439" y="1359"/>
                  </a:cubicBezTo>
                  <a:cubicBezTo>
                    <a:pt x="2436" y="1356"/>
                    <a:pt x="2433" y="1356"/>
                    <a:pt x="2430" y="1357"/>
                  </a:cubicBezTo>
                  <a:cubicBezTo>
                    <a:pt x="2423" y="1359"/>
                    <a:pt x="2419" y="1365"/>
                    <a:pt x="2415" y="1371"/>
                  </a:cubicBezTo>
                  <a:cubicBezTo>
                    <a:pt x="2410" y="1379"/>
                    <a:pt x="2405" y="1387"/>
                    <a:pt x="2402" y="1396"/>
                  </a:cubicBezTo>
                  <a:cubicBezTo>
                    <a:pt x="2396" y="1410"/>
                    <a:pt x="2392" y="1425"/>
                    <a:pt x="2387" y="1441"/>
                  </a:cubicBezTo>
                  <a:cubicBezTo>
                    <a:pt x="2383" y="1455"/>
                    <a:pt x="2374" y="1482"/>
                    <a:pt x="2378" y="1486"/>
                  </a:cubicBezTo>
                  <a:close/>
                  <a:moveTo>
                    <a:pt x="2378" y="721"/>
                  </a:moveTo>
                  <a:cubicBezTo>
                    <a:pt x="2380" y="717"/>
                    <a:pt x="2381" y="710"/>
                    <a:pt x="2382" y="705"/>
                  </a:cubicBezTo>
                  <a:cubicBezTo>
                    <a:pt x="2384" y="695"/>
                    <a:pt x="2385" y="685"/>
                    <a:pt x="2386" y="675"/>
                  </a:cubicBezTo>
                  <a:cubicBezTo>
                    <a:pt x="2389" y="658"/>
                    <a:pt x="2390" y="641"/>
                    <a:pt x="2391" y="624"/>
                  </a:cubicBezTo>
                  <a:cubicBezTo>
                    <a:pt x="2392" y="610"/>
                    <a:pt x="2393" y="587"/>
                    <a:pt x="2381" y="580"/>
                  </a:cubicBezTo>
                  <a:cubicBezTo>
                    <a:pt x="2376" y="577"/>
                    <a:pt x="2369" y="579"/>
                    <a:pt x="2365" y="584"/>
                  </a:cubicBezTo>
                  <a:cubicBezTo>
                    <a:pt x="2361" y="589"/>
                    <a:pt x="2359" y="596"/>
                    <a:pt x="2358" y="603"/>
                  </a:cubicBezTo>
                  <a:cubicBezTo>
                    <a:pt x="2359" y="629"/>
                    <a:pt x="2362" y="653"/>
                    <a:pt x="2365" y="678"/>
                  </a:cubicBezTo>
                  <a:cubicBezTo>
                    <a:pt x="2367" y="688"/>
                    <a:pt x="2368" y="698"/>
                    <a:pt x="2370" y="708"/>
                  </a:cubicBezTo>
                  <a:cubicBezTo>
                    <a:pt x="2371" y="711"/>
                    <a:pt x="2374" y="729"/>
                    <a:pt x="2378" y="721"/>
                  </a:cubicBezTo>
                  <a:close/>
                  <a:moveTo>
                    <a:pt x="2307" y="763"/>
                  </a:moveTo>
                  <a:cubicBezTo>
                    <a:pt x="2318" y="793"/>
                    <a:pt x="2338" y="812"/>
                    <a:pt x="2358" y="829"/>
                  </a:cubicBezTo>
                  <a:cubicBezTo>
                    <a:pt x="2360" y="831"/>
                    <a:pt x="2362" y="832"/>
                    <a:pt x="2364" y="833"/>
                  </a:cubicBezTo>
                  <a:cubicBezTo>
                    <a:pt x="2365" y="833"/>
                    <a:pt x="2366" y="833"/>
                    <a:pt x="2366" y="833"/>
                  </a:cubicBezTo>
                  <a:cubicBezTo>
                    <a:pt x="2368" y="833"/>
                    <a:pt x="2369" y="832"/>
                    <a:pt x="2370" y="831"/>
                  </a:cubicBezTo>
                  <a:cubicBezTo>
                    <a:pt x="2374" y="826"/>
                    <a:pt x="2368" y="813"/>
                    <a:pt x="2367" y="808"/>
                  </a:cubicBezTo>
                  <a:cubicBezTo>
                    <a:pt x="2363" y="800"/>
                    <a:pt x="2359" y="792"/>
                    <a:pt x="2355" y="784"/>
                  </a:cubicBezTo>
                  <a:cubicBezTo>
                    <a:pt x="2349" y="771"/>
                    <a:pt x="2342" y="757"/>
                    <a:pt x="2333" y="746"/>
                  </a:cubicBezTo>
                  <a:cubicBezTo>
                    <a:pt x="2330" y="741"/>
                    <a:pt x="2326" y="736"/>
                    <a:pt x="2321" y="734"/>
                  </a:cubicBezTo>
                  <a:cubicBezTo>
                    <a:pt x="2316" y="733"/>
                    <a:pt x="2310" y="734"/>
                    <a:pt x="2307" y="740"/>
                  </a:cubicBezTo>
                  <a:cubicBezTo>
                    <a:pt x="2305" y="743"/>
                    <a:pt x="2304" y="747"/>
                    <a:pt x="2305" y="751"/>
                  </a:cubicBezTo>
                  <a:cubicBezTo>
                    <a:pt x="2305" y="756"/>
                    <a:pt x="2306" y="759"/>
                    <a:pt x="2307" y="763"/>
                  </a:cubicBezTo>
                  <a:close/>
                  <a:moveTo>
                    <a:pt x="2307" y="58"/>
                  </a:moveTo>
                  <a:cubicBezTo>
                    <a:pt x="2318" y="87"/>
                    <a:pt x="2338" y="107"/>
                    <a:pt x="2358" y="124"/>
                  </a:cubicBezTo>
                  <a:cubicBezTo>
                    <a:pt x="2360" y="125"/>
                    <a:pt x="2362" y="127"/>
                    <a:pt x="2364" y="127"/>
                  </a:cubicBezTo>
                  <a:cubicBezTo>
                    <a:pt x="2365" y="128"/>
                    <a:pt x="2366" y="128"/>
                    <a:pt x="2366" y="128"/>
                  </a:cubicBezTo>
                  <a:cubicBezTo>
                    <a:pt x="2368" y="127"/>
                    <a:pt x="2369" y="127"/>
                    <a:pt x="2370" y="125"/>
                  </a:cubicBezTo>
                  <a:cubicBezTo>
                    <a:pt x="2374" y="121"/>
                    <a:pt x="2368" y="107"/>
                    <a:pt x="2367" y="102"/>
                  </a:cubicBezTo>
                  <a:cubicBezTo>
                    <a:pt x="2363" y="94"/>
                    <a:pt x="2359" y="86"/>
                    <a:pt x="2355" y="78"/>
                  </a:cubicBezTo>
                  <a:cubicBezTo>
                    <a:pt x="2349" y="65"/>
                    <a:pt x="2342" y="52"/>
                    <a:pt x="2333" y="40"/>
                  </a:cubicBezTo>
                  <a:cubicBezTo>
                    <a:pt x="2330" y="35"/>
                    <a:pt x="2326" y="31"/>
                    <a:pt x="2321" y="29"/>
                  </a:cubicBezTo>
                  <a:cubicBezTo>
                    <a:pt x="2316" y="27"/>
                    <a:pt x="2310" y="29"/>
                    <a:pt x="2307" y="34"/>
                  </a:cubicBezTo>
                  <a:cubicBezTo>
                    <a:pt x="2305" y="37"/>
                    <a:pt x="2304" y="42"/>
                    <a:pt x="2305" y="46"/>
                  </a:cubicBezTo>
                  <a:cubicBezTo>
                    <a:pt x="2305" y="50"/>
                    <a:pt x="2306" y="54"/>
                    <a:pt x="2307" y="58"/>
                  </a:cubicBezTo>
                  <a:close/>
                  <a:moveTo>
                    <a:pt x="2378" y="75"/>
                  </a:moveTo>
                  <a:cubicBezTo>
                    <a:pt x="2381" y="79"/>
                    <a:pt x="2391" y="63"/>
                    <a:pt x="2396" y="56"/>
                  </a:cubicBezTo>
                  <a:cubicBezTo>
                    <a:pt x="2402" y="48"/>
                    <a:pt x="2408" y="40"/>
                    <a:pt x="2413" y="32"/>
                  </a:cubicBezTo>
                  <a:cubicBezTo>
                    <a:pt x="2419" y="22"/>
                    <a:pt x="2425" y="11"/>
                    <a:pt x="2430" y="0"/>
                  </a:cubicBezTo>
                  <a:cubicBezTo>
                    <a:pt x="2396" y="0"/>
                    <a:pt x="2396" y="0"/>
                    <a:pt x="2396" y="0"/>
                  </a:cubicBezTo>
                  <a:cubicBezTo>
                    <a:pt x="2393" y="10"/>
                    <a:pt x="2390" y="20"/>
                    <a:pt x="2387" y="29"/>
                  </a:cubicBezTo>
                  <a:cubicBezTo>
                    <a:pt x="2383" y="44"/>
                    <a:pt x="2374" y="71"/>
                    <a:pt x="2378" y="75"/>
                  </a:cubicBezTo>
                  <a:close/>
                  <a:moveTo>
                    <a:pt x="1226" y="425"/>
                  </a:moveTo>
                  <a:cubicBezTo>
                    <a:pt x="1229" y="429"/>
                    <a:pt x="1239" y="413"/>
                    <a:pt x="1244" y="406"/>
                  </a:cubicBezTo>
                  <a:cubicBezTo>
                    <a:pt x="1250" y="398"/>
                    <a:pt x="1256" y="390"/>
                    <a:pt x="1261" y="382"/>
                  </a:cubicBezTo>
                  <a:cubicBezTo>
                    <a:pt x="1268" y="370"/>
                    <a:pt x="1274" y="358"/>
                    <a:pt x="1280" y="346"/>
                  </a:cubicBezTo>
                  <a:cubicBezTo>
                    <a:pt x="1285" y="333"/>
                    <a:pt x="1291" y="321"/>
                    <a:pt x="1289" y="306"/>
                  </a:cubicBezTo>
                  <a:cubicBezTo>
                    <a:pt x="1289" y="303"/>
                    <a:pt x="1288" y="300"/>
                    <a:pt x="1287" y="298"/>
                  </a:cubicBezTo>
                  <a:cubicBezTo>
                    <a:pt x="1284" y="295"/>
                    <a:pt x="1281" y="295"/>
                    <a:pt x="1278" y="295"/>
                  </a:cubicBezTo>
                  <a:cubicBezTo>
                    <a:pt x="1271" y="297"/>
                    <a:pt x="1267" y="303"/>
                    <a:pt x="1263" y="310"/>
                  </a:cubicBezTo>
                  <a:cubicBezTo>
                    <a:pt x="1258" y="318"/>
                    <a:pt x="1253" y="325"/>
                    <a:pt x="1250" y="334"/>
                  </a:cubicBezTo>
                  <a:cubicBezTo>
                    <a:pt x="1244" y="349"/>
                    <a:pt x="1240" y="364"/>
                    <a:pt x="1235" y="379"/>
                  </a:cubicBezTo>
                  <a:cubicBezTo>
                    <a:pt x="1231" y="394"/>
                    <a:pt x="1222" y="420"/>
                    <a:pt x="1226" y="425"/>
                  </a:cubicBezTo>
                  <a:close/>
                  <a:moveTo>
                    <a:pt x="2355" y="57"/>
                  </a:moveTo>
                  <a:cubicBezTo>
                    <a:pt x="2358" y="61"/>
                    <a:pt x="2372" y="86"/>
                    <a:pt x="2372" y="75"/>
                  </a:cubicBezTo>
                  <a:cubicBezTo>
                    <a:pt x="2372" y="64"/>
                    <a:pt x="2369" y="51"/>
                    <a:pt x="2366" y="40"/>
                  </a:cubicBezTo>
                  <a:cubicBezTo>
                    <a:pt x="2363" y="26"/>
                    <a:pt x="2360" y="13"/>
                    <a:pt x="2356" y="0"/>
                  </a:cubicBezTo>
                  <a:cubicBezTo>
                    <a:pt x="2325" y="0"/>
                    <a:pt x="2325" y="0"/>
                    <a:pt x="2325" y="0"/>
                  </a:cubicBezTo>
                  <a:cubicBezTo>
                    <a:pt x="2329" y="11"/>
                    <a:pt x="2334" y="21"/>
                    <a:pt x="2339" y="31"/>
                  </a:cubicBezTo>
                  <a:cubicBezTo>
                    <a:pt x="2344" y="40"/>
                    <a:pt x="2349" y="49"/>
                    <a:pt x="2355" y="57"/>
                  </a:cubicBezTo>
                  <a:close/>
                  <a:moveTo>
                    <a:pt x="2378" y="16"/>
                  </a:moveTo>
                  <a:cubicBezTo>
                    <a:pt x="2380" y="11"/>
                    <a:pt x="2381" y="5"/>
                    <a:pt x="2382" y="0"/>
                  </a:cubicBezTo>
                  <a:cubicBezTo>
                    <a:pt x="2370" y="0"/>
                    <a:pt x="2370" y="0"/>
                    <a:pt x="2370" y="0"/>
                  </a:cubicBezTo>
                  <a:cubicBezTo>
                    <a:pt x="2370" y="1"/>
                    <a:pt x="2370" y="2"/>
                    <a:pt x="2370" y="2"/>
                  </a:cubicBezTo>
                  <a:cubicBezTo>
                    <a:pt x="2371" y="5"/>
                    <a:pt x="2374" y="24"/>
                    <a:pt x="2378" y="16"/>
                  </a:cubicBezTo>
                  <a:close/>
                  <a:moveTo>
                    <a:pt x="2404" y="65"/>
                  </a:moveTo>
                  <a:cubicBezTo>
                    <a:pt x="2392" y="82"/>
                    <a:pt x="2377" y="118"/>
                    <a:pt x="2380" y="124"/>
                  </a:cubicBezTo>
                  <a:cubicBezTo>
                    <a:pt x="2383" y="130"/>
                    <a:pt x="2421" y="105"/>
                    <a:pt x="2436" y="85"/>
                  </a:cubicBezTo>
                  <a:cubicBezTo>
                    <a:pt x="2444" y="74"/>
                    <a:pt x="2459" y="52"/>
                    <a:pt x="2450" y="36"/>
                  </a:cubicBezTo>
                  <a:cubicBezTo>
                    <a:pt x="2449" y="35"/>
                    <a:pt x="2448" y="33"/>
                    <a:pt x="2446" y="32"/>
                  </a:cubicBezTo>
                  <a:cubicBezTo>
                    <a:pt x="2446" y="32"/>
                    <a:pt x="2445" y="32"/>
                    <a:pt x="2445" y="32"/>
                  </a:cubicBezTo>
                  <a:cubicBezTo>
                    <a:pt x="2443" y="30"/>
                    <a:pt x="2440" y="31"/>
                    <a:pt x="2437" y="32"/>
                  </a:cubicBezTo>
                  <a:cubicBezTo>
                    <a:pt x="2424" y="37"/>
                    <a:pt x="2413" y="51"/>
                    <a:pt x="2404" y="65"/>
                  </a:cubicBezTo>
                  <a:close/>
                  <a:moveTo>
                    <a:pt x="1226" y="1778"/>
                  </a:moveTo>
                  <a:cubicBezTo>
                    <a:pt x="1228" y="1773"/>
                    <a:pt x="1229" y="1767"/>
                    <a:pt x="1230" y="1762"/>
                  </a:cubicBezTo>
                  <a:cubicBezTo>
                    <a:pt x="1232" y="1752"/>
                    <a:pt x="1233" y="1742"/>
                    <a:pt x="1234" y="1731"/>
                  </a:cubicBezTo>
                  <a:cubicBezTo>
                    <a:pt x="1237" y="1715"/>
                    <a:pt x="1238" y="1698"/>
                    <a:pt x="1239" y="1680"/>
                  </a:cubicBezTo>
                  <a:cubicBezTo>
                    <a:pt x="1240" y="1666"/>
                    <a:pt x="1241" y="1643"/>
                    <a:pt x="1229" y="1636"/>
                  </a:cubicBezTo>
                  <a:cubicBezTo>
                    <a:pt x="1224" y="1633"/>
                    <a:pt x="1217" y="1635"/>
                    <a:pt x="1213" y="1640"/>
                  </a:cubicBezTo>
                  <a:cubicBezTo>
                    <a:pt x="1209" y="1645"/>
                    <a:pt x="1207" y="1653"/>
                    <a:pt x="1206" y="1660"/>
                  </a:cubicBezTo>
                  <a:cubicBezTo>
                    <a:pt x="1207" y="1685"/>
                    <a:pt x="1210" y="1710"/>
                    <a:pt x="1213" y="1735"/>
                  </a:cubicBezTo>
                  <a:cubicBezTo>
                    <a:pt x="1215" y="1745"/>
                    <a:pt x="1216" y="1755"/>
                    <a:pt x="1218" y="1764"/>
                  </a:cubicBezTo>
                  <a:cubicBezTo>
                    <a:pt x="1219" y="1767"/>
                    <a:pt x="1222" y="1786"/>
                    <a:pt x="1226" y="1778"/>
                  </a:cubicBezTo>
                  <a:close/>
                  <a:moveTo>
                    <a:pt x="1294" y="1091"/>
                  </a:moveTo>
                  <a:cubicBezTo>
                    <a:pt x="1294" y="1090"/>
                    <a:pt x="1293" y="1090"/>
                    <a:pt x="1293" y="1090"/>
                  </a:cubicBezTo>
                  <a:cubicBezTo>
                    <a:pt x="1291" y="1089"/>
                    <a:pt x="1288" y="1089"/>
                    <a:pt x="1285" y="1090"/>
                  </a:cubicBezTo>
                  <a:cubicBezTo>
                    <a:pt x="1272" y="1095"/>
                    <a:pt x="1261" y="1110"/>
                    <a:pt x="1252" y="1123"/>
                  </a:cubicBezTo>
                  <a:cubicBezTo>
                    <a:pt x="1240" y="1140"/>
                    <a:pt x="1225" y="1176"/>
                    <a:pt x="1228" y="1182"/>
                  </a:cubicBezTo>
                  <a:cubicBezTo>
                    <a:pt x="1231" y="1189"/>
                    <a:pt x="1269" y="1164"/>
                    <a:pt x="1284" y="1143"/>
                  </a:cubicBezTo>
                  <a:cubicBezTo>
                    <a:pt x="1292" y="1132"/>
                    <a:pt x="1307" y="1111"/>
                    <a:pt x="1298" y="1095"/>
                  </a:cubicBezTo>
                  <a:cubicBezTo>
                    <a:pt x="1297" y="1093"/>
                    <a:pt x="1296" y="1092"/>
                    <a:pt x="1294" y="1091"/>
                  </a:cubicBezTo>
                  <a:close/>
                  <a:moveTo>
                    <a:pt x="2358" y="1535"/>
                  </a:moveTo>
                  <a:cubicBezTo>
                    <a:pt x="2360" y="1536"/>
                    <a:pt x="2362" y="1538"/>
                    <a:pt x="2364" y="1539"/>
                  </a:cubicBezTo>
                  <a:cubicBezTo>
                    <a:pt x="2365" y="1539"/>
                    <a:pt x="2366" y="1539"/>
                    <a:pt x="2366" y="1539"/>
                  </a:cubicBezTo>
                  <a:cubicBezTo>
                    <a:pt x="2368" y="1539"/>
                    <a:pt x="2369" y="1538"/>
                    <a:pt x="2370" y="1537"/>
                  </a:cubicBezTo>
                  <a:cubicBezTo>
                    <a:pt x="2374" y="1532"/>
                    <a:pt x="2368" y="1518"/>
                    <a:pt x="2367" y="1514"/>
                  </a:cubicBezTo>
                  <a:cubicBezTo>
                    <a:pt x="2363" y="1505"/>
                    <a:pt x="2359" y="1497"/>
                    <a:pt x="2355" y="1490"/>
                  </a:cubicBezTo>
                  <a:cubicBezTo>
                    <a:pt x="2349" y="1476"/>
                    <a:pt x="2342" y="1463"/>
                    <a:pt x="2333" y="1451"/>
                  </a:cubicBezTo>
                  <a:cubicBezTo>
                    <a:pt x="2330" y="1446"/>
                    <a:pt x="2326" y="1442"/>
                    <a:pt x="2321" y="1440"/>
                  </a:cubicBezTo>
                  <a:cubicBezTo>
                    <a:pt x="2316" y="1438"/>
                    <a:pt x="2310" y="1440"/>
                    <a:pt x="2307" y="1445"/>
                  </a:cubicBezTo>
                  <a:cubicBezTo>
                    <a:pt x="2305" y="1448"/>
                    <a:pt x="2304" y="1453"/>
                    <a:pt x="2305" y="1457"/>
                  </a:cubicBezTo>
                  <a:cubicBezTo>
                    <a:pt x="2305" y="1461"/>
                    <a:pt x="2306" y="1465"/>
                    <a:pt x="2307" y="1469"/>
                  </a:cubicBezTo>
                  <a:cubicBezTo>
                    <a:pt x="2318" y="1498"/>
                    <a:pt x="2338" y="1518"/>
                    <a:pt x="2358" y="1535"/>
                  </a:cubicBezTo>
                  <a:close/>
                  <a:moveTo>
                    <a:pt x="1244" y="1818"/>
                  </a:moveTo>
                  <a:cubicBezTo>
                    <a:pt x="1250" y="1810"/>
                    <a:pt x="1256" y="1802"/>
                    <a:pt x="1261" y="1794"/>
                  </a:cubicBezTo>
                  <a:cubicBezTo>
                    <a:pt x="1268" y="1782"/>
                    <a:pt x="1274" y="1770"/>
                    <a:pt x="1280" y="1758"/>
                  </a:cubicBezTo>
                  <a:cubicBezTo>
                    <a:pt x="1285" y="1745"/>
                    <a:pt x="1291" y="1733"/>
                    <a:pt x="1289" y="1718"/>
                  </a:cubicBezTo>
                  <a:cubicBezTo>
                    <a:pt x="1289" y="1715"/>
                    <a:pt x="1288" y="1712"/>
                    <a:pt x="1287" y="1710"/>
                  </a:cubicBezTo>
                  <a:cubicBezTo>
                    <a:pt x="1284" y="1707"/>
                    <a:pt x="1281" y="1707"/>
                    <a:pt x="1278" y="1708"/>
                  </a:cubicBezTo>
                  <a:cubicBezTo>
                    <a:pt x="1271" y="1710"/>
                    <a:pt x="1267" y="1716"/>
                    <a:pt x="1263" y="1722"/>
                  </a:cubicBezTo>
                  <a:cubicBezTo>
                    <a:pt x="1258" y="1730"/>
                    <a:pt x="1253" y="1738"/>
                    <a:pt x="1250" y="1746"/>
                  </a:cubicBezTo>
                  <a:cubicBezTo>
                    <a:pt x="1244" y="1761"/>
                    <a:pt x="1240" y="1776"/>
                    <a:pt x="1235" y="1792"/>
                  </a:cubicBezTo>
                  <a:cubicBezTo>
                    <a:pt x="1231" y="1806"/>
                    <a:pt x="1222" y="1833"/>
                    <a:pt x="1226" y="1837"/>
                  </a:cubicBezTo>
                  <a:cubicBezTo>
                    <a:pt x="1229" y="1841"/>
                    <a:pt x="1239" y="1826"/>
                    <a:pt x="1244" y="1818"/>
                  </a:cubicBezTo>
                  <a:close/>
                  <a:moveTo>
                    <a:pt x="2321" y="2146"/>
                  </a:moveTo>
                  <a:cubicBezTo>
                    <a:pt x="2316" y="2144"/>
                    <a:pt x="2310" y="2145"/>
                    <a:pt x="2307" y="2151"/>
                  </a:cubicBezTo>
                  <a:cubicBezTo>
                    <a:pt x="2306" y="2153"/>
                    <a:pt x="2305" y="2156"/>
                    <a:pt x="2305" y="2158"/>
                  </a:cubicBezTo>
                  <a:cubicBezTo>
                    <a:pt x="2335" y="2158"/>
                    <a:pt x="2335" y="2158"/>
                    <a:pt x="2335" y="2158"/>
                  </a:cubicBezTo>
                  <a:cubicBezTo>
                    <a:pt x="2334" y="2158"/>
                    <a:pt x="2334" y="2157"/>
                    <a:pt x="2333" y="2157"/>
                  </a:cubicBezTo>
                  <a:cubicBezTo>
                    <a:pt x="2330" y="2152"/>
                    <a:pt x="2326" y="2147"/>
                    <a:pt x="2321" y="2146"/>
                  </a:cubicBezTo>
                  <a:close/>
                  <a:moveTo>
                    <a:pt x="1294" y="1794"/>
                  </a:moveTo>
                  <a:cubicBezTo>
                    <a:pt x="1294" y="1794"/>
                    <a:pt x="1293" y="1794"/>
                    <a:pt x="1293" y="1794"/>
                  </a:cubicBezTo>
                  <a:cubicBezTo>
                    <a:pt x="1291" y="1792"/>
                    <a:pt x="1288" y="1793"/>
                    <a:pt x="1285" y="1794"/>
                  </a:cubicBezTo>
                  <a:cubicBezTo>
                    <a:pt x="1272" y="1799"/>
                    <a:pt x="1261" y="1813"/>
                    <a:pt x="1252" y="1827"/>
                  </a:cubicBezTo>
                  <a:cubicBezTo>
                    <a:pt x="1240" y="1844"/>
                    <a:pt x="1225" y="1880"/>
                    <a:pt x="1228" y="1886"/>
                  </a:cubicBezTo>
                  <a:cubicBezTo>
                    <a:pt x="1231" y="1892"/>
                    <a:pt x="1269" y="1868"/>
                    <a:pt x="1284" y="1847"/>
                  </a:cubicBezTo>
                  <a:cubicBezTo>
                    <a:pt x="1292" y="1836"/>
                    <a:pt x="1307" y="1814"/>
                    <a:pt x="1298" y="1799"/>
                  </a:cubicBezTo>
                  <a:cubicBezTo>
                    <a:pt x="1297" y="1797"/>
                    <a:pt x="1296" y="1795"/>
                    <a:pt x="1294" y="1794"/>
                  </a:cubicBezTo>
                  <a:close/>
                  <a:moveTo>
                    <a:pt x="1294" y="382"/>
                  </a:moveTo>
                  <a:cubicBezTo>
                    <a:pt x="1294" y="382"/>
                    <a:pt x="1293" y="382"/>
                    <a:pt x="1293" y="381"/>
                  </a:cubicBezTo>
                  <a:cubicBezTo>
                    <a:pt x="1291" y="380"/>
                    <a:pt x="1288" y="380"/>
                    <a:pt x="1285" y="381"/>
                  </a:cubicBezTo>
                  <a:cubicBezTo>
                    <a:pt x="1272" y="387"/>
                    <a:pt x="1261" y="401"/>
                    <a:pt x="1252" y="415"/>
                  </a:cubicBezTo>
                  <a:cubicBezTo>
                    <a:pt x="1240" y="432"/>
                    <a:pt x="1225" y="468"/>
                    <a:pt x="1228" y="474"/>
                  </a:cubicBezTo>
                  <a:cubicBezTo>
                    <a:pt x="1231" y="480"/>
                    <a:pt x="1269" y="455"/>
                    <a:pt x="1284" y="435"/>
                  </a:cubicBezTo>
                  <a:cubicBezTo>
                    <a:pt x="1292" y="424"/>
                    <a:pt x="1307" y="402"/>
                    <a:pt x="1298" y="386"/>
                  </a:cubicBezTo>
                  <a:cubicBezTo>
                    <a:pt x="1297" y="385"/>
                    <a:pt x="1296" y="383"/>
                    <a:pt x="1294" y="382"/>
                  </a:cubicBezTo>
                  <a:close/>
                  <a:moveTo>
                    <a:pt x="2446" y="1443"/>
                  </a:moveTo>
                  <a:cubicBezTo>
                    <a:pt x="2446" y="1443"/>
                    <a:pt x="2445" y="1443"/>
                    <a:pt x="2445" y="1443"/>
                  </a:cubicBezTo>
                  <a:cubicBezTo>
                    <a:pt x="2443" y="1441"/>
                    <a:pt x="2440" y="1442"/>
                    <a:pt x="2437" y="1443"/>
                  </a:cubicBezTo>
                  <a:cubicBezTo>
                    <a:pt x="2424" y="1448"/>
                    <a:pt x="2413" y="1463"/>
                    <a:pt x="2404" y="1476"/>
                  </a:cubicBezTo>
                  <a:cubicBezTo>
                    <a:pt x="2392" y="1493"/>
                    <a:pt x="2377" y="1529"/>
                    <a:pt x="2380" y="1535"/>
                  </a:cubicBezTo>
                  <a:cubicBezTo>
                    <a:pt x="2383" y="1542"/>
                    <a:pt x="2421" y="1517"/>
                    <a:pt x="2436" y="1496"/>
                  </a:cubicBezTo>
                  <a:cubicBezTo>
                    <a:pt x="2444" y="1485"/>
                    <a:pt x="2459" y="1463"/>
                    <a:pt x="2450" y="1448"/>
                  </a:cubicBezTo>
                  <a:cubicBezTo>
                    <a:pt x="2449" y="1446"/>
                    <a:pt x="2448" y="1444"/>
                    <a:pt x="2446" y="1443"/>
                  </a:cubicBezTo>
                  <a:close/>
                  <a:moveTo>
                    <a:pt x="2446" y="2149"/>
                  </a:moveTo>
                  <a:cubicBezTo>
                    <a:pt x="2446" y="2149"/>
                    <a:pt x="2445" y="2148"/>
                    <a:pt x="2445" y="2148"/>
                  </a:cubicBezTo>
                  <a:cubicBezTo>
                    <a:pt x="2443" y="2147"/>
                    <a:pt x="2440" y="2147"/>
                    <a:pt x="2437" y="2148"/>
                  </a:cubicBezTo>
                  <a:cubicBezTo>
                    <a:pt x="2432" y="2150"/>
                    <a:pt x="2427" y="2154"/>
                    <a:pt x="2422" y="2158"/>
                  </a:cubicBezTo>
                  <a:cubicBezTo>
                    <a:pt x="2452" y="2158"/>
                    <a:pt x="2452" y="2158"/>
                    <a:pt x="2452" y="2158"/>
                  </a:cubicBezTo>
                  <a:cubicBezTo>
                    <a:pt x="2451" y="2157"/>
                    <a:pt x="2451" y="2155"/>
                    <a:pt x="2450" y="2153"/>
                  </a:cubicBezTo>
                  <a:cubicBezTo>
                    <a:pt x="2449" y="2151"/>
                    <a:pt x="2448" y="2150"/>
                    <a:pt x="2446" y="2149"/>
                  </a:cubicBezTo>
                  <a:close/>
                  <a:moveTo>
                    <a:pt x="2446" y="738"/>
                  </a:moveTo>
                  <a:cubicBezTo>
                    <a:pt x="2446" y="738"/>
                    <a:pt x="2445" y="737"/>
                    <a:pt x="2445" y="737"/>
                  </a:cubicBezTo>
                  <a:cubicBezTo>
                    <a:pt x="2443" y="736"/>
                    <a:pt x="2440" y="736"/>
                    <a:pt x="2437" y="737"/>
                  </a:cubicBezTo>
                  <a:cubicBezTo>
                    <a:pt x="2424" y="742"/>
                    <a:pt x="2413" y="757"/>
                    <a:pt x="2404" y="770"/>
                  </a:cubicBezTo>
                  <a:cubicBezTo>
                    <a:pt x="2392" y="787"/>
                    <a:pt x="2377" y="823"/>
                    <a:pt x="2380" y="830"/>
                  </a:cubicBezTo>
                  <a:cubicBezTo>
                    <a:pt x="2383" y="836"/>
                    <a:pt x="2421" y="811"/>
                    <a:pt x="2436" y="791"/>
                  </a:cubicBezTo>
                  <a:cubicBezTo>
                    <a:pt x="2444" y="780"/>
                    <a:pt x="2459" y="758"/>
                    <a:pt x="2450" y="742"/>
                  </a:cubicBezTo>
                  <a:cubicBezTo>
                    <a:pt x="2449" y="740"/>
                    <a:pt x="2448" y="739"/>
                    <a:pt x="2446" y="738"/>
                  </a:cubicBezTo>
                  <a:close/>
                  <a:moveTo>
                    <a:pt x="2353" y="2105"/>
                  </a:moveTo>
                  <a:cubicBezTo>
                    <a:pt x="2348" y="2091"/>
                    <a:pt x="2343" y="2067"/>
                    <a:pt x="2329" y="2063"/>
                  </a:cubicBezTo>
                  <a:cubicBezTo>
                    <a:pt x="2325" y="2061"/>
                    <a:pt x="2320" y="2062"/>
                    <a:pt x="2317" y="2067"/>
                  </a:cubicBezTo>
                  <a:cubicBezTo>
                    <a:pt x="2313" y="2072"/>
                    <a:pt x="2313" y="2080"/>
                    <a:pt x="2315" y="2087"/>
                  </a:cubicBezTo>
                  <a:cubicBezTo>
                    <a:pt x="2321" y="2108"/>
                    <a:pt x="2329" y="2129"/>
                    <a:pt x="2339" y="2147"/>
                  </a:cubicBezTo>
                  <a:cubicBezTo>
                    <a:pt x="2341" y="2151"/>
                    <a:pt x="2343" y="2155"/>
                    <a:pt x="2345" y="2158"/>
                  </a:cubicBezTo>
                  <a:cubicBezTo>
                    <a:pt x="2367" y="2158"/>
                    <a:pt x="2367" y="2158"/>
                    <a:pt x="2367" y="2158"/>
                  </a:cubicBezTo>
                  <a:cubicBezTo>
                    <a:pt x="2366" y="2158"/>
                    <a:pt x="2366" y="2157"/>
                    <a:pt x="2366" y="2156"/>
                  </a:cubicBezTo>
                  <a:cubicBezTo>
                    <a:pt x="2363" y="2139"/>
                    <a:pt x="2358" y="2122"/>
                    <a:pt x="2353" y="2105"/>
                  </a:cubicBezTo>
                  <a:close/>
                  <a:moveTo>
                    <a:pt x="2391" y="2035"/>
                  </a:moveTo>
                  <a:cubicBezTo>
                    <a:pt x="2392" y="2021"/>
                    <a:pt x="2393" y="1998"/>
                    <a:pt x="2381" y="1991"/>
                  </a:cubicBezTo>
                  <a:cubicBezTo>
                    <a:pt x="2376" y="1988"/>
                    <a:pt x="2369" y="1990"/>
                    <a:pt x="2365" y="1995"/>
                  </a:cubicBezTo>
                  <a:cubicBezTo>
                    <a:pt x="2361" y="2000"/>
                    <a:pt x="2359" y="2007"/>
                    <a:pt x="2358" y="2015"/>
                  </a:cubicBezTo>
                  <a:cubicBezTo>
                    <a:pt x="2359" y="2040"/>
                    <a:pt x="2362" y="2065"/>
                    <a:pt x="2365" y="2089"/>
                  </a:cubicBezTo>
                  <a:cubicBezTo>
                    <a:pt x="2367" y="2099"/>
                    <a:pt x="2368" y="2109"/>
                    <a:pt x="2370" y="2119"/>
                  </a:cubicBezTo>
                  <a:cubicBezTo>
                    <a:pt x="2371" y="2122"/>
                    <a:pt x="2374" y="2140"/>
                    <a:pt x="2378" y="2132"/>
                  </a:cubicBezTo>
                  <a:cubicBezTo>
                    <a:pt x="2380" y="2128"/>
                    <a:pt x="2381" y="2122"/>
                    <a:pt x="2382" y="2117"/>
                  </a:cubicBezTo>
                  <a:cubicBezTo>
                    <a:pt x="2384" y="2106"/>
                    <a:pt x="2385" y="2096"/>
                    <a:pt x="2386" y="2086"/>
                  </a:cubicBezTo>
                  <a:cubicBezTo>
                    <a:pt x="2389" y="2069"/>
                    <a:pt x="2390" y="2052"/>
                    <a:pt x="2391" y="2035"/>
                  </a:cubicBezTo>
                  <a:close/>
                  <a:moveTo>
                    <a:pt x="51" y="57"/>
                  </a:moveTo>
                  <a:cubicBezTo>
                    <a:pt x="54" y="61"/>
                    <a:pt x="68" y="86"/>
                    <a:pt x="68" y="75"/>
                  </a:cubicBezTo>
                  <a:cubicBezTo>
                    <a:pt x="68" y="64"/>
                    <a:pt x="65" y="51"/>
                    <a:pt x="62" y="40"/>
                  </a:cubicBezTo>
                  <a:cubicBezTo>
                    <a:pt x="59" y="26"/>
                    <a:pt x="56" y="13"/>
                    <a:pt x="53" y="0"/>
                  </a:cubicBezTo>
                  <a:cubicBezTo>
                    <a:pt x="21" y="0"/>
                    <a:pt x="21" y="0"/>
                    <a:pt x="21" y="0"/>
                  </a:cubicBezTo>
                  <a:cubicBezTo>
                    <a:pt x="25" y="11"/>
                    <a:pt x="30" y="21"/>
                    <a:pt x="35" y="31"/>
                  </a:cubicBezTo>
                  <a:cubicBezTo>
                    <a:pt x="40" y="40"/>
                    <a:pt x="46" y="49"/>
                    <a:pt x="51" y="57"/>
                  </a:cubicBezTo>
                  <a:close/>
                  <a:moveTo>
                    <a:pt x="2441" y="2073"/>
                  </a:moveTo>
                  <a:cubicBezTo>
                    <a:pt x="2441" y="2070"/>
                    <a:pt x="2440" y="2067"/>
                    <a:pt x="2439" y="2064"/>
                  </a:cubicBezTo>
                  <a:cubicBezTo>
                    <a:pt x="2436" y="2062"/>
                    <a:pt x="2433" y="2061"/>
                    <a:pt x="2430" y="2062"/>
                  </a:cubicBezTo>
                  <a:cubicBezTo>
                    <a:pt x="2423" y="2064"/>
                    <a:pt x="2419" y="2070"/>
                    <a:pt x="2415" y="2077"/>
                  </a:cubicBezTo>
                  <a:cubicBezTo>
                    <a:pt x="2410" y="2085"/>
                    <a:pt x="2405" y="2092"/>
                    <a:pt x="2402" y="2101"/>
                  </a:cubicBezTo>
                  <a:cubicBezTo>
                    <a:pt x="2396" y="2116"/>
                    <a:pt x="2392" y="2131"/>
                    <a:pt x="2387" y="2146"/>
                  </a:cubicBezTo>
                  <a:cubicBezTo>
                    <a:pt x="2386" y="2150"/>
                    <a:pt x="2385" y="2154"/>
                    <a:pt x="2383" y="2158"/>
                  </a:cubicBezTo>
                  <a:cubicBezTo>
                    <a:pt x="2406" y="2158"/>
                    <a:pt x="2406" y="2158"/>
                    <a:pt x="2406" y="2158"/>
                  </a:cubicBezTo>
                  <a:cubicBezTo>
                    <a:pt x="2409" y="2155"/>
                    <a:pt x="2411" y="2152"/>
                    <a:pt x="2413" y="2149"/>
                  </a:cubicBezTo>
                  <a:cubicBezTo>
                    <a:pt x="2420" y="2137"/>
                    <a:pt x="2426" y="2125"/>
                    <a:pt x="2432" y="2112"/>
                  </a:cubicBezTo>
                  <a:cubicBezTo>
                    <a:pt x="2437" y="2100"/>
                    <a:pt x="2443" y="2088"/>
                    <a:pt x="2441" y="2073"/>
                  </a:cubicBezTo>
                  <a:close/>
                  <a:moveTo>
                    <a:pt x="54" y="1535"/>
                  </a:moveTo>
                  <a:cubicBezTo>
                    <a:pt x="56" y="1536"/>
                    <a:pt x="58" y="1538"/>
                    <a:pt x="60" y="1539"/>
                  </a:cubicBezTo>
                  <a:cubicBezTo>
                    <a:pt x="61" y="1539"/>
                    <a:pt x="62" y="1539"/>
                    <a:pt x="63" y="1539"/>
                  </a:cubicBezTo>
                  <a:cubicBezTo>
                    <a:pt x="64" y="1539"/>
                    <a:pt x="65" y="1538"/>
                    <a:pt x="66" y="1537"/>
                  </a:cubicBezTo>
                  <a:cubicBezTo>
                    <a:pt x="70" y="1532"/>
                    <a:pt x="64" y="1518"/>
                    <a:pt x="63" y="1514"/>
                  </a:cubicBezTo>
                  <a:cubicBezTo>
                    <a:pt x="59" y="1505"/>
                    <a:pt x="55" y="1497"/>
                    <a:pt x="51" y="1490"/>
                  </a:cubicBezTo>
                  <a:cubicBezTo>
                    <a:pt x="45" y="1476"/>
                    <a:pt x="38" y="1463"/>
                    <a:pt x="29" y="1451"/>
                  </a:cubicBezTo>
                  <a:cubicBezTo>
                    <a:pt x="26" y="1446"/>
                    <a:pt x="22" y="1442"/>
                    <a:pt x="17" y="1440"/>
                  </a:cubicBezTo>
                  <a:cubicBezTo>
                    <a:pt x="12" y="1438"/>
                    <a:pt x="6" y="1440"/>
                    <a:pt x="3" y="1445"/>
                  </a:cubicBezTo>
                  <a:cubicBezTo>
                    <a:pt x="1" y="1448"/>
                    <a:pt x="0" y="1453"/>
                    <a:pt x="1" y="1457"/>
                  </a:cubicBezTo>
                  <a:cubicBezTo>
                    <a:pt x="1" y="1461"/>
                    <a:pt x="2" y="1465"/>
                    <a:pt x="3" y="1469"/>
                  </a:cubicBezTo>
                  <a:cubicBezTo>
                    <a:pt x="14" y="1498"/>
                    <a:pt x="34" y="1518"/>
                    <a:pt x="54" y="1535"/>
                  </a:cubicBezTo>
                  <a:close/>
                  <a:moveTo>
                    <a:pt x="87" y="2035"/>
                  </a:moveTo>
                  <a:cubicBezTo>
                    <a:pt x="88" y="2021"/>
                    <a:pt x="89" y="1998"/>
                    <a:pt x="77" y="1991"/>
                  </a:cubicBezTo>
                  <a:cubicBezTo>
                    <a:pt x="72" y="1988"/>
                    <a:pt x="65" y="1990"/>
                    <a:pt x="61" y="1995"/>
                  </a:cubicBezTo>
                  <a:cubicBezTo>
                    <a:pt x="57" y="2000"/>
                    <a:pt x="55" y="2007"/>
                    <a:pt x="54" y="2015"/>
                  </a:cubicBezTo>
                  <a:cubicBezTo>
                    <a:pt x="55" y="2040"/>
                    <a:pt x="58" y="2065"/>
                    <a:pt x="61" y="2089"/>
                  </a:cubicBezTo>
                  <a:cubicBezTo>
                    <a:pt x="63" y="2099"/>
                    <a:pt x="64" y="2109"/>
                    <a:pt x="66" y="2119"/>
                  </a:cubicBezTo>
                  <a:cubicBezTo>
                    <a:pt x="67" y="2122"/>
                    <a:pt x="70" y="2140"/>
                    <a:pt x="74" y="2132"/>
                  </a:cubicBezTo>
                  <a:cubicBezTo>
                    <a:pt x="76" y="2128"/>
                    <a:pt x="77" y="2122"/>
                    <a:pt x="78" y="2117"/>
                  </a:cubicBezTo>
                  <a:cubicBezTo>
                    <a:pt x="80" y="2106"/>
                    <a:pt x="81" y="2096"/>
                    <a:pt x="82" y="2086"/>
                  </a:cubicBezTo>
                  <a:cubicBezTo>
                    <a:pt x="85" y="2069"/>
                    <a:pt x="87" y="2052"/>
                    <a:pt x="87" y="2035"/>
                  </a:cubicBezTo>
                  <a:close/>
                  <a:moveTo>
                    <a:pt x="49" y="2105"/>
                  </a:moveTo>
                  <a:cubicBezTo>
                    <a:pt x="45" y="2091"/>
                    <a:pt x="39" y="2067"/>
                    <a:pt x="25" y="2063"/>
                  </a:cubicBezTo>
                  <a:cubicBezTo>
                    <a:pt x="21" y="2061"/>
                    <a:pt x="16" y="2062"/>
                    <a:pt x="13" y="2067"/>
                  </a:cubicBezTo>
                  <a:cubicBezTo>
                    <a:pt x="9" y="2072"/>
                    <a:pt x="9" y="2080"/>
                    <a:pt x="11" y="2087"/>
                  </a:cubicBezTo>
                  <a:cubicBezTo>
                    <a:pt x="17" y="2108"/>
                    <a:pt x="25" y="2129"/>
                    <a:pt x="35" y="2147"/>
                  </a:cubicBezTo>
                  <a:cubicBezTo>
                    <a:pt x="37" y="2151"/>
                    <a:pt x="39" y="2155"/>
                    <a:pt x="42" y="2158"/>
                  </a:cubicBezTo>
                  <a:cubicBezTo>
                    <a:pt x="63" y="2158"/>
                    <a:pt x="63" y="2158"/>
                    <a:pt x="63" y="2158"/>
                  </a:cubicBezTo>
                  <a:cubicBezTo>
                    <a:pt x="63" y="2158"/>
                    <a:pt x="62" y="2157"/>
                    <a:pt x="62" y="2156"/>
                  </a:cubicBezTo>
                  <a:cubicBezTo>
                    <a:pt x="59" y="2139"/>
                    <a:pt x="54" y="2122"/>
                    <a:pt x="49" y="2105"/>
                  </a:cubicBezTo>
                  <a:close/>
                  <a:moveTo>
                    <a:pt x="17" y="2146"/>
                  </a:moveTo>
                  <a:cubicBezTo>
                    <a:pt x="12" y="2144"/>
                    <a:pt x="6" y="2145"/>
                    <a:pt x="3" y="2151"/>
                  </a:cubicBezTo>
                  <a:cubicBezTo>
                    <a:pt x="2" y="2153"/>
                    <a:pt x="1" y="2156"/>
                    <a:pt x="1" y="2158"/>
                  </a:cubicBezTo>
                  <a:cubicBezTo>
                    <a:pt x="31" y="2158"/>
                    <a:pt x="31" y="2158"/>
                    <a:pt x="31" y="2158"/>
                  </a:cubicBezTo>
                  <a:cubicBezTo>
                    <a:pt x="30" y="2158"/>
                    <a:pt x="30" y="2157"/>
                    <a:pt x="29" y="2157"/>
                  </a:cubicBezTo>
                  <a:cubicBezTo>
                    <a:pt x="26" y="2152"/>
                    <a:pt x="22" y="2147"/>
                    <a:pt x="17" y="2146"/>
                  </a:cubicBezTo>
                  <a:close/>
                  <a:moveTo>
                    <a:pt x="1201" y="1751"/>
                  </a:moveTo>
                  <a:cubicBezTo>
                    <a:pt x="1197" y="1736"/>
                    <a:pt x="1191" y="1713"/>
                    <a:pt x="1177" y="1708"/>
                  </a:cubicBezTo>
                  <a:cubicBezTo>
                    <a:pt x="1173" y="1706"/>
                    <a:pt x="1168" y="1707"/>
                    <a:pt x="1165" y="1712"/>
                  </a:cubicBezTo>
                  <a:cubicBezTo>
                    <a:pt x="1161" y="1717"/>
                    <a:pt x="1161" y="1726"/>
                    <a:pt x="1163" y="1733"/>
                  </a:cubicBezTo>
                  <a:cubicBezTo>
                    <a:pt x="1169" y="1754"/>
                    <a:pt x="1177" y="1774"/>
                    <a:pt x="1187" y="1793"/>
                  </a:cubicBezTo>
                  <a:cubicBezTo>
                    <a:pt x="1192" y="1802"/>
                    <a:pt x="1197" y="1811"/>
                    <a:pt x="1203" y="1819"/>
                  </a:cubicBezTo>
                  <a:cubicBezTo>
                    <a:pt x="1206" y="1823"/>
                    <a:pt x="1220" y="1848"/>
                    <a:pt x="1220" y="1838"/>
                  </a:cubicBezTo>
                  <a:cubicBezTo>
                    <a:pt x="1220" y="1826"/>
                    <a:pt x="1217" y="1813"/>
                    <a:pt x="1214" y="1802"/>
                  </a:cubicBezTo>
                  <a:cubicBezTo>
                    <a:pt x="1211" y="1784"/>
                    <a:pt x="1206" y="1767"/>
                    <a:pt x="1201" y="1751"/>
                  </a:cubicBezTo>
                  <a:close/>
                  <a:moveTo>
                    <a:pt x="3" y="763"/>
                  </a:moveTo>
                  <a:cubicBezTo>
                    <a:pt x="14" y="793"/>
                    <a:pt x="34" y="812"/>
                    <a:pt x="54" y="829"/>
                  </a:cubicBezTo>
                  <a:cubicBezTo>
                    <a:pt x="56" y="831"/>
                    <a:pt x="58" y="832"/>
                    <a:pt x="60" y="833"/>
                  </a:cubicBezTo>
                  <a:cubicBezTo>
                    <a:pt x="61" y="833"/>
                    <a:pt x="62" y="833"/>
                    <a:pt x="63" y="833"/>
                  </a:cubicBezTo>
                  <a:cubicBezTo>
                    <a:pt x="64" y="833"/>
                    <a:pt x="65" y="832"/>
                    <a:pt x="66" y="831"/>
                  </a:cubicBezTo>
                  <a:cubicBezTo>
                    <a:pt x="70" y="826"/>
                    <a:pt x="64" y="813"/>
                    <a:pt x="63" y="808"/>
                  </a:cubicBezTo>
                  <a:cubicBezTo>
                    <a:pt x="59" y="800"/>
                    <a:pt x="55" y="792"/>
                    <a:pt x="51" y="784"/>
                  </a:cubicBezTo>
                  <a:cubicBezTo>
                    <a:pt x="45" y="771"/>
                    <a:pt x="38" y="757"/>
                    <a:pt x="29" y="746"/>
                  </a:cubicBezTo>
                  <a:cubicBezTo>
                    <a:pt x="26" y="741"/>
                    <a:pt x="22" y="736"/>
                    <a:pt x="17" y="734"/>
                  </a:cubicBezTo>
                  <a:cubicBezTo>
                    <a:pt x="12" y="733"/>
                    <a:pt x="6" y="734"/>
                    <a:pt x="3" y="740"/>
                  </a:cubicBezTo>
                  <a:cubicBezTo>
                    <a:pt x="1" y="743"/>
                    <a:pt x="0" y="747"/>
                    <a:pt x="1" y="751"/>
                  </a:cubicBezTo>
                  <a:cubicBezTo>
                    <a:pt x="1" y="756"/>
                    <a:pt x="2" y="759"/>
                    <a:pt x="3" y="763"/>
                  </a:cubicBezTo>
                  <a:close/>
                  <a:moveTo>
                    <a:pt x="3" y="58"/>
                  </a:moveTo>
                  <a:cubicBezTo>
                    <a:pt x="14" y="87"/>
                    <a:pt x="34" y="107"/>
                    <a:pt x="54" y="124"/>
                  </a:cubicBezTo>
                  <a:cubicBezTo>
                    <a:pt x="56" y="125"/>
                    <a:pt x="58" y="127"/>
                    <a:pt x="60" y="127"/>
                  </a:cubicBezTo>
                  <a:cubicBezTo>
                    <a:pt x="61" y="128"/>
                    <a:pt x="62" y="128"/>
                    <a:pt x="63" y="128"/>
                  </a:cubicBezTo>
                  <a:cubicBezTo>
                    <a:pt x="64" y="127"/>
                    <a:pt x="65" y="127"/>
                    <a:pt x="66" y="125"/>
                  </a:cubicBezTo>
                  <a:cubicBezTo>
                    <a:pt x="70" y="121"/>
                    <a:pt x="64" y="107"/>
                    <a:pt x="63" y="102"/>
                  </a:cubicBezTo>
                  <a:cubicBezTo>
                    <a:pt x="59" y="94"/>
                    <a:pt x="55" y="86"/>
                    <a:pt x="51" y="78"/>
                  </a:cubicBezTo>
                  <a:cubicBezTo>
                    <a:pt x="45" y="65"/>
                    <a:pt x="38" y="52"/>
                    <a:pt x="29" y="40"/>
                  </a:cubicBezTo>
                  <a:cubicBezTo>
                    <a:pt x="26" y="35"/>
                    <a:pt x="22" y="31"/>
                    <a:pt x="17" y="29"/>
                  </a:cubicBezTo>
                  <a:cubicBezTo>
                    <a:pt x="12" y="27"/>
                    <a:pt x="6" y="29"/>
                    <a:pt x="3" y="34"/>
                  </a:cubicBezTo>
                  <a:cubicBezTo>
                    <a:pt x="1" y="37"/>
                    <a:pt x="0" y="42"/>
                    <a:pt x="1" y="46"/>
                  </a:cubicBezTo>
                  <a:cubicBezTo>
                    <a:pt x="1" y="50"/>
                    <a:pt x="2" y="54"/>
                    <a:pt x="3" y="58"/>
                  </a:cubicBezTo>
                  <a:close/>
                  <a:moveTo>
                    <a:pt x="142" y="32"/>
                  </a:moveTo>
                  <a:cubicBezTo>
                    <a:pt x="142" y="32"/>
                    <a:pt x="141" y="32"/>
                    <a:pt x="141" y="32"/>
                  </a:cubicBezTo>
                  <a:cubicBezTo>
                    <a:pt x="139" y="30"/>
                    <a:pt x="136" y="31"/>
                    <a:pt x="133" y="32"/>
                  </a:cubicBezTo>
                  <a:cubicBezTo>
                    <a:pt x="120" y="37"/>
                    <a:pt x="109" y="51"/>
                    <a:pt x="100" y="65"/>
                  </a:cubicBezTo>
                  <a:cubicBezTo>
                    <a:pt x="89" y="82"/>
                    <a:pt x="73" y="118"/>
                    <a:pt x="76" y="124"/>
                  </a:cubicBezTo>
                  <a:cubicBezTo>
                    <a:pt x="79" y="130"/>
                    <a:pt x="117" y="105"/>
                    <a:pt x="132" y="85"/>
                  </a:cubicBezTo>
                  <a:cubicBezTo>
                    <a:pt x="140" y="74"/>
                    <a:pt x="155" y="52"/>
                    <a:pt x="146" y="36"/>
                  </a:cubicBezTo>
                  <a:cubicBezTo>
                    <a:pt x="145" y="35"/>
                    <a:pt x="144" y="33"/>
                    <a:pt x="142" y="32"/>
                  </a:cubicBezTo>
                  <a:close/>
                  <a:moveTo>
                    <a:pt x="142" y="738"/>
                  </a:moveTo>
                  <a:cubicBezTo>
                    <a:pt x="142" y="738"/>
                    <a:pt x="141" y="737"/>
                    <a:pt x="141" y="737"/>
                  </a:cubicBezTo>
                  <a:cubicBezTo>
                    <a:pt x="139" y="736"/>
                    <a:pt x="136" y="736"/>
                    <a:pt x="133" y="737"/>
                  </a:cubicBezTo>
                  <a:cubicBezTo>
                    <a:pt x="120" y="742"/>
                    <a:pt x="109" y="757"/>
                    <a:pt x="100" y="770"/>
                  </a:cubicBezTo>
                  <a:cubicBezTo>
                    <a:pt x="89" y="787"/>
                    <a:pt x="73" y="823"/>
                    <a:pt x="76" y="830"/>
                  </a:cubicBezTo>
                  <a:cubicBezTo>
                    <a:pt x="79" y="836"/>
                    <a:pt x="117" y="811"/>
                    <a:pt x="132" y="791"/>
                  </a:cubicBezTo>
                  <a:cubicBezTo>
                    <a:pt x="140" y="780"/>
                    <a:pt x="155" y="758"/>
                    <a:pt x="146" y="742"/>
                  </a:cubicBezTo>
                  <a:cubicBezTo>
                    <a:pt x="145" y="740"/>
                    <a:pt x="144" y="739"/>
                    <a:pt x="142" y="738"/>
                  </a:cubicBezTo>
                  <a:close/>
                  <a:moveTo>
                    <a:pt x="137" y="2073"/>
                  </a:moveTo>
                  <a:cubicBezTo>
                    <a:pt x="137" y="2070"/>
                    <a:pt x="136" y="2067"/>
                    <a:pt x="135" y="2064"/>
                  </a:cubicBezTo>
                  <a:cubicBezTo>
                    <a:pt x="132" y="2062"/>
                    <a:pt x="129" y="2061"/>
                    <a:pt x="126" y="2062"/>
                  </a:cubicBezTo>
                  <a:cubicBezTo>
                    <a:pt x="119" y="2064"/>
                    <a:pt x="115" y="2070"/>
                    <a:pt x="111" y="2077"/>
                  </a:cubicBezTo>
                  <a:cubicBezTo>
                    <a:pt x="106" y="2085"/>
                    <a:pt x="101" y="2092"/>
                    <a:pt x="98" y="2101"/>
                  </a:cubicBezTo>
                  <a:cubicBezTo>
                    <a:pt x="92" y="2116"/>
                    <a:pt x="88" y="2131"/>
                    <a:pt x="83" y="2146"/>
                  </a:cubicBezTo>
                  <a:cubicBezTo>
                    <a:pt x="82" y="2150"/>
                    <a:pt x="81" y="2154"/>
                    <a:pt x="79" y="2158"/>
                  </a:cubicBezTo>
                  <a:cubicBezTo>
                    <a:pt x="102" y="2158"/>
                    <a:pt x="102" y="2158"/>
                    <a:pt x="102" y="2158"/>
                  </a:cubicBezTo>
                  <a:cubicBezTo>
                    <a:pt x="105" y="2155"/>
                    <a:pt x="107" y="2152"/>
                    <a:pt x="109" y="2149"/>
                  </a:cubicBezTo>
                  <a:cubicBezTo>
                    <a:pt x="116" y="2137"/>
                    <a:pt x="122" y="2125"/>
                    <a:pt x="128" y="2112"/>
                  </a:cubicBezTo>
                  <a:cubicBezTo>
                    <a:pt x="133" y="2100"/>
                    <a:pt x="139" y="2088"/>
                    <a:pt x="137" y="2073"/>
                  </a:cubicBezTo>
                  <a:close/>
                  <a:moveTo>
                    <a:pt x="1203" y="1840"/>
                  </a:moveTo>
                  <a:cubicBezTo>
                    <a:pt x="1197" y="1827"/>
                    <a:pt x="1190" y="1814"/>
                    <a:pt x="1181" y="1802"/>
                  </a:cubicBezTo>
                  <a:cubicBezTo>
                    <a:pt x="1178" y="1797"/>
                    <a:pt x="1174" y="1793"/>
                    <a:pt x="1169" y="1791"/>
                  </a:cubicBezTo>
                  <a:cubicBezTo>
                    <a:pt x="1164" y="1789"/>
                    <a:pt x="1158" y="1791"/>
                    <a:pt x="1155" y="1796"/>
                  </a:cubicBezTo>
                  <a:cubicBezTo>
                    <a:pt x="1153" y="1799"/>
                    <a:pt x="1152" y="1804"/>
                    <a:pt x="1153" y="1808"/>
                  </a:cubicBezTo>
                  <a:cubicBezTo>
                    <a:pt x="1153" y="1812"/>
                    <a:pt x="1154" y="1816"/>
                    <a:pt x="1155" y="1820"/>
                  </a:cubicBezTo>
                  <a:cubicBezTo>
                    <a:pt x="1166" y="1849"/>
                    <a:pt x="1186" y="1869"/>
                    <a:pt x="1206" y="1886"/>
                  </a:cubicBezTo>
                  <a:cubicBezTo>
                    <a:pt x="1208" y="1887"/>
                    <a:pt x="1210" y="1889"/>
                    <a:pt x="1212" y="1889"/>
                  </a:cubicBezTo>
                  <a:cubicBezTo>
                    <a:pt x="1213" y="1890"/>
                    <a:pt x="1214" y="1890"/>
                    <a:pt x="1215" y="1890"/>
                  </a:cubicBezTo>
                  <a:cubicBezTo>
                    <a:pt x="1216" y="1889"/>
                    <a:pt x="1217" y="1889"/>
                    <a:pt x="1218" y="1888"/>
                  </a:cubicBezTo>
                  <a:cubicBezTo>
                    <a:pt x="1222" y="1883"/>
                    <a:pt x="1216" y="1869"/>
                    <a:pt x="1215" y="1865"/>
                  </a:cubicBezTo>
                  <a:cubicBezTo>
                    <a:pt x="1211" y="1856"/>
                    <a:pt x="1207" y="1848"/>
                    <a:pt x="1203" y="1840"/>
                  </a:cubicBezTo>
                  <a:close/>
                  <a:moveTo>
                    <a:pt x="142" y="1443"/>
                  </a:moveTo>
                  <a:cubicBezTo>
                    <a:pt x="142" y="1443"/>
                    <a:pt x="141" y="1443"/>
                    <a:pt x="141" y="1443"/>
                  </a:cubicBezTo>
                  <a:cubicBezTo>
                    <a:pt x="139" y="1441"/>
                    <a:pt x="136" y="1442"/>
                    <a:pt x="133" y="1443"/>
                  </a:cubicBezTo>
                  <a:cubicBezTo>
                    <a:pt x="120" y="1448"/>
                    <a:pt x="109" y="1463"/>
                    <a:pt x="100" y="1476"/>
                  </a:cubicBezTo>
                  <a:cubicBezTo>
                    <a:pt x="89" y="1493"/>
                    <a:pt x="73" y="1529"/>
                    <a:pt x="76" y="1535"/>
                  </a:cubicBezTo>
                  <a:cubicBezTo>
                    <a:pt x="79" y="1542"/>
                    <a:pt x="117" y="1517"/>
                    <a:pt x="132" y="1496"/>
                  </a:cubicBezTo>
                  <a:cubicBezTo>
                    <a:pt x="140" y="1485"/>
                    <a:pt x="155" y="1463"/>
                    <a:pt x="146" y="1448"/>
                  </a:cubicBezTo>
                  <a:cubicBezTo>
                    <a:pt x="145" y="1446"/>
                    <a:pt x="144" y="1444"/>
                    <a:pt x="142" y="1443"/>
                  </a:cubicBezTo>
                  <a:close/>
                  <a:moveTo>
                    <a:pt x="142" y="2149"/>
                  </a:moveTo>
                  <a:cubicBezTo>
                    <a:pt x="142" y="2149"/>
                    <a:pt x="141" y="2148"/>
                    <a:pt x="141" y="2148"/>
                  </a:cubicBezTo>
                  <a:cubicBezTo>
                    <a:pt x="139" y="2147"/>
                    <a:pt x="136" y="2147"/>
                    <a:pt x="133" y="2148"/>
                  </a:cubicBezTo>
                  <a:cubicBezTo>
                    <a:pt x="128" y="2150"/>
                    <a:pt x="123" y="2154"/>
                    <a:pt x="118" y="2158"/>
                  </a:cubicBezTo>
                  <a:cubicBezTo>
                    <a:pt x="148" y="2158"/>
                    <a:pt x="148" y="2158"/>
                    <a:pt x="148" y="2158"/>
                  </a:cubicBezTo>
                  <a:cubicBezTo>
                    <a:pt x="147" y="2157"/>
                    <a:pt x="147" y="2155"/>
                    <a:pt x="146" y="2153"/>
                  </a:cubicBezTo>
                  <a:cubicBezTo>
                    <a:pt x="145" y="2151"/>
                    <a:pt x="144" y="2150"/>
                    <a:pt x="142" y="2149"/>
                  </a:cubicBezTo>
                  <a:close/>
                </a:path>
              </a:pathLst>
            </a:custGeom>
            <a:solidFill>
              <a:schemeClr val="accent4"/>
            </a:solidFill>
            <a:ln>
              <a:noFill/>
            </a:ln>
          </p:spPr>
        </p:sp>
      </p:gr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accent1">
                    <a:lumMod val="40000"/>
                    <a:lumOff val="6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accent1">
                    <a:lumMod val="40000"/>
                    <a:lumOff val="6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973319" y="6442524"/>
            <a:ext cx="2743200" cy="365125"/>
          </a:xfrm>
        </p:spPr>
        <p:txBody>
          <a:bodyPr/>
          <a:lstStyle>
            <a:lvl1pPr>
              <a:defRPr>
                <a:solidFill>
                  <a:schemeClr val="accent1">
                    <a:lumMod val="40000"/>
                    <a:lumOff val="60000"/>
                  </a:schemeClr>
                </a:solidFill>
              </a:defRPr>
            </a:lvl1pPr>
          </a:lstStyle>
          <a:p>
            <a:fld id="{D5923E2A-0B7C-43FF-ABE8-6E021DA2C351}" type="datetimeFigureOut">
              <a:rPr lang="en-GB" smtClean="0"/>
              <a:t>25/03/2022</a:t>
            </a:fld>
            <a:endParaRPr lang="en-GB"/>
          </a:p>
        </p:txBody>
      </p:sp>
      <p:sp>
        <p:nvSpPr>
          <p:cNvPr id="5" name="Footer Placeholder 4"/>
          <p:cNvSpPr>
            <a:spLocks noGrp="1"/>
          </p:cNvSpPr>
          <p:nvPr>
            <p:ph type="ftr" sz="quarter" idx="11"/>
          </p:nvPr>
        </p:nvSpPr>
        <p:spPr>
          <a:xfrm>
            <a:off x="4032210" y="6442524"/>
            <a:ext cx="4114800" cy="365125"/>
          </a:xfrm>
        </p:spPr>
        <p:txBody>
          <a:bodyPr/>
          <a:lstStyle>
            <a:lvl1pPr algn="ctr">
              <a:defRPr>
                <a:solidFill>
                  <a:schemeClr val="accent1">
                    <a:lumMod val="40000"/>
                    <a:lumOff val="60000"/>
                  </a:schemeClr>
                </a:solidFill>
              </a:defRPr>
            </a:lvl1pPr>
          </a:lstStyle>
          <a:p>
            <a:endParaRPr lang="en-GB"/>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solidFill>
                  <a:schemeClr val="accent1">
                    <a:lumMod val="40000"/>
                    <a:lumOff val="60000"/>
                  </a:schemeClr>
                </a:solidFill>
              </a:defRPr>
            </a:lvl1pPr>
          </a:lstStyle>
          <a:p>
            <a:fld id="{CB037CDD-6248-4C9F-B75B-872EDC484998}" type="slidenum">
              <a:rPr lang="en-GB" smtClean="0"/>
              <a:t>‹#›</a:t>
            </a:fld>
            <a:endParaRPr lang="en-GB"/>
          </a:p>
        </p:txBody>
      </p:sp>
    </p:spTree>
    <p:extLst>
      <p:ext uri="{BB962C8B-B14F-4D97-AF65-F5344CB8AC3E}">
        <p14:creationId xmlns:p14="http://schemas.microsoft.com/office/powerpoint/2010/main" val="808072472"/>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923E2A-0B7C-43FF-ABE8-6E021DA2C351}" type="datetimeFigureOut">
              <a:rPr lang="en-GB" smtClean="0"/>
              <a:t>25/03/2022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037CDD-6248-4C9F-B75B-872EDC484998}" type="slidenum">
              <a:rPr lang="en-GB" smtClean="0"/>
              <a:t>‹#›</a:t>
            </a:fld>
            <a:endParaRPr lang="en-GB"/>
          </a:p>
        </p:txBody>
      </p:sp>
    </p:spTree>
    <p:extLst>
      <p:ext uri="{BB962C8B-B14F-4D97-AF65-F5344CB8AC3E}">
        <p14:creationId xmlns:p14="http://schemas.microsoft.com/office/powerpoint/2010/main" val="862847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4"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D5923E2A-0B7C-43FF-ABE8-6E021DA2C351}" type="datetimeFigureOut">
              <a:rPr lang="en-GB" smtClean="0"/>
              <a:t>25/03/2022</a:t>
            </a:fld>
            <a:endParaRPr lang="en-GB"/>
          </a:p>
        </p:txBody>
      </p:sp>
      <p:sp>
        <p:nvSpPr>
          <p:cNvPr id="5" name="Footer Placeholder 4"/>
          <p:cNvSpPr>
            <a:spLocks noGrp="1"/>
          </p:cNvSpPr>
          <p:nvPr>
            <p:ph type="ftr" sz="quarter" idx="11"/>
          </p:nvPr>
        </p:nvSpPr>
        <p:spPr>
          <a:xfrm>
            <a:off x="2933699" y="6296615"/>
            <a:ext cx="5959577" cy="365125"/>
          </a:xfrm>
        </p:spPr>
        <p:txBody>
          <a:bodyPr/>
          <a:lstStyle/>
          <a:p>
            <a:endParaRPr lang="en-GB"/>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CB037CDD-6248-4C9F-B75B-872EDC484998}" type="slidenum">
              <a:rPr lang="en-GB" smtClean="0"/>
              <a:t>‹#›</a:t>
            </a:fld>
            <a:endParaRPr lang="en-GB"/>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4071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3/25/2022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17162785"/>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69994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91425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743599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99343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634129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19205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50302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923E2A-0B7C-43FF-ABE8-6E021DA2C351}" type="datetimeFigureOut">
              <a:rPr lang="en-GB" smtClean="0"/>
              <a:t>25/03/2022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037CDD-6248-4C9F-B75B-872EDC484998}" type="slidenum">
              <a:rPr lang="en-GB" smtClean="0"/>
              <a:t>‹#›</a:t>
            </a:fld>
            <a:endParaRPr lang="en-GB"/>
          </a:p>
        </p:txBody>
      </p:sp>
    </p:spTree>
    <p:extLst>
      <p:ext uri="{BB962C8B-B14F-4D97-AF65-F5344CB8AC3E}">
        <p14:creationId xmlns:p14="http://schemas.microsoft.com/office/powerpoint/2010/main" val="3843024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55381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618314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329988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776312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349728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271419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27923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701509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50939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2" name="Freeform 5"/>
          <p:cNvSpPr>
            <a:spLocks noEditPoints="1"/>
          </p:cNvSpPr>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D5923E2A-0B7C-43FF-ABE8-6E021DA2C351}" type="datetimeFigureOut">
              <a:rPr lang="en-GB" smtClean="0"/>
              <a:t>25/03/2022</a:t>
            </a:fld>
            <a:endParaRPr lang="en-GB"/>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GB"/>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CB037CDD-6248-4C9F-B75B-872EDC484998}" type="slidenum">
              <a:rPr lang="en-GB" smtClean="0"/>
              <a:t>‹#›</a:t>
            </a:fld>
            <a:endParaRPr lang="en-GB"/>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bg2">
                    <a:lumMod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bg2">
                    <a:lumMod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543463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073552"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923E2A-0B7C-43FF-ABE8-6E021DA2C351}" type="datetimeFigureOut">
              <a:rPr lang="en-GB" smtClean="0"/>
              <a:t>25/03/2022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B037CDD-6248-4C9F-B75B-872EDC484998}" type="slidenum">
              <a:rPr lang="en-GB" smtClean="0"/>
              <a:t>‹#›</a:t>
            </a:fld>
            <a:endParaRPr lang="en-GB"/>
          </a:p>
        </p:txBody>
      </p:sp>
    </p:spTree>
    <p:extLst>
      <p:ext uri="{BB962C8B-B14F-4D97-AF65-F5344CB8AC3E}">
        <p14:creationId xmlns:p14="http://schemas.microsoft.com/office/powerpoint/2010/main" val="4046739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923E2A-0B7C-43FF-ABE8-6E021DA2C351}" type="datetimeFigureOut">
              <a:rPr lang="en-GB" smtClean="0"/>
              <a:t>25/03/2022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B037CDD-6248-4C9F-B75B-872EDC484998}" type="slidenum">
              <a:rPr lang="en-GB" smtClean="0"/>
              <a:t>‹#›</a:t>
            </a:fld>
            <a:endParaRPr lang="en-GB"/>
          </a:p>
        </p:txBody>
      </p:sp>
    </p:spTree>
    <p:extLst>
      <p:ext uri="{BB962C8B-B14F-4D97-AF65-F5344CB8AC3E}">
        <p14:creationId xmlns:p14="http://schemas.microsoft.com/office/powerpoint/2010/main" val="1942586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923E2A-0B7C-43FF-ABE8-6E021DA2C351}" type="datetimeFigureOut">
              <a:rPr lang="en-GB" smtClean="0"/>
              <a:t>25/03/2022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B037CDD-6248-4C9F-B75B-872EDC484998}" type="slidenum">
              <a:rPr lang="en-GB" smtClean="0"/>
              <a:t>‹#›</a:t>
            </a:fld>
            <a:endParaRPr lang="en-GB"/>
          </a:p>
        </p:txBody>
      </p:sp>
    </p:spTree>
    <p:extLst>
      <p:ext uri="{BB962C8B-B14F-4D97-AF65-F5344CB8AC3E}">
        <p14:creationId xmlns:p14="http://schemas.microsoft.com/office/powerpoint/2010/main" val="2935736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923E2A-0B7C-43FF-ABE8-6E021DA2C351}" type="datetimeFigureOut">
              <a:rPr lang="en-GB" smtClean="0"/>
              <a:t>25/03/2022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B037CDD-6248-4C9F-B75B-872EDC484998}" type="slidenum">
              <a:rPr lang="en-GB" smtClean="0"/>
              <a:t>‹#›</a:t>
            </a:fld>
            <a:endParaRPr lang="en-GB"/>
          </a:p>
        </p:txBody>
      </p:sp>
      <p:sp>
        <p:nvSpPr>
          <p:cNvPr id="11"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Tree>
    <p:extLst>
      <p:ext uri="{BB962C8B-B14F-4D97-AF65-F5344CB8AC3E}">
        <p14:creationId xmlns:p14="http://schemas.microsoft.com/office/powerpoint/2010/main" val="3378311011"/>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9" name="Freeform 9"/>
          <p:cNvSpPr>
            <a:spLocks noEditPoints="1"/>
          </p:cNvSpPr>
          <p:nvPr/>
        </p:nvSpPr>
        <p:spPr bwMode="auto">
          <a:xfrm flipH="1">
            <a:off x="9497351"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D5923E2A-0B7C-43FF-ABE8-6E021DA2C351}" type="datetimeFigureOut">
              <a:rPr lang="en-GB" smtClean="0"/>
              <a:t>25/03/2022</a:t>
            </a:fld>
            <a:endParaRPr lang="en-GB"/>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GB"/>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CB037CDD-6248-4C9F-B75B-872EDC484998}" type="slidenum">
              <a:rPr lang="en-GB" smtClean="0"/>
              <a:t>‹#›</a:t>
            </a:fld>
            <a:endParaRPr lang="en-GB"/>
          </a:p>
        </p:txBody>
      </p:sp>
    </p:spTree>
    <p:extLst>
      <p:ext uri="{BB962C8B-B14F-4D97-AF65-F5344CB8AC3E}">
        <p14:creationId xmlns:p14="http://schemas.microsoft.com/office/powerpoint/2010/main" val="2185896032"/>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Freeform 9"/>
          <p:cNvSpPr>
            <a:spLocks noEditPoints="1"/>
          </p:cNvSpPr>
          <p:nvPr/>
        </p:nvSpPr>
        <p:spPr bwMode="auto">
          <a:xfrm flipH="1">
            <a:off x="9497351"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D5923E2A-0B7C-43FF-ABE8-6E021DA2C351}" type="datetimeFigureOut">
              <a:rPr lang="en-GB" smtClean="0"/>
              <a:t>25/03/2022</a:t>
            </a:fld>
            <a:endParaRPr lang="en-GB"/>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GB"/>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CB037CDD-6248-4C9F-B75B-872EDC484998}" type="slidenum">
              <a:rPr lang="en-GB" smtClean="0"/>
              <a:t>‹#›</a:t>
            </a:fld>
            <a:endParaRPr lang="en-GB"/>
          </a:p>
        </p:txBody>
      </p:sp>
    </p:spTree>
    <p:extLst>
      <p:ext uri="{BB962C8B-B14F-4D97-AF65-F5344CB8AC3E}">
        <p14:creationId xmlns:p14="http://schemas.microsoft.com/office/powerpoint/2010/main" val="307612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Placeholder 1"/>
          <p:cNvSpPr>
            <a:spLocks noGrp="1"/>
          </p:cNvSpPr>
          <p:nvPr>
            <p:ph type="title"/>
          </p:nvPr>
        </p:nvSpPr>
        <p:spPr>
          <a:xfrm>
            <a:off x="2806706" y="568345"/>
            <a:ext cx="8897565"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bg2">
                    <a:lumMod val="25000"/>
                  </a:schemeClr>
                </a:solidFill>
                <a:latin typeface="+mj-lt"/>
              </a:defRPr>
            </a:lvl1pPr>
          </a:lstStyle>
          <a:p>
            <a:fld id="{D5923E2A-0B7C-43FF-ABE8-6E021DA2C351}" type="datetimeFigureOut">
              <a:rPr lang="en-GB" smtClean="0"/>
              <a:t>25/03/2022</a:t>
            </a:fld>
            <a:endParaRPr lang="en-GB"/>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bg2">
                    <a:lumMod val="25000"/>
                  </a:schemeClr>
                </a:solidFill>
                <a:latin typeface="+mj-lt"/>
              </a:defRPr>
            </a:lvl1pPr>
          </a:lstStyle>
          <a:p>
            <a:endParaRPr lang="en-GB"/>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bg2">
                    <a:lumMod val="25000"/>
                  </a:schemeClr>
                </a:solidFill>
                <a:latin typeface="+mj-lt"/>
              </a:defRPr>
            </a:lvl1pPr>
          </a:lstStyle>
          <a:p>
            <a:fld id="{CB037CDD-6248-4C9F-B75B-872EDC484998}" type="slidenum">
              <a:rPr lang="en-GB" smtClean="0"/>
              <a:t>‹#›</a:t>
            </a:fld>
            <a:endParaRPr lang="en-GB"/>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922212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9000"/>
        </a:lnSpc>
        <a:spcBef>
          <a:spcPct val="0"/>
        </a:spcBef>
        <a:buNone/>
        <a:defRPr sz="4400" kern="1200">
          <a:solidFill>
            <a:schemeClr val="bg2">
              <a:lumMod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bg2">
              <a:lumMod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bg2">
              <a:lumMod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bg2">
              <a:lumMod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bg2">
              <a:lumMod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bg2">
              <a:lumMod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3/25/2022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1049457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3" Type="http://schemas.openxmlformats.org/officeDocument/2006/relationships/hyperlink" Target="https://www.biblioblog.si/2018/10/nacrt-s.html" TargetMode="External"/><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flickr.com/photos/naivepaintings/25993550923" TargetMode="External"/><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stars.eurordis.org/fr/publication/insight-participation-rare-disease-patients-research" TargetMode="External"/><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healthgrad.com/topics/why-isnt-there-a-cure-for-cancer/"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6E27C40-104A-4C05-A382-21A40999A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3C36038F-A0EA-4C4E-8A86-EBC7E05C24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25" y="-3175"/>
            <a:ext cx="12197943" cy="6861176"/>
            <a:chOff x="-9525" y="-3175"/>
            <a:chExt cx="12197943" cy="6861176"/>
          </a:xfrm>
        </p:grpSpPr>
        <p:sp>
          <p:nvSpPr>
            <p:cNvPr id="22" name="Freeform 5">
              <a:extLst>
                <a:ext uri="{FF2B5EF4-FFF2-40B4-BE49-F238E27FC236}">
                  <a16:creationId xmlns:a16="http://schemas.microsoft.com/office/drawing/2014/main" id="{4B384D47-3067-4642-8ACF-A07DA25C60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525" y="-3175"/>
              <a:ext cx="11242675" cy="6861175"/>
            </a:xfrm>
            <a:custGeom>
              <a:avLst/>
              <a:gdLst/>
              <a:ahLst/>
              <a:cxnLst/>
              <a:rect l="0" t="0" r="r" b="b"/>
              <a:pathLst>
                <a:path w="3538" h="2158">
                  <a:moveTo>
                    <a:pt x="1153" y="425"/>
                  </a:moveTo>
                  <a:cubicBezTo>
                    <a:pt x="1156" y="429"/>
                    <a:pt x="1166" y="413"/>
                    <a:pt x="1171" y="406"/>
                  </a:cubicBezTo>
                  <a:cubicBezTo>
                    <a:pt x="1177" y="398"/>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5"/>
                  </a:cubicBezTo>
                  <a:cubicBezTo>
                    <a:pt x="1198" y="297"/>
                    <a:pt x="1194" y="303"/>
                    <a:pt x="1190" y="310"/>
                  </a:cubicBezTo>
                  <a:cubicBezTo>
                    <a:pt x="1185" y="318"/>
                    <a:pt x="1180" y="325"/>
                    <a:pt x="1177" y="334"/>
                  </a:cubicBezTo>
                  <a:cubicBezTo>
                    <a:pt x="1171" y="349"/>
                    <a:pt x="1167" y="364"/>
                    <a:pt x="1162" y="379"/>
                  </a:cubicBezTo>
                  <a:cubicBezTo>
                    <a:pt x="1158" y="394"/>
                    <a:pt x="1149" y="420"/>
                    <a:pt x="1153" y="425"/>
                  </a:cubicBezTo>
                  <a:close/>
                  <a:moveTo>
                    <a:pt x="2234" y="763"/>
                  </a:moveTo>
                  <a:cubicBezTo>
                    <a:pt x="2245" y="793"/>
                    <a:pt x="2265" y="812"/>
                    <a:pt x="2285" y="829"/>
                  </a:cubicBezTo>
                  <a:cubicBezTo>
                    <a:pt x="2287" y="831"/>
                    <a:pt x="2289" y="832"/>
                    <a:pt x="2291" y="833"/>
                  </a:cubicBezTo>
                  <a:cubicBezTo>
                    <a:pt x="2292" y="833"/>
                    <a:pt x="2293" y="833"/>
                    <a:pt x="2293" y="833"/>
                  </a:cubicBezTo>
                  <a:cubicBezTo>
                    <a:pt x="2295" y="833"/>
                    <a:pt x="2296" y="832"/>
                    <a:pt x="2297" y="831"/>
                  </a:cubicBezTo>
                  <a:cubicBezTo>
                    <a:pt x="2301" y="826"/>
                    <a:pt x="2295" y="813"/>
                    <a:pt x="2294" y="808"/>
                  </a:cubicBezTo>
                  <a:cubicBezTo>
                    <a:pt x="2290" y="800"/>
                    <a:pt x="2286" y="792"/>
                    <a:pt x="2282" y="784"/>
                  </a:cubicBezTo>
                  <a:cubicBezTo>
                    <a:pt x="2276" y="771"/>
                    <a:pt x="2269" y="757"/>
                    <a:pt x="2260" y="746"/>
                  </a:cubicBezTo>
                  <a:cubicBezTo>
                    <a:pt x="2257" y="741"/>
                    <a:pt x="2253" y="736"/>
                    <a:pt x="2248" y="734"/>
                  </a:cubicBezTo>
                  <a:cubicBezTo>
                    <a:pt x="2243" y="733"/>
                    <a:pt x="2237" y="734"/>
                    <a:pt x="2234" y="740"/>
                  </a:cubicBezTo>
                  <a:cubicBezTo>
                    <a:pt x="2232" y="743"/>
                    <a:pt x="2231" y="747"/>
                    <a:pt x="2232" y="751"/>
                  </a:cubicBezTo>
                  <a:cubicBezTo>
                    <a:pt x="2232" y="756"/>
                    <a:pt x="2233" y="759"/>
                    <a:pt x="2234" y="763"/>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29"/>
                    <a:pt x="1216" y="1015"/>
                  </a:cubicBezTo>
                  <a:cubicBezTo>
                    <a:pt x="1216" y="1011"/>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2"/>
                  </a:moveTo>
                  <a:cubicBezTo>
                    <a:pt x="1151" y="929"/>
                    <a:pt x="1144" y="931"/>
                    <a:pt x="1140" y="937"/>
                  </a:cubicBezTo>
                  <a:cubicBezTo>
                    <a:pt x="1136" y="942"/>
                    <a:pt x="1134" y="949"/>
                    <a:pt x="1133" y="956"/>
                  </a:cubicBezTo>
                  <a:cubicBezTo>
                    <a:pt x="1134" y="981"/>
                    <a:pt x="1137" y="1006"/>
                    <a:pt x="1140" y="1031"/>
                  </a:cubicBezTo>
                  <a:cubicBezTo>
                    <a:pt x="1142" y="1041"/>
                    <a:pt x="1143" y="1051"/>
                    <a:pt x="1145" y="1061"/>
                  </a:cubicBezTo>
                  <a:cubicBezTo>
                    <a:pt x="1146" y="1064"/>
                    <a:pt x="1149" y="1082"/>
                    <a:pt x="1153" y="1074"/>
                  </a:cubicBezTo>
                  <a:cubicBezTo>
                    <a:pt x="1155" y="1069"/>
                    <a:pt x="1156" y="1063"/>
                    <a:pt x="1157" y="1058"/>
                  </a:cubicBezTo>
                  <a:cubicBezTo>
                    <a:pt x="1159" y="1048"/>
                    <a:pt x="1160" y="1038"/>
                    <a:pt x="1161" y="1028"/>
                  </a:cubicBezTo>
                  <a:cubicBezTo>
                    <a:pt x="1164" y="1011"/>
                    <a:pt x="1165" y="994"/>
                    <a:pt x="1166" y="977"/>
                  </a:cubicBezTo>
                  <a:cubicBezTo>
                    <a:pt x="1167" y="963"/>
                    <a:pt x="1168" y="940"/>
                    <a:pt x="1156" y="932"/>
                  </a:cubicBezTo>
                  <a:close/>
                  <a:moveTo>
                    <a:pt x="2305" y="16"/>
                  </a:moveTo>
                  <a:cubicBezTo>
                    <a:pt x="2307" y="11"/>
                    <a:pt x="2308" y="5"/>
                    <a:pt x="2309" y="0"/>
                  </a:cubicBezTo>
                  <a:cubicBezTo>
                    <a:pt x="2297" y="0"/>
                    <a:pt x="2297" y="0"/>
                    <a:pt x="2297" y="0"/>
                  </a:cubicBezTo>
                  <a:cubicBezTo>
                    <a:pt x="2297" y="1"/>
                    <a:pt x="2297" y="2"/>
                    <a:pt x="2297" y="2"/>
                  </a:cubicBezTo>
                  <a:cubicBezTo>
                    <a:pt x="2298" y="5"/>
                    <a:pt x="2301" y="24"/>
                    <a:pt x="2305" y="16"/>
                  </a:cubicBezTo>
                  <a:close/>
                  <a:moveTo>
                    <a:pt x="2282" y="57"/>
                  </a:moveTo>
                  <a:cubicBezTo>
                    <a:pt x="2285" y="61"/>
                    <a:pt x="2299" y="86"/>
                    <a:pt x="2299" y="75"/>
                  </a:cubicBezTo>
                  <a:cubicBezTo>
                    <a:pt x="2299" y="64"/>
                    <a:pt x="2296" y="51"/>
                    <a:pt x="2293" y="40"/>
                  </a:cubicBezTo>
                  <a:cubicBezTo>
                    <a:pt x="2290" y="26"/>
                    <a:pt x="2287" y="13"/>
                    <a:pt x="2283" y="0"/>
                  </a:cubicBezTo>
                  <a:cubicBezTo>
                    <a:pt x="2252" y="0"/>
                    <a:pt x="2252" y="0"/>
                    <a:pt x="2252" y="0"/>
                  </a:cubicBezTo>
                  <a:cubicBezTo>
                    <a:pt x="2256" y="11"/>
                    <a:pt x="2261" y="21"/>
                    <a:pt x="2266" y="31"/>
                  </a:cubicBezTo>
                  <a:cubicBezTo>
                    <a:pt x="2271" y="40"/>
                    <a:pt x="2276" y="49"/>
                    <a:pt x="2282" y="57"/>
                  </a:cubicBezTo>
                  <a:close/>
                  <a:moveTo>
                    <a:pt x="2234" y="58"/>
                  </a:moveTo>
                  <a:cubicBezTo>
                    <a:pt x="2245" y="87"/>
                    <a:pt x="2265" y="107"/>
                    <a:pt x="2285" y="124"/>
                  </a:cubicBezTo>
                  <a:cubicBezTo>
                    <a:pt x="2287" y="125"/>
                    <a:pt x="2289" y="127"/>
                    <a:pt x="2291" y="127"/>
                  </a:cubicBezTo>
                  <a:cubicBezTo>
                    <a:pt x="2292" y="128"/>
                    <a:pt x="2293" y="128"/>
                    <a:pt x="2293" y="128"/>
                  </a:cubicBezTo>
                  <a:cubicBezTo>
                    <a:pt x="2295" y="127"/>
                    <a:pt x="2296" y="127"/>
                    <a:pt x="2297" y="125"/>
                  </a:cubicBezTo>
                  <a:cubicBezTo>
                    <a:pt x="2301" y="121"/>
                    <a:pt x="2295" y="107"/>
                    <a:pt x="2294" y="102"/>
                  </a:cubicBezTo>
                  <a:cubicBezTo>
                    <a:pt x="2290" y="94"/>
                    <a:pt x="2286" y="86"/>
                    <a:pt x="2282" y="78"/>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1128" y="1047"/>
                  </a:moveTo>
                  <a:cubicBezTo>
                    <a:pt x="1124" y="1032"/>
                    <a:pt x="1118" y="1009"/>
                    <a:pt x="1104" y="1004"/>
                  </a:cubicBezTo>
                  <a:cubicBezTo>
                    <a:pt x="1100" y="1003"/>
                    <a:pt x="1095" y="1004"/>
                    <a:pt x="1092" y="1008"/>
                  </a:cubicBezTo>
                  <a:cubicBezTo>
                    <a:pt x="1088" y="1014"/>
                    <a:pt x="1088" y="1022"/>
                    <a:pt x="1090" y="1029"/>
                  </a:cubicBezTo>
                  <a:cubicBezTo>
                    <a:pt x="1096" y="1050"/>
                    <a:pt x="1104" y="1070"/>
                    <a:pt x="1114" y="1089"/>
                  </a:cubicBezTo>
                  <a:cubicBezTo>
                    <a:pt x="1119" y="1098"/>
                    <a:pt x="1125" y="1107"/>
                    <a:pt x="1130" y="1116"/>
                  </a:cubicBezTo>
                  <a:cubicBezTo>
                    <a:pt x="1133" y="1120"/>
                    <a:pt x="1147" y="1144"/>
                    <a:pt x="1147" y="1134"/>
                  </a:cubicBezTo>
                  <a:cubicBezTo>
                    <a:pt x="1147" y="1122"/>
                    <a:pt x="1144" y="1109"/>
                    <a:pt x="1141" y="1098"/>
                  </a:cubicBezTo>
                  <a:cubicBezTo>
                    <a:pt x="1138" y="1081"/>
                    <a:pt x="1133" y="1064"/>
                    <a:pt x="1128" y="1047"/>
                  </a:cubicBezTo>
                  <a:close/>
                  <a:moveTo>
                    <a:pt x="2" y="0"/>
                  </a:moveTo>
                  <a:cubicBezTo>
                    <a:pt x="2" y="14"/>
                    <a:pt x="2" y="14"/>
                    <a:pt x="2" y="14"/>
                  </a:cubicBezTo>
                  <a:cubicBezTo>
                    <a:pt x="3" y="10"/>
                    <a:pt x="4" y="5"/>
                    <a:pt x="5" y="0"/>
                  </a:cubicBezTo>
                  <a:lnTo>
                    <a:pt x="2" y="0"/>
                  </a:lnTo>
                  <a:close/>
                  <a:moveTo>
                    <a:pt x="1082" y="1116"/>
                  </a:moveTo>
                  <a:cubicBezTo>
                    <a:pt x="1093" y="1145"/>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2"/>
                    <a:pt x="1134" y="1145"/>
                    <a:pt x="1130" y="1137"/>
                  </a:cubicBezTo>
                  <a:cubicBezTo>
                    <a:pt x="1124" y="1123"/>
                    <a:pt x="1117" y="1110"/>
                    <a:pt x="1108" y="1098"/>
                  </a:cubicBezTo>
                  <a:cubicBezTo>
                    <a:pt x="1105" y="1093"/>
                    <a:pt x="1101" y="1089"/>
                    <a:pt x="1096" y="1087"/>
                  </a:cubicBezTo>
                  <a:cubicBezTo>
                    <a:pt x="1091" y="1085"/>
                    <a:pt x="1085" y="1087"/>
                    <a:pt x="1082" y="1092"/>
                  </a:cubicBezTo>
                  <a:cubicBezTo>
                    <a:pt x="1080" y="1096"/>
                    <a:pt x="1079" y="1100"/>
                    <a:pt x="1080" y="1104"/>
                  </a:cubicBezTo>
                  <a:cubicBezTo>
                    <a:pt x="1080" y="1108"/>
                    <a:pt x="1081" y="1112"/>
                    <a:pt x="1082" y="1116"/>
                  </a:cubicBezTo>
                  <a:close/>
                  <a:moveTo>
                    <a:pt x="19" y="56"/>
                  </a:moveTo>
                  <a:cubicBezTo>
                    <a:pt x="25" y="48"/>
                    <a:pt x="31" y="40"/>
                    <a:pt x="36" y="32"/>
                  </a:cubicBezTo>
                  <a:cubicBezTo>
                    <a:pt x="42" y="22"/>
                    <a:pt x="48" y="11"/>
                    <a:pt x="53" y="0"/>
                  </a:cubicBezTo>
                  <a:cubicBezTo>
                    <a:pt x="19" y="0"/>
                    <a:pt x="19" y="0"/>
                    <a:pt x="19" y="0"/>
                  </a:cubicBezTo>
                  <a:cubicBezTo>
                    <a:pt x="16" y="10"/>
                    <a:pt x="13" y="20"/>
                    <a:pt x="10" y="29"/>
                  </a:cubicBezTo>
                  <a:cubicBezTo>
                    <a:pt x="8" y="38"/>
                    <a:pt x="4" y="50"/>
                    <a:pt x="2" y="59"/>
                  </a:cubicBezTo>
                  <a:cubicBezTo>
                    <a:pt x="2" y="75"/>
                    <a:pt x="2" y="75"/>
                    <a:pt x="2" y="75"/>
                  </a:cubicBezTo>
                  <a:cubicBezTo>
                    <a:pt x="6" y="76"/>
                    <a:pt x="14" y="63"/>
                    <a:pt x="19" y="56"/>
                  </a:cubicBezTo>
                  <a:close/>
                  <a:moveTo>
                    <a:pt x="9" y="675"/>
                  </a:moveTo>
                  <a:cubicBezTo>
                    <a:pt x="12" y="658"/>
                    <a:pt x="14" y="641"/>
                    <a:pt x="14" y="624"/>
                  </a:cubicBezTo>
                  <a:cubicBezTo>
                    <a:pt x="15" y="610"/>
                    <a:pt x="16" y="587"/>
                    <a:pt x="4" y="580"/>
                  </a:cubicBezTo>
                  <a:cubicBezTo>
                    <a:pt x="3" y="579"/>
                    <a:pt x="2" y="579"/>
                    <a:pt x="2" y="579"/>
                  </a:cubicBezTo>
                  <a:cubicBezTo>
                    <a:pt x="2" y="719"/>
                    <a:pt x="2" y="719"/>
                    <a:pt x="2" y="719"/>
                  </a:cubicBezTo>
                  <a:cubicBezTo>
                    <a:pt x="3" y="715"/>
                    <a:pt x="4" y="710"/>
                    <a:pt x="5" y="705"/>
                  </a:cubicBezTo>
                  <a:cubicBezTo>
                    <a:pt x="7" y="695"/>
                    <a:pt x="8" y="685"/>
                    <a:pt x="9" y="675"/>
                  </a:cubicBezTo>
                  <a:close/>
                  <a:moveTo>
                    <a:pt x="1082" y="408"/>
                  </a:moveTo>
                  <a:cubicBezTo>
                    <a:pt x="1093" y="437"/>
                    <a:pt x="1113" y="457"/>
                    <a:pt x="1133" y="474"/>
                  </a:cubicBezTo>
                  <a:cubicBezTo>
                    <a:pt x="1135" y="475"/>
                    <a:pt x="1137" y="477"/>
                    <a:pt x="1139" y="477"/>
                  </a:cubicBezTo>
                  <a:cubicBezTo>
                    <a:pt x="1140" y="478"/>
                    <a:pt x="1141" y="478"/>
                    <a:pt x="1142" y="477"/>
                  </a:cubicBezTo>
                  <a:cubicBezTo>
                    <a:pt x="1143" y="477"/>
                    <a:pt x="1144" y="477"/>
                    <a:pt x="1145" y="475"/>
                  </a:cubicBezTo>
                  <a:cubicBezTo>
                    <a:pt x="1149" y="470"/>
                    <a:pt x="1143" y="457"/>
                    <a:pt x="1142" y="452"/>
                  </a:cubicBezTo>
                  <a:cubicBezTo>
                    <a:pt x="1138" y="444"/>
                    <a:pt x="1134" y="436"/>
                    <a:pt x="1130" y="428"/>
                  </a:cubicBezTo>
                  <a:cubicBezTo>
                    <a:pt x="1124" y="415"/>
                    <a:pt x="1117" y="402"/>
                    <a:pt x="1108" y="390"/>
                  </a:cubicBezTo>
                  <a:cubicBezTo>
                    <a:pt x="1105" y="385"/>
                    <a:pt x="1101" y="380"/>
                    <a:pt x="1096" y="379"/>
                  </a:cubicBezTo>
                  <a:cubicBezTo>
                    <a:pt x="1091" y="377"/>
                    <a:pt x="1085" y="379"/>
                    <a:pt x="1082" y="384"/>
                  </a:cubicBezTo>
                  <a:cubicBezTo>
                    <a:pt x="1080" y="387"/>
                    <a:pt x="1079" y="392"/>
                    <a:pt x="1080" y="396"/>
                  </a:cubicBezTo>
                  <a:cubicBezTo>
                    <a:pt x="1080" y="400"/>
                    <a:pt x="1081" y="404"/>
                    <a:pt x="1082" y="408"/>
                  </a:cubicBezTo>
                  <a:close/>
                  <a:moveTo>
                    <a:pt x="1145" y="352"/>
                  </a:moveTo>
                  <a:cubicBezTo>
                    <a:pt x="1146" y="355"/>
                    <a:pt x="1149" y="374"/>
                    <a:pt x="1153" y="366"/>
                  </a:cubicBezTo>
                  <a:cubicBezTo>
                    <a:pt x="1155" y="361"/>
                    <a:pt x="1156" y="355"/>
                    <a:pt x="1157" y="350"/>
                  </a:cubicBezTo>
                  <a:cubicBezTo>
                    <a:pt x="1159" y="340"/>
                    <a:pt x="1160" y="329"/>
                    <a:pt x="1161" y="319"/>
                  </a:cubicBezTo>
                  <a:cubicBezTo>
                    <a:pt x="1164" y="302"/>
                    <a:pt x="1165" y="285"/>
                    <a:pt x="1166" y="268"/>
                  </a:cubicBezTo>
                  <a:cubicBezTo>
                    <a:pt x="1167" y="254"/>
                    <a:pt x="1168" y="231"/>
                    <a:pt x="1156" y="224"/>
                  </a:cubicBezTo>
                  <a:cubicBezTo>
                    <a:pt x="1151" y="221"/>
                    <a:pt x="1144" y="223"/>
                    <a:pt x="1140" y="228"/>
                  </a:cubicBezTo>
                  <a:cubicBezTo>
                    <a:pt x="1136" y="233"/>
                    <a:pt x="1134" y="240"/>
                    <a:pt x="1133" y="248"/>
                  </a:cubicBezTo>
                  <a:cubicBezTo>
                    <a:pt x="1134" y="273"/>
                    <a:pt x="1137" y="298"/>
                    <a:pt x="1140" y="323"/>
                  </a:cubicBezTo>
                  <a:cubicBezTo>
                    <a:pt x="1142" y="333"/>
                    <a:pt x="1143" y="342"/>
                    <a:pt x="1145" y="352"/>
                  </a:cubicBezTo>
                  <a:close/>
                  <a:moveTo>
                    <a:pt x="1114" y="380"/>
                  </a:moveTo>
                  <a:cubicBezTo>
                    <a:pt x="1119" y="390"/>
                    <a:pt x="1125" y="399"/>
                    <a:pt x="1130" y="407"/>
                  </a:cubicBezTo>
                  <a:cubicBezTo>
                    <a:pt x="1133" y="411"/>
                    <a:pt x="1147" y="435"/>
                    <a:pt x="1147" y="425"/>
                  </a:cubicBezTo>
                  <a:cubicBezTo>
                    <a:pt x="1147" y="414"/>
                    <a:pt x="1144" y="401"/>
                    <a:pt x="1141" y="390"/>
                  </a:cubicBezTo>
                  <a:cubicBezTo>
                    <a:pt x="1138" y="372"/>
                    <a:pt x="1133" y="355"/>
                    <a:pt x="1128" y="338"/>
                  </a:cubicBezTo>
                  <a:cubicBezTo>
                    <a:pt x="1124" y="324"/>
                    <a:pt x="1118" y="300"/>
                    <a:pt x="1104" y="296"/>
                  </a:cubicBezTo>
                  <a:cubicBezTo>
                    <a:pt x="1100" y="294"/>
                    <a:pt x="1095" y="295"/>
                    <a:pt x="1092" y="300"/>
                  </a:cubicBezTo>
                  <a:cubicBezTo>
                    <a:pt x="1088" y="305"/>
                    <a:pt x="1088" y="314"/>
                    <a:pt x="1090" y="320"/>
                  </a:cubicBezTo>
                  <a:cubicBezTo>
                    <a:pt x="1096" y="342"/>
                    <a:pt x="1104" y="362"/>
                    <a:pt x="1114" y="380"/>
                  </a:cubicBezTo>
                  <a:close/>
                  <a:moveTo>
                    <a:pt x="2308" y="580"/>
                  </a:moveTo>
                  <a:cubicBezTo>
                    <a:pt x="2303" y="577"/>
                    <a:pt x="2296" y="579"/>
                    <a:pt x="2292" y="584"/>
                  </a:cubicBezTo>
                  <a:cubicBezTo>
                    <a:pt x="2288" y="589"/>
                    <a:pt x="2286" y="596"/>
                    <a:pt x="2285" y="603"/>
                  </a:cubicBezTo>
                  <a:cubicBezTo>
                    <a:pt x="2286" y="629"/>
                    <a:pt x="2289" y="653"/>
                    <a:pt x="2292" y="678"/>
                  </a:cubicBezTo>
                  <a:cubicBezTo>
                    <a:pt x="2294" y="688"/>
                    <a:pt x="2295" y="698"/>
                    <a:pt x="2297" y="708"/>
                  </a:cubicBezTo>
                  <a:cubicBezTo>
                    <a:pt x="2298" y="711"/>
                    <a:pt x="2301" y="729"/>
                    <a:pt x="2305" y="721"/>
                  </a:cubicBezTo>
                  <a:cubicBezTo>
                    <a:pt x="2307" y="717"/>
                    <a:pt x="2308" y="710"/>
                    <a:pt x="2309" y="705"/>
                  </a:cubicBezTo>
                  <a:cubicBezTo>
                    <a:pt x="2311" y="695"/>
                    <a:pt x="2312" y="685"/>
                    <a:pt x="2313" y="675"/>
                  </a:cubicBezTo>
                  <a:cubicBezTo>
                    <a:pt x="2316" y="658"/>
                    <a:pt x="2317" y="641"/>
                    <a:pt x="2318" y="624"/>
                  </a:cubicBezTo>
                  <a:cubicBezTo>
                    <a:pt x="2319" y="610"/>
                    <a:pt x="2320" y="587"/>
                    <a:pt x="2308" y="580"/>
                  </a:cubicBezTo>
                  <a:close/>
                  <a:moveTo>
                    <a:pt x="3475" y="1115"/>
                  </a:moveTo>
                  <a:cubicBezTo>
                    <a:pt x="3481" y="1107"/>
                    <a:pt x="3487" y="1099"/>
                    <a:pt x="3492" y="1090"/>
                  </a:cubicBezTo>
                  <a:cubicBezTo>
                    <a:pt x="3499" y="1079"/>
                    <a:pt x="3505" y="1067"/>
                    <a:pt x="3511" y="1054"/>
                  </a:cubicBezTo>
                  <a:cubicBezTo>
                    <a:pt x="3516" y="1042"/>
                    <a:pt x="3522" y="1029"/>
                    <a:pt x="3520" y="1015"/>
                  </a:cubicBezTo>
                  <a:cubicBezTo>
                    <a:pt x="3520" y="1011"/>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ubicBezTo>
                    <a:pt x="3460" y="1137"/>
                    <a:pt x="3470" y="1122"/>
                    <a:pt x="3475" y="1115"/>
                  </a:cubicBezTo>
                  <a:close/>
                  <a:moveTo>
                    <a:pt x="3457" y="425"/>
                  </a:moveTo>
                  <a:cubicBezTo>
                    <a:pt x="3460" y="429"/>
                    <a:pt x="3470" y="413"/>
                    <a:pt x="3475" y="406"/>
                  </a:cubicBezTo>
                  <a:cubicBezTo>
                    <a:pt x="3481" y="398"/>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5"/>
                  </a:cubicBezTo>
                  <a:cubicBezTo>
                    <a:pt x="3502" y="297"/>
                    <a:pt x="3498" y="303"/>
                    <a:pt x="3494" y="310"/>
                  </a:cubicBezTo>
                  <a:cubicBezTo>
                    <a:pt x="3489" y="318"/>
                    <a:pt x="3484" y="325"/>
                    <a:pt x="3481" y="334"/>
                  </a:cubicBezTo>
                  <a:cubicBezTo>
                    <a:pt x="3475" y="349"/>
                    <a:pt x="3471" y="364"/>
                    <a:pt x="3466" y="379"/>
                  </a:cubicBezTo>
                  <a:cubicBezTo>
                    <a:pt x="3462" y="394"/>
                    <a:pt x="3453" y="420"/>
                    <a:pt x="3457" y="425"/>
                  </a:cubicBezTo>
                  <a:close/>
                  <a:moveTo>
                    <a:pt x="3449" y="352"/>
                  </a:moveTo>
                  <a:cubicBezTo>
                    <a:pt x="3450" y="355"/>
                    <a:pt x="3453" y="374"/>
                    <a:pt x="3457" y="366"/>
                  </a:cubicBezTo>
                  <a:cubicBezTo>
                    <a:pt x="3459" y="361"/>
                    <a:pt x="3460" y="355"/>
                    <a:pt x="3461" y="350"/>
                  </a:cubicBezTo>
                  <a:cubicBezTo>
                    <a:pt x="3463" y="340"/>
                    <a:pt x="3464" y="329"/>
                    <a:pt x="3465" y="319"/>
                  </a:cubicBezTo>
                  <a:cubicBezTo>
                    <a:pt x="3468" y="302"/>
                    <a:pt x="3469" y="285"/>
                    <a:pt x="3470" y="268"/>
                  </a:cubicBezTo>
                  <a:cubicBezTo>
                    <a:pt x="3471" y="254"/>
                    <a:pt x="3472" y="231"/>
                    <a:pt x="3460" y="224"/>
                  </a:cubicBezTo>
                  <a:cubicBezTo>
                    <a:pt x="3455" y="221"/>
                    <a:pt x="3448" y="223"/>
                    <a:pt x="3444" y="228"/>
                  </a:cubicBezTo>
                  <a:cubicBezTo>
                    <a:pt x="3440" y="233"/>
                    <a:pt x="3438" y="240"/>
                    <a:pt x="3437" y="248"/>
                  </a:cubicBezTo>
                  <a:cubicBezTo>
                    <a:pt x="3438" y="273"/>
                    <a:pt x="3441" y="298"/>
                    <a:pt x="3444" y="323"/>
                  </a:cubicBezTo>
                  <a:cubicBezTo>
                    <a:pt x="3446" y="333"/>
                    <a:pt x="3447" y="342"/>
                    <a:pt x="3449" y="352"/>
                  </a:cubicBezTo>
                  <a:close/>
                  <a:moveTo>
                    <a:pt x="3516" y="381"/>
                  </a:moveTo>
                  <a:cubicBezTo>
                    <a:pt x="3503" y="387"/>
                    <a:pt x="3492" y="401"/>
                    <a:pt x="3483" y="415"/>
                  </a:cubicBezTo>
                  <a:cubicBezTo>
                    <a:pt x="3471" y="432"/>
                    <a:pt x="3456" y="468"/>
                    <a:pt x="3459" y="474"/>
                  </a:cubicBezTo>
                  <a:cubicBezTo>
                    <a:pt x="3462" y="480"/>
                    <a:pt x="3500" y="455"/>
                    <a:pt x="3515" y="435"/>
                  </a:cubicBezTo>
                  <a:cubicBezTo>
                    <a:pt x="3523" y="424"/>
                    <a:pt x="3538" y="402"/>
                    <a:pt x="3529" y="386"/>
                  </a:cubicBezTo>
                  <a:cubicBezTo>
                    <a:pt x="3528" y="385"/>
                    <a:pt x="3527" y="383"/>
                    <a:pt x="3525" y="382"/>
                  </a:cubicBezTo>
                  <a:cubicBezTo>
                    <a:pt x="3525" y="382"/>
                    <a:pt x="3524" y="382"/>
                    <a:pt x="3524" y="381"/>
                  </a:cubicBezTo>
                  <a:cubicBezTo>
                    <a:pt x="3522" y="380"/>
                    <a:pt x="3519" y="380"/>
                    <a:pt x="3516" y="381"/>
                  </a:cubicBezTo>
                  <a:close/>
                  <a:moveTo>
                    <a:pt x="3418" y="380"/>
                  </a:moveTo>
                  <a:cubicBezTo>
                    <a:pt x="3423" y="390"/>
                    <a:pt x="3428" y="399"/>
                    <a:pt x="3434" y="407"/>
                  </a:cubicBezTo>
                  <a:cubicBezTo>
                    <a:pt x="3437" y="411"/>
                    <a:pt x="3451" y="435"/>
                    <a:pt x="3451" y="425"/>
                  </a:cubicBezTo>
                  <a:cubicBezTo>
                    <a:pt x="3451" y="414"/>
                    <a:pt x="3448" y="401"/>
                    <a:pt x="3445" y="390"/>
                  </a:cubicBezTo>
                  <a:cubicBezTo>
                    <a:pt x="3442" y="372"/>
                    <a:pt x="3437" y="355"/>
                    <a:pt x="3432" y="338"/>
                  </a:cubicBezTo>
                  <a:cubicBezTo>
                    <a:pt x="3427" y="324"/>
                    <a:pt x="3422" y="300"/>
                    <a:pt x="3408" y="296"/>
                  </a:cubicBezTo>
                  <a:cubicBezTo>
                    <a:pt x="3404" y="294"/>
                    <a:pt x="3399" y="295"/>
                    <a:pt x="3396" y="300"/>
                  </a:cubicBezTo>
                  <a:cubicBezTo>
                    <a:pt x="3392" y="305"/>
                    <a:pt x="3392" y="314"/>
                    <a:pt x="3394" y="320"/>
                  </a:cubicBezTo>
                  <a:cubicBezTo>
                    <a:pt x="3400" y="342"/>
                    <a:pt x="3408" y="362"/>
                    <a:pt x="3418" y="380"/>
                  </a:cubicBezTo>
                  <a:close/>
                  <a:moveTo>
                    <a:pt x="3457" y="1074"/>
                  </a:moveTo>
                  <a:cubicBezTo>
                    <a:pt x="3459" y="1069"/>
                    <a:pt x="3460" y="1063"/>
                    <a:pt x="3461" y="1058"/>
                  </a:cubicBezTo>
                  <a:cubicBezTo>
                    <a:pt x="3463" y="1048"/>
                    <a:pt x="3464" y="1038"/>
                    <a:pt x="3465" y="1028"/>
                  </a:cubicBezTo>
                  <a:cubicBezTo>
                    <a:pt x="3468" y="1011"/>
                    <a:pt x="3469" y="994"/>
                    <a:pt x="3470" y="977"/>
                  </a:cubicBezTo>
                  <a:cubicBezTo>
                    <a:pt x="3471" y="963"/>
                    <a:pt x="3472" y="940"/>
                    <a:pt x="3460" y="932"/>
                  </a:cubicBezTo>
                  <a:cubicBezTo>
                    <a:pt x="3455" y="929"/>
                    <a:pt x="3448" y="931"/>
                    <a:pt x="3444" y="937"/>
                  </a:cubicBezTo>
                  <a:cubicBezTo>
                    <a:pt x="3440" y="942"/>
                    <a:pt x="3438" y="949"/>
                    <a:pt x="3437" y="956"/>
                  </a:cubicBezTo>
                  <a:cubicBezTo>
                    <a:pt x="3438" y="981"/>
                    <a:pt x="3441" y="1006"/>
                    <a:pt x="3444" y="1031"/>
                  </a:cubicBezTo>
                  <a:cubicBezTo>
                    <a:pt x="3446" y="1041"/>
                    <a:pt x="3447" y="1051"/>
                    <a:pt x="3449" y="1061"/>
                  </a:cubicBezTo>
                  <a:cubicBezTo>
                    <a:pt x="3450" y="1064"/>
                    <a:pt x="3453" y="1082"/>
                    <a:pt x="3457" y="1074"/>
                  </a:cubicBezTo>
                  <a:close/>
                  <a:moveTo>
                    <a:pt x="3432" y="1047"/>
                  </a:moveTo>
                  <a:cubicBezTo>
                    <a:pt x="3427" y="1032"/>
                    <a:pt x="3422" y="1009"/>
                    <a:pt x="3408" y="1004"/>
                  </a:cubicBezTo>
                  <a:cubicBezTo>
                    <a:pt x="3404" y="1003"/>
                    <a:pt x="3399" y="1004"/>
                    <a:pt x="3396" y="1008"/>
                  </a:cubicBezTo>
                  <a:cubicBezTo>
                    <a:pt x="3392" y="1014"/>
                    <a:pt x="3392" y="1022"/>
                    <a:pt x="3394" y="1029"/>
                  </a:cubicBezTo>
                  <a:cubicBezTo>
                    <a:pt x="3400" y="1050"/>
                    <a:pt x="3408" y="1070"/>
                    <a:pt x="3418" y="1089"/>
                  </a:cubicBezTo>
                  <a:cubicBezTo>
                    <a:pt x="3423" y="1098"/>
                    <a:pt x="3428" y="1107"/>
                    <a:pt x="3434" y="1116"/>
                  </a:cubicBezTo>
                  <a:cubicBezTo>
                    <a:pt x="3437" y="1120"/>
                    <a:pt x="3451" y="1144"/>
                    <a:pt x="3451" y="1134"/>
                  </a:cubicBezTo>
                  <a:cubicBezTo>
                    <a:pt x="3451" y="1122"/>
                    <a:pt x="3448" y="1109"/>
                    <a:pt x="3445" y="1098"/>
                  </a:cubicBezTo>
                  <a:cubicBezTo>
                    <a:pt x="3442" y="1081"/>
                    <a:pt x="3437" y="1064"/>
                    <a:pt x="3432" y="1047"/>
                  </a:cubicBezTo>
                  <a:close/>
                  <a:moveTo>
                    <a:pt x="2308" y="1285"/>
                  </a:moveTo>
                  <a:cubicBezTo>
                    <a:pt x="2303" y="1282"/>
                    <a:pt x="2296" y="1284"/>
                    <a:pt x="2292" y="1289"/>
                  </a:cubicBezTo>
                  <a:cubicBezTo>
                    <a:pt x="2288" y="1294"/>
                    <a:pt x="2286" y="1302"/>
                    <a:pt x="2285" y="1309"/>
                  </a:cubicBezTo>
                  <a:cubicBezTo>
                    <a:pt x="2286" y="1334"/>
                    <a:pt x="2289" y="1359"/>
                    <a:pt x="2292" y="1384"/>
                  </a:cubicBezTo>
                  <a:cubicBezTo>
                    <a:pt x="2294" y="1394"/>
                    <a:pt x="2295" y="1404"/>
                    <a:pt x="2297" y="1413"/>
                  </a:cubicBezTo>
                  <a:cubicBezTo>
                    <a:pt x="2298" y="1416"/>
                    <a:pt x="2301" y="1435"/>
                    <a:pt x="2305" y="1427"/>
                  </a:cubicBezTo>
                  <a:cubicBezTo>
                    <a:pt x="2307" y="1422"/>
                    <a:pt x="2308" y="1416"/>
                    <a:pt x="2309" y="1411"/>
                  </a:cubicBezTo>
                  <a:cubicBezTo>
                    <a:pt x="2311" y="1401"/>
                    <a:pt x="2312" y="1391"/>
                    <a:pt x="2313" y="1381"/>
                  </a:cubicBezTo>
                  <a:cubicBezTo>
                    <a:pt x="2316" y="1364"/>
                    <a:pt x="2317" y="1347"/>
                    <a:pt x="2318" y="1330"/>
                  </a:cubicBezTo>
                  <a:cubicBezTo>
                    <a:pt x="2319" y="1315"/>
                    <a:pt x="2320" y="1293"/>
                    <a:pt x="2308" y="1285"/>
                  </a:cubicBezTo>
                  <a:close/>
                  <a:moveTo>
                    <a:pt x="2305" y="1486"/>
                  </a:moveTo>
                  <a:cubicBezTo>
                    <a:pt x="2308" y="1490"/>
                    <a:pt x="2318" y="1475"/>
                    <a:pt x="2323" y="1467"/>
                  </a:cubicBezTo>
                  <a:cubicBezTo>
                    <a:pt x="2329" y="1460"/>
                    <a:pt x="2335" y="1451"/>
                    <a:pt x="2340" y="1443"/>
                  </a:cubicBezTo>
                  <a:cubicBezTo>
                    <a:pt x="2347" y="1432"/>
                    <a:pt x="2353" y="1420"/>
                    <a:pt x="2359" y="1407"/>
                  </a:cubicBezTo>
                  <a:cubicBezTo>
                    <a:pt x="2364" y="1395"/>
                    <a:pt x="2370" y="1382"/>
                    <a:pt x="2368" y="1367"/>
                  </a:cubicBezTo>
                  <a:cubicBezTo>
                    <a:pt x="2368" y="1364"/>
                    <a:pt x="2367" y="1361"/>
                    <a:pt x="2366" y="1359"/>
                  </a:cubicBezTo>
                  <a:cubicBezTo>
                    <a:pt x="2363" y="1356"/>
                    <a:pt x="2360" y="1356"/>
                    <a:pt x="2357" y="1357"/>
                  </a:cubicBezTo>
                  <a:cubicBezTo>
                    <a:pt x="2350" y="1359"/>
                    <a:pt x="2346" y="1365"/>
                    <a:pt x="2342" y="1371"/>
                  </a:cubicBezTo>
                  <a:cubicBezTo>
                    <a:pt x="2337" y="1379"/>
                    <a:pt x="2332" y="1387"/>
                    <a:pt x="2329" y="1396"/>
                  </a:cubicBezTo>
                  <a:cubicBezTo>
                    <a:pt x="2323" y="1410"/>
                    <a:pt x="2319" y="1425"/>
                    <a:pt x="2314" y="1441"/>
                  </a:cubicBezTo>
                  <a:cubicBezTo>
                    <a:pt x="2310" y="1455"/>
                    <a:pt x="2301" y="1482"/>
                    <a:pt x="2305" y="1486"/>
                  </a:cubicBezTo>
                  <a:close/>
                  <a:moveTo>
                    <a:pt x="2280" y="1400"/>
                  </a:moveTo>
                  <a:cubicBezTo>
                    <a:pt x="2275" y="1385"/>
                    <a:pt x="2270" y="1362"/>
                    <a:pt x="2256" y="1357"/>
                  </a:cubicBezTo>
                  <a:cubicBezTo>
                    <a:pt x="2252" y="1355"/>
                    <a:pt x="2247" y="1357"/>
                    <a:pt x="2244" y="1361"/>
                  </a:cubicBezTo>
                  <a:cubicBezTo>
                    <a:pt x="2240" y="1366"/>
                    <a:pt x="2240" y="1375"/>
                    <a:pt x="2242" y="1382"/>
                  </a:cubicBezTo>
                  <a:cubicBezTo>
                    <a:pt x="2248" y="1403"/>
                    <a:pt x="2256" y="1423"/>
                    <a:pt x="2266" y="1442"/>
                  </a:cubicBezTo>
                  <a:cubicBezTo>
                    <a:pt x="2271" y="1451"/>
                    <a:pt x="2276" y="1460"/>
                    <a:pt x="2282" y="1468"/>
                  </a:cubicBezTo>
                  <a:cubicBezTo>
                    <a:pt x="2285" y="1473"/>
                    <a:pt x="2299" y="1497"/>
                    <a:pt x="2299" y="1487"/>
                  </a:cubicBezTo>
                  <a:cubicBezTo>
                    <a:pt x="2299" y="1475"/>
                    <a:pt x="2296" y="1462"/>
                    <a:pt x="2293" y="1451"/>
                  </a:cubicBezTo>
                  <a:cubicBezTo>
                    <a:pt x="2290" y="1434"/>
                    <a:pt x="2285" y="1416"/>
                    <a:pt x="2280" y="1400"/>
                  </a:cubicBezTo>
                  <a:close/>
                  <a:moveTo>
                    <a:pt x="3386" y="408"/>
                  </a:moveTo>
                  <a:cubicBezTo>
                    <a:pt x="3397" y="437"/>
                    <a:pt x="3417" y="457"/>
                    <a:pt x="3437" y="474"/>
                  </a:cubicBezTo>
                  <a:cubicBezTo>
                    <a:pt x="3439" y="475"/>
                    <a:pt x="3441" y="477"/>
                    <a:pt x="3443" y="477"/>
                  </a:cubicBezTo>
                  <a:cubicBezTo>
                    <a:pt x="3444" y="478"/>
                    <a:pt x="3445" y="478"/>
                    <a:pt x="3445" y="477"/>
                  </a:cubicBezTo>
                  <a:cubicBezTo>
                    <a:pt x="3447" y="477"/>
                    <a:pt x="3448" y="477"/>
                    <a:pt x="3449" y="475"/>
                  </a:cubicBezTo>
                  <a:cubicBezTo>
                    <a:pt x="3453" y="470"/>
                    <a:pt x="3447" y="457"/>
                    <a:pt x="3446" y="452"/>
                  </a:cubicBezTo>
                  <a:cubicBezTo>
                    <a:pt x="3442" y="444"/>
                    <a:pt x="3438" y="436"/>
                    <a:pt x="3434" y="428"/>
                  </a:cubicBezTo>
                  <a:cubicBezTo>
                    <a:pt x="3428" y="415"/>
                    <a:pt x="3421" y="402"/>
                    <a:pt x="3412" y="390"/>
                  </a:cubicBezTo>
                  <a:cubicBezTo>
                    <a:pt x="3409" y="385"/>
                    <a:pt x="3405" y="380"/>
                    <a:pt x="3400" y="379"/>
                  </a:cubicBezTo>
                  <a:cubicBezTo>
                    <a:pt x="3395" y="377"/>
                    <a:pt x="3389" y="379"/>
                    <a:pt x="3386" y="384"/>
                  </a:cubicBezTo>
                  <a:cubicBezTo>
                    <a:pt x="3384" y="387"/>
                    <a:pt x="3383" y="392"/>
                    <a:pt x="3384" y="396"/>
                  </a:cubicBezTo>
                  <a:cubicBezTo>
                    <a:pt x="3384" y="400"/>
                    <a:pt x="3385" y="404"/>
                    <a:pt x="3386" y="408"/>
                  </a:cubicBezTo>
                  <a:close/>
                  <a:moveTo>
                    <a:pt x="2280" y="694"/>
                  </a:moveTo>
                  <a:cubicBezTo>
                    <a:pt x="2275" y="680"/>
                    <a:pt x="2270" y="656"/>
                    <a:pt x="2256" y="651"/>
                  </a:cubicBezTo>
                  <a:cubicBezTo>
                    <a:pt x="2252" y="650"/>
                    <a:pt x="2247" y="651"/>
                    <a:pt x="2244" y="655"/>
                  </a:cubicBezTo>
                  <a:cubicBezTo>
                    <a:pt x="2240" y="661"/>
                    <a:pt x="2240" y="669"/>
                    <a:pt x="2242" y="676"/>
                  </a:cubicBezTo>
                  <a:cubicBezTo>
                    <a:pt x="2248" y="697"/>
                    <a:pt x="2256" y="718"/>
                    <a:pt x="2266" y="736"/>
                  </a:cubicBezTo>
                  <a:cubicBezTo>
                    <a:pt x="2271" y="745"/>
                    <a:pt x="2276" y="754"/>
                    <a:pt x="2282" y="763"/>
                  </a:cubicBezTo>
                  <a:cubicBezTo>
                    <a:pt x="2285" y="767"/>
                    <a:pt x="2299" y="791"/>
                    <a:pt x="2299" y="781"/>
                  </a:cubicBezTo>
                  <a:cubicBezTo>
                    <a:pt x="2299" y="769"/>
                    <a:pt x="2296" y="757"/>
                    <a:pt x="2293" y="745"/>
                  </a:cubicBezTo>
                  <a:cubicBezTo>
                    <a:pt x="2290" y="728"/>
                    <a:pt x="2285" y="711"/>
                    <a:pt x="2280" y="694"/>
                  </a:cubicBezTo>
                  <a:close/>
                  <a:moveTo>
                    <a:pt x="3386" y="1116"/>
                  </a:moveTo>
                  <a:cubicBezTo>
                    <a:pt x="3397" y="1145"/>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2"/>
                    <a:pt x="3438" y="1145"/>
                    <a:pt x="3434" y="1137"/>
                  </a:cubicBezTo>
                  <a:cubicBezTo>
                    <a:pt x="3428" y="1123"/>
                    <a:pt x="3421" y="1110"/>
                    <a:pt x="3412" y="1098"/>
                  </a:cubicBezTo>
                  <a:cubicBezTo>
                    <a:pt x="3409" y="1093"/>
                    <a:pt x="3405" y="1089"/>
                    <a:pt x="3400" y="1087"/>
                  </a:cubicBezTo>
                  <a:cubicBezTo>
                    <a:pt x="3395" y="1085"/>
                    <a:pt x="3389" y="1087"/>
                    <a:pt x="3386" y="1092"/>
                  </a:cubicBezTo>
                  <a:cubicBezTo>
                    <a:pt x="3384" y="1096"/>
                    <a:pt x="3383" y="1100"/>
                    <a:pt x="3384" y="1104"/>
                  </a:cubicBezTo>
                  <a:cubicBezTo>
                    <a:pt x="3384" y="1108"/>
                    <a:pt x="3385" y="1112"/>
                    <a:pt x="3386" y="1116"/>
                  </a:cubicBezTo>
                  <a:close/>
                  <a:moveTo>
                    <a:pt x="2323" y="762"/>
                  </a:moveTo>
                  <a:cubicBezTo>
                    <a:pt x="2329" y="754"/>
                    <a:pt x="2335" y="746"/>
                    <a:pt x="2340" y="737"/>
                  </a:cubicBezTo>
                  <a:cubicBezTo>
                    <a:pt x="2347" y="726"/>
                    <a:pt x="2353" y="714"/>
                    <a:pt x="2359" y="701"/>
                  </a:cubicBezTo>
                  <a:cubicBezTo>
                    <a:pt x="2364" y="689"/>
                    <a:pt x="2370" y="677"/>
                    <a:pt x="2368" y="662"/>
                  </a:cubicBezTo>
                  <a:cubicBezTo>
                    <a:pt x="2368" y="659"/>
                    <a:pt x="2367" y="655"/>
                    <a:pt x="2366" y="653"/>
                  </a:cubicBezTo>
                  <a:cubicBezTo>
                    <a:pt x="2363" y="650"/>
                    <a:pt x="2360" y="650"/>
                    <a:pt x="2357" y="651"/>
                  </a:cubicBezTo>
                  <a:cubicBezTo>
                    <a:pt x="2350" y="653"/>
                    <a:pt x="2346" y="659"/>
                    <a:pt x="2342" y="666"/>
                  </a:cubicBezTo>
                  <a:cubicBezTo>
                    <a:pt x="2337" y="673"/>
                    <a:pt x="2332" y="681"/>
                    <a:pt x="2329" y="690"/>
                  </a:cubicBezTo>
                  <a:cubicBezTo>
                    <a:pt x="2323" y="705"/>
                    <a:pt x="2319" y="720"/>
                    <a:pt x="2314" y="735"/>
                  </a:cubicBezTo>
                  <a:cubicBezTo>
                    <a:pt x="2310" y="750"/>
                    <a:pt x="2301" y="776"/>
                    <a:pt x="2305" y="780"/>
                  </a:cubicBezTo>
                  <a:cubicBezTo>
                    <a:pt x="2308" y="784"/>
                    <a:pt x="2318" y="769"/>
                    <a:pt x="2323" y="762"/>
                  </a:cubicBezTo>
                  <a:close/>
                  <a:moveTo>
                    <a:pt x="2305" y="75"/>
                  </a:moveTo>
                  <a:cubicBezTo>
                    <a:pt x="2308" y="79"/>
                    <a:pt x="2318" y="63"/>
                    <a:pt x="2323" y="56"/>
                  </a:cubicBezTo>
                  <a:cubicBezTo>
                    <a:pt x="2329" y="48"/>
                    <a:pt x="2335" y="40"/>
                    <a:pt x="2340" y="32"/>
                  </a:cubicBezTo>
                  <a:cubicBezTo>
                    <a:pt x="2346" y="22"/>
                    <a:pt x="2352" y="11"/>
                    <a:pt x="2357" y="0"/>
                  </a:cubicBezTo>
                  <a:cubicBezTo>
                    <a:pt x="2323" y="0"/>
                    <a:pt x="2323" y="0"/>
                    <a:pt x="2323" y="0"/>
                  </a:cubicBezTo>
                  <a:cubicBezTo>
                    <a:pt x="2320" y="10"/>
                    <a:pt x="2317" y="20"/>
                    <a:pt x="2314" y="29"/>
                  </a:cubicBezTo>
                  <a:cubicBezTo>
                    <a:pt x="2310" y="44"/>
                    <a:pt x="2301" y="71"/>
                    <a:pt x="2305" y="75"/>
                  </a:cubicBezTo>
                  <a:close/>
                  <a:moveTo>
                    <a:pt x="2285" y="1535"/>
                  </a:moveTo>
                  <a:cubicBezTo>
                    <a:pt x="2287" y="1536"/>
                    <a:pt x="2289" y="1538"/>
                    <a:pt x="2291" y="1539"/>
                  </a:cubicBezTo>
                  <a:cubicBezTo>
                    <a:pt x="2292" y="1539"/>
                    <a:pt x="2293" y="1539"/>
                    <a:pt x="2293" y="1539"/>
                  </a:cubicBezTo>
                  <a:cubicBezTo>
                    <a:pt x="2295" y="1539"/>
                    <a:pt x="2296" y="1538"/>
                    <a:pt x="2297" y="1537"/>
                  </a:cubicBezTo>
                  <a:cubicBezTo>
                    <a:pt x="2301" y="1532"/>
                    <a:pt x="2295" y="1518"/>
                    <a:pt x="2294" y="1514"/>
                  </a:cubicBezTo>
                  <a:cubicBezTo>
                    <a:pt x="2290" y="1505"/>
                    <a:pt x="2286" y="1497"/>
                    <a:pt x="2282" y="1490"/>
                  </a:cubicBezTo>
                  <a:cubicBezTo>
                    <a:pt x="2276" y="1476"/>
                    <a:pt x="2269" y="1463"/>
                    <a:pt x="2260" y="1451"/>
                  </a:cubicBezTo>
                  <a:cubicBezTo>
                    <a:pt x="2257" y="1446"/>
                    <a:pt x="2253" y="1442"/>
                    <a:pt x="2248" y="1440"/>
                  </a:cubicBezTo>
                  <a:cubicBezTo>
                    <a:pt x="2243" y="1438"/>
                    <a:pt x="2237" y="1440"/>
                    <a:pt x="2234" y="1445"/>
                  </a:cubicBezTo>
                  <a:cubicBezTo>
                    <a:pt x="2232" y="1448"/>
                    <a:pt x="2231" y="1453"/>
                    <a:pt x="2232" y="1457"/>
                  </a:cubicBezTo>
                  <a:cubicBezTo>
                    <a:pt x="2232" y="1461"/>
                    <a:pt x="2233" y="1465"/>
                    <a:pt x="2234" y="1469"/>
                  </a:cubicBezTo>
                  <a:cubicBezTo>
                    <a:pt x="2245" y="1498"/>
                    <a:pt x="2265" y="1518"/>
                    <a:pt x="2285" y="1535"/>
                  </a:cubicBezTo>
                  <a:close/>
                  <a:moveTo>
                    <a:pt x="19" y="762"/>
                  </a:moveTo>
                  <a:cubicBezTo>
                    <a:pt x="25" y="754"/>
                    <a:pt x="31" y="746"/>
                    <a:pt x="36" y="737"/>
                  </a:cubicBezTo>
                  <a:cubicBezTo>
                    <a:pt x="43" y="726"/>
                    <a:pt x="49" y="714"/>
                    <a:pt x="55" y="701"/>
                  </a:cubicBezTo>
                  <a:cubicBezTo>
                    <a:pt x="60" y="689"/>
                    <a:pt x="66" y="677"/>
                    <a:pt x="64" y="662"/>
                  </a:cubicBezTo>
                  <a:cubicBezTo>
                    <a:pt x="64" y="659"/>
                    <a:pt x="63" y="655"/>
                    <a:pt x="62" y="653"/>
                  </a:cubicBezTo>
                  <a:cubicBezTo>
                    <a:pt x="59" y="650"/>
                    <a:pt x="56" y="650"/>
                    <a:pt x="53" y="651"/>
                  </a:cubicBezTo>
                  <a:cubicBezTo>
                    <a:pt x="46" y="653"/>
                    <a:pt x="42" y="659"/>
                    <a:pt x="38" y="666"/>
                  </a:cubicBezTo>
                  <a:cubicBezTo>
                    <a:pt x="33" y="673"/>
                    <a:pt x="28" y="681"/>
                    <a:pt x="25" y="690"/>
                  </a:cubicBezTo>
                  <a:cubicBezTo>
                    <a:pt x="19" y="705"/>
                    <a:pt x="15" y="720"/>
                    <a:pt x="10" y="735"/>
                  </a:cubicBezTo>
                  <a:cubicBezTo>
                    <a:pt x="8" y="743"/>
                    <a:pt x="4" y="755"/>
                    <a:pt x="2" y="765"/>
                  </a:cubicBezTo>
                  <a:cubicBezTo>
                    <a:pt x="2" y="781"/>
                    <a:pt x="2" y="781"/>
                    <a:pt x="2" y="781"/>
                  </a:cubicBezTo>
                  <a:cubicBezTo>
                    <a:pt x="6" y="782"/>
                    <a:pt x="14" y="768"/>
                    <a:pt x="19" y="762"/>
                  </a:cubicBezTo>
                  <a:close/>
                  <a:moveTo>
                    <a:pt x="2373" y="1443"/>
                  </a:moveTo>
                  <a:cubicBezTo>
                    <a:pt x="2373" y="1443"/>
                    <a:pt x="2372" y="1443"/>
                    <a:pt x="2372" y="1443"/>
                  </a:cubicBezTo>
                  <a:cubicBezTo>
                    <a:pt x="2370" y="1441"/>
                    <a:pt x="2367" y="1442"/>
                    <a:pt x="2364" y="1443"/>
                  </a:cubicBezTo>
                  <a:cubicBezTo>
                    <a:pt x="2351" y="1448"/>
                    <a:pt x="2340" y="1463"/>
                    <a:pt x="2331" y="1476"/>
                  </a:cubicBezTo>
                  <a:cubicBezTo>
                    <a:pt x="2319" y="1493"/>
                    <a:pt x="2304" y="1529"/>
                    <a:pt x="2307" y="1535"/>
                  </a:cubicBezTo>
                  <a:cubicBezTo>
                    <a:pt x="2310" y="1542"/>
                    <a:pt x="2348" y="1517"/>
                    <a:pt x="2363" y="1496"/>
                  </a:cubicBezTo>
                  <a:cubicBezTo>
                    <a:pt x="2371" y="1485"/>
                    <a:pt x="2386" y="1463"/>
                    <a:pt x="2377" y="1448"/>
                  </a:cubicBezTo>
                  <a:cubicBezTo>
                    <a:pt x="2376" y="1446"/>
                    <a:pt x="2375" y="1444"/>
                    <a:pt x="2373" y="1443"/>
                  </a:cubicBezTo>
                  <a:close/>
                  <a:moveTo>
                    <a:pt x="2368" y="2073"/>
                  </a:moveTo>
                  <a:cubicBezTo>
                    <a:pt x="2368" y="2070"/>
                    <a:pt x="2367" y="2067"/>
                    <a:pt x="2366" y="2064"/>
                  </a:cubicBezTo>
                  <a:cubicBezTo>
                    <a:pt x="2363" y="2062"/>
                    <a:pt x="2360" y="2061"/>
                    <a:pt x="2357" y="2062"/>
                  </a:cubicBezTo>
                  <a:cubicBezTo>
                    <a:pt x="2350" y="2064"/>
                    <a:pt x="2346" y="2070"/>
                    <a:pt x="2342" y="2077"/>
                  </a:cubicBezTo>
                  <a:cubicBezTo>
                    <a:pt x="2337" y="2085"/>
                    <a:pt x="2332" y="2092"/>
                    <a:pt x="2329" y="2101"/>
                  </a:cubicBezTo>
                  <a:cubicBezTo>
                    <a:pt x="2323" y="2116"/>
                    <a:pt x="2319" y="2131"/>
                    <a:pt x="2314" y="2146"/>
                  </a:cubicBezTo>
                  <a:cubicBezTo>
                    <a:pt x="2313" y="2150"/>
                    <a:pt x="2312" y="2154"/>
                    <a:pt x="2310" y="2158"/>
                  </a:cubicBezTo>
                  <a:cubicBezTo>
                    <a:pt x="2333" y="2158"/>
                    <a:pt x="2333" y="2158"/>
                    <a:pt x="2333" y="2158"/>
                  </a:cubicBezTo>
                  <a:cubicBezTo>
                    <a:pt x="2336" y="2155"/>
                    <a:pt x="2338" y="2152"/>
                    <a:pt x="2340" y="2149"/>
                  </a:cubicBezTo>
                  <a:cubicBezTo>
                    <a:pt x="2347" y="2137"/>
                    <a:pt x="2353" y="2125"/>
                    <a:pt x="2359" y="2112"/>
                  </a:cubicBezTo>
                  <a:cubicBezTo>
                    <a:pt x="2364" y="2100"/>
                    <a:pt x="2370" y="2088"/>
                    <a:pt x="2368" y="2073"/>
                  </a:cubicBezTo>
                  <a:close/>
                  <a:moveTo>
                    <a:pt x="2373" y="738"/>
                  </a:moveTo>
                  <a:cubicBezTo>
                    <a:pt x="2373" y="738"/>
                    <a:pt x="2372" y="737"/>
                    <a:pt x="2372" y="737"/>
                  </a:cubicBezTo>
                  <a:cubicBezTo>
                    <a:pt x="2370" y="736"/>
                    <a:pt x="2367" y="736"/>
                    <a:pt x="2364" y="737"/>
                  </a:cubicBezTo>
                  <a:cubicBezTo>
                    <a:pt x="2351" y="742"/>
                    <a:pt x="2340" y="757"/>
                    <a:pt x="2331" y="770"/>
                  </a:cubicBezTo>
                  <a:cubicBezTo>
                    <a:pt x="2319" y="787"/>
                    <a:pt x="2304" y="823"/>
                    <a:pt x="2307" y="830"/>
                  </a:cubicBezTo>
                  <a:cubicBezTo>
                    <a:pt x="2310" y="836"/>
                    <a:pt x="2348" y="811"/>
                    <a:pt x="2363" y="791"/>
                  </a:cubicBezTo>
                  <a:cubicBezTo>
                    <a:pt x="2371" y="780"/>
                    <a:pt x="2386" y="758"/>
                    <a:pt x="2377" y="742"/>
                  </a:cubicBezTo>
                  <a:cubicBezTo>
                    <a:pt x="2376" y="740"/>
                    <a:pt x="2375" y="739"/>
                    <a:pt x="2373" y="738"/>
                  </a:cubicBezTo>
                  <a:close/>
                  <a:moveTo>
                    <a:pt x="2318" y="2035"/>
                  </a:moveTo>
                  <a:cubicBezTo>
                    <a:pt x="2319" y="2021"/>
                    <a:pt x="2320" y="1998"/>
                    <a:pt x="2308" y="1991"/>
                  </a:cubicBezTo>
                  <a:cubicBezTo>
                    <a:pt x="2303" y="1988"/>
                    <a:pt x="2296" y="1990"/>
                    <a:pt x="2292" y="1995"/>
                  </a:cubicBezTo>
                  <a:cubicBezTo>
                    <a:pt x="2288" y="2000"/>
                    <a:pt x="2286" y="2007"/>
                    <a:pt x="2285" y="2015"/>
                  </a:cubicBezTo>
                  <a:cubicBezTo>
                    <a:pt x="2286" y="2040"/>
                    <a:pt x="2289" y="2065"/>
                    <a:pt x="2292" y="2089"/>
                  </a:cubicBezTo>
                  <a:cubicBezTo>
                    <a:pt x="2294" y="2099"/>
                    <a:pt x="2295" y="2109"/>
                    <a:pt x="2297" y="2119"/>
                  </a:cubicBezTo>
                  <a:cubicBezTo>
                    <a:pt x="2298" y="2122"/>
                    <a:pt x="2301" y="2140"/>
                    <a:pt x="2305" y="2132"/>
                  </a:cubicBezTo>
                  <a:cubicBezTo>
                    <a:pt x="2307" y="2128"/>
                    <a:pt x="2308" y="2122"/>
                    <a:pt x="2309" y="2117"/>
                  </a:cubicBezTo>
                  <a:cubicBezTo>
                    <a:pt x="2311" y="2106"/>
                    <a:pt x="2312" y="2096"/>
                    <a:pt x="2313" y="2086"/>
                  </a:cubicBezTo>
                  <a:cubicBezTo>
                    <a:pt x="2316" y="2069"/>
                    <a:pt x="2317" y="2052"/>
                    <a:pt x="2318" y="2035"/>
                  </a:cubicBezTo>
                  <a:close/>
                  <a:moveTo>
                    <a:pt x="2248" y="2146"/>
                  </a:moveTo>
                  <a:cubicBezTo>
                    <a:pt x="2243" y="2144"/>
                    <a:pt x="2237" y="2145"/>
                    <a:pt x="2234" y="2151"/>
                  </a:cubicBezTo>
                  <a:cubicBezTo>
                    <a:pt x="2233" y="2153"/>
                    <a:pt x="2232" y="2156"/>
                    <a:pt x="2232" y="2158"/>
                  </a:cubicBezTo>
                  <a:cubicBezTo>
                    <a:pt x="2262" y="2158"/>
                    <a:pt x="2262" y="2158"/>
                    <a:pt x="2262" y="2158"/>
                  </a:cubicBezTo>
                  <a:cubicBezTo>
                    <a:pt x="2261" y="2158"/>
                    <a:pt x="2261" y="2157"/>
                    <a:pt x="2260" y="2157"/>
                  </a:cubicBezTo>
                  <a:cubicBezTo>
                    <a:pt x="2257" y="2152"/>
                    <a:pt x="2253" y="2147"/>
                    <a:pt x="2248" y="2146"/>
                  </a:cubicBezTo>
                  <a:close/>
                  <a:moveTo>
                    <a:pt x="2280" y="2105"/>
                  </a:moveTo>
                  <a:cubicBezTo>
                    <a:pt x="2275" y="2091"/>
                    <a:pt x="2270" y="2067"/>
                    <a:pt x="2256" y="2063"/>
                  </a:cubicBezTo>
                  <a:cubicBezTo>
                    <a:pt x="2252" y="2061"/>
                    <a:pt x="2247" y="2062"/>
                    <a:pt x="2244" y="2067"/>
                  </a:cubicBezTo>
                  <a:cubicBezTo>
                    <a:pt x="2240" y="2072"/>
                    <a:pt x="2240" y="2080"/>
                    <a:pt x="2242" y="2087"/>
                  </a:cubicBezTo>
                  <a:cubicBezTo>
                    <a:pt x="2248" y="2108"/>
                    <a:pt x="2256" y="2129"/>
                    <a:pt x="2266" y="2147"/>
                  </a:cubicBezTo>
                  <a:cubicBezTo>
                    <a:pt x="2268" y="2151"/>
                    <a:pt x="2270" y="2155"/>
                    <a:pt x="2272" y="2158"/>
                  </a:cubicBezTo>
                  <a:cubicBezTo>
                    <a:pt x="2294" y="2158"/>
                    <a:pt x="2294" y="2158"/>
                    <a:pt x="2294" y="2158"/>
                  </a:cubicBezTo>
                  <a:cubicBezTo>
                    <a:pt x="2293" y="2158"/>
                    <a:pt x="2293" y="2157"/>
                    <a:pt x="2293" y="2156"/>
                  </a:cubicBezTo>
                  <a:cubicBezTo>
                    <a:pt x="2290" y="2139"/>
                    <a:pt x="2285" y="2122"/>
                    <a:pt x="2280" y="2105"/>
                  </a:cubicBezTo>
                  <a:close/>
                  <a:moveTo>
                    <a:pt x="2373" y="2149"/>
                  </a:moveTo>
                  <a:cubicBezTo>
                    <a:pt x="2373" y="2149"/>
                    <a:pt x="2372" y="2148"/>
                    <a:pt x="2372" y="2148"/>
                  </a:cubicBezTo>
                  <a:cubicBezTo>
                    <a:pt x="2370" y="2147"/>
                    <a:pt x="2367" y="2147"/>
                    <a:pt x="2364" y="2148"/>
                  </a:cubicBezTo>
                  <a:cubicBezTo>
                    <a:pt x="2359" y="2150"/>
                    <a:pt x="2354" y="2154"/>
                    <a:pt x="2349" y="2158"/>
                  </a:cubicBezTo>
                  <a:cubicBezTo>
                    <a:pt x="2379" y="2158"/>
                    <a:pt x="2379" y="2158"/>
                    <a:pt x="2379" y="2158"/>
                  </a:cubicBezTo>
                  <a:cubicBezTo>
                    <a:pt x="2378" y="2157"/>
                    <a:pt x="2378" y="2155"/>
                    <a:pt x="2377" y="2153"/>
                  </a:cubicBezTo>
                  <a:cubicBezTo>
                    <a:pt x="2376" y="2151"/>
                    <a:pt x="2375" y="2150"/>
                    <a:pt x="2373" y="2149"/>
                  </a:cubicBezTo>
                  <a:close/>
                  <a:moveTo>
                    <a:pt x="2373" y="32"/>
                  </a:moveTo>
                  <a:cubicBezTo>
                    <a:pt x="2373" y="32"/>
                    <a:pt x="2372" y="32"/>
                    <a:pt x="2372" y="32"/>
                  </a:cubicBezTo>
                  <a:cubicBezTo>
                    <a:pt x="2370" y="30"/>
                    <a:pt x="2367" y="31"/>
                    <a:pt x="2364" y="32"/>
                  </a:cubicBezTo>
                  <a:cubicBezTo>
                    <a:pt x="2351" y="37"/>
                    <a:pt x="2340" y="51"/>
                    <a:pt x="2331" y="65"/>
                  </a:cubicBezTo>
                  <a:cubicBezTo>
                    <a:pt x="2319" y="82"/>
                    <a:pt x="2304" y="118"/>
                    <a:pt x="2307" y="124"/>
                  </a:cubicBezTo>
                  <a:cubicBezTo>
                    <a:pt x="2310" y="130"/>
                    <a:pt x="2348" y="105"/>
                    <a:pt x="2363" y="85"/>
                  </a:cubicBezTo>
                  <a:cubicBezTo>
                    <a:pt x="2371" y="74"/>
                    <a:pt x="2386" y="52"/>
                    <a:pt x="2377" y="36"/>
                  </a:cubicBezTo>
                  <a:cubicBezTo>
                    <a:pt x="2376" y="35"/>
                    <a:pt x="2375" y="33"/>
                    <a:pt x="2373" y="32"/>
                  </a:cubicBezTo>
                  <a:close/>
                  <a:moveTo>
                    <a:pt x="3525" y="1794"/>
                  </a:moveTo>
                  <a:cubicBezTo>
                    <a:pt x="3525" y="1794"/>
                    <a:pt x="3524" y="1794"/>
                    <a:pt x="3524" y="1794"/>
                  </a:cubicBezTo>
                  <a:cubicBezTo>
                    <a:pt x="3522" y="1792"/>
                    <a:pt x="3519" y="1793"/>
                    <a:pt x="3516" y="1794"/>
                  </a:cubicBezTo>
                  <a:cubicBezTo>
                    <a:pt x="3503" y="1799"/>
                    <a:pt x="3492" y="1813"/>
                    <a:pt x="3483" y="1827"/>
                  </a:cubicBezTo>
                  <a:cubicBezTo>
                    <a:pt x="3471" y="1844"/>
                    <a:pt x="3456" y="1880"/>
                    <a:pt x="3459" y="1886"/>
                  </a:cubicBezTo>
                  <a:cubicBezTo>
                    <a:pt x="3462" y="1892"/>
                    <a:pt x="3500" y="1868"/>
                    <a:pt x="3515" y="1847"/>
                  </a:cubicBezTo>
                  <a:cubicBezTo>
                    <a:pt x="3523" y="1836"/>
                    <a:pt x="3538" y="1814"/>
                    <a:pt x="3529" y="1799"/>
                  </a:cubicBezTo>
                  <a:cubicBezTo>
                    <a:pt x="3528" y="1797"/>
                    <a:pt x="3527" y="1795"/>
                    <a:pt x="3525" y="1794"/>
                  </a:cubicBezTo>
                  <a:close/>
                  <a:moveTo>
                    <a:pt x="3525" y="1091"/>
                  </a:moveTo>
                  <a:cubicBezTo>
                    <a:pt x="3525" y="1090"/>
                    <a:pt x="3524" y="1090"/>
                    <a:pt x="3524" y="1090"/>
                  </a:cubicBezTo>
                  <a:cubicBezTo>
                    <a:pt x="3522" y="1089"/>
                    <a:pt x="3519" y="1089"/>
                    <a:pt x="3516" y="1090"/>
                  </a:cubicBezTo>
                  <a:cubicBezTo>
                    <a:pt x="3503" y="1095"/>
                    <a:pt x="3492" y="1110"/>
                    <a:pt x="3483" y="1123"/>
                  </a:cubicBezTo>
                  <a:cubicBezTo>
                    <a:pt x="3471" y="1140"/>
                    <a:pt x="3456" y="1176"/>
                    <a:pt x="3459" y="1182"/>
                  </a:cubicBezTo>
                  <a:cubicBezTo>
                    <a:pt x="3462" y="1189"/>
                    <a:pt x="3500" y="1164"/>
                    <a:pt x="3515" y="1143"/>
                  </a:cubicBezTo>
                  <a:cubicBezTo>
                    <a:pt x="3523" y="1132"/>
                    <a:pt x="3538" y="1111"/>
                    <a:pt x="3529" y="1095"/>
                  </a:cubicBezTo>
                  <a:cubicBezTo>
                    <a:pt x="3528" y="1093"/>
                    <a:pt x="3527" y="1092"/>
                    <a:pt x="3525" y="1091"/>
                  </a:cubicBezTo>
                  <a:close/>
                  <a:moveTo>
                    <a:pt x="3475" y="1818"/>
                  </a:moveTo>
                  <a:cubicBezTo>
                    <a:pt x="3481" y="1810"/>
                    <a:pt x="3487" y="1802"/>
                    <a:pt x="3492" y="1794"/>
                  </a:cubicBezTo>
                  <a:cubicBezTo>
                    <a:pt x="3499" y="1782"/>
                    <a:pt x="3505" y="1770"/>
                    <a:pt x="3511" y="1758"/>
                  </a:cubicBezTo>
                  <a:cubicBezTo>
                    <a:pt x="3516" y="1745"/>
                    <a:pt x="3522" y="1733"/>
                    <a:pt x="3520" y="1718"/>
                  </a:cubicBezTo>
                  <a:cubicBezTo>
                    <a:pt x="3520" y="1715"/>
                    <a:pt x="3519" y="1712"/>
                    <a:pt x="3517" y="1710"/>
                  </a:cubicBezTo>
                  <a:cubicBezTo>
                    <a:pt x="3515" y="1707"/>
                    <a:pt x="3512" y="1707"/>
                    <a:pt x="3509" y="1708"/>
                  </a:cubicBezTo>
                  <a:cubicBezTo>
                    <a:pt x="3502" y="1710"/>
                    <a:pt x="3498" y="1716"/>
                    <a:pt x="3494" y="1722"/>
                  </a:cubicBezTo>
                  <a:cubicBezTo>
                    <a:pt x="3489" y="1730"/>
                    <a:pt x="3484" y="1738"/>
                    <a:pt x="3481" y="1746"/>
                  </a:cubicBezTo>
                  <a:cubicBezTo>
                    <a:pt x="3475" y="1761"/>
                    <a:pt x="3471" y="1776"/>
                    <a:pt x="3466" y="1792"/>
                  </a:cubicBezTo>
                  <a:cubicBezTo>
                    <a:pt x="3462" y="1806"/>
                    <a:pt x="3453" y="1833"/>
                    <a:pt x="3457" y="1837"/>
                  </a:cubicBezTo>
                  <a:cubicBezTo>
                    <a:pt x="3460" y="1841"/>
                    <a:pt x="3470" y="1826"/>
                    <a:pt x="3475" y="1818"/>
                  </a:cubicBezTo>
                  <a:close/>
                  <a:moveTo>
                    <a:pt x="3434" y="1840"/>
                  </a:moveTo>
                  <a:cubicBezTo>
                    <a:pt x="3428" y="1827"/>
                    <a:pt x="3421" y="1814"/>
                    <a:pt x="3412" y="1802"/>
                  </a:cubicBezTo>
                  <a:cubicBezTo>
                    <a:pt x="3409" y="1797"/>
                    <a:pt x="3405" y="1793"/>
                    <a:pt x="3400" y="1791"/>
                  </a:cubicBezTo>
                  <a:cubicBezTo>
                    <a:pt x="3395" y="1789"/>
                    <a:pt x="3389" y="1791"/>
                    <a:pt x="3386" y="1796"/>
                  </a:cubicBezTo>
                  <a:cubicBezTo>
                    <a:pt x="3384" y="1799"/>
                    <a:pt x="3383" y="1804"/>
                    <a:pt x="3384" y="1808"/>
                  </a:cubicBezTo>
                  <a:cubicBezTo>
                    <a:pt x="3384" y="1812"/>
                    <a:pt x="3385" y="1816"/>
                    <a:pt x="3386" y="1820"/>
                  </a:cubicBezTo>
                  <a:cubicBezTo>
                    <a:pt x="3397" y="1849"/>
                    <a:pt x="3417" y="1869"/>
                    <a:pt x="3437" y="1886"/>
                  </a:cubicBezTo>
                  <a:cubicBezTo>
                    <a:pt x="3439" y="1887"/>
                    <a:pt x="3441" y="1889"/>
                    <a:pt x="3443" y="1889"/>
                  </a:cubicBezTo>
                  <a:cubicBezTo>
                    <a:pt x="3444" y="1890"/>
                    <a:pt x="3445" y="1890"/>
                    <a:pt x="3445" y="1890"/>
                  </a:cubicBezTo>
                  <a:cubicBezTo>
                    <a:pt x="3447" y="1889"/>
                    <a:pt x="3448" y="1889"/>
                    <a:pt x="3449" y="1888"/>
                  </a:cubicBezTo>
                  <a:cubicBezTo>
                    <a:pt x="3453" y="1883"/>
                    <a:pt x="3447" y="1869"/>
                    <a:pt x="3446" y="1865"/>
                  </a:cubicBezTo>
                  <a:cubicBezTo>
                    <a:pt x="3442" y="1856"/>
                    <a:pt x="3438" y="1848"/>
                    <a:pt x="3434" y="1840"/>
                  </a:cubicBezTo>
                  <a:close/>
                  <a:moveTo>
                    <a:pt x="3457" y="1778"/>
                  </a:moveTo>
                  <a:cubicBezTo>
                    <a:pt x="3459" y="1773"/>
                    <a:pt x="3460" y="1767"/>
                    <a:pt x="3461" y="1762"/>
                  </a:cubicBezTo>
                  <a:cubicBezTo>
                    <a:pt x="3463" y="1752"/>
                    <a:pt x="3464" y="1742"/>
                    <a:pt x="3465" y="1731"/>
                  </a:cubicBezTo>
                  <a:cubicBezTo>
                    <a:pt x="3468" y="1715"/>
                    <a:pt x="3469" y="1698"/>
                    <a:pt x="3470" y="1680"/>
                  </a:cubicBezTo>
                  <a:cubicBezTo>
                    <a:pt x="3471" y="1666"/>
                    <a:pt x="3472" y="1643"/>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4"/>
                  </a:cubicBezTo>
                  <a:cubicBezTo>
                    <a:pt x="3450" y="1767"/>
                    <a:pt x="3453" y="1786"/>
                    <a:pt x="3457" y="1778"/>
                  </a:cubicBezTo>
                  <a:close/>
                  <a:moveTo>
                    <a:pt x="3432" y="1751"/>
                  </a:moveTo>
                  <a:cubicBezTo>
                    <a:pt x="3427" y="1736"/>
                    <a:pt x="3422" y="1713"/>
                    <a:pt x="3408" y="1708"/>
                  </a:cubicBezTo>
                  <a:cubicBezTo>
                    <a:pt x="3404" y="1706"/>
                    <a:pt x="3399" y="1707"/>
                    <a:pt x="3396" y="1712"/>
                  </a:cubicBezTo>
                  <a:cubicBezTo>
                    <a:pt x="3392" y="1717"/>
                    <a:pt x="3392" y="1726"/>
                    <a:pt x="3394" y="1733"/>
                  </a:cubicBezTo>
                  <a:cubicBezTo>
                    <a:pt x="3400" y="1754"/>
                    <a:pt x="3408" y="1774"/>
                    <a:pt x="3418" y="1793"/>
                  </a:cubicBezTo>
                  <a:cubicBezTo>
                    <a:pt x="3423" y="1802"/>
                    <a:pt x="3428" y="1811"/>
                    <a:pt x="3434" y="1819"/>
                  </a:cubicBezTo>
                  <a:cubicBezTo>
                    <a:pt x="3437" y="1823"/>
                    <a:pt x="3451" y="1848"/>
                    <a:pt x="3451" y="1838"/>
                  </a:cubicBezTo>
                  <a:cubicBezTo>
                    <a:pt x="3451" y="1826"/>
                    <a:pt x="3448" y="1813"/>
                    <a:pt x="3445" y="1802"/>
                  </a:cubicBezTo>
                  <a:cubicBezTo>
                    <a:pt x="3442" y="1784"/>
                    <a:pt x="3437" y="1767"/>
                    <a:pt x="3432" y="1751"/>
                  </a:cubicBezTo>
                  <a:close/>
                  <a:moveTo>
                    <a:pt x="1221" y="382"/>
                  </a:moveTo>
                  <a:cubicBezTo>
                    <a:pt x="1221" y="382"/>
                    <a:pt x="1220" y="382"/>
                    <a:pt x="1220" y="381"/>
                  </a:cubicBezTo>
                  <a:cubicBezTo>
                    <a:pt x="1218" y="380"/>
                    <a:pt x="1215" y="380"/>
                    <a:pt x="1212" y="381"/>
                  </a:cubicBezTo>
                  <a:cubicBezTo>
                    <a:pt x="1199" y="387"/>
                    <a:pt x="1188" y="401"/>
                    <a:pt x="1179" y="415"/>
                  </a:cubicBezTo>
                  <a:cubicBezTo>
                    <a:pt x="1168" y="432"/>
                    <a:pt x="1152" y="468"/>
                    <a:pt x="1155" y="474"/>
                  </a:cubicBezTo>
                  <a:cubicBezTo>
                    <a:pt x="1158" y="480"/>
                    <a:pt x="1196" y="455"/>
                    <a:pt x="1211" y="435"/>
                  </a:cubicBezTo>
                  <a:cubicBezTo>
                    <a:pt x="1219" y="424"/>
                    <a:pt x="1234" y="402"/>
                    <a:pt x="1225" y="386"/>
                  </a:cubicBezTo>
                  <a:cubicBezTo>
                    <a:pt x="1224" y="385"/>
                    <a:pt x="1223" y="383"/>
                    <a:pt x="1221" y="382"/>
                  </a:cubicBezTo>
                  <a:close/>
                  <a:moveTo>
                    <a:pt x="69" y="2149"/>
                  </a:moveTo>
                  <a:cubicBezTo>
                    <a:pt x="69" y="2149"/>
                    <a:pt x="68" y="2148"/>
                    <a:pt x="68" y="2148"/>
                  </a:cubicBezTo>
                  <a:cubicBezTo>
                    <a:pt x="66" y="2147"/>
                    <a:pt x="63" y="2147"/>
                    <a:pt x="60" y="2148"/>
                  </a:cubicBezTo>
                  <a:cubicBezTo>
                    <a:pt x="55" y="2150"/>
                    <a:pt x="50" y="2154"/>
                    <a:pt x="45" y="2158"/>
                  </a:cubicBezTo>
                  <a:cubicBezTo>
                    <a:pt x="75" y="2158"/>
                    <a:pt x="75" y="2158"/>
                    <a:pt x="75" y="2158"/>
                  </a:cubicBezTo>
                  <a:cubicBezTo>
                    <a:pt x="74" y="2157"/>
                    <a:pt x="74" y="2155"/>
                    <a:pt x="73" y="2153"/>
                  </a:cubicBezTo>
                  <a:cubicBezTo>
                    <a:pt x="72" y="2151"/>
                    <a:pt x="71" y="2150"/>
                    <a:pt x="69" y="2149"/>
                  </a:cubicBezTo>
                  <a:close/>
                  <a:moveTo>
                    <a:pt x="69" y="1443"/>
                  </a:moveTo>
                  <a:cubicBezTo>
                    <a:pt x="69" y="1443"/>
                    <a:pt x="68" y="1443"/>
                    <a:pt x="68" y="1443"/>
                  </a:cubicBezTo>
                  <a:cubicBezTo>
                    <a:pt x="66" y="1441"/>
                    <a:pt x="63" y="1442"/>
                    <a:pt x="60" y="1443"/>
                  </a:cubicBezTo>
                  <a:cubicBezTo>
                    <a:pt x="47" y="1448"/>
                    <a:pt x="36" y="1463"/>
                    <a:pt x="27" y="1476"/>
                  </a:cubicBezTo>
                  <a:cubicBezTo>
                    <a:pt x="16" y="1493"/>
                    <a:pt x="0" y="1529"/>
                    <a:pt x="3" y="1535"/>
                  </a:cubicBezTo>
                  <a:cubicBezTo>
                    <a:pt x="6" y="1542"/>
                    <a:pt x="44" y="1517"/>
                    <a:pt x="59" y="1496"/>
                  </a:cubicBezTo>
                  <a:cubicBezTo>
                    <a:pt x="67" y="1485"/>
                    <a:pt x="82" y="1463"/>
                    <a:pt x="73" y="1448"/>
                  </a:cubicBezTo>
                  <a:cubicBezTo>
                    <a:pt x="72" y="1446"/>
                    <a:pt x="71" y="1444"/>
                    <a:pt x="69" y="1443"/>
                  </a:cubicBezTo>
                  <a:close/>
                  <a:moveTo>
                    <a:pt x="64" y="2073"/>
                  </a:moveTo>
                  <a:cubicBezTo>
                    <a:pt x="64" y="2070"/>
                    <a:pt x="63" y="2067"/>
                    <a:pt x="62" y="2064"/>
                  </a:cubicBezTo>
                  <a:cubicBezTo>
                    <a:pt x="59" y="2062"/>
                    <a:pt x="56" y="2061"/>
                    <a:pt x="53" y="2062"/>
                  </a:cubicBezTo>
                  <a:cubicBezTo>
                    <a:pt x="46" y="2064"/>
                    <a:pt x="42" y="2070"/>
                    <a:pt x="38" y="2077"/>
                  </a:cubicBezTo>
                  <a:cubicBezTo>
                    <a:pt x="33" y="2085"/>
                    <a:pt x="28" y="2092"/>
                    <a:pt x="25" y="2101"/>
                  </a:cubicBezTo>
                  <a:cubicBezTo>
                    <a:pt x="19" y="2116"/>
                    <a:pt x="15" y="2131"/>
                    <a:pt x="10" y="2146"/>
                  </a:cubicBezTo>
                  <a:cubicBezTo>
                    <a:pt x="9" y="2150"/>
                    <a:pt x="8" y="2154"/>
                    <a:pt x="6" y="2158"/>
                  </a:cubicBezTo>
                  <a:cubicBezTo>
                    <a:pt x="30" y="2158"/>
                    <a:pt x="30" y="2158"/>
                    <a:pt x="30" y="2158"/>
                  </a:cubicBezTo>
                  <a:cubicBezTo>
                    <a:pt x="32" y="2155"/>
                    <a:pt x="34" y="2152"/>
                    <a:pt x="36" y="2149"/>
                  </a:cubicBezTo>
                  <a:cubicBezTo>
                    <a:pt x="43" y="2137"/>
                    <a:pt x="49" y="2125"/>
                    <a:pt x="55" y="2112"/>
                  </a:cubicBezTo>
                  <a:cubicBezTo>
                    <a:pt x="60" y="2100"/>
                    <a:pt x="66" y="2088"/>
                    <a:pt x="64" y="2073"/>
                  </a:cubicBezTo>
                  <a:close/>
                  <a:moveTo>
                    <a:pt x="19" y="1467"/>
                  </a:moveTo>
                  <a:cubicBezTo>
                    <a:pt x="25" y="1460"/>
                    <a:pt x="31" y="1451"/>
                    <a:pt x="36" y="1443"/>
                  </a:cubicBezTo>
                  <a:cubicBezTo>
                    <a:pt x="43" y="1432"/>
                    <a:pt x="49" y="1420"/>
                    <a:pt x="55" y="1407"/>
                  </a:cubicBezTo>
                  <a:cubicBezTo>
                    <a:pt x="60" y="1395"/>
                    <a:pt x="66" y="1382"/>
                    <a:pt x="64" y="1367"/>
                  </a:cubicBezTo>
                  <a:cubicBezTo>
                    <a:pt x="64" y="1364"/>
                    <a:pt x="63" y="1361"/>
                    <a:pt x="62" y="1359"/>
                  </a:cubicBezTo>
                  <a:cubicBezTo>
                    <a:pt x="59" y="1356"/>
                    <a:pt x="56" y="1356"/>
                    <a:pt x="53" y="1357"/>
                  </a:cubicBezTo>
                  <a:cubicBezTo>
                    <a:pt x="46" y="1359"/>
                    <a:pt x="42" y="1365"/>
                    <a:pt x="38" y="1371"/>
                  </a:cubicBezTo>
                  <a:cubicBezTo>
                    <a:pt x="33" y="1379"/>
                    <a:pt x="28" y="1387"/>
                    <a:pt x="25" y="1396"/>
                  </a:cubicBezTo>
                  <a:cubicBezTo>
                    <a:pt x="19" y="1410"/>
                    <a:pt x="15" y="1425"/>
                    <a:pt x="10" y="1441"/>
                  </a:cubicBezTo>
                  <a:cubicBezTo>
                    <a:pt x="8" y="1449"/>
                    <a:pt x="4" y="1461"/>
                    <a:pt x="2" y="1470"/>
                  </a:cubicBezTo>
                  <a:cubicBezTo>
                    <a:pt x="2" y="1487"/>
                    <a:pt x="2" y="1487"/>
                    <a:pt x="2" y="1487"/>
                  </a:cubicBezTo>
                  <a:cubicBezTo>
                    <a:pt x="6" y="1488"/>
                    <a:pt x="14" y="1474"/>
                    <a:pt x="19" y="1467"/>
                  </a:cubicBezTo>
                  <a:close/>
                  <a:moveTo>
                    <a:pt x="9" y="1381"/>
                  </a:moveTo>
                  <a:cubicBezTo>
                    <a:pt x="12" y="1364"/>
                    <a:pt x="14" y="1347"/>
                    <a:pt x="14" y="1330"/>
                  </a:cubicBezTo>
                  <a:cubicBezTo>
                    <a:pt x="15" y="1315"/>
                    <a:pt x="16" y="1293"/>
                    <a:pt x="4" y="1285"/>
                  </a:cubicBezTo>
                  <a:cubicBezTo>
                    <a:pt x="3" y="1285"/>
                    <a:pt x="2" y="1285"/>
                    <a:pt x="2" y="1284"/>
                  </a:cubicBezTo>
                  <a:cubicBezTo>
                    <a:pt x="2" y="1425"/>
                    <a:pt x="2" y="1425"/>
                    <a:pt x="2" y="1425"/>
                  </a:cubicBezTo>
                  <a:cubicBezTo>
                    <a:pt x="3" y="1421"/>
                    <a:pt x="4" y="1415"/>
                    <a:pt x="5" y="1411"/>
                  </a:cubicBezTo>
                  <a:cubicBezTo>
                    <a:pt x="7" y="1401"/>
                    <a:pt x="8" y="1391"/>
                    <a:pt x="9" y="1381"/>
                  </a:cubicBezTo>
                  <a:close/>
                  <a:moveTo>
                    <a:pt x="69" y="738"/>
                  </a:moveTo>
                  <a:cubicBezTo>
                    <a:pt x="69" y="738"/>
                    <a:pt x="68" y="737"/>
                    <a:pt x="68" y="737"/>
                  </a:cubicBezTo>
                  <a:cubicBezTo>
                    <a:pt x="66" y="736"/>
                    <a:pt x="63" y="736"/>
                    <a:pt x="60" y="737"/>
                  </a:cubicBezTo>
                  <a:cubicBezTo>
                    <a:pt x="47" y="742"/>
                    <a:pt x="36" y="757"/>
                    <a:pt x="27" y="770"/>
                  </a:cubicBezTo>
                  <a:cubicBezTo>
                    <a:pt x="16" y="787"/>
                    <a:pt x="0" y="823"/>
                    <a:pt x="3" y="830"/>
                  </a:cubicBezTo>
                  <a:cubicBezTo>
                    <a:pt x="6" y="836"/>
                    <a:pt x="44" y="811"/>
                    <a:pt x="59" y="791"/>
                  </a:cubicBezTo>
                  <a:cubicBezTo>
                    <a:pt x="67" y="780"/>
                    <a:pt x="82" y="758"/>
                    <a:pt x="73" y="742"/>
                  </a:cubicBezTo>
                  <a:cubicBezTo>
                    <a:pt x="72" y="740"/>
                    <a:pt x="71" y="739"/>
                    <a:pt x="69" y="738"/>
                  </a:cubicBezTo>
                  <a:close/>
                  <a:moveTo>
                    <a:pt x="14" y="2035"/>
                  </a:moveTo>
                  <a:cubicBezTo>
                    <a:pt x="15" y="2021"/>
                    <a:pt x="16" y="1998"/>
                    <a:pt x="4" y="1991"/>
                  </a:cubicBezTo>
                  <a:cubicBezTo>
                    <a:pt x="3" y="1990"/>
                    <a:pt x="2" y="1990"/>
                    <a:pt x="2" y="1990"/>
                  </a:cubicBezTo>
                  <a:cubicBezTo>
                    <a:pt x="2" y="2131"/>
                    <a:pt x="2" y="2131"/>
                    <a:pt x="2" y="2131"/>
                  </a:cubicBezTo>
                  <a:cubicBezTo>
                    <a:pt x="3" y="2126"/>
                    <a:pt x="4" y="2121"/>
                    <a:pt x="5" y="2117"/>
                  </a:cubicBezTo>
                  <a:cubicBezTo>
                    <a:pt x="7" y="2106"/>
                    <a:pt x="8" y="2096"/>
                    <a:pt x="9" y="2086"/>
                  </a:cubicBezTo>
                  <a:cubicBezTo>
                    <a:pt x="12" y="2069"/>
                    <a:pt x="14" y="2052"/>
                    <a:pt x="14" y="2035"/>
                  </a:cubicBezTo>
                  <a:close/>
                  <a:moveTo>
                    <a:pt x="1153" y="1778"/>
                  </a:moveTo>
                  <a:cubicBezTo>
                    <a:pt x="1155" y="1773"/>
                    <a:pt x="1156" y="1767"/>
                    <a:pt x="1157" y="1762"/>
                  </a:cubicBezTo>
                  <a:cubicBezTo>
                    <a:pt x="1159" y="1752"/>
                    <a:pt x="1160" y="1742"/>
                    <a:pt x="1161" y="1731"/>
                  </a:cubicBezTo>
                  <a:cubicBezTo>
                    <a:pt x="1164" y="1715"/>
                    <a:pt x="1165" y="1698"/>
                    <a:pt x="1166" y="1680"/>
                  </a:cubicBezTo>
                  <a:cubicBezTo>
                    <a:pt x="1167" y="1666"/>
                    <a:pt x="1168" y="1643"/>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4"/>
                  </a:cubicBezTo>
                  <a:cubicBezTo>
                    <a:pt x="1146" y="1767"/>
                    <a:pt x="1149" y="1786"/>
                    <a:pt x="1153" y="1778"/>
                  </a:cubicBezTo>
                  <a:close/>
                  <a:moveTo>
                    <a:pt x="1171" y="1818"/>
                  </a:moveTo>
                  <a:cubicBezTo>
                    <a:pt x="1177" y="1810"/>
                    <a:pt x="1183" y="1802"/>
                    <a:pt x="1188" y="1794"/>
                  </a:cubicBezTo>
                  <a:cubicBezTo>
                    <a:pt x="1195" y="1782"/>
                    <a:pt x="1201" y="1770"/>
                    <a:pt x="1207" y="1758"/>
                  </a:cubicBezTo>
                  <a:cubicBezTo>
                    <a:pt x="1212" y="1745"/>
                    <a:pt x="1218" y="1733"/>
                    <a:pt x="1216" y="1718"/>
                  </a:cubicBezTo>
                  <a:cubicBezTo>
                    <a:pt x="1216" y="1715"/>
                    <a:pt x="1215" y="1712"/>
                    <a:pt x="1214" y="1710"/>
                  </a:cubicBezTo>
                  <a:cubicBezTo>
                    <a:pt x="1211" y="1707"/>
                    <a:pt x="1208" y="1707"/>
                    <a:pt x="1205" y="1708"/>
                  </a:cubicBezTo>
                  <a:cubicBezTo>
                    <a:pt x="1198" y="1710"/>
                    <a:pt x="1194" y="1716"/>
                    <a:pt x="1190" y="1722"/>
                  </a:cubicBezTo>
                  <a:cubicBezTo>
                    <a:pt x="1185" y="1730"/>
                    <a:pt x="1180" y="1738"/>
                    <a:pt x="1177" y="1746"/>
                  </a:cubicBezTo>
                  <a:cubicBezTo>
                    <a:pt x="1171" y="1761"/>
                    <a:pt x="1167" y="1776"/>
                    <a:pt x="1162" y="1792"/>
                  </a:cubicBezTo>
                  <a:cubicBezTo>
                    <a:pt x="1158" y="1806"/>
                    <a:pt x="1149" y="1833"/>
                    <a:pt x="1153" y="1837"/>
                  </a:cubicBezTo>
                  <a:cubicBezTo>
                    <a:pt x="1156" y="1841"/>
                    <a:pt x="1166" y="1826"/>
                    <a:pt x="1171" y="1818"/>
                  </a:cubicBezTo>
                  <a:close/>
                  <a:moveTo>
                    <a:pt x="1221" y="1091"/>
                  </a:moveTo>
                  <a:cubicBezTo>
                    <a:pt x="1221" y="1090"/>
                    <a:pt x="1220" y="1090"/>
                    <a:pt x="1220" y="1090"/>
                  </a:cubicBezTo>
                  <a:cubicBezTo>
                    <a:pt x="1218" y="1089"/>
                    <a:pt x="1215" y="1089"/>
                    <a:pt x="1212" y="1090"/>
                  </a:cubicBezTo>
                  <a:cubicBezTo>
                    <a:pt x="1199" y="1095"/>
                    <a:pt x="1188" y="1110"/>
                    <a:pt x="1179" y="1123"/>
                  </a:cubicBezTo>
                  <a:cubicBezTo>
                    <a:pt x="1168" y="1140"/>
                    <a:pt x="1152" y="1176"/>
                    <a:pt x="1155" y="1182"/>
                  </a:cubicBezTo>
                  <a:cubicBezTo>
                    <a:pt x="1158" y="1189"/>
                    <a:pt x="1196" y="1164"/>
                    <a:pt x="1211" y="1143"/>
                  </a:cubicBezTo>
                  <a:cubicBezTo>
                    <a:pt x="1219" y="1132"/>
                    <a:pt x="1234" y="1111"/>
                    <a:pt x="1225" y="1095"/>
                  </a:cubicBezTo>
                  <a:cubicBezTo>
                    <a:pt x="1224" y="1093"/>
                    <a:pt x="1223" y="1092"/>
                    <a:pt x="1221" y="1091"/>
                  </a:cubicBezTo>
                  <a:close/>
                  <a:moveTo>
                    <a:pt x="69" y="32"/>
                  </a:moveTo>
                  <a:cubicBezTo>
                    <a:pt x="69" y="32"/>
                    <a:pt x="68" y="32"/>
                    <a:pt x="68" y="32"/>
                  </a:cubicBezTo>
                  <a:cubicBezTo>
                    <a:pt x="66" y="30"/>
                    <a:pt x="63" y="31"/>
                    <a:pt x="60" y="32"/>
                  </a:cubicBezTo>
                  <a:cubicBezTo>
                    <a:pt x="47" y="37"/>
                    <a:pt x="36" y="51"/>
                    <a:pt x="27" y="65"/>
                  </a:cubicBezTo>
                  <a:cubicBezTo>
                    <a:pt x="16" y="82"/>
                    <a:pt x="0" y="118"/>
                    <a:pt x="3" y="124"/>
                  </a:cubicBezTo>
                  <a:cubicBezTo>
                    <a:pt x="6" y="130"/>
                    <a:pt x="44" y="105"/>
                    <a:pt x="59" y="85"/>
                  </a:cubicBezTo>
                  <a:cubicBezTo>
                    <a:pt x="67" y="74"/>
                    <a:pt x="82" y="52"/>
                    <a:pt x="73" y="36"/>
                  </a:cubicBezTo>
                  <a:cubicBezTo>
                    <a:pt x="72" y="35"/>
                    <a:pt x="71" y="33"/>
                    <a:pt x="69" y="32"/>
                  </a:cubicBezTo>
                  <a:close/>
                  <a:moveTo>
                    <a:pt x="1221" y="1794"/>
                  </a:moveTo>
                  <a:cubicBezTo>
                    <a:pt x="1221" y="1794"/>
                    <a:pt x="1220" y="1794"/>
                    <a:pt x="1220" y="1794"/>
                  </a:cubicBezTo>
                  <a:cubicBezTo>
                    <a:pt x="1218" y="1792"/>
                    <a:pt x="1215" y="1793"/>
                    <a:pt x="1212" y="1794"/>
                  </a:cubicBezTo>
                  <a:cubicBezTo>
                    <a:pt x="1199" y="1799"/>
                    <a:pt x="1188" y="1813"/>
                    <a:pt x="1179" y="1827"/>
                  </a:cubicBezTo>
                  <a:cubicBezTo>
                    <a:pt x="1168" y="1844"/>
                    <a:pt x="1152" y="1880"/>
                    <a:pt x="1155" y="1886"/>
                  </a:cubicBezTo>
                  <a:cubicBezTo>
                    <a:pt x="1158" y="1892"/>
                    <a:pt x="1196" y="1868"/>
                    <a:pt x="1211" y="1847"/>
                  </a:cubicBezTo>
                  <a:cubicBezTo>
                    <a:pt x="1219" y="1836"/>
                    <a:pt x="1234" y="1814"/>
                    <a:pt x="1225" y="1799"/>
                  </a:cubicBezTo>
                  <a:cubicBezTo>
                    <a:pt x="1224" y="1797"/>
                    <a:pt x="1223" y="1795"/>
                    <a:pt x="1221" y="1794"/>
                  </a:cubicBezTo>
                  <a:close/>
                  <a:moveTo>
                    <a:pt x="1130" y="1840"/>
                  </a:moveTo>
                  <a:cubicBezTo>
                    <a:pt x="1124" y="1827"/>
                    <a:pt x="1117" y="1814"/>
                    <a:pt x="1108" y="1802"/>
                  </a:cubicBezTo>
                  <a:cubicBezTo>
                    <a:pt x="1105" y="1797"/>
                    <a:pt x="1101" y="1793"/>
                    <a:pt x="1096" y="1791"/>
                  </a:cubicBezTo>
                  <a:cubicBezTo>
                    <a:pt x="1091" y="1789"/>
                    <a:pt x="1085" y="1791"/>
                    <a:pt x="1082" y="1796"/>
                  </a:cubicBezTo>
                  <a:cubicBezTo>
                    <a:pt x="1080" y="1799"/>
                    <a:pt x="1079" y="1804"/>
                    <a:pt x="1080" y="1808"/>
                  </a:cubicBezTo>
                  <a:cubicBezTo>
                    <a:pt x="1080" y="1812"/>
                    <a:pt x="1081" y="1816"/>
                    <a:pt x="1082" y="1820"/>
                  </a:cubicBezTo>
                  <a:cubicBezTo>
                    <a:pt x="1093" y="1849"/>
                    <a:pt x="1113" y="1869"/>
                    <a:pt x="1133" y="1886"/>
                  </a:cubicBezTo>
                  <a:cubicBezTo>
                    <a:pt x="1135" y="1887"/>
                    <a:pt x="1137" y="1889"/>
                    <a:pt x="1139" y="1889"/>
                  </a:cubicBezTo>
                  <a:cubicBezTo>
                    <a:pt x="1140" y="1890"/>
                    <a:pt x="1141" y="1890"/>
                    <a:pt x="1142" y="1890"/>
                  </a:cubicBezTo>
                  <a:cubicBezTo>
                    <a:pt x="1143" y="1889"/>
                    <a:pt x="1144" y="1889"/>
                    <a:pt x="1145" y="1888"/>
                  </a:cubicBezTo>
                  <a:cubicBezTo>
                    <a:pt x="1149" y="1883"/>
                    <a:pt x="1143" y="1869"/>
                    <a:pt x="1142" y="1865"/>
                  </a:cubicBezTo>
                  <a:cubicBezTo>
                    <a:pt x="1138" y="1856"/>
                    <a:pt x="1134" y="1848"/>
                    <a:pt x="1130" y="1840"/>
                  </a:cubicBezTo>
                  <a:close/>
                  <a:moveTo>
                    <a:pt x="1128" y="1751"/>
                  </a:moveTo>
                  <a:cubicBezTo>
                    <a:pt x="1124" y="1736"/>
                    <a:pt x="1118" y="1713"/>
                    <a:pt x="1104" y="1708"/>
                  </a:cubicBezTo>
                  <a:cubicBezTo>
                    <a:pt x="1100" y="1706"/>
                    <a:pt x="1095" y="1707"/>
                    <a:pt x="1092" y="1712"/>
                  </a:cubicBezTo>
                  <a:cubicBezTo>
                    <a:pt x="1088" y="1717"/>
                    <a:pt x="1088" y="1726"/>
                    <a:pt x="1090" y="1733"/>
                  </a:cubicBezTo>
                  <a:cubicBezTo>
                    <a:pt x="1096" y="1754"/>
                    <a:pt x="1104" y="1774"/>
                    <a:pt x="1114" y="1793"/>
                  </a:cubicBezTo>
                  <a:cubicBezTo>
                    <a:pt x="1119" y="1802"/>
                    <a:pt x="1125" y="1811"/>
                    <a:pt x="1130" y="1819"/>
                  </a:cubicBezTo>
                  <a:cubicBezTo>
                    <a:pt x="1133" y="1823"/>
                    <a:pt x="1147" y="1848"/>
                    <a:pt x="1147" y="1838"/>
                  </a:cubicBezTo>
                  <a:cubicBezTo>
                    <a:pt x="1147" y="1826"/>
                    <a:pt x="1144" y="1813"/>
                    <a:pt x="1141" y="1802"/>
                  </a:cubicBezTo>
                  <a:cubicBezTo>
                    <a:pt x="1138" y="1784"/>
                    <a:pt x="1133" y="1767"/>
                    <a:pt x="1128" y="1751"/>
                  </a:cubicBezTo>
                  <a:close/>
                </a:path>
              </a:pathLst>
            </a:custGeom>
            <a:solidFill>
              <a:schemeClr val="accent1"/>
            </a:solidFill>
            <a:ln w="9525">
              <a:noFill/>
              <a:round/>
              <a:headEnd/>
              <a:tailEnd/>
            </a:ln>
          </p:spPr>
        </p:sp>
        <p:sp>
          <p:nvSpPr>
            <p:cNvPr id="23" name="Freeform 9">
              <a:extLst>
                <a:ext uri="{FF2B5EF4-FFF2-40B4-BE49-F238E27FC236}">
                  <a16:creationId xmlns:a16="http://schemas.microsoft.com/office/drawing/2014/main" id="{072B06A3-8BEC-49E4-99D0-6FD524299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82493" y="3378"/>
              <a:ext cx="11205925" cy="6851347"/>
            </a:xfrm>
            <a:custGeom>
              <a:avLst/>
              <a:gdLst/>
              <a:ahLst/>
              <a:cxnLst/>
              <a:rect l="0" t="0" r="r" b="b"/>
              <a:pathLst>
                <a:path w="3531" h="2158">
                  <a:moveTo>
                    <a:pt x="1203" y="57"/>
                  </a:moveTo>
                  <a:cubicBezTo>
                    <a:pt x="1206" y="61"/>
                    <a:pt x="1220" y="86"/>
                    <a:pt x="1220" y="75"/>
                  </a:cubicBezTo>
                  <a:cubicBezTo>
                    <a:pt x="1220" y="64"/>
                    <a:pt x="1217" y="51"/>
                    <a:pt x="1214" y="40"/>
                  </a:cubicBezTo>
                  <a:cubicBezTo>
                    <a:pt x="1211" y="26"/>
                    <a:pt x="1208" y="13"/>
                    <a:pt x="1205" y="0"/>
                  </a:cubicBezTo>
                  <a:cubicBezTo>
                    <a:pt x="1173" y="0"/>
                    <a:pt x="1173" y="0"/>
                    <a:pt x="1173" y="0"/>
                  </a:cubicBezTo>
                  <a:cubicBezTo>
                    <a:pt x="1177" y="11"/>
                    <a:pt x="1182" y="21"/>
                    <a:pt x="1187" y="31"/>
                  </a:cubicBezTo>
                  <a:cubicBezTo>
                    <a:pt x="1192" y="40"/>
                    <a:pt x="1198" y="49"/>
                    <a:pt x="1203" y="57"/>
                  </a:cubicBezTo>
                  <a:close/>
                  <a:moveTo>
                    <a:pt x="1226" y="16"/>
                  </a:moveTo>
                  <a:cubicBezTo>
                    <a:pt x="1228" y="11"/>
                    <a:pt x="1229" y="5"/>
                    <a:pt x="1230" y="0"/>
                  </a:cubicBezTo>
                  <a:cubicBezTo>
                    <a:pt x="1218" y="0"/>
                    <a:pt x="1218" y="0"/>
                    <a:pt x="1218" y="0"/>
                  </a:cubicBezTo>
                  <a:cubicBezTo>
                    <a:pt x="1218" y="1"/>
                    <a:pt x="1218" y="2"/>
                    <a:pt x="1218" y="2"/>
                  </a:cubicBezTo>
                  <a:cubicBezTo>
                    <a:pt x="1219" y="5"/>
                    <a:pt x="1222" y="24"/>
                    <a:pt x="1226" y="16"/>
                  </a:cubicBezTo>
                  <a:close/>
                  <a:moveTo>
                    <a:pt x="1155" y="58"/>
                  </a:moveTo>
                  <a:cubicBezTo>
                    <a:pt x="1166" y="87"/>
                    <a:pt x="1186" y="107"/>
                    <a:pt x="1206" y="124"/>
                  </a:cubicBezTo>
                  <a:cubicBezTo>
                    <a:pt x="1208" y="125"/>
                    <a:pt x="1210" y="127"/>
                    <a:pt x="1212" y="127"/>
                  </a:cubicBezTo>
                  <a:cubicBezTo>
                    <a:pt x="1213" y="128"/>
                    <a:pt x="1214" y="128"/>
                    <a:pt x="1215" y="128"/>
                  </a:cubicBezTo>
                  <a:cubicBezTo>
                    <a:pt x="1216" y="127"/>
                    <a:pt x="1217" y="127"/>
                    <a:pt x="1218" y="125"/>
                  </a:cubicBezTo>
                  <a:cubicBezTo>
                    <a:pt x="1222" y="121"/>
                    <a:pt x="1216" y="107"/>
                    <a:pt x="1215" y="102"/>
                  </a:cubicBezTo>
                  <a:cubicBezTo>
                    <a:pt x="1211" y="94"/>
                    <a:pt x="1207" y="86"/>
                    <a:pt x="1203" y="78"/>
                  </a:cubicBezTo>
                  <a:cubicBezTo>
                    <a:pt x="1197" y="65"/>
                    <a:pt x="1190" y="52"/>
                    <a:pt x="1181" y="40"/>
                  </a:cubicBezTo>
                  <a:cubicBezTo>
                    <a:pt x="1178" y="35"/>
                    <a:pt x="1174" y="31"/>
                    <a:pt x="1169" y="29"/>
                  </a:cubicBezTo>
                  <a:cubicBezTo>
                    <a:pt x="1164" y="27"/>
                    <a:pt x="1158" y="29"/>
                    <a:pt x="1155" y="34"/>
                  </a:cubicBezTo>
                  <a:cubicBezTo>
                    <a:pt x="1153" y="37"/>
                    <a:pt x="1152" y="42"/>
                    <a:pt x="1153" y="46"/>
                  </a:cubicBezTo>
                  <a:cubicBezTo>
                    <a:pt x="1153" y="50"/>
                    <a:pt x="1154" y="54"/>
                    <a:pt x="1155" y="58"/>
                  </a:cubicBezTo>
                  <a:close/>
                  <a:moveTo>
                    <a:pt x="1229" y="580"/>
                  </a:moveTo>
                  <a:cubicBezTo>
                    <a:pt x="1224" y="577"/>
                    <a:pt x="1217" y="579"/>
                    <a:pt x="1213" y="584"/>
                  </a:cubicBezTo>
                  <a:cubicBezTo>
                    <a:pt x="1209" y="589"/>
                    <a:pt x="1207" y="596"/>
                    <a:pt x="1206" y="603"/>
                  </a:cubicBezTo>
                  <a:cubicBezTo>
                    <a:pt x="1207" y="629"/>
                    <a:pt x="1210" y="653"/>
                    <a:pt x="1213" y="678"/>
                  </a:cubicBezTo>
                  <a:cubicBezTo>
                    <a:pt x="1215" y="688"/>
                    <a:pt x="1216" y="698"/>
                    <a:pt x="1218" y="708"/>
                  </a:cubicBezTo>
                  <a:cubicBezTo>
                    <a:pt x="1219" y="711"/>
                    <a:pt x="1222" y="729"/>
                    <a:pt x="1226" y="721"/>
                  </a:cubicBezTo>
                  <a:cubicBezTo>
                    <a:pt x="1228" y="717"/>
                    <a:pt x="1229" y="710"/>
                    <a:pt x="1230" y="705"/>
                  </a:cubicBezTo>
                  <a:cubicBezTo>
                    <a:pt x="1232" y="695"/>
                    <a:pt x="1233" y="685"/>
                    <a:pt x="1234" y="675"/>
                  </a:cubicBezTo>
                  <a:cubicBezTo>
                    <a:pt x="1237" y="658"/>
                    <a:pt x="1238" y="641"/>
                    <a:pt x="1239" y="624"/>
                  </a:cubicBezTo>
                  <a:cubicBezTo>
                    <a:pt x="1240" y="610"/>
                    <a:pt x="1241" y="587"/>
                    <a:pt x="1229" y="580"/>
                  </a:cubicBezTo>
                  <a:close/>
                  <a:moveTo>
                    <a:pt x="1201" y="694"/>
                  </a:moveTo>
                  <a:cubicBezTo>
                    <a:pt x="1197" y="680"/>
                    <a:pt x="1191" y="656"/>
                    <a:pt x="1177" y="651"/>
                  </a:cubicBezTo>
                  <a:cubicBezTo>
                    <a:pt x="1173" y="650"/>
                    <a:pt x="1168" y="651"/>
                    <a:pt x="1165" y="655"/>
                  </a:cubicBezTo>
                  <a:cubicBezTo>
                    <a:pt x="1161" y="661"/>
                    <a:pt x="1161" y="669"/>
                    <a:pt x="1163" y="676"/>
                  </a:cubicBezTo>
                  <a:cubicBezTo>
                    <a:pt x="1169" y="697"/>
                    <a:pt x="1177" y="718"/>
                    <a:pt x="1187" y="736"/>
                  </a:cubicBezTo>
                  <a:cubicBezTo>
                    <a:pt x="1192" y="745"/>
                    <a:pt x="1198" y="754"/>
                    <a:pt x="1203" y="763"/>
                  </a:cubicBezTo>
                  <a:cubicBezTo>
                    <a:pt x="1206" y="767"/>
                    <a:pt x="1220" y="791"/>
                    <a:pt x="1220" y="781"/>
                  </a:cubicBezTo>
                  <a:cubicBezTo>
                    <a:pt x="1220" y="769"/>
                    <a:pt x="1217" y="757"/>
                    <a:pt x="1214" y="745"/>
                  </a:cubicBezTo>
                  <a:cubicBezTo>
                    <a:pt x="1211" y="728"/>
                    <a:pt x="1206" y="711"/>
                    <a:pt x="1201" y="694"/>
                  </a:cubicBezTo>
                  <a:close/>
                  <a:moveTo>
                    <a:pt x="1244" y="762"/>
                  </a:moveTo>
                  <a:cubicBezTo>
                    <a:pt x="1250" y="754"/>
                    <a:pt x="1256" y="746"/>
                    <a:pt x="1261" y="737"/>
                  </a:cubicBezTo>
                  <a:cubicBezTo>
                    <a:pt x="1268" y="726"/>
                    <a:pt x="1274" y="714"/>
                    <a:pt x="1280" y="701"/>
                  </a:cubicBezTo>
                  <a:cubicBezTo>
                    <a:pt x="1285" y="689"/>
                    <a:pt x="1291" y="677"/>
                    <a:pt x="1289" y="662"/>
                  </a:cubicBezTo>
                  <a:cubicBezTo>
                    <a:pt x="1289" y="659"/>
                    <a:pt x="1288" y="655"/>
                    <a:pt x="1287" y="653"/>
                  </a:cubicBezTo>
                  <a:cubicBezTo>
                    <a:pt x="1284" y="650"/>
                    <a:pt x="1281" y="650"/>
                    <a:pt x="1278" y="651"/>
                  </a:cubicBezTo>
                  <a:cubicBezTo>
                    <a:pt x="1271" y="653"/>
                    <a:pt x="1267" y="659"/>
                    <a:pt x="1263" y="666"/>
                  </a:cubicBezTo>
                  <a:cubicBezTo>
                    <a:pt x="1258" y="673"/>
                    <a:pt x="1253" y="681"/>
                    <a:pt x="1250" y="690"/>
                  </a:cubicBezTo>
                  <a:cubicBezTo>
                    <a:pt x="1244" y="705"/>
                    <a:pt x="1240" y="720"/>
                    <a:pt x="1235" y="735"/>
                  </a:cubicBezTo>
                  <a:cubicBezTo>
                    <a:pt x="1231" y="750"/>
                    <a:pt x="1222" y="776"/>
                    <a:pt x="1226" y="780"/>
                  </a:cubicBezTo>
                  <a:cubicBezTo>
                    <a:pt x="1229" y="784"/>
                    <a:pt x="1239" y="769"/>
                    <a:pt x="1244" y="762"/>
                  </a:cubicBezTo>
                  <a:close/>
                  <a:moveTo>
                    <a:pt x="3" y="408"/>
                  </a:moveTo>
                  <a:cubicBezTo>
                    <a:pt x="14" y="437"/>
                    <a:pt x="34" y="457"/>
                    <a:pt x="54" y="474"/>
                  </a:cubicBezTo>
                  <a:cubicBezTo>
                    <a:pt x="56" y="475"/>
                    <a:pt x="58" y="477"/>
                    <a:pt x="60" y="477"/>
                  </a:cubicBezTo>
                  <a:cubicBezTo>
                    <a:pt x="61" y="478"/>
                    <a:pt x="62" y="478"/>
                    <a:pt x="63" y="477"/>
                  </a:cubicBezTo>
                  <a:cubicBezTo>
                    <a:pt x="64" y="477"/>
                    <a:pt x="65" y="477"/>
                    <a:pt x="66" y="475"/>
                  </a:cubicBezTo>
                  <a:cubicBezTo>
                    <a:pt x="70" y="470"/>
                    <a:pt x="64" y="457"/>
                    <a:pt x="63" y="452"/>
                  </a:cubicBezTo>
                  <a:cubicBezTo>
                    <a:pt x="59" y="444"/>
                    <a:pt x="55" y="436"/>
                    <a:pt x="51" y="428"/>
                  </a:cubicBezTo>
                  <a:cubicBezTo>
                    <a:pt x="45" y="415"/>
                    <a:pt x="38" y="402"/>
                    <a:pt x="29" y="390"/>
                  </a:cubicBezTo>
                  <a:cubicBezTo>
                    <a:pt x="26" y="385"/>
                    <a:pt x="22" y="380"/>
                    <a:pt x="17" y="379"/>
                  </a:cubicBezTo>
                  <a:cubicBezTo>
                    <a:pt x="12" y="377"/>
                    <a:pt x="6" y="379"/>
                    <a:pt x="3" y="384"/>
                  </a:cubicBezTo>
                  <a:cubicBezTo>
                    <a:pt x="1" y="387"/>
                    <a:pt x="0" y="392"/>
                    <a:pt x="1" y="396"/>
                  </a:cubicBezTo>
                  <a:cubicBezTo>
                    <a:pt x="1" y="400"/>
                    <a:pt x="2" y="404"/>
                    <a:pt x="3" y="408"/>
                  </a:cubicBezTo>
                  <a:close/>
                  <a:moveTo>
                    <a:pt x="1155" y="763"/>
                  </a:moveTo>
                  <a:cubicBezTo>
                    <a:pt x="1166" y="793"/>
                    <a:pt x="1186" y="812"/>
                    <a:pt x="1206" y="829"/>
                  </a:cubicBezTo>
                  <a:cubicBezTo>
                    <a:pt x="1208" y="831"/>
                    <a:pt x="1210" y="832"/>
                    <a:pt x="1212" y="833"/>
                  </a:cubicBezTo>
                  <a:cubicBezTo>
                    <a:pt x="1213" y="833"/>
                    <a:pt x="1214" y="833"/>
                    <a:pt x="1215" y="833"/>
                  </a:cubicBezTo>
                  <a:cubicBezTo>
                    <a:pt x="1216" y="833"/>
                    <a:pt x="1217" y="832"/>
                    <a:pt x="1218" y="831"/>
                  </a:cubicBezTo>
                  <a:cubicBezTo>
                    <a:pt x="1222" y="826"/>
                    <a:pt x="1216" y="813"/>
                    <a:pt x="1215" y="808"/>
                  </a:cubicBezTo>
                  <a:cubicBezTo>
                    <a:pt x="1211" y="800"/>
                    <a:pt x="1207" y="792"/>
                    <a:pt x="1203" y="784"/>
                  </a:cubicBezTo>
                  <a:cubicBezTo>
                    <a:pt x="1197" y="771"/>
                    <a:pt x="1190" y="757"/>
                    <a:pt x="1181" y="746"/>
                  </a:cubicBezTo>
                  <a:cubicBezTo>
                    <a:pt x="1178" y="741"/>
                    <a:pt x="1174" y="736"/>
                    <a:pt x="1169" y="734"/>
                  </a:cubicBezTo>
                  <a:cubicBezTo>
                    <a:pt x="1164" y="733"/>
                    <a:pt x="1158" y="734"/>
                    <a:pt x="1155" y="740"/>
                  </a:cubicBezTo>
                  <a:cubicBezTo>
                    <a:pt x="1153" y="743"/>
                    <a:pt x="1152" y="747"/>
                    <a:pt x="1153" y="751"/>
                  </a:cubicBezTo>
                  <a:cubicBezTo>
                    <a:pt x="1153" y="756"/>
                    <a:pt x="1154" y="759"/>
                    <a:pt x="1155" y="763"/>
                  </a:cubicBezTo>
                  <a:close/>
                  <a:moveTo>
                    <a:pt x="49" y="1047"/>
                  </a:moveTo>
                  <a:cubicBezTo>
                    <a:pt x="45" y="1032"/>
                    <a:pt x="39" y="1009"/>
                    <a:pt x="26" y="1004"/>
                  </a:cubicBezTo>
                  <a:cubicBezTo>
                    <a:pt x="21" y="1003"/>
                    <a:pt x="16" y="1004"/>
                    <a:pt x="13" y="1008"/>
                  </a:cubicBezTo>
                  <a:cubicBezTo>
                    <a:pt x="9" y="1014"/>
                    <a:pt x="9" y="1022"/>
                    <a:pt x="11" y="1029"/>
                  </a:cubicBezTo>
                  <a:cubicBezTo>
                    <a:pt x="17" y="1050"/>
                    <a:pt x="25" y="1070"/>
                    <a:pt x="35" y="1089"/>
                  </a:cubicBezTo>
                  <a:cubicBezTo>
                    <a:pt x="40" y="1098"/>
                    <a:pt x="46" y="1107"/>
                    <a:pt x="51" y="1116"/>
                  </a:cubicBezTo>
                  <a:cubicBezTo>
                    <a:pt x="54" y="1120"/>
                    <a:pt x="68" y="1144"/>
                    <a:pt x="68" y="1134"/>
                  </a:cubicBezTo>
                  <a:cubicBezTo>
                    <a:pt x="68" y="1122"/>
                    <a:pt x="65" y="1109"/>
                    <a:pt x="62" y="1098"/>
                  </a:cubicBezTo>
                  <a:cubicBezTo>
                    <a:pt x="59" y="1081"/>
                    <a:pt x="54" y="1064"/>
                    <a:pt x="49" y="1047"/>
                  </a:cubicBezTo>
                  <a:close/>
                  <a:moveTo>
                    <a:pt x="74" y="425"/>
                  </a:moveTo>
                  <a:cubicBezTo>
                    <a:pt x="77" y="429"/>
                    <a:pt x="87" y="413"/>
                    <a:pt x="92" y="406"/>
                  </a:cubicBezTo>
                  <a:cubicBezTo>
                    <a:pt x="98" y="398"/>
                    <a:pt x="104" y="390"/>
                    <a:pt x="109" y="382"/>
                  </a:cubicBezTo>
                  <a:cubicBezTo>
                    <a:pt x="116" y="370"/>
                    <a:pt x="122" y="358"/>
                    <a:pt x="128" y="346"/>
                  </a:cubicBezTo>
                  <a:cubicBezTo>
                    <a:pt x="133" y="333"/>
                    <a:pt x="139" y="321"/>
                    <a:pt x="137" y="306"/>
                  </a:cubicBezTo>
                  <a:cubicBezTo>
                    <a:pt x="137" y="303"/>
                    <a:pt x="136" y="300"/>
                    <a:pt x="135" y="298"/>
                  </a:cubicBezTo>
                  <a:cubicBezTo>
                    <a:pt x="132" y="295"/>
                    <a:pt x="129" y="295"/>
                    <a:pt x="126" y="295"/>
                  </a:cubicBezTo>
                  <a:cubicBezTo>
                    <a:pt x="119" y="297"/>
                    <a:pt x="115" y="303"/>
                    <a:pt x="111" y="310"/>
                  </a:cubicBezTo>
                  <a:cubicBezTo>
                    <a:pt x="106" y="318"/>
                    <a:pt x="101" y="325"/>
                    <a:pt x="98" y="334"/>
                  </a:cubicBezTo>
                  <a:cubicBezTo>
                    <a:pt x="92" y="349"/>
                    <a:pt x="88" y="364"/>
                    <a:pt x="83" y="379"/>
                  </a:cubicBezTo>
                  <a:cubicBezTo>
                    <a:pt x="79" y="394"/>
                    <a:pt x="70" y="420"/>
                    <a:pt x="74" y="425"/>
                  </a:cubicBezTo>
                  <a:close/>
                  <a:moveTo>
                    <a:pt x="35" y="380"/>
                  </a:moveTo>
                  <a:cubicBezTo>
                    <a:pt x="40" y="390"/>
                    <a:pt x="46" y="399"/>
                    <a:pt x="51" y="407"/>
                  </a:cubicBezTo>
                  <a:cubicBezTo>
                    <a:pt x="54" y="411"/>
                    <a:pt x="68" y="435"/>
                    <a:pt x="68" y="425"/>
                  </a:cubicBezTo>
                  <a:cubicBezTo>
                    <a:pt x="68" y="414"/>
                    <a:pt x="65" y="401"/>
                    <a:pt x="62" y="390"/>
                  </a:cubicBezTo>
                  <a:cubicBezTo>
                    <a:pt x="59" y="372"/>
                    <a:pt x="54" y="355"/>
                    <a:pt x="49" y="338"/>
                  </a:cubicBezTo>
                  <a:cubicBezTo>
                    <a:pt x="45" y="324"/>
                    <a:pt x="39" y="300"/>
                    <a:pt x="26" y="296"/>
                  </a:cubicBezTo>
                  <a:cubicBezTo>
                    <a:pt x="21" y="294"/>
                    <a:pt x="16" y="295"/>
                    <a:pt x="13" y="300"/>
                  </a:cubicBezTo>
                  <a:cubicBezTo>
                    <a:pt x="9" y="305"/>
                    <a:pt x="9" y="314"/>
                    <a:pt x="11" y="320"/>
                  </a:cubicBezTo>
                  <a:cubicBezTo>
                    <a:pt x="17" y="342"/>
                    <a:pt x="25" y="362"/>
                    <a:pt x="35" y="380"/>
                  </a:cubicBezTo>
                  <a:close/>
                  <a:moveTo>
                    <a:pt x="66" y="352"/>
                  </a:moveTo>
                  <a:cubicBezTo>
                    <a:pt x="67" y="355"/>
                    <a:pt x="70" y="374"/>
                    <a:pt x="74" y="366"/>
                  </a:cubicBezTo>
                  <a:cubicBezTo>
                    <a:pt x="76" y="361"/>
                    <a:pt x="77" y="355"/>
                    <a:pt x="78" y="350"/>
                  </a:cubicBezTo>
                  <a:cubicBezTo>
                    <a:pt x="80" y="340"/>
                    <a:pt x="81" y="329"/>
                    <a:pt x="82" y="319"/>
                  </a:cubicBezTo>
                  <a:cubicBezTo>
                    <a:pt x="85" y="302"/>
                    <a:pt x="87" y="285"/>
                    <a:pt x="87" y="268"/>
                  </a:cubicBezTo>
                  <a:cubicBezTo>
                    <a:pt x="88" y="254"/>
                    <a:pt x="89" y="231"/>
                    <a:pt x="77" y="224"/>
                  </a:cubicBezTo>
                  <a:cubicBezTo>
                    <a:pt x="72" y="221"/>
                    <a:pt x="65" y="223"/>
                    <a:pt x="61" y="228"/>
                  </a:cubicBezTo>
                  <a:cubicBezTo>
                    <a:pt x="57" y="233"/>
                    <a:pt x="55" y="240"/>
                    <a:pt x="54" y="248"/>
                  </a:cubicBezTo>
                  <a:cubicBezTo>
                    <a:pt x="55" y="273"/>
                    <a:pt x="58" y="298"/>
                    <a:pt x="61" y="323"/>
                  </a:cubicBezTo>
                  <a:cubicBezTo>
                    <a:pt x="63" y="333"/>
                    <a:pt x="64" y="342"/>
                    <a:pt x="66" y="352"/>
                  </a:cubicBezTo>
                  <a:close/>
                  <a:moveTo>
                    <a:pt x="77" y="932"/>
                  </a:moveTo>
                  <a:cubicBezTo>
                    <a:pt x="72" y="929"/>
                    <a:pt x="65" y="931"/>
                    <a:pt x="61" y="937"/>
                  </a:cubicBezTo>
                  <a:cubicBezTo>
                    <a:pt x="57" y="942"/>
                    <a:pt x="55" y="949"/>
                    <a:pt x="54" y="956"/>
                  </a:cubicBezTo>
                  <a:cubicBezTo>
                    <a:pt x="55" y="981"/>
                    <a:pt x="58" y="1006"/>
                    <a:pt x="61" y="1031"/>
                  </a:cubicBezTo>
                  <a:cubicBezTo>
                    <a:pt x="63" y="1041"/>
                    <a:pt x="64" y="1051"/>
                    <a:pt x="66" y="1061"/>
                  </a:cubicBezTo>
                  <a:cubicBezTo>
                    <a:pt x="67" y="1064"/>
                    <a:pt x="70" y="1082"/>
                    <a:pt x="74" y="1074"/>
                  </a:cubicBezTo>
                  <a:cubicBezTo>
                    <a:pt x="76" y="1069"/>
                    <a:pt x="77" y="1063"/>
                    <a:pt x="78" y="1058"/>
                  </a:cubicBezTo>
                  <a:cubicBezTo>
                    <a:pt x="80" y="1048"/>
                    <a:pt x="81" y="1038"/>
                    <a:pt x="82" y="1028"/>
                  </a:cubicBezTo>
                  <a:cubicBezTo>
                    <a:pt x="85" y="1011"/>
                    <a:pt x="87" y="994"/>
                    <a:pt x="87" y="977"/>
                  </a:cubicBezTo>
                  <a:cubicBezTo>
                    <a:pt x="88" y="963"/>
                    <a:pt x="89" y="940"/>
                    <a:pt x="77" y="932"/>
                  </a:cubicBezTo>
                  <a:close/>
                  <a:moveTo>
                    <a:pt x="74" y="1133"/>
                  </a:moveTo>
                  <a:cubicBezTo>
                    <a:pt x="77" y="1137"/>
                    <a:pt x="87" y="1122"/>
                    <a:pt x="92" y="1115"/>
                  </a:cubicBezTo>
                  <a:cubicBezTo>
                    <a:pt x="98" y="1107"/>
                    <a:pt x="104" y="1099"/>
                    <a:pt x="109" y="1090"/>
                  </a:cubicBezTo>
                  <a:cubicBezTo>
                    <a:pt x="116" y="1079"/>
                    <a:pt x="122" y="1067"/>
                    <a:pt x="128" y="1054"/>
                  </a:cubicBezTo>
                  <a:cubicBezTo>
                    <a:pt x="133" y="1042"/>
                    <a:pt x="139" y="1029"/>
                    <a:pt x="137" y="1015"/>
                  </a:cubicBezTo>
                  <a:cubicBezTo>
                    <a:pt x="137" y="1011"/>
                    <a:pt x="136" y="1008"/>
                    <a:pt x="135" y="1006"/>
                  </a:cubicBezTo>
                  <a:cubicBezTo>
                    <a:pt x="132" y="1003"/>
                    <a:pt x="129" y="1003"/>
                    <a:pt x="126" y="1004"/>
                  </a:cubicBezTo>
                  <a:cubicBezTo>
                    <a:pt x="119" y="1006"/>
                    <a:pt x="115" y="1012"/>
                    <a:pt x="111" y="1019"/>
                  </a:cubicBezTo>
                  <a:cubicBezTo>
                    <a:pt x="106" y="1026"/>
                    <a:pt x="101" y="1034"/>
                    <a:pt x="98" y="1043"/>
                  </a:cubicBezTo>
                  <a:cubicBezTo>
                    <a:pt x="92" y="1058"/>
                    <a:pt x="88" y="1073"/>
                    <a:pt x="83" y="1088"/>
                  </a:cubicBezTo>
                  <a:cubicBezTo>
                    <a:pt x="79" y="1103"/>
                    <a:pt x="70" y="1129"/>
                    <a:pt x="74" y="1133"/>
                  </a:cubicBezTo>
                  <a:close/>
                  <a:moveTo>
                    <a:pt x="1201" y="1400"/>
                  </a:moveTo>
                  <a:cubicBezTo>
                    <a:pt x="1197" y="1385"/>
                    <a:pt x="1191" y="1362"/>
                    <a:pt x="1177" y="1357"/>
                  </a:cubicBezTo>
                  <a:cubicBezTo>
                    <a:pt x="1173" y="1355"/>
                    <a:pt x="1168" y="1357"/>
                    <a:pt x="1165" y="1361"/>
                  </a:cubicBezTo>
                  <a:cubicBezTo>
                    <a:pt x="1161" y="1366"/>
                    <a:pt x="1161" y="1375"/>
                    <a:pt x="1163" y="1382"/>
                  </a:cubicBezTo>
                  <a:cubicBezTo>
                    <a:pt x="1169" y="1403"/>
                    <a:pt x="1177" y="1423"/>
                    <a:pt x="1187" y="1442"/>
                  </a:cubicBezTo>
                  <a:cubicBezTo>
                    <a:pt x="1192" y="1451"/>
                    <a:pt x="1198" y="1460"/>
                    <a:pt x="1203" y="1468"/>
                  </a:cubicBezTo>
                  <a:cubicBezTo>
                    <a:pt x="1206" y="1473"/>
                    <a:pt x="1220" y="1497"/>
                    <a:pt x="1220" y="1487"/>
                  </a:cubicBezTo>
                  <a:cubicBezTo>
                    <a:pt x="1220" y="1475"/>
                    <a:pt x="1217" y="1462"/>
                    <a:pt x="1214" y="1451"/>
                  </a:cubicBezTo>
                  <a:cubicBezTo>
                    <a:pt x="1211" y="1434"/>
                    <a:pt x="1206" y="1416"/>
                    <a:pt x="1201" y="1400"/>
                  </a:cubicBezTo>
                  <a:close/>
                  <a:moveTo>
                    <a:pt x="2339" y="380"/>
                  </a:moveTo>
                  <a:cubicBezTo>
                    <a:pt x="2344" y="390"/>
                    <a:pt x="2349" y="399"/>
                    <a:pt x="2355" y="407"/>
                  </a:cubicBezTo>
                  <a:cubicBezTo>
                    <a:pt x="2358" y="411"/>
                    <a:pt x="2372" y="435"/>
                    <a:pt x="2372" y="425"/>
                  </a:cubicBezTo>
                  <a:cubicBezTo>
                    <a:pt x="2372" y="414"/>
                    <a:pt x="2369" y="401"/>
                    <a:pt x="2366" y="390"/>
                  </a:cubicBezTo>
                  <a:cubicBezTo>
                    <a:pt x="2363" y="372"/>
                    <a:pt x="2358" y="355"/>
                    <a:pt x="2353" y="338"/>
                  </a:cubicBezTo>
                  <a:cubicBezTo>
                    <a:pt x="2348" y="324"/>
                    <a:pt x="2343" y="300"/>
                    <a:pt x="2329" y="296"/>
                  </a:cubicBezTo>
                  <a:cubicBezTo>
                    <a:pt x="2325" y="294"/>
                    <a:pt x="2320" y="295"/>
                    <a:pt x="2317" y="300"/>
                  </a:cubicBezTo>
                  <a:cubicBezTo>
                    <a:pt x="2313" y="305"/>
                    <a:pt x="2313" y="314"/>
                    <a:pt x="2315" y="320"/>
                  </a:cubicBezTo>
                  <a:cubicBezTo>
                    <a:pt x="2321" y="342"/>
                    <a:pt x="2329" y="362"/>
                    <a:pt x="2339" y="380"/>
                  </a:cubicBezTo>
                  <a:close/>
                  <a:moveTo>
                    <a:pt x="2378" y="425"/>
                  </a:moveTo>
                  <a:cubicBezTo>
                    <a:pt x="2381" y="429"/>
                    <a:pt x="2391" y="413"/>
                    <a:pt x="2396" y="406"/>
                  </a:cubicBezTo>
                  <a:cubicBezTo>
                    <a:pt x="2402" y="398"/>
                    <a:pt x="2408" y="390"/>
                    <a:pt x="2413" y="382"/>
                  </a:cubicBezTo>
                  <a:cubicBezTo>
                    <a:pt x="2420" y="370"/>
                    <a:pt x="2426" y="358"/>
                    <a:pt x="2432" y="346"/>
                  </a:cubicBezTo>
                  <a:cubicBezTo>
                    <a:pt x="2437" y="333"/>
                    <a:pt x="2443" y="321"/>
                    <a:pt x="2441" y="306"/>
                  </a:cubicBezTo>
                  <a:cubicBezTo>
                    <a:pt x="2441" y="303"/>
                    <a:pt x="2440" y="300"/>
                    <a:pt x="2439" y="298"/>
                  </a:cubicBezTo>
                  <a:cubicBezTo>
                    <a:pt x="2436" y="295"/>
                    <a:pt x="2433" y="295"/>
                    <a:pt x="2430" y="295"/>
                  </a:cubicBezTo>
                  <a:cubicBezTo>
                    <a:pt x="2423" y="297"/>
                    <a:pt x="2419" y="303"/>
                    <a:pt x="2415" y="310"/>
                  </a:cubicBezTo>
                  <a:cubicBezTo>
                    <a:pt x="2410" y="318"/>
                    <a:pt x="2405" y="325"/>
                    <a:pt x="2402" y="334"/>
                  </a:cubicBezTo>
                  <a:cubicBezTo>
                    <a:pt x="2396" y="349"/>
                    <a:pt x="2392" y="364"/>
                    <a:pt x="2387" y="379"/>
                  </a:cubicBezTo>
                  <a:cubicBezTo>
                    <a:pt x="2383" y="394"/>
                    <a:pt x="2374" y="420"/>
                    <a:pt x="2378" y="425"/>
                  </a:cubicBezTo>
                  <a:close/>
                  <a:moveTo>
                    <a:pt x="3481" y="1357"/>
                  </a:moveTo>
                  <a:cubicBezTo>
                    <a:pt x="3477" y="1355"/>
                    <a:pt x="3472" y="1357"/>
                    <a:pt x="3469" y="1361"/>
                  </a:cubicBezTo>
                  <a:cubicBezTo>
                    <a:pt x="3465" y="1366"/>
                    <a:pt x="3465" y="1375"/>
                    <a:pt x="3467" y="1382"/>
                  </a:cubicBezTo>
                  <a:cubicBezTo>
                    <a:pt x="3473" y="1403"/>
                    <a:pt x="3481" y="1423"/>
                    <a:pt x="3491" y="1442"/>
                  </a:cubicBezTo>
                  <a:cubicBezTo>
                    <a:pt x="3496" y="1451"/>
                    <a:pt x="3501" y="1460"/>
                    <a:pt x="3507" y="1468"/>
                  </a:cubicBezTo>
                  <a:cubicBezTo>
                    <a:pt x="3510" y="1473"/>
                    <a:pt x="3524" y="1497"/>
                    <a:pt x="3524" y="1487"/>
                  </a:cubicBezTo>
                  <a:cubicBezTo>
                    <a:pt x="3524" y="1475"/>
                    <a:pt x="3521" y="1462"/>
                    <a:pt x="3518" y="1451"/>
                  </a:cubicBezTo>
                  <a:cubicBezTo>
                    <a:pt x="3515" y="1434"/>
                    <a:pt x="3510" y="1416"/>
                    <a:pt x="3505" y="1400"/>
                  </a:cubicBezTo>
                  <a:cubicBezTo>
                    <a:pt x="3500" y="1385"/>
                    <a:pt x="3495" y="1362"/>
                    <a:pt x="3481" y="1357"/>
                  </a:cubicBezTo>
                  <a:close/>
                  <a:moveTo>
                    <a:pt x="1226" y="1486"/>
                  </a:moveTo>
                  <a:cubicBezTo>
                    <a:pt x="1229" y="1490"/>
                    <a:pt x="1239" y="1475"/>
                    <a:pt x="1244" y="1467"/>
                  </a:cubicBezTo>
                  <a:cubicBezTo>
                    <a:pt x="1250" y="1460"/>
                    <a:pt x="1256" y="1451"/>
                    <a:pt x="1261" y="1443"/>
                  </a:cubicBezTo>
                  <a:cubicBezTo>
                    <a:pt x="1268" y="1432"/>
                    <a:pt x="1274" y="1420"/>
                    <a:pt x="1280" y="1407"/>
                  </a:cubicBezTo>
                  <a:cubicBezTo>
                    <a:pt x="1285" y="1395"/>
                    <a:pt x="1291" y="1382"/>
                    <a:pt x="1289" y="1367"/>
                  </a:cubicBezTo>
                  <a:cubicBezTo>
                    <a:pt x="1289" y="1364"/>
                    <a:pt x="1288" y="1361"/>
                    <a:pt x="1287" y="1359"/>
                  </a:cubicBezTo>
                  <a:cubicBezTo>
                    <a:pt x="1284" y="1356"/>
                    <a:pt x="1281" y="1356"/>
                    <a:pt x="1278" y="1357"/>
                  </a:cubicBezTo>
                  <a:cubicBezTo>
                    <a:pt x="1271" y="1359"/>
                    <a:pt x="1267" y="1365"/>
                    <a:pt x="1263" y="1371"/>
                  </a:cubicBezTo>
                  <a:cubicBezTo>
                    <a:pt x="1258" y="1379"/>
                    <a:pt x="1253" y="1387"/>
                    <a:pt x="1250" y="1396"/>
                  </a:cubicBezTo>
                  <a:cubicBezTo>
                    <a:pt x="1244" y="1410"/>
                    <a:pt x="1240" y="1425"/>
                    <a:pt x="1235" y="1441"/>
                  </a:cubicBezTo>
                  <a:cubicBezTo>
                    <a:pt x="1231" y="1455"/>
                    <a:pt x="1222" y="1482"/>
                    <a:pt x="1226" y="1486"/>
                  </a:cubicBezTo>
                  <a:close/>
                  <a:moveTo>
                    <a:pt x="3459" y="763"/>
                  </a:moveTo>
                  <a:cubicBezTo>
                    <a:pt x="3470" y="793"/>
                    <a:pt x="3490" y="812"/>
                    <a:pt x="3510" y="829"/>
                  </a:cubicBezTo>
                  <a:cubicBezTo>
                    <a:pt x="3512" y="831"/>
                    <a:pt x="3514" y="832"/>
                    <a:pt x="3516" y="833"/>
                  </a:cubicBezTo>
                  <a:cubicBezTo>
                    <a:pt x="3517" y="833"/>
                    <a:pt x="3518" y="833"/>
                    <a:pt x="3518" y="833"/>
                  </a:cubicBezTo>
                  <a:cubicBezTo>
                    <a:pt x="3520" y="833"/>
                    <a:pt x="3521" y="832"/>
                    <a:pt x="3522" y="831"/>
                  </a:cubicBezTo>
                  <a:cubicBezTo>
                    <a:pt x="3526" y="826"/>
                    <a:pt x="3520" y="813"/>
                    <a:pt x="3519" y="808"/>
                  </a:cubicBezTo>
                  <a:cubicBezTo>
                    <a:pt x="3515" y="800"/>
                    <a:pt x="3511" y="792"/>
                    <a:pt x="3507" y="784"/>
                  </a:cubicBezTo>
                  <a:cubicBezTo>
                    <a:pt x="3501" y="771"/>
                    <a:pt x="3494" y="757"/>
                    <a:pt x="3485" y="746"/>
                  </a:cubicBezTo>
                  <a:cubicBezTo>
                    <a:pt x="3482" y="741"/>
                    <a:pt x="3478" y="736"/>
                    <a:pt x="3473" y="734"/>
                  </a:cubicBezTo>
                  <a:cubicBezTo>
                    <a:pt x="3468" y="733"/>
                    <a:pt x="3462" y="734"/>
                    <a:pt x="3459" y="740"/>
                  </a:cubicBezTo>
                  <a:cubicBezTo>
                    <a:pt x="3457" y="743"/>
                    <a:pt x="3456" y="747"/>
                    <a:pt x="3457" y="751"/>
                  </a:cubicBezTo>
                  <a:cubicBezTo>
                    <a:pt x="3457" y="756"/>
                    <a:pt x="3458" y="759"/>
                    <a:pt x="3459" y="763"/>
                  </a:cubicBezTo>
                  <a:close/>
                  <a:moveTo>
                    <a:pt x="3507" y="57"/>
                  </a:moveTo>
                  <a:cubicBezTo>
                    <a:pt x="3510" y="61"/>
                    <a:pt x="3524" y="86"/>
                    <a:pt x="3524" y="75"/>
                  </a:cubicBezTo>
                  <a:cubicBezTo>
                    <a:pt x="3524" y="64"/>
                    <a:pt x="3521" y="51"/>
                    <a:pt x="3518" y="40"/>
                  </a:cubicBezTo>
                  <a:cubicBezTo>
                    <a:pt x="3515" y="26"/>
                    <a:pt x="3512" y="13"/>
                    <a:pt x="3508" y="0"/>
                  </a:cubicBezTo>
                  <a:cubicBezTo>
                    <a:pt x="3477" y="0"/>
                    <a:pt x="3477" y="0"/>
                    <a:pt x="3477" y="0"/>
                  </a:cubicBezTo>
                  <a:cubicBezTo>
                    <a:pt x="3481" y="11"/>
                    <a:pt x="3486" y="21"/>
                    <a:pt x="3491" y="31"/>
                  </a:cubicBezTo>
                  <a:cubicBezTo>
                    <a:pt x="3496" y="40"/>
                    <a:pt x="3501" y="49"/>
                    <a:pt x="3507" y="57"/>
                  </a:cubicBezTo>
                  <a:close/>
                  <a:moveTo>
                    <a:pt x="2378" y="1133"/>
                  </a:moveTo>
                  <a:cubicBezTo>
                    <a:pt x="2381" y="1137"/>
                    <a:pt x="2391" y="1122"/>
                    <a:pt x="2396" y="1115"/>
                  </a:cubicBezTo>
                  <a:cubicBezTo>
                    <a:pt x="2402" y="1107"/>
                    <a:pt x="2408" y="1099"/>
                    <a:pt x="2413" y="1090"/>
                  </a:cubicBezTo>
                  <a:cubicBezTo>
                    <a:pt x="2420" y="1079"/>
                    <a:pt x="2426" y="1067"/>
                    <a:pt x="2432" y="1054"/>
                  </a:cubicBezTo>
                  <a:cubicBezTo>
                    <a:pt x="2437" y="1042"/>
                    <a:pt x="2443" y="1029"/>
                    <a:pt x="2441" y="1015"/>
                  </a:cubicBezTo>
                  <a:cubicBezTo>
                    <a:pt x="2441" y="1011"/>
                    <a:pt x="2440" y="1008"/>
                    <a:pt x="2439" y="1006"/>
                  </a:cubicBezTo>
                  <a:cubicBezTo>
                    <a:pt x="2436" y="1003"/>
                    <a:pt x="2433" y="1003"/>
                    <a:pt x="2430" y="1004"/>
                  </a:cubicBezTo>
                  <a:cubicBezTo>
                    <a:pt x="2423" y="1006"/>
                    <a:pt x="2419" y="1012"/>
                    <a:pt x="2415" y="1019"/>
                  </a:cubicBezTo>
                  <a:cubicBezTo>
                    <a:pt x="2410" y="1026"/>
                    <a:pt x="2405" y="1034"/>
                    <a:pt x="2402" y="1043"/>
                  </a:cubicBezTo>
                  <a:cubicBezTo>
                    <a:pt x="2396" y="1058"/>
                    <a:pt x="2392" y="1073"/>
                    <a:pt x="2387" y="1088"/>
                  </a:cubicBezTo>
                  <a:cubicBezTo>
                    <a:pt x="2383" y="1103"/>
                    <a:pt x="2374" y="1129"/>
                    <a:pt x="2378" y="1133"/>
                  </a:cubicBezTo>
                  <a:close/>
                  <a:moveTo>
                    <a:pt x="3481" y="651"/>
                  </a:moveTo>
                  <a:cubicBezTo>
                    <a:pt x="3477" y="650"/>
                    <a:pt x="3472" y="651"/>
                    <a:pt x="3469" y="655"/>
                  </a:cubicBezTo>
                  <a:cubicBezTo>
                    <a:pt x="3465" y="661"/>
                    <a:pt x="3465" y="669"/>
                    <a:pt x="3467" y="676"/>
                  </a:cubicBezTo>
                  <a:cubicBezTo>
                    <a:pt x="3473" y="697"/>
                    <a:pt x="3481" y="718"/>
                    <a:pt x="3491" y="736"/>
                  </a:cubicBezTo>
                  <a:cubicBezTo>
                    <a:pt x="3496" y="745"/>
                    <a:pt x="3501" y="754"/>
                    <a:pt x="3507" y="763"/>
                  </a:cubicBezTo>
                  <a:cubicBezTo>
                    <a:pt x="3510" y="767"/>
                    <a:pt x="3524" y="791"/>
                    <a:pt x="3524" y="781"/>
                  </a:cubicBezTo>
                  <a:cubicBezTo>
                    <a:pt x="3524" y="769"/>
                    <a:pt x="3521" y="757"/>
                    <a:pt x="3518" y="745"/>
                  </a:cubicBezTo>
                  <a:cubicBezTo>
                    <a:pt x="3515" y="728"/>
                    <a:pt x="3510" y="711"/>
                    <a:pt x="3505" y="694"/>
                  </a:cubicBezTo>
                  <a:cubicBezTo>
                    <a:pt x="3500" y="680"/>
                    <a:pt x="3495" y="656"/>
                    <a:pt x="3481" y="651"/>
                  </a:cubicBezTo>
                  <a:close/>
                  <a:moveTo>
                    <a:pt x="3459" y="58"/>
                  </a:moveTo>
                  <a:cubicBezTo>
                    <a:pt x="3470" y="87"/>
                    <a:pt x="3490" y="107"/>
                    <a:pt x="3510" y="124"/>
                  </a:cubicBezTo>
                  <a:cubicBezTo>
                    <a:pt x="3512" y="125"/>
                    <a:pt x="3514" y="127"/>
                    <a:pt x="3516" y="127"/>
                  </a:cubicBezTo>
                  <a:cubicBezTo>
                    <a:pt x="3517" y="128"/>
                    <a:pt x="3518" y="128"/>
                    <a:pt x="3518" y="128"/>
                  </a:cubicBezTo>
                  <a:cubicBezTo>
                    <a:pt x="3520" y="127"/>
                    <a:pt x="3521" y="127"/>
                    <a:pt x="3522" y="125"/>
                  </a:cubicBezTo>
                  <a:cubicBezTo>
                    <a:pt x="3526" y="121"/>
                    <a:pt x="3520" y="107"/>
                    <a:pt x="3519" y="102"/>
                  </a:cubicBezTo>
                  <a:cubicBezTo>
                    <a:pt x="3515" y="94"/>
                    <a:pt x="3511" y="86"/>
                    <a:pt x="3507" y="78"/>
                  </a:cubicBezTo>
                  <a:cubicBezTo>
                    <a:pt x="3501" y="65"/>
                    <a:pt x="3494" y="52"/>
                    <a:pt x="3485" y="40"/>
                  </a:cubicBezTo>
                  <a:cubicBezTo>
                    <a:pt x="3482" y="35"/>
                    <a:pt x="3478" y="31"/>
                    <a:pt x="3473" y="29"/>
                  </a:cubicBezTo>
                  <a:cubicBezTo>
                    <a:pt x="3468" y="27"/>
                    <a:pt x="3462" y="29"/>
                    <a:pt x="3459" y="34"/>
                  </a:cubicBezTo>
                  <a:cubicBezTo>
                    <a:pt x="3457" y="37"/>
                    <a:pt x="3456" y="42"/>
                    <a:pt x="3457" y="46"/>
                  </a:cubicBezTo>
                  <a:cubicBezTo>
                    <a:pt x="3457" y="50"/>
                    <a:pt x="3458" y="54"/>
                    <a:pt x="3459" y="58"/>
                  </a:cubicBezTo>
                  <a:close/>
                  <a:moveTo>
                    <a:pt x="2381" y="932"/>
                  </a:moveTo>
                  <a:cubicBezTo>
                    <a:pt x="2376" y="929"/>
                    <a:pt x="2369" y="931"/>
                    <a:pt x="2365" y="937"/>
                  </a:cubicBezTo>
                  <a:cubicBezTo>
                    <a:pt x="2361" y="942"/>
                    <a:pt x="2359" y="949"/>
                    <a:pt x="2358" y="956"/>
                  </a:cubicBezTo>
                  <a:cubicBezTo>
                    <a:pt x="2359" y="981"/>
                    <a:pt x="2362" y="1006"/>
                    <a:pt x="2365" y="1031"/>
                  </a:cubicBezTo>
                  <a:cubicBezTo>
                    <a:pt x="2367" y="1041"/>
                    <a:pt x="2368" y="1051"/>
                    <a:pt x="2370" y="1061"/>
                  </a:cubicBezTo>
                  <a:cubicBezTo>
                    <a:pt x="2371" y="1064"/>
                    <a:pt x="2374" y="1082"/>
                    <a:pt x="2378" y="1074"/>
                  </a:cubicBezTo>
                  <a:cubicBezTo>
                    <a:pt x="2380" y="1069"/>
                    <a:pt x="2381" y="1063"/>
                    <a:pt x="2382" y="1058"/>
                  </a:cubicBezTo>
                  <a:cubicBezTo>
                    <a:pt x="2384" y="1048"/>
                    <a:pt x="2385" y="1038"/>
                    <a:pt x="2386" y="1028"/>
                  </a:cubicBezTo>
                  <a:cubicBezTo>
                    <a:pt x="2389" y="1011"/>
                    <a:pt x="2390" y="994"/>
                    <a:pt x="2391" y="977"/>
                  </a:cubicBezTo>
                  <a:cubicBezTo>
                    <a:pt x="2392" y="963"/>
                    <a:pt x="2393" y="940"/>
                    <a:pt x="2381" y="932"/>
                  </a:cubicBezTo>
                  <a:close/>
                  <a:moveTo>
                    <a:pt x="2307" y="1116"/>
                  </a:moveTo>
                  <a:cubicBezTo>
                    <a:pt x="2318" y="1145"/>
                    <a:pt x="2338" y="1165"/>
                    <a:pt x="2358" y="1182"/>
                  </a:cubicBezTo>
                  <a:cubicBezTo>
                    <a:pt x="2360" y="1184"/>
                    <a:pt x="2362" y="1185"/>
                    <a:pt x="2364" y="1186"/>
                  </a:cubicBezTo>
                  <a:cubicBezTo>
                    <a:pt x="2365" y="1186"/>
                    <a:pt x="2366" y="1186"/>
                    <a:pt x="2366" y="1186"/>
                  </a:cubicBezTo>
                  <a:cubicBezTo>
                    <a:pt x="2368" y="1186"/>
                    <a:pt x="2369" y="1185"/>
                    <a:pt x="2370" y="1184"/>
                  </a:cubicBezTo>
                  <a:cubicBezTo>
                    <a:pt x="2374" y="1179"/>
                    <a:pt x="2368" y="1166"/>
                    <a:pt x="2367" y="1161"/>
                  </a:cubicBezTo>
                  <a:cubicBezTo>
                    <a:pt x="2363" y="1152"/>
                    <a:pt x="2359" y="1145"/>
                    <a:pt x="2355" y="1137"/>
                  </a:cubicBezTo>
                  <a:cubicBezTo>
                    <a:pt x="2349" y="1123"/>
                    <a:pt x="2342" y="1110"/>
                    <a:pt x="2333" y="1098"/>
                  </a:cubicBezTo>
                  <a:cubicBezTo>
                    <a:pt x="2330" y="1093"/>
                    <a:pt x="2326" y="1089"/>
                    <a:pt x="2321" y="1087"/>
                  </a:cubicBezTo>
                  <a:cubicBezTo>
                    <a:pt x="2316" y="1085"/>
                    <a:pt x="2310" y="1087"/>
                    <a:pt x="2307" y="1092"/>
                  </a:cubicBezTo>
                  <a:cubicBezTo>
                    <a:pt x="2305" y="1096"/>
                    <a:pt x="2304" y="1100"/>
                    <a:pt x="2305" y="1104"/>
                  </a:cubicBezTo>
                  <a:cubicBezTo>
                    <a:pt x="2305" y="1108"/>
                    <a:pt x="2306" y="1112"/>
                    <a:pt x="2307" y="1116"/>
                  </a:cubicBezTo>
                  <a:close/>
                  <a:moveTo>
                    <a:pt x="1226" y="75"/>
                  </a:moveTo>
                  <a:cubicBezTo>
                    <a:pt x="1229" y="79"/>
                    <a:pt x="1239" y="63"/>
                    <a:pt x="1244" y="56"/>
                  </a:cubicBezTo>
                  <a:cubicBezTo>
                    <a:pt x="1250" y="48"/>
                    <a:pt x="1256" y="40"/>
                    <a:pt x="1261" y="32"/>
                  </a:cubicBezTo>
                  <a:cubicBezTo>
                    <a:pt x="1267" y="22"/>
                    <a:pt x="1273" y="11"/>
                    <a:pt x="1278" y="0"/>
                  </a:cubicBezTo>
                  <a:cubicBezTo>
                    <a:pt x="1244" y="0"/>
                    <a:pt x="1244" y="0"/>
                    <a:pt x="1244" y="0"/>
                  </a:cubicBezTo>
                  <a:cubicBezTo>
                    <a:pt x="1241" y="10"/>
                    <a:pt x="1238" y="20"/>
                    <a:pt x="1235" y="29"/>
                  </a:cubicBezTo>
                  <a:cubicBezTo>
                    <a:pt x="1231" y="44"/>
                    <a:pt x="1222" y="71"/>
                    <a:pt x="1226" y="75"/>
                  </a:cubicBezTo>
                  <a:close/>
                  <a:moveTo>
                    <a:pt x="1229" y="1285"/>
                  </a:moveTo>
                  <a:cubicBezTo>
                    <a:pt x="1224" y="1282"/>
                    <a:pt x="1217" y="1284"/>
                    <a:pt x="1213" y="1289"/>
                  </a:cubicBezTo>
                  <a:cubicBezTo>
                    <a:pt x="1209" y="1294"/>
                    <a:pt x="1207" y="1302"/>
                    <a:pt x="1206" y="1309"/>
                  </a:cubicBezTo>
                  <a:cubicBezTo>
                    <a:pt x="1207" y="1334"/>
                    <a:pt x="1210" y="1359"/>
                    <a:pt x="1213" y="1384"/>
                  </a:cubicBezTo>
                  <a:cubicBezTo>
                    <a:pt x="1215" y="1394"/>
                    <a:pt x="1216" y="1404"/>
                    <a:pt x="1218" y="1413"/>
                  </a:cubicBezTo>
                  <a:cubicBezTo>
                    <a:pt x="1219" y="1416"/>
                    <a:pt x="1222" y="1435"/>
                    <a:pt x="1226" y="1427"/>
                  </a:cubicBezTo>
                  <a:cubicBezTo>
                    <a:pt x="1228" y="1422"/>
                    <a:pt x="1229" y="1416"/>
                    <a:pt x="1230" y="1411"/>
                  </a:cubicBezTo>
                  <a:cubicBezTo>
                    <a:pt x="1232" y="1401"/>
                    <a:pt x="1233" y="1391"/>
                    <a:pt x="1234" y="1381"/>
                  </a:cubicBezTo>
                  <a:cubicBezTo>
                    <a:pt x="1237" y="1364"/>
                    <a:pt x="1238" y="1347"/>
                    <a:pt x="1239" y="1330"/>
                  </a:cubicBezTo>
                  <a:cubicBezTo>
                    <a:pt x="1240" y="1315"/>
                    <a:pt x="1241" y="1293"/>
                    <a:pt x="1229" y="1285"/>
                  </a:cubicBezTo>
                  <a:close/>
                  <a:moveTo>
                    <a:pt x="2307" y="408"/>
                  </a:moveTo>
                  <a:cubicBezTo>
                    <a:pt x="2318" y="437"/>
                    <a:pt x="2338" y="457"/>
                    <a:pt x="2358" y="474"/>
                  </a:cubicBezTo>
                  <a:cubicBezTo>
                    <a:pt x="2360" y="475"/>
                    <a:pt x="2362" y="477"/>
                    <a:pt x="2364" y="477"/>
                  </a:cubicBezTo>
                  <a:cubicBezTo>
                    <a:pt x="2365" y="478"/>
                    <a:pt x="2366" y="478"/>
                    <a:pt x="2366" y="477"/>
                  </a:cubicBezTo>
                  <a:cubicBezTo>
                    <a:pt x="2368" y="477"/>
                    <a:pt x="2369" y="477"/>
                    <a:pt x="2370" y="475"/>
                  </a:cubicBezTo>
                  <a:cubicBezTo>
                    <a:pt x="2374" y="470"/>
                    <a:pt x="2368" y="457"/>
                    <a:pt x="2367" y="452"/>
                  </a:cubicBezTo>
                  <a:cubicBezTo>
                    <a:pt x="2363" y="444"/>
                    <a:pt x="2359" y="436"/>
                    <a:pt x="2355" y="428"/>
                  </a:cubicBezTo>
                  <a:cubicBezTo>
                    <a:pt x="2349" y="415"/>
                    <a:pt x="2342" y="402"/>
                    <a:pt x="2333" y="390"/>
                  </a:cubicBezTo>
                  <a:cubicBezTo>
                    <a:pt x="2330" y="385"/>
                    <a:pt x="2326" y="380"/>
                    <a:pt x="2321" y="379"/>
                  </a:cubicBezTo>
                  <a:cubicBezTo>
                    <a:pt x="2316" y="377"/>
                    <a:pt x="2310" y="379"/>
                    <a:pt x="2307" y="384"/>
                  </a:cubicBezTo>
                  <a:cubicBezTo>
                    <a:pt x="2305" y="387"/>
                    <a:pt x="2304" y="392"/>
                    <a:pt x="2305" y="396"/>
                  </a:cubicBezTo>
                  <a:cubicBezTo>
                    <a:pt x="2305" y="400"/>
                    <a:pt x="2306" y="404"/>
                    <a:pt x="2307" y="408"/>
                  </a:cubicBezTo>
                  <a:close/>
                  <a:moveTo>
                    <a:pt x="2370" y="352"/>
                  </a:moveTo>
                  <a:cubicBezTo>
                    <a:pt x="2371" y="355"/>
                    <a:pt x="2374" y="374"/>
                    <a:pt x="2378" y="366"/>
                  </a:cubicBezTo>
                  <a:cubicBezTo>
                    <a:pt x="2380" y="361"/>
                    <a:pt x="2381" y="355"/>
                    <a:pt x="2382" y="350"/>
                  </a:cubicBezTo>
                  <a:cubicBezTo>
                    <a:pt x="2384" y="340"/>
                    <a:pt x="2385" y="329"/>
                    <a:pt x="2386" y="319"/>
                  </a:cubicBezTo>
                  <a:cubicBezTo>
                    <a:pt x="2389" y="302"/>
                    <a:pt x="2390" y="285"/>
                    <a:pt x="2391" y="268"/>
                  </a:cubicBezTo>
                  <a:cubicBezTo>
                    <a:pt x="2392" y="254"/>
                    <a:pt x="2393" y="231"/>
                    <a:pt x="2381" y="224"/>
                  </a:cubicBezTo>
                  <a:cubicBezTo>
                    <a:pt x="2376" y="221"/>
                    <a:pt x="2369" y="223"/>
                    <a:pt x="2365" y="228"/>
                  </a:cubicBezTo>
                  <a:cubicBezTo>
                    <a:pt x="2361" y="233"/>
                    <a:pt x="2359" y="240"/>
                    <a:pt x="2358" y="248"/>
                  </a:cubicBezTo>
                  <a:cubicBezTo>
                    <a:pt x="2359" y="273"/>
                    <a:pt x="2362" y="298"/>
                    <a:pt x="2365" y="323"/>
                  </a:cubicBezTo>
                  <a:cubicBezTo>
                    <a:pt x="2367" y="333"/>
                    <a:pt x="2368" y="342"/>
                    <a:pt x="2370" y="352"/>
                  </a:cubicBezTo>
                  <a:close/>
                  <a:moveTo>
                    <a:pt x="3" y="1116"/>
                  </a:moveTo>
                  <a:cubicBezTo>
                    <a:pt x="14" y="1145"/>
                    <a:pt x="34" y="1165"/>
                    <a:pt x="54" y="1182"/>
                  </a:cubicBezTo>
                  <a:cubicBezTo>
                    <a:pt x="56" y="1184"/>
                    <a:pt x="58" y="1185"/>
                    <a:pt x="60" y="1186"/>
                  </a:cubicBezTo>
                  <a:cubicBezTo>
                    <a:pt x="61" y="1186"/>
                    <a:pt x="62" y="1186"/>
                    <a:pt x="63" y="1186"/>
                  </a:cubicBezTo>
                  <a:cubicBezTo>
                    <a:pt x="64" y="1186"/>
                    <a:pt x="65" y="1185"/>
                    <a:pt x="66" y="1184"/>
                  </a:cubicBezTo>
                  <a:cubicBezTo>
                    <a:pt x="70" y="1179"/>
                    <a:pt x="64" y="1166"/>
                    <a:pt x="63" y="1161"/>
                  </a:cubicBezTo>
                  <a:cubicBezTo>
                    <a:pt x="59" y="1152"/>
                    <a:pt x="55" y="1145"/>
                    <a:pt x="51" y="1137"/>
                  </a:cubicBezTo>
                  <a:cubicBezTo>
                    <a:pt x="45" y="1123"/>
                    <a:pt x="38" y="1110"/>
                    <a:pt x="29" y="1098"/>
                  </a:cubicBezTo>
                  <a:cubicBezTo>
                    <a:pt x="26" y="1093"/>
                    <a:pt x="22" y="1089"/>
                    <a:pt x="17" y="1087"/>
                  </a:cubicBezTo>
                  <a:cubicBezTo>
                    <a:pt x="12" y="1085"/>
                    <a:pt x="6" y="1087"/>
                    <a:pt x="3" y="1092"/>
                  </a:cubicBezTo>
                  <a:cubicBezTo>
                    <a:pt x="1" y="1096"/>
                    <a:pt x="0" y="1100"/>
                    <a:pt x="1" y="1104"/>
                  </a:cubicBezTo>
                  <a:cubicBezTo>
                    <a:pt x="1" y="1108"/>
                    <a:pt x="2" y="1112"/>
                    <a:pt x="3" y="1116"/>
                  </a:cubicBezTo>
                  <a:close/>
                  <a:moveTo>
                    <a:pt x="2353" y="1047"/>
                  </a:moveTo>
                  <a:cubicBezTo>
                    <a:pt x="2348" y="1032"/>
                    <a:pt x="2343" y="1009"/>
                    <a:pt x="2329" y="1004"/>
                  </a:cubicBezTo>
                  <a:cubicBezTo>
                    <a:pt x="2325" y="1003"/>
                    <a:pt x="2320" y="1004"/>
                    <a:pt x="2317" y="1008"/>
                  </a:cubicBezTo>
                  <a:cubicBezTo>
                    <a:pt x="2313" y="1014"/>
                    <a:pt x="2313" y="1022"/>
                    <a:pt x="2315" y="1029"/>
                  </a:cubicBezTo>
                  <a:cubicBezTo>
                    <a:pt x="2321" y="1050"/>
                    <a:pt x="2329" y="1070"/>
                    <a:pt x="2339" y="1089"/>
                  </a:cubicBezTo>
                  <a:cubicBezTo>
                    <a:pt x="2344" y="1098"/>
                    <a:pt x="2349" y="1107"/>
                    <a:pt x="2355" y="1116"/>
                  </a:cubicBezTo>
                  <a:cubicBezTo>
                    <a:pt x="2358" y="1120"/>
                    <a:pt x="2372" y="1144"/>
                    <a:pt x="2372" y="1134"/>
                  </a:cubicBezTo>
                  <a:cubicBezTo>
                    <a:pt x="2372" y="1122"/>
                    <a:pt x="2369" y="1109"/>
                    <a:pt x="2366" y="1098"/>
                  </a:cubicBezTo>
                  <a:cubicBezTo>
                    <a:pt x="2363" y="1081"/>
                    <a:pt x="2358" y="1064"/>
                    <a:pt x="2353" y="1047"/>
                  </a:cubicBezTo>
                  <a:close/>
                  <a:moveTo>
                    <a:pt x="142" y="1091"/>
                  </a:moveTo>
                  <a:cubicBezTo>
                    <a:pt x="142" y="1090"/>
                    <a:pt x="141" y="1090"/>
                    <a:pt x="141" y="1090"/>
                  </a:cubicBezTo>
                  <a:cubicBezTo>
                    <a:pt x="139" y="1089"/>
                    <a:pt x="136" y="1089"/>
                    <a:pt x="133" y="1090"/>
                  </a:cubicBezTo>
                  <a:cubicBezTo>
                    <a:pt x="120" y="1095"/>
                    <a:pt x="109" y="1110"/>
                    <a:pt x="100" y="1123"/>
                  </a:cubicBezTo>
                  <a:cubicBezTo>
                    <a:pt x="89" y="1140"/>
                    <a:pt x="73" y="1176"/>
                    <a:pt x="76" y="1182"/>
                  </a:cubicBezTo>
                  <a:cubicBezTo>
                    <a:pt x="79" y="1189"/>
                    <a:pt x="117" y="1164"/>
                    <a:pt x="132" y="1143"/>
                  </a:cubicBezTo>
                  <a:cubicBezTo>
                    <a:pt x="140" y="1132"/>
                    <a:pt x="155" y="1111"/>
                    <a:pt x="146" y="1095"/>
                  </a:cubicBezTo>
                  <a:cubicBezTo>
                    <a:pt x="145" y="1093"/>
                    <a:pt x="144" y="1092"/>
                    <a:pt x="142" y="1091"/>
                  </a:cubicBezTo>
                  <a:close/>
                  <a:moveTo>
                    <a:pt x="3510" y="1535"/>
                  </a:moveTo>
                  <a:cubicBezTo>
                    <a:pt x="3512" y="1536"/>
                    <a:pt x="3514" y="1538"/>
                    <a:pt x="3516" y="1539"/>
                  </a:cubicBezTo>
                  <a:cubicBezTo>
                    <a:pt x="3517" y="1539"/>
                    <a:pt x="3518" y="1539"/>
                    <a:pt x="3518" y="1539"/>
                  </a:cubicBezTo>
                  <a:cubicBezTo>
                    <a:pt x="3520" y="1539"/>
                    <a:pt x="3521" y="1538"/>
                    <a:pt x="3522" y="1537"/>
                  </a:cubicBezTo>
                  <a:cubicBezTo>
                    <a:pt x="3526" y="1532"/>
                    <a:pt x="3520" y="1518"/>
                    <a:pt x="3519" y="1514"/>
                  </a:cubicBezTo>
                  <a:cubicBezTo>
                    <a:pt x="3515" y="1505"/>
                    <a:pt x="3511" y="1497"/>
                    <a:pt x="3507" y="1490"/>
                  </a:cubicBezTo>
                  <a:cubicBezTo>
                    <a:pt x="3501" y="1476"/>
                    <a:pt x="3494" y="1463"/>
                    <a:pt x="3485" y="1451"/>
                  </a:cubicBezTo>
                  <a:cubicBezTo>
                    <a:pt x="3482" y="1446"/>
                    <a:pt x="3478" y="1442"/>
                    <a:pt x="3473" y="1440"/>
                  </a:cubicBezTo>
                  <a:cubicBezTo>
                    <a:pt x="3468" y="1438"/>
                    <a:pt x="3462" y="1440"/>
                    <a:pt x="3459" y="1445"/>
                  </a:cubicBezTo>
                  <a:cubicBezTo>
                    <a:pt x="3457" y="1448"/>
                    <a:pt x="3456" y="1453"/>
                    <a:pt x="3457" y="1457"/>
                  </a:cubicBezTo>
                  <a:cubicBezTo>
                    <a:pt x="3457" y="1461"/>
                    <a:pt x="3458" y="1465"/>
                    <a:pt x="3459" y="1469"/>
                  </a:cubicBezTo>
                  <a:cubicBezTo>
                    <a:pt x="3470" y="1498"/>
                    <a:pt x="3490" y="1518"/>
                    <a:pt x="3510" y="1535"/>
                  </a:cubicBezTo>
                  <a:close/>
                  <a:moveTo>
                    <a:pt x="2446" y="382"/>
                  </a:moveTo>
                  <a:cubicBezTo>
                    <a:pt x="2446" y="382"/>
                    <a:pt x="2445" y="382"/>
                    <a:pt x="2445" y="381"/>
                  </a:cubicBezTo>
                  <a:cubicBezTo>
                    <a:pt x="2443" y="380"/>
                    <a:pt x="2440" y="380"/>
                    <a:pt x="2437" y="381"/>
                  </a:cubicBezTo>
                  <a:cubicBezTo>
                    <a:pt x="2424" y="387"/>
                    <a:pt x="2413" y="401"/>
                    <a:pt x="2404" y="415"/>
                  </a:cubicBezTo>
                  <a:cubicBezTo>
                    <a:pt x="2392" y="432"/>
                    <a:pt x="2377" y="468"/>
                    <a:pt x="2380" y="474"/>
                  </a:cubicBezTo>
                  <a:cubicBezTo>
                    <a:pt x="2383" y="480"/>
                    <a:pt x="2421" y="455"/>
                    <a:pt x="2436" y="435"/>
                  </a:cubicBezTo>
                  <a:cubicBezTo>
                    <a:pt x="2444" y="424"/>
                    <a:pt x="2459" y="402"/>
                    <a:pt x="2450" y="386"/>
                  </a:cubicBezTo>
                  <a:cubicBezTo>
                    <a:pt x="2449" y="385"/>
                    <a:pt x="2448" y="383"/>
                    <a:pt x="2446" y="382"/>
                  </a:cubicBezTo>
                  <a:close/>
                  <a:moveTo>
                    <a:pt x="3473" y="2146"/>
                  </a:moveTo>
                  <a:cubicBezTo>
                    <a:pt x="3468" y="2144"/>
                    <a:pt x="3462" y="2145"/>
                    <a:pt x="3459" y="2151"/>
                  </a:cubicBezTo>
                  <a:cubicBezTo>
                    <a:pt x="3458" y="2153"/>
                    <a:pt x="3457" y="2156"/>
                    <a:pt x="3457" y="2158"/>
                  </a:cubicBezTo>
                  <a:cubicBezTo>
                    <a:pt x="3487" y="2158"/>
                    <a:pt x="3487" y="2158"/>
                    <a:pt x="3487" y="2158"/>
                  </a:cubicBezTo>
                  <a:cubicBezTo>
                    <a:pt x="3486" y="2158"/>
                    <a:pt x="3486" y="2157"/>
                    <a:pt x="3485" y="2157"/>
                  </a:cubicBezTo>
                  <a:cubicBezTo>
                    <a:pt x="3482" y="2152"/>
                    <a:pt x="3478" y="2147"/>
                    <a:pt x="3473" y="2146"/>
                  </a:cubicBezTo>
                  <a:close/>
                  <a:moveTo>
                    <a:pt x="2446" y="1091"/>
                  </a:moveTo>
                  <a:cubicBezTo>
                    <a:pt x="2446" y="1090"/>
                    <a:pt x="2445" y="1090"/>
                    <a:pt x="2445" y="1090"/>
                  </a:cubicBezTo>
                  <a:cubicBezTo>
                    <a:pt x="2443" y="1089"/>
                    <a:pt x="2440" y="1089"/>
                    <a:pt x="2437" y="1090"/>
                  </a:cubicBezTo>
                  <a:cubicBezTo>
                    <a:pt x="2424" y="1095"/>
                    <a:pt x="2413" y="1110"/>
                    <a:pt x="2404" y="1123"/>
                  </a:cubicBezTo>
                  <a:cubicBezTo>
                    <a:pt x="2392" y="1140"/>
                    <a:pt x="2377" y="1176"/>
                    <a:pt x="2380" y="1182"/>
                  </a:cubicBezTo>
                  <a:cubicBezTo>
                    <a:pt x="2383" y="1189"/>
                    <a:pt x="2421" y="1164"/>
                    <a:pt x="2436" y="1143"/>
                  </a:cubicBezTo>
                  <a:cubicBezTo>
                    <a:pt x="2444" y="1132"/>
                    <a:pt x="2459" y="1111"/>
                    <a:pt x="2450" y="1095"/>
                  </a:cubicBezTo>
                  <a:cubicBezTo>
                    <a:pt x="2449" y="1093"/>
                    <a:pt x="2448" y="1092"/>
                    <a:pt x="2446" y="1091"/>
                  </a:cubicBezTo>
                  <a:close/>
                  <a:moveTo>
                    <a:pt x="3505" y="2105"/>
                  </a:moveTo>
                  <a:cubicBezTo>
                    <a:pt x="3500" y="2091"/>
                    <a:pt x="3495" y="2067"/>
                    <a:pt x="3481" y="2063"/>
                  </a:cubicBezTo>
                  <a:cubicBezTo>
                    <a:pt x="3477" y="2061"/>
                    <a:pt x="3472" y="2062"/>
                    <a:pt x="3469" y="2067"/>
                  </a:cubicBezTo>
                  <a:cubicBezTo>
                    <a:pt x="3465" y="2072"/>
                    <a:pt x="3465" y="2080"/>
                    <a:pt x="3467" y="2087"/>
                  </a:cubicBezTo>
                  <a:cubicBezTo>
                    <a:pt x="3473" y="2108"/>
                    <a:pt x="3481" y="2129"/>
                    <a:pt x="3491" y="2147"/>
                  </a:cubicBezTo>
                  <a:cubicBezTo>
                    <a:pt x="3493" y="2151"/>
                    <a:pt x="3495" y="2155"/>
                    <a:pt x="3497" y="2158"/>
                  </a:cubicBezTo>
                  <a:cubicBezTo>
                    <a:pt x="3519" y="2158"/>
                    <a:pt x="3519" y="2158"/>
                    <a:pt x="3519" y="2158"/>
                  </a:cubicBezTo>
                  <a:cubicBezTo>
                    <a:pt x="3518" y="2158"/>
                    <a:pt x="3518" y="2157"/>
                    <a:pt x="3518" y="2156"/>
                  </a:cubicBezTo>
                  <a:cubicBezTo>
                    <a:pt x="3515" y="2139"/>
                    <a:pt x="3510" y="2122"/>
                    <a:pt x="3505" y="2105"/>
                  </a:cubicBezTo>
                  <a:close/>
                  <a:moveTo>
                    <a:pt x="2378" y="1778"/>
                  </a:moveTo>
                  <a:cubicBezTo>
                    <a:pt x="2380" y="1773"/>
                    <a:pt x="2381" y="1767"/>
                    <a:pt x="2382" y="1762"/>
                  </a:cubicBezTo>
                  <a:cubicBezTo>
                    <a:pt x="2384" y="1752"/>
                    <a:pt x="2385" y="1742"/>
                    <a:pt x="2386" y="1731"/>
                  </a:cubicBezTo>
                  <a:cubicBezTo>
                    <a:pt x="2389" y="1715"/>
                    <a:pt x="2390" y="1698"/>
                    <a:pt x="2391" y="1680"/>
                  </a:cubicBezTo>
                  <a:cubicBezTo>
                    <a:pt x="2392" y="1666"/>
                    <a:pt x="2393" y="1643"/>
                    <a:pt x="2381" y="1636"/>
                  </a:cubicBezTo>
                  <a:cubicBezTo>
                    <a:pt x="2376" y="1633"/>
                    <a:pt x="2369" y="1635"/>
                    <a:pt x="2365" y="1640"/>
                  </a:cubicBezTo>
                  <a:cubicBezTo>
                    <a:pt x="2361" y="1645"/>
                    <a:pt x="2359" y="1653"/>
                    <a:pt x="2358" y="1660"/>
                  </a:cubicBezTo>
                  <a:cubicBezTo>
                    <a:pt x="2359" y="1685"/>
                    <a:pt x="2362" y="1710"/>
                    <a:pt x="2365" y="1735"/>
                  </a:cubicBezTo>
                  <a:cubicBezTo>
                    <a:pt x="2367" y="1745"/>
                    <a:pt x="2368" y="1755"/>
                    <a:pt x="2370" y="1764"/>
                  </a:cubicBezTo>
                  <a:cubicBezTo>
                    <a:pt x="2371" y="1767"/>
                    <a:pt x="2374" y="1786"/>
                    <a:pt x="2378" y="1778"/>
                  </a:cubicBezTo>
                  <a:close/>
                  <a:moveTo>
                    <a:pt x="2446" y="1794"/>
                  </a:moveTo>
                  <a:cubicBezTo>
                    <a:pt x="2446" y="1794"/>
                    <a:pt x="2445" y="1794"/>
                    <a:pt x="2445" y="1794"/>
                  </a:cubicBezTo>
                  <a:cubicBezTo>
                    <a:pt x="2443" y="1792"/>
                    <a:pt x="2440" y="1793"/>
                    <a:pt x="2437" y="1794"/>
                  </a:cubicBezTo>
                  <a:cubicBezTo>
                    <a:pt x="2424" y="1799"/>
                    <a:pt x="2413" y="1813"/>
                    <a:pt x="2404" y="1827"/>
                  </a:cubicBezTo>
                  <a:cubicBezTo>
                    <a:pt x="2392" y="1844"/>
                    <a:pt x="2377" y="1880"/>
                    <a:pt x="2380" y="1886"/>
                  </a:cubicBezTo>
                  <a:cubicBezTo>
                    <a:pt x="2383" y="1892"/>
                    <a:pt x="2421" y="1868"/>
                    <a:pt x="2436" y="1847"/>
                  </a:cubicBezTo>
                  <a:cubicBezTo>
                    <a:pt x="2444" y="1836"/>
                    <a:pt x="2459" y="1814"/>
                    <a:pt x="2450" y="1799"/>
                  </a:cubicBezTo>
                  <a:cubicBezTo>
                    <a:pt x="2449" y="1797"/>
                    <a:pt x="2448" y="1795"/>
                    <a:pt x="2446" y="1794"/>
                  </a:cubicBezTo>
                  <a:close/>
                  <a:moveTo>
                    <a:pt x="2396" y="1818"/>
                  </a:moveTo>
                  <a:cubicBezTo>
                    <a:pt x="2402" y="1810"/>
                    <a:pt x="2408" y="1802"/>
                    <a:pt x="2413" y="1794"/>
                  </a:cubicBezTo>
                  <a:cubicBezTo>
                    <a:pt x="2420" y="1782"/>
                    <a:pt x="2426" y="1770"/>
                    <a:pt x="2432" y="1758"/>
                  </a:cubicBezTo>
                  <a:cubicBezTo>
                    <a:pt x="2437" y="1745"/>
                    <a:pt x="2443" y="1733"/>
                    <a:pt x="2441" y="1718"/>
                  </a:cubicBezTo>
                  <a:cubicBezTo>
                    <a:pt x="2441" y="1715"/>
                    <a:pt x="2440" y="1712"/>
                    <a:pt x="2439" y="1710"/>
                  </a:cubicBezTo>
                  <a:cubicBezTo>
                    <a:pt x="2436" y="1707"/>
                    <a:pt x="2433" y="1707"/>
                    <a:pt x="2430" y="1708"/>
                  </a:cubicBezTo>
                  <a:cubicBezTo>
                    <a:pt x="2423" y="1710"/>
                    <a:pt x="2419" y="1716"/>
                    <a:pt x="2415" y="1722"/>
                  </a:cubicBezTo>
                  <a:cubicBezTo>
                    <a:pt x="2410" y="1730"/>
                    <a:pt x="2405" y="1738"/>
                    <a:pt x="2402" y="1746"/>
                  </a:cubicBezTo>
                  <a:cubicBezTo>
                    <a:pt x="2396" y="1761"/>
                    <a:pt x="2392" y="1776"/>
                    <a:pt x="2387" y="1792"/>
                  </a:cubicBezTo>
                  <a:cubicBezTo>
                    <a:pt x="2383" y="1806"/>
                    <a:pt x="2374" y="1833"/>
                    <a:pt x="2378" y="1837"/>
                  </a:cubicBezTo>
                  <a:cubicBezTo>
                    <a:pt x="2381" y="1841"/>
                    <a:pt x="2391" y="1826"/>
                    <a:pt x="2396" y="1818"/>
                  </a:cubicBezTo>
                  <a:close/>
                  <a:moveTo>
                    <a:pt x="3517" y="584"/>
                  </a:moveTo>
                  <a:cubicBezTo>
                    <a:pt x="3513" y="589"/>
                    <a:pt x="3511" y="596"/>
                    <a:pt x="3510" y="603"/>
                  </a:cubicBezTo>
                  <a:cubicBezTo>
                    <a:pt x="3511" y="629"/>
                    <a:pt x="3514" y="653"/>
                    <a:pt x="3517" y="678"/>
                  </a:cubicBezTo>
                  <a:cubicBezTo>
                    <a:pt x="3519" y="688"/>
                    <a:pt x="3520" y="698"/>
                    <a:pt x="3522" y="708"/>
                  </a:cubicBezTo>
                  <a:cubicBezTo>
                    <a:pt x="3523" y="711"/>
                    <a:pt x="3526" y="729"/>
                    <a:pt x="3530" y="721"/>
                  </a:cubicBezTo>
                  <a:cubicBezTo>
                    <a:pt x="3530" y="721"/>
                    <a:pt x="3530" y="720"/>
                    <a:pt x="3531" y="719"/>
                  </a:cubicBezTo>
                  <a:cubicBezTo>
                    <a:pt x="3531" y="579"/>
                    <a:pt x="3531" y="579"/>
                    <a:pt x="3531" y="579"/>
                  </a:cubicBezTo>
                  <a:cubicBezTo>
                    <a:pt x="3526" y="577"/>
                    <a:pt x="3521" y="579"/>
                    <a:pt x="3517" y="584"/>
                  </a:cubicBezTo>
                  <a:close/>
                  <a:moveTo>
                    <a:pt x="3517" y="1995"/>
                  </a:moveTo>
                  <a:cubicBezTo>
                    <a:pt x="3513" y="2000"/>
                    <a:pt x="3511" y="2007"/>
                    <a:pt x="3510" y="2015"/>
                  </a:cubicBezTo>
                  <a:cubicBezTo>
                    <a:pt x="3511" y="2040"/>
                    <a:pt x="3514" y="2065"/>
                    <a:pt x="3517" y="2089"/>
                  </a:cubicBezTo>
                  <a:cubicBezTo>
                    <a:pt x="3519" y="2099"/>
                    <a:pt x="3520" y="2109"/>
                    <a:pt x="3522" y="2119"/>
                  </a:cubicBezTo>
                  <a:cubicBezTo>
                    <a:pt x="3523" y="2122"/>
                    <a:pt x="3526" y="2140"/>
                    <a:pt x="3530" y="2132"/>
                  </a:cubicBezTo>
                  <a:cubicBezTo>
                    <a:pt x="3530" y="2132"/>
                    <a:pt x="3530" y="2131"/>
                    <a:pt x="3531" y="2131"/>
                  </a:cubicBezTo>
                  <a:cubicBezTo>
                    <a:pt x="3531" y="1990"/>
                    <a:pt x="3531" y="1990"/>
                    <a:pt x="3531" y="1990"/>
                  </a:cubicBezTo>
                  <a:cubicBezTo>
                    <a:pt x="3526" y="1988"/>
                    <a:pt x="3521" y="1991"/>
                    <a:pt x="3517" y="1995"/>
                  </a:cubicBezTo>
                  <a:close/>
                  <a:moveTo>
                    <a:pt x="3522" y="0"/>
                  </a:moveTo>
                  <a:cubicBezTo>
                    <a:pt x="3522" y="1"/>
                    <a:pt x="3522" y="2"/>
                    <a:pt x="3522" y="2"/>
                  </a:cubicBezTo>
                  <a:cubicBezTo>
                    <a:pt x="3523" y="5"/>
                    <a:pt x="3526" y="24"/>
                    <a:pt x="3530" y="16"/>
                  </a:cubicBezTo>
                  <a:cubicBezTo>
                    <a:pt x="3530" y="15"/>
                    <a:pt x="3530" y="14"/>
                    <a:pt x="3531" y="14"/>
                  </a:cubicBezTo>
                  <a:cubicBezTo>
                    <a:pt x="3531" y="0"/>
                    <a:pt x="3531" y="0"/>
                    <a:pt x="3531" y="0"/>
                  </a:cubicBezTo>
                  <a:lnTo>
                    <a:pt x="3522" y="0"/>
                  </a:lnTo>
                  <a:close/>
                  <a:moveTo>
                    <a:pt x="51" y="1840"/>
                  </a:moveTo>
                  <a:cubicBezTo>
                    <a:pt x="45" y="1827"/>
                    <a:pt x="38" y="1814"/>
                    <a:pt x="29" y="1802"/>
                  </a:cubicBezTo>
                  <a:cubicBezTo>
                    <a:pt x="26" y="1797"/>
                    <a:pt x="22" y="1793"/>
                    <a:pt x="17" y="1791"/>
                  </a:cubicBezTo>
                  <a:cubicBezTo>
                    <a:pt x="12" y="1789"/>
                    <a:pt x="6" y="1791"/>
                    <a:pt x="3" y="1796"/>
                  </a:cubicBezTo>
                  <a:cubicBezTo>
                    <a:pt x="1" y="1799"/>
                    <a:pt x="0" y="1804"/>
                    <a:pt x="1" y="1808"/>
                  </a:cubicBezTo>
                  <a:cubicBezTo>
                    <a:pt x="1" y="1812"/>
                    <a:pt x="2" y="1816"/>
                    <a:pt x="3" y="1820"/>
                  </a:cubicBezTo>
                  <a:cubicBezTo>
                    <a:pt x="14" y="1849"/>
                    <a:pt x="34" y="1869"/>
                    <a:pt x="54" y="1886"/>
                  </a:cubicBezTo>
                  <a:cubicBezTo>
                    <a:pt x="56" y="1887"/>
                    <a:pt x="58" y="1889"/>
                    <a:pt x="60" y="1889"/>
                  </a:cubicBezTo>
                  <a:cubicBezTo>
                    <a:pt x="61" y="1890"/>
                    <a:pt x="62" y="1890"/>
                    <a:pt x="63" y="1890"/>
                  </a:cubicBezTo>
                  <a:cubicBezTo>
                    <a:pt x="64" y="1889"/>
                    <a:pt x="65" y="1889"/>
                    <a:pt x="66" y="1888"/>
                  </a:cubicBezTo>
                  <a:cubicBezTo>
                    <a:pt x="70" y="1883"/>
                    <a:pt x="64" y="1869"/>
                    <a:pt x="63" y="1865"/>
                  </a:cubicBezTo>
                  <a:cubicBezTo>
                    <a:pt x="59" y="1856"/>
                    <a:pt x="55" y="1848"/>
                    <a:pt x="51" y="1840"/>
                  </a:cubicBezTo>
                  <a:close/>
                  <a:moveTo>
                    <a:pt x="3530" y="75"/>
                  </a:moveTo>
                  <a:cubicBezTo>
                    <a:pt x="3530" y="75"/>
                    <a:pt x="3530" y="75"/>
                    <a:pt x="3531" y="75"/>
                  </a:cubicBezTo>
                  <a:cubicBezTo>
                    <a:pt x="3531" y="59"/>
                    <a:pt x="3531" y="59"/>
                    <a:pt x="3531" y="59"/>
                  </a:cubicBezTo>
                  <a:cubicBezTo>
                    <a:pt x="3529" y="67"/>
                    <a:pt x="3528" y="73"/>
                    <a:pt x="3530" y="75"/>
                  </a:cubicBezTo>
                  <a:close/>
                  <a:moveTo>
                    <a:pt x="3530" y="1486"/>
                  </a:moveTo>
                  <a:cubicBezTo>
                    <a:pt x="3530" y="1486"/>
                    <a:pt x="3530" y="1486"/>
                    <a:pt x="3531" y="1487"/>
                  </a:cubicBezTo>
                  <a:cubicBezTo>
                    <a:pt x="3531" y="1470"/>
                    <a:pt x="3531" y="1470"/>
                    <a:pt x="3531" y="1470"/>
                  </a:cubicBezTo>
                  <a:cubicBezTo>
                    <a:pt x="3529" y="1478"/>
                    <a:pt x="3528" y="1484"/>
                    <a:pt x="3530" y="1486"/>
                  </a:cubicBezTo>
                  <a:close/>
                  <a:moveTo>
                    <a:pt x="3517" y="1289"/>
                  </a:moveTo>
                  <a:cubicBezTo>
                    <a:pt x="3513" y="1294"/>
                    <a:pt x="3511" y="1302"/>
                    <a:pt x="3510" y="1309"/>
                  </a:cubicBezTo>
                  <a:cubicBezTo>
                    <a:pt x="3511" y="1334"/>
                    <a:pt x="3514" y="1359"/>
                    <a:pt x="3517" y="1384"/>
                  </a:cubicBezTo>
                  <a:cubicBezTo>
                    <a:pt x="3519" y="1394"/>
                    <a:pt x="3520" y="1404"/>
                    <a:pt x="3522" y="1413"/>
                  </a:cubicBezTo>
                  <a:cubicBezTo>
                    <a:pt x="3523" y="1416"/>
                    <a:pt x="3526" y="1435"/>
                    <a:pt x="3530" y="1427"/>
                  </a:cubicBezTo>
                  <a:cubicBezTo>
                    <a:pt x="3530" y="1426"/>
                    <a:pt x="3530" y="1426"/>
                    <a:pt x="3531" y="1425"/>
                  </a:cubicBezTo>
                  <a:cubicBezTo>
                    <a:pt x="3531" y="1284"/>
                    <a:pt x="3531" y="1284"/>
                    <a:pt x="3531" y="1284"/>
                  </a:cubicBezTo>
                  <a:cubicBezTo>
                    <a:pt x="3526" y="1283"/>
                    <a:pt x="3521" y="1285"/>
                    <a:pt x="3517" y="1289"/>
                  </a:cubicBezTo>
                  <a:close/>
                  <a:moveTo>
                    <a:pt x="3530" y="780"/>
                  </a:moveTo>
                  <a:cubicBezTo>
                    <a:pt x="3530" y="781"/>
                    <a:pt x="3530" y="781"/>
                    <a:pt x="3531" y="781"/>
                  </a:cubicBezTo>
                  <a:cubicBezTo>
                    <a:pt x="3531" y="765"/>
                    <a:pt x="3531" y="765"/>
                    <a:pt x="3531" y="765"/>
                  </a:cubicBezTo>
                  <a:cubicBezTo>
                    <a:pt x="3529" y="772"/>
                    <a:pt x="3528" y="778"/>
                    <a:pt x="3530" y="780"/>
                  </a:cubicBezTo>
                  <a:close/>
                  <a:moveTo>
                    <a:pt x="2353" y="1751"/>
                  </a:moveTo>
                  <a:cubicBezTo>
                    <a:pt x="2348" y="1736"/>
                    <a:pt x="2343" y="1713"/>
                    <a:pt x="2329" y="1708"/>
                  </a:cubicBezTo>
                  <a:cubicBezTo>
                    <a:pt x="2325" y="1706"/>
                    <a:pt x="2320" y="1707"/>
                    <a:pt x="2317" y="1712"/>
                  </a:cubicBezTo>
                  <a:cubicBezTo>
                    <a:pt x="2313" y="1717"/>
                    <a:pt x="2313" y="1726"/>
                    <a:pt x="2315" y="1733"/>
                  </a:cubicBezTo>
                  <a:cubicBezTo>
                    <a:pt x="2321" y="1754"/>
                    <a:pt x="2329" y="1774"/>
                    <a:pt x="2339" y="1793"/>
                  </a:cubicBezTo>
                  <a:cubicBezTo>
                    <a:pt x="2344" y="1802"/>
                    <a:pt x="2349" y="1811"/>
                    <a:pt x="2355" y="1819"/>
                  </a:cubicBezTo>
                  <a:cubicBezTo>
                    <a:pt x="2358" y="1823"/>
                    <a:pt x="2372" y="1848"/>
                    <a:pt x="2372" y="1838"/>
                  </a:cubicBezTo>
                  <a:cubicBezTo>
                    <a:pt x="2372" y="1826"/>
                    <a:pt x="2369" y="1813"/>
                    <a:pt x="2366" y="1802"/>
                  </a:cubicBezTo>
                  <a:cubicBezTo>
                    <a:pt x="2363" y="1784"/>
                    <a:pt x="2358" y="1767"/>
                    <a:pt x="2353" y="1751"/>
                  </a:cubicBezTo>
                  <a:close/>
                  <a:moveTo>
                    <a:pt x="142" y="382"/>
                  </a:moveTo>
                  <a:cubicBezTo>
                    <a:pt x="142" y="382"/>
                    <a:pt x="141" y="382"/>
                    <a:pt x="141" y="381"/>
                  </a:cubicBezTo>
                  <a:cubicBezTo>
                    <a:pt x="139" y="380"/>
                    <a:pt x="136" y="380"/>
                    <a:pt x="133" y="381"/>
                  </a:cubicBezTo>
                  <a:cubicBezTo>
                    <a:pt x="120" y="387"/>
                    <a:pt x="109" y="401"/>
                    <a:pt x="100" y="415"/>
                  </a:cubicBezTo>
                  <a:cubicBezTo>
                    <a:pt x="89" y="432"/>
                    <a:pt x="73" y="468"/>
                    <a:pt x="76" y="474"/>
                  </a:cubicBezTo>
                  <a:cubicBezTo>
                    <a:pt x="79" y="480"/>
                    <a:pt x="117" y="455"/>
                    <a:pt x="132" y="435"/>
                  </a:cubicBezTo>
                  <a:cubicBezTo>
                    <a:pt x="140" y="424"/>
                    <a:pt x="155" y="402"/>
                    <a:pt x="146" y="386"/>
                  </a:cubicBezTo>
                  <a:cubicBezTo>
                    <a:pt x="145" y="385"/>
                    <a:pt x="144" y="383"/>
                    <a:pt x="142" y="382"/>
                  </a:cubicBezTo>
                  <a:close/>
                  <a:moveTo>
                    <a:pt x="1169" y="2146"/>
                  </a:moveTo>
                  <a:cubicBezTo>
                    <a:pt x="1164" y="2144"/>
                    <a:pt x="1158" y="2145"/>
                    <a:pt x="1155" y="2151"/>
                  </a:cubicBezTo>
                  <a:cubicBezTo>
                    <a:pt x="1154" y="2153"/>
                    <a:pt x="1153" y="2156"/>
                    <a:pt x="1153" y="2158"/>
                  </a:cubicBezTo>
                  <a:cubicBezTo>
                    <a:pt x="1183" y="2158"/>
                    <a:pt x="1183" y="2158"/>
                    <a:pt x="1183" y="2158"/>
                  </a:cubicBezTo>
                  <a:cubicBezTo>
                    <a:pt x="1182" y="2158"/>
                    <a:pt x="1182" y="2157"/>
                    <a:pt x="1181" y="2157"/>
                  </a:cubicBezTo>
                  <a:cubicBezTo>
                    <a:pt x="1178" y="2152"/>
                    <a:pt x="1174" y="2147"/>
                    <a:pt x="1169" y="2146"/>
                  </a:cubicBezTo>
                  <a:close/>
                  <a:moveTo>
                    <a:pt x="1206" y="1535"/>
                  </a:moveTo>
                  <a:cubicBezTo>
                    <a:pt x="1208" y="1536"/>
                    <a:pt x="1210" y="1538"/>
                    <a:pt x="1212" y="1539"/>
                  </a:cubicBezTo>
                  <a:cubicBezTo>
                    <a:pt x="1213" y="1539"/>
                    <a:pt x="1214" y="1539"/>
                    <a:pt x="1215" y="1539"/>
                  </a:cubicBezTo>
                  <a:cubicBezTo>
                    <a:pt x="1216" y="1539"/>
                    <a:pt x="1217" y="1538"/>
                    <a:pt x="1218" y="1537"/>
                  </a:cubicBezTo>
                  <a:cubicBezTo>
                    <a:pt x="1222" y="1532"/>
                    <a:pt x="1216" y="1518"/>
                    <a:pt x="1215" y="1514"/>
                  </a:cubicBezTo>
                  <a:cubicBezTo>
                    <a:pt x="1211" y="1505"/>
                    <a:pt x="1207" y="1497"/>
                    <a:pt x="1203" y="1490"/>
                  </a:cubicBezTo>
                  <a:cubicBezTo>
                    <a:pt x="1197" y="1476"/>
                    <a:pt x="1190" y="1463"/>
                    <a:pt x="1181" y="1451"/>
                  </a:cubicBezTo>
                  <a:cubicBezTo>
                    <a:pt x="1178" y="1446"/>
                    <a:pt x="1174" y="1442"/>
                    <a:pt x="1169" y="1440"/>
                  </a:cubicBezTo>
                  <a:cubicBezTo>
                    <a:pt x="1164" y="1438"/>
                    <a:pt x="1158" y="1440"/>
                    <a:pt x="1155" y="1445"/>
                  </a:cubicBezTo>
                  <a:cubicBezTo>
                    <a:pt x="1153" y="1448"/>
                    <a:pt x="1152" y="1453"/>
                    <a:pt x="1153" y="1457"/>
                  </a:cubicBezTo>
                  <a:cubicBezTo>
                    <a:pt x="1153" y="1461"/>
                    <a:pt x="1154" y="1465"/>
                    <a:pt x="1155" y="1469"/>
                  </a:cubicBezTo>
                  <a:cubicBezTo>
                    <a:pt x="1166" y="1498"/>
                    <a:pt x="1186" y="1518"/>
                    <a:pt x="1206" y="1535"/>
                  </a:cubicBezTo>
                  <a:close/>
                  <a:moveTo>
                    <a:pt x="2355" y="1840"/>
                  </a:moveTo>
                  <a:cubicBezTo>
                    <a:pt x="2349" y="1827"/>
                    <a:pt x="2342" y="1814"/>
                    <a:pt x="2333" y="1802"/>
                  </a:cubicBezTo>
                  <a:cubicBezTo>
                    <a:pt x="2330" y="1797"/>
                    <a:pt x="2326" y="1793"/>
                    <a:pt x="2321" y="1791"/>
                  </a:cubicBezTo>
                  <a:cubicBezTo>
                    <a:pt x="2316" y="1789"/>
                    <a:pt x="2310" y="1791"/>
                    <a:pt x="2307" y="1796"/>
                  </a:cubicBezTo>
                  <a:cubicBezTo>
                    <a:pt x="2305" y="1799"/>
                    <a:pt x="2304" y="1804"/>
                    <a:pt x="2305" y="1808"/>
                  </a:cubicBezTo>
                  <a:cubicBezTo>
                    <a:pt x="2305" y="1812"/>
                    <a:pt x="2306" y="1816"/>
                    <a:pt x="2307" y="1820"/>
                  </a:cubicBezTo>
                  <a:cubicBezTo>
                    <a:pt x="2318" y="1849"/>
                    <a:pt x="2338" y="1869"/>
                    <a:pt x="2358" y="1886"/>
                  </a:cubicBezTo>
                  <a:cubicBezTo>
                    <a:pt x="2360" y="1887"/>
                    <a:pt x="2362" y="1889"/>
                    <a:pt x="2364" y="1889"/>
                  </a:cubicBezTo>
                  <a:cubicBezTo>
                    <a:pt x="2365" y="1890"/>
                    <a:pt x="2366" y="1890"/>
                    <a:pt x="2366" y="1890"/>
                  </a:cubicBezTo>
                  <a:cubicBezTo>
                    <a:pt x="2368" y="1889"/>
                    <a:pt x="2369" y="1889"/>
                    <a:pt x="2370" y="1888"/>
                  </a:cubicBezTo>
                  <a:cubicBezTo>
                    <a:pt x="2374" y="1883"/>
                    <a:pt x="2368" y="1869"/>
                    <a:pt x="2367" y="1865"/>
                  </a:cubicBezTo>
                  <a:cubicBezTo>
                    <a:pt x="2363" y="1856"/>
                    <a:pt x="2359" y="1848"/>
                    <a:pt x="2355" y="1840"/>
                  </a:cubicBezTo>
                  <a:close/>
                  <a:moveTo>
                    <a:pt x="92" y="1818"/>
                  </a:moveTo>
                  <a:cubicBezTo>
                    <a:pt x="98" y="1810"/>
                    <a:pt x="104" y="1802"/>
                    <a:pt x="109" y="1794"/>
                  </a:cubicBezTo>
                  <a:cubicBezTo>
                    <a:pt x="116" y="1782"/>
                    <a:pt x="122" y="1770"/>
                    <a:pt x="128" y="1758"/>
                  </a:cubicBezTo>
                  <a:cubicBezTo>
                    <a:pt x="133" y="1745"/>
                    <a:pt x="139" y="1733"/>
                    <a:pt x="137" y="1718"/>
                  </a:cubicBezTo>
                  <a:cubicBezTo>
                    <a:pt x="137" y="1715"/>
                    <a:pt x="136" y="1712"/>
                    <a:pt x="135" y="1710"/>
                  </a:cubicBezTo>
                  <a:cubicBezTo>
                    <a:pt x="132" y="1707"/>
                    <a:pt x="129" y="1707"/>
                    <a:pt x="126" y="1708"/>
                  </a:cubicBezTo>
                  <a:cubicBezTo>
                    <a:pt x="119" y="1710"/>
                    <a:pt x="115" y="1716"/>
                    <a:pt x="111" y="1722"/>
                  </a:cubicBezTo>
                  <a:cubicBezTo>
                    <a:pt x="106" y="1730"/>
                    <a:pt x="101" y="1738"/>
                    <a:pt x="98" y="1746"/>
                  </a:cubicBezTo>
                  <a:cubicBezTo>
                    <a:pt x="92" y="1761"/>
                    <a:pt x="88" y="1776"/>
                    <a:pt x="83" y="1792"/>
                  </a:cubicBezTo>
                  <a:cubicBezTo>
                    <a:pt x="79" y="1806"/>
                    <a:pt x="70" y="1833"/>
                    <a:pt x="74" y="1837"/>
                  </a:cubicBezTo>
                  <a:cubicBezTo>
                    <a:pt x="77" y="1841"/>
                    <a:pt x="87" y="1826"/>
                    <a:pt x="92" y="1818"/>
                  </a:cubicBezTo>
                  <a:close/>
                  <a:moveTo>
                    <a:pt x="49" y="1751"/>
                  </a:moveTo>
                  <a:cubicBezTo>
                    <a:pt x="45" y="1736"/>
                    <a:pt x="39" y="1713"/>
                    <a:pt x="26" y="1708"/>
                  </a:cubicBezTo>
                  <a:cubicBezTo>
                    <a:pt x="21" y="1706"/>
                    <a:pt x="16" y="1707"/>
                    <a:pt x="13" y="1712"/>
                  </a:cubicBezTo>
                  <a:cubicBezTo>
                    <a:pt x="9" y="1717"/>
                    <a:pt x="9" y="1726"/>
                    <a:pt x="11" y="1733"/>
                  </a:cubicBezTo>
                  <a:cubicBezTo>
                    <a:pt x="17" y="1754"/>
                    <a:pt x="25" y="1774"/>
                    <a:pt x="35" y="1793"/>
                  </a:cubicBezTo>
                  <a:cubicBezTo>
                    <a:pt x="40" y="1802"/>
                    <a:pt x="46" y="1811"/>
                    <a:pt x="51" y="1819"/>
                  </a:cubicBezTo>
                  <a:cubicBezTo>
                    <a:pt x="54" y="1823"/>
                    <a:pt x="68" y="1848"/>
                    <a:pt x="68" y="1838"/>
                  </a:cubicBezTo>
                  <a:cubicBezTo>
                    <a:pt x="68" y="1826"/>
                    <a:pt x="65" y="1813"/>
                    <a:pt x="62" y="1802"/>
                  </a:cubicBezTo>
                  <a:cubicBezTo>
                    <a:pt x="59" y="1784"/>
                    <a:pt x="54" y="1767"/>
                    <a:pt x="49" y="1751"/>
                  </a:cubicBezTo>
                  <a:close/>
                  <a:moveTo>
                    <a:pt x="74" y="1778"/>
                  </a:moveTo>
                  <a:cubicBezTo>
                    <a:pt x="76" y="1773"/>
                    <a:pt x="77" y="1767"/>
                    <a:pt x="78" y="1762"/>
                  </a:cubicBezTo>
                  <a:cubicBezTo>
                    <a:pt x="80" y="1752"/>
                    <a:pt x="81" y="1742"/>
                    <a:pt x="82" y="1731"/>
                  </a:cubicBezTo>
                  <a:cubicBezTo>
                    <a:pt x="85" y="1715"/>
                    <a:pt x="87" y="1698"/>
                    <a:pt x="87" y="1680"/>
                  </a:cubicBezTo>
                  <a:cubicBezTo>
                    <a:pt x="88" y="1666"/>
                    <a:pt x="89" y="1643"/>
                    <a:pt x="77" y="1636"/>
                  </a:cubicBezTo>
                  <a:cubicBezTo>
                    <a:pt x="72" y="1633"/>
                    <a:pt x="65" y="1635"/>
                    <a:pt x="61" y="1640"/>
                  </a:cubicBezTo>
                  <a:cubicBezTo>
                    <a:pt x="57" y="1645"/>
                    <a:pt x="55" y="1653"/>
                    <a:pt x="54" y="1660"/>
                  </a:cubicBezTo>
                  <a:cubicBezTo>
                    <a:pt x="55" y="1685"/>
                    <a:pt x="58" y="1710"/>
                    <a:pt x="61" y="1735"/>
                  </a:cubicBezTo>
                  <a:cubicBezTo>
                    <a:pt x="63" y="1745"/>
                    <a:pt x="64" y="1755"/>
                    <a:pt x="66" y="1764"/>
                  </a:cubicBezTo>
                  <a:cubicBezTo>
                    <a:pt x="67" y="1767"/>
                    <a:pt x="70" y="1786"/>
                    <a:pt x="74" y="1778"/>
                  </a:cubicBezTo>
                  <a:close/>
                  <a:moveTo>
                    <a:pt x="142" y="1794"/>
                  </a:moveTo>
                  <a:cubicBezTo>
                    <a:pt x="142" y="1794"/>
                    <a:pt x="141" y="1794"/>
                    <a:pt x="141" y="1794"/>
                  </a:cubicBezTo>
                  <a:cubicBezTo>
                    <a:pt x="139" y="1792"/>
                    <a:pt x="136" y="1793"/>
                    <a:pt x="133" y="1794"/>
                  </a:cubicBezTo>
                  <a:cubicBezTo>
                    <a:pt x="120" y="1799"/>
                    <a:pt x="109" y="1813"/>
                    <a:pt x="100" y="1827"/>
                  </a:cubicBezTo>
                  <a:cubicBezTo>
                    <a:pt x="89" y="1844"/>
                    <a:pt x="73" y="1880"/>
                    <a:pt x="76" y="1886"/>
                  </a:cubicBezTo>
                  <a:cubicBezTo>
                    <a:pt x="79" y="1892"/>
                    <a:pt x="117" y="1868"/>
                    <a:pt x="132" y="1847"/>
                  </a:cubicBezTo>
                  <a:cubicBezTo>
                    <a:pt x="140" y="1836"/>
                    <a:pt x="155" y="1814"/>
                    <a:pt x="146" y="1799"/>
                  </a:cubicBezTo>
                  <a:cubicBezTo>
                    <a:pt x="145" y="1797"/>
                    <a:pt x="144" y="1795"/>
                    <a:pt x="142" y="1794"/>
                  </a:cubicBezTo>
                  <a:close/>
                  <a:moveTo>
                    <a:pt x="1294" y="738"/>
                  </a:moveTo>
                  <a:cubicBezTo>
                    <a:pt x="1294" y="738"/>
                    <a:pt x="1293" y="737"/>
                    <a:pt x="1293" y="737"/>
                  </a:cubicBezTo>
                  <a:cubicBezTo>
                    <a:pt x="1291" y="736"/>
                    <a:pt x="1288" y="736"/>
                    <a:pt x="1285" y="737"/>
                  </a:cubicBezTo>
                  <a:cubicBezTo>
                    <a:pt x="1272" y="742"/>
                    <a:pt x="1261" y="757"/>
                    <a:pt x="1252" y="770"/>
                  </a:cubicBezTo>
                  <a:cubicBezTo>
                    <a:pt x="1241" y="787"/>
                    <a:pt x="1225" y="823"/>
                    <a:pt x="1228" y="830"/>
                  </a:cubicBezTo>
                  <a:cubicBezTo>
                    <a:pt x="1231" y="836"/>
                    <a:pt x="1269" y="811"/>
                    <a:pt x="1284" y="791"/>
                  </a:cubicBezTo>
                  <a:cubicBezTo>
                    <a:pt x="1292" y="780"/>
                    <a:pt x="1307" y="758"/>
                    <a:pt x="1298" y="742"/>
                  </a:cubicBezTo>
                  <a:cubicBezTo>
                    <a:pt x="1297" y="740"/>
                    <a:pt x="1296" y="739"/>
                    <a:pt x="1294" y="738"/>
                  </a:cubicBezTo>
                  <a:close/>
                  <a:moveTo>
                    <a:pt x="1294" y="32"/>
                  </a:moveTo>
                  <a:cubicBezTo>
                    <a:pt x="1294" y="32"/>
                    <a:pt x="1293" y="32"/>
                    <a:pt x="1293" y="32"/>
                  </a:cubicBezTo>
                  <a:cubicBezTo>
                    <a:pt x="1291" y="30"/>
                    <a:pt x="1288" y="31"/>
                    <a:pt x="1285" y="32"/>
                  </a:cubicBezTo>
                  <a:cubicBezTo>
                    <a:pt x="1272" y="37"/>
                    <a:pt x="1261" y="51"/>
                    <a:pt x="1252" y="65"/>
                  </a:cubicBezTo>
                  <a:cubicBezTo>
                    <a:pt x="1241" y="82"/>
                    <a:pt x="1225" y="118"/>
                    <a:pt x="1228" y="124"/>
                  </a:cubicBezTo>
                  <a:cubicBezTo>
                    <a:pt x="1231" y="130"/>
                    <a:pt x="1269" y="105"/>
                    <a:pt x="1284" y="85"/>
                  </a:cubicBezTo>
                  <a:cubicBezTo>
                    <a:pt x="1292" y="74"/>
                    <a:pt x="1307" y="52"/>
                    <a:pt x="1298" y="36"/>
                  </a:cubicBezTo>
                  <a:cubicBezTo>
                    <a:pt x="1297" y="35"/>
                    <a:pt x="1296" y="33"/>
                    <a:pt x="1294" y="32"/>
                  </a:cubicBezTo>
                  <a:close/>
                  <a:moveTo>
                    <a:pt x="1294" y="1443"/>
                  </a:moveTo>
                  <a:cubicBezTo>
                    <a:pt x="1294" y="1443"/>
                    <a:pt x="1293" y="1443"/>
                    <a:pt x="1293" y="1443"/>
                  </a:cubicBezTo>
                  <a:cubicBezTo>
                    <a:pt x="1291" y="1441"/>
                    <a:pt x="1288" y="1442"/>
                    <a:pt x="1285" y="1443"/>
                  </a:cubicBezTo>
                  <a:cubicBezTo>
                    <a:pt x="1272" y="1448"/>
                    <a:pt x="1261" y="1463"/>
                    <a:pt x="1252" y="1476"/>
                  </a:cubicBezTo>
                  <a:cubicBezTo>
                    <a:pt x="1241" y="1493"/>
                    <a:pt x="1225" y="1529"/>
                    <a:pt x="1228" y="1535"/>
                  </a:cubicBezTo>
                  <a:cubicBezTo>
                    <a:pt x="1231" y="1542"/>
                    <a:pt x="1269" y="1517"/>
                    <a:pt x="1284" y="1496"/>
                  </a:cubicBezTo>
                  <a:cubicBezTo>
                    <a:pt x="1292" y="1485"/>
                    <a:pt x="1307" y="1463"/>
                    <a:pt x="1298" y="1448"/>
                  </a:cubicBezTo>
                  <a:cubicBezTo>
                    <a:pt x="1297" y="1446"/>
                    <a:pt x="1296" y="1444"/>
                    <a:pt x="1294" y="1443"/>
                  </a:cubicBezTo>
                  <a:close/>
                  <a:moveTo>
                    <a:pt x="1294" y="2149"/>
                  </a:moveTo>
                  <a:cubicBezTo>
                    <a:pt x="1294" y="2149"/>
                    <a:pt x="1293" y="2148"/>
                    <a:pt x="1293" y="2148"/>
                  </a:cubicBezTo>
                  <a:cubicBezTo>
                    <a:pt x="1291" y="2147"/>
                    <a:pt x="1288" y="2147"/>
                    <a:pt x="1285" y="2148"/>
                  </a:cubicBezTo>
                  <a:cubicBezTo>
                    <a:pt x="1280" y="2150"/>
                    <a:pt x="1275" y="2154"/>
                    <a:pt x="1270" y="2158"/>
                  </a:cubicBezTo>
                  <a:cubicBezTo>
                    <a:pt x="1300" y="2158"/>
                    <a:pt x="1300" y="2158"/>
                    <a:pt x="1300" y="2158"/>
                  </a:cubicBezTo>
                  <a:cubicBezTo>
                    <a:pt x="1299" y="2157"/>
                    <a:pt x="1299" y="2155"/>
                    <a:pt x="1298" y="2153"/>
                  </a:cubicBezTo>
                  <a:cubicBezTo>
                    <a:pt x="1297" y="2151"/>
                    <a:pt x="1296" y="2150"/>
                    <a:pt x="1294" y="2149"/>
                  </a:cubicBezTo>
                  <a:close/>
                  <a:moveTo>
                    <a:pt x="1239" y="2035"/>
                  </a:moveTo>
                  <a:cubicBezTo>
                    <a:pt x="1240" y="2021"/>
                    <a:pt x="1241" y="1998"/>
                    <a:pt x="1229" y="1991"/>
                  </a:cubicBezTo>
                  <a:cubicBezTo>
                    <a:pt x="1224" y="1988"/>
                    <a:pt x="1217" y="1990"/>
                    <a:pt x="1213" y="1995"/>
                  </a:cubicBezTo>
                  <a:cubicBezTo>
                    <a:pt x="1209" y="2000"/>
                    <a:pt x="1207" y="2007"/>
                    <a:pt x="1206" y="2015"/>
                  </a:cubicBezTo>
                  <a:cubicBezTo>
                    <a:pt x="1207" y="2040"/>
                    <a:pt x="1210" y="2065"/>
                    <a:pt x="1213" y="2089"/>
                  </a:cubicBezTo>
                  <a:cubicBezTo>
                    <a:pt x="1215" y="2099"/>
                    <a:pt x="1216" y="2109"/>
                    <a:pt x="1218" y="2119"/>
                  </a:cubicBezTo>
                  <a:cubicBezTo>
                    <a:pt x="1219" y="2122"/>
                    <a:pt x="1222" y="2140"/>
                    <a:pt x="1226" y="2132"/>
                  </a:cubicBezTo>
                  <a:cubicBezTo>
                    <a:pt x="1228" y="2128"/>
                    <a:pt x="1229" y="2122"/>
                    <a:pt x="1230" y="2117"/>
                  </a:cubicBezTo>
                  <a:cubicBezTo>
                    <a:pt x="1232" y="2106"/>
                    <a:pt x="1233" y="2096"/>
                    <a:pt x="1234" y="2086"/>
                  </a:cubicBezTo>
                  <a:cubicBezTo>
                    <a:pt x="1237" y="2069"/>
                    <a:pt x="1238" y="2052"/>
                    <a:pt x="1239" y="2035"/>
                  </a:cubicBezTo>
                  <a:close/>
                  <a:moveTo>
                    <a:pt x="1289" y="2073"/>
                  </a:moveTo>
                  <a:cubicBezTo>
                    <a:pt x="1289" y="2070"/>
                    <a:pt x="1288" y="2067"/>
                    <a:pt x="1287" y="2064"/>
                  </a:cubicBezTo>
                  <a:cubicBezTo>
                    <a:pt x="1284" y="2062"/>
                    <a:pt x="1281" y="2061"/>
                    <a:pt x="1278" y="2062"/>
                  </a:cubicBezTo>
                  <a:cubicBezTo>
                    <a:pt x="1271" y="2064"/>
                    <a:pt x="1267" y="2070"/>
                    <a:pt x="1263" y="2077"/>
                  </a:cubicBezTo>
                  <a:cubicBezTo>
                    <a:pt x="1258" y="2085"/>
                    <a:pt x="1253" y="2092"/>
                    <a:pt x="1250" y="2101"/>
                  </a:cubicBezTo>
                  <a:cubicBezTo>
                    <a:pt x="1244" y="2116"/>
                    <a:pt x="1240" y="2131"/>
                    <a:pt x="1235" y="2146"/>
                  </a:cubicBezTo>
                  <a:cubicBezTo>
                    <a:pt x="1234" y="2150"/>
                    <a:pt x="1233" y="2154"/>
                    <a:pt x="1231" y="2158"/>
                  </a:cubicBezTo>
                  <a:cubicBezTo>
                    <a:pt x="1254" y="2158"/>
                    <a:pt x="1254" y="2158"/>
                    <a:pt x="1254" y="2158"/>
                  </a:cubicBezTo>
                  <a:cubicBezTo>
                    <a:pt x="1257" y="2155"/>
                    <a:pt x="1259" y="2152"/>
                    <a:pt x="1261" y="2149"/>
                  </a:cubicBezTo>
                  <a:cubicBezTo>
                    <a:pt x="1268" y="2137"/>
                    <a:pt x="1274" y="2125"/>
                    <a:pt x="1280" y="2112"/>
                  </a:cubicBezTo>
                  <a:cubicBezTo>
                    <a:pt x="1285" y="2100"/>
                    <a:pt x="1291" y="2088"/>
                    <a:pt x="1289" y="2073"/>
                  </a:cubicBezTo>
                  <a:close/>
                  <a:moveTo>
                    <a:pt x="1201" y="2105"/>
                  </a:moveTo>
                  <a:cubicBezTo>
                    <a:pt x="1197" y="2091"/>
                    <a:pt x="1191" y="2067"/>
                    <a:pt x="1177" y="2063"/>
                  </a:cubicBezTo>
                  <a:cubicBezTo>
                    <a:pt x="1173" y="2061"/>
                    <a:pt x="1168" y="2062"/>
                    <a:pt x="1165" y="2067"/>
                  </a:cubicBezTo>
                  <a:cubicBezTo>
                    <a:pt x="1161" y="2072"/>
                    <a:pt x="1161" y="2080"/>
                    <a:pt x="1163" y="2087"/>
                  </a:cubicBezTo>
                  <a:cubicBezTo>
                    <a:pt x="1169" y="2108"/>
                    <a:pt x="1177" y="2129"/>
                    <a:pt x="1187" y="2147"/>
                  </a:cubicBezTo>
                  <a:cubicBezTo>
                    <a:pt x="1189" y="2151"/>
                    <a:pt x="1191" y="2155"/>
                    <a:pt x="1194" y="2158"/>
                  </a:cubicBezTo>
                  <a:cubicBezTo>
                    <a:pt x="1215" y="2158"/>
                    <a:pt x="1215" y="2158"/>
                    <a:pt x="1215" y="2158"/>
                  </a:cubicBezTo>
                  <a:cubicBezTo>
                    <a:pt x="1215" y="2158"/>
                    <a:pt x="1214" y="2157"/>
                    <a:pt x="1214" y="2156"/>
                  </a:cubicBezTo>
                  <a:cubicBezTo>
                    <a:pt x="1211" y="2139"/>
                    <a:pt x="1206" y="2122"/>
                    <a:pt x="1201" y="2105"/>
                  </a:cubicBezTo>
                  <a:close/>
                </a:path>
              </a:pathLst>
            </a:custGeom>
            <a:solidFill>
              <a:schemeClr val="accent3"/>
            </a:solidFill>
            <a:ln>
              <a:noFill/>
            </a:ln>
          </p:spPr>
        </p:sp>
        <p:sp>
          <p:nvSpPr>
            <p:cNvPr id="24" name="Freeform 13">
              <a:extLst>
                <a:ext uri="{FF2B5EF4-FFF2-40B4-BE49-F238E27FC236}">
                  <a16:creationId xmlns:a16="http://schemas.microsoft.com/office/drawing/2014/main" id="{ED71092F-4CCE-4E71-BF1C-8C30D887B2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35956" y="3379"/>
              <a:ext cx="7809487" cy="6854622"/>
            </a:xfrm>
            <a:custGeom>
              <a:avLst/>
              <a:gdLst/>
              <a:ahLst/>
              <a:cxnLst/>
              <a:rect l="0" t="0" r="r" b="b"/>
              <a:pathLst>
                <a:path w="2459" h="2158">
                  <a:moveTo>
                    <a:pt x="1155" y="408"/>
                  </a:moveTo>
                  <a:cubicBezTo>
                    <a:pt x="1166" y="437"/>
                    <a:pt x="1186" y="457"/>
                    <a:pt x="1206" y="474"/>
                  </a:cubicBezTo>
                  <a:cubicBezTo>
                    <a:pt x="1208" y="475"/>
                    <a:pt x="1210" y="477"/>
                    <a:pt x="1212" y="477"/>
                  </a:cubicBezTo>
                  <a:cubicBezTo>
                    <a:pt x="1213" y="478"/>
                    <a:pt x="1214" y="478"/>
                    <a:pt x="1215" y="477"/>
                  </a:cubicBezTo>
                  <a:cubicBezTo>
                    <a:pt x="1216" y="477"/>
                    <a:pt x="1217" y="477"/>
                    <a:pt x="1218" y="475"/>
                  </a:cubicBezTo>
                  <a:cubicBezTo>
                    <a:pt x="1222" y="470"/>
                    <a:pt x="1216" y="457"/>
                    <a:pt x="1215" y="452"/>
                  </a:cubicBezTo>
                  <a:cubicBezTo>
                    <a:pt x="1211" y="444"/>
                    <a:pt x="1207" y="436"/>
                    <a:pt x="1203" y="428"/>
                  </a:cubicBezTo>
                  <a:cubicBezTo>
                    <a:pt x="1197" y="415"/>
                    <a:pt x="1190" y="402"/>
                    <a:pt x="1181" y="390"/>
                  </a:cubicBezTo>
                  <a:cubicBezTo>
                    <a:pt x="1178" y="385"/>
                    <a:pt x="1174" y="380"/>
                    <a:pt x="1169" y="379"/>
                  </a:cubicBezTo>
                  <a:cubicBezTo>
                    <a:pt x="1164" y="377"/>
                    <a:pt x="1158" y="379"/>
                    <a:pt x="1155" y="384"/>
                  </a:cubicBezTo>
                  <a:cubicBezTo>
                    <a:pt x="1153" y="387"/>
                    <a:pt x="1152" y="392"/>
                    <a:pt x="1153" y="396"/>
                  </a:cubicBezTo>
                  <a:cubicBezTo>
                    <a:pt x="1153" y="400"/>
                    <a:pt x="1154" y="404"/>
                    <a:pt x="1155" y="408"/>
                  </a:cubicBezTo>
                  <a:close/>
                  <a:moveTo>
                    <a:pt x="1187" y="380"/>
                  </a:moveTo>
                  <a:cubicBezTo>
                    <a:pt x="1192" y="390"/>
                    <a:pt x="1197" y="399"/>
                    <a:pt x="1203" y="407"/>
                  </a:cubicBezTo>
                  <a:cubicBezTo>
                    <a:pt x="1206" y="411"/>
                    <a:pt x="1220" y="435"/>
                    <a:pt x="1220" y="425"/>
                  </a:cubicBezTo>
                  <a:cubicBezTo>
                    <a:pt x="1220" y="414"/>
                    <a:pt x="1217" y="401"/>
                    <a:pt x="1214" y="390"/>
                  </a:cubicBezTo>
                  <a:cubicBezTo>
                    <a:pt x="1211" y="372"/>
                    <a:pt x="1206" y="355"/>
                    <a:pt x="1201" y="338"/>
                  </a:cubicBezTo>
                  <a:cubicBezTo>
                    <a:pt x="1197" y="324"/>
                    <a:pt x="1191" y="300"/>
                    <a:pt x="1177" y="296"/>
                  </a:cubicBezTo>
                  <a:cubicBezTo>
                    <a:pt x="1173" y="294"/>
                    <a:pt x="1168" y="295"/>
                    <a:pt x="1165" y="300"/>
                  </a:cubicBezTo>
                  <a:cubicBezTo>
                    <a:pt x="1161" y="305"/>
                    <a:pt x="1161" y="314"/>
                    <a:pt x="1163" y="320"/>
                  </a:cubicBezTo>
                  <a:cubicBezTo>
                    <a:pt x="1169" y="342"/>
                    <a:pt x="1177" y="362"/>
                    <a:pt x="1187" y="380"/>
                  </a:cubicBezTo>
                  <a:close/>
                  <a:moveTo>
                    <a:pt x="1155" y="1116"/>
                  </a:moveTo>
                  <a:cubicBezTo>
                    <a:pt x="1166" y="1145"/>
                    <a:pt x="1186" y="1165"/>
                    <a:pt x="1206" y="1182"/>
                  </a:cubicBezTo>
                  <a:cubicBezTo>
                    <a:pt x="1208" y="1184"/>
                    <a:pt x="1210" y="1185"/>
                    <a:pt x="1212" y="1186"/>
                  </a:cubicBezTo>
                  <a:cubicBezTo>
                    <a:pt x="1213" y="1186"/>
                    <a:pt x="1214" y="1186"/>
                    <a:pt x="1215" y="1186"/>
                  </a:cubicBezTo>
                  <a:cubicBezTo>
                    <a:pt x="1216" y="1186"/>
                    <a:pt x="1217" y="1185"/>
                    <a:pt x="1218" y="1184"/>
                  </a:cubicBezTo>
                  <a:cubicBezTo>
                    <a:pt x="1222" y="1179"/>
                    <a:pt x="1216" y="1166"/>
                    <a:pt x="1215" y="1161"/>
                  </a:cubicBezTo>
                  <a:cubicBezTo>
                    <a:pt x="1211" y="1152"/>
                    <a:pt x="1207" y="1145"/>
                    <a:pt x="1203" y="1137"/>
                  </a:cubicBezTo>
                  <a:cubicBezTo>
                    <a:pt x="1197" y="1123"/>
                    <a:pt x="1190" y="1110"/>
                    <a:pt x="1181" y="1098"/>
                  </a:cubicBezTo>
                  <a:cubicBezTo>
                    <a:pt x="1178" y="1093"/>
                    <a:pt x="1174" y="1089"/>
                    <a:pt x="1169" y="1087"/>
                  </a:cubicBezTo>
                  <a:cubicBezTo>
                    <a:pt x="1164" y="1085"/>
                    <a:pt x="1158" y="1087"/>
                    <a:pt x="1155" y="1092"/>
                  </a:cubicBezTo>
                  <a:cubicBezTo>
                    <a:pt x="1153" y="1096"/>
                    <a:pt x="1152" y="1100"/>
                    <a:pt x="1153" y="1104"/>
                  </a:cubicBezTo>
                  <a:cubicBezTo>
                    <a:pt x="1153" y="1108"/>
                    <a:pt x="1154" y="1112"/>
                    <a:pt x="1155" y="1116"/>
                  </a:cubicBezTo>
                  <a:close/>
                  <a:moveTo>
                    <a:pt x="1218" y="352"/>
                  </a:moveTo>
                  <a:cubicBezTo>
                    <a:pt x="1219" y="355"/>
                    <a:pt x="1222" y="374"/>
                    <a:pt x="1226" y="366"/>
                  </a:cubicBezTo>
                  <a:cubicBezTo>
                    <a:pt x="1228" y="361"/>
                    <a:pt x="1229" y="355"/>
                    <a:pt x="1230" y="350"/>
                  </a:cubicBezTo>
                  <a:cubicBezTo>
                    <a:pt x="1232" y="340"/>
                    <a:pt x="1233" y="329"/>
                    <a:pt x="1234" y="319"/>
                  </a:cubicBezTo>
                  <a:cubicBezTo>
                    <a:pt x="1237" y="302"/>
                    <a:pt x="1238" y="285"/>
                    <a:pt x="1239" y="268"/>
                  </a:cubicBezTo>
                  <a:cubicBezTo>
                    <a:pt x="1240" y="254"/>
                    <a:pt x="1241" y="231"/>
                    <a:pt x="1229" y="224"/>
                  </a:cubicBezTo>
                  <a:cubicBezTo>
                    <a:pt x="1224" y="221"/>
                    <a:pt x="1217" y="223"/>
                    <a:pt x="1213" y="228"/>
                  </a:cubicBezTo>
                  <a:cubicBezTo>
                    <a:pt x="1209" y="233"/>
                    <a:pt x="1207" y="240"/>
                    <a:pt x="1206" y="248"/>
                  </a:cubicBezTo>
                  <a:cubicBezTo>
                    <a:pt x="1207" y="273"/>
                    <a:pt x="1210" y="298"/>
                    <a:pt x="1213" y="323"/>
                  </a:cubicBezTo>
                  <a:cubicBezTo>
                    <a:pt x="1215" y="333"/>
                    <a:pt x="1216" y="342"/>
                    <a:pt x="1218" y="352"/>
                  </a:cubicBezTo>
                  <a:close/>
                  <a:moveTo>
                    <a:pt x="74" y="75"/>
                  </a:moveTo>
                  <a:cubicBezTo>
                    <a:pt x="77" y="79"/>
                    <a:pt x="87" y="63"/>
                    <a:pt x="92" y="56"/>
                  </a:cubicBezTo>
                  <a:cubicBezTo>
                    <a:pt x="98" y="48"/>
                    <a:pt x="104" y="40"/>
                    <a:pt x="109" y="32"/>
                  </a:cubicBezTo>
                  <a:cubicBezTo>
                    <a:pt x="115" y="22"/>
                    <a:pt x="121" y="11"/>
                    <a:pt x="126" y="0"/>
                  </a:cubicBezTo>
                  <a:cubicBezTo>
                    <a:pt x="92" y="0"/>
                    <a:pt x="92" y="0"/>
                    <a:pt x="92" y="0"/>
                  </a:cubicBezTo>
                  <a:cubicBezTo>
                    <a:pt x="89" y="10"/>
                    <a:pt x="86" y="20"/>
                    <a:pt x="83" y="29"/>
                  </a:cubicBezTo>
                  <a:cubicBezTo>
                    <a:pt x="79" y="44"/>
                    <a:pt x="70" y="71"/>
                    <a:pt x="74" y="75"/>
                  </a:cubicBezTo>
                  <a:close/>
                  <a:moveTo>
                    <a:pt x="1226" y="1133"/>
                  </a:moveTo>
                  <a:cubicBezTo>
                    <a:pt x="1229" y="1137"/>
                    <a:pt x="1239" y="1122"/>
                    <a:pt x="1244" y="1115"/>
                  </a:cubicBezTo>
                  <a:cubicBezTo>
                    <a:pt x="1250" y="1107"/>
                    <a:pt x="1256" y="1099"/>
                    <a:pt x="1261" y="1090"/>
                  </a:cubicBezTo>
                  <a:cubicBezTo>
                    <a:pt x="1268" y="1079"/>
                    <a:pt x="1274" y="1067"/>
                    <a:pt x="1280" y="1054"/>
                  </a:cubicBezTo>
                  <a:cubicBezTo>
                    <a:pt x="1285" y="1042"/>
                    <a:pt x="1291" y="1029"/>
                    <a:pt x="1289" y="1015"/>
                  </a:cubicBezTo>
                  <a:cubicBezTo>
                    <a:pt x="1289" y="1011"/>
                    <a:pt x="1288" y="1008"/>
                    <a:pt x="1287" y="1006"/>
                  </a:cubicBezTo>
                  <a:cubicBezTo>
                    <a:pt x="1284" y="1003"/>
                    <a:pt x="1281" y="1003"/>
                    <a:pt x="1278" y="1004"/>
                  </a:cubicBezTo>
                  <a:cubicBezTo>
                    <a:pt x="1271" y="1006"/>
                    <a:pt x="1267" y="1012"/>
                    <a:pt x="1263" y="1019"/>
                  </a:cubicBezTo>
                  <a:cubicBezTo>
                    <a:pt x="1258" y="1026"/>
                    <a:pt x="1253" y="1034"/>
                    <a:pt x="1250" y="1043"/>
                  </a:cubicBezTo>
                  <a:cubicBezTo>
                    <a:pt x="1244" y="1058"/>
                    <a:pt x="1240" y="1073"/>
                    <a:pt x="1235" y="1088"/>
                  </a:cubicBezTo>
                  <a:cubicBezTo>
                    <a:pt x="1231" y="1103"/>
                    <a:pt x="1222" y="1129"/>
                    <a:pt x="1226" y="1133"/>
                  </a:cubicBezTo>
                  <a:close/>
                  <a:moveTo>
                    <a:pt x="1201" y="1047"/>
                  </a:moveTo>
                  <a:cubicBezTo>
                    <a:pt x="1197" y="1032"/>
                    <a:pt x="1191" y="1009"/>
                    <a:pt x="1177" y="1004"/>
                  </a:cubicBezTo>
                  <a:cubicBezTo>
                    <a:pt x="1173" y="1003"/>
                    <a:pt x="1168" y="1004"/>
                    <a:pt x="1165" y="1008"/>
                  </a:cubicBezTo>
                  <a:cubicBezTo>
                    <a:pt x="1161" y="1014"/>
                    <a:pt x="1161" y="1022"/>
                    <a:pt x="1163" y="1029"/>
                  </a:cubicBezTo>
                  <a:cubicBezTo>
                    <a:pt x="1169" y="1050"/>
                    <a:pt x="1177" y="1070"/>
                    <a:pt x="1187" y="1089"/>
                  </a:cubicBezTo>
                  <a:cubicBezTo>
                    <a:pt x="1192" y="1098"/>
                    <a:pt x="1197" y="1107"/>
                    <a:pt x="1203" y="1116"/>
                  </a:cubicBezTo>
                  <a:cubicBezTo>
                    <a:pt x="1206" y="1120"/>
                    <a:pt x="1220" y="1144"/>
                    <a:pt x="1220" y="1134"/>
                  </a:cubicBezTo>
                  <a:cubicBezTo>
                    <a:pt x="1220" y="1122"/>
                    <a:pt x="1217" y="1109"/>
                    <a:pt x="1214" y="1098"/>
                  </a:cubicBezTo>
                  <a:cubicBezTo>
                    <a:pt x="1211" y="1081"/>
                    <a:pt x="1206" y="1064"/>
                    <a:pt x="1201" y="1047"/>
                  </a:cubicBezTo>
                  <a:close/>
                  <a:moveTo>
                    <a:pt x="77" y="1285"/>
                  </a:moveTo>
                  <a:cubicBezTo>
                    <a:pt x="72" y="1282"/>
                    <a:pt x="65" y="1284"/>
                    <a:pt x="61" y="1289"/>
                  </a:cubicBezTo>
                  <a:cubicBezTo>
                    <a:pt x="57" y="1294"/>
                    <a:pt x="55" y="1302"/>
                    <a:pt x="54" y="1309"/>
                  </a:cubicBezTo>
                  <a:cubicBezTo>
                    <a:pt x="55" y="1334"/>
                    <a:pt x="58" y="1359"/>
                    <a:pt x="61" y="1384"/>
                  </a:cubicBezTo>
                  <a:cubicBezTo>
                    <a:pt x="63" y="1394"/>
                    <a:pt x="64" y="1404"/>
                    <a:pt x="66" y="1413"/>
                  </a:cubicBezTo>
                  <a:cubicBezTo>
                    <a:pt x="67" y="1416"/>
                    <a:pt x="70" y="1435"/>
                    <a:pt x="74" y="1427"/>
                  </a:cubicBezTo>
                  <a:cubicBezTo>
                    <a:pt x="76" y="1422"/>
                    <a:pt x="77" y="1416"/>
                    <a:pt x="78" y="1411"/>
                  </a:cubicBezTo>
                  <a:cubicBezTo>
                    <a:pt x="80" y="1401"/>
                    <a:pt x="81" y="1391"/>
                    <a:pt x="82" y="1381"/>
                  </a:cubicBezTo>
                  <a:cubicBezTo>
                    <a:pt x="85" y="1364"/>
                    <a:pt x="87" y="1347"/>
                    <a:pt x="87" y="1330"/>
                  </a:cubicBezTo>
                  <a:cubicBezTo>
                    <a:pt x="88" y="1315"/>
                    <a:pt x="89" y="1293"/>
                    <a:pt x="77" y="1285"/>
                  </a:cubicBezTo>
                  <a:close/>
                  <a:moveTo>
                    <a:pt x="49" y="694"/>
                  </a:moveTo>
                  <a:cubicBezTo>
                    <a:pt x="45" y="680"/>
                    <a:pt x="39" y="656"/>
                    <a:pt x="25" y="651"/>
                  </a:cubicBezTo>
                  <a:cubicBezTo>
                    <a:pt x="21" y="650"/>
                    <a:pt x="16" y="651"/>
                    <a:pt x="13" y="655"/>
                  </a:cubicBezTo>
                  <a:cubicBezTo>
                    <a:pt x="9" y="661"/>
                    <a:pt x="9" y="669"/>
                    <a:pt x="11" y="676"/>
                  </a:cubicBezTo>
                  <a:cubicBezTo>
                    <a:pt x="17" y="697"/>
                    <a:pt x="25" y="718"/>
                    <a:pt x="35" y="736"/>
                  </a:cubicBezTo>
                  <a:cubicBezTo>
                    <a:pt x="40" y="745"/>
                    <a:pt x="46" y="754"/>
                    <a:pt x="51" y="763"/>
                  </a:cubicBezTo>
                  <a:cubicBezTo>
                    <a:pt x="54" y="767"/>
                    <a:pt x="68" y="791"/>
                    <a:pt x="68" y="781"/>
                  </a:cubicBezTo>
                  <a:cubicBezTo>
                    <a:pt x="68" y="769"/>
                    <a:pt x="65" y="757"/>
                    <a:pt x="62" y="745"/>
                  </a:cubicBezTo>
                  <a:cubicBezTo>
                    <a:pt x="59" y="728"/>
                    <a:pt x="54" y="711"/>
                    <a:pt x="49" y="694"/>
                  </a:cubicBezTo>
                  <a:close/>
                  <a:moveTo>
                    <a:pt x="77" y="580"/>
                  </a:moveTo>
                  <a:cubicBezTo>
                    <a:pt x="72" y="577"/>
                    <a:pt x="65" y="579"/>
                    <a:pt x="61" y="584"/>
                  </a:cubicBezTo>
                  <a:cubicBezTo>
                    <a:pt x="57" y="589"/>
                    <a:pt x="55" y="596"/>
                    <a:pt x="54" y="603"/>
                  </a:cubicBezTo>
                  <a:cubicBezTo>
                    <a:pt x="55" y="629"/>
                    <a:pt x="58" y="653"/>
                    <a:pt x="61" y="678"/>
                  </a:cubicBezTo>
                  <a:cubicBezTo>
                    <a:pt x="63" y="688"/>
                    <a:pt x="64" y="698"/>
                    <a:pt x="66" y="708"/>
                  </a:cubicBezTo>
                  <a:cubicBezTo>
                    <a:pt x="67" y="711"/>
                    <a:pt x="70" y="729"/>
                    <a:pt x="74" y="721"/>
                  </a:cubicBezTo>
                  <a:cubicBezTo>
                    <a:pt x="76" y="717"/>
                    <a:pt x="77" y="710"/>
                    <a:pt x="78" y="705"/>
                  </a:cubicBezTo>
                  <a:cubicBezTo>
                    <a:pt x="80" y="695"/>
                    <a:pt x="81" y="685"/>
                    <a:pt x="82" y="675"/>
                  </a:cubicBezTo>
                  <a:cubicBezTo>
                    <a:pt x="85" y="658"/>
                    <a:pt x="87" y="641"/>
                    <a:pt x="87" y="624"/>
                  </a:cubicBezTo>
                  <a:cubicBezTo>
                    <a:pt x="88" y="610"/>
                    <a:pt x="89" y="587"/>
                    <a:pt x="77" y="580"/>
                  </a:cubicBezTo>
                  <a:close/>
                  <a:moveTo>
                    <a:pt x="92" y="762"/>
                  </a:moveTo>
                  <a:cubicBezTo>
                    <a:pt x="98" y="754"/>
                    <a:pt x="104" y="746"/>
                    <a:pt x="109" y="737"/>
                  </a:cubicBezTo>
                  <a:cubicBezTo>
                    <a:pt x="116" y="726"/>
                    <a:pt x="122" y="714"/>
                    <a:pt x="128" y="701"/>
                  </a:cubicBezTo>
                  <a:cubicBezTo>
                    <a:pt x="133" y="689"/>
                    <a:pt x="139" y="677"/>
                    <a:pt x="137" y="662"/>
                  </a:cubicBezTo>
                  <a:cubicBezTo>
                    <a:pt x="137" y="659"/>
                    <a:pt x="136" y="655"/>
                    <a:pt x="135" y="653"/>
                  </a:cubicBezTo>
                  <a:cubicBezTo>
                    <a:pt x="132" y="650"/>
                    <a:pt x="129" y="650"/>
                    <a:pt x="126" y="651"/>
                  </a:cubicBezTo>
                  <a:cubicBezTo>
                    <a:pt x="119" y="653"/>
                    <a:pt x="115" y="659"/>
                    <a:pt x="111" y="666"/>
                  </a:cubicBezTo>
                  <a:cubicBezTo>
                    <a:pt x="106" y="673"/>
                    <a:pt x="101" y="681"/>
                    <a:pt x="98" y="690"/>
                  </a:cubicBezTo>
                  <a:cubicBezTo>
                    <a:pt x="92" y="705"/>
                    <a:pt x="88" y="720"/>
                    <a:pt x="83" y="735"/>
                  </a:cubicBezTo>
                  <a:cubicBezTo>
                    <a:pt x="79" y="750"/>
                    <a:pt x="70" y="776"/>
                    <a:pt x="74" y="780"/>
                  </a:cubicBezTo>
                  <a:cubicBezTo>
                    <a:pt x="77" y="784"/>
                    <a:pt x="87" y="769"/>
                    <a:pt x="92" y="762"/>
                  </a:cubicBezTo>
                  <a:close/>
                  <a:moveTo>
                    <a:pt x="74" y="16"/>
                  </a:moveTo>
                  <a:cubicBezTo>
                    <a:pt x="76" y="11"/>
                    <a:pt x="77" y="5"/>
                    <a:pt x="78" y="0"/>
                  </a:cubicBezTo>
                  <a:cubicBezTo>
                    <a:pt x="66" y="0"/>
                    <a:pt x="66" y="0"/>
                    <a:pt x="66" y="0"/>
                  </a:cubicBezTo>
                  <a:cubicBezTo>
                    <a:pt x="66" y="1"/>
                    <a:pt x="66" y="2"/>
                    <a:pt x="66" y="2"/>
                  </a:cubicBezTo>
                  <a:cubicBezTo>
                    <a:pt x="67" y="5"/>
                    <a:pt x="70" y="24"/>
                    <a:pt x="74" y="16"/>
                  </a:cubicBezTo>
                  <a:close/>
                  <a:moveTo>
                    <a:pt x="74" y="1486"/>
                  </a:moveTo>
                  <a:cubicBezTo>
                    <a:pt x="77" y="1490"/>
                    <a:pt x="87" y="1475"/>
                    <a:pt x="92" y="1467"/>
                  </a:cubicBezTo>
                  <a:cubicBezTo>
                    <a:pt x="98" y="1460"/>
                    <a:pt x="104" y="1451"/>
                    <a:pt x="109" y="1443"/>
                  </a:cubicBezTo>
                  <a:cubicBezTo>
                    <a:pt x="116" y="1432"/>
                    <a:pt x="122" y="1420"/>
                    <a:pt x="128" y="1407"/>
                  </a:cubicBezTo>
                  <a:cubicBezTo>
                    <a:pt x="133" y="1395"/>
                    <a:pt x="139" y="1382"/>
                    <a:pt x="137" y="1367"/>
                  </a:cubicBezTo>
                  <a:cubicBezTo>
                    <a:pt x="137" y="1364"/>
                    <a:pt x="136" y="1361"/>
                    <a:pt x="135" y="1359"/>
                  </a:cubicBezTo>
                  <a:cubicBezTo>
                    <a:pt x="132" y="1356"/>
                    <a:pt x="129" y="1356"/>
                    <a:pt x="126" y="1357"/>
                  </a:cubicBezTo>
                  <a:cubicBezTo>
                    <a:pt x="119" y="1359"/>
                    <a:pt x="115" y="1365"/>
                    <a:pt x="111" y="1371"/>
                  </a:cubicBezTo>
                  <a:cubicBezTo>
                    <a:pt x="106" y="1379"/>
                    <a:pt x="101" y="1387"/>
                    <a:pt x="98" y="1396"/>
                  </a:cubicBezTo>
                  <a:cubicBezTo>
                    <a:pt x="92" y="1410"/>
                    <a:pt x="88" y="1425"/>
                    <a:pt x="83" y="1441"/>
                  </a:cubicBezTo>
                  <a:cubicBezTo>
                    <a:pt x="79" y="1455"/>
                    <a:pt x="70" y="1482"/>
                    <a:pt x="74" y="1486"/>
                  </a:cubicBezTo>
                  <a:close/>
                  <a:moveTo>
                    <a:pt x="49" y="1400"/>
                  </a:moveTo>
                  <a:cubicBezTo>
                    <a:pt x="45" y="1385"/>
                    <a:pt x="39" y="1362"/>
                    <a:pt x="25" y="1357"/>
                  </a:cubicBezTo>
                  <a:cubicBezTo>
                    <a:pt x="21" y="1355"/>
                    <a:pt x="16" y="1357"/>
                    <a:pt x="13" y="1361"/>
                  </a:cubicBezTo>
                  <a:cubicBezTo>
                    <a:pt x="9" y="1366"/>
                    <a:pt x="9" y="1375"/>
                    <a:pt x="11" y="1382"/>
                  </a:cubicBezTo>
                  <a:cubicBezTo>
                    <a:pt x="17" y="1403"/>
                    <a:pt x="25" y="1423"/>
                    <a:pt x="35" y="1442"/>
                  </a:cubicBezTo>
                  <a:cubicBezTo>
                    <a:pt x="40" y="1451"/>
                    <a:pt x="46" y="1460"/>
                    <a:pt x="51" y="1468"/>
                  </a:cubicBezTo>
                  <a:cubicBezTo>
                    <a:pt x="54" y="1473"/>
                    <a:pt x="68" y="1497"/>
                    <a:pt x="68" y="1487"/>
                  </a:cubicBezTo>
                  <a:cubicBezTo>
                    <a:pt x="68" y="1475"/>
                    <a:pt x="65" y="1462"/>
                    <a:pt x="62" y="1451"/>
                  </a:cubicBezTo>
                  <a:cubicBezTo>
                    <a:pt x="59" y="1434"/>
                    <a:pt x="54" y="1416"/>
                    <a:pt x="49" y="1400"/>
                  </a:cubicBezTo>
                  <a:close/>
                  <a:moveTo>
                    <a:pt x="2353" y="1400"/>
                  </a:moveTo>
                  <a:cubicBezTo>
                    <a:pt x="2348" y="1385"/>
                    <a:pt x="2343" y="1362"/>
                    <a:pt x="2329" y="1357"/>
                  </a:cubicBezTo>
                  <a:cubicBezTo>
                    <a:pt x="2325" y="1355"/>
                    <a:pt x="2320" y="1357"/>
                    <a:pt x="2317" y="1361"/>
                  </a:cubicBezTo>
                  <a:cubicBezTo>
                    <a:pt x="2313" y="1366"/>
                    <a:pt x="2313" y="1375"/>
                    <a:pt x="2315" y="1382"/>
                  </a:cubicBezTo>
                  <a:cubicBezTo>
                    <a:pt x="2321" y="1403"/>
                    <a:pt x="2329" y="1423"/>
                    <a:pt x="2339" y="1442"/>
                  </a:cubicBezTo>
                  <a:cubicBezTo>
                    <a:pt x="2344" y="1451"/>
                    <a:pt x="2349" y="1460"/>
                    <a:pt x="2355" y="1468"/>
                  </a:cubicBezTo>
                  <a:cubicBezTo>
                    <a:pt x="2358" y="1473"/>
                    <a:pt x="2372" y="1497"/>
                    <a:pt x="2372" y="1487"/>
                  </a:cubicBezTo>
                  <a:cubicBezTo>
                    <a:pt x="2372" y="1475"/>
                    <a:pt x="2369" y="1462"/>
                    <a:pt x="2366" y="1451"/>
                  </a:cubicBezTo>
                  <a:cubicBezTo>
                    <a:pt x="2363" y="1434"/>
                    <a:pt x="2358" y="1416"/>
                    <a:pt x="2353" y="1400"/>
                  </a:cubicBezTo>
                  <a:close/>
                  <a:moveTo>
                    <a:pt x="2396" y="762"/>
                  </a:moveTo>
                  <a:cubicBezTo>
                    <a:pt x="2402" y="754"/>
                    <a:pt x="2408" y="746"/>
                    <a:pt x="2413" y="737"/>
                  </a:cubicBezTo>
                  <a:cubicBezTo>
                    <a:pt x="2420" y="726"/>
                    <a:pt x="2426" y="714"/>
                    <a:pt x="2432" y="701"/>
                  </a:cubicBezTo>
                  <a:cubicBezTo>
                    <a:pt x="2437" y="689"/>
                    <a:pt x="2443" y="677"/>
                    <a:pt x="2441" y="662"/>
                  </a:cubicBezTo>
                  <a:cubicBezTo>
                    <a:pt x="2441" y="659"/>
                    <a:pt x="2440" y="655"/>
                    <a:pt x="2439" y="653"/>
                  </a:cubicBezTo>
                  <a:cubicBezTo>
                    <a:pt x="2436" y="650"/>
                    <a:pt x="2433" y="650"/>
                    <a:pt x="2430" y="651"/>
                  </a:cubicBezTo>
                  <a:cubicBezTo>
                    <a:pt x="2423" y="653"/>
                    <a:pt x="2419" y="659"/>
                    <a:pt x="2415" y="666"/>
                  </a:cubicBezTo>
                  <a:cubicBezTo>
                    <a:pt x="2410" y="673"/>
                    <a:pt x="2405" y="681"/>
                    <a:pt x="2402" y="690"/>
                  </a:cubicBezTo>
                  <a:cubicBezTo>
                    <a:pt x="2396" y="705"/>
                    <a:pt x="2392" y="720"/>
                    <a:pt x="2387" y="735"/>
                  </a:cubicBezTo>
                  <a:cubicBezTo>
                    <a:pt x="2383" y="750"/>
                    <a:pt x="2374" y="776"/>
                    <a:pt x="2378" y="780"/>
                  </a:cubicBezTo>
                  <a:cubicBezTo>
                    <a:pt x="2381" y="784"/>
                    <a:pt x="2391" y="769"/>
                    <a:pt x="2396" y="762"/>
                  </a:cubicBezTo>
                  <a:close/>
                  <a:moveTo>
                    <a:pt x="1229" y="932"/>
                  </a:moveTo>
                  <a:cubicBezTo>
                    <a:pt x="1224" y="929"/>
                    <a:pt x="1217" y="931"/>
                    <a:pt x="1213" y="937"/>
                  </a:cubicBezTo>
                  <a:cubicBezTo>
                    <a:pt x="1209" y="942"/>
                    <a:pt x="1207" y="949"/>
                    <a:pt x="1206" y="956"/>
                  </a:cubicBezTo>
                  <a:cubicBezTo>
                    <a:pt x="1207" y="981"/>
                    <a:pt x="1210" y="1006"/>
                    <a:pt x="1213" y="1031"/>
                  </a:cubicBezTo>
                  <a:cubicBezTo>
                    <a:pt x="1215" y="1041"/>
                    <a:pt x="1216" y="1051"/>
                    <a:pt x="1218" y="1061"/>
                  </a:cubicBezTo>
                  <a:cubicBezTo>
                    <a:pt x="1219" y="1064"/>
                    <a:pt x="1222" y="1082"/>
                    <a:pt x="1226" y="1074"/>
                  </a:cubicBezTo>
                  <a:cubicBezTo>
                    <a:pt x="1228" y="1069"/>
                    <a:pt x="1229" y="1063"/>
                    <a:pt x="1230" y="1058"/>
                  </a:cubicBezTo>
                  <a:cubicBezTo>
                    <a:pt x="1232" y="1048"/>
                    <a:pt x="1233" y="1038"/>
                    <a:pt x="1234" y="1028"/>
                  </a:cubicBezTo>
                  <a:cubicBezTo>
                    <a:pt x="1237" y="1011"/>
                    <a:pt x="1238" y="994"/>
                    <a:pt x="1239" y="977"/>
                  </a:cubicBezTo>
                  <a:cubicBezTo>
                    <a:pt x="1240" y="963"/>
                    <a:pt x="1241" y="940"/>
                    <a:pt x="1229" y="932"/>
                  </a:cubicBezTo>
                  <a:close/>
                  <a:moveTo>
                    <a:pt x="2329" y="651"/>
                  </a:moveTo>
                  <a:cubicBezTo>
                    <a:pt x="2325" y="650"/>
                    <a:pt x="2320" y="651"/>
                    <a:pt x="2317" y="655"/>
                  </a:cubicBezTo>
                  <a:cubicBezTo>
                    <a:pt x="2313" y="661"/>
                    <a:pt x="2313" y="669"/>
                    <a:pt x="2315" y="676"/>
                  </a:cubicBezTo>
                  <a:cubicBezTo>
                    <a:pt x="2321" y="697"/>
                    <a:pt x="2329" y="718"/>
                    <a:pt x="2339" y="736"/>
                  </a:cubicBezTo>
                  <a:cubicBezTo>
                    <a:pt x="2344" y="745"/>
                    <a:pt x="2349" y="754"/>
                    <a:pt x="2355" y="763"/>
                  </a:cubicBezTo>
                  <a:cubicBezTo>
                    <a:pt x="2358" y="767"/>
                    <a:pt x="2372" y="791"/>
                    <a:pt x="2372" y="781"/>
                  </a:cubicBezTo>
                  <a:cubicBezTo>
                    <a:pt x="2372" y="769"/>
                    <a:pt x="2369" y="757"/>
                    <a:pt x="2366" y="745"/>
                  </a:cubicBezTo>
                  <a:cubicBezTo>
                    <a:pt x="2363" y="728"/>
                    <a:pt x="2358" y="711"/>
                    <a:pt x="2353" y="694"/>
                  </a:cubicBezTo>
                  <a:cubicBezTo>
                    <a:pt x="2348" y="680"/>
                    <a:pt x="2343" y="656"/>
                    <a:pt x="2329" y="651"/>
                  </a:cubicBezTo>
                  <a:close/>
                  <a:moveTo>
                    <a:pt x="2381" y="1285"/>
                  </a:moveTo>
                  <a:cubicBezTo>
                    <a:pt x="2376" y="1282"/>
                    <a:pt x="2369" y="1284"/>
                    <a:pt x="2365" y="1289"/>
                  </a:cubicBezTo>
                  <a:cubicBezTo>
                    <a:pt x="2361" y="1294"/>
                    <a:pt x="2359" y="1302"/>
                    <a:pt x="2358" y="1309"/>
                  </a:cubicBezTo>
                  <a:cubicBezTo>
                    <a:pt x="2359" y="1334"/>
                    <a:pt x="2362" y="1359"/>
                    <a:pt x="2365" y="1384"/>
                  </a:cubicBezTo>
                  <a:cubicBezTo>
                    <a:pt x="2367" y="1394"/>
                    <a:pt x="2368" y="1404"/>
                    <a:pt x="2370" y="1413"/>
                  </a:cubicBezTo>
                  <a:cubicBezTo>
                    <a:pt x="2371" y="1416"/>
                    <a:pt x="2374" y="1435"/>
                    <a:pt x="2378" y="1427"/>
                  </a:cubicBezTo>
                  <a:cubicBezTo>
                    <a:pt x="2380" y="1422"/>
                    <a:pt x="2381" y="1416"/>
                    <a:pt x="2382" y="1411"/>
                  </a:cubicBezTo>
                  <a:cubicBezTo>
                    <a:pt x="2384" y="1401"/>
                    <a:pt x="2385" y="1391"/>
                    <a:pt x="2386" y="1381"/>
                  </a:cubicBezTo>
                  <a:cubicBezTo>
                    <a:pt x="2389" y="1364"/>
                    <a:pt x="2390" y="1347"/>
                    <a:pt x="2391" y="1330"/>
                  </a:cubicBezTo>
                  <a:cubicBezTo>
                    <a:pt x="2392" y="1315"/>
                    <a:pt x="2393" y="1293"/>
                    <a:pt x="2381" y="1285"/>
                  </a:cubicBezTo>
                  <a:close/>
                  <a:moveTo>
                    <a:pt x="2378" y="1486"/>
                  </a:moveTo>
                  <a:cubicBezTo>
                    <a:pt x="2381" y="1490"/>
                    <a:pt x="2391" y="1475"/>
                    <a:pt x="2396" y="1467"/>
                  </a:cubicBezTo>
                  <a:cubicBezTo>
                    <a:pt x="2402" y="1460"/>
                    <a:pt x="2408" y="1451"/>
                    <a:pt x="2413" y="1443"/>
                  </a:cubicBezTo>
                  <a:cubicBezTo>
                    <a:pt x="2420" y="1432"/>
                    <a:pt x="2426" y="1420"/>
                    <a:pt x="2432" y="1407"/>
                  </a:cubicBezTo>
                  <a:cubicBezTo>
                    <a:pt x="2437" y="1395"/>
                    <a:pt x="2443" y="1382"/>
                    <a:pt x="2441" y="1367"/>
                  </a:cubicBezTo>
                  <a:cubicBezTo>
                    <a:pt x="2441" y="1364"/>
                    <a:pt x="2440" y="1361"/>
                    <a:pt x="2439" y="1359"/>
                  </a:cubicBezTo>
                  <a:cubicBezTo>
                    <a:pt x="2436" y="1356"/>
                    <a:pt x="2433" y="1356"/>
                    <a:pt x="2430" y="1357"/>
                  </a:cubicBezTo>
                  <a:cubicBezTo>
                    <a:pt x="2423" y="1359"/>
                    <a:pt x="2419" y="1365"/>
                    <a:pt x="2415" y="1371"/>
                  </a:cubicBezTo>
                  <a:cubicBezTo>
                    <a:pt x="2410" y="1379"/>
                    <a:pt x="2405" y="1387"/>
                    <a:pt x="2402" y="1396"/>
                  </a:cubicBezTo>
                  <a:cubicBezTo>
                    <a:pt x="2396" y="1410"/>
                    <a:pt x="2392" y="1425"/>
                    <a:pt x="2387" y="1441"/>
                  </a:cubicBezTo>
                  <a:cubicBezTo>
                    <a:pt x="2383" y="1455"/>
                    <a:pt x="2374" y="1482"/>
                    <a:pt x="2378" y="1486"/>
                  </a:cubicBezTo>
                  <a:close/>
                  <a:moveTo>
                    <a:pt x="2378" y="721"/>
                  </a:moveTo>
                  <a:cubicBezTo>
                    <a:pt x="2380" y="717"/>
                    <a:pt x="2381" y="710"/>
                    <a:pt x="2382" y="705"/>
                  </a:cubicBezTo>
                  <a:cubicBezTo>
                    <a:pt x="2384" y="695"/>
                    <a:pt x="2385" y="685"/>
                    <a:pt x="2386" y="675"/>
                  </a:cubicBezTo>
                  <a:cubicBezTo>
                    <a:pt x="2389" y="658"/>
                    <a:pt x="2390" y="641"/>
                    <a:pt x="2391" y="624"/>
                  </a:cubicBezTo>
                  <a:cubicBezTo>
                    <a:pt x="2392" y="610"/>
                    <a:pt x="2393" y="587"/>
                    <a:pt x="2381" y="580"/>
                  </a:cubicBezTo>
                  <a:cubicBezTo>
                    <a:pt x="2376" y="577"/>
                    <a:pt x="2369" y="579"/>
                    <a:pt x="2365" y="584"/>
                  </a:cubicBezTo>
                  <a:cubicBezTo>
                    <a:pt x="2361" y="589"/>
                    <a:pt x="2359" y="596"/>
                    <a:pt x="2358" y="603"/>
                  </a:cubicBezTo>
                  <a:cubicBezTo>
                    <a:pt x="2359" y="629"/>
                    <a:pt x="2362" y="653"/>
                    <a:pt x="2365" y="678"/>
                  </a:cubicBezTo>
                  <a:cubicBezTo>
                    <a:pt x="2367" y="688"/>
                    <a:pt x="2368" y="698"/>
                    <a:pt x="2370" y="708"/>
                  </a:cubicBezTo>
                  <a:cubicBezTo>
                    <a:pt x="2371" y="711"/>
                    <a:pt x="2374" y="729"/>
                    <a:pt x="2378" y="721"/>
                  </a:cubicBezTo>
                  <a:close/>
                  <a:moveTo>
                    <a:pt x="2307" y="763"/>
                  </a:moveTo>
                  <a:cubicBezTo>
                    <a:pt x="2318" y="793"/>
                    <a:pt x="2338" y="812"/>
                    <a:pt x="2358" y="829"/>
                  </a:cubicBezTo>
                  <a:cubicBezTo>
                    <a:pt x="2360" y="831"/>
                    <a:pt x="2362" y="832"/>
                    <a:pt x="2364" y="833"/>
                  </a:cubicBezTo>
                  <a:cubicBezTo>
                    <a:pt x="2365" y="833"/>
                    <a:pt x="2366" y="833"/>
                    <a:pt x="2366" y="833"/>
                  </a:cubicBezTo>
                  <a:cubicBezTo>
                    <a:pt x="2368" y="833"/>
                    <a:pt x="2369" y="832"/>
                    <a:pt x="2370" y="831"/>
                  </a:cubicBezTo>
                  <a:cubicBezTo>
                    <a:pt x="2374" y="826"/>
                    <a:pt x="2368" y="813"/>
                    <a:pt x="2367" y="808"/>
                  </a:cubicBezTo>
                  <a:cubicBezTo>
                    <a:pt x="2363" y="800"/>
                    <a:pt x="2359" y="792"/>
                    <a:pt x="2355" y="784"/>
                  </a:cubicBezTo>
                  <a:cubicBezTo>
                    <a:pt x="2349" y="771"/>
                    <a:pt x="2342" y="757"/>
                    <a:pt x="2333" y="746"/>
                  </a:cubicBezTo>
                  <a:cubicBezTo>
                    <a:pt x="2330" y="741"/>
                    <a:pt x="2326" y="736"/>
                    <a:pt x="2321" y="734"/>
                  </a:cubicBezTo>
                  <a:cubicBezTo>
                    <a:pt x="2316" y="733"/>
                    <a:pt x="2310" y="734"/>
                    <a:pt x="2307" y="740"/>
                  </a:cubicBezTo>
                  <a:cubicBezTo>
                    <a:pt x="2305" y="743"/>
                    <a:pt x="2304" y="747"/>
                    <a:pt x="2305" y="751"/>
                  </a:cubicBezTo>
                  <a:cubicBezTo>
                    <a:pt x="2305" y="756"/>
                    <a:pt x="2306" y="759"/>
                    <a:pt x="2307" y="763"/>
                  </a:cubicBezTo>
                  <a:close/>
                  <a:moveTo>
                    <a:pt x="2307" y="58"/>
                  </a:moveTo>
                  <a:cubicBezTo>
                    <a:pt x="2318" y="87"/>
                    <a:pt x="2338" y="107"/>
                    <a:pt x="2358" y="124"/>
                  </a:cubicBezTo>
                  <a:cubicBezTo>
                    <a:pt x="2360" y="125"/>
                    <a:pt x="2362" y="127"/>
                    <a:pt x="2364" y="127"/>
                  </a:cubicBezTo>
                  <a:cubicBezTo>
                    <a:pt x="2365" y="128"/>
                    <a:pt x="2366" y="128"/>
                    <a:pt x="2366" y="128"/>
                  </a:cubicBezTo>
                  <a:cubicBezTo>
                    <a:pt x="2368" y="127"/>
                    <a:pt x="2369" y="127"/>
                    <a:pt x="2370" y="125"/>
                  </a:cubicBezTo>
                  <a:cubicBezTo>
                    <a:pt x="2374" y="121"/>
                    <a:pt x="2368" y="107"/>
                    <a:pt x="2367" y="102"/>
                  </a:cubicBezTo>
                  <a:cubicBezTo>
                    <a:pt x="2363" y="94"/>
                    <a:pt x="2359" y="86"/>
                    <a:pt x="2355" y="78"/>
                  </a:cubicBezTo>
                  <a:cubicBezTo>
                    <a:pt x="2349" y="65"/>
                    <a:pt x="2342" y="52"/>
                    <a:pt x="2333" y="40"/>
                  </a:cubicBezTo>
                  <a:cubicBezTo>
                    <a:pt x="2330" y="35"/>
                    <a:pt x="2326" y="31"/>
                    <a:pt x="2321" y="29"/>
                  </a:cubicBezTo>
                  <a:cubicBezTo>
                    <a:pt x="2316" y="27"/>
                    <a:pt x="2310" y="29"/>
                    <a:pt x="2307" y="34"/>
                  </a:cubicBezTo>
                  <a:cubicBezTo>
                    <a:pt x="2305" y="37"/>
                    <a:pt x="2304" y="42"/>
                    <a:pt x="2305" y="46"/>
                  </a:cubicBezTo>
                  <a:cubicBezTo>
                    <a:pt x="2305" y="50"/>
                    <a:pt x="2306" y="54"/>
                    <a:pt x="2307" y="58"/>
                  </a:cubicBezTo>
                  <a:close/>
                  <a:moveTo>
                    <a:pt x="2378" y="75"/>
                  </a:moveTo>
                  <a:cubicBezTo>
                    <a:pt x="2381" y="79"/>
                    <a:pt x="2391" y="63"/>
                    <a:pt x="2396" y="56"/>
                  </a:cubicBezTo>
                  <a:cubicBezTo>
                    <a:pt x="2402" y="48"/>
                    <a:pt x="2408" y="40"/>
                    <a:pt x="2413" y="32"/>
                  </a:cubicBezTo>
                  <a:cubicBezTo>
                    <a:pt x="2419" y="22"/>
                    <a:pt x="2425" y="11"/>
                    <a:pt x="2430" y="0"/>
                  </a:cubicBezTo>
                  <a:cubicBezTo>
                    <a:pt x="2396" y="0"/>
                    <a:pt x="2396" y="0"/>
                    <a:pt x="2396" y="0"/>
                  </a:cubicBezTo>
                  <a:cubicBezTo>
                    <a:pt x="2393" y="10"/>
                    <a:pt x="2390" y="20"/>
                    <a:pt x="2387" y="29"/>
                  </a:cubicBezTo>
                  <a:cubicBezTo>
                    <a:pt x="2383" y="44"/>
                    <a:pt x="2374" y="71"/>
                    <a:pt x="2378" y="75"/>
                  </a:cubicBezTo>
                  <a:close/>
                  <a:moveTo>
                    <a:pt x="1226" y="425"/>
                  </a:moveTo>
                  <a:cubicBezTo>
                    <a:pt x="1229" y="429"/>
                    <a:pt x="1239" y="413"/>
                    <a:pt x="1244" y="406"/>
                  </a:cubicBezTo>
                  <a:cubicBezTo>
                    <a:pt x="1250" y="398"/>
                    <a:pt x="1256" y="390"/>
                    <a:pt x="1261" y="382"/>
                  </a:cubicBezTo>
                  <a:cubicBezTo>
                    <a:pt x="1268" y="370"/>
                    <a:pt x="1274" y="358"/>
                    <a:pt x="1280" y="346"/>
                  </a:cubicBezTo>
                  <a:cubicBezTo>
                    <a:pt x="1285" y="333"/>
                    <a:pt x="1291" y="321"/>
                    <a:pt x="1289" y="306"/>
                  </a:cubicBezTo>
                  <a:cubicBezTo>
                    <a:pt x="1289" y="303"/>
                    <a:pt x="1288" y="300"/>
                    <a:pt x="1287" y="298"/>
                  </a:cubicBezTo>
                  <a:cubicBezTo>
                    <a:pt x="1284" y="295"/>
                    <a:pt x="1281" y="295"/>
                    <a:pt x="1278" y="295"/>
                  </a:cubicBezTo>
                  <a:cubicBezTo>
                    <a:pt x="1271" y="297"/>
                    <a:pt x="1267" y="303"/>
                    <a:pt x="1263" y="310"/>
                  </a:cubicBezTo>
                  <a:cubicBezTo>
                    <a:pt x="1258" y="318"/>
                    <a:pt x="1253" y="325"/>
                    <a:pt x="1250" y="334"/>
                  </a:cubicBezTo>
                  <a:cubicBezTo>
                    <a:pt x="1244" y="349"/>
                    <a:pt x="1240" y="364"/>
                    <a:pt x="1235" y="379"/>
                  </a:cubicBezTo>
                  <a:cubicBezTo>
                    <a:pt x="1231" y="394"/>
                    <a:pt x="1222" y="420"/>
                    <a:pt x="1226" y="425"/>
                  </a:cubicBezTo>
                  <a:close/>
                  <a:moveTo>
                    <a:pt x="2355" y="57"/>
                  </a:moveTo>
                  <a:cubicBezTo>
                    <a:pt x="2358" y="61"/>
                    <a:pt x="2372" y="86"/>
                    <a:pt x="2372" y="75"/>
                  </a:cubicBezTo>
                  <a:cubicBezTo>
                    <a:pt x="2372" y="64"/>
                    <a:pt x="2369" y="51"/>
                    <a:pt x="2366" y="40"/>
                  </a:cubicBezTo>
                  <a:cubicBezTo>
                    <a:pt x="2363" y="26"/>
                    <a:pt x="2360" y="13"/>
                    <a:pt x="2356" y="0"/>
                  </a:cubicBezTo>
                  <a:cubicBezTo>
                    <a:pt x="2325" y="0"/>
                    <a:pt x="2325" y="0"/>
                    <a:pt x="2325" y="0"/>
                  </a:cubicBezTo>
                  <a:cubicBezTo>
                    <a:pt x="2329" y="11"/>
                    <a:pt x="2334" y="21"/>
                    <a:pt x="2339" y="31"/>
                  </a:cubicBezTo>
                  <a:cubicBezTo>
                    <a:pt x="2344" y="40"/>
                    <a:pt x="2349" y="49"/>
                    <a:pt x="2355" y="57"/>
                  </a:cubicBezTo>
                  <a:close/>
                  <a:moveTo>
                    <a:pt x="2378" y="16"/>
                  </a:moveTo>
                  <a:cubicBezTo>
                    <a:pt x="2380" y="11"/>
                    <a:pt x="2381" y="5"/>
                    <a:pt x="2382" y="0"/>
                  </a:cubicBezTo>
                  <a:cubicBezTo>
                    <a:pt x="2370" y="0"/>
                    <a:pt x="2370" y="0"/>
                    <a:pt x="2370" y="0"/>
                  </a:cubicBezTo>
                  <a:cubicBezTo>
                    <a:pt x="2370" y="1"/>
                    <a:pt x="2370" y="2"/>
                    <a:pt x="2370" y="2"/>
                  </a:cubicBezTo>
                  <a:cubicBezTo>
                    <a:pt x="2371" y="5"/>
                    <a:pt x="2374" y="24"/>
                    <a:pt x="2378" y="16"/>
                  </a:cubicBezTo>
                  <a:close/>
                  <a:moveTo>
                    <a:pt x="2404" y="65"/>
                  </a:moveTo>
                  <a:cubicBezTo>
                    <a:pt x="2392" y="82"/>
                    <a:pt x="2377" y="118"/>
                    <a:pt x="2380" y="124"/>
                  </a:cubicBezTo>
                  <a:cubicBezTo>
                    <a:pt x="2383" y="130"/>
                    <a:pt x="2421" y="105"/>
                    <a:pt x="2436" y="85"/>
                  </a:cubicBezTo>
                  <a:cubicBezTo>
                    <a:pt x="2444" y="74"/>
                    <a:pt x="2459" y="52"/>
                    <a:pt x="2450" y="36"/>
                  </a:cubicBezTo>
                  <a:cubicBezTo>
                    <a:pt x="2449" y="35"/>
                    <a:pt x="2448" y="33"/>
                    <a:pt x="2446" y="32"/>
                  </a:cubicBezTo>
                  <a:cubicBezTo>
                    <a:pt x="2446" y="32"/>
                    <a:pt x="2445" y="32"/>
                    <a:pt x="2445" y="32"/>
                  </a:cubicBezTo>
                  <a:cubicBezTo>
                    <a:pt x="2443" y="30"/>
                    <a:pt x="2440" y="31"/>
                    <a:pt x="2437" y="32"/>
                  </a:cubicBezTo>
                  <a:cubicBezTo>
                    <a:pt x="2424" y="37"/>
                    <a:pt x="2413" y="51"/>
                    <a:pt x="2404" y="65"/>
                  </a:cubicBezTo>
                  <a:close/>
                  <a:moveTo>
                    <a:pt x="1226" y="1778"/>
                  </a:moveTo>
                  <a:cubicBezTo>
                    <a:pt x="1228" y="1773"/>
                    <a:pt x="1229" y="1767"/>
                    <a:pt x="1230" y="1762"/>
                  </a:cubicBezTo>
                  <a:cubicBezTo>
                    <a:pt x="1232" y="1752"/>
                    <a:pt x="1233" y="1742"/>
                    <a:pt x="1234" y="1731"/>
                  </a:cubicBezTo>
                  <a:cubicBezTo>
                    <a:pt x="1237" y="1715"/>
                    <a:pt x="1238" y="1698"/>
                    <a:pt x="1239" y="1680"/>
                  </a:cubicBezTo>
                  <a:cubicBezTo>
                    <a:pt x="1240" y="1666"/>
                    <a:pt x="1241" y="1643"/>
                    <a:pt x="1229" y="1636"/>
                  </a:cubicBezTo>
                  <a:cubicBezTo>
                    <a:pt x="1224" y="1633"/>
                    <a:pt x="1217" y="1635"/>
                    <a:pt x="1213" y="1640"/>
                  </a:cubicBezTo>
                  <a:cubicBezTo>
                    <a:pt x="1209" y="1645"/>
                    <a:pt x="1207" y="1653"/>
                    <a:pt x="1206" y="1660"/>
                  </a:cubicBezTo>
                  <a:cubicBezTo>
                    <a:pt x="1207" y="1685"/>
                    <a:pt x="1210" y="1710"/>
                    <a:pt x="1213" y="1735"/>
                  </a:cubicBezTo>
                  <a:cubicBezTo>
                    <a:pt x="1215" y="1745"/>
                    <a:pt x="1216" y="1755"/>
                    <a:pt x="1218" y="1764"/>
                  </a:cubicBezTo>
                  <a:cubicBezTo>
                    <a:pt x="1219" y="1767"/>
                    <a:pt x="1222" y="1786"/>
                    <a:pt x="1226" y="1778"/>
                  </a:cubicBezTo>
                  <a:close/>
                  <a:moveTo>
                    <a:pt x="1294" y="1091"/>
                  </a:moveTo>
                  <a:cubicBezTo>
                    <a:pt x="1294" y="1090"/>
                    <a:pt x="1293" y="1090"/>
                    <a:pt x="1293" y="1090"/>
                  </a:cubicBezTo>
                  <a:cubicBezTo>
                    <a:pt x="1291" y="1089"/>
                    <a:pt x="1288" y="1089"/>
                    <a:pt x="1285" y="1090"/>
                  </a:cubicBezTo>
                  <a:cubicBezTo>
                    <a:pt x="1272" y="1095"/>
                    <a:pt x="1261" y="1110"/>
                    <a:pt x="1252" y="1123"/>
                  </a:cubicBezTo>
                  <a:cubicBezTo>
                    <a:pt x="1240" y="1140"/>
                    <a:pt x="1225" y="1176"/>
                    <a:pt x="1228" y="1182"/>
                  </a:cubicBezTo>
                  <a:cubicBezTo>
                    <a:pt x="1231" y="1189"/>
                    <a:pt x="1269" y="1164"/>
                    <a:pt x="1284" y="1143"/>
                  </a:cubicBezTo>
                  <a:cubicBezTo>
                    <a:pt x="1292" y="1132"/>
                    <a:pt x="1307" y="1111"/>
                    <a:pt x="1298" y="1095"/>
                  </a:cubicBezTo>
                  <a:cubicBezTo>
                    <a:pt x="1297" y="1093"/>
                    <a:pt x="1296" y="1092"/>
                    <a:pt x="1294" y="1091"/>
                  </a:cubicBezTo>
                  <a:close/>
                  <a:moveTo>
                    <a:pt x="2358" y="1535"/>
                  </a:moveTo>
                  <a:cubicBezTo>
                    <a:pt x="2360" y="1536"/>
                    <a:pt x="2362" y="1538"/>
                    <a:pt x="2364" y="1539"/>
                  </a:cubicBezTo>
                  <a:cubicBezTo>
                    <a:pt x="2365" y="1539"/>
                    <a:pt x="2366" y="1539"/>
                    <a:pt x="2366" y="1539"/>
                  </a:cubicBezTo>
                  <a:cubicBezTo>
                    <a:pt x="2368" y="1539"/>
                    <a:pt x="2369" y="1538"/>
                    <a:pt x="2370" y="1537"/>
                  </a:cubicBezTo>
                  <a:cubicBezTo>
                    <a:pt x="2374" y="1532"/>
                    <a:pt x="2368" y="1518"/>
                    <a:pt x="2367" y="1514"/>
                  </a:cubicBezTo>
                  <a:cubicBezTo>
                    <a:pt x="2363" y="1505"/>
                    <a:pt x="2359" y="1497"/>
                    <a:pt x="2355" y="1490"/>
                  </a:cubicBezTo>
                  <a:cubicBezTo>
                    <a:pt x="2349" y="1476"/>
                    <a:pt x="2342" y="1463"/>
                    <a:pt x="2333" y="1451"/>
                  </a:cubicBezTo>
                  <a:cubicBezTo>
                    <a:pt x="2330" y="1446"/>
                    <a:pt x="2326" y="1442"/>
                    <a:pt x="2321" y="1440"/>
                  </a:cubicBezTo>
                  <a:cubicBezTo>
                    <a:pt x="2316" y="1438"/>
                    <a:pt x="2310" y="1440"/>
                    <a:pt x="2307" y="1445"/>
                  </a:cubicBezTo>
                  <a:cubicBezTo>
                    <a:pt x="2305" y="1448"/>
                    <a:pt x="2304" y="1453"/>
                    <a:pt x="2305" y="1457"/>
                  </a:cubicBezTo>
                  <a:cubicBezTo>
                    <a:pt x="2305" y="1461"/>
                    <a:pt x="2306" y="1465"/>
                    <a:pt x="2307" y="1469"/>
                  </a:cubicBezTo>
                  <a:cubicBezTo>
                    <a:pt x="2318" y="1498"/>
                    <a:pt x="2338" y="1518"/>
                    <a:pt x="2358" y="1535"/>
                  </a:cubicBezTo>
                  <a:close/>
                  <a:moveTo>
                    <a:pt x="1244" y="1818"/>
                  </a:moveTo>
                  <a:cubicBezTo>
                    <a:pt x="1250" y="1810"/>
                    <a:pt x="1256" y="1802"/>
                    <a:pt x="1261" y="1794"/>
                  </a:cubicBezTo>
                  <a:cubicBezTo>
                    <a:pt x="1268" y="1782"/>
                    <a:pt x="1274" y="1770"/>
                    <a:pt x="1280" y="1758"/>
                  </a:cubicBezTo>
                  <a:cubicBezTo>
                    <a:pt x="1285" y="1745"/>
                    <a:pt x="1291" y="1733"/>
                    <a:pt x="1289" y="1718"/>
                  </a:cubicBezTo>
                  <a:cubicBezTo>
                    <a:pt x="1289" y="1715"/>
                    <a:pt x="1288" y="1712"/>
                    <a:pt x="1287" y="1710"/>
                  </a:cubicBezTo>
                  <a:cubicBezTo>
                    <a:pt x="1284" y="1707"/>
                    <a:pt x="1281" y="1707"/>
                    <a:pt x="1278" y="1708"/>
                  </a:cubicBezTo>
                  <a:cubicBezTo>
                    <a:pt x="1271" y="1710"/>
                    <a:pt x="1267" y="1716"/>
                    <a:pt x="1263" y="1722"/>
                  </a:cubicBezTo>
                  <a:cubicBezTo>
                    <a:pt x="1258" y="1730"/>
                    <a:pt x="1253" y="1738"/>
                    <a:pt x="1250" y="1746"/>
                  </a:cubicBezTo>
                  <a:cubicBezTo>
                    <a:pt x="1244" y="1761"/>
                    <a:pt x="1240" y="1776"/>
                    <a:pt x="1235" y="1792"/>
                  </a:cubicBezTo>
                  <a:cubicBezTo>
                    <a:pt x="1231" y="1806"/>
                    <a:pt x="1222" y="1833"/>
                    <a:pt x="1226" y="1837"/>
                  </a:cubicBezTo>
                  <a:cubicBezTo>
                    <a:pt x="1229" y="1841"/>
                    <a:pt x="1239" y="1826"/>
                    <a:pt x="1244" y="1818"/>
                  </a:cubicBezTo>
                  <a:close/>
                  <a:moveTo>
                    <a:pt x="2321" y="2146"/>
                  </a:moveTo>
                  <a:cubicBezTo>
                    <a:pt x="2316" y="2144"/>
                    <a:pt x="2310" y="2145"/>
                    <a:pt x="2307" y="2151"/>
                  </a:cubicBezTo>
                  <a:cubicBezTo>
                    <a:pt x="2306" y="2153"/>
                    <a:pt x="2305" y="2156"/>
                    <a:pt x="2305" y="2158"/>
                  </a:cubicBezTo>
                  <a:cubicBezTo>
                    <a:pt x="2335" y="2158"/>
                    <a:pt x="2335" y="2158"/>
                    <a:pt x="2335" y="2158"/>
                  </a:cubicBezTo>
                  <a:cubicBezTo>
                    <a:pt x="2334" y="2158"/>
                    <a:pt x="2334" y="2157"/>
                    <a:pt x="2333" y="2157"/>
                  </a:cubicBezTo>
                  <a:cubicBezTo>
                    <a:pt x="2330" y="2152"/>
                    <a:pt x="2326" y="2147"/>
                    <a:pt x="2321" y="2146"/>
                  </a:cubicBezTo>
                  <a:close/>
                  <a:moveTo>
                    <a:pt x="1294" y="1794"/>
                  </a:moveTo>
                  <a:cubicBezTo>
                    <a:pt x="1294" y="1794"/>
                    <a:pt x="1293" y="1794"/>
                    <a:pt x="1293" y="1794"/>
                  </a:cubicBezTo>
                  <a:cubicBezTo>
                    <a:pt x="1291" y="1792"/>
                    <a:pt x="1288" y="1793"/>
                    <a:pt x="1285" y="1794"/>
                  </a:cubicBezTo>
                  <a:cubicBezTo>
                    <a:pt x="1272" y="1799"/>
                    <a:pt x="1261" y="1813"/>
                    <a:pt x="1252" y="1827"/>
                  </a:cubicBezTo>
                  <a:cubicBezTo>
                    <a:pt x="1240" y="1844"/>
                    <a:pt x="1225" y="1880"/>
                    <a:pt x="1228" y="1886"/>
                  </a:cubicBezTo>
                  <a:cubicBezTo>
                    <a:pt x="1231" y="1892"/>
                    <a:pt x="1269" y="1868"/>
                    <a:pt x="1284" y="1847"/>
                  </a:cubicBezTo>
                  <a:cubicBezTo>
                    <a:pt x="1292" y="1836"/>
                    <a:pt x="1307" y="1814"/>
                    <a:pt x="1298" y="1799"/>
                  </a:cubicBezTo>
                  <a:cubicBezTo>
                    <a:pt x="1297" y="1797"/>
                    <a:pt x="1296" y="1795"/>
                    <a:pt x="1294" y="1794"/>
                  </a:cubicBezTo>
                  <a:close/>
                  <a:moveTo>
                    <a:pt x="1294" y="382"/>
                  </a:moveTo>
                  <a:cubicBezTo>
                    <a:pt x="1294" y="382"/>
                    <a:pt x="1293" y="382"/>
                    <a:pt x="1293" y="381"/>
                  </a:cubicBezTo>
                  <a:cubicBezTo>
                    <a:pt x="1291" y="380"/>
                    <a:pt x="1288" y="380"/>
                    <a:pt x="1285" y="381"/>
                  </a:cubicBezTo>
                  <a:cubicBezTo>
                    <a:pt x="1272" y="387"/>
                    <a:pt x="1261" y="401"/>
                    <a:pt x="1252" y="415"/>
                  </a:cubicBezTo>
                  <a:cubicBezTo>
                    <a:pt x="1240" y="432"/>
                    <a:pt x="1225" y="468"/>
                    <a:pt x="1228" y="474"/>
                  </a:cubicBezTo>
                  <a:cubicBezTo>
                    <a:pt x="1231" y="480"/>
                    <a:pt x="1269" y="455"/>
                    <a:pt x="1284" y="435"/>
                  </a:cubicBezTo>
                  <a:cubicBezTo>
                    <a:pt x="1292" y="424"/>
                    <a:pt x="1307" y="402"/>
                    <a:pt x="1298" y="386"/>
                  </a:cubicBezTo>
                  <a:cubicBezTo>
                    <a:pt x="1297" y="385"/>
                    <a:pt x="1296" y="383"/>
                    <a:pt x="1294" y="382"/>
                  </a:cubicBezTo>
                  <a:close/>
                  <a:moveTo>
                    <a:pt x="2446" y="1443"/>
                  </a:moveTo>
                  <a:cubicBezTo>
                    <a:pt x="2446" y="1443"/>
                    <a:pt x="2445" y="1443"/>
                    <a:pt x="2445" y="1443"/>
                  </a:cubicBezTo>
                  <a:cubicBezTo>
                    <a:pt x="2443" y="1441"/>
                    <a:pt x="2440" y="1442"/>
                    <a:pt x="2437" y="1443"/>
                  </a:cubicBezTo>
                  <a:cubicBezTo>
                    <a:pt x="2424" y="1448"/>
                    <a:pt x="2413" y="1463"/>
                    <a:pt x="2404" y="1476"/>
                  </a:cubicBezTo>
                  <a:cubicBezTo>
                    <a:pt x="2392" y="1493"/>
                    <a:pt x="2377" y="1529"/>
                    <a:pt x="2380" y="1535"/>
                  </a:cubicBezTo>
                  <a:cubicBezTo>
                    <a:pt x="2383" y="1542"/>
                    <a:pt x="2421" y="1517"/>
                    <a:pt x="2436" y="1496"/>
                  </a:cubicBezTo>
                  <a:cubicBezTo>
                    <a:pt x="2444" y="1485"/>
                    <a:pt x="2459" y="1463"/>
                    <a:pt x="2450" y="1448"/>
                  </a:cubicBezTo>
                  <a:cubicBezTo>
                    <a:pt x="2449" y="1446"/>
                    <a:pt x="2448" y="1444"/>
                    <a:pt x="2446" y="1443"/>
                  </a:cubicBezTo>
                  <a:close/>
                  <a:moveTo>
                    <a:pt x="2446" y="2149"/>
                  </a:moveTo>
                  <a:cubicBezTo>
                    <a:pt x="2446" y="2149"/>
                    <a:pt x="2445" y="2148"/>
                    <a:pt x="2445" y="2148"/>
                  </a:cubicBezTo>
                  <a:cubicBezTo>
                    <a:pt x="2443" y="2147"/>
                    <a:pt x="2440" y="2147"/>
                    <a:pt x="2437" y="2148"/>
                  </a:cubicBezTo>
                  <a:cubicBezTo>
                    <a:pt x="2432" y="2150"/>
                    <a:pt x="2427" y="2154"/>
                    <a:pt x="2422" y="2158"/>
                  </a:cubicBezTo>
                  <a:cubicBezTo>
                    <a:pt x="2452" y="2158"/>
                    <a:pt x="2452" y="2158"/>
                    <a:pt x="2452" y="2158"/>
                  </a:cubicBezTo>
                  <a:cubicBezTo>
                    <a:pt x="2451" y="2157"/>
                    <a:pt x="2451" y="2155"/>
                    <a:pt x="2450" y="2153"/>
                  </a:cubicBezTo>
                  <a:cubicBezTo>
                    <a:pt x="2449" y="2151"/>
                    <a:pt x="2448" y="2150"/>
                    <a:pt x="2446" y="2149"/>
                  </a:cubicBezTo>
                  <a:close/>
                  <a:moveTo>
                    <a:pt x="2446" y="738"/>
                  </a:moveTo>
                  <a:cubicBezTo>
                    <a:pt x="2446" y="738"/>
                    <a:pt x="2445" y="737"/>
                    <a:pt x="2445" y="737"/>
                  </a:cubicBezTo>
                  <a:cubicBezTo>
                    <a:pt x="2443" y="736"/>
                    <a:pt x="2440" y="736"/>
                    <a:pt x="2437" y="737"/>
                  </a:cubicBezTo>
                  <a:cubicBezTo>
                    <a:pt x="2424" y="742"/>
                    <a:pt x="2413" y="757"/>
                    <a:pt x="2404" y="770"/>
                  </a:cubicBezTo>
                  <a:cubicBezTo>
                    <a:pt x="2392" y="787"/>
                    <a:pt x="2377" y="823"/>
                    <a:pt x="2380" y="830"/>
                  </a:cubicBezTo>
                  <a:cubicBezTo>
                    <a:pt x="2383" y="836"/>
                    <a:pt x="2421" y="811"/>
                    <a:pt x="2436" y="791"/>
                  </a:cubicBezTo>
                  <a:cubicBezTo>
                    <a:pt x="2444" y="780"/>
                    <a:pt x="2459" y="758"/>
                    <a:pt x="2450" y="742"/>
                  </a:cubicBezTo>
                  <a:cubicBezTo>
                    <a:pt x="2449" y="740"/>
                    <a:pt x="2448" y="739"/>
                    <a:pt x="2446" y="738"/>
                  </a:cubicBezTo>
                  <a:close/>
                  <a:moveTo>
                    <a:pt x="2353" y="2105"/>
                  </a:moveTo>
                  <a:cubicBezTo>
                    <a:pt x="2348" y="2091"/>
                    <a:pt x="2343" y="2067"/>
                    <a:pt x="2329" y="2063"/>
                  </a:cubicBezTo>
                  <a:cubicBezTo>
                    <a:pt x="2325" y="2061"/>
                    <a:pt x="2320" y="2062"/>
                    <a:pt x="2317" y="2067"/>
                  </a:cubicBezTo>
                  <a:cubicBezTo>
                    <a:pt x="2313" y="2072"/>
                    <a:pt x="2313" y="2080"/>
                    <a:pt x="2315" y="2087"/>
                  </a:cubicBezTo>
                  <a:cubicBezTo>
                    <a:pt x="2321" y="2108"/>
                    <a:pt x="2329" y="2129"/>
                    <a:pt x="2339" y="2147"/>
                  </a:cubicBezTo>
                  <a:cubicBezTo>
                    <a:pt x="2341" y="2151"/>
                    <a:pt x="2343" y="2155"/>
                    <a:pt x="2345" y="2158"/>
                  </a:cubicBezTo>
                  <a:cubicBezTo>
                    <a:pt x="2367" y="2158"/>
                    <a:pt x="2367" y="2158"/>
                    <a:pt x="2367" y="2158"/>
                  </a:cubicBezTo>
                  <a:cubicBezTo>
                    <a:pt x="2366" y="2158"/>
                    <a:pt x="2366" y="2157"/>
                    <a:pt x="2366" y="2156"/>
                  </a:cubicBezTo>
                  <a:cubicBezTo>
                    <a:pt x="2363" y="2139"/>
                    <a:pt x="2358" y="2122"/>
                    <a:pt x="2353" y="2105"/>
                  </a:cubicBezTo>
                  <a:close/>
                  <a:moveTo>
                    <a:pt x="2391" y="2035"/>
                  </a:moveTo>
                  <a:cubicBezTo>
                    <a:pt x="2392" y="2021"/>
                    <a:pt x="2393" y="1998"/>
                    <a:pt x="2381" y="1991"/>
                  </a:cubicBezTo>
                  <a:cubicBezTo>
                    <a:pt x="2376" y="1988"/>
                    <a:pt x="2369" y="1990"/>
                    <a:pt x="2365" y="1995"/>
                  </a:cubicBezTo>
                  <a:cubicBezTo>
                    <a:pt x="2361" y="2000"/>
                    <a:pt x="2359" y="2007"/>
                    <a:pt x="2358" y="2015"/>
                  </a:cubicBezTo>
                  <a:cubicBezTo>
                    <a:pt x="2359" y="2040"/>
                    <a:pt x="2362" y="2065"/>
                    <a:pt x="2365" y="2089"/>
                  </a:cubicBezTo>
                  <a:cubicBezTo>
                    <a:pt x="2367" y="2099"/>
                    <a:pt x="2368" y="2109"/>
                    <a:pt x="2370" y="2119"/>
                  </a:cubicBezTo>
                  <a:cubicBezTo>
                    <a:pt x="2371" y="2122"/>
                    <a:pt x="2374" y="2140"/>
                    <a:pt x="2378" y="2132"/>
                  </a:cubicBezTo>
                  <a:cubicBezTo>
                    <a:pt x="2380" y="2128"/>
                    <a:pt x="2381" y="2122"/>
                    <a:pt x="2382" y="2117"/>
                  </a:cubicBezTo>
                  <a:cubicBezTo>
                    <a:pt x="2384" y="2106"/>
                    <a:pt x="2385" y="2096"/>
                    <a:pt x="2386" y="2086"/>
                  </a:cubicBezTo>
                  <a:cubicBezTo>
                    <a:pt x="2389" y="2069"/>
                    <a:pt x="2390" y="2052"/>
                    <a:pt x="2391" y="2035"/>
                  </a:cubicBezTo>
                  <a:close/>
                  <a:moveTo>
                    <a:pt x="51" y="57"/>
                  </a:moveTo>
                  <a:cubicBezTo>
                    <a:pt x="54" y="61"/>
                    <a:pt x="68" y="86"/>
                    <a:pt x="68" y="75"/>
                  </a:cubicBezTo>
                  <a:cubicBezTo>
                    <a:pt x="68" y="64"/>
                    <a:pt x="65" y="51"/>
                    <a:pt x="62" y="40"/>
                  </a:cubicBezTo>
                  <a:cubicBezTo>
                    <a:pt x="59" y="26"/>
                    <a:pt x="56" y="13"/>
                    <a:pt x="53" y="0"/>
                  </a:cubicBezTo>
                  <a:cubicBezTo>
                    <a:pt x="21" y="0"/>
                    <a:pt x="21" y="0"/>
                    <a:pt x="21" y="0"/>
                  </a:cubicBezTo>
                  <a:cubicBezTo>
                    <a:pt x="25" y="11"/>
                    <a:pt x="30" y="21"/>
                    <a:pt x="35" y="31"/>
                  </a:cubicBezTo>
                  <a:cubicBezTo>
                    <a:pt x="40" y="40"/>
                    <a:pt x="46" y="49"/>
                    <a:pt x="51" y="57"/>
                  </a:cubicBezTo>
                  <a:close/>
                  <a:moveTo>
                    <a:pt x="2441" y="2073"/>
                  </a:moveTo>
                  <a:cubicBezTo>
                    <a:pt x="2441" y="2070"/>
                    <a:pt x="2440" y="2067"/>
                    <a:pt x="2439" y="2064"/>
                  </a:cubicBezTo>
                  <a:cubicBezTo>
                    <a:pt x="2436" y="2062"/>
                    <a:pt x="2433" y="2061"/>
                    <a:pt x="2430" y="2062"/>
                  </a:cubicBezTo>
                  <a:cubicBezTo>
                    <a:pt x="2423" y="2064"/>
                    <a:pt x="2419" y="2070"/>
                    <a:pt x="2415" y="2077"/>
                  </a:cubicBezTo>
                  <a:cubicBezTo>
                    <a:pt x="2410" y="2085"/>
                    <a:pt x="2405" y="2092"/>
                    <a:pt x="2402" y="2101"/>
                  </a:cubicBezTo>
                  <a:cubicBezTo>
                    <a:pt x="2396" y="2116"/>
                    <a:pt x="2392" y="2131"/>
                    <a:pt x="2387" y="2146"/>
                  </a:cubicBezTo>
                  <a:cubicBezTo>
                    <a:pt x="2386" y="2150"/>
                    <a:pt x="2385" y="2154"/>
                    <a:pt x="2383" y="2158"/>
                  </a:cubicBezTo>
                  <a:cubicBezTo>
                    <a:pt x="2406" y="2158"/>
                    <a:pt x="2406" y="2158"/>
                    <a:pt x="2406" y="2158"/>
                  </a:cubicBezTo>
                  <a:cubicBezTo>
                    <a:pt x="2409" y="2155"/>
                    <a:pt x="2411" y="2152"/>
                    <a:pt x="2413" y="2149"/>
                  </a:cubicBezTo>
                  <a:cubicBezTo>
                    <a:pt x="2420" y="2137"/>
                    <a:pt x="2426" y="2125"/>
                    <a:pt x="2432" y="2112"/>
                  </a:cubicBezTo>
                  <a:cubicBezTo>
                    <a:pt x="2437" y="2100"/>
                    <a:pt x="2443" y="2088"/>
                    <a:pt x="2441" y="2073"/>
                  </a:cubicBezTo>
                  <a:close/>
                  <a:moveTo>
                    <a:pt x="54" y="1535"/>
                  </a:moveTo>
                  <a:cubicBezTo>
                    <a:pt x="56" y="1536"/>
                    <a:pt x="58" y="1538"/>
                    <a:pt x="60" y="1539"/>
                  </a:cubicBezTo>
                  <a:cubicBezTo>
                    <a:pt x="61" y="1539"/>
                    <a:pt x="62" y="1539"/>
                    <a:pt x="63" y="1539"/>
                  </a:cubicBezTo>
                  <a:cubicBezTo>
                    <a:pt x="64" y="1539"/>
                    <a:pt x="65" y="1538"/>
                    <a:pt x="66" y="1537"/>
                  </a:cubicBezTo>
                  <a:cubicBezTo>
                    <a:pt x="70" y="1532"/>
                    <a:pt x="64" y="1518"/>
                    <a:pt x="63" y="1514"/>
                  </a:cubicBezTo>
                  <a:cubicBezTo>
                    <a:pt x="59" y="1505"/>
                    <a:pt x="55" y="1497"/>
                    <a:pt x="51" y="1490"/>
                  </a:cubicBezTo>
                  <a:cubicBezTo>
                    <a:pt x="45" y="1476"/>
                    <a:pt x="38" y="1463"/>
                    <a:pt x="29" y="1451"/>
                  </a:cubicBezTo>
                  <a:cubicBezTo>
                    <a:pt x="26" y="1446"/>
                    <a:pt x="22" y="1442"/>
                    <a:pt x="17" y="1440"/>
                  </a:cubicBezTo>
                  <a:cubicBezTo>
                    <a:pt x="12" y="1438"/>
                    <a:pt x="6" y="1440"/>
                    <a:pt x="3" y="1445"/>
                  </a:cubicBezTo>
                  <a:cubicBezTo>
                    <a:pt x="1" y="1448"/>
                    <a:pt x="0" y="1453"/>
                    <a:pt x="1" y="1457"/>
                  </a:cubicBezTo>
                  <a:cubicBezTo>
                    <a:pt x="1" y="1461"/>
                    <a:pt x="2" y="1465"/>
                    <a:pt x="3" y="1469"/>
                  </a:cubicBezTo>
                  <a:cubicBezTo>
                    <a:pt x="14" y="1498"/>
                    <a:pt x="34" y="1518"/>
                    <a:pt x="54" y="1535"/>
                  </a:cubicBezTo>
                  <a:close/>
                  <a:moveTo>
                    <a:pt x="87" y="2035"/>
                  </a:moveTo>
                  <a:cubicBezTo>
                    <a:pt x="88" y="2021"/>
                    <a:pt x="89" y="1998"/>
                    <a:pt x="77" y="1991"/>
                  </a:cubicBezTo>
                  <a:cubicBezTo>
                    <a:pt x="72" y="1988"/>
                    <a:pt x="65" y="1990"/>
                    <a:pt x="61" y="1995"/>
                  </a:cubicBezTo>
                  <a:cubicBezTo>
                    <a:pt x="57" y="2000"/>
                    <a:pt x="55" y="2007"/>
                    <a:pt x="54" y="2015"/>
                  </a:cubicBezTo>
                  <a:cubicBezTo>
                    <a:pt x="55" y="2040"/>
                    <a:pt x="58" y="2065"/>
                    <a:pt x="61" y="2089"/>
                  </a:cubicBezTo>
                  <a:cubicBezTo>
                    <a:pt x="63" y="2099"/>
                    <a:pt x="64" y="2109"/>
                    <a:pt x="66" y="2119"/>
                  </a:cubicBezTo>
                  <a:cubicBezTo>
                    <a:pt x="67" y="2122"/>
                    <a:pt x="70" y="2140"/>
                    <a:pt x="74" y="2132"/>
                  </a:cubicBezTo>
                  <a:cubicBezTo>
                    <a:pt x="76" y="2128"/>
                    <a:pt x="77" y="2122"/>
                    <a:pt x="78" y="2117"/>
                  </a:cubicBezTo>
                  <a:cubicBezTo>
                    <a:pt x="80" y="2106"/>
                    <a:pt x="81" y="2096"/>
                    <a:pt x="82" y="2086"/>
                  </a:cubicBezTo>
                  <a:cubicBezTo>
                    <a:pt x="85" y="2069"/>
                    <a:pt x="87" y="2052"/>
                    <a:pt x="87" y="2035"/>
                  </a:cubicBezTo>
                  <a:close/>
                  <a:moveTo>
                    <a:pt x="49" y="2105"/>
                  </a:moveTo>
                  <a:cubicBezTo>
                    <a:pt x="45" y="2091"/>
                    <a:pt x="39" y="2067"/>
                    <a:pt x="25" y="2063"/>
                  </a:cubicBezTo>
                  <a:cubicBezTo>
                    <a:pt x="21" y="2061"/>
                    <a:pt x="16" y="2062"/>
                    <a:pt x="13" y="2067"/>
                  </a:cubicBezTo>
                  <a:cubicBezTo>
                    <a:pt x="9" y="2072"/>
                    <a:pt x="9" y="2080"/>
                    <a:pt x="11" y="2087"/>
                  </a:cubicBezTo>
                  <a:cubicBezTo>
                    <a:pt x="17" y="2108"/>
                    <a:pt x="25" y="2129"/>
                    <a:pt x="35" y="2147"/>
                  </a:cubicBezTo>
                  <a:cubicBezTo>
                    <a:pt x="37" y="2151"/>
                    <a:pt x="39" y="2155"/>
                    <a:pt x="42" y="2158"/>
                  </a:cubicBezTo>
                  <a:cubicBezTo>
                    <a:pt x="63" y="2158"/>
                    <a:pt x="63" y="2158"/>
                    <a:pt x="63" y="2158"/>
                  </a:cubicBezTo>
                  <a:cubicBezTo>
                    <a:pt x="63" y="2158"/>
                    <a:pt x="62" y="2157"/>
                    <a:pt x="62" y="2156"/>
                  </a:cubicBezTo>
                  <a:cubicBezTo>
                    <a:pt x="59" y="2139"/>
                    <a:pt x="54" y="2122"/>
                    <a:pt x="49" y="2105"/>
                  </a:cubicBezTo>
                  <a:close/>
                  <a:moveTo>
                    <a:pt x="17" y="2146"/>
                  </a:moveTo>
                  <a:cubicBezTo>
                    <a:pt x="12" y="2144"/>
                    <a:pt x="6" y="2145"/>
                    <a:pt x="3" y="2151"/>
                  </a:cubicBezTo>
                  <a:cubicBezTo>
                    <a:pt x="2" y="2153"/>
                    <a:pt x="1" y="2156"/>
                    <a:pt x="1" y="2158"/>
                  </a:cubicBezTo>
                  <a:cubicBezTo>
                    <a:pt x="31" y="2158"/>
                    <a:pt x="31" y="2158"/>
                    <a:pt x="31" y="2158"/>
                  </a:cubicBezTo>
                  <a:cubicBezTo>
                    <a:pt x="30" y="2158"/>
                    <a:pt x="30" y="2157"/>
                    <a:pt x="29" y="2157"/>
                  </a:cubicBezTo>
                  <a:cubicBezTo>
                    <a:pt x="26" y="2152"/>
                    <a:pt x="22" y="2147"/>
                    <a:pt x="17" y="2146"/>
                  </a:cubicBezTo>
                  <a:close/>
                  <a:moveTo>
                    <a:pt x="1201" y="1751"/>
                  </a:moveTo>
                  <a:cubicBezTo>
                    <a:pt x="1197" y="1736"/>
                    <a:pt x="1191" y="1713"/>
                    <a:pt x="1177" y="1708"/>
                  </a:cubicBezTo>
                  <a:cubicBezTo>
                    <a:pt x="1173" y="1706"/>
                    <a:pt x="1168" y="1707"/>
                    <a:pt x="1165" y="1712"/>
                  </a:cubicBezTo>
                  <a:cubicBezTo>
                    <a:pt x="1161" y="1717"/>
                    <a:pt x="1161" y="1726"/>
                    <a:pt x="1163" y="1733"/>
                  </a:cubicBezTo>
                  <a:cubicBezTo>
                    <a:pt x="1169" y="1754"/>
                    <a:pt x="1177" y="1774"/>
                    <a:pt x="1187" y="1793"/>
                  </a:cubicBezTo>
                  <a:cubicBezTo>
                    <a:pt x="1192" y="1802"/>
                    <a:pt x="1197" y="1811"/>
                    <a:pt x="1203" y="1819"/>
                  </a:cubicBezTo>
                  <a:cubicBezTo>
                    <a:pt x="1206" y="1823"/>
                    <a:pt x="1220" y="1848"/>
                    <a:pt x="1220" y="1838"/>
                  </a:cubicBezTo>
                  <a:cubicBezTo>
                    <a:pt x="1220" y="1826"/>
                    <a:pt x="1217" y="1813"/>
                    <a:pt x="1214" y="1802"/>
                  </a:cubicBezTo>
                  <a:cubicBezTo>
                    <a:pt x="1211" y="1784"/>
                    <a:pt x="1206" y="1767"/>
                    <a:pt x="1201" y="1751"/>
                  </a:cubicBezTo>
                  <a:close/>
                  <a:moveTo>
                    <a:pt x="3" y="763"/>
                  </a:moveTo>
                  <a:cubicBezTo>
                    <a:pt x="14" y="793"/>
                    <a:pt x="34" y="812"/>
                    <a:pt x="54" y="829"/>
                  </a:cubicBezTo>
                  <a:cubicBezTo>
                    <a:pt x="56" y="831"/>
                    <a:pt x="58" y="832"/>
                    <a:pt x="60" y="833"/>
                  </a:cubicBezTo>
                  <a:cubicBezTo>
                    <a:pt x="61" y="833"/>
                    <a:pt x="62" y="833"/>
                    <a:pt x="63" y="833"/>
                  </a:cubicBezTo>
                  <a:cubicBezTo>
                    <a:pt x="64" y="833"/>
                    <a:pt x="65" y="832"/>
                    <a:pt x="66" y="831"/>
                  </a:cubicBezTo>
                  <a:cubicBezTo>
                    <a:pt x="70" y="826"/>
                    <a:pt x="64" y="813"/>
                    <a:pt x="63" y="808"/>
                  </a:cubicBezTo>
                  <a:cubicBezTo>
                    <a:pt x="59" y="800"/>
                    <a:pt x="55" y="792"/>
                    <a:pt x="51" y="784"/>
                  </a:cubicBezTo>
                  <a:cubicBezTo>
                    <a:pt x="45" y="771"/>
                    <a:pt x="38" y="757"/>
                    <a:pt x="29" y="746"/>
                  </a:cubicBezTo>
                  <a:cubicBezTo>
                    <a:pt x="26" y="741"/>
                    <a:pt x="22" y="736"/>
                    <a:pt x="17" y="734"/>
                  </a:cubicBezTo>
                  <a:cubicBezTo>
                    <a:pt x="12" y="733"/>
                    <a:pt x="6" y="734"/>
                    <a:pt x="3" y="740"/>
                  </a:cubicBezTo>
                  <a:cubicBezTo>
                    <a:pt x="1" y="743"/>
                    <a:pt x="0" y="747"/>
                    <a:pt x="1" y="751"/>
                  </a:cubicBezTo>
                  <a:cubicBezTo>
                    <a:pt x="1" y="756"/>
                    <a:pt x="2" y="759"/>
                    <a:pt x="3" y="763"/>
                  </a:cubicBezTo>
                  <a:close/>
                  <a:moveTo>
                    <a:pt x="3" y="58"/>
                  </a:moveTo>
                  <a:cubicBezTo>
                    <a:pt x="14" y="87"/>
                    <a:pt x="34" y="107"/>
                    <a:pt x="54" y="124"/>
                  </a:cubicBezTo>
                  <a:cubicBezTo>
                    <a:pt x="56" y="125"/>
                    <a:pt x="58" y="127"/>
                    <a:pt x="60" y="127"/>
                  </a:cubicBezTo>
                  <a:cubicBezTo>
                    <a:pt x="61" y="128"/>
                    <a:pt x="62" y="128"/>
                    <a:pt x="63" y="128"/>
                  </a:cubicBezTo>
                  <a:cubicBezTo>
                    <a:pt x="64" y="127"/>
                    <a:pt x="65" y="127"/>
                    <a:pt x="66" y="125"/>
                  </a:cubicBezTo>
                  <a:cubicBezTo>
                    <a:pt x="70" y="121"/>
                    <a:pt x="64" y="107"/>
                    <a:pt x="63" y="102"/>
                  </a:cubicBezTo>
                  <a:cubicBezTo>
                    <a:pt x="59" y="94"/>
                    <a:pt x="55" y="86"/>
                    <a:pt x="51" y="78"/>
                  </a:cubicBezTo>
                  <a:cubicBezTo>
                    <a:pt x="45" y="65"/>
                    <a:pt x="38" y="52"/>
                    <a:pt x="29" y="40"/>
                  </a:cubicBezTo>
                  <a:cubicBezTo>
                    <a:pt x="26" y="35"/>
                    <a:pt x="22" y="31"/>
                    <a:pt x="17" y="29"/>
                  </a:cubicBezTo>
                  <a:cubicBezTo>
                    <a:pt x="12" y="27"/>
                    <a:pt x="6" y="29"/>
                    <a:pt x="3" y="34"/>
                  </a:cubicBezTo>
                  <a:cubicBezTo>
                    <a:pt x="1" y="37"/>
                    <a:pt x="0" y="42"/>
                    <a:pt x="1" y="46"/>
                  </a:cubicBezTo>
                  <a:cubicBezTo>
                    <a:pt x="1" y="50"/>
                    <a:pt x="2" y="54"/>
                    <a:pt x="3" y="58"/>
                  </a:cubicBezTo>
                  <a:close/>
                  <a:moveTo>
                    <a:pt x="142" y="32"/>
                  </a:moveTo>
                  <a:cubicBezTo>
                    <a:pt x="142" y="32"/>
                    <a:pt x="141" y="32"/>
                    <a:pt x="141" y="32"/>
                  </a:cubicBezTo>
                  <a:cubicBezTo>
                    <a:pt x="139" y="30"/>
                    <a:pt x="136" y="31"/>
                    <a:pt x="133" y="32"/>
                  </a:cubicBezTo>
                  <a:cubicBezTo>
                    <a:pt x="120" y="37"/>
                    <a:pt x="109" y="51"/>
                    <a:pt x="100" y="65"/>
                  </a:cubicBezTo>
                  <a:cubicBezTo>
                    <a:pt x="89" y="82"/>
                    <a:pt x="73" y="118"/>
                    <a:pt x="76" y="124"/>
                  </a:cubicBezTo>
                  <a:cubicBezTo>
                    <a:pt x="79" y="130"/>
                    <a:pt x="117" y="105"/>
                    <a:pt x="132" y="85"/>
                  </a:cubicBezTo>
                  <a:cubicBezTo>
                    <a:pt x="140" y="74"/>
                    <a:pt x="155" y="52"/>
                    <a:pt x="146" y="36"/>
                  </a:cubicBezTo>
                  <a:cubicBezTo>
                    <a:pt x="145" y="35"/>
                    <a:pt x="144" y="33"/>
                    <a:pt x="142" y="32"/>
                  </a:cubicBezTo>
                  <a:close/>
                  <a:moveTo>
                    <a:pt x="142" y="738"/>
                  </a:moveTo>
                  <a:cubicBezTo>
                    <a:pt x="142" y="738"/>
                    <a:pt x="141" y="737"/>
                    <a:pt x="141" y="737"/>
                  </a:cubicBezTo>
                  <a:cubicBezTo>
                    <a:pt x="139" y="736"/>
                    <a:pt x="136" y="736"/>
                    <a:pt x="133" y="737"/>
                  </a:cubicBezTo>
                  <a:cubicBezTo>
                    <a:pt x="120" y="742"/>
                    <a:pt x="109" y="757"/>
                    <a:pt x="100" y="770"/>
                  </a:cubicBezTo>
                  <a:cubicBezTo>
                    <a:pt x="89" y="787"/>
                    <a:pt x="73" y="823"/>
                    <a:pt x="76" y="830"/>
                  </a:cubicBezTo>
                  <a:cubicBezTo>
                    <a:pt x="79" y="836"/>
                    <a:pt x="117" y="811"/>
                    <a:pt x="132" y="791"/>
                  </a:cubicBezTo>
                  <a:cubicBezTo>
                    <a:pt x="140" y="780"/>
                    <a:pt x="155" y="758"/>
                    <a:pt x="146" y="742"/>
                  </a:cubicBezTo>
                  <a:cubicBezTo>
                    <a:pt x="145" y="740"/>
                    <a:pt x="144" y="739"/>
                    <a:pt x="142" y="738"/>
                  </a:cubicBezTo>
                  <a:close/>
                  <a:moveTo>
                    <a:pt x="137" y="2073"/>
                  </a:moveTo>
                  <a:cubicBezTo>
                    <a:pt x="137" y="2070"/>
                    <a:pt x="136" y="2067"/>
                    <a:pt x="135" y="2064"/>
                  </a:cubicBezTo>
                  <a:cubicBezTo>
                    <a:pt x="132" y="2062"/>
                    <a:pt x="129" y="2061"/>
                    <a:pt x="126" y="2062"/>
                  </a:cubicBezTo>
                  <a:cubicBezTo>
                    <a:pt x="119" y="2064"/>
                    <a:pt x="115" y="2070"/>
                    <a:pt x="111" y="2077"/>
                  </a:cubicBezTo>
                  <a:cubicBezTo>
                    <a:pt x="106" y="2085"/>
                    <a:pt x="101" y="2092"/>
                    <a:pt x="98" y="2101"/>
                  </a:cubicBezTo>
                  <a:cubicBezTo>
                    <a:pt x="92" y="2116"/>
                    <a:pt x="88" y="2131"/>
                    <a:pt x="83" y="2146"/>
                  </a:cubicBezTo>
                  <a:cubicBezTo>
                    <a:pt x="82" y="2150"/>
                    <a:pt x="81" y="2154"/>
                    <a:pt x="79" y="2158"/>
                  </a:cubicBezTo>
                  <a:cubicBezTo>
                    <a:pt x="102" y="2158"/>
                    <a:pt x="102" y="2158"/>
                    <a:pt x="102" y="2158"/>
                  </a:cubicBezTo>
                  <a:cubicBezTo>
                    <a:pt x="105" y="2155"/>
                    <a:pt x="107" y="2152"/>
                    <a:pt x="109" y="2149"/>
                  </a:cubicBezTo>
                  <a:cubicBezTo>
                    <a:pt x="116" y="2137"/>
                    <a:pt x="122" y="2125"/>
                    <a:pt x="128" y="2112"/>
                  </a:cubicBezTo>
                  <a:cubicBezTo>
                    <a:pt x="133" y="2100"/>
                    <a:pt x="139" y="2088"/>
                    <a:pt x="137" y="2073"/>
                  </a:cubicBezTo>
                  <a:close/>
                  <a:moveTo>
                    <a:pt x="1203" y="1840"/>
                  </a:moveTo>
                  <a:cubicBezTo>
                    <a:pt x="1197" y="1827"/>
                    <a:pt x="1190" y="1814"/>
                    <a:pt x="1181" y="1802"/>
                  </a:cubicBezTo>
                  <a:cubicBezTo>
                    <a:pt x="1178" y="1797"/>
                    <a:pt x="1174" y="1793"/>
                    <a:pt x="1169" y="1791"/>
                  </a:cubicBezTo>
                  <a:cubicBezTo>
                    <a:pt x="1164" y="1789"/>
                    <a:pt x="1158" y="1791"/>
                    <a:pt x="1155" y="1796"/>
                  </a:cubicBezTo>
                  <a:cubicBezTo>
                    <a:pt x="1153" y="1799"/>
                    <a:pt x="1152" y="1804"/>
                    <a:pt x="1153" y="1808"/>
                  </a:cubicBezTo>
                  <a:cubicBezTo>
                    <a:pt x="1153" y="1812"/>
                    <a:pt x="1154" y="1816"/>
                    <a:pt x="1155" y="1820"/>
                  </a:cubicBezTo>
                  <a:cubicBezTo>
                    <a:pt x="1166" y="1849"/>
                    <a:pt x="1186" y="1869"/>
                    <a:pt x="1206" y="1886"/>
                  </a:cubicBezTo>
                  <a:cubicBezTo>
                    <a:pt x="1208" y="1887"/>
                    <a:pt x="1210" y="1889"/>
                    <a:pt x="1212" y="1889"/>
                  </a:cubicBezTo>
                  <a:cubicBezTo>
                    <a:pt x="1213" y="1890"/>
                    <a:pt x="1214" y="1890"/>
                    <a:pt x="1215" y="1890"/>
                  </a:cubicBezTo>
                  <a:cubicBezTo>
                    <a:pt x="1216" y="1889"/>
                    <a:pt x="1217" y="1889"/>
                    <a:pt x="1218" y="1888"/>
                  </a:cubicBezTo>
                  <a:cubicBezTo>
                    <a:pt x="1222" y="1883"/>
                    <a:pt x="1216" y="1869"/>
                    <a:pt x="1215" y="1865"/>
                  </a:cubicBezTo>
                  <a:cubicBezTo>
                    <a:pt x="1211" y="1856"/>
                    <a:pt x="1207" y="1848"/>
                    <a:pt x="1203" y="1840"/>
                  </a:cubicBezTo>
                  <a:close/>
                  <a:moveTo>
                    <a:pt x="142" y="1443"/>
                  </a:moveTo>
                  <a:cubicBezTo>
                    <a:pt x="142" y="1443"/>
                    <a:pt x="141" y="1443"/>
                    <a:pt x="141" y="1443"/>
                  </a:cubicBezTo>
                  <a:cubicBezTo>
                    <a:pt x="139" y="1441"/>
                    <a:pt x="136" y="1442"/>
                    <a:pt x="133" y="1443"/>
                  </a:cubicBezTo>
                  <a:cubicBezTo>
                    <a:pt x="120" y="1448"/>
                    <a:pt x="109" y="1463"/>
                    <a:pt x="100" y="1476"/>
                  </a:cubicBezTo>
                  <a:cubicBezTo>
                    <a:pt x="89" y="1493"/>
                    <a:pt x="73" y="1529"/>
                    <a:pt x="76" y="1535"/>
                  </a:cubicBezTo>
                  <a:cubicBezTo>
                    <a:pt x="79" y="1542"/>
                    <a:pt x="117" y="1517"/>
                    <a:pt x="132" y="1496"/>
                  </a:cubicBezTo>
                  <a:cubicBezTo>
                    <a:pt x="140" y="1485"/>
                    <a:pt x="155" y="1463"/>
                    <a:pt x="146" y="1448"/>
                  </a:cubicBezTo>
                  <a:cubicBezTo>
                    <a:pt x="145" y="1446"/>
                    <a:pt x="144" y="1444"/>
                    <a:pt x="142" y="1443"/>
                  </a:cubicBezTo>
                  <a:close/>
                  <a:moveTo>
                    <a:pt x="142" y="2149"/>
                  </a:moveTo>
                  <a:cubicBezTo>
                    <a:pt x="142" y="2149"/>
                    <a:pt x="141" y="2148"/>
                    <a:pt x="141" y="2148"/>
                  </a:cubicBezTo>
                  <a:cubicBezTo>
                    <a:pt x="139" y="2147"/>
                    <a:pt x="136" y="2147"/>
                    <a:pt x="133" y="2148"/>
                  </a:cubicBezTo>
                  <a:cubicBezTo>
                    <a:pt x="128" y="2150"/>
                    <a:pt x="123" y="2154"/>
                    <a:pt x="118" y="2158"/>
                  </a:cubicBezTo>
                  <a:cubicBezTo>
                    <a:pt x="148" y="2158"/>
                    <a:pt x="148" y="2158"/>
                    <a:pt x="148" y="2158"/>
                  </a:cubicBezTo>
                  <a:cubicBezTo>
                    <a:pt x="147" y="2157"/>
                    <a:pt x="147" y="2155"/>
                    <a:pt x="146" y="2153"/>
                  </a:cubicBezTo>
                  <a:cubicBezTo>
                    <a:pt x="145" y="2151"/>
                    <a:pt x="144" y="2150"/>
                    <a:pt x="142" y="2149"/>
                  </a:cubicBezTo>
                  <a:close/>
                </a:path>
              </a:pathLst>
            </a:custGeom>
            <a:solidFill>
              <a:schemeClr val="accent4"/>
            </a:solidFill>
            <a:ln>
              <a:noFill/>
            </a:ln>
          </p:spPr>
        </p:sp>
      </p:grpSp>
      <p:grpSp>
        <p:nvGrpSpPr>
          <p:cNvPr id="26" name="Group 25">
            <a:extLst>
              <a:ext uri="{FF2B5EF4-FFF2-40B4-BE49-F238E27FC236}">
                <a16:creationId xmlns:a16="http://schemas.microsoft.com/office/drawing/2014/main" id="{AD746CED-0567-4DF8-AB5A-955539059A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52688" y="1262063"/>
            <a:ext cx="7286625" cy="4333875"/>
            <a:chOff x="2452688" y="1262063"/>
            <a:chExt cx="7286625" cy="4333875"/>
          </a:xfrm>
          <a:solidFill>
            <a:schemeClr val="accent1"/>
          </a:solidFill>
        </p:grpSpPr>
        <p:sp useBgFill="1">
          <p:nvSpPr>
            <p:cNvPr id="27" name="Freeform 159">
              <a:extLst>
                <a:ext uri="{FF2B5EF4-FFF2-40B4-BE49-F238E27FC236}">
                  <a16:creationId xmlns:a16="http://schemas.microsoft.com/office/drawing/2014/main" id="{ADA5E076-A7C5-4275-A6C5-D0949C89B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grpFill/>
            <a:ln w="0">
              <a:noFill/>
              <a:prstDash val="solid"/>
              <a:round/>
              <a:headEnd/>
              <a:tailEnd/>
            </a:ln>
          </p:spPr>
        </p:sp>
        <p:sp>
          <p:nvSpPr>
            <p:cNvPr id="28" name="Freeform 164">
              <a:extLst>
                <a:ext uri="{FF2B5EF4-FFF2-40B4-BE49-F238E27FC236}">
                  <a16:creationId xmlns:a16="http://schemas.microsoft.com/office/drawing/2014/main" id="{8DA0B687-0059-4D26-A341-3533C07D86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bg2"/>
            </a:solidFill>
            <a:ln w="0">
              <a:noFill/>
              <a:prstDash val="solid"/>
              <a:round/>
              <a:headEnd/>
              <a:tailEnd/>
            </a:ln>
          </p:spPr>
        </p:sp>
        <p:cxnSp>
          <p:nvCxnSpPr>
            <p:cNvPr id="29" name="Straight Connector 28">
              <a:extLst>
                <a:ext uri="{FF2B5EF4-FFF2-40B4-BE49-F238E27FC236}">
                  <a16:creationId xmlns:a16="http://schemas.microsoft.com/office/drawing/2014/main" id="{B3CFF822-5B88-4257-86DB-464E3C755F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410200" y="3862794"/>
              <a:ext cx="1371600" cy="0"/>
            </a:xfrm>
            <a:prstGeom prst="line">
              <a:avLst/>
            </a:prstGeom>
            <a:grpFill/>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8DDF279-94EF-4355-90FC-95D34E5752F8}"/>
              </a:ext>
            </a:extLst>
          </p:cNvPr>
          <p:cNvSpPr>
            <a:spLocks noGrp="1"/>
          </p:cNvSpPr>
          <p:nvPr>
            <p:ph type="ctrTitle"/>
          </p:nvPr>
        </p:nvSpPr>
        <p:spPr>
          <a:xfrm>
            <a:off x="3162301" y="1830579"/>
            <a:ext cx="5860821" cy="1829015"/>
          </a:xfrm>
        </p:spPr>
        <p:txBody>
          <a:bodyPr anchor="ctr">
            <a:normAutofit fontScale="90000"/>
          </a:bodyPr>
          <a:lstStyle/>
          <a:p>
            <a:pPr algn="ctr">
              <a:lnSpc>
                <a:spcPct val="95000"/>
              </a:lnSpc>
            </a:pPr>
            <a:r>
              <a:rPr lang="en-GB" sz="2400" dirty="0">
                <a:solidFill>
                  <a:schemeClr val="tx2">
                    <a:lumMod val="75000"/>
                    <a:lumOff val="25000"/>
                  </a:schemeClr>
                </a:solidFill>
              </a:rPr>
              <a:t>ING 112A</a:t>
            </a:r>
            <a:br>
              <a:rPr lang="en-GB" sz="2400" dirty="0">
                <a:solidFill>
                  <a:schemeClr val="tx2">
                    <a:lumMod val="75000"/>
                    <a:lumOff val="25000"/>
                  </a:schemeClr>
                </a:solidFill>
              </a:rPr>
            </a:br>
            <a:r>
              <a:rPr lang="en-GB" sz="2400" dirty="0">
                <a:solidFill>
                  <a:schemeClr val="tx2">
                    <a:lumMod val="75000"/>
                    <a:lumOff val="25000"/>
                  </a:schemeClr>
                </a:solidFill>
              </a:rPr>
              <a:t>SPRING 2022</a:t>
            </a:r>
            <a:br>
              <a:rPr lang="en-GB" sz="2400" dirty="0">
                <a:solidFill>
                  <a:schemeClr val="tx2">
                    <a:lumMod val="75000"/>
                    <a:lumOff val="25000"/>
                  </a:schemeClr>
                </a:solidFill>
              </a:rPr>
            </a:br>
            <a:br>
              <a:rPr lang="en-GB" sz="2400" dirty="0">
                <a:solidFill>
                  <a:schemeClr val="tx2">
                    <a:lumMod val="75000"/>
                    <a:lumOff val="25000"/>
                  </a:schemeClr>
                </a:solidFill>
              </a:rPr>
            </a:br>
            <a:r>
              <a:rPr lang="en-GB" sz="2400" dirty="0">
                <a:solidFill>
                  <a:schemeClr val="tx2">
                    <a:lumMod val="75000"/>
                    <a:lumOff val="25000"/>
                  </a:schemeClr>
                </a:solidFill>
              </a:rPr>
              <a:t>Week 5</a:t>
            </a:r>
            <a:br>
              <a:rPr lang="en-GB" sz="2400" dirty="0">
                <a:solidFill>
                  <a:schemeClr val="tx2">
                    <a:lumMod val="75000"/>
                    <a:lumOff val="25000"/>
                  </a:schemeClr>
                </a:solidFill>
              </a:rPr>
            </a:br>
            <a:r>
              <a:rPr lang="en-GB" sz="2400" dirty="0">
                <a:solidFill>
                  <a:schemeClr val="tx2">
                    <a:lumMod val="75000"/>
                    <a:lumOff val="25000"/>
                  </a:schemeClr>
                </a:solidFill>
              </a:rPr>
              <a:t>CITATION WITHIN CITATION  PARAPHRASE</a:t>
            </a:r>
          </a:p>
        </p:txBody>
      </p:sp>
      <p:sp>
        <p:nvSpPr>
          <p:cNvPr id="3" name="Subtitle 2">
            <a:extLst>
              <a:ext uri="{FF2B5EF4-FFF2-40B4-BE49-F238E27FC236}">
                <a16:creationId xmlns:a16="http://schemas.microsoft.com/office/drawing/2014/main" id="{32E0F0F4-90C6-419F-9DB3-0F01B1D39599}"/>
              </a:ext>
            </a:extLst>
          </p:cNvPr>
          <p:cNvSpPr>
            <a:spLocks noGrp="1"/>
          </p:cNvSpPr>
          <p:nvPr>
            <p:ph type="subTitle" idx="1"/>
          </p:nvPr>
        </p:nvSpPr>
        <p:spPr>
          <a:xfrm>
            <a:off x="3162301" y="4176130"/>
            <a:ext cx="5860821" cy="926103"/>
          </a:xfrm>
        </p:spPr>
        <p:txBody>
          <a:bodyPr>
            <a:normAutofit/>
          </a:bodyPr>
          <a:lstStyle/>
          <a:p>
            <a:pPr algn="ctr">
              <a:lnSpc>
                <a:spcPct val="120000"/>
              </a:lnSpc>
            </a:pPr>
            <a:r>
              <a:rPr lang="en-GB" sz="1300" dirty="0" err="1">
                <a:solidFill>
                  <a:schemeClr val="tx2">
                    <a:lumMod val="75000"/>
                    <a:lumOff val="25000"/>
                  </a:schemeClr>
                </a:solidFill>
              </a:rPr>
              <a:t>ASLI</a:t>
            </a:r>
            <a:r>
              <a:rPr lang="en-GB" sz="1300" dirty="0">
                <a:solidFill>
                  <a:schemeClr val="tx2">
                    <a:lumMod val="75000"/>
                    <a:lumOff val="25000"/>
                  </a:schemeClr>
                </a:solidFill>
              </a:rPr>
              <a:t> ÖZKARA</a:t>
            </a:r>
          </a:p>
          <a:p>
            <a:pPr algn="ctr">
              <a:lnSpc>
                <a:spcPct val="120000"/>
              </a:lnSpc>
            </a:pPr>
            <a:br>
              <a:rPr lang="en-GB" sz="1300" dirty="0">
                <a:solidFill>
                  <a:schemeClr val="tx2">
                    <a:lumMod val="75000"/>
                    <a:lumOff val="25000"/>
                  </a:schemeClr>
                </a:solidFill>
              </a:rPr>
            </a:br>
            <a:r>
              <a:rPr lang="en-GB" sz="1300" dirty="0" err="1">
                <a:solidFill>
                  <a:schemeClr val="tx2">
                    <a:lumMod val="75000"/>
                    <a:lumOff val="25000"/>
                  </a:schemeClr>
                </a:solidFill>
              </a:rPr>
              <a:t>ITU</a:t>
            </a:r>
            <a:r>
              <a:rPr lang="en-GB" sz="1300" dirty="0">
                <a:solidFill>
                  <a:schemeClr val="tx2">
                    <a:lumMod val="75000"/>
                    <a:lumOff val="25000"/>
                  </a:schemeClr>
                </a:solidFill>
              </a:rPr>
              <a:t>, ADVANCED ENGLISH PROGRAM</a:t>
            </a:r>
            <a:endParaRPr lang="en-US" sz="1300" dirty="0">
              <a:solidFill>
                <a:schemeClr val="tx2">
                  <a:lumMod val="75000"/>
                  <a:lumOff val="25000"/>
                </a:schemeClr>
              </a:solidFill>
            </a:endParaRPr>
          </a:p>
          <a:p>
            <a:pPr algn="ctr">
              <a:lnSpc>
                <a:spcPct val="120000"/>
              </a:lnSpc>
            </a:pPr>
            <a:endParaRPr lang="en-GB" sz="1300" dirty="0">
              <a:solidFill>
                <a:schemeClr val="tx2">
                  <a:lumMod val="75000"/>
                  <a:lumOff val="25000"/>
                </a:schemeClr>
              </a:solidFill>
            </a:endParaRPr>
          </a:p>
        </p:txBody>
      </p:sp>
    </p:spTree>
    <p:extLst>
      <p:ext uri="{BB962C8B-B14F-4D97-AF65-F5344CB8AC3E}">
        <p14:creationId xmlns:p14="http://schemas.microsoft.com/office/powerpoint/2010/main" val="2429079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BF66A258-F7E4-4356-A0A7-8B50B693D54F}"/>
              </a:ext>
            </a:extLst>
          </p:cNvPr>
          <p:cNvSpPr>
            <a:spLocks noGrp="1"/>
          </p:cNvSpPr>
          <p:nvPr>
            <p:ph type="title"/>
          </p:nvPr>
        </p:nvSpPr>
        <p:spPr>
          <a:xfrm>
            <a:off x="1030288" y="609600"/>
            <a:ext cx="10131425" cy="1110343"/>
          </a:xfrm>
        </p:spPr>
        <p:txBody>
          <a:bodyPr>
            <a:normAutofit/>
          </a:bodyPr>
          <a:lstStyle/>
          <a:p>
            <a:pPr algn="ctr"/>
            <a:r>
              <a:rPr lang="en-GB" dirty="0">
                <a:solidFill>
                  <a:schemeClr val="bg1"/>
                </a:solidFill>
              </a:rPr>
              <a:t>4. Choose the correct paraphrase option?</a:t>
            </a:r>
          </a:p>
        </p:txBody>
      </p:sp>
      <p:sp>
        <p:nvSpPr>
          <p:cNvPr id="3" name="Content Placeholder 2">
            <a:extLst>
              <a:ext uri="{FF2B5EF4-FFF2-40B4-BE49-F238E27FC236}">
                <a16:creationId xmlns:a16="http://schemas.microsoft.com/office/drawing/2014/main" id="{0201F27F-C4F1-4C15-8DA4-602B983030E2}"/>
              </a:ext>
            </a:extLst>
          </p:cNvPr>
          <p:cNvSpPr>
            <a:spLocks noGrp="1"/>
          </p:cNvSpPr>
          <p:nvPr>
            <p:ph idx="1"/>
          </p:nvPr>
        </p:nvSpPr>
        <p:spPr>
          <a:xfrm>
            <a:off x="367646" y="2422689"/>
            <a:ext cx="11726944" cy="4213781"/>
          </a:xfrm>
        </p:spPr>
        <p:txBody>
          <a:bodyPr>
            <a:normAutofit fontScale="85000" lnSpcReduction="20000"/>
          </a:bodyPr>
          <a:lstStyle/>
          <a:p>
            <a:pPr marL="0" indent="0">
              <a:buNone/>
            </a:pPr>
            <a:r>
              <a:rPr lang="en-US" sz="1900" b="1" i="1" dirty="0"/>
              <a:t>Source:</a:t>
            </a:r>
            <a:r>
              <a:rPr lang="en-US" sz="1900" b="1" dirty="0"/>
              <a:t> COVID-19 impact on cloud computing market. 2020</a:t>
            </a:r>
          </a:p>
          <a:p>
            <a:pPr marL="0" indent="0">
              <a:buNone/>
            </a:pPr>
            <a:endParaRPr lang="en-GB" sz="1900" dirty="0"/>
          </a:p>
          <a:p>
            <a:pPr marL="0" indent="0">
              <a:buNone/>
            </a:pPr>
            <a:r>
              <a:rPr lang="en-US" sz="1900" dirty="0">
                <a:highlight>
                  <a:srgbClr val="FFFF00"/>
                </a:highlight>
              </a:rPr>
              <a:t>The </a:t>
            </a:r>
            <a:r>
              <a:rPr lang="en-US" sz="1900" b="1" dirty="0">
                <a:highlight>
                  <a:srgbClr val="FFFF00"/>
                </a:highlight>
              </a:rPr>
              <a:t>global</a:t>
            </a:r>
            <a:r>
              <a:rPr lang="en-US" sz="1900" dirty="0">
                <a:highlight>
                  <a:srgbClr val="FFFF00"/>
                </a:highlight>
              </a:rPr>
              <a:t> </a:t>
            </a:r>
            <a:r>
              <a:rPr lang="en-US" sz="1900" b="1" dirty="0">
                <a:highlight>
                  <a:srgbClr val="FFFF00"/>
                </a:highlight>
              </a:rPr>
              <a:t>impact</a:t>
            </a:r>
            <a:r>
              <a:rPr lang="en-US" sz="1900" dirty="0">
                <a:highlight>
                  <a:srgbClr val="FFFF00"/>
                </a:highlight>
              </a:rPr>
              <a:t> of COVID-19 on cloud market size is </a:t>
            </a:r>
            <a:r>
              <a:rPr lang="en-US" sz="1900" b="1" dirty="0">
                <a:highlight>
                  <a:srgbClr val="FFFF00"/>
                </a:highlight>
              </a:rPr>
              <a:t>expected</a:t>
            </a:r>
            <a:r>
              <a:rPr lang="en-US" sz="1900" dirty="0">
                <a:highlight>
                  <a:srgbClr val="FFFF00"/>
                </a:highlight>
              </a:rPr>
              <a:t> to </a:t>
            </a:r>
            <a:r>
              <a:rPr lang="en-US" sz="1900" b="1" dirty="0">
                <a:highlight>
                  <a:srgbClr val="FFFF00"/>
                </a:highlight>
              </a:rPr>
              <a:t>grow</a:t>
            </a:r>
            <a:r>
              <a:rPr lang="en-US" sz="1900" dirty="0">
                <a:highlight>
                  <a:srgbClr val="FFFF00"/>
                </a:highlight>
              </a:rPr>
              <a:t> from USD 233 billion in 2019 to USD 295 billion </a:t>
            </a:r>
            <a:r>
              <a:rPr lang="en-US" sz="1900" b="1" dirty="0">
                <a:highlight>
                  <a:srgbClr val="FFFF00"/>
                </a:highlight>
              </a:rPr>
              <a:t>by</a:t>
            </a:r>
            <a:r>
              <a:rPr lang="en-US" sz="1900" dirty="0">
                <a:highlight>
                  <a:srgbClr val="FFFF00"/>
                </a:highlight>
              </a:rPr>
              <a:t> 2021. </a:t>
            </a:r>
            <a:r>
              <a:rPr lang="en-US" sz="1900" dirty="0"/>
              <a:t>Major factors driving the growth of the market include enterprises’ need to support remote workforce to induce investment in IT infrastructure for hyperscalers, cloud service providers (CSPs), internet service providers (ISPs), and managed hosting providers.</a:t>
            </a:r>
          </a:p>
          <a:p>
            <a:pPr marL="0" indent="0">
              <a:buNone/>
            </a:pPr>
            <a:endParaRPr lang="en-GB" sz="1900" dirty="0"/>
          </a:p>
          <a:p>
            <a:pPr marL="0" indent="0">
              <a:buNone/>
            </a:pPr>
            <a:r>
              <a:rPr lang="en-GB" sz="1900" dirty="0"/>
              <a:t>As stated in the article “</a:t>
            </a:r>
            <a:r>
              <a:rPr lang="en-US" sz="1900" dirty="0"/>
              <a:t>COVID-19 Impact on Cloud Computing Market”</a:t>
            </a:r>
            <a:r>
              <a:rPr lang="en-GB" sz="1900" dirty="0"/>
              <a:t>,   </a:t>
            </a:r>
          </a:p>
          <a:p>
            <a:pPr marL="342900" indent="-342900">
              <a:buFont typeface="Arial"/>
              <a:buAutoNum type="alphaLcPeriod"/>
            </a:pPr>
            <a:r>
              <a:rPr lang="en-GB" sz="1900" dirty="0"/>
              <a:t>the </a:t>
            </a:r>
            <a:r>
              <a:rPr lang="en-GB" sz="1900" b="1" dirty="0"/>
              <a:t>worldwide</a:t>
            </a:r>
            <a:r>
              <a:rPr lang="en-GB" sz="1900" dirty="0"/>
              <a:t> </a:t>
            </a:r>
            <a:r>
              <a:rPr lang="en-GB" sz="1900" b="1" dirty="0"/>
              <a:t>effect</a:t>
            </a:r>
            <a:r>
              <a:rPr lang="en-GB" sz="1900" dirty="0"/>
              <a:t> of COVID-19 </a:t>
            </a:r>
            <a:r>
              <a:rPr lang="en-US" sz="1900" dirty="0"/>
              <a:t>on cloud market size</a:t>
            </a:r>
            <a:r>
              <a:rPr lang="en-GB" sz="1900" dirty="0"/>
              <a:t> is </a:t>
            </a:r>
            <a:r>
              <a:rPr lang="en-GB" sz="1900" b="1" dirty="0"/>
              <a:t>relied upon </a:t>
            </a:r>
            <a:r>
              <a:rPr lang="en-GB" sz="1900" dirty="0"/>
              <a:t>to</a:t>
            </a:r>
            <a:r>
              <a:rPr lang="en-GB" sz="1900" b="1" dirty="0"/>
              <a:t> develop </a:t>
            </a:r>
            <a:r>
              <a:rPr lang="en-GB" sz="1900" dirty="0"/>
              <a:t>from USD 233 billion of </a:t>
            </a:r>
            <a:r>
              <a:rPr lang="en-GB" sz="1900" b="1" dirty="0"/>
              <a:t>every</a:t>
            </a:r>
            <a:r>
              <a:rPr lang="en-GB" sz="1900" dirty="0"/>
              <a:t> 2019 to USD 295 billion by 2021 (2020). </a:t>
            </a:r>
            <a:r>
              <a:rPr lang="en-GB" sz="1900" b="1" dirty="0">
                <a:solidFill>
                  <a:srgbClr val="FF0000"/>
                </a:solidFill>
              </a:rPr>
              <a:t>❌</a:t>
            </a:r>
          </a:p>
          <a:p>
            <a:pPr marL="342900" indent="-342900">
              <a:buFont typeface="Arial"/>
              <a:buAutoNum type="alphaLcPeriod"/>
            </a:pPr>
            <a:r>
              <a:rPr lang="en-GB" sz="1900" dirty="0"/>
              <a:t>the </a:t>
            </a:r>
            <a:r>
              <a:rPr lang="en-GB" sz="1900" b="1" dirty="0"/>
              <a:t>worldwide</a:t>
            </a:r>
            <a:r>
              <a:rPr lang="en-GB" sz="1900" dirty="0"/>
              <a:t> </a:t>
            </a:r>
            <a:r>
              <a:rPr lang="en-GB" sz="1900" b="1" dirty="0"/>
              <a:t>affect</a:t>
            </a:r>
            <a:r>
              <a:rPr lang="en-GB" sz="1900" dirty="0"/>
              <a:t> of COVID-19 </a:t>
            </a:r>
            <a:r>
              <a:rPr lang="en-US" sz="1900" dirty="0"/>
              <a:t>on cloud market size</a:t>
            </a:r>
            <a:r>
              <a:rPr lang="en-GB" sz="1900" dirty="0"/>
              <a:t> is </a:t>
            </a:r>
            <a:r>
              <a:rPr lang="en-GB" sz="1900" b="1" dirty="0"/>
              <a:t>anticipated</a:t>
            </a:r>
            <a:r>
              <a:rPr lang="en-GB" sz="1900" dirty="0"/>
              <a:t> to </a:t>
            </a:r>
            <a:r>
              <a:rPr lang="en-GB" sz="1900" b="1" dirty="0"/>
              <a:t>develop</a:t>
            </a:r>
            <a:r>
              <a:rPr lang="en-GB" sz="1900" dirty="0"/>
              <a:t> from USD 233 billion in 2019 to USD 295 billion by 2021 (2020). </a:t>
            </a:r>
            <a:r>
              <a:rPr lang="en-GB" sz="1900" b="1" dirty="0">
                <a:solidFill>
                  <a:srgbClr val="FF0000"/>
                </a:solidFill>
              </a:rPr>
              <a:t>❌</a:t>
            </a:r>
            <a:r>
              <a:rPr lang="en-GB" sz="1900" dirty="0"/>
              <a:t> </a:t>
            </a:r>
          </a:p>
          <a:p>
            <a:pPr marL="342900" indent="-342900">
              <a:buFont typeface="Arial"/>
              <a:buAutoNum type="alphaLcPeriod"/>
            </a:pPr>
            <a:r>
              <a:rPr lang="en-GB" sz="1900" dirty="0"/>
              <a:t>the global impact of COVID-19 </a:t>
            </a:r>
            <a:r>
              <a:rPr lang="en-US" sz="1900" dirty="0"/>
              <a:t>on cloud market size </a:t>
            </a:r>
            <a:r>
              <a:rPr lang="en-GB" sz="1900" dirty="0"/>
              <a:t>is </a:t>
            </a:r>
            <a:r>
              <a:rPr lang="en-GB" sz="1900" b="1" dirty="0"/>
              <a:t>predicted</a:t>
            </a:r>
            <a:r>
              <a:rPr lang="en-GB" sz="1900" dirty="0"/>
              <a:t> to </a:t>
            </a:r>
            <a:r>
              <a:rPr lang="en-GB" sz="1900" b="1" dirty="0"/>
              <a:t>develop</a:t>
            </a:r>
            <a:r>
              <a:rPr lang="en-GB" sz="1900" dirty="0"/>
              <a:t> from USD 233 billion in 2019 to USD 295 billion </a:t>
            </a:r>
            <a:r>
              <a:rPr lang="en-GB" sz="1900" b="1" dirty="0"/>
              <a:t>via way of means of</a:t>
            </a:r>
            <a:r>
              <a:rPr lang="en-GB" sz="1900" dirty="0"/>
              <a:t> 2021 (2020). </a:t>
            </a:r>
            <a:r>
              <a:rPr lang="en-GB" sz="1900" b="1" dirty="0"/>
              <a:t> </a:t>
            </a:r>
            <a:r>
              <a:rPr lang="en-GB" sz="1900" b="1" dirty="0">
                <a:solidFill>
                  <a:srgbClr val="FF0000"/>
                </a:solidFill>
              </a:rPr>
              <a:t>❌</a:t>
            </a:r>
          </a:p>
          <a:p>
            <a:pPr marL="342900" indent="-342900">
              <a:buFont typeface="Arial"/>
              <a:buAutoNum type="alphaLcPeriod"/>
            </a:pPr>
            <a:r>
              <a:rPr lang="en-GB" sz="1900" dirty="0"/>
              <a:t>the </a:t>
            </a:r>
            <a:r>
              <a:rPr lang="en-GB" sz="1900" b="1" dirty="0"/>
              <a:t>international effect</a:t>
            </a:r>
            <a:r>
              <a:rPr lang="en-GB" sz="1900" dirty="0"/>
              <a:t> of COVID-19 </a:t>
            </a:r>
            <a:r>
              <a:rPr lang="en-US" sz="1900" dirty="0"/>
              <a:t>on clou</a:t>
            </a:r>
            <a:r>
              <a:rPr lang="en-US" dirty="0"/>
              <a:t>d market size</a:t>
            </a:r>
            <a:r>
              <a:rPr lang="en-GB" sz="1900" dirty="0"/>
              <a:t> is </a:t>
            </a:r>
            <a:r>
              <a:rPr lang="en-GB" sz="1900" b="1" dirty="0"/>
              <a:t>predicted</a:t>
            </a:r>
            <a:r>
              <a:rPr lang="en-GB" sz="1900" dirty="0"/>
              <a:t> to grow from USD 233 billion in 2019 to USD 295 billion </a:t>
            </a:r>
            <a:r>
              <a:rPr lang="en-GB" sz="1900" b="1" dirty="0"/>
              <a:t>by means of</a:t>
            </a:r>
            <a:r>
              <a:rPr lang="en-GB" sz="1900" dirty="0"/>
              <a:t> 2021 </a:t>
            </a:r>
            <a:r>
              <a:rPr lang="en-GB" dirty="0"/>
              <a:t>(2020). </a:t>
            </a:r>
            <a:r>
              <a:rPr lang="en-GB" b="1" dirty="0">
                <a:solidFill>
                  <a:srgbClr val="FF0000"/>
                </a:solidFill>
              </a:rPr>
              <a:t>❌</a:t>
            </a:r>
          </a:p>
          <a:p>
            <a:pPr marL="0" indent="0">
              <a:buNone/>
            </a:pPr>
            <a:endParaRPr lang="en-GB" dirty="0">
              <a:solidFill>
                <a:srgbClr val="FF0000"/>
              </a:solidFill>
            </a:endParaRPr>
          </a:p>
          <a:p>
            <a:pPr marL="0" indent="0">
              <a:buNone/>
            </a:pPr>
            <a:endParaRPr lang="en-US" b="1" dirty="0"/>
          </a:p>
          <a:p>
            <a:pPr marL="342900" indent="-342900">
              <a:buAutoNum type="alphaLcPeriod"/>
            </a:pPr>
            <a:endParaRPr lang="en-GB" b="1" dirty="0"/>
          </a:p>
        </p:txBody>
      </p:sp>
    </p:spTree>
    <p:extLst>
      <p:ext uri="{BB962C8B-B14F-4D97-AF65-F5344CB8AC3E}">
        <p14:creationId xmlns:p14="http://schemas.microsoft.com/office/powerpoint/2010/main" val="151482817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BF66A258-F7E4-4356-A0A7-8B50B693D54F}"/>
              </a:ext>
            </a:extLst>
          </p:cNvPr>
          <p:cNvSpPr>
            <a:spLocks noGrp="1"/>
          </p:cNvSpPr>
          <p:nvPr>
            <p:ph type="title"/>
          </p:nvPr>
        </p:nvSpPr>
        <p:spPr>
          <a:xfrm>
            <a:off x="1030288" y="609600"/>
            <a:ext cx="10131425" cy="1110343"/>
          </a:xfrm>
        </p:spPr>
        <p:txBody>
          <a:bodyPr>
            <a:normAutofit/>
          </a:bodyPr>
          <a:lstStyle/>
          <a:p>
            <a:pPr algn="ctr"/>
            <a:r>
              <a:rPr lang="en-GB" dirty="0">
                <a:solidFill>
                  <a:schemeClr val="bg1"/>
                </a:solidFill>
              </a:rPr>
              <a:t>4. Choose the correct paraphrase option?</a:t>
            </a:r>
          </a:p>
        </p:txBody>
      </p:sp>
      <p:sp>
        <p:nvSpPr>
          <p:cNvPr id="3" name="Content Placeholder 2">
            <a:extLst>
              <a:ext uri="{FF2B5EF4-FFF2-40B4-BE49-F238E27FC236}">
                <a16:creationId xmlns:a16="http://schemas.microsoft.com/office/drawing/2014/main" id="{0201F27F-C4F1-4C15-8DA4-602B983030E2}"/>
              </a:ext>
            </a:extLst>
          </p:cNvPr>
          <p:cNvSpPr>
            <a:spLocks noGrp="1"/>
          </p:cNvSpPr>
          <p:nvPr>
            <p:ph idx="1"/>
          </p:nvPr>
        </p:nvSpPr>
        <p:spPr>
          <a:xfrm>
            <a:off x="685800" y="2422689"/>
            <a:ext cx="11408789" cy="4213781"/>
          </a:xfrm>
        </p:spPr>
        <p:txBody>
          <a:bodyPr>
            <a:normAutofit/>
          </a:bodyPr>
          <a:lstStyle/>
          <a:p>
            <a:pPr marL="0" indent="0">
              <a:buNone/>
            </a:pPr>
            <a:r>
              <a:rPr lang="en-US" sz="1900" b="1" i="1" dirty="0"/>
              <a:t>Source:</a:t>
            </a:r>
            <a:r>
              <a:rPr lang="en-US" sz="1900" b="1" dirty="0"/>
              <a:t> COVID-19 impact on cloud computing market. 2020</a:t>
            </a:r>
          </a:p>
          <a:p>
            <a:pPr marL="0" indent="0">
              <a:buNone/>
            </a:pPr>
            <a:endParaRPr lang="en-GB" sz="1900" dirty="0"/>
          </a:p>
          <a:p>
            <a:pPr marL="0" indent="0">
              <a:buNone/>
            </a:pPr>
            <a:r>
              <a:rPr lang="en-US" sz="1600" dirty="0">
                <a:highlight>
                  <a:srgbClr val="FFFF00"/>
                </a:highlight>
              </a:rPr>
              <a:t>The global impact of COVID-19 on cloud market size is expected to grow from USD 233 billion in 2019 to USD 295 billion by 2021. </a:t>
            </a:r>
            <a:r>
              <a:rPr lang="en-US" sz="1600" dirty="0"/>
              <a:t>Major factors driving the growth of the market include enterprises’ need to support remote workforce to induce investment in IT infrastructure for hyperscalers, cloud service providers (CSPs), internet service providers (ISPs), and managed hosting providers.</a:t>
            </a:r>
          </a:p>
          <a:p>
            <a:pPr marL="0" indent="0">
              <a:buNone/>
            </a:pPr>
            <a:endParaRPr lang="en-GB" sz="1600" dirty="0"/>
          </a:p>
          <a:p>
            <a:pPr marL="0" indent="0">
              <a:buNone/>
            </a:pPr>
            <a:r>
              <a:rPr lang="en-GB" sz="1600" dirty="0"/>
              <a:t>As stated in the article “</a:t>
            </a:r>
            <a:r>
              <a:rPr lang="en-US" sz="1600" dirty="0"/>
              <a:t>COVID-19 Impact on Cloud Computing Market”</a:t>
            </a:r>
            <a:r>
              <a:rPr lang="en-GB" sz="1600" dirty="0"/>
              <a:t>, </a:t>
            </a:r>
            <a:r>
              <a:rPr lang="en-GB" sz="1600" b="1" dirty="0"/>
              <a:t>the estimations for the growth will be 62 billion US dollars in one year period. The market size was 233 billion in 2019, but the projection is 295 billion by 2021 </a:t>
            </a:r>
            <a:r>
              <a:rPr lang="en-GB" sz="1600" dirty="0"/>
              <a:t>(2020).</a:t>
            </a:r>
          </a:p>
          <a:p>
            <a:pPr marL="0" indent="0">
              <a:buNone/>
            </a:pPr>
            <a:endParaRPr lang="en-GB" sz="1600" b="1" dirty="0"/>
          </a:p>
          <a:p>
            <a:pPr marL="0" indent="0">
              <a:buNone/>
            </a:pPr>
            <a:endParaRPr lang="en-US" b="1" dirty="0"/>
          </a:p>
          <a:p>
            <a:pPr marL="342900" indent="-342900">
              <a:buAutoNum type="alphaLcPeriod"/>
            </a:pPr>
            <a:endParaRPr lang="en-GB" b="1" dirty="0"/>
          </a:p>
        </p:txBody>
      </p:sp>
    </p:spTree>
    <p:extLst>
      <p:ext uri="{BB962C8B-B14F-4D97-AF65-F5344CB8AC3E}">
        <p14:creationId xmlns:p14="http://schemas.microsoft.com/office/powerpoint/2010/main" val="171092140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BF66A258-F7E4-4356-A0A7-8B50B693D54F}"/>
              </a:ext>
            </a:extLst>
          </p:cNvPr>
          <p:cNvSpPr>
            <a:spLocks noGrp="1"/>
          </p:cNvSpPr>
          <p:nvPr>
            <p:ph type="title"/>
          </p:nvPr>
        </p:nvSpPr>
        <p:spPr>
          <a:xfrm>
            <a:off x="1030288" y="609600"/>
            <a:ext cx="10131425" cy="1110343"/>
          </a:xfrm>
        </p:spPr>
        <p:txBody>
          <a:bodyPr>
            <a:normAutofit/>
          </a:bodyPr>
          <a:lstStyle/>
          <a:p>
            <a:pPr algn="ctr"/>
            <a:r>
              <a:rPr lang="en-GB" dirty="0">
                <a:solidFill>
                  <a:schemeClr val="bg1"/>
                </a:solidFill>
              </a:rPr>
              <a:t>5. Choose the correct paraphrase option?</a:t>
            </a:r>
          </a:p>
        </p:txBody>
      </p:sp>
      <p:sp>
        <p:nvSpPr>
          <p:cNvPr id="3" name="Content Placeholder 2">
            <a:extLst>
              <a:ext uri="{FF2B5EF4-FFF2-40B4-BE49-F238E27FC236}">
                <a16:creationId xmlns:a16="http://schemas.microsoft.com/office/drawing/2014/main" id="{0201F27F-C4F1-4C15-8DA4-602B983030E2}"/>
              </a:ext>
            </a:extLst>
          </p:cNvPr>
          <p:cNvSpPr>
            <a:spLocks noGrp="1"/>
          </p:cNvSpPr>
          <p:nvPr>
            <p:ph idx="1"/>
          </p:nvPr>
        </p:nvSpPr>
        <p:spPr>
          <a:xfrm>
            <a:off x="685800" y="2422689"/>
            <a:ext cx="11408789" cy="4213781"/>
          </a:xfrm>
        </p:spPr>
        <p:txBody>
          <a:bodyPr>
            <a:normAutofit/>
          </a:bodyPr>
          <a:lstStyle/>
          <a:p>
            <a:pPr marL="0" indent="0">
              <a:buNone/>
            </a:pPr>
            <a:r>
              <a:rPr lang="en-US" b="1" i="1" dirty="0"/>
              <a:t>Source:</a:t>
            </a:r>
            <a:r>
              <a:rPr lang="en-US" b="1" dirty="0"/>
              <a:t> Ikea's online sales surged as people turned homes into offices and schools. H. Ziady, October 2020</a:t>
            </a:r>
            <a:endParaRPr lang="en-GB" b="1" dirty="0"/>
          </a:p>
          <a:p>
            <a:pPr marL="0" indent="0" fontAlgn="ctr">
              <a:buNone/>
            </a:pPr>
            <a:r>
              <a:rPr lang="en-US" dirty="0"/>
              <a:t> Ikea's online sales got a big boost during the pandemic as millions of people turned their homes into makeshift schools and offices. </a:t>
            </a:r>
            <a:r>
              <a:rPr lang="en-US" dirty="0">
                <a:highlight>
                  <a:srgbClr val="FFFF00"/>
                </a:highlight>
              </a:rPr>
              <a:t>The company said that online sales surged 45% over the 12 months to August, driven by 4 billion visits to its website.</a:t>
            </a:r>
            <a:r>
              <a:rPr lang="en-US" dirty="0"/>
              <a:t> Outdoor furniture was the retailer's fastest-growing category, with sales of office furniture also performing strongly. </a:t>
            </a:r>
            <a:endParaRPr lang="en-GB" sz="1600" b="1" dirty="0"/>
          </a:p>
          <a:p>
            <a:pPr marL="342900" indent="-342900">
              <a:buAutoNum type="alphaLcPeriod"/>
            </a:pPr>
            <a:r>
              <a:rPr lang="en-US" dirty="0"/>
              <a:t>Ikea reported a 45% increase in their sales in the 12-month-period until August, and the number of people who visited their website reached 4 billion (Ziady, 2020).</a:t>
            </a:r>
          </a:p>
          <a:p>
            <a:pPr marL="342900" indent="-342900">
              <a:buAutoNum type="alphaLcPeriod"/>
            </a:pPr>
            <a:r>
              <a:rPr lang="en-GB" dirty="0"/>
              <a:t> </a:t>
            </a:r>
            <a:r>
              <a:rPr lang="en-GB" dirty="0" err="1"/>
              <a:t>Ziady</a:t>
            </a:r>
            <a:r>
              <a:rPr lang="en-GB" dirty="0"/>
              <a:t> states that the company told that online purchases increased 45 percent in 12 months up to August, with 4 billion visits to the website. </a:t>
            </a:r>
          </a:p>
          <a:p>
            <a:pPr marL="342900" indent="-342900">
              <a:buAutoNum type="alphaLcPeriod"/>
            </a:pPr>
            <a:r>
              <a:rPr lang="en-GB" dirty="0"/>
              <a:t>The organization said that online deals flooded 45% over a year to August, driven by 4 billion visits to its site (</a:t>
            </a:r>
            <a:r>
              <a:rPr lang="en-GB" dirty="0" err="1"/>
              <a:t>Ziady</a:t>
            </a:r>
            <a:r>
              <a:rPr lang="en-GB" dirty="0"/>
              <a:t>, 2020).</a:t>
            </a:r>
          </a:p>
        </p:txBody>
      </p:sp>
    </p:spTree>
    <p:extLst>
      <p:ext uri="{BB962C8B-B14F-4D97-AF65-F5344CB8AC3E}">
        <p14:creationId xmlns:p14="http://schemas.microsoft.com/office/powerpoint/2010/main" val="97565665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BF66A258-F7E4-4356-A0A7-8B50B693D54F}"/>
              </a:ext>
            </a:extLst>
          </p:cNvPr>
          <p:cNvSpPr>
            <a:spLocks noGrp="1"/>
          </p:cNvSpPr>
          <p:nvPr>
            <p:ph type="title"/>
          </p:nvPr>
        </p:nvSpPr>
        <p:spPr>
          <a:xfrm>
            <a:off x="1030288" y="609600"/>
            <a:ext cx="10131425" cy="1110343"/>
          </a:xfrm>
        </p:spPr>
        <p:txBody>
          <a:bodyPr>
            <a:normAutofit/>
          </a:bodyPr>
          <a:lstStyle/>
          <a:p>
            <a:pPr algn="ctr"/>
            <a:r>
              <a:rPr lang="en-GB" dirty="0">
                <a:solidFill>
                  <a:schemeClr val="bg1"/>
                </a:solidFill>
              </a:rPr>
              <a:t>5. Choose the correct paraphrase option?</a:t>
            </a:r>
          </a:p>
        </p:txBody>
      </p:sp>
      <p:sp>
        <p:nvSpPr>
          <p:cNvPr id="3" name="Content Placeholder 2">
            <a:extLst>
              <a:ext uri="{FF2B5EF4-FFF2-40B4-BE49-F238E27FC236}">
                <a16:creationId xmlns:a16="http://schemas.microsoft.com/office/drawing/2014/main" id="{0201F27F-C4F1-4C15-8DA4-602B983030E2}"/>
              </a:ext>
            </a:extLst>
          </p:cNvPr>
          <p:cNvSpPr>
            <a:spLocks noGrp="1"/>
          </p:cNvSpPr>
          <p:nvPr>
            <p:ph idx="1"/>
          </p:nvPr>
        </p:nvSpPr>
        <p:spPr>
          <a:xfrm>
            <a:off x="685800" y="2422689"/>
            <a:ext cx="11408789" cy="4213781"/>
          </a:xfrm>
        </p:spPr>
        <p:txBody>
          <a:bodyPr>
            <a:normAutofit/>
          </a:bodyPr>
          <a:lstStyle/>
          <a:p>
            <a:pPr marL="0" indent="0">
              <a:buNone/>
            </a:pPr>
            <a:r>
              <a:rPr lang="en-US" b="1" i="1" dirty="0"/>
              <a:t>Source:</a:t>
            </a:r>
            <a:r>
              <a:rPr lang="en-US" b="1" dirty="0"/>
              <a:t> Ikea's online sales surged as people turned homes into offices and schools. H. Ziady, October 2020</a:t>
            </a:r>
            <a:endParaRPr lang="en-GB" b="1" dirty="0"/>
          </a:p>
          <a:p>
            <a:pPr marL="0" indent="0" fontAlgn="ctr">
              <a:buNone/>
            </a:pPr>
            <a:r>
              <a:rPr lang="en-US" dirty="0"/>
              <a:t> Ikea's online sales got a big boost during the pandemic as millions of people turned their homes into makeshift schools and offices. </a:t>
            </a:r>
            <a:r>
              <a:rPr lang="en-US" dirty="0">
                <a:highlight>
                  <a:srgbClr val="FFFF00"/>
                </a:highlight>
              </a:rPr>
              <a:t>The company said that online sales surged 45% over the 12 months to August, driven by 4 billion visits to its website.</a:t>
            </a:r>
            <a:r>
              <a:rPr lang="en-US" dirty="0"/>
              <a:t> Outdoor furniture was the retailer's fastest-growing category, with sales of office furniture also performing strongly. </a:t>
            </a:r>
            <a:endParaRPr lang="en-GB" sz="1600" b="1" dirty="0"/>
          </a:p>
          <a:p>
            <a:pPr marL="342900" indent="-342900">
              <a:buAutoNum type="alphaLcPeriod"/>
            </a:pPr>
            <a:r>
              <a:rPr lang="en-US" dirty="0"/>
              <a:t>Ikea reported a 45% increase in their sales in the 12-month-period until August, and the number of people who visited their website reached 4 billion (Ziady, 2020). </a:t>
            </a:r>
            <a:r>
              <a:rPr lang="en-GB" dirty="0">
                <a:solidFill>
                  <a:srgbClr val="FF0000"/>
                </a:solidFill>
              </a:rPr>
              <a:t>✔</a:t>
            </a:r>
            <a:endParaRPr lang="en-US" dirty="0">
              <a:solidFill>
                <a:srgbClr val="FF0000"/>
              </a:solidFill>
            </a:endParaRPr>
          </a:p>
          <a:p>
            <a:pPr marL="342900" indent="-342900">
              <a:buAutoNum type="alphaLcPeriod"/>
            </a:pPr>
            <a:r>
              <a:rPr lang="en-GB" dirty="0"/>
              <a:t> Ziady states that the company </a:t>
            </a:r>
            <a:r>
              <a:rPr lang="en-GB" b="1" dirty="0"/>
              <a:t>told</a:t>
            </a:r>
            <a:r>
              <a:rPr lang="en-GB" dirty="0"/>
              <a:t> that online </a:t>
            </a:r>
            <a:r>
              <a:rPr lang="en-GB" b="1" dirty="0"/>
              <a:t>purchases</a:t>
            </a:r>
            <a:r>
              <a:rPr lang="en-GB" dirty="0"/>
              <a:t> </a:t>
            </a:r>
            <a:r>
              <a:rPr lang="en-GB" b="1" dirty="0"/>
              <a:t>increased</a:t>
            </a:r>
            <a:r>
              <a:rPr lang="en-GB" dirty="0"/>
              <a:t> 45 </a:t>
            </a:r>
            <a:r>
              <a:rPr lang="en-GB" b="1" dirty="0"/>
              <a:t>percent</a:t>
            </a:r>
            <a:r>
              <a:rPr lang="en-GB" dirty="0"/>
              <a:t> </a:t>
            </a:r>
            <a:r>
              <a:rPr lang="en-GB" b="1" dirty="0"/>
              <a:t>in</a:t>
            </a:r>
            <a:r>
              <a:rPr lang="en-GB" dirty="0"/>
              <a:t> 12 months </a:t>
            </a:r>
            <a:r>
              <a:rPr lang="en-GB" b="1" dirty="0"/>
              <a:t>up</a:t>
            </a:r>
            <a:r>
              <a:rPr lang="en-GB" dirty="0"/>
              <a:t> to August, </a:t>
            </a:r>
            <a:r>
              <a:rPr lang="en-GB" b="1" dirty="0"/>
              <a:t>with</a:t>
            </a:r>
            <a:r>
              <a:rPr lang="en-GB" dirty="0"/>
              <a:t> 4 billion visits to the website (2020). </a:t>
            </a:r>
          </a:p>
          <a:p>
            <a:pPr marL="342900" indent="-342900">
              <a:buAutoNum type="alphaLcPeriod"/>
            </a:pPr>
            <a:r>
              <a:rPr lang="en-GB" dirty="0"/>
              <a:t>The </a:t>
            </a:r>
            <a:r>
              <a:rPr lang="en-GB" b="1" dirty="0"/>
              <a:t>organization</a:t>
            </a:r>
            <a:r>
              <a:rPr lang="en-GB" dirty="0"/>
              <a:t> said that online </a:t>
            </a:r>
            <a:r>
              <a:rPr lang="en-GB" b="1" dirty="0"/>
              <a:t>deals</a:t>
            </a:r>
            <a:r>
              <a:rPr lang="en-GB" dirty="0"/>
              <a:t> </a:t>
            </a:r>
            <a:r>
              <a:rPr lang="en-GB" b="1" dirty="0"/>
              <a:t>flooded</a:t>
            </a:r>
            <a:r>
              <a:rPr lang="en-GB" dirty="0"/>
              <a:t> 45% over </a:t>
            </a:r>
            <a:r>
              <a:rPr lang="en-GB" b="1" dirty="0"/>
              <a:t>a year </a:t>
            </a:r>
            <a:r>
              <a:rPr lang="en-GB" dirty="0"/>
              <a:t>to August, driven by 4 billion </a:t>
            </a:r>
            <a:r>
              <a:rPr lang="en-GB" b="1" dirty="0"/>
              <a:t>visitors</a:t>
            </a:r>
            <a:r>
              <a:rPr lang="en-GB" dirty="0"/>
              <a:t> to its </a:t>
            </a:r>
            <a:r>
              <a:rPr lang="en-GB" b="1" dirty="0"/>
              <a:t>site</a:t>
            </a:r>
            <a:r>
              <a:rPr lang="en-GB" dirty="0"/>
              <a:t> (Ziady, 2020).</a:t>
            </a:r>
          </a:p>
        </p:txBody>
      </p:sp>
    </p:spTree>
    <p:extLst>
      <p:ext uri="{BB962C8B-B14F-4D97-AF65-F5344CB8AC3E}">
        <p14:creationId xmlns:p14="http://schemas.microsoft.com/office/powerpoint/2010/main" val="51186084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43247-70C7-43EE-973D-252057E51E40}"/>
              </a:ext>
            </a:extLst>
          </p:cNvPr>
          <p:cNvSpPr>
            <a:spLocks noGrp="1"/>
          </p:cNvSpPr>
          <p:nvPr>
            <p:ph type="title"/>
          </p:nvPr>
        </p:nvSpPr>
        <p:spPr>
          <a:xfrm>
            <a:off x="2806706" y="568345"/>
            <a:ext cx="8897565" cy="1560716"/>
          </a:xfrm>
        </p:spPr>
        <p:txBody>
          <a:bodyPr>
            <a:normAutofit/>
          </a:bodyPr>
          <a:lstStyle/>
          <a:p>
            <a:r>
              <a:rPr lang="en-GB" dirty="0"/>
              <a:t>What are we going to learn today?</a:t>
            </a:r>
          </a:p>
        </p:txBody>
      </p:sp>
      <p:graphicFrame>
        <p:nvGraphicFramePr>
          <p:cNvPr id="5" name="Content Placeholder 2">
            <a:extLst>
              <a:ext uri="{FF2B5EF4-FFF2-40B4-BE49-F238E27FC236}">
                <a16:creationId xmlns:a16="http://schemas.microsoft.com/office/drawing/2014/main" id="{37330FC8-9F29-42FA-A811-6C1FCDDBA3C9}"/>
              </a:ext>
            </a:extLst>
          </p:cNvPr>
          <p:cNvGraphicFramePr>
            <a:graphicFrameLocks noGrp="1"/>
          </p:cNvGraphicFramePr>
          <p:nvPr>
            <p:ph idx="1"/>
            <p:extLst>
              <p:ext uri="{D42A27DB-BD31-4B8C-83A1-F6EECF244321}">
                <p14:modId xmlns:p14="http://schemas.microsoft.com/office/powerpoint/2010/main" val="450237457"/>
              </p:ext>
            </p:extLst>
          </p:nvPr>
        </p:nvGraphicFramePr>
        <p:xfrm>
          <a:off x="2933700" y="2438400"/>
          <a:ext cx="8770938" cy="365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0706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9F0F-FCD4-4FBA-A255-A6186206B08D}"/>
              </a:ext>
            </a:extLst>
          </p:cNvPr>
          <p:cNvSpPr>
            <a:spLocks noGrp="1"/>
          </p:cNvSpPr>
          <p:nvPr>
            <p:ph type="title"/>
          </p:nvPr>
        </p:nvSpPr>
        <p:spPr>
          <a:xfrm>
            <a:off x="567572" y="530638"/>
            <a:ext cx="4928257" cy="1384995"/>
          </a:xfrm>
          <a:solidFill>
            <a:schemeClr val="accent3">
              <a:lumMod val="75000"/>
            </a:schemeClr>
          </a:solidFill>
          <a:effectLst>
            <a:softEdge rad="63500"/>
          </a:effectLst>
        </p:spPr>
        <p:txBody>
          <a:bodyPr>
            <a:normAutofit fontScale="90000"/>
          </a:bodyPr>
          <a:lstStyle/>
          <a:p>
            <a:r>
              <a:rPr lang="en-GB" sz="3200" dirty="0">
                <a:solidFill>
                  <a:schemeClr val="bg1"/>
                </a:solidFill>
              </a:rPr>
              <a:t>CITATION WITHIN CITATION</a:t>
            </a:r>
            <a:br>
              <a:rPr lang="en-GB" dirty="0">
                <a:solidFill>
                  <a:schemeClr val="bg1"/>
                </a:solidFill>
              </a:rPr>
            </a:br>
            <a:r>
              <a:rPr lang="en-GB" sz="2800" dirty="0">
                <a:solidFill>
                  <a:schemeClr val="bg1"/>
                </a:solidFill>
              </a:rPr>
              <a:t>Book p. 30</a:t>
            </a:r>
          </a:p>
        </p:txBody>
      </p:sp>
      <p:sp>
        <p:nvSpPr>
          <p:cNvPr id="3" name="Content Placeholder 2">
            <a:extLst>
              <a:ext uri="{FF2B5EF4-FFF2-40B4-BE49-F238E27FC236}">
                <a16:creationId xmlns:a16="http://schemas.microsoft.com/office/drawing/2014/main" id="{2BBD0C19-B14D-4030-99B4-FE2A4D076F75}"/>
              </a:ext>
            </a:extLst>
          </p:cNvPr>
          <p:cNvSpPr>
            <a:spLocks noGrp="1"/>
          </p:cNvSpPr>
          <p:nvPr>
            <p:ph idx="1"/>
          </p:nvPr>
        </p:nvSpPr>
        <p:spPr>
          <a:xfrm>
            <a:off x="478176" y="2571963"/>
            <a:ext cx="5860979" cy="3993223"/>
          </a:xfrm>
          <a:solidFill>
            <a:schemeClr val="accent3">
              <a:lumMod val="75000"/>
            </a:schemeClr>
          </a:solidFill>
        </p:spPr>
        <p:txBody>
          <a:bodyPr>
            <a:normAutofit fontScale="85000" lnSpcReduction="20000"/>
          </a:bodyPr>
          <a:lstStyle/>
          <a:p>
            <a:pPr marL="0" indent="0">
              <a:buNone/>
            </a:pPr>
            <a:r>
              <a:rPr lang="en-GB" b="1" dirty="0">
                <a:solidFill>
                  <a:schemeClr val="bg1"/>
                </a:solidFill>
              </a:rPr>
              <a:t>Richard Baldwin, 2020</a:t>
            </a:r>
          </a:p>
          <a:p>
            <a:pPr marL="0" indent="0">
              <a:buNone/>
            </a:pPr>
            <a:r>
              <a:rPr lang="en-GB" dirty="0">
                <a:solidFill>
                  <a:schemeClr val="bg1"/>
                </a:solidFill>
              </a:rPr>
              <a:t>…………………………………………………….</a:t>
            </a:r>
          </a:p>
          <a:p>
            <a:pPr marL="0" indent="0">
              <a:buNone/>
            </a:pPr>
            <a:r>
              <a:rPr lang="en-GB" dirty="0">
                <a:solidFill>
                  <a:schemeClr val="bg1"/>
                </a:solidFill>
              </a:rPr>
              <a:t>Published studies of the causes of the Great Trade Collapse provide important hints about what may unfold going forwards. There were three leading hypotheses for what may have caused the collapse as follows: (1) a decline in aggregate demand for all goods, including imports; (2) difficulties in obtaining trade finance; and (3) rising trade barriers (Crowley &amp; Luo, 2011).  </a:t>
            </a:r>
          </a:p>
          <a:p>
            <a:pPr marL="0" indent="0">
              <a:buNone/>
            </a:pPr>
            <a:r>
              <a:rPr lang="en-GB" dirty="0">
                <a:solidFill>
                  <a:schemeClr val="bg1"/>
                </a:solidFill>
              </a:rPr>
              <a:t>The received wisdom is that the collapse was due mostly to the demand shock – especially for ‘postpone-able’ goods (Bénassy-Quéré et al., 2009). That is</a:t>
            </a:r>
            <a:r>
              <a:rPr lang="en-GB" dirty="0">
                <a:solidFill>
                  <a:schemeClr val="bg1"/>
                </a:solidFill>
                <a:highlight>
                  <a:srgbClr val="00FF00"/>
                </a:highlight>
              </a:rPr>
              <a:t>, since a large fraction of trade is in durable goods, exports tend to be two to three more times volatile than GDP (Engel, 2011). </a:t>
            </a:r>
          </a:p>
          <a:p>
            <a:pPr marL="0" indent="0">
              <a:buNone/>
            </a:pPr>
            <a:r>
              <a:rPr lang="en-GB" dirty="0">
                <a:solidFill>
                  <a:schemeClr val="bg1"/>
                </a:solidFill>
              </a:rPr>
              <a:t>…………………………………………………………</a:t>
            </a:r>
          </a:p>
          <a:p>
            <a:pPr marL="0" indent="0">
              <a:buNone/>
            </a:pPr>
            <a:endParaRPr lang="en-GB" dirty="0"/>
          </a:p>
        </p:txBody>
      </p:sp>
      <p:sp>
        <p:nvSpPr>
          <p:cNvPr id="4" name="TextBox 3">
            <a:extLst>
              <a:ext uri="{FF2B5EF4-FFF2-40B4-BE49-F238E27FC236}">
                <a16:creationId xmlns:a16="http://schemas.microsoft.com/office/drawing/2014/main" id="{4B029A37-1AE0-4AE8-9F4C-768992935D88}"/>
              </a:ext>
            </a:extLst>
          </p:cNvPr>
          <p:cNvSpPr txBox="1"/>
          <p:nvPr/>
        </p:nvSpPr>
        <p:spPr>
          <a:xfrm>
            <a:off x="5495829" y="530638"/>
            <a:ext cx="5467546" cy="1384995"/>
          </a:xfrm>
          <a:prstGeom prst="rect">
            <a:avLst/>
          </a:prstGeom>
          <a:solidFill>
            <a:schemeClr val="tx2">
              <a:lumMod val="90000"/>
              <a:lumOff val="10000"/>
            </a:schemeClr>
          </a:solidFill>
          <a:effectLst>
            <a:softEdge rad="63500"/>
          </a:effectLst>
        </p:spPr>
        <p:txBody>
          <a:bodyPr wrap="square" rtlCol="0">
            <a:spAutoFit/>
          </a:bodyPr>
          <a:lstStyle/>
          <a:p>
            <a:r>
              <a:rPr lang="en-GB" sz="2800" dirty="0">
                <a:solidFill>
                  <a:schemeClr val="bg1"/>
                </a:solidFill>
                <a:latin typeface="+mj-lt"/>
              </a:rPr>
              <a:t>When you borrow information cited in another text, you have to cite </a:t>
            </a:r>
            <a:r>
              <a:rPr lang="en-GB" sz="2800" b="1" dirty="0">
                <a:solidFill>
                  <a:schemeClr val="bg1"/>
                </a:solidFill>
                <a:latin typeface="+mj-lt"/>
              </a:rPr>
              <a:t>both of them:</a:t>
            </a:r>
          </a:p>
        </p:txBody>
      </p:sp>
      <p:sp>
        <p:nvSpPr>
          <p:cNvPr id="7" name="TextBox 6">
            <a:extLst>
              <a:ext uri="{FF2B5EF4-FFF2-40B4-BE49-F238E27FC236}">
                <a16:creationId xmlns:a16="http://schemas.microsoft.com/office/drawing/2014/main" id="{E4095EAE-01E2-42A2-996F-F3304ED35038}"/>
              </a:ext>
            </a:extLst>
          </p:cNvPr>
          <p:cNvSpPr txBox="1"/>
          <p:nvPr/>
        </p:nvSpPr>
        <p:spPr>
          <a:xfrm>
            <a:off x="6339154" y="2571963"/>
            <a:ext cx="5661167" cy="3831818"/>
          </a:xfrm>
          <a:prstGeom prst="rect">
            <a:avLst/>
          </a:prstGeom>
          <a:noFill/>
        </p:spPr>
        <p:txBody>
          <a:bodyPr wrap="square" rtlCol="0">
            <a:spAutoFit/>
          </a:bodyPr>
          <a:lstStyle/>
          <a:p>
            <a:pPr>
              <a:lnSpc>
                <a:spcPct val="150000"/>
              </a:lnSpc>
            </a:pPr>
            <a:r>
              <a:rPr lang="en-GB" b="1" dirty="0"/>
              <a:t>The source you have found: </a:t>
            </a:r>
            <a:r>
              <a:rPr lang="en-GB" dirty="0"/>
              <a:t>Baldwin, 2020, p. 5</a:t>
            </a:r>
          </a:p>
          <a:p>
            <a:r>
              <a:rPr lang="en-GB" b="1" dirty="0"/>
              <a:t>The source that has been cited by the one you have found: </a:t>
            </a:r>
            <a:r>
              <a:rPr lang="en-GB" dirty="0"/>
              <a:t>Engel, 2011</a:t>
            </a:r>
          </a:p>
          <a:p>
            <a:endParaRPr lang="en-GB" dirty="0"/>
          </a:p>
          <a:p>
            <a:r>
              <a:rPr lang="en-GB" dirty="0">
                <a:solidFill>
                  <a:srgbClr val="FF0000"/>
                </a:solidFill>
              </a:rPr>
              <a:t>As cited by Baldwin, Engel indicates that</a:t>
            </a:r>
            <a:r>
              <a:rPr lang="en-GB" dirty="0"/>
              <a:t> the trade of durable goods comprise a high percentage, thus the unexpected changes in exports are two or three times more than GDP </a:t>
            </a:r>
            <a:r>
              <a:rPr lang="en-GB" dirty="0">
                <a:solidFill>
                  <a:srgbClr val="FF0000"/>
                </a:solidFill>
              </a:rPr>
              <a:t>(2020, p. 5).</a:t>
            </a:r>
          </a:p>
          <a:p>
            <a:endParaRPr lang="en-GB" dirty="0">
              <a:solidFill>
                <a:srgbClr val="FF0000"/>
              </a:solidFill>
            </a:endParaRPr>
          </a:p>
          <a:p>
            <a:r>
              <a:rPr lang="en-GB" dirty="0">
                <a:solidFill>
                  <a:srgbClr val="FF0000"/>
                </a:solidFill>
              </a:rPr>
              <a:t>Engel (cited in Baldwin, 2020) indicates that </a:t>
            </a:r>
            <a:r>
              <a:rPr lang="en-GB" dirty="0"/>
              <a:t>the trade of durable goods comprise a high percentage, thus the unexpected changes in exports are two or three times more than GDP </a:t>
            </a:r>
            <a:r>
              <a:rPr lang="en-GB" dirty="0">
                <a:solidFill>
                  <a:srgbClr val="FF0000"/>
                </a:solidFill>
              </a:rPr>
              <a:t>(p. 5).</a:t>
            </a:r>
            <a:endParaRPr lang="en-GB" dirty="0"/>
          </a:p>
        </p:txBody>
      </p:sp>
    </p:spTree>
    <p:extLst>
      <p:ext uri="{BB962C8B-B14F-4D97-AF65-F5344CB8AC3E}">
        <p14:creationId xmlns:p14="http://schemas.microsoft.com/office/powerpoint/2010/main" val="312386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ircle(in)">
                                      <p:cBhvr>
                                        <p:cTn id="18" dur="2000"/>
                                        <p:tgtEl>
                                          <p:spTgt spid="3">
                                            <p:txEl>
                                              <p:pRg st="2" end="2"/>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circle(in)">
                                      <p:cBhvr>
                                        <p:cTn id="21" dur="2000"/>
                                        <p:tgtEl>
                                          <p:spTgt spid="3">
                                            <p:txEl>
                                              <p:pRg st="3" end="3"/>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circle(in)">
                                      <p:cBhvr>
                                        <p:cTn id="24" dur="20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circle(in)">
                                      <p:cBhvr>
                                        <p:cTn id="29" dur="2000"/>
                                        <p:tgtEl>
                                          <p:spTgt spid="7">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7">
                                            <p:txEl>
                                              <p:pRg st="1" end="1"/>
                                            </p:txEl>
                                          </p:spTgt>
                                        </p:tgtEl>
                                        <p:attrNameLst>
                                          <p:attrName>style.visibility</p:attrName>
                                        </p:attrNameLst>
                                      </p:cBhvr>
                                      <p:to>
                                        <p:strVal val="visible"/>
                                      </p:to>
                                    </p:set>
                                    <p:animEffect transition="in" filter="circle(in)">
                                      <p:cBhvr>
                                        <p:cTn id="34" dur="2000"/>
                                        <p:tgtEl>
                                          <p:spTgt spid="7">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7">
                                            <p:txEl>
                                              <p:pRg st="3" end="3"/>
                                            </p:txEl>
                                          </p:spTgt>
                                        </p:tgtEl>
                                        <p:attrNameLst>
                                          <p:attrName>style.visibility</p:attrName>
                                        </p:attrNameLst>
                                      </p:cBhvr>
                                      <p:to>
                                        <p:strVal val="visible"/>
                                      </p:to>
                                    </p:set>
                                    <p:animEffect transition="in" filter="circle(in)">
                                      <p:cBhvr>
                                        <p:cTn id="39" dur="2000"/>
                                        <p:tgtEl>
                                          <p:spTgt spid="7">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nodeType="clickEffect">
                                  <p:stCondLst>
                                    <p:cond delay="0"/>
                                  </p:stCondLst>
                                  <p:childTnLst>
                                    <p:set>
                                      <p:cBhvr>
                                        <p:cTn id="43" dur="1" fill="hold">
                                          <p:stCondLst>
                                            <p:cond delay="0"/>
                                          </p:stCondLst>
                                        </p:cTn>
                                        <p:tgtEl>
                                          <p:spTgt spid="7">
                                            <p:txEl>
                                              <p:pRg st="5" end="5"/>
                                            </p:txEl>
                                          </p:spTgt>
                                        </p:tgtEl>
                                        <p:attrNameLst>
                                          <p:attrName>style.visibility</p:attrName>
                                        </p:attrNameLst>
                                      </p:cBhvr>
                                      <p:to>
                                        <p:strVal val="visible"/>
                                      </p:to>
                                    </p:set>
                                    <p:animEffect transition="in" filter="circle(in)">
                                      <p:cBhvr>
                                        <p:cTn id="44" dur="20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0100C-AEE0-4763-A2BA-1A30115CE577}"/>
              </a:ext>
            </a:extLst>
          </p:cNvPr>
          <p:cNvSpPr>
            <a:spLocks noGrp="1"/>
          </p:cNvSpPr>
          <p:nvPr>
            <p:ph type="title"/>
          </p:nvPr>
        </p:nvSpPr>
        <p:spPr>
          <a:xfrm>
            <a:off x="1846580" y="568345"/>
            <a:ext cx="9701953" cy="1560716"/>
          </a:xfrm>
        </p:spPr>
        <p:txBody>
          <a:bodyPr>
            <a:normAutofit/>
          </a:bodyPr>
          <a:lstStyle/>
          <a:p>
            <a:r>
              <a:rPr lang="en-GB" dirty="0"/>
              <a:t>What is a summary paraphrase?</a:t>
            </a:r>
          </a:p>
        </p:txBody>
      </p:sp>
      <p:graphicFrame>
        <p:nvGraphicFramePr>
          <p:cNvPr id="7" name="Content Placeholder 2">
            <a:extLst>
              <a:ext uri="{FF2B5EF4-FFF2-40B4-BE49-F238E27FC236}">
                <a16:creationId xmlns:a16="http://schemas.microsoft.com/office/drawing/2014/main" id="{7F0AFC95-ACE2-4D35-BAA1-8A6B9B363FFF}"/>
              </a:ext>
            </a:extLst>
          </p:cNvPr>
          <p:cNvGraphicFramePr>
            <a:graphicFrameLocks noGrp="1"/>
          </p:cNvGraphicFramePr>
          <p:nvPr>
            <p:ph idx="1"/>
            <p:extLst>
              <p:ext uri="{D42A27DB-BD31-4B8C-83A1-F6EECF244321}">
                <p14:modId xmlns:p14="http://schemas.microsoft.com/office/powerpoint/2010/main" val="4273753834"/>
              </p:ext>
            </p:extLst>
          </p:nvPr>
        </p:nvGraphicFramePr>
        <p:xfrm>
          <a:off x="1846580" y="2438400"/>
          <a:ext cx="9701953" cy="365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8438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6706" y="568345"/>
            <a:ext cx="8897565" cy="1560716"/>
          </a:xfrm>
        </p:spPr>
        <p:txBody>
          <a:bodyPr>
            <a:normAutofit/>
          </a:bodyPr>
          <a:lstStyle/>
          <a:p>
            <a:r>
              <a:rPr lang="en-US"/>
              <a:t>Steps of summarising:</a:t>
            </a:r>
            <a:endParaRPr lang="en-US" dirty="0"/>
          </a:p>
        </p:txBody>
      </p:sp>
      <p:graphicFrame>
        <p:nvGraphicFramePr>
          <p:cNvPr id="5" name="Content Placeholder 2">
            <a:extLst>
              <a:ext uri="{FF2B5EF4-FFF2-40B4-BE49-F238E27FC236}">
                <a16:creationId xmlns:a16="http://schemas.microsoft.com/office/drawing/2014/main" id="{D69EF6E7-1309-42DA-98A0-DFDEFEC66E56}"/>
              </a:ext>
            </a:extLst>
          </p:cNvPr>
          <p:cNvGraphicFramePr>
            <a:graphicFrameLocks noGrp="1"/>
          </p:cNvGraphicFramePr>
          <p:nvPr>
            <p:ph idx="1"/>
            <p:extLst>
              <p:ext uri="{D42A27DB-BD31-4B8C-83A1-F6EECF244321}">
                <p14:modId xmlns:p14="http://schemas.microsoft.com/office/powerpoint/2010/main" val="256005499"/>
              </p:ext>
            </p:extLst>
          </p:nvPr>
        </p:nvGraphicFramePr>
        <p:xfrm>
          <a:off x="2933700" y="2438400"/>
          <a:ext cx="8770938" cy="365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8888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2">
            <a:extLst>
              <a:ext uri="{FF2B5EF4-FFF2-40B4-BE49-F238E27FC236}">
                <a16:creationId xmlns:a16="http://schemas.microsoft.com/office/drawing/2014/main" id="{468824C4-C16D-4BEB-A964-F1230446B25A}"/>
              </a:ext>
            </a:extLst>
          </p:cNvPr>
          <p:cNvGraphicFramePr>
            <a:graphicFrameLocks noGrp="1"/>
          </p:cNvGraphicFramePr>
          <p:nvPr>
            <p:ph idx="1"/>
            <p:extLst>
              <p:ext uri="{D42A27DB-BD31-4B8C-83A1-F6EECF244321}">
                <p14:modId xmlns:p14="http://schemas.microsoft.com/office/powerpoint/2010/main" val="1598887582"/>
              </p:ext>
            </p:extLst>
          </p:nvPr>
        </p:nvGraphicFramePr>
        <p:xfrm>
          <a:off x="487730" y="441414"/>
          <a:ext cx="7597040" cy="5654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077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C6941D83-6A63-4B21-817E-69C87FB2C9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25" y="-3175"/>
            <a:ext cx="12197943" cy="6861176"/>
            <a:chOff x="-9525" y="-3175"/>
            <a:chExt cx="12197943" cy="6861176"/>
          </a:xfrm>
        </p:grpSpPr>
        <p:sp>
          <p:nvSpPr>
            <p:cNvPr id="22" name="Freeform 5">
              <a:extLst>
                <a:ext uri="{FF2B5EF4-FFF2-40B4-BE49-F238E27FC236}">
                  <a16:creationId xmlns:a16="http://schemas.microsoft.com/office/drawing/2014/main" id="{392813D7-A392-4F1D-8C6C-050FECEB24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525" y="-3175"/>
              <a:ext cx="11242675" cy="6861175"/>
            </a:xfrm>
            <a:custGeom>
              <a:avLst/>
              <a:gdLst/>
              <a:ahLst/>
              <a:cxnLst/>
              <a:rect l="0" t="0" r="r" b="b"/>
              <a:pathLst>
                <a:path w="3538" h="2158">
                  <a:moveTo>
                    <a:pt x="1153" y="425"/>
                  </a:moveTo>
                  <a:cubicBezTo>
                    <a:pt x="1156" y="429"/>
                    <a:pt x="1166" y="413"/>
                    <a:pt x="1171" y="406"/>
                  </a:cubicBezTo>
                  <a:cubicBezTo>
                    <a:pt x="1177" y="398"/>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5"/>
                  </a:cubicBezTo>
                  <a:cubicBezTo>
                    <a:pt x="1198" y="297"/>
                    <a:pt x="1194" y="303"/>
                    <a:pt x="1190" y="310"/>
                  </a:cubicBezTo>
                  <a:cubicBezTo>
                    <a:pt x="1185" y="318"/>
                    <a:pt x="1180" y="325"/>
                    <a:pt x="1177" y="334"/>
                  </a:cubicBezTo>
                  <a:cubicBezTo>
                    <a:pt x="1171" y="349"/>
                    <a:pt x="1167" y="364"/>
                    <a:pt x="1162" y="379"/>
                  </a:cubicBezTo>
                  <a:cubicBezTo>
                    <a:pt x="1158" y="394"/>
                    <a:pt x="1149" y="420"/>
                    <a:pt x="1153" y="425"/>
                  </a:cubicBezTo>
                  <a:close/>
                  <a:moveTo>
                    <a:pt x="2234" y="763"/>
                  </a:moveTo>
                  <a:cubicBezTo>
                    <a:pt x="2245" y="793"/>
                    <a:pt x="2265" y="812"/>
                    <a:pt x="2285" y="829"/>
                  </a:cubicBezTo>
                  <a:cubicBezTo>
                    <a:pt x="2287" y="831"/>
                    <a:pt x="2289" y="832"/>
                    <a:pt x="2291" y="833"/>
                  </a:cubicBezTo>
                  <a:cubicBezTo>
                    <a:pt x="2292" y="833"/>
                    <a:pt x="2293" y="833"/>
                    <a:pt x="2293" y="833"/>
                  </a:cubicBezTo>
                  <a:cubicBezTo>
                    <a:pt x="2295" y="833"/>
                    <a:pt x="2296" y="832"/>
                    <a:pt x="2297" y="831"/>
                  </a:cubicBezTo>
                  <a:cubicBezTo>
                    <a:pt x="2301" y="826"/>
                    <a:pt x="2295" y="813"/>
                    <a:pt x="2294" y="808"/>
                  </a:cubicBezTo>
                  <a:cubicBezTo>
                    <a:pt x="2290" y="800"/>
                    <a:pt x="2286" y="792"/>
                    <a:pt x="2282" y="784"/>
                  </a:cubicBezTo>
                  <a:cubicBezTo>
                    <a:pt x="2276" y="771"/>
                    <a:pt x="2269" y="757"/>
                    <a:pt x="2260" y="746"/>
                  </a:cubicBezTo>
                  <a:cubicBezTo>
                    <a:pt x="2257" y="741"/>
                    <a:pt x="2253" y="736"/>
                    <a:pt x="2248" y="734"/>
                  </a:cubicBezTo>
                  <a:cubicBezTo>
                    <a:pt x="2243" y="733"/>
                    <a:pt x="2237" y="734"/>
                    <a:pt x="2234" y="740"/>
                  </a:cubicBezTo>
                  <a:cubicBezTo>
                    <a:pt x="2232" y="743"/>
                    <a:pt x="2231" y="747"/>
                    <a:pt x="2232" y="751"/>
                  </a:cubicBezTo>
                  <a:cubicBezTo>
                    <a:pt x="2232" y="756"/>
                    <a:pt x="2233" y="759"/>
                    <a:pt x="2234" y="763"/>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29"/>
                    <a:pt x="1216" y="1015"/>
                  </a:cubicBezTo>
                  <a:cubicBezTo>
                    <a:pt x="1216" y="1011"/>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2"/>
                  </a:moveTo>
                  <a:cubicBezTo>
                    <a:pt x="1151" y="929"/>
                    <a:pt x="1144" y="931"/>
                    <a:pt x="1140" y="937"/>
                  </a:cubicBezTo>
                  <a:cubicBezTo>
                    <a:pt x="1136" y="942"/>
                    <a:pt x="1134" y="949"/>
                    <a:pt x="1133" y="956"/>
                  </a:cubicBezTo>
                  <a:cubicBezTo>
                    <a:pt x="1134" y="981"/>
                    <a:pt x="1137" y="1006"/>
                    <a:pt x="1140" y="1031"/>
                  </a:cubicBezTo>
                  <a:cubicBezTo>
                    <a:pt x="1142" y="1041"/>
                    <a:pt x="1143" y="1051"/>
                    <a:pt x="1145" y="1061"/>
                  </a:cubicBezTo>
                  <a:cubicBezTo>
                    <a:pt x="1146" y="1064"/>
                    <a:pt x="1149" y="1082"/>
                    <a:pt x="1153" y="1074"/>
                  </a:cubicBezTo>
                  <a:cubicBezTo>
                    <a:pt x="1155" y="1069"/>
                    <a:pt x="1156" y="1063"/>
                    <a:pt x="1157" y="1058"/>
                  </a:cubicBezTo>
                  <a:cubicBezTo>
                    <a:pt x="1159" y="1048"/>
                    <a:pt x="1160" y="1038"/>
                    <a:pt x="1161" y="1028"/>
                  </a:cubicBezTo>
                  <a:cubicBezTo>
                    <a:pt x="1164" y="1011"/>
                    <a:pt x="1165" y="994"/>
                    <a:pt x="1166" y="977"/>
                  </a:cubicBezTo>
                  <a:cubicBezTo>
                    <a:pt x="1167" y="963"/>
                    <a:pt x="1168" y="940"/>
                    <a:pt x="1156" y="932"/>
                  </a:cubicBezTo>
                  <a:close/>
                  <a:moveTo>
                    <a:pt x="2305" y="16"/>
                  </a:moveTo>
                  <a:cubicBezTo>
                    <a:pt x="2307" y="11"/>
                    <a:pt x="2308" y="5"/>
                    <a:pt x="2309" y="0"/>
                  </a:cubicBezTo>
                  <a:cubicBezTo>
                    <a:pt x="2297" y="0"/>
                    <a:pt x="2297" y="0"/>
                    <a:pt x="2297" y="0"/>
                  </a:cubicBezTo>
                  <a:cubicBezTo>
                    <a:pt x="2297" y="1"/>
                    <a:pt x="2297" y="2"/>
                    <a:pt x="2297" y="2"/>
                  </a:cubicBezTo>
                  <a:cubicBezTo>
                    <a:pt x="2298" y="5"/>
                    <a:pt x="2301" y="24"/>
                    <a:pt x="2305" y="16"/>
                  </a:cubicBezTo>
                  <a:close/>
                  <a:moveTo>
                    <a:pt x="2282" y="57"/>
                  </a:moveTo>
                  <a:cubicBezTo>
                    <a:pt x="2285" y="61"/>
                    <a:pt x="2299" y="86"/>
                    <a:pt x="2299" y="75"/>
                  </a:cubicBezTo>
                  <a:cubicBezTo>
                    <a:pt x="2299" y="64"/>
                    <a:pt x="2296" y="51"/>
                    <a:pt x="2293" y="40"/>
                  </a:cubicBezTo>
                  <a:cubicBezTo>
                    <a:pt x="2290" y="26"/>
                    <a:pt x="2287" y="13"/>
                    <a:pt x="2283" y="0"/>
                  </a:cubicBezTo>
                  <a:cubicBezTo>
                    <a:pt x="2252" y="0"/>
                    <a:pt x="2252" y="0"/>
                    <a:pt x="2252" y="0"/>
                  </a:cubicBezTo>
                  <a:cubicBezTo>
                    <a:pt x="2256" y="11"/>
                    <a:pt x="2261" y="21"/>
                    <a:pt x="2266" y="31"/>
                  </a:cubicBezTo>
                  <a:cubicBezTo>
                    <a:pt x="2271" y="40"/>
                    <a:pt x="2276" y="49"/>
                    <a:pt x="2282" y="57"/>
                  </a:cubicBezTo>
                  <a:close/>
                  <a:moveTo>
                    <a:pt x="2234" y="58"/>
                  </a:moveTo>
                  <a:cubicBezTo>
                    <a:pt x="2245" y="87"/>
                    <a:pt x="2265" y="107"/>
                    <a:pt x="2285" y="124"/>
                  </a:cubicBezTo>
                  <a:cubicBezTo>
                    <a:pt x="2287" y="125"/>
                    <a:pt x="2289" y="127"/>
                    <a:pt x="2291" y="127"/>
                  </a:cubicBezTo>
                  <a:cubicBezTo>
                    <a:pt x="2292" y="128"/>
                    <a:pt x="2293" y="128"/>
                    <a:pt x="2293" y="128"/>
                  </a:cubicBezTo>
                  <a:cubicBezTo>
                    <a:pt x="2295" y="127"/>
                    <a:pt x="2296" y="127"/>
                    <a:pt x="2297" y="125"/>
                  </a:cubicBezTo>
                  <a:cubicBezTo>
                    <a:pt x="2301" y="121"/>
                    <a:pt x="2295" y="107"/>
                    <a:pt x="2294" y="102"/>
                  </a:cubicBezTo>
                  <a:cubicBezTo>
                    <a:pt x="2290" y="94"/>
                    <a:pt x="2286" y="86"/>
                    <a:pt x="2282" y="78"/>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1128" y="1047"/>
                  </a:moveTo>
                  <a:cubicBezTo>
                    <a:pt x="1124" y="1032"/>
                    <a:pt x="1118" y="1009"/>
                    <a:pt x="1104" y="1004"/>
                  </a:cubicBezTo>
                  <a:cubicBezTo>
                    <a:pt x="1100" y="1003"/>
                    <a:pt x="1095" y="1004"/>
                    <a:pt x="1092" y="1008"/>
                  </a:cubicBezTo>
                  <a:cubicBezTo>
                    <a:pt x="1088" y="1014"/>
                    <a:pt x="1088" y="1022"/>
                    <a:pt x="1090" y="1029"/>
                  </a:cubicBezTo>
                  <a:cubicBezTo>
                    <a:pt x="1096" y="1050"/>
                    <a:pt x="1104" y="1070"/>
                    <a:pt x="1114" y="1089"/>
                  </a:cubicBezTo>
                  <a:cubicBezTo>
                    <a:pt x="1119" y="1098"/>
                    <a:pt x="1125" y="1107"/>
                    <a:pt x="1130" y="1116"/>
                  </a:cubicBezTo>
                  <a:cubicBezTo>
                    <a:pt x="1133" y="1120"/>
                    <a:pt x="1147" y="1144"/>
                    <a:pt x="1147" y="1134"/>
                  </a:cubicBezTo>
                  <a:cubicBezTo>
                    <a:pt x="1147" y="1122"/>
                    <a:pt x="1144" y="1109"/>
                    <a:pt x="1141" y="1098"/>
                  </a:cubicBezTo>
                  <a:cubicBezTo>
                    <a:pt x="1138" y="1081"/>
                    <a:pt x="1133" y="1064"/>
                    <a:pt x="1128" y="1047"/>
                  </a:cubicBezTo>
                  <a:close/>
                  <a:moveTo>
                    <a:pt x="2" y="0"/>
                  </a:moveTo>
                  <a:cubicBezTo>
                    <a:pt x="2" y="14"/>
                    <a:pt x="2" y="14"/>
                    <a:pt x="2" y="14"/>
                  </a:cubicBezTo>
                  <a:cubicBezTo>
                    <a:pt x="3" y="10"/>
                    <a:pt x="4" y="5"/>
                    <a:pt x="5" y="0"/>
                  </a:cubicBezTo>
                  <a:lnTo>
                    <a:pt x="2" y="0"/>
                  </a:lnTo>
                  <a:close/>
                  <a:moveTo>
                    <a:pt x="1082" y="1116"/>
                  </a:moveTo>
                  <a:cubicBezTo>
                    <a:pt x="1093" y="1145"/>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2"/>
                    <a:pt x="1134" y="1145"/>
                    <a:pt x="1130" y="1137"/>
                  </a:cubicBezTo>
                  <a:cubicBezTo>
                    <a:pt x="1124" y="1123"/>
                    <a:pt x="1117" y="1110"/>
                    <a:pt x="1108" y="1098"/>
                  </a:cubicBezTo>
                  <a:cubicBezTo>
                    <a:pt x="1105" y="1093"/>
                    <a:pt x="1101" y="1089"/>
                    <a:pt x="1096" y="1087"/>
                  </a:cubicBezTo>
                  <a:cubicBezTo>
                    <a:pt x="1091" y="1085"/>
                    <a:pt x="1085" y="1087"/>
                    <a:pt x="1082" y="1092"/>
                  </a:cubicBezTo>
                  <a:cubicBezTo>
                    <a:pt x="1080" y="1096"/>
                    <a:pt x="1079" y="1100"/>
                    <a:pt x="1080" y="1104"/>
                  </a:cubicBezTo>
                  <a:cubicBezTo>
                    <a:pt x="1080" y="1108"/>
                    <a:pt x="1081" y="1112"/>
                    <a:pt x="1082" y="1116"/>
                  </a:cubicBezTo>
                  <a:close/>
                  <a:moveTo>
                    <a:pt x="19" y="56"/>
                  </a:moveTo>
                  <a:cubicBezTo>
                    <a:pt x="25" y="48"/>
                    <a:pt x="31" y="40"/>
                    <a:pt x="36" y="32"/>
                  </a:cubicBezTo>
                  <a:cubicBezTo>
                    <a:pt x="42" y="22"/>
                    <a:pt x="48" y="11"/>
                    <a:pt x="53" y="0"/>
                  </a:cubicBezTo>
                  <a:cubicBezTo>
                    <a:pt x="19" y="0"/>
                    <a:pt x="19" y="0"/>
                    <a:pt x="19" y="0"/>
                  </a:cubicBezTo>
                  <a:cubicBezTo>
                    <a:pt x="16" y="10"/>
                    <a:pt x="13" y="20"/>
                    <a:pt x="10" y="29"/>
                  </a:cubicBezTo>
                  <a:cubicBezTo>
                    <a:pt x="8" y="38"/>
                    <a:pt x="4" y="50"/>
                    <a:pt x="2" y="59"/>
                  </a:cubicBezTo>
                  <a:cubicBezTo>
                    <a:pt x="2" y="75"/>
                    <a:pt x="2" y="75"/>
                    <a:pt x="2" y="75"/>
                  </a:cubicBezTo>
                  <a:cubicBezTo>
                    <a:pt x="6" y="76"/>
                    <a:pt x="14" y="63"/>
                    <a:pt x="19" y="56"/>
                  </a:cubicBezTo>
                  <a:close/>
                  <a:moveTo>
                    <a:pt x="9" y="675"/>
                  </a:moveTo>
                  <a:cubicBezTo>
                    <a:pt x="12" y="658"/>
                    <a:pt x="14" y="641"/>
                    <a:pt x="14" y="624"/>
                  </a:cubicBezTo>
                  <a:cubicBezTo>
                    <a:pt x="15" y="610"/>
                    <a:pt x="16" y="587"/>
                    <a:pt x="4" y="580"/>
                  </a:cubicBezTo>
                  <a:cubicBezTo>
                    <a:pt x="3" y="579"/>
                    <a:pt x="2" y="579"/>
                    <a:pt x="2" y="579"/>
                  </a:cubicBezTo>
                  <a:cubicBezTo>
                    <a:pt x="2" y="719"/>
                    <a:pt x="2" y="719"/>
                    <a:pt x="2" y="719"/>
                  </a:cubicBezTo>
                  <a:cubicBezTo>
                    <a:pt x="3" y="715"/>
                    <a:pt x="4" y="710"/>
                    <a:pt x="5" y="705"/>
                  </a:cubicBezTo>
                  <a:cubicBezTo>
                    <a:pt x="7" y="695"/>
                    <a:pt x="8" y="685"/>
                    <a:pt x="9" y="675"/>
                  </a:cubicBezTo>
                  <a:close/>
                  <a:moveTo>
                    <a:pt x="1082" y="408"/>
                  </a:moveTo>
                  <a:cubicBezTo>
                    <a:pt x="1093" y="437"/>
                    <a:pt x="1113" y="457"/>
                    <a:pt x="1133" y="474"/>
                  </a:cubicBezTo>
                  <a:cubicBezTo>
                    <a:pt x="1135" y="475"/>
                    <a:pt x="1137" y="477"/>
                    <a:pt x="1139" y="477"/>
                  </a:cubicBezTo>
                  <a:cubicBezTo>
                    <a:pt x="1140" y="478"/>
                    <a:pt x="1141" y="478"/>
                    <a:pt x="1142" y="477"/>
                  </a:cubicBezTo>
                  <a:cubicBezTo>
                    <a:pt x="1143" y="477"/>
                    <a:pt x="1144" y="477"/>
                    <a:pt x="1145" y="475"/>
                  </a:cubicBezTo>
                  <a:cubicBezTo>
                    <a:pt x="1149" y="470"/>
                    <a:pt x="1143" y="457"/>
                    <a:pt x="1142" y="452"/>
                  </a:cubicBezTo>
                  <a:cubicBezTo>
                    <a:pt x="1138" y="444"/>
                    <a:pt x="1134" y="436"/>
                    <a:pt x="1130" y="428"/>
                  </a:cubicBezTo>
                  <a:cubicBezTo>
                    <a:pt x="1124" y="415"/>
                    <a:pt x="1117" y="402"/>
                    <a:pt x="1108" y="390"/>
                  </a:cubicBezTo>
                  <a:cubicBezTo>
                    <a:pt x="1105" y="385"/>
                    <a:pt x="1101" y="380"/>
                    <a:pt x="1096" y="379"/>
                  </a:cubicBezTo>
                  <a:cubicBezTo>
                    <a:pt x="1091" y="377"/>
                    <a:pt x="1085" y="379"/>
                    <a:pt x="1082" y="384"/>
                  </a:cubicBezTo>
                  <a:cubicBezTo>
                    <a:pt x="1080" y="387"/>
                    <a:pt x="1079" y="392"/>
                    <a:pt x="1080" y="396"/>
                  </a:cubicBezTo>
                  <a:cubicBezTo>
                    <a:pt x="1080" y="400"/>
                    <a:pt x="1081" y="404"/>
                    <a:pt x="1082" y="408"/>
                  </a:cubicBezTo>
                  <a:close/>
                  <a:moveTo>
                    <a:pt x="1145" y="352"/>
                  </a:moveTo>
                  <a:cubicBezTo>
                    <a:pt x="1146" y="355"/>
                    <a:pt x="1149" y="374"/>
                    <a:pt x="1153" y="366"/>
                  </a:cubicBezTo>
                  <a:cubicBezTo>
                    <a:pt x="1155" y="361"/>
                    <a:pt x="1156" y="355"/>
                    <a:pt x="1157" y="350"/>
                  </a:cubicBezTo>
                  <a:cubicBezTo>
                    <a:pt x="1159" y="340"/>
                    <a:pt x="1160" y="329"/>
                    <a:pt x="1161" y="319"/>
                  </a:cubicBezTo>
                  <a:cubicBezTo>
                    <a:pt x="1164" y="302"/>
                    <a:pt x="1165" y="285"/>
                    <a:pt x="1166" y="268"/>
                  </a:cubicBezTo>
                  <a:cubicBezTo>
                    <a:pt x="1167" y="254"/>
                    <a:pt x="1168" y="231"/>
                    <a:pt x="1156" y="224"/>
                  </a:cubicBezTo>
                  <a:cubicBezTo>
                    <a:pt x="1151" y="221"/>
                    <a:pt x="1144" y="223"/>
                    <a:pt x="1140" y="228"/>
                  </a:cubicBezTo>
                  <a:cubicBezTo>
                    <a:pt x="1136" y="233"/>
                    <a:pt x="1134" y="240"/>
                    <a:pt x="1133" y="248"/>
                  </a:cubicBezTo>
                  <a:cubicBezTo>
                    <a:pt x="1134" y="273"/>
                    <a:pt x="1137" y="298"/>
                    <a:pt x="1140" y="323"/>
                  </a:cubicBezTo>
                  <a:cubicBezTo>
                    <a:pt x="1142" y="333"/>
                    <a:pt x="1143" y="342"/>
                    <a:pt x="1145" y="352"/>
                  </a:cubicBezTo>
                  <a:close/>
                  <a:moveTo>
                    <a:pt x="1114" y="380"/>
                  </a:moveTo>
                  <a:cubicBezTo>
                    <a:pt x="1119" y="390"/>
                    <a:pt x="1125" y="399"/>
                    <a:pt x="1130" y="407"/>
                  </a:cubicBezTo>
                  <a:cubicBezTo>
                    <a:pt x="1133" y="411"/>
                    <a:pt x="1147" y="435"/>
                    <a:pt x="1147" y="425"/>
                  </a:cubicBezTo>
                  <a:cubicBezTo>
                    <a:pt x="1147" y="414"/>
                    <a:pt x="1144" y="401"/>
                    <a:pt x="1141" y="390"/>
                  </a:cubicBezTo>
                  <a:cubicBezTo>
                    <a:pt x="1138" y="372"/>
                    <a:pt x="1133" y="355"/>
                    <a:pt x="1128" y="338"/>
                  </a:cubicBezTo>
                  <a:cubicBezTo>
                    <a:pt x="1124" y="324"/>
                    <a:pt x="1118" y="300"/>
                    <a:pt x="1104" y="296"/>
                  </a:cubicBezTo>
                  <a:cubicBezTo>
                    <a:pt x="1100" y="294"/>
                    <a:pt x="1095" y="295"/>
                    <a:pt x="1092" y="300"/>
                  </a:cubicBezTo>
                  <a:cubicBezTo>
                    <a:pt x="1088" y="305"/>
                    <a:pt x="1088" y="314"/>
                    <a:pt x="1090" y="320"/>
                  </a:cubicBezTo>
                  <a:cubicBezTo>
                    <a:pt x="1096" y="342"/>
                    <a:pt x="1104" y="362"/>
                    <a:pt x="1114" y="380"/>
                  </a:cubicBezTo>
                  <a:close/>
                  <a:moveTo>
                    <a:pt x="2308" y="580"/>
                  </a:moveTo>
                  <a:cubicBezTo>
                    <a:pt x="2303" y="577"/>
                    <a:pt x="2296" y="579"/>
                    <a:pt x="2292" y="584"/>
                  </a:cubicBezTo>
                  <a:cubicBezTo>
                    <a:pt x="2288" y="589"/>
                    <a:pt x="2286" y="596"/>
                    <a:pt x="2285" y="603"/>
                  </a:cubicBezTo>
                  <a:cubicBezTo>
                    <a:pt x="2286" y="629"/>
                    <a:pt x="2289" y="653"/>
                    <a:pt x="2292" y="678"/>
                  </a:cubicBezTo>
                  <a:cubicBezTo>
                    <a:pt x="2294" y="688"/>
                    <a:pt x="2295" y="698"/>
                    <a:pt x="2297" y="708"/>
                  </a:cubicBezTo>
                  <a:cubicBezTo>
                    <a:pt x="2298" y="711"/>
                    <a:pt x="2301" y="729"/>
                    <a:pt x="2305" y="721"/>
                  </a:cubicBezTo>
                  <a:cubicBezTo>
                    <a:pt x="2307" y="717"/>
                    <a:pt x="2308" y="710"/>
                    <a:pt x="2309" y="705"/>
                  </a:cubicBezTo>
                  <a:cubicBezTo>
                    <a:pt x="2311" y="695"/>
                    <a:pt x="2312" y="685"/>
                    <a:pt x="2313" y="675"/>
                  </a:cubicBezTo>
                  <a:cubicBezTo>
                    <a:pt x="2316" y="658"/>
                    <a:pt x="2317" y="641"/>
                    <a:pt x="2318" y="624"/>
                  </a:cubicBezTo>
                  <a:cubicBezTo>
                    <a:pt x="2319" y="610"/>
                    <a:pt x="2320" y="587"/>
                    <a:pt x="2308" y="580"/>
                  </a:cubicBezTo>
                  <a:close/>
                  <a:moveTo>
                    <a:pt x="3475" y="1115"/>
                  </a:moveTo>
                  <a:cubicBezTo>
                    <a:pt x="3481" y="1107"/>
                    <a:pt x="3487" y="1099"/>
                    <a:pt x="3492" y="1090"/>
                  </a:cubicBezTo>
                  <a:cubicBezTo>
                    <a:pt x="3499" y="1079"/>
                    <a:pt x="3505" y="1067"/>
                    <a:pt x="3511" y="1054"/>
                  </a:cubicBezTo>
                  <a:cubicBezTo>
                    <a:pt x="3516" y="1042"/>
                    <a:pt x="3522" y="1029"/>
                    <a:pt x="3520" y="1015"/>
                  </a:cubicBezTo>
                  <a:cubicBezTo>
                    <a:pt x="3520" y="1011"/>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ubicBezTo>
                    <a:pt x="3460" y="1137"/>
                    <a:pt x="3470" y="1122"/>
                    <a:pt x="3475" y="1115"/>
                  </a:cubicBezTo>
                  <a:close/>
                  <a:moveTo>
                    <a:pt x="3457" y="425"/>
                  </a:moveTo>
                  <a:cubicBezTo>
                    <a:pt x="3460" y="429"/>
                    <a:pt x="3470" y="413"/>
                    <a:pt x="3475" y="406"/>
                  </a:cubicBezTo>
                  <a:cubicBezTo>
                    <a:pt x="3481" y="398"/>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5"/>
                  </a:cubicBezTo>
                  <a:cubicBezTo>
                    <a:pt x="3502" y="297"/>
                    <a:pt x="3498" y="303"/>
                    <a:pt x="3494" y="310"/>
                  </a:cubicBezTo>
                  <a:cubicBezTo>
                    <a:pt x="3489" y="318"/>
                    <a:pt x="3484" y="325"/>
                    <a:pt x="3481" y="334"/>
                  </a:cubicBezTo>
                  <a:cubicBezTo>
                    <a:pt x="3475" y="349"/>
                    <a:pt x="3471" y="364"/>
                    <a:pt x="3466" y="379"/>
                  </a:cubicBezTo>
                  <a:cubicBezTo>
                    <a:pt x="3462" y="394"/>
                    <a:pt x="3453" y="420"/>
                    <a:pt x="3457" y="425"/>
                  </a:cubicBezTo>
                  <a:close/>
                  <a:moveTo>
                    <a:pt x="3449" y="352"/>
                  </a:moveTo>
                  <a:cubicBezTo>
                    <a:pt x="3450" y="355"/>
                    <a:pt x="3453" y="374"/>
                    <a:pt x="3457" y="366"/>
                  </a:cubicBezTo>
                  <a:cubicBezTo>
                    <a:pt x="3459" y="361"/>
                    <a:pt x="3460" y="355"/>
                    <a:pt x="3461" y="350"/>
                  </a:cubicBezTo>
                  <a:cubicBezTo>
                    <a:pt x="3463" y="340"/>
                    <a:pt x="3464" y="329"/>
                    <a:pt x="3465" y="319"/>
                  </a:cubicBezTo>
                  <a:cubicBezTo>
                    <a:pt x="3468" y="302"/>
                    <a:pt x="3469" y="285"/>
                    <a:pt x="3470" y="268"/>
                  </a:cubicBezTo>
                  <a:cubicBezTo>
                    <a:pt x="3471" y="254"/>
                    <a:pt x="3472" y="231"/>
                    <a:pt x="3460" y="224"/>
                  </a:cubicBezTo>
                  <a:cubicBezTo>
                    <a:pt x="3455" y="221"/>
                    <a:pt x="3448" y="223"/>
                    <a:pt x="3444" y="228"/>
                  </a:cubicBezTo>
                  <a:cubicBezTo>
                    <a:pt x="3440" y="233"/>
                    <a:pt x="3438" y="240"/>
                    <a:pt x="3437" y="248"/>
                  </a:cubicBezTo>
                  <a:cubicBezTo>
                    <a:pt x="3438" y="273"/>
                    <a:pt x="3441" y="298"/>
                    <a:pt x="3444" y="323"/>
                  </a:cubicBezTo>
                  <a:cubicBezTo>
                    <a:pt x="3446" y="333"/>
                    <a:pt x="3447" y="342"/>
                    <a:pt x="3449" y="352"/>
                  </a:cubicBezTo>
                  <a:close/>
                  <a:moveTo>
                    <a:pt x="3516" y="381"/>
                  </a:moveTo>
                  <a:cubicBezTo>
                    <a:pt x="3503" y="387"/>
                    <a:pt x="3492" y="401"/>
                    <a:pt x="3483" y="415"/>
                  </a:cubicBezTo>
                  <a:cubicBezTo>
                    <a:pt x="3471" y="432"/>
                    <a:pt x="3456" y="468"/>
                    <a:pt x="3459" y="474"/>
                  </a:cubicBezTo>
                  <a:cubicBezTo>
                    <a:pt x="3462" y="480"/>
                    <a:pt x="3500" y="455"/>
                    <a:pt x="3515" y="435"/>
                  </a:cubicBezTo>
                  <a:cubicBezTo>
                    <a:pt x="3523" y="424"/>
                    <a:pt x="3538" y="402"/>
                    <a:pt x="3529" y="386"/>
                  </a:cubicBezTo>
                  <a:cubicBezTo>
                    <a:pt x="3528" y="385"/>
                    <a:pt x="3527" y="383"/>
                    <a:pt x="3525" y="382"/>
                  </a:cubicBezTo>
                  <a:cubicBezTo>
                    <a:pt x="3525" y="382"/>
                    <a:pt x="3524" y="382"/>
                    <a:pt x="3524" y="381"/>
                  </a:cubicBezTo>
                  <a:cubicBezTo>
                    <a:pt x="3522" y="380"/>
                    <a:pt x="3519" y="380"/>
                    <a:pt x="3516" y="381"/>
                  </a:cubicBezTo>
                  <a:close/>
                  <a:moveTo>
                    <a:pt x="3418" y="380"/>
                  </a:moveTo>
                  <a:cubicBezTo>
                    <a:pt x="3423" y="390"/>
                    <a:pt x="3428" y="399"/>
                    <a:pt x="3434" y="407"/>
                  </a:cubicBezTo>
                  <a:cubicBezTo>
                    <a:pt x="3437" y="411"/>
                    <a:pt x="3451" y="435"/>
                    <a:pt x="3451" y="425"/>
                  </a:cubicBezTo>
                  <a:cubicBezTo>
                    <a:pt x="3451" y="414"/>
                    <a:pt x="3448" y="401"/>
                    <a:pt x="3445" y="390"/>
                  </a:cubicBezTo>
                  <a:cubicBezTo>
                    <a:pt x="3442" y="372"/>
                    <a:pt x="3437" y="355"/>
                    <a:pt x="3432" y="338"/>
                  </a:cubicBezTo>
                  <a:cubicBezTo>
                    <a:pt x="3427" y="324"/>
                    <a:pt x="3422" y="300"/>
                    <a:pt x="3408" y="296"/>
                  </a:cubicBezTo>
                  <a:cubicBezTo>
                    <a:pt x="3404" y="294"/>
                    <a:pt x="3399" y="295"/>
                    <a:pt x="3396" y="300"/>
                  </a:cubicBezTo>
                  <a:cubicBezTo>
                    <a:pt x="3392" y="305"/>
                    <a:pt x="3392" y="314"/>
                    <a:pt x="3394" y="320"/>
                  </a:cubicBezTo>
                  <a:cubicBezTo>
                    <a:pt x="3400" y="342"/>
                    <a:pt x="3408" y="362"/>
                    <a:pt x="3418" y="380"/>
                  </a:cubicBezTo>
                  <a:close/>
                  <a:moveTo>
                    <a:pt x="3457" y="1074"/>
                  </a:moveTo>
                  <a:cubicBezTo>
                    <a:pt x="3459" y="1069"/>
                    <a:pt x="3460" y="1063"/>
                    <a:pt x="3461" y="1058"/>
                  </a:cubicBezTo>
                  <a:cubicBezTo>
                    <a:pt x="3463" y="1048"/>
                    <a:pt x="3464" y="1038"/>
                    <a:pt x="3465" y="1028"/>
                  </a:cubicBezTo>
                  <a:cubicBezTo>
                    <a:pt x="3468" y="1011"/>
                    <a:pt x="3469" y="994"/>
                    <a:pt x="3470" y="977"/>
                  </a:cubicBezTo>
                  <a:cubicBezTo>
                    <a:pt x="3471" y="963"/>
                    <a:pt x="3472" y="940"/>
                    <a:pt x="3460" y="932"/>
                  </a:cubicBezTo>
                  <a:cubicBezTo>
                    <a:pt x="3455" y="929"/>
                    <a:pt x="3448" y="931"/>
                    <a:pt x="3444" y="937"/>
                  </a:cubicBezTo>
                  <a:cubicBezTo>
                    <a:pt x="3440" y="942"/>
                    <a:pt x="3438" y="949"/>
                    <a:pt x="3437" y="956"/>
                  </a:cubicBezTo>
                  <a:cubicBezTo>
                    <a:pt x="3438" y="981"/>
                    <a:pt x="3441" y="1006"/>
                    <a:pt x="3444" y="1031"/>
                  </a:cubicBezTo>
                  <a:cubicBezTo>
                    <a:pt x="3446" y="1041"/>
                    <a:pt x="3447" y="1051"/>
                    <a:pt x="3449" y="1061"/>
                  </a:cubicBezTo>
                  <a:cubicBezTo>
                    <a:pt x="3450" y="1064"/>
                    <a:pt x="3453" y="1082"/>
                    <a:pt x="3457" y="1074"/>
                  </a:cubicBezTo>
                  <a:close/>
                  <a:moveTo>
                    <a:pt x="3432" y="1047"/>
                  </a:moveTo>
                  <a:cubicBezTo>
                    <a:pt x="3427" y="1032"/>
                    <a:pt x="3422" y="1009"/>
                    <a:pt x="3408" y="1004"/>
                  </a:cubicBezTo>
                  <a:cubicBezTo>
                    <a:pt x="3404" y="1003"/>
                    <a:pt x="3399" y="1004"/>
                    <a:pt x="3396" y="1008"/>
                  </a:cubicBezTo>
                  <a:cubicBezTo>
                    <a:pt x="3392" y="1014"/>
                    <a:pt x="3392" y="1022"/>
                    <a:pt x="3394" y="1029"/>
                  </a:cubicBezTo>
                  <a:cubicBezTo>
                    <a:pt x="3400" y="1050"/>
                    <a:pt x="3408" y="1070"/>
                    <a:pt x="3418" y="1089"/>
                  </a:cubicBezTo>
                  <a:cubicBezTo>
                    <a:pt x="3423" y="1098"/>
                    <a:pt x="3428" y="1107"/>
                    <a:pt x="3434" y="1116"/>
                  </a:cubicBezTo>
                  <a:cubicBezTo>
                    <a:pt x="3437" y="1120"/>
                    <a:pt x="3451" y="1144"/>
                    <a:pt x="3451" y="1134"/>
                  </a:cubicBezTo>
                  <a:cubicBezTo>
                    <a:pt x="3451" y="1122"/>
                    <a:pt x="3448" y="1109"/>
                    <a:pt x="3445" y="1098"/>
                  </a:cubicBezTo>
                  <a:cubicBezTo>
                    <a:pt x="3442" y="1081"/>
                    <a:pt x="3437" y="1064"/>
                    <a:pt x="3432" y="1047"/>
                  </a:cubicBezTo>
                  <a:close/>
                  <a:moveTo>
                    <a:pt x="2308" y="1285"/>
                  </a:moveTo>
                  <a:cubicBezTo>
                    <a:pt x="2303" y="1282"/>
                    <a:pt x="2296" y="1284"/>
                    <a:pt x="2292" y="1289"/>
                  </a:cubicBezTo>
                  <a:cubicBezTo>
                    <a:pt x="2288" y="1294"/>
                    <a:pt x="2286" y="1302"/>
                    <a:pt x="2285" y="1309"/>
                  </a:cubicBezTo>
                  <a:cubicBezTo>
                    <a:pt x="2286" y="1334"/>
                    <a:pt x="2289" y="1359"/>
                    <a:pt x="2292" y="1384"/>
                  </a:cubicBezTo>
                  <a:cubicBezTo>
                    <a:pt x="2294" y="1394"/>
                    <a:pt x="2295" y="1404"/>
                    <a:pt x="2297" y="1413"/>
                  </a:cubicBezTo>
                  <a:cubicBezTo>
                    <a:pt x="2298" y="1416"/>
                    <a:pt x="2301" y="1435"/>
                    <a:pt x="2305" y="1427"/>
                  </a:cubicBezTo>
                  <a:cubicBezTo>
                    <a:pt x="2307" y="1422"/>
                    <a:pt x="2308" y="1416"/>
                    <a:pt x="2309" y="1411"/>
                  </a:cubicBezTo>
                  <a:cubicBezTo>
                    <a:pt x="2311" y="1401"/>
                    <a:pt x="2312" y="1391"/>
                    <a:pt x="2313" y="1381"/>
                  </a:cubicBezTo>
                  <a:cubicBezTo>
                    <a:pt x="2316" y="1364"/>
                    <a:pt x="2317" y="1347"/>
                    <a:pt x="2318" y="1330"/>
                  </a:cubicBezTo>
                  <a:cubicBezTo>
                    <a:pt x="2319" y="1315"/>
                    <a:pt x="2320" y="1293"/>
                    <a:pt x="2308" y="1285"/>
                  </a:cubicBezTo>
                  <a:close/>
                  <a:moveTo>
                    <a:pt x="2305" y="1486"/>
                  </a:moveTo>
                  <a:cubicBezTo>
                    <a:pt x="2308" y="1490"/>
                    <a:pt x="2318" y="1475"/>
                    <a:pt x="2323" y="1467"/>
                  </a:cubicBezTo>
                  <a:cubicBezTo>
                    <a:pt x="2329" y="1460"/>
                    <a:pt x="2335" y="1451"/>
                    <a:pt x="2340" y="1443"/>
                  </a:cubicBezTo>
                  <a:cubicBezTo>
                    <a:pt x="2347" y="1432"/>
                    <a:pt x="2353" y="1420"/>
                    <a:pt x="2359" y="1407"/>
                  </a:cubicBezTo>
                  <a:cubicBezTo>
                    <a:pt x="2364" y="1395"/>
                    <a:pt x="2370" y="1382"/>
                    <a:pt x="2368" y="1367"/>
                  </a:cubicBezTo>
                  <a:cubicBezTo>
                    <a:pt x="2368" y="1364"/>
                    <a:pt x="2367" y="1361"/>
                    <a:pt x="2366" y="1359"/>
                  </a:cubicBezTo>
                  <a:cubicBezTo>
                    <a:pt x="2363" y="1356"/>
                    <a:pt x="2360" y="1356"/>
                    <a:pt x="2357" y="1357"/>
                  </a:cubicBezTo>
                  <a:cubicBezTo>
                    <a:pt x="2350" y="1359"/>
                    <a:pt x="2346" y="1365"/>
                    <a:pt x="2342" y="1371"/>
                  </a:cubicBezTo>
                  <a:cubicBezTo>
                    <a:pt x="2337" y="1379"/>
                    <a:pt x="2332" y="1387"/>
                    <a:pt x="2329" y="1396"/>
                  </a:cubicBezTo>
                  <a:cubicBezTo>
                    <a:pt x="2323" y="1410"/>
                    <a:pt x="2319" y="1425"/>
                    <a:pt x="2314" y="1441"/>
                  </a:cubicBezTo>
                  <a:cubicBezTo>
                    <a:pt x="2310" y="1455"/>
                    <a:pt x="2301" y="1482"/>
                    <a:pt x="2305" y="1486"/>
                  </a:cubicBezTo>
                  <a:close/>
                  <a:moveTo>
                    <a:pt x="2280" y="1400"/>
                  </a:moveTo>
                  <a:cubicBezTo>
                    <a:pt x="2275" y="1385"/>
                    <a:pt x="2270" y="1362"/>
                    <a:pt x="2256" y="1357"/>
                  </a:cubicBezTo>
                  <a:cubicBezTo>
                    <a:pt x="2252" y="1355"/>
                    <a:pt x="2247" y="1357"/>
                    <a:pt x="2244" y="1361"/>
                  </a:cubicBezTo>
                  <a:cubicBezTo>
                    <a:pt x="2240" y="1366"/>
                    <a:pt x="2240" y="1375"/>
                    <a:pt x="2242" y="1382"/>
                  </a:cubicBezTo>
                  <a:cubicBezTo>
                    <a:pt x="2248" y="1403"/>
                    <a:pt x="2256" y="1423"/>
                    <a:pt x="2266" y="1442"/>
                  </a:cubicBezTo>
                  <a:cubicBezTo>
                    <a:pt x="2271" y="1451"/>
                    <a:pt x="2276" y="1460"/>
                    <a:pt x="2282" y="1468"/>
                  </a:cubicBezTo>
                  <a:cubicBezTo>
                    <a:pt x="2285" y="1473"/>
                    <a:pt x="2299" y="1497"/>
                    <a:pt x="2299" y="1487"/>
                  </a:cubicBezTo>
                  <a:cubicBezTo>
                    <a:pt x="2299" y="1475"/>
                    <a:pt x="2296" y="1462"/>
                    <a:pt x="2293" y="1451"/>
                  </a:cubicBezTo>
                  <a:cubicBezTo>
                    <a:pt x="2290" y="1434"/>
                    <a:pt x="2285" y="1416"/>
                    <a:pt x="2280" y="1400"/>
                  </a:cubicBezTo>
                  <a:close/>
                  <a:moveTo>
                    <a:pt x="3386" y="408"/>
                  </a:moveTo>
                  <a:cubicBezTo>
                    <a:pt x="3397" y="437"/>
                    <a:pt x="3417" y="457"/>
                    <a:pt x="3437" y="474"/>
                  </a:cubicBezTo>
                  <a:cubicBezTo>
                    <a:pt x="3439" y="475"/>
                    <a:pt x="3441" y="477"/>
                    <a:pt x="3443" y="477"/>
                  </a:cubicBezTo>
                  <a:cubicBezTo>
                    <a:pt x="3444" y="478"/>
                    <a:pt x="3445" y="478"/>
                    <a:pt x="3445" y="477"/>
                  </a:cubicBezTo>
                  <a:cubicBezTo>
                    <a:pt x="3447" y="477"/>
                    <a:pt x="3448" y="477"/>
                    <a:pt x="3449" y="475"/>
                  </a:cubicBezTo>
                  <a:cubicBezTo>
                    <a:pt x="3453" y="470"/>
                    <a:pt x="3447" y="457"/>
                    <a:pt x="3446" y="452"/>
                  </a:cubicBezTo>
                  <a:cubicBezTo>
                    <a:pt x="3442" y="444"/>
                    <a:pt x="3438" y="436"/>
                    <a:pt x="3434" y="428"/>
                  </a:cubicBezTo>
                  <a:cubicBezTo>
                    <a:pt x="3428" y="415"/>
                    <a:pt x="3421" y="402"/>
                    <a:pt x="3412" y="390"/>
                  </a:cubicBezTo>
                  <a:cubicBezTo>
                    <a:pt x="3409" y="385"/>
                    <a:pt x="3405" y="380"/>
                    <a:pt x="3400" y="379"/>
                  </a:cubicBezTo>
                  <a:cubicBezTo>
                    <a:pt x="3395" y="377"/>
                    <a:pt x="3389" y="379"/>
                    <a:pt x="3386" y="384"/>
                  </a:cubicBezTo>
                  <a:cubicBezTo>
                    <a:pt x="3384" y="387"/>
                    <a:pt x="3383" y="392"/>
                    <a:pt x="3384" y="396"/>
                  </a:cubicBezTo>
                  <a:cubicBezTo>
                    <a:pt x="3384" y="400"/>
                    <a:pt x="3385" y="404"/>
                    <a:pt x="3386" y="408"/>
                  </a:cubicBezTo>
                  <a:close/>
                  <a:moveTo>
                    <a:pt x="2280" y="694"/>
                  </a:moveTo>
                  <a:cubicBezTo>
                    <a:pt x="2275" y="680"/>
                    <a:pt x="2270" y="656"/>
                    <a:pt x="2256" y="651"/>
                  </a:cubicBezTo>
                  <a:cubicBezTo>
                    <a:pt x="2252" y="650"/>
                    <a:pt x="2247" y="651"/>
                    <a:pt x="2244" y="655"/>
                  </a:cubicBezTo>
                  <a:cubicBezTo>
                    <a:pt x="2240" y="661"/>
                    <a:pt x="2240" y="669"/>
                    <a:pt x="2242" y="676"/>
                  </a:cubicBezTo>
                  <a:cubicBezTo>
                    <a:pt x="2248" y="697"/>
                    <a:pt x="2256" y="718"/>
                    <a:pt x="2266" y="736"/>
                  </a:cubicBezTo>
                  <a:cubicBezTo>
                    <a:pt x="2271" y="745"/>
                    <a:pt x="2276" y="754"/>
                    <a:pt x="2282" y="763"/>
                  </a:cubicBezTo>
                  <a:cubicBezTo>
                    <a:pt x="2285" y="767"/>
                    <a:pt x="2299" y="791"/>
                    <a:pt x="2299" y="781"/>
                  </a:cubicBezTo>
                  <a:cubicBezTo>
                    <a:pt x="2299" y="769"/>
                    <a:pt x="2296" y="757"/>
                    <a:pt x="2293" y="745"/>
                  </a:cubicBezTo>
                  <a:cubicBezTo>
                    <a:pt x="2290" y="728"/>
                    <a:pt x="2285" y="711"/>
                    <a:pt x="2280" y="694"/>
                  </a:cubicBezTo>
                  <a:close/>
                  <a:moveTo>
                    <a:pt x="3386" y="1116"/>
                  </a:moveTo>
                  <a:cubicBezTo>
                    <a:pt x="3397" y="1145"/>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2"/>
                    <a:pt x="3438" y="1145"/>
                    <a:pt x="3434" y="1137"/>
                  </a:cubicBezTo>
                  <a:cubicBezTo>
                    <a:pt x="3428" y="1123"/>
                    <a:pt x="3421" y="1110"/>
                    <a:pt x="3412" y="1098"/>
                  </a:cubicBezTo>
                  <a:cubicBezTo>
                    <a:pt x="3409" y="1093"/>
                    <a:pt x="3405" y="1089"/>
                    <a:pt x="3400" y="1087"/>
                  </a:cubicBezTo>
                  <a:cubicBezTo>
                    <a:pt x="3395" y="1085"/>
                    <a:pt x="3389" y="1087"/>
                    <a:pt x="3386" y="1092"/>
                  </a:cubicBezTo>
                  <a:cubicBezTo>
                    <a:pt x="3384" y="1096"/>
                    <a:pt x="3383" y="1100"/>
                    <a:pt x="3384" y="1104"/>
                  </a:cubicBezTo>
                  <a:cubicBezTo>
                    <a:pt x="3384" y="1108"/>
                    <a:pt x="3385" y="1112"/>
                    <a:pt x="3386" y="1116"/>
                  </a:cubicBezTo>
                  <a:close/>
                  <a:moveTo>
                    <a:pt x="2323" y="762"/>
                  </a:moveTo>
                  <a:cubicBezTo>
                    <a:pt x="2329" y="754"/>
                    <a:pt x="2335" y="746"/>
                    <a:pt x="2340" y="737"/>
                  </a:cubicBezTo>
                  <a:cubicBezTo>
                    <a:pt x="2347" y="726"/>
                    <a:pt x="2353" y="714"/>
                    <a:pt x="2359" y="701"/>
                  </a:cubicBezTo>
                  <a:cubicBezTo>
                    <a:pt x="2364" y="689"/>
                    <a:pt x="2370" y="677"/>
                    <a:pt x="2368" y="662"/>
                  </a:cubicBezTo>
                  <a:cubicBezTo>
                    <a:pt x="2368" y="659"/>
                    <a:pt x="2367" y="655"/>
                    <a:pt x="2366" y="653"/>
                  </a:cubicBezTo>
                  <a:cubicBezTo>
                    <a:pt x="2363" y="650"/>
                    <a:pt x="2360" y="650"/>
                    <a:pt x="2357" y="651"/>
                  </a:cubicBezTo>
                  <a:cubicBezTo>
                    <a:pt x="2350" y="653"/>
                    <a:pt x="2346" y="659"/>
                    <a:pt x="2342" y="666"/>
                  </a:cubicBezTo>
                  <a:cubicBezTo>
                    <a:pt x="2337" y="673"/>
                    <a:pt x="2332" y="681"/>
                    <a:pt x="2329" y="690"/>
                  </a:cubicBezTo>
                  <a:cubicBezTo>
                    <a:pt x="2323" y="705"/>
                    <a:pt x="2319" y="720"/>
                    <a:pt x="2314" y="735"/>
                  </a:cubicBezTo>
                  <a:cubicBezTo>
                    <a:pt x="2310" y="750"/>
                    <a:pt x="2301" y="776"/>
                    <a:pt x="2305" y="780"/>
                  </a:cubicBezTo>
                  <a:cubicBezTo>
                    <a:pt x="2308" y="784"/>
                    <a:pt x="2318" y="769"/>
                    <a:pt x="2323" y="762"/>
                  </a:cubicBezTo>
                  <a:close/>
                  <a:moveTo>
                    <a:pt x="2305" y="75"/>
                  </a:moveTo>
                  <a:cubicBezTo>
                    <a:pt x="2308" y="79"/>
                    <a:pt x="2318" y="63"/>
                    <a:pt x="2323" y="56"/>
                  </a:cubicBezTo>
                  <a:cubicBezTo>
                    <a:pt x="2329" y="48"/>
                    <a:pt x="2335" y="40"/>
                    <a:pt x="2340" y="32"/>
                  </a:cubicBezTo>
                  <a:cubicBezTo>
                    <a:pt x="2346" y="22"/>
                    <a:pt x="2352" y="11"/>
                    <a:pt x="2357" y="0"/>
                  </a:cubicBezTo>
                  <a:cubicBezTo>
                    <a:pt x="2323" y="0"/>
                    <a:pt x="2323" y="0"/>
                    <a:pt x="2323" y="0"/>
                  </a:cubicBezTo>
                  <a:cubicBezTo>
                    <a:pt x="2320" y="10"/>
                    <a:pt x="2317" y="20"/>
                    <a:pt x="2314" y="29"/>
                  </a:cubicBezTo>
                  <a:cubicBezTo>
                    <a:pt x="2310" y="44"/>
                    <a:pt x="2301" y="71"/>
                    <a:pt x="2305" y="75"/>
                  </a:cubicBezTo>
                  <a:close/>
                  <a:moveTo>
                    <a:pt x="2285" y="1535"/>
                  </a:moveTo>
                  <a:cubicBezTo>
                    <a:pt x="2287" y="1536"/>
                    <a:pt x="2289" y="1538"/>
                    <a:pt x="2291" y="1539"/>
                  </a:cubicBezTo>
                  <a:cubicBezTo>
                    <a:pt x="2292" y="1539"/>
                    <a:pt x="2293" y="1539"/>
                    <a:pt x="2293" y="1539"/>
                  </a:cubicBezTo>
                  <a:cubicBezTo>
                    <a:pt x="2295" y="1539"/>
                    <a:pt x="2296" y="1538"/>
                    <a:pt x="2297" y="1537"/>
                  </a:cubicBezTo>
                  <a:cubicBezTo>
                    <a:pt x="2301" y="1532"/>
                    <a:pt x="2295" y="1518"/>
                    <a:pt x="2294" y="1514"/>
                  </a:cubicBezTo>
                  <a:cubicBezTo>
                    <a:pt x="2290" y="1505"/>
                    <a:pt x="2286" y="1497"/>
                    <a:pt x="2282" y="1490"/>
                  </a:cubicBezTo>
                  <a:cubicBezTo>
                    <a:pt x="2276" y="1476"/>
                    <a:pt x="2269" y="1463"/>
                    <a:pt x="2260" y="1451"/>
                  </a:cubicBezTo>
                  <a:cubicBezTo>
                    <a:pt x="2257" y="1446"/>
                    <a:pt x="2253" y="1442"/>
                    <a:pt x="2248" y="1440"/>
                  </a:cubicBezTo>
                  <a:cubicBezTo>
                    <a:pt x="2243" y="1438"/>
                    <a:pt x="2237" y="1440"/>
                    <a:pt x="2234" y="1445"/>
                  </a:cubicBezTo>
                  <a:cubicBezTo>
                    <a:pt x="2232" y="1448"/>
                    <a:pt x="2231" y="1453"/>
                    <a:pt x="2232" y="1457"/>
                  </a:cubicBezTo>
                  <a:cubicBezTo>
                    <a:pt x="2232" y="1461"/>
                    <a:pt x="2233" y="1465"/>
                    <a:pt x="2234" y="1469"/>
                  </a:cubicBezTo>
                  <a:cubicBezTo>
                    <a:pt x="2245" y="1498"/>
                    <a:pt x="2265" y="1518"/>
                    <a:pt x="2285" y="1535"/>
                  </a:cubicBezTo>
                  <a:close/>
                  <a:moveTo>
                    <a:pt x="19" y="762"/>
                  </a:moveTo>
                  <a:cubicBezTo>
                    <a:pt x="25" y="754"/>
                    <a:pt x="31" y="746"/>
                    <a:pt x="36" y="737"/>
                  </a:cubicBezTo>
                  <a:cubicBezTo>
                    <a:pt x="43" y="726"/>
                    <a:pt x="49" y="714"/>
                    <a:pt x="55" y="701"/>
                  </a:cubicBezTo>
                  <a:cubicBezTo>
                    <a:pt x="60" y="689"/>
                    <a:pt x="66" y="677"/>
                    <a:pt x="64" y="662"/>
                  </a:cubicBezTo>
                  <a:cubicBezTo>
                    <a:pt x="64" y="659"/>
                    <a:pt x="63" y="655"/>
                    <a:pt x="62" y="653"/>
                  </a:cubicBezTo>
                  <a:cubicBezTo>
                    <a:pt x="59" y="650"/>
                    <a:pt x="56" y="650"/>
                    <a:pt x="53" y="651"/>
                  </a:cubicBezTo>
                  <a:cubicBezTo>
                    <a:pt x="46" y="653"/>
                    <a:pt x="42" y="659"/>
                    <a:pt x="38" y="666"/>
                  </a:cubicBezTo>
                  <a:cubicBezTo>
                    <a:pt x="33" y="673"/>
                    <a:pt x="28" y="681"/>
                    <a:pt x="25" y="690"/>
                  </a:cubicBezTo>
                  <a:cubicBezTo>
                    <a:pt x="19" y="705"/>
                    <a:pt x="15" y="720"/>
                    <a:pt x="10" y="735"/>
                  </a:cubicBezTo>
                  <a:cubicBezTo>
                    <a:pt x="8" y="743"/>
                    <a:pt x="4" y="755"/>
                    <a:pt x="2" y="765"/>
                  </a:cubicBezTo>
                  <a:cubicBezTo>
                    <a:pt x="2" y="781"/>
                    <a:pt x="2" y="781"/>
                    <a:pt x="2" y="781"/>
                  </a:cubicBezTo>
                  <a:cubicBezTo>
                    <a:pt x="6" y="782"/>
                    <a:pt x="14" y="768"/>
                    <a:pt x="19" y="762"/>
                  </a:cubicBezTo>
                  <a:close/>
                  <a:moveTo>
                    <a:pt x="2373" y="1443"/>
                  </a:moveTo>
                  <a:cubicBezTo>
                    <a:pt x="2373" y="1443"/>
                    <a:pt x="2372" y="1443"/>
                    <a:pt x="2372" y="1443"/>
                  </a:cubicBezTo>
                  <a:cubicBezTo>
                    <a:pt x="2370" y="1441"/>
                    <a:pt x="2367" y="1442"/>
                    <a:pt x="2364" y="1443"/>
                  </a:cubicBezTo>
                  <a:cubicBezTo>
                    <a:pt x="2351" y="1448"/>
                    <a:pt x="2340" y="1463"/>
                    <a:pt x="2331" y="1476"/>
                  </a:cubicBezTo>
                  <a:cubicBezTo>
                    <a:pt x="2319" y="1493"/>
                    <a:pt x="2304" y="1529"/>
                    <a:pt x="2307" y="1535"/>
                  </a:cubicBezTo>
                  <a:cubicBezTo>
                    <a:pt x="2310" y="1542"/>
                    <a:pt x="2348" y="1517"/>
                    <a:pt x="2363" y="1496"/>
                  </a:cubicBezTo>
                  <a:cubicBezTo>
                    <a:pt x="2371" y="1485"/>
                    <a:pt x="2386" y="1463"/>
                    <a:pt x="2377" y="1448"/>
                  </a:cubicBezTo>
                  <a:cubicBezTo>
                    <a:pt x="2376" y="1446"/>
                    <a:pt x="2375" y="1444"/>
                    <a:pt x="2373" y="1443"/>
                  </a:cubicBezTo>
                  <a:close/>
                  <a:moveTo>
                    <a:pt x="2368" y="2073"/>
                  </a:moveTo>
                  <a:cubicBezTo>
                    <a:pt x="2368" y="2070"/>
                    <a:pt x="2367" y="2067"/>
                    <a:pt x="2366" y="2064"/>
                  </a:cubicBezTo>
                  <a:cubicBezTo>
                    <a:pt x="2363" y="2062"/>
                    <a:pt x="2360" y="2061"/>
                    <a:pt x="2357" y="2062"/>
                  </a:cubicBezTo>
                  <a:cubicBezTo>
                    <a:pt x="2350" y="2064"/>
                    <a:pt x="2346" y="2070"/>
                    <a:pt x="2342" y="2077"/>
                  </a:cubicBezTo>
                  <a:cubicBezTo>
                    <a:pt x="2337" y="2085"/>
                    <a:pt x="2332" y="2092"/>
                    <a:pt x="2329" y="2101"/>
                  </a:cubicBezTo>
                  <a:cubicBezTo>
                    <a:pt x="2323" y="2116"/>
                    <a:pt x="2319" y="2131"/>
                    <a:pt x="2314" y="2146"/>
                  </a:cubicBezTo>
                  <a:cubicBezTo>
                    <a:pt x="2313" y="2150"/>
                    <a:pt x="2312" y="2154"/>
                    <a:pt x="2310" y="2158"/>
                  </a:cubicBezTo>
                  <a:cubicBezTo>
                    <a:pt x="2333" y="2158"/>
                    <a:pt x="2333" y="2158"/>
                    <a:pt x="2333" y="2158"/>
                  </a:cubicBezTo>
                  <a:cubicBezTo>
                    <a:pt x="2336" y="2155"/>
                    <a:pt x="2338" y="2152"/>
                    <a:pt x="2340" y="2149"/>
                  </a:cubicBezTo>
                  <a:cubicBezTo>
                    <a:pt x="2347" y="2137"/>
                    <a:pt x="2353" y="2125"/>
                    <a:pt x="2359" y="2112"/>
                  </a:cubicBezTo>
                  <a:cubicBezTo>
                    <a:pt x="2364" y="2100"/>
                    <a:pt x="2370" y="2088"/>
                    <a:pt x="2368" y="2073"/>
                  </a:cubicBezTo>
                  <a:close/>
                  <a:moveTo>
                    <a:pt x="2373" y="738"/>
                  </a:moveTo>
                  <a:cubicBezTo>
                    <a:pt x="2373" y="738"/>
                    <a:pt x="2372" y="737"/>
                    <a:pt x="2372" y="737"/>
                  </a:cubicBezTo>
                  <a:cubicBezTo>
                    <a:pt x="2370" y="736"/>
                    <a:pt x="2367" y="736"/>
                    <a:pt x="2364" y="737"/>
                  </a:cubicBezTo>
                  <a:cubicBezTo>
                    <a:pt x="2351" y="742"/>
                    <a:pt x="2340" y="757"/>
                    <a:pt x="2331" y="770"/>
                  </a:cubicBezTo>
                  <a:cubicBezTo>
                    <a:pt x="2319" y="787"/>
                    <a:pt x="2304" y="823"/>
                    <a:pt x="2307" y="830"/>
                  </a:cubicBezTo>
                  <a:cubicBezTo>
                    <a:pt x="2310" y="836"/>
                    <a:pt x="2348" y="811"/>
                    <a:pt x="2363" y="791"/>
                  </a:cubicBezTo>
                  <a:cubicBezTo>
                    <a:pt x="2371" y="780"/>
                    <a:pt x="2386" y="758"/>
                    <a:pt x="2377" y="742"/>
                  </a:cubicBezTo>
                  <a:cubicBezTo>
                    <a:pt x="2376" y="740"/>
                    <a:pt x="2375" y="739"/>
                    <a:pt x="2373" y="738"/>
                  </a:cubicBezTo>
                  <a:close/>
                  <a:moveTo>
                    <a:pt x="2318" y="2035"/>
                  </a:moveTo>
                  <a:cubicBezTo>
                    <a:pt x="2319" y="2021"/>
                    <a:pt x="2320" y="1998"/>
                    <a:pt x="2308" y="1991"/>
                  </a:cubicBezTo>
                  <a:cubicBezTo>
                    <a:pt x="2303" y="1988"/>
                    <a:pt x="2296" y="1990"/>
                    <a:pt x="2292" y="1995"/>
                  </a:cubicBezTo>
                  <a:cubicBezTo>
                    <a:pt x="2288" y="2000"/>
                    <a:pt x="2286" y="2007"/>
                    <a:pt x="2285" y="2015"/>
                  </a:cubicBezTo>
                  <a:cubicBezTo>
                    <a:pt x="2286" y="2040"/>
                    <a:pt x="2289" y="2065"/>
                    <a:pt x="2292" y="2089"/>
                  </a:cubicBezTo>
                  <a:cubicBezTo>
                    <a:pt x="2294" y="2099"/>
                    <a:pt x="2295" y="2109"/>
                    <a:pt x="2297" y="2119"/>
                  </a:cubicBezTo>
                  <a:cubicBezTo>
                    <a:pt x="2298" y="2122"/>
                    <a:pt x="2301" y="2140"/>
                    <a:pt x="2305" y="2132"/>
                  </a:cubicBezTo>
                  <a:cubicBezTo>
                    <a:pt x="2307" y="2128"/>
                    <a:pt x="2308" y="2122"/>
                    <a:pt x="2309" y="2117"/>
                  </a:cubicBezTo>
                  <a:cubicBezTo>
                    <a:pt x="2311" y="2106"/>
                    <a:pt x="2312" y="2096"/>
                    <a:pt x="2313" y="2086"/>
                  </a:cubicBezTo>
                  <a:cubicBezTo>
                    <a:pt x="2316" y="2069"/>
                    <a:pt x="2317" y="2052"/>
                    <a:pt x="2318" y="2035"/>
                  </a:cubicBezTo>
                  <a:close/>
                  <a:moveTo>
                    <a:pt x="2248" y="2146"/>
                  </a:moveTo>
                  <a:cubicBezTo>
                    <a:pt x="2243" y="2144"/>
                    <a:pt x="2237" y="2145"/>
                    <a:pt x="2234" y="2151"/>
                  </a:cubicBezTo>
                  <a:cubicBezTo>
                    <a:pt x="2233" y="2153"/>
                    <a:pt x="2232" y="2156"/>
                    <a:pt x="2232" y="2158"/>
                  </a:cubicBezTo>
                  <a:cubicBezTo>
                    <a:pt x="2262" y="2158"/>
                    <a:pt x="2262" y="2158"/>
                    <a:pt x="2262" y="2158"/>
                  </a:cubicBezTo>
                  <a:cubicBezTo>
                    <a:pt x="2261" y="2158"/>
                    <a:pt x="2261" y="2157"/>
                    <a:pt x="2260" y="2157"/>
                  </a:cubicBezTo>
                  <a:cubicBezTo>
                    <a:pt x="2257" y="2152"/>
                    <a:pt x="2253" y="2147"/>
                    <a:pt x="2248" y="2146"/>
                  </a:cubicBezTo>
                  <a:close/>
                  <a:moveTo>
                    <a:pt x="2280" y="2105"/>
                  </a:moveTo>
                  <a:cubicBezTo>
                    <a:pt x="2275" y="2091"/>
                    <a:pt x="2270" y="2067"/>
                    <a:pt x="2256" y="2063"/>
                  </a:cubicBezTo>
                  <a:cubicBezTo>
                    <a:pt x="2252" y="2061"/>
                    <a:pt x="2247" y="2062"/>
                    <a:pt x="2244" y="2067"/>
                  </a:cubicBezTo>
                  <a:cubicBezTo>
                    <a:pt x="2240" y="2072"/>
                    <a:pt x="2240" y="2080"/>
                    <a:pt x="2242" y="2087"/>
                  </a:cubicBezTo>
                  <a:cubicBezTo>
                    <a:pt x="2248" y="2108"/>
                    <a:pt x="2256" y="2129"/>
                    <a:pt x="2266" y="2147"/>
                  </a:cubicBezTo>
                  <a:cubicBezTo>
                    <a:pt x="2268" y="2151"/>
                    <a:pt x="2270" y="2155"/>
                    <a:pt x="2272" y="2158"/>
                  </a:cubicBezTo>
                  <a:cubicBezTo>
                    <a:pt x="2294" y="2158"/>
                    <a:pt x="2294" y="2158"/>
                    <a:pt x="2294" y="2158"/>
                  </a:cubicBezTo>
                  <a:cubicBezTo>
                    <a:pt x="2293" y="2158"/>
                    <a:pt x="2293" y="2157"/>
                    <a:pt x="2293" y="2156"/>
                  </a:cubicBezTo>
                  <a:cubicBezTo>
                    <a:pt x="2290" y="2139"/>
                    <a:pt x="2285" y="2122"/>
                    <a:pt x="2280" y="2105"/>
                  </a:cubicBezTo>
                  <a:close/>
                  <a:moveTo>
                    <a:pt x="2373" y="2149"/>
                  </a:moveTo>
                  <a:cubicBezTo>
                    <a:pt x="2373" y="2149"/>
                    <a:pt x="2372" y="2148"/>
                    <a:pt x="2372" y="2148"/>
                  </a:cubicBezTo>
                  <a:cubicBezTo>
                    <a:pt x="2370" y="2147"/>
                    <a:pt x="2367" y="2147"/>
                    <a:pt x="2364" y="2148"/>
                  </a:cubicBezTo>
                  <a:cubicBezTo>
                    <a:pt x="2359" y="2150"/>
                    <a:pt x="2354" y="2154"/>
                    <a:pt x="2349" y="2158"/>
                  </a:cubicBezTo>
                  <a:cubicBezTo>
                    <a:pt x="2379" y="2158"/>
                    <a:pt x="2379" y="2158"/>
                    <a:pt x="2379" y="2158"/>
                  </a:cubicBezTo>
                  <a:cubicBezTo>
                    <a:pt x="2378" y="2157"/>
                    <a:pt x="2378" y="2155"/>
                    <a:pt x="2377" y="2153"/>
                  </a:cubicBezTo>
                  <a:cubicBezTo>
                    <a:pt x="2376" y="2151"/>
                    <a:pt x="2375" y="2150"/>
                    <a:pt x="2373" y="2149"/>
                  </a:cubicBezTo>
                  <a:close/>
                  <a:moveTo>
                    <a:pt x="2373" y="32"/>
                  </a:moveTo>
                  <a:cubicBezTo>
                    <a:pt x="2373" y="32"/>
                    <a:pt x="2372" y="32"/>
                    <a:pt x="2372" y="32"/>
                  </a:cubicBezTo>
                  <a:cubicBezTo>
                    <a:pt x="2370" y="30"/>
                    <a:pt x="2367" y="31"/>
                    <a:pt x="2364" y="32"/>
                  </a:cubicBezTo>
                  <a:cubicBezTo>
                    <a:pt x="2351" y="37"/>
                    <a:pt x="2340" y="51"/>
                    <a:pt x="2331" y="65"/>
                  </a:cubicBezTo>
                  <a:cubicBezTo>
                    <a:pt x="2319" y="82"/>
                    <a:pt x="2304" y="118"/>
                    <a:pt x="2307" y="124"/>
                  </a:cubicBezTo>
                  <a:cubicBezTo>
                    <a:pt x="2310" y="130"/>
                    <a:pt x="2348" y="105"/>
                    <a:pt x="2363" y="85"/>
                  </a:cubicBezTo>
                  <a:cubicBezTo>
                    <a:pt x="2371" y="74"/>
                    <a:pt x="2386" y="52"/>
                    <a:pt x="2377" y="36"/>
                  </a:cubicBezTo>
                  <a:cubicBezTo>
                    <a:pt x="2376" y="35"/>
                    <a:pt x="2375" y="33"/>
                    <a:pt x="2373" y="32"/>
                  </a:cubicBezTo>
                  <a:close/>
                  <a:moveTo>
                    <a:pt x="3525" y="1794"/>
                  </a:moveTo>
                  <a:cubicBezTo>
                    <a:pt x="3525" y="1794"/>
                    <a:pt x="3524" y="1794"/>
                    <a:pt x="3524" y="1794"/>
                  </a:cubicBezTo>
                  <a:cubicBezTo>
                    <a:pt x="3522" y="1792"/>
                    <a:pt x="3519" y="1793"/>
                    <a:pt x="3516" y="1794"/>
                  </a:cubicBezTo>
                  <a:cubicBezTo>
                    <a:pt x="3503" y="1799"/>
                    <a:pt x="3492" y="1813"/>
                    <a:pt x="3483" y="1827"/>
                  </a:cubicBezTo>
                  <a:cubicBezTo>
                    <a:pt x="3471" y="1844"/>
                    <a:pt x="3456" y="1880"/>
                    <a:pt x="3459" y="1886"/>
                  </a:cubicBezTo>
                  <a:cubicBezTo>
                    <a:pt x="3462" y="1892"/>
                    <a:pt x="3500" y="1868"/>
                    <a:pt x="3515" y="1847"/>
                  </a:cubicBezTo>
                  <a:cubicBezTo>
                    <a:pt x="3523" y="1836"/>
                    <a:pt x="3538" y="1814"/>
                    <a:pt x="3529" y="1799"/>
                  </a:cubicBezTo>
                  <a:cubicBezTo>
                    <a:pt x="3528" y="1797"/>
                    <a:pt x="3527" y="1795"/>
                    <a:pt x="3525" y="1794"/>
                  </a:cubicBezTo>
                  <a:close/>
                  <a:moveTo>
                    <a:pt x="3525" y="1091"/>
                  </a:moveTo>
                  <a:cubicBezTo>
                    <a:pt x="3525" y="1090"/>
                    <a:pt x="3524" y="1090"/>
                    <a:pt x="3524" y="1090"/>
                  </a:cubicBezTo>
                  <a:cubicBezTo>
                    <a:pt x="3522" y="1089"/>
                    <a:pt x="3519" y="1089"/>
                    <a:pt x="3516" y="1090"/>
                  </a:cubicBezTo>
                  <a:cubicBezTo>
                    <a:pt x="3503" y="1095"/>
                    <a:pt x="3492" y="1110"/>
                    <a:pt x="3483" y="1123"/>
                  </a:cubicBezTo>
                  <a:cubicBezTo>
                    <a:pt x="3471" y="1140"/>
                    <a:pt x="3456" y="1176"/>
                    <a:pt x="3459" y="1182"/>
                  </a:cubicBezTo>
                  <a:cubicBezTo>
                    <a:pt x="3462" y="1189"/>
                    <a:pt x="3500" y="1164"/>
                    <a:pt x="3515" y="1143"/>
                  </a:cubicBezTo>
                  <a:cubicBezTo>
                    <a:pt x="3523" y="1132"/>
                    <a:pt x="3538" y="1111"/>
                    <a:pt x="3529" y="1095"/>
                  </a:cubicBezTo>
                  <a:cubicBezTo>
                    <a:pt x="3528" y="1093"/>
                    <a:pt x="3527" y="1092"/>
                    <a:pt x="3525" y="1091"/>
                  </a:cubicBezTo>
                  <a:close/>
                  <a:moveTo>
                    <a:pt x="3475" y="1818"/>
                  </a:moveTo>
                  <a:cubicBezTo>
                    <a:pt x="3481" y="1810"/>
                    <a:pt x="3487" y="1802"/>
                    <a:pt x="3492" y="1794"/>
                  </a:cubicBezTo>
                  <a:cubicBezTo>
                    <a:pt x="3499" y="1782"/>
                    <a:pt x="3505" y="1770"/>
                    <a:pt x="3511" y="1758"/>
                  </a:cubicBezTo>
                  <a:cubicBezTo>
                    <a:pt x="3516" y="1745"/>
                    <a:pt x="3522" y="1733"/>
                    <a:pt x="3520" y="1718"/>
                  </a:cubicBezTo>
                  <a:cubicBezTo>
                    <a:pt x="3520" y="1715"/>
                    <a:pt x="3519" y="1712"/>
                    <a:pt x="3517" y="1710"/>
                  </a:cubicBezTo>
                  <a:cubicBezTo>
                    <a:pt x="3515" y="1707"/>
                    <a:pt x="3512" y="1707"/>
                    <a:pt x="3509" y="1708"/>
                  </a:cubicBezTo>
                  <a:cubicBezTo>
                    <a:pt x="3502" y="1710"/>
                    <a:pt x="3498" y="1716"/>
                    <a:pt x="3494" y="1722"/>
                  </a:cubicBezTo>
                  <a:cubicBezTo>
                    <a:pt x="3489" y="1730"/>
                    <a:pt x="3484" y="1738"/>
                    <a:pt x="3481" y="1746"/>
                  </a:cubicBezTo>
                  <a:cubicBezTo>
                    <a:pt x="3475" y="1761"/>
                    <a:pt x="3471" y="1776"/>
                    <a:pt x="3466" y="1792"/>
                  </a:cubicBezTo>
                  <a:cubicBezTo>
                    <a:pt x="3462" y="1806"/>
                    <a:pt x="3453" y="1833"/>
                    <a:pt x="3457" y="1837"/>
                  </a:cubicBezTo>
                  <a:cubicBezTo>
                    <a:pt x="3460" y="1841"/>
                    <a:pt x="3470" y="1826"/>
                    <a:pt x="3475" y="1818"/>
                  </a:cubicBezTo>
                  <a:close/>
                  <a:moveTo>
                    <a:pt x="3434" y="1840"/>
                  </a:moveTo>
                  <a:cubicBezTo>
                    <a:pt x="3428" y="1827"/>
                    <a:pt x="3421" y="1814"/>
                    <a:pt x="3412" y="1802"/>
                  </a:cubicBezTo>
                  <a:cubicBezTo>
                    <a:pt x="3409" y="1797"/>
                    <a:pt x="3405" y="1793"/>
                    <a:pt x="3400" y="1791"/>
                  </a:cubicBezTo>
                  <a:cubicBezTo>
                    <a:pt x="3395" y="1789"/>
                    <a:pt x="3389" y="1791"/>
                    <a:pt x="3386" y="1796"/>
                  </a:cubicBezTo>
                  <a:cubicBezTo>
                    <a:pt x="3384" y="1799"/>
                    <a:pt x="3383" y="1804"/>
                    <a:pt x="3384" y="1808"/>
                  </a:cubicBezTo>
                  <a:cubicBezTo>
                    <a:pt x="3384" y="1812"/>
                    <a:pt x="3385" y="1816"/>
                    <a:pt x="3386" y="1820"/>
                  </a:cubicBezTo>
                  <a:cubicBezTo>
                    <a:pt x="3397" y="1849"/>
                    <a:pt x="3417" y="1869"/>
                    <a:pt x="3437" y="1886"/>
                  </a:cubicBezTo>
                  <a:cubicBezTo>
                    <a:pt x="3439" y="1887"/>
                    <a:pt x="3441" y="1889"/>
                    <a:pt x="3443" y="1889"/>
                  </a:cubicBezTo>
                  <a:cubicBezTo>
                    <a:pt x="3444" y="1890"/>
                    <a:pt x="3445" y="1890"/>
                    <a:pt x="3445" y="1890"/>
                  </a:cubicBezTo>
                  <a:cubicBezTo>
                    <a:pt x="3447" y="1889"/>
                    <a:pt x="3448" y="1889"/>
                    <a:pt x="3449" y="1888"/>
                  </a:cubicBezTo>
                  <a:cubicBezTo>
                    <a:pt x="3453" y="1883"/>
                    <a:pt x="3447" y="1869"/>
                    <a:pt x="3446" y="1865"/>
                  </a:cubicBezTo>
                  <a:cubicBezTo>
                    <a:pt x="3442" y="1856"/>
                    <a:pt x="3438" y="1848"/>
                    <a:pt x="3434" y="1840"/>
                  </a:cubicBezTo>
                  <a:close/>
                  <a:moveTo>
                    <a:pt x="3457" y="1778"/>
                  </a:moveTo>
                  <a:cubicBezTo>
                    <a:pt x="3459" y="1773"/>
                    <a:pt x="3460" y="1767"/>
                    <a:pt x="3461" y="1762"/>
                  </a:cubicBezTo>
                  <a:cubicBezTo>
                    <a:pt x="3463" y="1752"/>
                    <a:pt x="3464" y="1742"/>
                    <a:pt x="3465" y="1731"/>
                  </a:cubicBezTo>
                  <a:cubicBezTo>
                    <a:pt x="3468" y="1715"/>
                    <a:pt x="3469" y="1698"/>
                    <a:pt x="3470" y="1680"/>
                  </a:cubicBezTo>
                  <a:cubicBezTo>
                    <a:pt x="3471" y="1666"/>
                    <a:pt x="3472" y="1643"/>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4"/>
                  </a:cubicBezTo>
                  <a:cubicBezTo>
                    <a:pt x="3450" y="1767"/>
                    <a:pt x="3453" y="1786"/>
                    <a:pt x="3457" y="1778"/>
                  </a:cubicBezTo>
                  <a:close/>
                  <a:moveTo>
                    <a:pt x="3432" y="1751"/>
                  </a:moveTo>
                  <a:cubicBezTo>
                    <a:pt x="3427" y="1736"/>
                    <a:pt x="3422" y="1713"/>
                    <a:pt x="3408" y="1708"/>
                  </a:cubicBezTo>
                  <a:cubicBezTo>
                    <a:pt x="3404" y="1706"/>
                    <a:pt x="3399" y="1707"/>
                    <a:pt x="3396" y="1712"/>
                  </a:cubicBezTo>
                  <a:cubicBezTo>
                    <a:pt x="3392" y="1717"/>
                    <a:pt x="3392" y="1726"/>
                    <a:pt x="3394" y="1733"/>
                  </a:cubicBezTo>
                  <a:cubicBezTo>
                    <a:pt x="3400" y="1754"/>
                    <a:pt x="3408" y="1774"/>
                    <a:pt x="3418" y="1793"/>
                  </a:cubicBezTo>
                  <a:cubicBezTo>
                    <a:pt x="3423" y="1802"/>
                    <a:pt x="3428" y="1811"/>
                    <a:pt x="3434" y="1819"/>
                  </a:cubicBezTo>
                  <a:cubicBezTo>
                    <a:pt x="3437" y="1823"/>
                    <a:pt x="3451" y="1848"/>
                    <a:pt x="3451" y="1838"/>
                  </a:cubicBezTo>
                  <a:cubicBezTo>
                    <a:pt x="3451" y="1826"/>
                    <a:pt x="3448" y="1813"/>
                    <a:pt x="3445" y="1802"/>
                  </a:cubicBezTo>
                  <a:cubicBezTo>
                    <a:pt x="3442" y="1784"/>
                    <a:pt x="3437" y="1767"/>
                    <a:pt x="3432" y="1751"/>
                  </a:cubicBezTo>
                  <a:close/>
                  <a:moveTo>
                    <a:pt x="1221" y="382"/>
                  </a:moveTo>
                  <a:cubicBezTo>
                    <a:pt x="1221" y="382"/>
                    <a:pt x="1220" y="382"/>
                    <a:pt x="1220" y="381"/>
                  </a:cubicBezTo>
                  <a:cubicBezTo>
                    <a:pt x="1218" y="380"/>
                    <a:pt x="1215" y="380"/>
                    <a:pt x="1212" y="381"/>
                  </a:cubicBezTo>
                  <a:cubicBezTo>
                    <a:pt x="1199" y="387"/>
                    <a:pt x="1188" y="401"/>
                    <a:pt x="1179" y="415"/>
                  </a:cubicBezTo>
                  <a:cubicBezTo>
                    <a:pt x="1168" y="432"/>
                    <a:pt x="1152" y="468"/>
                    <a:pt x="1155" y="474"/>
                  </a:cubicBezTo>
                  <a:cubicBezTo>
                    <a:pt x="1158" y="480"/>
                    <a:pt x="1196" y="455"/>
                    <a:pt x="1211" y="435"/>
                  </a:cubicBezTo>
                  <a:cubicBezTo>
                    <a:pt x="1219" y="424"/>
                    <a:pt x="1234" y="402"/>
                    <a:pt x="1225" y="386"/>
                  </a:cubicBezTo>
                  <a:cubicBezTo>
                    <a:pt x="1224" y="385"/>
                    <a:pt x="1223" y="383"/>
                    <a:pt x="1221" y="382"/>
                  </a:cubicBezTo>
                  <a:close/>
                  <a:moveTo>
                    <a:pt x="69" y="2149"/>
                  </a:moveTo>
                  <a:cubicBezTo>
                    <a:pt x="69" y="2149"/>
                    <a:pt x="68" y="2148"/>
                    <a:pt x="68" y="2148"/>
                  </a:cubicBezTo>
                  <a:cubicBezTo>
                    <a:pt x="66" y="2147"/>
                    <a:pt x="63" y="2147"/>
                    <a:pt x="60" y="2148"/>
                  </a:cubicBezTo>
                  <a:cubicBezTo>
                    <a:pt x="55" y="2150"/>
                    <a:pt x="50" y="2154"/>
                    <a:pt x="45" y="2158"/>
                  </a:cubicBezTo>
                  <a:cubicBezTo>
                    <a:pt x="75" y="2158"/>
                    <a:pt x="75" y="2158"/>
                    <a:pt x="75" y="2158"/>
                  </a:cubicBezTo>
                  <a:cubicBezTo>
                    <a:pt x="74" y="2157"/>
                    <a:pt x="74" y="2155"/>
                    <a:pt x="73" y="2153"/>
                  </a:cubicBezTo>
                  <a:cubicBezTo>
                    <a:pt x="72" y="2151"/>
                    <a:pt x="71" y="2150"/>
                    <a:pt x="69" y="2149"/>
                  </a:cubicBezTo>
                  <a:close/>
                  <a:moveTo>
                    <a:pt x="69" y="1443"/>
                  </a:moveTo>
                  <a:cubicBezTo>
                    <a:pt x="69" y="1443"/>
                    <a:pt x="68" y="1443"/>
                    <a:pt x="68" y="1443"/>
                  </a:cubicBezTo>
                  <a:cubicBezTo>
                    <a:pt x="66" y="1441"/>
                    <a:pt x="63" y="1442"/>
                    <a:pt x="60" y="1443"/>
                  </a:cubicBezTo>
                  <a:cubicBezTo>
                    <a:pt x="47" y="1448"/>
                    <a:pt x="36" y="1463"/>
                    <a:pt x="27" y="1476"/>
                  </a:cubicBezTo>
                  <a:cubicBezTo>
                    <a:pt x="16" y="1493"/>
                    <a:pt x="0" y="1529"/>
                    <a:pt x="3" y="1535"/>
                  </a:cubicBezTo>
                  <a:cubicBezTo>
                    <a:pt x="6" y="1542"/>
                    <a:pt x="44" y="1517"/>
                    <a:pt x="59" y="1496"/>
                  </a:cubicBezTo>
                  <a:cubicBezTo>
                    <a:pt x="67" y="1485"/>
                    <a:pt x="82" y="1463"/>
                    <a:pt x="73" y="1448"/>
                  </a:cubicBezTo>
                  <a:cubicBezTo>
                    <a:pt x="72" y="1446"/>
                    <a:pt x="71" y="1444"/>
                    <a:pt x="69" y="1443"/>
                  </a:cubicBezTo>
                  <a:close/>
                  <a:moveTo>
                    <a:pt x="64" y="2073"/>
                  </a:moveTo>
                  <a:cubicBezTo>
                    <a:pt x="64" y="2070"/>
                    <a:pt x="63" y="2067"/>
                    <a:pt x="62" y="2064"/>
                  </a:cubicBezTo>
                  <a:cubicBezTo>
                    <a:pt x="59" y="2062"/>
                    <a:pt x="56" y="2061"/>
                    <a:pt x="53" y="2062"/>
                  </a:cubicBezTo>
                  <a:cubicBezTo>
                    <a:pt x="46" y="2064"/>
                    <a:pt x="42" y="2070"/>
                    <a:pt x="38" y="2077"/>
                  </a:cubicBezTo>
                  <a:cubicBezTo>
                    <a:pt x="33" y="2085"/>
                    <a:pt x="28" y="2092"/>
                    <a:pt x="25" y="2101"/>
                  </a:cubicBezTo>
                  <a:cubicBezTo>
                    <a:pt x="19" y="2116"/>
                    <a:pt x="15" y="2131"/>
                    <a:pt x="10" y="2146"/>
                  </a:cubicBezTo>
                  <a:cubicBezTo>
                    <a:pt x="9" y="2150"/>
                    <a:pt x="8" y="2154"/>
                    <a:pt x="6" y="2158"/>
                  </a:cubicBezTo>
                  <a:cubicBezTo>
                    <a:pt x="30" y="2158"/>
                    <a:pt x="30" y="2158"/>
                    <a:pt x="30" y="2158"/>
                  </a:cubicBezTo>
                  <a:cubicBezTo>
                    <a:pt x="32" y="2155"/>
                    <a:pt x="34" y="2152"/>
                    <a:pt x="36" y="2149"/>
                  </a:cubicBezTo>
                  <a:cubicBezTo>
                    <a:pt x="43" y="2137"/>
                    <a:pt x="49" y="2125"/>
                    <a:pt x="55" y="2112"/>
                  </a:cubicBezTo>
                  <a:cubicBezTo>
                    <a:pt x="60" y="2100"/>
                    <a:pt x="66" y="2088"/>
                    <a:pt x="64" y="2073"/>
                  </a:cubicBezTo>
                  <a:close/>
                  <a:moveTo>
                    <a:pt x="19" y="1467"/>
                  </a:moveTo>
                  <a:cubicBezTo>
                    <a:pt x="25" y="1460"/>
                    <a:pt x="31" y="1451"/>
                    <a:pt x="36" y="1443"/>
                  </a:cubicBezTo>
                  <a:cubicBezTo>
                    <a:pt x="43" y="1432"/>
                    <a:pt x="49" y="1420"/>
                    <a:pt x="55" y="1407"/>
                  </a:cubicBezTo>
                  <a:cubicBezTo>
                    <a:pt x="60" y="1395"/>
                    <a:pt x="66" y="1382"/>
                    <a:pt x="64" y="1367"/>
                  </a:cubicBezTo>
                  <a:cubicBezTo>
                    <a:pt x="64" y="1364"/>
                    <a:pt x="63" y="1361"/>
                    <a:pt x="62" y="1359"/>
                  </a:cubicBezTo>
                  <a:cubicBezTo>
                    <a:pt x="59" y="1356"/>
                    <a:pt x="56" y="1356"/>
                    <a:pt x="53" y="1357"/>
                  </a:cubicBezTo>
                  <a:cubicBezTo>
                    <a:pt x="46" y="1359"/>
                    <a:pt x="42" y="1365"/>
                    <a:pt x="38" y="1371"/>
                  </a:cubicBezTo>
                  <a:cubicBezTo>
                    <a:pt x="33" y="1379"/>
                    <a:pt x="28" y="1387"/>
                    <a:pt x="25" y="1396"/>
                  </a:cubicBezTo>
                  <a:cubicBezTo>
                    <a:pt x="19" y="1410"/>
                    <a:pt x="15" y="1425"/>
                    <a:pt x="10" y="1441"/>
                  </a:cubicBezTo>
                  <a:cubicBezTo>
                    <a:pt x="8" y="1449"/>
                    <a:pt x="4" y="1461"/>
                    <a:pt x="2" y="1470"/>
                  </a:cubicBezTo>
                  <a:cubicBezTo>
                    <a:pt x="2" y="1487"/>
                    <a:pt x="2" y="1487"/>
                    <a:pt x="2" y="1487"/>
                  </a:cubicBezTo>
                  <a:cubicBezTo>
                    <a:pt x="6" y="1488"/>
                    <a:pt x="14" y="1474"/>
                    <a:pt x="19" y="1467"/>
                  </a:cubicBezTo>
                  <a:close/>
                  <a:moveTo>
                    <a:pt x="9" y="1381"/>
                  </a:moveTo>
                  <a:cubicBezTo>
                    <a:pt x="12" y="1364"/>
                    <a:pt x="14" y="1347"/>
                    <a:pt x="14" y="1330"/>
                  </a:cubicBezTo>
                  <a:cubicBezTo>
                    <a:pt x="15" y="1315"/>
                    <a:pt x="16" y="1293"/>
                    <a:pt x="4" y="1285"/>
                  </a:cubicBezTo>
                  <a:cubicBezTo>
                    <a:pt x="3" y="1285"/>
                    <a:pt x="2" y="1285"/>
                    <a:pt x="2" y="1284"/>
                  </a:cubicBezTo>
                  <a:cubicBezTo>
                    <a:pt x="2" y="1425"/>
                    <a:pt x="2" y="1425"/>
                    <a:pt x="2" y="1425"/>
                  </a:cubicBezTo>
                  <a:cubicBezTo>
                    <a:pt x="3" y="1421"/>
                    <a:pt x="4" y="1415"/>
                    <a:pt x="5" y="1411"/>
                  </a:cubicBezTo>
                  <a:cubicBezTo>
                    <a:pt x="7" y="1401"/>
                    <a:pt x="8" y="1391"/>
                    <a:pt x="9" y="1381"/>
                  </a:cubicBezTo>
                  <a:close/>
                  <a:moveTo>
                    <a:pt x="69" y="738"/>
                  </a:moveTo>
                  <a:cubicBezTo>
                    <a:pt x="69" y="738"/>
                    <a:pt x="68" y="737"/>
                    <a:pt x="68" y="737"/>
                  </a:cubicBezTo>
                  <a:cubicBezTo>
                    <a:pt x="66" y="736"/>
                    <a:pt x="63" y="736"/>
                    <a:pt x="60" y="737"/>
                  </a:cubicBezTo>
                  <a:cubicBezTo>
                    <a:pt x="47" y="742"/>
                    <a:pt x="36" y="757"/>
                    <a:pt x="27" y="770"/>
                  </a:cubicBezTo>
                  <a:cubicBezTo>
                    <a:pt x="16" y="787"/>
                    <a:pt x="0" y="823"/>
                    <a:pt x="3" y="830"/>
                  </a:cubicBezTo>
                  <a:cubicBezTo>
                    <a:pt x="6" y="836"/>
                    <a:pt x="44" y="811"/>
                    <a:pt x="59" y="791"/>
                  </a:cubicBezTo>
                  <a:cubicBezTo>
                    <a:pt x="67" y="780"/>
                    <a:pt x="82" y="758"/>
                    <a:pt x="73" y="742"/>
                  </a:cubicBezTo>
                  <a:cubicBezTo>
                    <a:pt x="72" y="740"/>
                    <a:pt x="71" y="739"/>
                    <a:pt x="69" y="738"/>
                  </a:cubicBezTo>
                  <a:close/>
                  <a:moveTo>
                    <a:pt x="14" y="2035"/>
                  </a:moveTo>
                  <a:cubicBezTo>
                    <a:pt x="15" y="2021"/>
                    <a:pt x="16" y="1998"/>
                    <a:pt x="4" y="1991"/>
                  </a:cubicBezTo>
                  <a:cubicBezTo>
                    <a:pt x="3" y="1990"/>
                    <a:pt x="2" y="1990"/>
                    <a:pt x="2" y="1990"/>
                  </a:cubicBezTo>
                  <a:cubicBezTo>
                    <a:pt x="2" y="2131"/>
                    <a:pt x="2" y="2131"/>
                    <a:pt x="2" y="2131"/>
                  </a:cubicBezTo>
                  <a:cubicBezTo>
                    <a:pt x="3" y="2126"/>
                    <a:pt x="4" y="2121"/>
                    <a:pt x="5" y="2117"/>
                  </a:cubicBezTo>
                  <a:cubicBezTo>
                    <a:pt x="7" y="2106"/>
                    <a:pt x="8" y="2096"/>
                    <a:pt x="9" y="2086"/>
                  </a:cubicBezTo>
                  <a:cubicBezTo>
                    <a:pt x="12" y="2069"/>
                    <a:pt x="14" y="2052"/>
                    <a:pt x="14" y="2035"/>
                  </a:cubicBezTo>
                  <a:close/>
                  <a:moveTo>
                    <a:pt x="1153" y="1778"/>
                  </a:moveTo>
                  <a:cubicBezTo>
                    <a:pt x="1155" y="1773"/>
                    <a:pt x="1156" y="1767"/>
                    <a:pt x="1157" y="1762"/>
                  </a:cubicBezTo>
                  <a:cubicBezTo>
                    <a:pt x="1159" y="1752"/>
                    <a:pt x="1160" y="1742"/>
                    <a:pt x="1161" y="1731"/>
                  </a:cubicBezTo>
                  <a:cubicBezTo>
                    <a:pt x="1164" y="1715"/>
                    <a:pt x="1165" y="1698"/>
                    <a:pt x="1166" y="1680"/>
                  </a:cubicBezTo>
                  <a:cubicBezTo>
                    <a:pt x="1167" y="1666"/>
                    <a:pt x="1168" y="1643"/>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4"/>
                  </a:cubicBezTo>
                  <a:cubicBezTo>
                    <a:pt x="1146" y="1767"/>
                    <a:pt x="1149" y="1786"/>
                    <a:pt x="1153" y="1778"/>
                  </a:cubicBezTo>
                  <a:close/>
                  <a:moveTo>
                    <a:pt x="1171" y="1818"/>
                  </a:moveTo>
                  <a:cubicBezTo>
                    <a:pt x="1177" y="1810"/>
                    <a:pt x="1183" y="1802"/>
                    <a:pt x="1188" y="1794"/>
                  </a:cubicBezTo>
                  <a:cubicBezTo>
                    <a:pt x="1195" y="1782"/>
                    <a:pt x="1201" y="1770"/>
                    <a:pt x="1207" y="1758"/>
                  </a:cubicBezTo>
                  <a:cubicBezTo>
                    <a:pt x="1212" y="1745"/>
                    <a:pt x="1218" y="1733"/>
                    <a:pt x="1216" y="1718"/>
                  </a:cubicBezTo>
                  <a:cubicBezTo>
                    <a:pt x="1216" y="1715"/>
                    <a:pt x="1215" y="1712"/>
                    <a:pt x="1214" y="1710"/>
                  </a:cubicBezTo>
                  <a:cubicBezTo>
                    <a:pt x="1211" y="1707"/>
                    <a:pt x="1208" y="1707"/>
                    <a:pt x="1205" y="1708"/>
                  </a:cubicBezTo>
                  <a:cubicBezTo>
                    <a:pt x="1198" y="1710"/>
                    <a:pt x="1194" y="1716"/>
                    <a:pt x="1190" y="1722"/>
                  </a:cubicBezTo>
                  <a:cubicBezTo>
                    <a:pt x="1185" y="1730"/>
                    <a:pt x="1180" y="1738"/>
                    <a:pt x="1177" y="1746"/>
                  </a:cubicBezTo>
                  <a:cubicBezTo>
                    <a:pt x="1171" y="1761"/>
                    <a:pt x="1167" y="1776"/>
                    <a:pt x="1162" y="1792"/>
                  </a:cubicBezTo>
                  <a:cubicBezTo>
                    <a:pt x="1158" y="1806"/>
                    <a:pt x="1149" y="1833"/>
                    <a:pt x="1153" y="1837"/>
                  </a:cubicBezTo>
                  <a:cubicBezTo>
                    <a:pt x="1156" y="1841"/>
                    <a:pt x="1166" y="1826"/>
                    <a:pt x="1171" y="1818"/>
                  </a:cubicBezTo>
                  <a:close/>
                  <a:moveTo>
                    <a:pt x="1221" y="1091"/>
                  </a:moveTo>
                  <a:cubicBezTo>
                    <a:pt x="1221" y="1090"/>
                    <a:pt x="1220" y="1090"/>
                    <a:pt x="1220" y="1090"/>
                  </a:cubicBezTo>
                  <a:cubicBezTo>
                    <a:pt x="1218" y="1089"/>
                    <a:pt x="1215" y="1089"/>
                    <a:pt x="1212" y="1090"/>
                  </a:cubicBezTo>
                  <a:cubicBezTo>
                    <a:pt x="1199" y="1095"/>
                    <a:pt x="1188" y="1110"/>
                    <a:pt x="1179" y="1123"/>
                  </a:cubicBezTo>
                  <a:cubicBezTo>
                    <a:pt x="1168" y="1140"/>
                    <a:pt x="1152" y="1176"/>
                    <a:pt x="1155" y="1182"/>
                  </a:cubicBezTo>
                  <a:cubicBezTo>
                    <a:pt x="1158" y="1189"/>
                    <a:pt x="1196" y="1164"/>
                    <a:pt x="1211" y="1143"/>
                  </a:cubicBezTo>
                  <a:cubicBezTo>
                    <a:pt x="1219" y="1132"/>
                    <a:pt x="1234" y="1111"/>
                    <a:pt x="1225" y="1095"/>
                  </a:cubicBezTo>
                  <a:cubicBezTo>
                    <a:pt x="1224" y="1093"/>
                    <a:pt x="1223" y="1092"/>
                    <a:pt x="1221" y="1091"/>
                  </a:cubicBezTo>
                  <a:close/>
                  <a:moveTo>
                    <a:pt x="69" y="32"/>
                  </a:moveTo>
                  <a:cubicBezTo>
                    <a:pt x="69" y="32"/>
                    <a:pt x="68" y="32"/>
                    <a:pt x="68" y="32"/>
                  </a:cubicBezTo>
                  <a:cubicBezTo>
                    <a:pt x="66" y="30"/>
                    <a:pt x="63" y="31"/>
                    <a:pt x="60" y="32"/>
                  </a:cubicBezTo>
                  <a:cubicBezTo>
                    <a:pt x="47" y="37"/>
                    <a:pt x="36" y="51"/>
                    <a:pt x="27" y="65"/>
                  </a:cubicBezTo>
                  <a:cubicBezTo>
                    <a:pt x="16" y="82"/>
                    <a:pt x="0" y="118"/>
                    <a:pt x="3" y="124"/>
                  </a:cubicBezTo>
                  <a:cubicBezTo>
                    <a:pt x="6" y="130"/>
                    <a:pt x="44" y="105"/>
                    <a:pt x="59" y="85"/>
                  </a:cubicBezTo>
                  <a:cubicBezTo>
                    <a:pt x="67" y="74"/>
                    <a:pt x="82" y="52"/>
                    <a:pt x="73" y="36"/>
                  </a:cubicBezTo>
                  <a:cubicBezTo>
                    <a:pt x="72" y="35"/>
                    <a:pt x="71" y="33"/>
                    <a:pt x="69" y="32"/>
                  </a:cubicBezTo>
                  <a:close/>
                  <a:moveTo>
                    <a:pt x="1221" y="1794"/>
                  </a:moveTo>
                  <a:cubicBezTo>
                    <a:pt x="1221" y="1794"/>
                    <a:pt x="1220" y="1794"/>
                    <a:pt x="1220" y="1794"/>
                  </a:cubicBezTo>
                  <a:cubicBezTo>
                    <a:pt x="1218" y="1792"/>
                    <a:pt x="1215" y="1793"/>
                    <a:pt x="1212" y="1794"/>
                  </a:cubicBezTo>
                  <a:cubicBezTo>
                    <a:pt x="1199" y="1799"/>
                    <a:pt x="1188" y="1813"/>
                    <a:pt x="1179" y="1827"/>
                  </a:cubicBezTo>
                  <a:cubicBezTo>
                    <a:pt x="1168" y="1844"/>
                    <a:pt x="1152" y="1880"/>
                    <a:pt x="1155" y="1886"/>
                  </a:cubicBezTo>
                  <a:cubicBezTo>
                    <a:pt x="1158" y="1892"/>
                    <a:pt x="1196" y="1868"/>
                    <a:pt x="1211" y="1847"/>
                  </a:cubicBezTo>
                  <a:cubicBezTo>
                    <a:pt x="1219" y="1836"/>
                    <a:pt x="1234" y="1814"/>
                    <a:pt x="1225" y="1799"/>
                  </a:cubicBezTo>
                  <a:cubicBezTo>
                    <a:pt x="1224" y="1797"/>
                    <a:pt x="1223" y="1795"/>
                    <a:pt x="1221" y="1794"/>
                  </a:cubicBezTo>
                  <a:close/>
                  <a:moveTo>
                    <a:pt x="1130" y="1840"/>
                  </a:moveTo>
                  <a:cubicBezTo>
                    <a:pt x="1124" y="1827"/>
                    <a:pt x="1117" y="1814"/>
                    <a:pt x="1108" y="1802"/>
                  </a:cubicBezTo>
                  <a:cubicBezTo>
                    <a:pt x="1105" y="1797"/>
                    <a:pt x="1101" y="1793"/>
                    <a:pt x="1096" y="1791"/>
                  </a:cubicBezTo>
                  <a:cubicBezTo>
                    <a:pt x="1091" y="1789"/>
                    <a:pt x="1085" y="1791"/>
                    <a:pt x="1082" y="1796"/>
                  </a:cubicBezTo>
                  <a:cubicBezTo>
                    <a:pt x="1080" y="1799"/>
                    <a:pt x="1079" y="1804"/>
                    <a:pt x="1080" y="1808"/>
                  </a:cubicBezTo>
                  <a:cubicBezTo>
                    <a:pt x="1080" y="1812"/>
                    <a:pt x="1081" y="1816"/>
                    <a:pt x="1082" y="1820"/>
                  </a:cubicBezTo>
                  <a:cubicBezTo>
                    <a:pt x="1093" y="1849"/>
                    <a:pt x="1113" y="1869"/>
                    <a:pt x="1133" y="1886"/>
                  </a:cubicBezTo>
                  <a:cubicBezTo>
                    <a:pt x="1135" y="1887"/>
                    <a:pt x="1137" y="1889"/>
                    <a:pt x="1139" y="1889"/>
                  </a:cubicBezTo>
                  <a:cubicBezTo>
                    <a:pt x="1140" y="1890"/>
                    <a:pt x="1141" y="1890"/>
                    <a:pt x="1142" y="1890"/>
                  </a:cubicBezTo>
                  <a:cubicBezTo>
                    <a:pt x="1143" y="1889"/>
                    <a:pt x="1144" y="1889"/>
                    <a:pt x="1145" y="1888"/>
                  </a:cubicBezTo>
                  <a:cubicBezTo>
                    <a:pt x="1149" y="1883"/>
                    <a:pt x="1143" y="1869"/>
                    <a:pt x="1142" y="1865"/>
                  </a:cubicBezTo>
                  <a:cubicBezTo>
                    <a:pt x="1138" y="1856"/>
                    <a:pt x="1134" y="1848"/>
                    <a:pt x="1130" y="1840"/>
                  </a:cubicBezTo>
                  <a:close/>
                  <a:moveTo>
                    <a:pt x="1128" y="1751"/>
                  </a:moveTo>
                  <a:cubicBezTo>
                    <a:pt x="1124" y="1736"/>
                    <a:pt x="1118" y="1713"/>
                    <a:pt x="1104" y="1708"/>
                  </a:cubicBezTo>
                  <a:cubicBezTo>
                    <a:pt x="1100" y="1706"/>
                    <a:pt x="1095" y="1707"/>
                    <a:pt x="1092" y="1712"/>
                  </a:cubicBezTo>
                  <a:cubicBezTo>
                    <a:pt x="1088" y="1717"/>
                    <a:pt x="1088" y="1726"/>
                    <a:pt x="1090" y="1733"/>
                  </a:cubicBezTo>
                  <a:cubicBezTo>
                    <a:pt x="1096" y="1754"/>
                    <a:pt x="1104" y="1774"/>
                    <a:pt x="1114" y="1793"/>
                  </a:cubicBezTo>
                  <a:cubicBezTo>
                    <a:pt x="1119" y="1802"/>
                    <a:pt x="1125" y="1811"/>
                    <a:pt x="1130" y="1819"/>
                  </a:cubicBezTo>
                  <a:cubicBezTo>
                    <a:pt x="1133" y="1823"/>
                    <a:pt x="1147" y="1848"/>
                    <a:pt x="1147" y="1838"/>
                  </a:cubicBezTo>
                  <a:cubicBezTo>
                    <a:pt x="1147" y="1826"/>
                    <a:pt x="1144" y="1813"/>
                    <a:pt x="1141" y="1802"/>
                  </a:cubicBezTo>
                  <a:cubicBezTo>
                    <a:pt x="1138" y="1784"/>
                    <a:pt x="1133" y="1767"/>
                    <a:pt x="1128" y="1751"/>
                  </a:cubicBezTo>
                  <a:close/>
                </a:path>
              </a:pathLst>
            </a:custGeom>
            <a:solidFill>
              <a:schemeClr val="accent1"/>
            </a:solidFill>
            <a:ln w="9525">
              <a:noFill/>
              <a:round/>
              <a:headEnd/>
              <a:tailEnd/>
            </a:ln>
          </p:spPr>
        </p:sp>
        <p:sp>
          <p:nvSpPr>
            <p:cNvPr id="23" name="Freeform 9">
              <a:extLst>
                <a:ext uri="{FF2B5EF4-FFF2-40B4-BE49-F238E27FC236}">
                  <a16:creationId xmlns:a16="http://schemas.microsoft.com/office/drawing/2014/main" id="{E4BE3AA3-52FF-41A8-AC2B-BAC913E78D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82493" y="3378"/>
              <a:ext cx="11205925" cy="6851347"/>
            </a:xfrm>
            <a:custGeom>
              <a:avLst/>
              <a:gdLst/>
              <a:ahLst/>
              <a:cxnLst/>
              <a:rect l="0" t="0" r="r" b="b"/>
              <a:pathLst>
                <a:path w="3531" h="2158">
                  <a:moveTo>
                    <a:pt x="1203" y="57"/>
                  </a:moveTo>
                  <a:cubicBezTo>
                    <a:pt x="1206" y="61"/>
                    <a:pt x="1220" y="86"/>
                    <a:pt x="1220" y="75"/>
                  </a:cubicBezTo>
                  <a:cubicBezTo>
                    <a:pt x="1220" y="64"/>
                    <a:pt x="1217" y="51"/>
                    <a:pt x="1214" y="40"/>
                  </a:cubicBezTo>
                  <a:cubicBezTo>
                    <a:pt x="1211" y="26"/>
                    <a:pt x="1208" y="13"/>
                    <a:pt x="1205" y="0"/>
                  </a:cubicBezTo>
                  <a:cubicBezTo>
                    <a:pt x="1173" y="0"/>
                    <a:pt x="1173" y="0"/>
                    <a:pt x="1173" y="0"/>
                  </a:cubicBezTo>
                  <a:cubicBezTo>
                    <a:pt x="1177" y="11"/>
                    <a:pt x="1182" y="21"/>
                    <a:pt x="1187" y="31"/>
                  </a:cubicBezTo>
                  <a:cubicBezTo>
                    <a:pt x="1192" y="40"/>
                    <a:pt x="1198" y="49"/>
                    <a:pt x="1203" y="57"/>
                  </a:cubicBezTo>
                  <a:close/>
                  <a:moveTo>
                    <a:pt x="1226" y="16"/>
                  </a:moveTo>
                  <a:cubicBezTo>
                    <a:pt x="1228" y="11"/>
                    <a:pt x="1229" y="5"/>
                    <a:pt x="1230" y="0"/>
                  </a:cubicBezTo>
                  <a:cubicBezTo>
                    <a:pt x="1218" y="0"/>
                    <a:pt x="1218" y="0"/>
                    <a:pt x="1218" y="0"/>
                  </a:cubicBezTo>
                  <a:cubicBezTo>
                    <a:pt x="1218" y="1"/>
                    <a:pt x="1218" y="2"/>
                    <a:pt x="1218" y="2"/>
                  </a:cubicBezTo>
                  <a:cubicBezTo>
                    <a:pt x="1219" y="5"/>
                    <a:pt x="1222" y="24"/>
                    <a:pt x="1226" y="16"/>
                  </a:cubicBezTo>
                  <a:close/>
                  <a:moveTo>
                    <a:pt x="1155" y="58"/>
                  </a:moveTo>
                  <a:cubicBezTo>
                    <a:pt x="1166" y="87"/>
                    <a:pt x="1186" y="107"/>
                    <a:pt x="1206" y="124"/>
                  </a:cubicBezTo>
                  <a:cubicBezTo>
                    <a:pt x="1208" y="125"/>
                    <a:pt x="1210" y="127"/>
                    <a:pt x="1212" y="127"/>
                  </a:cubicBezTo>
                  <a:cubicBezTo>
                    <a:pt x="1213" y="128"/>
                    <a:pt x="1214" y="128"/>
                    <a:pt x="1215" y="128"/>
                  </a:cubicBezTo>
                  <a:cubicBezTo>
                    <a:pt x="1216" y="127"/>
                    <a:pt x="1217" y="127"/>
                    <a:pt x="1218" y="125"/>
                  </a:cubicBezTo>
                  <a:cubicBezTo>
                    <a:pt x="1222" y="121"/>
                    <a:pt x="1216" y="107"/>
                    <a:pt x="1215" y="102"/>
                  </a:cubicBezTo>
                  <a:cubicBezTo>
                    <a:pt x="1211" y="94"/>
                    <a:pt x="1207" y="86"/>
                    <a:pt x="1203" y="78"/>
                  </a:cubicBezTo>
                  <a:cubicBezTo>
                    <a:pt x="1197" y="65"/>
                    <a:pt x="1190" y="52"/>
                    <a:pt x="1181" y="40"/>
                  </a:cubicBezTo>
                  <a:cubicBezTo>
                    <a:pt x="1178" y="35"/>
                    <a:pt x="1174" y="31"/>
                    <a:pt x="1169" y="29"/>
                  </a:cubicBezTo>
                  <a:cubicBezTo>
                    <a:pt x="1164" y="27"/>
                    <a:pt x="1158" y="29"/>
                    <a:pt x="1155" y="34"/>
                  </a:cubicBezTo>
                  <a:cubicBezTo>
                    <a:pt x="1153" y="37"/>
                    <a:pt x="1152" y="42"/>
                    <a:pt x="1153" y="46"/>
                  </a:cubicBezTo>
                  <a:cubicBezTo>
                    <a:pt x="1153" y="50"/>
                    <a:pt x="1154" y="54"/>
                    <a:pt x="1155" y="58"/>
                  </a:cubicBezTo>
                  <a:close/>
                  <a:moveTo>
                    <a:pt x="1229" y="580"/>
                  </a:moveTo>
                  <a:cubicBezTo>
                    <a:pt x="1224" y="577"/>
                    <a:pt x="1217" y="579"/>
                    <a:pt x="1213" y="584"/>
                  </a:cubicBezTo>
                  <a:cubicBezTo>
                    <a:pt x="1209" y="589"/>
                    <a:pt x="1207" y="596"/>
                    <a:pt x="1206" y="603"/>
                  </a:cubicBezTo>
                  <a:cubicBezTo>
                    <a:pt x="1207" y="629"/>
                    <a:pt x="1210" y="653"/>
                    <a:pt x="1213" y="678"/>
                  </a:cubicBezTo>
                  <a:cubicBezTo>
                    <a:pt x="1215" y="688"/>
                    <a:pt x="1216" y="698"/>
                    <a:pt x="1218" y="708"/>
                  </a:cubicBezTo>
                  <a:cubicBezTo>
                    <a:pt x="1219" y="711"/>
                    <a:pt x="1222" y="729"/>
                    <a:pt x="1226" y="721"/>
                  </a:cubicBezTo>
                  <a:cubicBezTo>
                    <a:pt x="1228" y="717"/>
                    <a:pt x="1229" y="710"/>
                    <a:pt x="1230" y="705"/>
                  </a:cubicBezTo>
                  <a:cubicBezTo>
                    <a:pt x="1232" y="695"/>
                    <a:pt x="1233" y="685"/>
                    <a:pt x="1234" y="675"/>
                  </a:cubicBezTo>
                  <a:cubicBezTo>
                    <a:pt x="1237" y="658"/>
                    <a:pt x="1238" y="641"/>
                    <a:pt x="1239" y="624"/>
                  </a:cubicBezTo>
                  <a:cubicBezTo>
                    <a:pt x="1240" y="610"/>
                    <a:pt x="1241" y="587"/>
                    <a:pt x="1229" y="580"/>
                  </a:cubicBezTo>
                  <a:close/>
                  <a:moveTo>
                    <a:pt x="1201" y="694"/>
                  </a:moveTo>
                  <a:cubicBezTo>
                    <a:pt x="1197" y="680"/>
                    <a:pt x="1191" y="656"/>
                    <a:pt x="1177" y="651"/>
                  </a:cubicBezTo>
                  <a:cubicBezTo>
                    <a:pt x="1173" y="650"/>
                    <a:pt x="1168" y="651"/>
                    <a:pt x="1165" y="655"/>
                  </a:cubicBezTo>
                  <a:cubicBezTo>
                    <a:pt x="1161" y="661"/>
                    <a:pt x="1161" y="669"/>
                    <a:pt x="1163" y="676"/>
                  </a:cubicBezTo>
                  <a:cubicBezTo>
                    <a:pt x="1169" y="697"/>
                    <a:pt x="1177" y="718"/>
                    <a:pt x="1187" y="736"/>
                  </a:cubicBezTo>
                  <a:cubicBezTo>
                    <a:pt x="1192" y="745"/>
                    <a:pt x="1198" y="754"/>
                    <a:pt x="1203" y="763"/>
                  </a:cubicBezTo>
                  <a:cubicBezTo>
                    <a:pt x="1206" y="767"/>
                    <a:pt x="1220" y="791"/>
                    <a:pt x="1220" y="781"/>
                  </a:cubicBezTo>
                  <a:cubicBezTo>
                    <a:pt x="1220" y="769"/>
                    <a:pt x="1217" y="757"/>
                    <a:pt x="1214" y="745"/>
                  </a:cubicBezTo>
                  <a:cubicBezTo>
                    <a:pt x="1211" y="728"/>
                    <a:pt x="1206" y="711"/>
                    <a:pt x="1201" y="694"/>
                  </a:cubicBezTo>
                  <a:close/>
                  <a:moveTo>
                    <a:pt x="1244" y="762"/>
                  </a:moveTo>
                  <a:cubicBezTo>
                    <a:pt x="1250" y="754"/>
                    <a:pt x="1256" y="746"/>
                    <a:pt x="1261" y="737"/>
                  </a:cubicBezTo>
                  <a:cubicBezTo>
                    <a:pt x="1268" y="726"/>
                    <a:pt x="1274" y="714"/>
                    <a:pt x="1280" y="701"/>
                  </a:cubicBezTo>
                  <a:cubicBezTo>
                    <a:pt x="1285" y="689"/>
                    <a:pt x="1291" y="677"/>
                    <a:pt x="1289" y="662"/>
                  </a:cubicBezTo>
                  <a:cubicBezTo>
                    <a:pt x="1289" y="659"/>
                    <a:pt x="1288" y="655"/>
                    <a:pt x="1287" y="653"/>
                  </a:cubicBezTo>
                  <a:cubicBezTo>
                    <a:pt x="1284" y="650"/>
                    <a:pt x="1281" y="650"/>
                    <a:pt x="1278" y="651"/>
                  </a:cubicBezTo>
                  <a:cubicBezTo>
                    <a:pt x="1271" y="653"/>
                    <a:pt x="1267" y="659"/>
                    <a:pt x="1263" y="666"/>
                  </a:cubicBezTo>
                  <a:cubicBezTo>
                    <a:pt x="1258" y="673"/>
                    <a:pt x="1253" y="681"/>
                    <a:pt x="1250" y="690"/>
                  </a:cubicBezTo>
                  <a:cubicBezTo>
                    <a:pt x="1244" y="705"/>
                    <a:pt x="1240" y="720"/>
                    <a:pt x="1235" y="735"/>
                  </a:cubicBezTo>
                  <a:cubicBezTo>
                    <a:pt x="1231" y="750"/>
                    <a:pt x="1222" y="776"/>
                    <a:pt x="1226" y="780"/>
                  </a:cubicBezTo>
                  <a:cubicBezTo>
                    <a:pt x="1229" y="784"/>
                    <a:pt x="1239" y="769"/>
                    <a:pt x="1244" y="762"/>
                  </a:cubicBezTo>
                  <a:close/>
                  <a:moveTo>
                    <a:pt x="3" y="408"/>
                  </a:moveTo>
                  <a:cubicBezTo>
                    <a:pt x="14" y="437"/>
                    <a:pt x="34" y="457"/>
                    <a:pt x="54" y="474"/>
                  </a:cubicBezTo>
                  <a:cubicBezTo>
                    <a:pt x="56" y="475"/>
                    <a:pt x="58" y="477"/>
                    <a:pt x="60" y="477"/>
                  </a:cubicBezTo>
                  <a:cubicBezTo>
                    <a:pt x="61" y="478"/>
                    <a:pt x="62" y="478"/>
                    <a:pt x="63" y="477"/>
                  </a:cubicBezTo>
                  <a:cubicBezTo>
                    <a:pt x="64" y="477"/>
                    <a:pt x="65" y="477"/>
                    <a:pt x="66" y="475"/>
                  </a:cubicBezTo>
                  <a:cubicBezTo>
                    <a:pt x="70" y="470"/>
                    <a:pt x="64" y="457"/>
                    <a:pt x="63" y="452"/>
                  </a:cubicBezTo>
                  <a:cubicBezTo>
                    <a:pt x="59" y="444"/>
                    <a:pt x="55" y="436"/>
                    <a:pt x="51" y="428"/>
                  </a:cubicBezTo>
                  <a:cubicBezTo>
                    <a:pt x="45" y="415"/>
                    <a:pt x="38" y="402"/>
                    <a:pt x="29" y="390"/>
                  </a:cubicBezTo>
                  <a:cubicBezTo>
                    <a:pt x="26" y="385"/>
                    <a:pt x="22" y="380"/>
                    <a:pt x="17" y="379"/>
                  </a:cubicBezTo>
                  <a:cubicBezTo>
                    <a:pt x="12" y="377"/>
                    <a:pt x="6" y="379"/>
                    <a:pt x="3" y="384"/>
                  </a:cubicBezTo>
                  <a:cubicBezTo>
                    <a:pt x="1" y="387"/>
                    <a:pt x="0" y="392"/>
                    <a:pt x="1" y="396"/>
                  </a:cubicBezTo>
                  <a:cubicBezTo>
                    <a:pt x="1" y="400"/>
                    <a:pt x="2" y="404"/>
                    <a:pt x="3" y="408"/>
                  </a:cubicBezTo>
                  <a:close/>
                  <a:moveTo>
                    <a:pt x="1155" y="763"/>
                  </a:moveTo>
                  <a:cubicBezTo>
                    <a:pt x="1166" y="793"/>
                    <a:pt x="1186" y="812"/>
                    <a:pt x="1206" y="829"/>
                  </a:cubicBezTo>
                  <a:cubicBezTo>
                    <a:pt x="1208" y="831"/>
                    <a:pt x="1210" y="832"/>
                    <a:pt x="1212" y="833"/>
                  </a:cubicBezTo>
                  <a:cubicBezTo>
                    <a:pt x="1213" y="833"/>
                    <a:pt x="1214" y="833"/>
                    <a:pt x="1215" y="833"/>
                  </a:cubicBezTo>
                  <a:cubicBezTo>
                    <a:pt x="1216" y="833"/>
                    <a:pt x="1217" y="832"/>
                    <a:pt x="1218" y="831"/>
                  </a:cubicBezTo>
                  <a:cubicBezTo>
                    <a:pt x="1222" y="826"/>
                    <a:pt x="1216" y="813"/>
                    <a:pt x="1215" y="808"/>
                  </a:cubicBezTo>
                  <a:cubicBezTo>
                    <a:pt x="1211" y="800"/>
                    <a:pt x="1207" y="792"/>
                    <a:pt x="1203" y="784"/>
                  </a:cubicBezTo>
                  <a:cubicBezTo>
                    <a:pt x="1197" y="771"/>
                    <a:pt x="1190" y="757"/>
                    <a:pt x="1181" y="746"/>
                  </a:cubicBezTo>
                  <a:cubicBezTo>
                    <a:pt x="1178" y="741"/>
                    <a:pt x="1174" y="736"/>
                    <a:pt x="1169" y="734"/>
                  </a:cubicBezTo>
                  <a:cubicBezTo>
                    <a:pt x="1164" y="733"/>
                    <a:pt x="1158" y="734"/>
                    <a:pt x="1155" y="740"/>
                  </a:cubicBezTo>
                  <a:cubicBezTo>
                    <a:pt x="1153" y="743"/>
                    <a:pt x="1152" y="747"/>
                    <a:pt x="1153" y="751"/>
                  </a:cubicBezTo>
                  <a:cubicBezTo>
                    <a:pt x="1153" y="756"/>
                    <a:pt x="1154" y="759"/>
                    <a:pt x="1155" y="763"/>
                  </a:cubicBezTo>
                  <a:close/>
                  <a:moveTo>
                    <a:pt x="49" y="1047"/>
                  </a:moveTo>
                  <a:cubicBezTo>
                    <a:pt x="45" y="1032"/>
                    <a:pt x="39" y="1009"/>
                    <a:pt x="26" y="1004"/>
                  </a:cubicBezTo>
                  <a:cubicBezTo>
                    <a:pt x="21" y="1003"/>
                    <a:pt x="16" y="1004"/>
                    <a:pt x="13" y="1008"/>
                  </a:cubicBezTo>
                  <a:cubicBezTo>
                    <a:pt x="9" y="1014"/>
                    <a:pt x="9" y="1022"/>
                    <a:pt x="11" y="1029"/>
                  </a:cubicBezTo>
                  <a:cubicBezTo>
                    <a:pt x="17" y="1050"/>
                    <a:pt x="25" y="1070"/>
                    <a:pt x="35" y="1089"/>
                  </a:cubicBezTo>
                  <a:cubicBezTo>
                    <a:pt x="40" y="1098"/>
                    <a:pt x="46" y="1107"/>
                    <a:pt x="51" y="1116"/>
                  </a:cubicBezTo>
                  <a:cubicBezTo>
                    <a:pt x="54" y="1120"/>
                    <a:pt x="68" y="1144"/>
                    <a:pt x="68" y="1134"/>
                  </a:cubicBezTo>
                  <a:cubicBezTo>
                    <a:pt x="68" y="1122"/>
                    <a:pt x="65" y="1109"/>
                    <a:pt x="62" y="1098"/>
                  </a:cubicBezTo>
                  <a:cubicBezTo>
                    <a:pt x="59" y="1081"/>
                    <a:pt x="54" y="1064"/>
                    <a:pt x="49" y="1047"/>
                  </a:cubicBezTo>
                  <a:close/>
                  <a:moveTo>
                    <a:pt x="74" y="425"/>
                  </a:moveTo>
                  <a:cubicBezTo>
                    <a:pt x="77" y="429"/>
                    <a:pt x="87" y="413"/>
                    <a:pt x="92" y="406"/>
                  </a:cubicBezTo>
                  <a:cubicBezTo>
                    <a:pt x="98" y="398"/>
                    <a:pt x="104" y="390"/>
                    <a:pt x="109" y="382"/>
                  </a:cubicBezTo>
                  <a:cubicBezTo>
                    <a:pt x="116" y="370"/>
                    <a:pt x="122" y="358"/>
                    <a:pt x="128" y="346"/>
                  </a:cubicBezTo>
                  <a:cubicBezTo>
                    <a:pt x="133" y="333"/>
                    <a:pt x="139" y="321"/>
                    <a:pt x="137" y="306"/>
                  </a:cubicBezTo>
                  <a:cubicBezTo>
                    <a:pt x="137" y="303"/>
                    <a:pt x="136" y="300"/>
                    <a:pt x="135" y="298"/>
                  </a:cubicBezTo>
                  <a:cubicBezTo>
                    <a:pt x="132" y="295"/>
                    <a:pt x="129" y="295"/>
                    <a:pt x="126" y="295"/>
                  </a:cubicBezTo>
                  <a:cubicBezTo>
                    <a:pt x="119" y="297"/>
                    <a:pt x="115" y="303"/>
                    <a:pt x="111" y="310"/>
                  </a:cubicBezTo>
                  <a:cubicBezTo>
                    <a:pt x="106" y="318"/>
                    <a:pt x="101" y="325"/>
                    <a:pt x="98" y="334"/>
                  </a:cubicBezTo>
                  <a:cubicBezTo>
                    <a:pt x="92" y="349"/>
                    <a:pt x="88" y="364"/>
                    <a:pt x="83" y="379"/>
                  </a:cubicBezTo>
                  <a:cubicBezTo>
                    <a:pt x="79" y="394"/>
                    <a:pt x="70" y="420"/>
                    <a:pt x="74" y="425"/>
                  </a:cubicBezTo>
                  <a:close/>
                  <a:moveTo>
                    <a:pt x="35" y="380"/>
                  </a:moveTo>
                  <a:cubicBezTo>
                    <a:pt x="40" y="390"/>
                    <a:pt x="46" y="399"/>
                    <a:pt x="51" y="407"/>
                  </a:cubicBezTo>
                  <a:cubicBezTo>
                    <a:pt x="54" y="411"/>
                    <a:pt x="68" y="435"/>
                    <a:pt x="68" y="425"/>
                  </a:cubicBezTo>
                  <a:cubicBezTo>
                    <a:pt x="68" y="414"/>
                    <a:pt x="65" y="401"/>
                    <a:pt x="62" y="390"/>
                  </a:cubicBezTo>
                  <a:cubicBezTo>
                    <a:pt x="59" y="372"/>
                    <a:pt x="54" y="355"/>
                    <a:pt x="49" y="338"/>
                  </a:cubicBezTo>
                  <a:cubicBezTo>
                    <a:pt x="45" y="324"/>
                    <a:pt x="39" y="300"/>
                    <a:pt x="26" y="296"/>
                  </a:cubicBezTo>
                  <a:cubicBezTo>
                    <a:pt x="21" y="294"/>
                    <a:pt x="16" y="295"/>
                    <a:pt x="13" y="300"/>
                  </a:cubicBezTo>
                  <a:cubicBezTo>
                    <a:pt x="9" y="305"/>
                    <a:pt x="9" y="314"/>
                    <a:pt x="11" y="320"/>
                  </a:cubicBezTo>
                  <a:cubicBezTo>
                    <a:pt x="17" y="342"/>
                    <a:pt x="25" y="362"/>
                    <a:pt x="35" y="380"/>
                  </a:cubicBezTo>
                  <a:close/>
                  <a:moveTo>
                    <a:pt x="66" y="352"/>
                  </a:moveTo>
                  <a:cubicBezTo>
                    <a:pt x="67" y="355"/>
                    <a:pt x="70" y="374"/>
                    <a:pt x="74" y="366"/>
                  </a:cubicBezTo>
                  <a:cubicBezTo>
                    <a:pt x="76" y="361"/>
                    <a:pt x="77" y="355"/>
                    <a:pt x="78" y="350"/>
                  </a:cubicBezTo>
                  <a:cubicBezTo>
                    <a:pt x="80" y="340"/>
                    <a:pt x="81" y="329"/>
                    <a:pt x="82" y="319"/>
                  </a:cubicBezTo>
                  <a:cubicBezTo>
                    <a:pt x="85" y="302"/>
                    <a:pt x="87" y="285"/>
                    <a:pt x="87" y="268"/>
                  </a:cubicBezTo>
                  <a:cubicBezTo>
                    <a:pt x="88" y="254"/>
                    <a:pt x="89" y="231"/>
                    <a:pt x="77" y="224"/>
                  </a:cubicBezTo>
                  <a:cubicBezTo>
                    <a:pt x="72" y="221"/>
                    <a:pt x="65" y="223"/>
                    <a:pt x="61" y="228"/>
                  </a:cubicBezTo>
                  <a:cubicBezTo>
                    <a:pt x="57" y="233"/>
                    <a:pt x="55" y="240"/>
                    <a:pt x="54" y="248"/>
                  </a:cubicBezTo>
                  <a:cubicBezTo>
                    <a:pt x="55" y="273"/>
                    <a:pt x="58" y="298"/>
                    <a:pt x="61" y="323"/>
                  </a:cubicBezTo>
                  <a:cubicBezTo>
                    <a:pt x="63" y="333"/>
                    <a:pt x="64" y="342"/>
                    <a:pt x="66" y="352"/>
                  </a:cubicBezTo>
                  <a:close/>
                  <a:moveTo>
                    <a:pt x="77" y="932"/>
                  </a:moveTo>
                  <a:cubicBezTo>
                    <a:pt x="72" y="929"/>
                    <a:pt x="65" y="931"/>
                    <a:pt x="61" y="937"/>
                  </a:cubicBezTo>
                  <a:cubicBezTo>
                    <a:pt x="57" y="942"/>
                    <a:pt x="55" y="949"/>
                    <a:pt x="54" y="956"/>
                  </a:cubicBezTo>
                  <a:cubicBezTo>
                    <a:pt x="55" y="981"/>
                    <a:pt x="58" y="1006"/>
                    <a:pt x="61" y="1031"/>
                  </a:cubicBezTo>
                  <a:cubicBezTo>
                    <a:pt x="63" y="1041"/>
                    <a:pt x="64" y="1051"/>
                    <a:pt x="66" y="1061"/>
                  </a:cubicBezTo>
                  <a:cubicBezTo>
                    <a:pt x="67" y="1064"/>
                    <a:pt x="70" y="1082"/>
                    <a:pt x="74" y="1074"/>
                  </a:cubicBezTo>
                  <a:cubicBezTo>
                    <a:pt x="76" y="1069"/>
                    <a:pt x="77" y="1063"/>
                    <a:pt x="78" y="1058"/>
                  </a:cubicBezTo>
                  <a:cubicBezTo>
                    <a:pt x="80" y="1048"/>
                    <a:pt x="81" y="1038"/>
                    <a:pt x="82" y="1028"/>
                  </a:cubicBezTo>
                  <a:cubicBezTo>
                    <a:pt x="85" y="1011"/>
                    <a:pt x="87" y="994"/>
                    <a:pt x="87" y="977"/>
                  </a:cubicBezTo>
                  <a:cubicBezTo>
                    <a:pt x="88" y="963"/>
                    <a:pt x="89" y="940"/>
                    <a:pt x="77" y="932"/>
                  </a:cubicBezTo>
                  <a:close/>
                  <a:moveTo>
                    <a:pt x="74" y="1133"/>
                  </a:moveTo>
                  <a:cubicBezTo>
                    <a:pt x="77" y="1137"/>
                    <a:pt x="87" y="1122"/>
                    <a:pt x="92" y="1115"/>
                  </a:cubicBezTo>
                  <a:cubicBezTo>
                    <a:pt x="98" y="1107"/>
                    <a:pt x="104" y="1099"/>
                    <a:pt x="109" y="1090"/>
                  </a:cubicBezTo>
                  <a:cubicBezTo>
                    <a:pt x="116" y="1079"/>
                    <a:pt x="122" y="1067"/>
                    <a:pt x="128" y="1054"/>
                  </a:cubicBezTo>
                  <a:cubicBezTo>
                    <a:pt x="133" y="1042"/>
                    <a:pt x="139" y="1029"/>
                    <a:pt x="137" y="1015"/>
                  </a:cubicBezTo>
                  <a:cubicBezTo>
                    <a:pt x="137" y="1011"/>
                    <a:pt x="136" y="1008"/>
                    <a:pt x="135" y="1006"/>
                  </a:cubicBezTo>
                  <a:cubicBezTo>
                    <a:pt x="132" y="1003"/>
                    <a:pt x="129" y="1003"/>
                    <a:pt x="126" y="1004"/>
                  </a:cubicBezTo>
                  <a:cubicBezTo>
                    <a:pt x="119" y="1006"/>
                    <a:pt x="115" y="1012"/>
                    <a:pt x="111" y="1019"/>
                  </a:cubicBezTo>
                  <a:cubicBezTo>
                    <a:pt x="106" y="1026"/>
                    <a:pt x="101" y="1034"/>
                    <a:pt x="98" y="1043"/>
                  </a:cubicBezTo>
                  <a:cubicBezTo>
                    <a:pt x="92" y="1058"/>
                    <a:pt x="88" y="1073"/>
                    <a:pt x="83" y="1088"/>
                  </a:cubicBezTo>
                  <a:cubicBezTo>
                    <a:pt x="79" y="1103"/>
                    <a:pt x="70" y="1129"/>
                    <a:pt x="74" y="1133"/>
                  </a:cubicBezTo>
                  <a:close/>
                  <a:moveTo>
                    <a:pt x="1201" y="1400"/>
                  </a:moveTo>
                  <a:cubicBezTo>
                    <a:pt x="1197" y="1385"/>
                    <a:pt x="1191" y="1362"/>
                    <a:pt x="1177" y="1357"/>
                  </a:cubicBezTo>
                  <a:cubicBezTo>
                    <a:pt x="1173" y="1355"/>
                    <a:pt x="1168" y="1357"/>
                    <a:pt x="1165" y="1361"/>
                  </a:cubicBezTo>
                  <a:cubicBezTo>
                    <a:pt x="1161" y="1366"/>
                    <a:pt x="1161" y="1375"/>
                    <a:pt x="1163" y="1382"/>
                  </a:cubicBezTo>
                  <a:cubicBezTo>
                    <a:pt x="1169" y="1403"/>
                    <a:pt x="1177" y="1423"/>
                    <a:pt x="1187" y="1442"/>
                  </a:cubicBezTo>
                  <a:cubicBezTo>
                    <a:pt x="1192" y="1451"/>
                    <a:pt x="1198" y="1460"/>
                    <a:pt x="1203" y="1468"/>
                  </a:cubicBezTo>
                  <a:cubicBezTo>
                    <a:pt x="1206" y="1473"/>
                    <a:pt x="1220" y="1497"/>
                    <a:pt x="1220" y="1487"/>
                  </a:cubicBezTo>
                  <a:cubicBezTo>
                    <a:pt x="1220" y="1475"/>
                    <a:pt x="1217" y="1462"/>
                    <a:pt x="1214" y="1451"/>
                  </a:cubicBezTo>
                  <a:cubicBezTo>
                    <a:pt x="1211" y="1434"/>
                    <a:pt x="1206" y="1416"/>
                    <a:pt x="1201" y="1400"/>
                  </a:cubicBezTo>
                  <a:close/>
                  <a:moveTo>
                    <a:pt x="2339" y="380"/>
                  </a:moveTo>
                  <a:cubicBezTo>
                    <a:pt x="2344" y="390"/>
                    <a:pt x="2349" y="399"/>
                    <a:pt x="2355" y="407"/>
                  </a:cubicBezTo>
                  <a:cubicBezTo>
                    <a:pt x="2358" y="411"/>
                    <a:pt x="2372" y="435"/>
                    <a:pt x="2372" y="425"/>
                  </a:cubicBezTo>
                  <a:cubicBezTo>
                    <a:pt x="2372" y="414"/>
                    <a:pt x="2369" y="401"/>
                    <a:pt x="2366" y="390"/>
                  </a:cubicBezTo>
                  <a:cubicBezTo>
                    <a:pt x="2363" y="372"/>
                    <a:pt x="2358" y="355"/>
                    <a:pt x="2353" y="338"/>
                  </a:cubicBezTo>
                  <a:cubicBezTo>
                    <a:pt x="2348" y="324"/>
                    <a:pt x="2343" y="300"/>
                    <a:pt x="2329" y="296"/>
                  </a:cubicBezTo>
                  <a:cubicBezTo>
                    <a:pt x="2325" y="294"/>
                    <a:pt x="2320" y="295"/>
                    <a:pt x="2317" y="300"/>
                  </a:cubicBezTo>
                  <a:cubicBezTo>
                    <a:pt x="2313" y="305"/>
                    <a:pt x="2313" y="314"/>
                    <a:pt x="2315" y="320"/>
                  </a:cubicBezTo>
                  <a:cubicBezTo>
                    <a:pt x="2321" y="342"/>
                    <a:pt x="2329" y="362"/>
                    <a:pt x="2339" y="380"/>
                  </a:cubicBezTo>
                  <a:close/>
                  <a:moveTo>
                    <a:pt x="2378" y="425"/>
                  </a:moveTo>
                  <a:cubicBezTo>
                    <a:pt x="2381" y="429"/>
                    <a:pt x="2391" y="413"/>
                    <a:pt x="2396" y="406"/>
                  </a:cubicBezTo>
                  <a:cubicBezTo>
                    <a:pt x="2402" y="398"/>
                    <a:pt x="2408" y="390"/>
                    <a:pt x="2413" y="382"/>
                  </a:cubicBezTo>
                  <a:cubicBezTo>
                    <a:pt x="2420" y="370"/>
                    <a:pt x="2426" y="358"/>
                    <a:pt x="2432" y="346"/>
                  </a:cubicBezTo>
                  <a:cubicBezTo>
                    <a:pt x="2437" y="333"/>
                    <a:pt x="2443" y="321"/>
                    <a:pt x="2441" y="306"/>
                  </a:cubicBezTo>
                  <a:cubicBezTo>
                    <a:pt x="2441" y="303"/>
                    <a:pt x="2440" y="300"/>
                    <a:pt x="2439" y="298"/>
                  </a:cubicBezTo>
                  <a:cubicBezTo>
                    <a:pt x="2436" y="295"/>
                    <a:pt x="2433" y="295"/>
                    <a:pt x="2430" y="295"/>
                  </a:cubicBezTo>
                  <a:cubicBezTo>
                    <a:pt x="2423" y="297"/>
                    <a:pt x="2419" y="303"/>
                    <a:pt x="2415" y="310"/>
                  </a:cubicBezTo>
                  <a:cubicBezTo>
                    <a:pt x="2410" y="318"/>
                    <a:pt x="2405" y="325"/>
                    <a:pt x="2402" y="334"/>
                  </a:cubicBezTo>
                  <a:cubicBezTo>
                    <a:pt x="2396" y="349"/>
                    <a:pt x="2392" y="364"/>
                    <a:pt x="2387" y="379"/>
                  </a:cubicBezTo>
                  <a:cubicBezTo>
                    <a:pt x="2383" y="394"/>
                    <a:pt x="2374" y="420"/>
                    <a:pt x="2378" y="425"/>
                  </a:cubicBezTo>
                  <a:close/>
                  <a:moveTo>
                    <a:pt x="3481" y="1357"/>
                  </a:moveTo>
                  <a:cubicBezTo>
                    <a:pt x="3477" y="1355"/>
                    <a:pt x="3472" y="1357"/>
                    <a:pt x="3469" y="1361"/>
                  </a:cubicBezTo>
                  <a:cubicBezTo>
                    <a:pt x="3465" y="1366"/>
                    <a:pt x="3465" y="1375"/>
                    <a:pt x="3467" y="1382"/>
                  </a:cubicBezTo>
                  <a:cubicBezTo>
                    <a:pt x="3473" y="1403"/>
                    <a:pt x="3481" y="1423"/>
                    <a:pt x="3491" y="1442"/>
                  </a:cubicBezTo>
                  <a:cubicBezTo>
                    <a:pt x="3496" y="1451"/>
                    <a:pt x="3501" y="1460"/>
                    <a:pt x="3507" y="1468"/>
                  </a:cubicBezTo>
                  <a:cubicBezTo>
                    <a:pt x="3510" y="1473"/>
                    <a:pt x="3524" y="1497"/>
                    <a:pt x="3524" y="1487"/>
                  </a:cubicBezTo>
                  <a:cubicBezTo>
                    <a:pt x="3524" y="1475"/>
                    <a:pt x="3521" y="1462"/>
                    <a:pt x="3518" y="1451"/>
                  </a:cubicBezTo>
                  <a:cubicBezTo>
                    <a:pt x="3515" y="1434"/>
                    <a:pt x="3510" y="1416"/>
                    <a:pt x="3505" y="1400"/>
                  </a:cubicBezTo>
                  <a:cubicBezTo>
                    <a:pt x="3500" y="1385"/>
                    <a:pt x="3495" y="1362"/>
                    <a:pt x="3481" y="1357"/>
                  </a:cubicBezTo>
                  <a:close/>
                  <a:moveTo>
                    <a:pt x="1226" y="1486"/>
                  </a:moveTo>
                  <a:cubicBezTo>
                    <a:pt x="1229" y="1490"/>
                    <a:pt x="1239" y="1475"/>
                    <a:pt x="1244" y="1467"/>
                  </a:cubicBezTo>
                  <a:cubicBezTo>
                    <a:pt x="1250" y="1460"/>
                    <a:pt x="1256" y="1451"/>
                    <a:pt x="1261" y="1443"/>
                  </a:cubicBezTo>
                  <a:cubicBezTo>
                    <a:pt x="1268" y="1432"/>
                    <a:pt x="1274" y="1420"/>
                    <a:pt x="1280" y="1407"/>
                  </a:cubicBezTo>
                  <a:cubicBezTo>
                    <a:pt x="1285" y="1395"/>
                    <a:pt x="1291" y="1382"/>
                    <a:pt x="1289" y="1367"/>
                  </a:cubicBezTo>
                  <a:cubicBezTo>
                    <a:pt x="1289" y="1364"/>
                    <a:pt x="1288" y="1361"/>
                    <a:pt x="1287" y="1359"/>
                  </a:cubicBezTo>
                  <a:cubicBezTo>
                    <a:pt x="1284" y="1356"/>
                    <a:pt x="1281" y="1356"/>
                    <a:pt x="1278" y="1357"/>
                  </a:cubicBezTo>
                  <a:cubicBezTo>
                    <a:pt x="1271" y="1359"/>
                    <a:pt x="1267" y="1365"/>
                    <a:pt x="1263" y="1371"/>
                  </a:cubicBezTo>
                  <a:cubicBezTo>
                    <a:pt x="1258" y="1379"/>
                    <a:pt x="1253" y="1387"/>
                    <a:pt x="1250" y="1396"/>
                  </a:cubicBezTo>
                  <a:cubicBezTo>
                    <a:pt x="1244" y="1410"/>
                    <a:pt x="1240" y="1425"/>
                    <a:pt x="1235" y="1441"/>
                  </a:cubicBezTo>
                  <a:cubicBezTo>
                    <a:pt x="1231" y="1455"/>
                    <a:pt x="1222" y="1482"/>
                    <a:pt x="1226" y="1486"/>
                  </a:cubicBezTo>
                  <a:close/>
                  <a:moveTo>
                    <a:pt x="3459" y="763"/>
                  </a:moveTo>
                  <a:cubicBezTo>
                    <a:pt x="3470" y="793"/>
                    <a:pt x="3490" y="812"/>
                    <a:pt x="3510" y="829"/>
                  </a:cubicBezTo>
                  <a:cubicBezTo>
                    <a:pt x="3512" y="831"/>
                    <a:pt x="3514" y="832"/>
                    <a:pt x="3516" y="833"/>
                  </a:cubicBezTo>
                  <a:cubicBezTo>
                    <a:pt x="3517" y="833"/>
                    <a:pt x="3518" y="833"/>
                    <a:pt x="3518" y="833"/>
                  </a:cubicBezTo>
                  <a:cubicBezTo>
                    <a:pt x="3520" y="833"/>
                    <a:pt x="3521" y="832"/>
                    <a:pt x="3522" y="831"/>
                  </a:cubicBezTo>
                  <a:cubicBezTo>
                    <a:pt x="3526" y="826"/>
                    <a:pt x="3520" y="813"/>
                    <a:pt x="3519" y="808"/>
                  </a:cubicBezTo>
                  <a:cubicBezTo>
                    <a:pt x="3515" y="800"/>
                    <a:pt x="3511" y="792"/>
                    <a:pt x="3507" y="784"/>
                  </a:cubicBezTo>
                  <a:cubicBezTo>
                    <a:pt x="3501" y="771"/>
                    <a:pt x="3494" y="757"/>
                    <a:pt x="3485" y="746"/>
                  </a:cubicBezTo>
                  <a:cubicBezTo>
                    <a:pt x="3482" y="741"/>
                    <a:pt x="3478" y="736"/>
                    <a:pt x="3473" y="734"/>
                  </a:cubicBezTo>
                  <a:cubicBezTo>
                    <a:pt x="3468" y="733"/>
                    <a:pt x="3462" y="734"/>
                    <a:pt x="3459" y="740"/>
                  </a:cubicBezTo>
                  <a:cubicBezTo>
                    <a:pt x="3457" y="743"/>
                    <a:pt x="3456" y="747"/>
                    <a:pt x="3457" y="751"/>
                  </a:cubicBezTo>
                  <a:cubicBezTo>
                    <a:pt x="3457" y="756"/>
                    <a:pt x="3458" y="759"/>
                    <a:pt x="3459" y="763"/>
                  </a:cubicBezTo>
                  <a:close/>
                  <a:moveTo>
                    <a:pt x="3507" y="57"/>
                  </a:moveTo>
                  <a:cubicBezTo>
                    <a:pt x="3510" y="61"/>
                    <a:pt x="3524" y="86"/>
                    <a:pt x="3524" y="75"/>
                  </a:cubicBezTo>
                  <a:cubicBezTo>
                    <a:pt x="3524" y="64"/>
                    <a:pt x="3521" y="51"/>
                    <a:pt x="3518" y="40"/>
                  </a:cubicBezTo>
                  <a:cubicBezTo>
                    <a:pt x="3515" y="26"/>
                    <a:pt x="3512" y="13"/>
                    <a:pt x="3508" y="0"/>
                  </a:cubicBezTo>
                  <a:cubicBezTo>
                    <a:pt x="3477" y="0"/>
                    <a:pt x="3477" y="0"/>
                    <a:pt x="3477" y="0"/>
                  </a:cubicBezTo>
                  <a:cubicBezTo>
                    <a:pt x="3481" y="11"/>
                    <a:pt x="3486" y="21"/>
                    <a:pt x="3491" y="31"/>
                  </a:cubicBezTo>
                  <a:cubicBezTo>
                    <a:pt x="3496" y="40"/>
                    <a:pt x="3501" y="49"/>
                    <a:pt x="3507" y="57"/>
                  </a:cubicBezTo>
                  <a:close/>
                  <a:moveTo>
                    <a:pt x="2378" y="1133"/>
                  </a:moveTo>
                  <a:cubicBezTo>
                    <a:pt x="2381" y="1137"/>
                    <a:pt x="2391" y="1122"/>
                    <a:pt x="2396" y="1115"/>
                  </a:cubicBezTo>
                  <a:cubicBezTo>
                    <a:pt x="2402" y="1107"/>
                    <a:pt x="2408" y="1099"/>
                    <a:pt x="2413" y="1090"/>
                  </a:cubicBezTo>
                  <a:cubicBezTo>
                    <a:pt x="2420" y="1079"/>
                    <a:pt x="2426" y="1067"/>
                    <a:pt x="2432" y="1054"/>
                  </a:cubicBezTo>
                  <a:cubicBezTo>
                    <a:pt x="2437" y="1042"/>
                    <a:pt x="2443" y="1029"/>
                    <a:pt x="2441" y="1015"/>
                  </a:cubicBezTo>
                  <a:cubicBezTo>
                    <a:pt x="2441" y="1011"/>
                    <a:pt x="2440" y="1008"/>
                    <a:pt x="2439" y="1006"/>
                  </a:cubicBezTo>
                  <a:cubicBezTo>
                    <a:pt x="2436" y="1003"/>
                    <a:pt x="2433" y="1003"/>
                    <a:pt x="2430" y="1004"/>
                  </a:cubicBezTo>
                  <a:cubicBezTo>
                    <a:pt x="2423" y="1006"/>
                    <a:pt x="2419" y="1012"/>
                    <a:pt x="2415" y="1019"/>
                  </a:cubicBezTo>
                  <a:cubicBezTo>
                    <a:pt x="2410" y="1026"/>
                    <a:pt x="2405" y="1034"/>
                    <a:pt x="2402" y="1043"/>
                  </a:cubicBezTo>
                  <a:cubicBezTo>
                    <a:pt x="2396" y="1058"/>
                    <a:pt x="2392" y="1073"/>
                    <a:pt x="2387" y="1088"/>
                  </a:cubicBezTo>
                  <a:cubicBezTo>
                    <a:pt x="2383" y="1103"/>
                    <a:pt x="2374" y="1129"/>
                    <a:pt x="2378" y="1133"/>
                  </a:cubicBezTo>
                  <a:close/>
                  <a:moveTo>
                    <a:pt x="3481" y="651"/>
                  </a:moveTo>
                  <a:cubicBezTo>
                    <a:pt x="3477" y="650"/>
                    <a:pt x="3472" y="651"/>
                    <a:pt x="3469" y="655"/>
                  </a:cubicBezTo>
                  <a:cubicBezTo>
                    <a:pt x="3465" y="661"/>
                    <a:pt x="3465" y="669"/>
                    <a:pt x="3467" y="676"/>
                  </a:cubicBezTo>
                  <a:cubicBezTo>
                    <a:pt x="3473" y="697"/>
                    <a:pt x="3481" y="718"/>
                    <a:pt x="3491" y="736"/>
                  </a:cubicBezTo>
                  <a:cubicBezTo>
                    <a:pt x="3496" y="745"/>
                    <a:pt x="3501" y="754"/>
                    <a:pt x="3507" y="763"/>
                  </a:cubicBezTo>
                  <a:cubicBezTo>
                    <a:pt x="3510" y="767"/>
                    <a:pt x="3524" y="791"/>
                    <a:pt x="3524" y="781"/>
                  </a:cubicBezTo>
                  <a:cubicBezTo>
                    <a:pt x="3524" y="769"/>
                    <a:pt x="3521" y="757"/>
                    <a:pt x="3518" y="745"/>
                  </a:cubicBezTo>
                  <a:cubicBezTo>
                    <a:pt x="3515" y="728"/>
                    <a:pt x="3510" y="711"/>
                    <a:pt x="3505" y="694"/>
                  </a:cubicBezTo>
                  <a:cubicBezTo>
                    <a:pt x="3500" y="680"/>
                    <a:pt x="3495" y="656"/>
                    <a:pt x="3481" y="651"/>
                  </a:cubicBezTo>
                  <a:close/>
                  <a:moveTo>
                    <a:pt x="3459" y="58"/>
                  </a:moveTo>
                  <a:cubicBezTo>
                    <a:pt x="3470" y="87"/>
                    <a:pt x="3490" y="107"/>
                    <a:pt x="3510" y="124"/>
                  </a:cubicBezTo>
                  <a:cubicBezTo>
                    <a:pt x="3512" y="125"/>
                    <a:pt x="3514" y="127"/>
                    <a:pt x="3516" y="127"/>
                  </a:cubicBezTo>
                  <a:cubicBezTo>
                    <a:pt x="3517" y="128"/>
                    <a:pt x="3518" y="128"/>
                    <a:pt x="3518" y="128"/>
                  </a:cubicBezTo>
                  <a:cubicBezTo>
                    <a:pt x="3520" y="127"/>
                    <a:pt x="3521" y="127"/>
                    <a:pt x="3522" y="125"/>
                  </a:cubicBezTo>
                  <a:cubicBezTo>
                    <a:pt x="3526" y="121"/>
                    <a:pt x="3520" y="107"/>
                    <a:pt x="3519" y="102"/>
                  </a:cubicBezTo>
                  <a:cubicBezTo>
                    <a:pt x="3515" y="94"/>
                    <a:pt x="3511" y="86"/>
                    <a:pt x="3507" y="78"/>
                  </a:cubicBezTo>
                  <a:cubicBezTo>
                    <a:pt x="3501" y="65"/>
                    <a:pt x="3494" y="52"/>
                    <a:pt x="3485" y="40"/>
                  </a:cubicBezTo>
                  <a:cubicBezTo>
                    <a:pt x="3482" y="35"/>
                    <a:pt x="3478" y="31"/>
                    <a:pt x="3473" y="29"/>
                  </a:cubicBezTo>
                  <a:cubicBezTo>
                    <a:pt x="3468" y="27"/>
                    <a:pt x="3462" y="29"/>
                    <a:pt x="3459" y="34"/>
                  </a:cubicBezTo>
                  <a:cubicBezTo>
                    <a:pt x="3457" y="37"/>
                    <a:pt x="3456" y="42"/>
                    <a:pt x="3457" y="46"/>
                  </a:cubicBezTo>
                  <a:cubicBezTo>
                    <a:pt x="3457" y="50"/>
                    <a:pt x="3458" y="54"/>
                    <a:pt x="3459" y="58"/>
                  </a:cubicBezTo>
                  <a:close/>
                  <a:moveTo>
                    <a:pt x="2381" y="932"/>
                  </a:moveTo>
                  <a:cubicBezTo>
                    <a:pt x="2376" y="929"/>
                    <a:pt x="2369" y="931"/>
                    <a:pt x="2365" y="937"/>
                  </a:cubicBezTo>
                  <a:cubicBezTo>
                    <a:pt x="2361" y="942"/>
                    <a:pt x="2359" y="949"/>
                    <a:pt x="2358" y="956"/>
                  </a:cubicBezTo>
                  <a:cubicBezTo>
                    <a:pt x="2359" y="981"/>
                    <a:pt x="2362" y="1006"/>
                    <a:pt x="2365" y="1031"/>
                  </a:cubicBezTo>
                  <a:cubicBezTo>
                    <a:pt x="2367" y="1041"/>
                    <a:pt x="2368" y="1051"/>
                    <a:pt x="2370" y="1061"/>
                  </a:cubicBezTo>
                  <a:cubicBezTo>
                    <a:pt x="2371" y="1064"/>
                    <a:pt x="2374" y="1082"/>
                    <a:pt x="2378" y="1074"/>
                  </a:cubicBezTo>
                  <a:cubicBezTo>
                    <a:pt x="2380" y="1069"/>
                    <a:pt x="2381" y="1063"/>
                    <a:pt x="2382" y="1058"/>
                  </a:cubicBezTo>
                  <a:cubicBezTo>
                    <a:pt x="2384" y="1048"/>
                    <a:pt x="2385" y="1038"/>
                    <a:pt x="2386" y="1028"/>
                  </a:cubicBezTo>
                  <a:cubicBezTo>
                    <a:pt x="2389" y="1011"/>
                    <a:pt x="2390" y="994"/>
                    <a:pt x="2391" y="977"/>
                  </a:cubicBezTo>
                  <a:cubicBezTo>
                    <a:pt x="2392" y="963"/>
                    <a:pt x="2393" y="940"/>
                    <a:pt x="2381" y="932"/>
                  </a:cubicBezTo>
                  <a:close/>
                  <a:moveTo>
                    <a:pt x="2307" y="1116"/>
                  </a:moveTo>
                  <a:cubicBezTo>
                    <a:pt x="2318" y="1145"/>
                    <a:pt x="2338" y="1165"/>
                    <a:pt x="2358" y="1182"/>
                  </a:cubicBezTo>
                  <a:cubicBezTo>
                    <a:pt x="2360" y="1184"/>
                    <a:pt x="2362" y="1185"/>
                    <a:pt x="2364" y="1186"/>
                  </a:cubicBezTo>
                  <a:cubicBezTo>
                    <a:pt x="2365" y="1186"/>
                    <a:pt x="2366" y="1186"/>
                    <a:pt x="2366" y="1186"/>
                  </a:cubicBezTo>
                  <a:cubicBezTo>
                    <a:pt x="2368" y="1186"/>
                    <a:pt x="2369" y="1185"/>
                    <a:pt x="2370" y="1184"/>
                  </a:cubicBezTo>
                  <a:cubicBezTo>
                    <a:pt x="2374" y="1179"/>
                    <a:pt x="2368" y="1166"/>
                    <a:pt x="2367" y="1161"/>
                  </a:cubicBezTo>
                  <a:cubicBezTo>
                    <a:pt x="2363" y="1152"/>
                    <a:pt x="2359" y="1145"/>
                    <a:pt x="2355" y="1137"/>
                  </a:cubicBezTo>
                  <a:cubicBezTo>
                    <a:pt x="2349" y="1123"/>
                    <a:pt x="2342" y="1110"/>
                    <a:pt x="2333" y="1098"/>
                  </a:cubicBezTo>
                  <a:cubicBezTo>
                    <a:pt x="2330" y="1093"/>
                    <a:pt x="2326" y="1089"/>
                    <a:pt x="2321" y="1087"/>
                  </a:cubicBezTo>
                  <a:cubicBezTo>
                    <a:pt x="2316" y="1085"/>
                    <a:pt x="2310" y="1087"/>
                    <a:pt x="2307" y="1092"/>
                  </a:cubicBezTo>
                  <a:cubicBezTo>
                    <a:pt x="2305" y="1096"/>
                    <a:pt x="2304" y="1100"/>
                    <a:pt x="2305" y="1104"/>
                  </a:cubicBezTo>
                  <a:cubicBezTo>
                    <a:pt x="2305" y="1108"/>
                    <a:pt x="2306" y="1112"/>
                    <a:pt x="2307" y="1116"/>
                  </a:cubicBezTo>
                  <a:close/>
                  <a:moveTo>
                    <a:pt x="1226" y="75"/>
                  </a:moveTo>
                  <a:cubicBezTo>
                    <a:pt x="1229" y="79"/>
                    <a:pt x="1239" y="63"/>
                    <a:pt x="1244" y="56"/>
                  </a:cubicBezTo>
                  <a:cubicBezTo>
                    <a:pt x="1250" y="48"/>
                    <a:pt x="1256" y="40"/>
                    <a:pt x="1261" y="32"/>
                  </a:cubicBezTo>
                  <a:cubicBezTo>
                    <a:pt x="1267" y="22"/>
                    <a:pt x="1273" y="11"/>
                    <a:pt x="1278" y="0"/>
                  </a:cubicBezTo>
                  <a:cubicBezTo>
                    <a:pt x="1244" y="0"/>
                    <a:pt x="1244" y="0"/>
                    <a:pt x="1244" y="0"/>
                  </a:cubicBezTo>
                  <a:cubicBezTo>
                    <a:pt x="1241" y="10"/>
                    <a:pt x="1238" y="20"/>
                    <a:pt x="1235" y="29"/>
                  </a:cubicBezTo>
                  <a:cubicBezTo>
                    <a:pt x="1231" y="44"/>
                    <a:pt x="1222" y="71"/>
                    <a:pt x="1226" y="75"/>
                  </a:cubicBezTo>
                  <a:close/>
                  <a:moveTo>
                    <a:pt x="1229" y="1285"/>
                  </a:moveTo>
                  <a:cubicBezTo>
                    <a:pt x="1224" y="1282"/>
                    <a:pt x="1217" y="1284"/>
                    <a:pt x="1213" y="1289"/>
                  </a:cubicBezTo>
                  <a:cubicBezTo>
                    <a:pt x="1209" y="1294"/>
                    <a:pt x="1207" y="1302"/>
                    <a:pt x="1206" y="1309"/>
                  </a:cubicBezTo>
                  <a:cubicBezTo>
                    <a:pt x="1207" y="1334"/>
                    <a:pt x="1210" y="1359"/>
                    <a:pt x="1213" y="1384"/>
                  </a:cubicBezTo>
                  <a:cubicBezTo>
                    <a:pt x="1215" y="1394"/>
                    <a:pt x="1216" y="1404"/>
                    <a:pt x="1218" y="1413"/>
                  </a:cubicBezTo>
                  <a:cubicBezTo>
                    <a:pt x="1219" y="1416"/>
                    <a:pt x="1222" y="1435"/>
                    <a:pt x="1226" y="1427"/>
                  </a:cubicBezTo>
                  <a:cubicBezTo>
                    <a:pt x="1228" y="1422"/>
                    <a:pt x="1229" y="1416"/>
                    <a:pt x="1230" y="1411"/>
                  </a:cubicBezTo>
                  <a:cubicBezTo>
                    <a:pt x="1232" y="1401"/>
                    <a:pt x="1233" y="1391"/>
                    <a:pt x="1234" y="1381"/>
                  </a:cubicBezTo>
                  <a:cubicBezTo>
                    <a:pt x="1237" y="1364"/>
                    <a:pt x="1238" y="1347"/>
                    <a:pt x="1239" y="1330"/>
                  </a:cubicBezTo>
                  <a:cubicBezTo>
                    <a:pt x="1240" y="1315"/>
                    <a:pt x="1241" y="1293"/>
                    <a:pt x="1229" y="1285"/>
                  </a:cubicBezTo>
                  <a:close/>
                  <a:moveTo>
                    <a:pt x="2307" y="408"/>
                  </a:moveTo>
                  <a:cubicBezTo>
                    <a:pt x="2318" y="437"/>
                    <a:pt x="2338" y="457"/>
                    <a:pt x="2358" y="474"/>
                  </a:cubicBezTo>
                  <a:cubicBezTo>
                    <a:pt x="2360" y="475"/>
                    <a:pt x="2362" y="477"/>
                    <a:pt x="2364" y="477"/>
                  </a:cubicBezTo>
                  <a:cubicBezTo>
                    <a:pt x="2365" y="478"/>
                    <a:pt x="2366" y="478"/>
                    <a:pt x="2366" y="477"/>
                  </a:cubicBezTo>
                  <a:cubicBezTo>
                    <a:pt x="2368" y="477"/>
                    <a:pt x="2369" y="477"/>
                    <a:pt x="2370" y="475"/>
                  </a:cubicBezTo>
                  <a:cubicBezTo>
                    <a:pt x="2374" y="470"/>
                    <a:pt x="2368" y="457"/>
                    <a:pt x="2367" y="452"/>
                  </a:cubicBezTo>
                  <a:cubicBezTo>
                    <a:pt x="2363" y="444"/>
                    <a:pt x="2359" y="436"/>
                    <a:pt x="2355" y="428"/>
                  </a:cubicBezTo>
                  <a:cubicBezTo>
                    <a:pt x="2349" y="415"/>
                    <a:pt x="2342" y="402"/>
                    <a:pt x="2333" y="390"/>
                  </a:cubicBezTo>
                  <a:cubicBezTo>
                    <a:pt x="2330" y="385"/>
                    <a:pt x="2326" y="380"/>
                    <a:pt x="2321" y="379"/>
                  </a:cubicBezTo>
                  <a:cubicBezTo>
                    <a:pt x="2316" y="377"/>
                    <a:pt x="2310" y="379"/>
                    <a:pt x="2307" y="384"/>
                  </a:cubicBezTo>
                  <a:cubicBezTo>
                    <a:pt x="2305" y="387"/>
                    <a:pt x="2304" y="392"/>
                    <a:pt x="2305" y="396"/>
                  </a:cubicBezTo>
                  <a:cubicBezTo>
                    <a:pt x="2305" y="400"/>
                    <a:pt x="2306" y="404"/>
                    <a:pt x="2307" y="408"/>
                  </a:cubicBezTo>
                  <a:close/>
                  <a:moveTo>
                    <a:pt x="2370" y="352"/>
                  </a:moveTo>
                  <a:cubicBezTo>
                    <a:pt x="2371" y="355"/>
                    <a:pt x="2374" y="374"/>
                    <a:pt x="2378" y="366"/>
                  </a:cubicBezTo>
                  <a:cubicBezTo>
                    <a:pt x="2380" y="361"/>
                    <a:pt x="2381" y="355"/>
                    <a:pt x="2382" y="350"/>
                  </a:cubicBezTo>
                  <a:cubicBezTo>
                    <a:pt x="2384" y="340"/>
                    <a:pt x="2385" y="329"/>
                    <a:pt x="2386" y="319"/>
                  </a:cubicBezTo>
                  <a:cubicBezTo>
                    <a:pt x="2389" y="302"/>
                    <a:pt x="2390" y="285"/>
                    <a:pt x="2391" y="268"/>
                  </a:cubicBezTo>
                  <a:cubicBezTo>
                    <a:pt x="2392" y="254"/>
                    <a:pt x="2393" y="231"/>
                    <a:pt x="2381" y="224"/>
                  </a:cubicBezTo>
                  <a:cubicBezTo>
                    <a:pt x="2376" y="221"/>
                    <a:pt x="2369" y="223"/>
                    <a:pt x="2365" y="228"/>
                  </a:cubicBezTo>
                  <a:cubicBezTo>
                    <a:pt x="2361" y="233"/>
                    <a:pt x="2359" y="240"/>
                    <a:pt x="2358" y="248"/>
                  </a:cubicBezTo>
                  <a:cubicBezTo>
                    <a:pt x="2359" y="273"/>
                    <a:pt x="2362" y="298"/>
                    <a:pt x="2365" y="323"/>
                  </a:cubicBezTo>
                  <a:cubicBezTo>
                    <a:pt x="2367" y="333"/>
                    <a:pt x="2368" y="342"/>
                    <a:pt x="2370" y="352"/>
                  </a:cubicBezTo>
                  <a:close/>
                  <a:moveTo>
                    <a:pt x="3" y="1116"/>
                  </a:moveTo>
                  <a:cubicBezTo>
                    <a:pt x="14" y="1145"/>
                    <a:pt x="34" y="1165"/>
                    <a:pt x="54" y="1182"/>
                  </a:cubicBezTo>
                  <a:cubicBezTo>
                    <a:pt x="56" y="1184"/>
                    <a:pt x="58" y="1185"/>
                    <a:pt x="60" y="1186"/>
                  </a:cubicBezTo>
                  <a:cubicBezTo>
                    <a:pt x="61" y="1186"/>
                    <a:pt x="62" y="1186"/>
                    <a:pt x="63" y="1186"/>
                  </a:cubicBezTo>
                  <a:cubicBezTo>
                    <a:pt x="64" y="1186"/>
                    <a:pt x="65" y="1185"/>
                    <a:pt x="66" y="1184"/>
                  </a:cubicBezTo>
                  <a:cubicBezTo>
                    <a:pt x="70" y="1179"/>
                    <a:pt x="64" y="1166"/>
                    <a:pt x="63" y="1161"/>
                  </a:cubicBezTo>
                  <a:cubicBezTo>
                    <a:pt x="59" y="1152"/>
                    <a:pt x="55" y="1145"/>
                    <a:pt x="51" y="1137"/>
                  </a:cubicBezTo>
                  <a:cubicBezTo>
                    <a:pt x="45" y="1123"/>
                    <a:pt x="38" y="1110"/>
                    <a:pt x="29" y="1098"/>
                  </a:cubicBezTo>
                  <a:cubicBezTo>
                    <a:pt x="26" y="1093"/>
                    <a:pt x="22" y="1089"/>
                    <a:pt x="17" y="1087"/>
                  </a:cubicBezTo>
                  <a:cubicBezTo>
                    <a:pt x="12" y="1085"/>
                    <a:pt x="6" y="1087"/>
                    <a:pt x="3" y="1092"/>
                  </a:cubicBezTo>
                  <a:cubicBezTo>
                    <a:pt x="1" y="1096"/>
                    <a:pt x="0" y="1100"/>
                    <a:pt x="1" y="1104"/>
                  </a:cubicBezTo>
                  <a:cubicBezTo>
                    <a:pt x="1" y="1108"/>
                    <a:pt x="2" y="1112"/>
                    <a:pt x="3" y="1116"/>
                  </a:cubicBezTo>
                  <a:close/>
                  <a:moveTo>
                    <a:pt x="2353" y="1047"/>
                  </a:moveTo>
                  <a:cubicBezTo>
                    <a:pt x="2348" y="1032"/>
                    <a:pt x="2343" y="1009"/>
                    <a:pt x="2329" y="1004"/>
                  </a:cubicBezTo>
                  <a:cubicBezTo>
                    <a:pt x="2325" y="1003"/>
                    <a:pt x="2320" y="1004"/>
                    <a:pt x="2317" y="1008"/>
                  </a:cubicBezTo>
                  <a:cubicBezTo>
                    <a:pt x="2313" y="1014"/>
                    <a:pt x="2313" y="1022"/>
                    <a:pt x="2315" y="1029"/>
                  </a:cubicBezTo>
                  <a:cubicBezTo>
                    <a:pt x="2321" y="1050"/>
                    <a:pt x="2329" y="1070"/>
                    <a:pt x="2339" y="1089"/>
                  </a:cubicBezTo>
                  <a:cubicBezTo>
                    <a:pt x="2344" y="1098"/>
                    <a:pt x="2349" y="1107"/>
                    <a:pt x="2355" y="1116"/>
                  </a:cubicBezTo>
                  <a:cubicBezTo>
                    <a:pt x="2358" y="1120"/>
                    <a:pt x="2372" y="1144"/>
                    <a:pt x="2372" y="1134"/>
                  </a:cubicBezTo>
                  <a:cubicBezTo>
                    <a:pt x="2372" y="1122"/>
                    <a:pt x="2369" y="1109"/>
                    <a:pt x="2366" y="1098"/>
                  </a:cubicBezTo>
                  <a:cubicBezTo>
                    <a:pt x="2363" y="1081"/>
                    <a:pt x="2358" y="1064"/>
                    <a:pt x="2353" y="1047"/>
                  </a:cubicBezTo>
                  <a:close/>
                  <a:moveTo>
                    <a:pt x="142" y="1091"/>
                  </a:moveTo>
                  <a:cubicBezTo>
                    <a:pt x="142" y="1090"/>
                    <a:pt x="141" y="1090"/>
                    <a:pt x="141" y="1090"/>
                  </a:cubicBezTo>
                  <a:cubicBezTo>
                    <a:pt x="139" y="1089"/>
                    <a:pt x="136" y="1089"/>
                    <a:pt x="133" y="1090"/>
                  </a:cubicBezTo>
                  <a:cubicBezTo>
                    <a:pt x="120" y="1095"/>
                    <a:pt x="109" y="1110"/>
                    <a:pt x="100" y="1123"/>
                  </a:cubicBezTo>
                  <a:cubicBezTo>
                    <a:pt x="89" y="1140"/>
                    <a:pt x="73" y="1176"/>
                    <a:pt x="76" y="1182"/>
                  </a:cubicBezTo>
                  <a:cubicBezTo>
                    <a:pt x="79" y="1189"/>
                    <a:pt x="117" y="1164"/>
                    <a:pt x="132" y="1143"/>
                  </a:cubicBezTo>
                  <a:cubicBezTo>
                    <a:pt x="140" y="1132"/>
                    <a:pt x="155" y="1111"/>
                    <a:pt x="146" y="1095"/>
                  </a:cubicBezTo>
                  <a:cubicBezTo>
                    <a:pt x="145" y="1093"/>
                    <a:pt x="144" y="1092"/>
                    <a:pt x="142" y="1091"/>
                  </a:cubicBezTo>
                  <a:close/>
                  <a:moveTo>
                    <a:pt x="3510" y="1535"/>
                  </a:moveTo>
                  <a:cubicBezTo>
                    <a:pt x="3512" y="1536"/>
                    <a:pt x="3514" y="1538"/>
                    <a:pt x="3516" y="1539"/>
                  </a:cubicBezTo>
                  <a:cubicBezTo>
                    <a:pt x="3517" y="1539"/>
                    <a:pt x="3518" y="1539"/>
                    <a:pt x="3518" y="1539"/>
                  </a:cubicBezTo>
                  <a:cubicBezTo>
                    <a:pt x="3520" y="1539"/>
                    <a:pt x="3521" y="1538"/>
                    <a:pt x="3522" y="1537"/>
                  </a:cubicBezTo>
                  <a:cubicBezTo>
                    <a:pt x="3526" y="1532"/>
                    <a:pt x="3520" y="1518"/>
                    <a:pt x="3519" y="1514"/>
                  </a:cubicBezTo>
                  <a:cubicBezTo>
                    <a:pt x="3515" y="1505"/>
                    <a:pt x="3511" y="1497"/>
                    <a:pt x="3507" y="1490"/>
                  </a:cubicBezTo>
                  <a:cubicBezTo>
                    <a:pt x="3501" y="1476"/>
                    <a:pt x="3494" y="1463"/>
                    <a:pt x="3485" y="1451"/>
                  </a:cubicBezTo>
                  <a:cubicBezTo>
                    <a:pt x="3482" y="1446"/>
                    <a:pt x="3478" y="1442"/>
                    <a:pt x="3473" y="1440"/>
                  </a:cubicBezTo>
                  <a:cubicBezTo>
                    <a:pt x="3468" y="1438"/>
                    <a:pt x="3462" y="1440"/>
                    <a:pt x="3459" y="1445"/>
                  </a:cubicBezTo>
                  <a:cubicBezTo>
                    <a:pt x="3457" y="1448"/>
                    <a:pt x="3456" y="1453"/>
                    <a:pt x="3457" y="1457"/>
                  </a:cubicBezTo>
                  <a:cubicBezTo>
                    <a:pt x="3457" y="1461"/>
                    <a:pt x="3458" y="1465"/>
                    <a:pt x="3459" y="1469"/>
                  </a:cubicBezTo>
                  <a:cubicBezTo>
                    <a:pt x="3470" y="1498"/>
                    <a:pt x="3490" y="1518"/>
                    <a:pt x="3510" y="1535"/>
                  </a:cubicBezTo>
                  <a:close/>
                  <a:moveTo>
                    <a:pt x="2446" y="382"/>
                  </a:moveTo>
                  <a:cubicBezTo>
                    <a:pt x="2446" y="382"/>
                    <a:pt x="2445" y="382"/>
                    <a:pt x="2445" y="381"/>
                  </a:cubicBezTo>
                  <a:cubicBezTo>
                    <a:pt x="2443" y="380"/>
                    <a:pt x="2440" y="380"/>
                    <a:pt x="2437" y="381"/>
                  </a:cubicBezTo>
                  <a:cubicBezTo>
                    <a:pt x="2424" y="387"/>
                    <a:pt x="2413" y="401"/>
                    <a:pt x="2404" y="415"/>
                  </a:cubicBezTo>
                  <a:cubicBezTo>
                    <a:pt x="2392" y="432"/>
                    <a:pt x="2377" y="468"/>
                    <a:pt x="2380" y="474"/>
                  </a:cubicBezTo>
                  <a:cubicBezTo>
                    <a:pt x="2383" y="480"/>
                    <a:pt x="2421" y="455"/>
                    <a:pt x="2436" y="435"/>
                  </a:cubicBezTo>
                  <a:cubicBezTo>
                    <a:pt x="2444" y="424"/>
                    <a:pt x="2459" y="402"/>
                    <a:pt x="2450" y="386"/>
                  </a:cubicBezTo>
                  <a:cubicBezTo>
                    <a:pt x="2449" y="385"/>
                    <a:pt x="2448" y="383"/>
                    <a:pt x="2446" y="382"/>
                  </a:cubicBezTo>
                  <a:close/>
                  <a:moveTo>
                    <a:pt x="3473" y="2146"/>
                  </a:moveTo>
                  <a:cubicBezTo>
                    <a:pt x="3468" y="2144"/>
                    <a:pt x="3462" y="2145"/>
                    <a:pt x="3459" y="2151"/>
                  </a:cubicBezTo>
                  <a:cubicBezTo>
                    <a:pt x="3458" y="2153"/>
                    <a:pt x="3457" y="2156"/>
                    <a:pt x="3457" y="2158"/>
                  </a:cubicBezTo>
                  <a:cubicBezTo>
                    <a:pt x="3487" y="2158"/>
                    <a:pt x="3487" y="2158"/>
                    <a:pt x="3487" y="2158"/>
                  </a:cubicBezTo>
                  <a:cubicBezTo>
                    <a:pt x="3486" y="2158"/>
                    <a:pt x="3486" y="2157"/>
                    <a:pt x="3485" y="2157"/>
                  </a:cubicBezTo>
                  <a:cubicBezTo>
                    <a:pt x="3482" y="2152"/>
                    <a:pt x="3478" y="2147"/>
                    <a:pt x="3473" y="2146"/>
                  </a:cubicBezTo>
                  <a:close/>
                  <a:moveTo>
                    <a:pt x="2446" y="1091"/>
                  </a:moveTo>
                  <a:cubicBezTo>
                    <a:pt x="2446" y="1090"/>
                    <a:pt x="2445" y="1090"/>
                    <a:pt x="2445" y="1090"/>
                  </a:cubicBezTo>
                  <a:cubicBezTo>
                    <a:pt x="2443" y="1089"/>
                    <a:pt x="2440" y="1089"/>
                    <a:pt x="2437" y="1090"/>
                  </a:cubicBezTo>
                  <a:cubicBezTo>
                    <a:pt x="2424" y="1095"/>
                    <a:pt x="2413" y="1110"/>
                    <a:pt x="2404" y="1123"/>
                  </a:cubicBezTo>
                  <a:cubicBezTo>
                    <a:pt x="2392" y="1140"/>
                    <a:pt x="2377" y="1176"/>
                    <a:pt x="2380" y="1182"/>
                  </a:cubicBezTo>
                  <a:cubicBezTo>
                    <a:pt x="2383" y="1189"/>
                    <a:pt x="2421" y="1164"/>
                    <a:pt x="2436" y="1143"/>
                  </a:cubicBezTo>
                  <a:cubicBezTo>
                    <a:pt x="2444" y="1132"/>
                    <a:pt x="2459" y="1111"/>
                    <a:pt x="2450" y="1095"/>
                  </a:cubicBezTo>
                  <a:cubicBezTo>
                    <a:pt x="2449" y="1093"/>
                    <a:pt x="2448" y="1092"/>
                    <a:pt x="2446" y="1091"/>
                  </a:cubicBezTo>
                  <a:close/>
                  <a:moveTo>
                    <a:pt x="3505" y="2105"/>
                  </a:moveTo>
                  <a:cubicBezTo>
                    <a:pt x="3500" y="2091"/>
                    <a:pt x="3495" y="2067"/>
                    <a:pt x="3481" y="2063"/>
                  </a:cubicBezTo>
                  <a:cubicBezTo>
                    <a:pt x="3477" y="2061"/>
                    <a:pt x="3472" y="2062"/>
                    <a:pt x="3469" y="2067"/>
                  </a:cubicBezTo>
                  <a:cubicBezTo>
                    <a:pt x="3465" y="2072"/>
                    <a:pt x="3465" y="2080"/>
                    <a:pt x="3467" y="2087"/>
                  </a:cubicBezTo>
                  <a:cubicBezTo>
                    <a:pt x="3473" y="2108"/>
                    <a:pt x="3481" y="2129"/>
                    <a:pt x="3491" y="2147"/>
                  </a:cubicBezTo>
                  <a:cubicBezTo>
                    <a:pt x="3493" y="2151"/>
                    <a:pt x="3495" y="2155"/>
                    <a:pt x="3497" y="2158"/>
                  </a:cubicBezTo>
                  <a:cubicBezTo>
                    <a:pt x="3519" y="2158"/>
                    <a:pt x="3519" y="2158"/>
                    <a:pt x="3519" y="2158"/>
                  </a:cubicBezTo>
                  <a:cubicBezTo>
                    <a:pt x="3518" y="2158"/>
                    <a:pt x="3518" y="2157"/>
                    <a:pt x="3518" y="2156"/>
                  </a:cubicBezTo>
                  <a:cubicBezTo>
                    <a:pt x="3515" y="2139"/>
                    <a:pt x="3510" y="2122"/>
                    <a:pt x="3505" y="2105"/>
                  </a:cubicBezTo>
                  <a:close/>
                  <a:moveTo>
                    <a:pt x="2378" y="1778"/>
                  </a:moveTo>
                  <a:cubicBezTo>
                    <a:pt x="2380" y="1773"/>
                    <a:pt x="2381" y="1767"/>
                    <a:pt x="2382" y="1762"/>
                  </a:cubicBezTo>
                  <a:cubicBezTo>
                    <a:pt x="2384" y="1752"/>
                    <a:pt x="2385" y="1742"/>
                    <a:pt x="2386" y="1731"/>
                  </a:cubicBezTo>
                  <a:cubicBezTo>
                    <a:pt x="2389" y="1715"/>
                    <a:pt x="2390" y="1698"/>
                    <a:pt x="2391" y="1680"/>
                  </a:cubicBezTo>
                  <a:cubicBezTo>
                    <a:pt x="2392" y="1666"/>
                    <a:pt x="2393" y="1643"/>
                    <a:pt x="2381" y="1636"/>
                  </a:cubicBezTo>
                  <a:cubicBezTo>
                    <a:pt x="2376" y="1633"/>
                    <a:pt x="2369" y="1635"/>
                    <a:pt x="2365" y="1640"/>
                  </a:cubicBezTo>
                  <a:cubicBezTo>
                    <a:pt x="2361" y="1645"/>
                    <a:pt x="2359" y="1653"/>
                    <a:pt x="2358" y="1660"/>
                  </a:cubicBezTo>
                  <a:cubicBezTo>
                    <a:pt x="2359" y="1685"/>
                    <a:pt x="2362" y="1710"/>
                    <a:pt x="2365" y="1735"/>
                  </a:cubicBezTo>
                  <a:cubicBezTo>
                    <a:pt x="2367" y="1745"/>
                    <a:pt x="2368" y="1755"/>
                    <a:pt x="2370" y="1764"/>
                  </a:cubicBezTo>
                  <a:cubicBezTo>
                    <a:pt x="2371" y="1767"/>
                    <a:pt x="2374" y="1786"/>
                    <a:pt x="2378" y="1778"/>
                  </a:cubicBezTo>
                  <a:close/>
                  <a:moveTo>
                    <a:pt x="2446" y="1794"/>
                  </a:moveTo>
                  <a:cubicBezTo>
                    <a:pt x="2446" y="1794"/>
                    <a:pt x="2445" y="1794"/>
                    <a:pt x="2445" y="1794"/>
                  </a:cubicBezTo>
                  <a:cubicBezTo>
                    <a:pt x="2443" y="1792"/>
                    <a:pt x="2440" y="1793"/>
                    <a:pt x="2437" y="1794"/>
                  </a:cubicBezTo>
                  <a:cubicBezTo>
                    <a:pt x="2424" y="1799"/>
                    <a:pt x="2413" y="1813"/>
                    <a:pt x="2404" y="1827"/>
                  </a:cubicBezTo>
                  <a:cubicBezTo>
                    <a:pt x="2392" y="1844"/>
                    <a:pt x="2377" y="1880"/>
                    <a:pt x="2380" y="1886"/>
                  </a:cubicBezTo>
                  <a:cubicBezTo>
                    <a:pt x="2383" y="1892"/>
                    <a:pt x="2421" y="1868"/>
                    <a:pt x="2436" y="1847"/>
                  </a:cubicBezTo>
                  <a:cubicBezTo>
                    <a:pt x="2444" y="1836"/>
                    <a:pt x="2459" y="1814"/>
                    <a:pt x="2450" y="1799"/>
                  </a:cubicBezTo>
                  <a:cubicBezTo>
                    <a:pt x="2449" y="1797"/>
                    <a:pt x="2448" y="1795"/>
                    <a:pt x="2446" y="1794"/>
                  </a:cubicBezTo>
                  <a:close/>
                  <a:moveTo>
                    <a:pt x="2396" y="1818"/>
                  </a:moveTo>
                  <a:cubicBezTo>
                    <a:pt x="2402" y="1810"/>
                    <a:pt x="2408" y="1802"/>
                    <a:pt x="2413" y="1794"/>
                  </a:cubicBezTo>
                  <a:cubicBezTo>
                    <a:pt x="2420" y="1782"/>
                    <a:pt x="2426" y="1770"/>
                    <a:pt x="2432" y="1758"/>
                  </a:cubicBezTo>
                  <a:cubicBezTo>
                    <a:pt x="2437" y="1745"/>
                    <a:pt x="2443" y="1733"/>
                    <a:pt x="2441" y="1718"/>
                  </a:cubicBezTo>
                  <a:cubicBezTo>
                    <a:pt x="2441" y="1715"/>
                    <a:pt x="2440" y="1712"/>
                    <a:pt x="2439" y="1710"/>
                  </a:cubicBezTo>
                  <a:cubicBezTo>
                    <a:pt x="2436" y="1707"/>
                    <a:pt x="2433" y="1707"/>
                    <a:pt x="2430" y="1708"/>
                  </a:cubicBezTo>
                  <a:cubicBezTo>
                    <a:pt x="2423" y="1710"/>
                    <a:pt x="2419" y="1716"/>
                    <a:pt x="2415" y="1722"/>
                  </a:cubicBezTo>
                  <a:cubicBezTo>
                    <a:pt x="2410" y="1730"/>
                    <a:pt x="2405" y="1738"/>
                    <a:pt x="2402" y="1746"/>
                  </a:cubicBezTo>
                  <a:cubicBezTo>
                    <a:pt x="2396" y="1761"/>
                    <a:pt x="2392" y="1776"/>
                    <a:pt x="2387" y="1792"/>
                  </a:cubicBezTo>
                  <a:cubicBezTo>
                    <a:pt x="2383" y="1806"/>
                    <a:pt x="2374" y="1833"/>
                    <a:pt x="2378" y="1837"/>
                  </a:cubicBezTo>
                  <a:cubicBezTo>
                    <a:pt x="2381" y="1841"/>
                    <a:pt x="2391" y="1826"/>
                    <a:pt x="2396" y="1818"/>
                  </a:cubicBezTo>
                  <a:close/>
                  <a:moveTo>
                    <a:pt x="3517" y="584"/>
                  </a:moveTo>
                  <a:cubicBezTo>
                    <a:pt x="3513" y="589"/>
                    <a:pt x="3511" y="596"/>
                    <a:pt x="3510" y="603"/>
                  </a:cubicBezTo>
                  <a:cubicBezTo>
                    <a:pt x="3511" y="629"/>
                    <a:pt x="3514" y="653"/>
                    <a:pt x="3517" y="678"/>
                  </a:cubicBezTo>
                  <a:cubicBezTo>
                    <a:pt x="3519" y="688"/>
                    <a:pt x="3520" y="698"/>
                    <a:pt x="3522" y="708"/>
                  </a:cubicBezTo>
                  <a:cubicBezTo>
                    <a:pt x="3523" y="711"/>
                    <a:pt x="3526" y="729"/>
                    <a:pt x="3530" y="721"/>
                  </a:cubicBezTo>
                  <a:cubicBezTo>
                    <a:pt x="3530" y="721"/>
                    <a:pt x="3530" y="720"/>
                    <a:pt x="3531" y="719"/>
                  </a:cubicBezTo>
                  <a:cubicBezTo>
                    <a:pt x="3531" y="579"/>
                    <a:pt x="3531" y="579"/>
                    <a:pt x="3531" y="579"/>
                  </a:cubicBezTo>
                  <a:cubicBezTo>
                    <a:pt x="3526" y="577"/>
                    <a:pt x="3521" y="579"/>
                    <a:pt x="3517" y="584"/>
                  </a:cubicBezTo>
                  <a:close/>
                  <a:moveTo>
                    <a:pt x="3517" y="1995"/>
                  </a:moveTo>
                  <a:cubicBezTo>
                    <a:pt x="3513" y="2000"/>
                    <a:pt x="3511" y="2007"/>
                    <a:pt x="3510" y="2015"/>
                  </a:cubicBezTo>
                  <a:cubicBezTo>
                    <a:pt x="3511" y="2040"/>
                    <a:pt x="3514" y="2065"/>
                    <a:pt x="3517" y="2089"/>
                  </a:cubicBezTo>
                  <a:cubicBezTo>
                    <a:pt x="3519" y="2099"/>
                    <a:pt x="3520" y="2109"/>
                    <a:pt x="3522" y="2119"/>
                  </a:cubicBezTo>
                  <a:cubicBezTo>
                    <a:pt x="3523" y="2122"/>
                    <a:pt x="3526" y="2140"/>
                    <a:pt x="3530" y="2132"/>
                  </a:cubicBezTo>
                  <a:cubicBezTo>
                    <a:pt x="3530" y="2132"/>
                    <a:pt x="3530" y="2131"/>
                    <a:pt x="3531" y="2131"/>
                  </a:cubicBezTo>
                  <a:cubicBezTo>
                    <a:pt x="3531" y="1990"/>
                    <a:pt x="3531" y="1990"/>
                    <a:pt x="3531" y="1990"/>
                  </a:cubicBezTo>
                  <a:cubicBezTo>
                    <a:pt x="3526" y="1988"/>
                    <a:pt x="3521" y="1991"/>
                    <a:pt x="3517" y="1995"/>
                  </a:cubicBezTo>
                  <a:close/>
                  <a:moveTo>
                    <a:pt x="3522" y="0"/>
                  </a:moveTo>
                  <a:cubicBezTo>
                    <a:pt x="3522" y="1"/>
                    <a:pt x="3522" y="2"/>
                    <a:pt x="3522" y="2"/>
                  </a:cubicBezTo>
                  <a:cubicBezTo>
                    <a:pt x="3523" y="5"/>
                    <a:pt x="3526" y="24"/>
                    <a:pt x="3530" y="16"/>
                  </a:cubicBezTo>
                  <a:cubicBezTo>
                    <a:pt x="3530" y="15"/>
                    <a:pt x="3530" y="14"/>
                    <a:pt x="3531" y="14"/>
                  </a:cubicBezTo>
                  <a:cubicBezTo>
                    <a:pt x="3531" y="0"/>
                    <a:pt x="3531" y="0"/>
                    <a:pt x="3531" y="0"/>
                  </a:cubicBezTo>
                  <a:lnTo>
                    <a:pt x="3522" y="0"/>
                  </a:lnTo>
                  <a:close/>
                  <a:moveTo>
                    <a:pt x="51" y="1840"/>
                  </a:moveTo>
                  <a:cubicBezTo>
                    <a:pt x="45" y="1827"/>
                    <a:pt x="38" y="1814"/>
                    <a:pt x="29" y="1802"/>
                  </a:cubicBezTo>
                  <a:cubicBezTo>
                    <a:pt x="26" y="1797"/>
                    <a:pt x="22" y="1793"/>
                    <a:pt x="17" y="1791"/>
                  </a:cubicBezTo>
                  <a:cubicBezTo>
                    <a:pt x="12" y="1789"/>
                    <a:pt x="6" y="1791"/>
                    <a:pt x="3" y="1796"/>
                  </a:cubicBezTo>
                  <a:cubicBezTo>
                    <a:pt x="1" y="1799"/>
                    <a:pt x="0" y="1804"/>
                    <a:pt x="1" y="1808"/>
                  </a:cubicBezTo>
                  <a:cubicBezTo>
                    <a:pt x="1" y="1812"/>
                    <a:pt x="2" y="1816"/>
                    <a:pt x="3" y="1820"/>
                  </a:cubicBezTo>
                  <a:cubicBezTo>
                    <a:pt x="14" y="1849"/>
                    <a:pt x="34" y="1869"/>
                    <a:pt x="54" y="1886"/>
                  </a:cubicBezTo>
                  <a:cubicBezTo>
                    <a:pt x="56" y="1887"/>
                    <a:pt x="58" y="1889"/>
                    <a:pt x="60" y="1889"/>
                  </a:cubicBezTo>
                  <a:cubicBezTo>
                    <a:pt x="61" y="1890"/>
                    <a:pt x="62" y="1890"/>
                    <a:pt x="63" y="1890"/>
                  </a:cubicBezTo>
                  <a:cubicBezTo>
                    <a:pt x="64" y="1889"/>
                    <a:pt x="65" y="1889"/>
                    <a:pt x="66" y="1888"/>
                  </a:cubicBezTo>
                  <a:cubicBezTo>
                    <a:pt x="70" y="1883"/>
                    <a:pt x="64" y="1869"/>
                    <a:pt x="63" y="1865"/>
                  </a:cubicBezTo>
                  <a:cubicBezTo>
                    <a:pt x="59" y="1856"/>
                    <a:pt x="55" y="1848"/>
                    <a:pt x="51" y="1840"/>
                  </a:cubicBezTo>
                  <a:close/>
                  <a:moveTo>
                    <a:pt x="3530" y="75"/>
                  </a:moveTo>
                  <a:cubicBezTo>
                    <a:pt x="3530" y="75"/>
                    <a:pt x="3530" y="75"/>
                    <a:pt x="3531" y="75"/>
                  </a:cubicBezTo>
                  <a:cubicBezTo>
                    <a:pt x="3531" y="59"/>
                    <a:pt x="3531" y="59"/>
                    <a:pt x="3531" y="59"/>
                  </a:cubicBezTo>
                  <a:cubicBezTo>
                    <a:pt x="3529" y="67"/>
                    <a:pt x="3528" y="73"/>
                    <a:pt x="3530" y="75"/>
                  </a:cubicBezTo>
                  <a:close/>
                  <a:moveTo>
                    <a:pt x="3530" y="1486"/>
                  </a:moveTo>
                  <a:cubicBezTo>
                    <a:pt x="3530" y="1486"/>
                    <a:pt x="3530" y="1486"/>
                    <a:pt x="3531" y="1487"/>
                  </a:cubicBezTo>
                  <a:cubicBezTo>
                    <a:pt x="3531" y="1470"/>
                    <a:pt x="3531" y="1470"/>
                    <a:pt x="3531" y="1470"/>
                  </a:cubicBezTo>
                  <a:cubicBezTo>
                    <a:pt x="3529" y="1478"/>
                    <a:pt x="3528" y="1484"/>
                    <a:pt x="3530" y="1486"/>
                  </a:cubicBezTo>
                  <a:close/>
                  <a:moveTo>
                    <a:pt x="3517" y="1289"/>
                  </a:moveTo>
                  <a:cubicBezTo>
                    <a:pt x="3513" y="1294"/>
                    <a:pt x="3511" y="1302"/>
                    <a:pt x="3510" y="1309"/>
                  </a:cubicBezTo>
                  <a:cubicBezTo>
                    <a:pt x="3511" y="1334"/>
                    <a:pt x="3514" y="1359"/>
                    <a:pt x="3517" y="1384"/>
                  </a:cubicBezTo>
                  <a:cubicBezTo>
                    <a:pt x="3519" y="1394"/>
                    <a:pt x="3520" y="1404"/>
                    <a:pt x="3522" y="1413"/>
                  </a:cubicBezTo>
                  <a:cubicBezTo>
                    <a:pt x="3523" y="1416"/>
                    <a:pt x="3526" y="1435"/>
                    <a:pt x="3530" y="1427"/>
                  </a:cubicBezTo>
                  <a:cubicBezTo>
                    <a:pt x="3530" y="1426"/>
                    <a:pt x="3530" y="1426"/>
                    <a:pt x="3531" y="1425"/>
                  </a:cubicBezTo>
                  <a:cubicBezTo>
                    <a:pt x="3531" y="1284"/>
                    <a:pt x="3531" y="1284"/>
                    <a:pt x="3531" y="1284"/>
                  </a:cubicBezTo>
                  <a:cubicBezTo>
                    <a:pt x="3526" y="1283"/>
                    <a:pt x="3521" y="1285"/>
                    <a:pt x="3517" y="1289"/>
                  </a:cubicBezTo>
                  <a:close/>
                  <a:moveTo>
                    <a:pt x="3530" y="780"/>
                  </a:moveTo>
                  <a:cubicBezTo>
                    <a:pt x="3530" y="781"/>
                    <a:pt x="3530" y="781"/>
                    <a:pt x="3531" y="781"/>
                  </a:cubicBezTo>
                  <a:cubicBezTo>
                    <a:pt x="3531" y="765"/>
                    <a:pt x="3531" y="765"/>
                    <a:pt x="3531" y="765"/>
                  </a:cubicBezTo>
                  <a:cubicBezTo>
                    <a:pt x="3529" y="772"/>
                    <a:pt x="3528" y="778"/>
                    <a:pt x="3530" y="780"/>
                  </a:cubicBezTo>
                  <a:close/>
                  <a:moveTo>
                    <a:pt x="2353" y="1751"/>
                  </a:moveTo>
                  <a:cubicBezTo>
                    <a:pt x="2348" y="1736"/>
                    <a:pt x="2343" y="1713"/>
                    <a:pt x="2329" y="1708"/>
                  </a:cubicBezTo>
                  <a:cubicBezTo>
                    <a:pt x="2325" y="1706"/>
                    <a:pt x="2320" y="1707"/>
                    <a:pt x="2317" y="1712"/>
                  </a:cubicBezTo>
                  <a:cubicBezTo>
                    <a:pt x="2313" y="1717"/>
                    <a:pt x="2313" y="1726"/>
                    <a:pt x="2315" y="1733"/>
                  </a:cubicBezTo>
                  <a:cubicBezTo>
                    <a:pt x="2321" y="1754"/>
                    <a:pt x="2329" y="1774"/>
                    <a:pt x="2339" y="1793"/>
                  </a:cubicBezTo>
                  <a:cubicBezTo>
                    <a:pt x="2344" y="1802"/>
                    <a:pt x="2349" y="1811"/>
                    <a:pt x="2355" y="1819"/>
                  </a:cubicBezTo>
                  <a:cubicBezTo>
                    <a:pt x="2358" y="1823"/>
                    <a:pt x="2372" y="1848"/>
                    <a:pt x="2372" y="1838"/>
                  </a:cubicBezTo>
                  <a:cubicBezTo>
                    <a:pt x="2372" y="1826"/>
                    <a:pt x="2369" y="1813"/>
                    <a:pt x="2366" y="1802"/>
                  </a:cubicBezTo>
                  <a:cubicBezTo>
                    <a:pt x="2363" y="1784"/>
                    <a:pt x="2358" y="1767"/>
                    <a:pt x="2353" y="1751"/>
                  </a:cubicBezTo>
                  <a:close/>
                  <a:moveTo>
                    <a:pt x="142" y="382"/>
                  </a:moveTo>
                  <a:cubicBezTo>
                    <a:pt x="142" y="382"/>
                    <a:pt x="141" y="382"/>
                    <a:pt x="141" y="381"/>
                  </a:cubicBezTo>
                  <a:cubicBezTo>
                    <a:pt x="139" y="380"/>
                    <a:pt x="136" y="380"/>
                    <a:pt x="133" y="381"/>
                  </a:cubicBezTo>
                  <a:cubicBezTo>
                    <a:pt x="120" y="387"/>
                    <a:pt x="109" y="401"/>
                    <a:pt x="100" y="415"/>
                  </a:cubicBezTo>
                  <a:cubicBezTo>
                    <a:pt x="89" y="432"/>
                    <a:pt x="73" y="468"/>
                    <a:pt x="76" y="474"/>
                  </a:cubicBezTo>
                  <a:cubicBezTo>
                    <a:pt x="79" y="480"/>
                    <a:pt x="117" y="455"/>
                    <a:pt x="132" y="435"/>
                  </a:cubicBezTo>
                  <a:cubicBezTo>
                    <a:pt x="140" y="424"/>
                    <a:pt x="155" y="402"/>
                    <a:pt x="146" y="386"/>
                  </a:cubicBezTo>
                  <a:cubicBezTo>
                    <a:pt x="145" y="385"/>
                    <a:pt x="144" y="383"/>
                    <a:pt x="142" y="382"/>
                  </a:cubicBezTo>
                  <a:close/>
                  <a:moveTo>
                    <a:pt x="1169" y="2146"/>
                  </a:moveTo>
                  <a:cubicBezTo>
                    <a:pt x="1164" y="2144"/>
                    <a:pt x="1158" y="2145"/>
                    <a:pt x="1155" y="2151"/>
                  </a:cubicBezTo>
                  <a:cubicBezTo>
                    <a:pt x="1154" y="2153"/>
                    <a:pt x="1153" y="2156"/>
                    <a:pt x="1153" y="2158"/>
                  </a:cubicBezTo>
                  <a:cubicBezTo>
                    <a:pt x="1183" y="2158"/>
                    <a:pt x="1183" y="2158"/>
                    <a:pt x="1183" y="2158"/>
                  </a:cubicBezTo>
                  <a:cubicBezTo>
                    <a:pt x="1182" y="2158"/>
                    <a:pt x="1182" y="2157"/>
                    <a:pt x="1181" y="2157"/>
                  </a:cubicBezTo>
                  <a:cubicBezTo>
                    <a:pt x="1178" y="2152"/>
                    <a:pt x="1174" y="2147"/>
                    <a:pt x="1169" y="2146"/>
                  </a:cubicBezTo>
                  <a:close/>
                  <a:moveTo>
                    <a:pt x="1206" y="1535"/>
                  </a:moveTo>
                  <a:cubicBezTo>
                    <a:pt x="1208" y="1536"/>
                    <a:pt x="1210" y="1538"/>
                    <a:pt x="1212" y="1539"/>
                  </a:cubicBezTo>
                  <a:cubicBezTo>
                    <a:pt x="1213" y="1539"/>
                    <a:pt x="1214" y="1539"/>
                    <a:pt x="1215" y="1539"/>
                  </a:cubicBezTo>
                  <a:cubicBezTo>
                    <a:pt x="1216" y="1539"/>
                    <a:pt x="1217" y="1538"/>
                    <a:pt x="1218" y="1537"/>
                  </a:cubicBezTo>
                  <a:cubicBezTo>
                    <a:pt x="1222" y="1532"/>
                    <a:pt x="1216" y="1518"/>
                    <a:pt x="1215" y="1514"/>
                  </a:cubicBezTo>
                  <a:cubicBezTo>
                    <a:pt x="1211" y="1505"/>
                    <a:pt x="1207" y="1497"/>
                    <a:pt x="1203" y="1490"/>
                  </a:cubicBezTo>
                  <a:cubicBezTo>
                    <a:pt x="1197" y="1476"/>
                    <a:pt x="1190" y="1463"/>
                    <a:pt x="1181" y="1451"/>
                  </a:cubicBezTo>
                  <a:cubicBezTo>
                    <a:pt x="1178" y="1446"/>
                    <a:pt x="1174" y="1442"/>
                    <a:pt x="1169" y="1440"/>
                  </a:cubicBezTo>
                  <a:cubicBezTo>
                    <a:pt x="1164" y="1438"/>
                    <a:pt x="1158" y="1440"/>
                    <a:pt x="1155" y="1445"/>
                  </a:cubicBezTo>
                  <a:cubicBezTo>
                    <a:pt x="1153" y="1448"/>
                    <a:pt x="1152" y="1453"/>
                    <a:pt x="1153" y="1457"/>
                  </a:cubicBezTo>
                  <a:cubicBezTo>
                    <a:pt x="1153" y="1461"/>
                    <a:pt x="1154" y="1465"/>
                    <a:pt x="1155" y="1469"/>
                  </a:cubicBezTo>
                  <a:cubicBezTo>
                    <a:pt x="1166" y="1498"/>
                    <a:pt x="1186" y="1518"/>
                    <a:pt x="1206" y="1535"/>
                  </a:cubicBezTo>
                  <a:close/>
                  <a:moveTo>
                    <a:pt x="2355" y="1840"/>
                  </a:moveTo>
                  <a:cubicBezTo>
                    <a:pt x="2349" y="1827"/>
                    <a:pt x="2342" y="1814"/>
                    <a:pt x="2333" y="1802"/>
                  </a:cubicBezTo>
                  <a:cubicBezTo>
                    <a:pt x="2330" y="1797"/>
                    <a:pt x="2326" y="1793"/>
                    <a:pt x="2321" y="1791"/>
                  </a:cubicBezTo>
                  <a:cubicBezTo>
                    <a:pt x="2316" y="1789"/>
                    <a:pt x="2310" y="1791"/>
                    <a:pt x="2307" y="1796"/>
                  </a:cubicBezTo>
                  <a:cubicBezTo>
                    <a:pt x="2305" y="1799"/>
                    <a:pt x="2304" y="1804"/>
                    <a:pt x="2305" y="1808"/>
                  </a:cubicBezTo>
                  <a:cubicBezTo>
                    <a:pt x="2305" y="1812"/>
                    <a:pt x="2306" y="1816"/>
                    <a:pt x="2307" y="1820"/>
                  </a:cubicBezTo>
                  <a:cubicBezTo>
                    <a:pt x="2318" y="1849"/>
                    <a:pt x="2338" y="1869"/>
                    <a:pt x="2358" y="1886"/>
                  </a:cubicBezTo>
                  <a:cubicBezTo>
                    <a:pt x="2360" y="1887"/>
                    <a:pt x="2362" y="1889"/>
                    <a:pt x="2364" y="1889"/>
                  </a:cubicBezTo>
                  <a:cubicBezTo>
                    <a:pt x="2365" y="1890"/>
                    <a:pt x="2366" y="1890"/>
                    <a:pt x="2366" y="1890"/>
                  </a:cubicBezTo>
                  <a:cubicBezTo>
                    <a:pt x="2368" y="1889"/>
                    <a:pt x="2369" y="1889"/>
                    <a:pt x="2370" y="1888"/>
                  </a:cubicBezTo>
                  <a:cubicBezTo>
                    <a:pt x="2374" y="1883"/>
                    <a:pt x="2368" y="1869"/>
                    <a:pt x="2367" y="1865"/>
                  </a:cubicBezTo>
                  <a:cubicBezTo>
                    <a:pt x="2363" y="1856"/>
                    <a:pt x="2359" y="1848"/>
                    <a:pt x="2355" y="1840"/>
                  </a:cubicBezTo>
                  <a:close/>
                  <a:moveTo>
                    <a:pt x="92" y="1818"/>
                  </a:moveTo>
                  <a:cubicBezTo>
                    <a:pt x="98" y="1810"/>
                    <a:pt x="104" y="1802"/>
                    <a:pt x="109" y="1794"/>
                  </a:cubicBezTo>
                  <a:cubicBezTo>
                    <a:pt x="116" y="1782"/>
                    <a:pt x="122" y="1770"/>
                    <a:pt x="128" y="1758"/>
                  </a:cubicBezTo>
                  <a:cubicBezTo>
                    <a:pt x="133" y="1745"/>
                    <a:pt x="139" y="1733"/>
                    <a:pt x="137" y="1718"/>
                  </a:cubicBezTo>
                  <a:cubicBezTo>
                    <a:pt x="137" y="1715"/>
                    <a:pt x="136" y="1712"/>
                    <a:pt x="135" y="1710"/>
                  </a:cubicBezTo>
                  <a:cubicBezTo>
                    <a:pt x="132" y="1707"/>
                    <a:pt x="129" y="1707"/>
                    <a:pt x="126" y="1708"/>
                  </a:cubicBezTo>
                  <a:cubicBezTo>
                    <a:pt x="119" y="1710"/>
                    <a:pt x="115" y="1716"/>
                    <a:pt x="111" y="1722"/>
                  </a:cubicBezTo>
                  <a:cubicBezTo>
                    <a:pt x="106" y="1730"/>
                    <a:pt x="101" y="1738"/>
                    <a:pt x="98" y="1746"/>
                  </a:cubicBezTo>
                  <a:cubicBezTo>
                    <a:pt x="92" y="1761"/>
                    <a:pt x="88" y="1776"/>
                    <a:pt x="83" y="1792"/>
                  </a:cubicBezTo>
                  <a:cubicBezTo>
                    <a:pt x="79" y="1806"/>
                    <a:pt x="70" y="1833"/>
                    <a:pt x="74" y="1837"/>
                  </a:cubicBezTo>
                  <a:cubicBezTo>
                    <a:pt x="77" y="1841"/>
                    <a:pt x="87" y="1826"/>
                    <a:pt x="92" y="1818"/>
                  </a:cubicBezTo>
                  <a:close/>
                  <a:moveTo>
                    <a:pt x="49" y="1751"/>
                  </a:moveTo>
                  <a:cubicBezTo>
                    <a:pt x="45" y="1736"/>
                    <a:pt x="39" y="1713"/>
                    <a:pt x="26" y="1708"/>
                  </a:cubicBezTo>
                  <a:cubicBezTo>
                    <a:pt x="21" y="1706"/>
                    <a:pt x="16" y="1707"/>
                    <a:pt x="13" y="1712"/>
                  </a:cubicBezTo>
                  <a:cubicBezTo>
                    <a:pt x="9" y="1717"/>
                    <a:pt x="9" y="1726"/>
                    <a:pt x="11" y="1733"/>
                  </a:cubicBezTo>
                  <a:cubicBezTo>
                    <a:pt x="17" y="1754"/>
                    <a:pt x="25" y="1774"/>
                    <a:pt x="35" y="1793"/>
                  </a:cubicBezTo>
                  <a:cubicBezTo>
                    <a:pt x="40" y="1802"/>
                    <a:pt x="46" y="1811"/>
                    <a:pt x="51" y="1819"/>
                  </a:cubicBezTo>
                  <a:cubicBezTo>
                    <a:pt x="54" y="1823"/>
                    <a:pt x="68" y="1848"/>
                    <a:pt x="68" y="1838"/>
                  </a:cubicBezTo>
                  <a:cubicBezTo>
                    <a:pt x="68" y="1826"/>
                    <a:pt x="65" y="1813"/>
                    <a:pt x="62" y="1802"/>
                  </a:cubicBezTo>
                  <a:cubicBezTo>
                    <a:pt x="59" y="1784"/>
                    <a:pt x="54" y="1767"/>
                    <a:pt x="49" y="1751"/>
                  </a:cubicBezTo>
                  <a:close/>
                  <a:moveTo>
                    <a:pt x="74" y="1778"/>
                  </a:moveTo>
                  <a:cubicBezTo>
                    <a:pt x="76" y="1773"/>
                    <a:pt x="77" y="1767"/>
                    <a:pt x="78" y="1762"/>
                  </a:cubicBezTo>
                  <a:cubicBezTo>
                    <a:pt x="80" y="1752"/>
                    <a:pt x="81" y="1742"/>
                    <a:pt x="82" y="1731"/>
                  </a:cubicBezTo>
                  <a:cubicBezTo>
                    <a:pt x="85" y="1715"/>
                    <a:pt x="87" y="1698"/>
                    <a:pt x="87" y="1680"/>
                  </a:cubicBezTo>
                  <a:cubicBezTo>
                    <a:pt x="88" y="1666"/>
                    <a:pt x="89" y="1643"/>
                    <a:pt x="77" y="1636"/>
                  </a:cubicBezTo>
                  <a:cubicBezTo>
                    <a:pt x="72" y="1633"/>
                    <a:pt x="65" y="1635"/>
                    <a:pt x="61" y="1640"/>
                  </a:cubicBezTo>
                  <a:cubicBezTo>
                    <a:pt x="57" y="1645"/>
                    <a:pt x="55" y="1653"/>
                    <a:pt x="54" y="1660"/>
                  </a:cubicBezTo>
                  <a:cubicBezTo>
                    <a:pt x="55" y="1685"/>
                    <a:pt x="58" y="1710"/>
                    <a:pt x="61" y="1735"/>
                  </a:cubicBezTo>
                  <a:cubicBezTo>
                    <a:pt x="63" y="1745"/>
                    <a:pt x="64" y="1755"/>
                    <a:pt x="66" y="1764"/>
                  </a:cubicBezTo>
                  <a:cubicBezTo>
                    <a:pt x="67" y="1767"/>
                    <a:pt x="70" y="1786"/>
                    <a:pt x="74" y="1778"/>
                  </a:cubicBezTo>
                  <a:close/>
                  <a:moveTo>
                    <a:pt x="142" y="1794"/>
                  </a:moveTo>
                  <a:cubicBezTo>
                    <a:pt x="142" y="1794"/>
                    <a:pt x="141" y="1794"/>
                    <a:pt x="141" y="1794"/>
                  </a:cubicBezTo>
                  <a:cubicBezTo>
                    <a:pt x="139" y="1792"/>
                    <a:pt x="136" y="1793"/>
                    <a:pt x="133" y="1794"/>
                  </a:cubicBezTo>
                  <a:cubicBezTo>
                    <a:pt x="120" y="1799"/>
                    <a:pt x="109" y="1813"/>
                    <a:pt x="100" y="1827"/>
                  </a:cubicBezTo>
                  <a:cubicBezTo>
                    <a:pt x="89" y="1844"/>
                    <a:pt x="73" y="1880"/>
                    <a:pt x="76" y="1886"/>
                  </a:cubicBezTo>
                  <a:cubicBezTo>
                    <a:pt x="79" y="1892"/>
                    <a:pt x="117" y="1868"/>
                    <a:pt x="132" y="1847"/>
                  </a:cubicBezTo>
                  <a:cubicBezTo>
                    <a:pt x="140" y="1836"/>
                    <a:pt x="155" y="1814"/>
                    <a:pt x="146" y="1799"/>
                  </a:cubicBezTo>
                  <a:cubicBezTo>
                    <a:pt x="145" y="1797"/>
                    <a:pt x="144" y="1795"/>
                    <a:pt x="142" y="1794"/>
                  </a:cubicBezTo>
                  <a:close/>
                  <a:moveTo>
                    <a:pt x="1294" y="738"/>
                  </a:moveTo>
                  <a:cubicBezTo>
                    <a:pt x="1294" y="738"/>
                    <a:pt x="1293" y="737"/>
                    <a:pt x="1293" y="737"/>
                  </a:cubicBezTo>
                  <a:cubicBezTo>
                    <a:pt x="1291" y="736"/>
                    <a:pt x="1288" y="736"/>
                    <a:pt x="1285" y="737"/>
                  </a:cubicBezTo>
                  <a:cubicBezTo>
                    <a:pt x="1272" y="742"/>
                    <a:pt x="1261" y="757"/>
                    <a:pt x="1252" y="770"/>
                  </a:cubicBezTo>
                  <a:cubicBezTo>
                    <a:pt x="1241" y="787"/>
                    <a:pt x="1225" y="823"/>
                    <a:pt x="1228" y="830"/>
                  </a:cubicBezTo>
                  <a:cubicBezTo>
                    <a:pt x="1231" y="836"/>
                    <a:pt x="1269" y="811"/>
                    <a:pt x="1284" y="791"/>
                  </a:cubicBezTo>
                  <a:cubicBezTo>
                    <a:pt x="1292" y="780"/>
                    <a:pt x="1307" y="758"/>
                    <a:pt x="1298" y="742"/>
                  </a:cubicBezTo>
                  <a:cubicBezTo>
                    <a:pt x="1297" y="740"/>
                    <a:pt x="1296" y="739"/>
                    <a:pt x="1294" y="738"/>
                  </a:cubicBezTo>
                  <a:close/>
                  <a:moveTo>
                    <a:pt x="1294" y="32"/>
                  </a:moveTo>
                  <a:cubicBezTo>
                    <a:pt x="1294" y="32"/>
                    <a:pt x="1293" y="32"/>
                    <a:pt x="1293" y="32"/>
                  </a:cubicBezTo>
                  <a:cubicBezTo>
                    <a:pt x="1291" y="30"/>
                    <a:pt x="1288" y="31"/>
                    <a:pt x="1285" y="32"/>
                  </a:cubicBezTo>
                  <a:cubicBezTo>
                    <a:pt x="1272" y="37"/>
                    <a:pt x="1261" y="51"/>
                    <a:pt x="1252" y="65"/>
                  </a:cubicBezTo>
                  <a:cubicBezTo>
                    <a:pt x="1241" y="82"/>
                    <a:pt x="1225" y="118"/>
                    <a:pt x="1228" y="124"/>
                  </a:cubicBezTo>
                  <a:cubicBezTo>
                    <a:pt x="1231" y="130"/>
                    <a:pt x="1269" y="105"/>
                    <a:pt x="1284" y="85"/>
                  </a:cubicBezTo>
                  <a:cubicBezTo>
                    <a:pt x="1292" y="74"/>
                    <a:pt x="1307" y="52"/>
                    <a:pt x="1298" y="36"/>
                  </a:cubicBezTo>
                  <a:cubicBezTo>
                    <a:pt x="1297" y="35"/>
                    <a:pt x="1296" y="33"/>
                    <a:pt x="1294" y="32"/>
                  </a:cubicBezTo>
                  <a:close/>
                  <a:moveTo>
                    <a:pt x="1294" y="1443"/>
                  </a:moveTo>
                  <a:cubicBezTo>
                    <a:pt x="1294" y="1443"/>
                    <a:pt x="1293" y="1443"/>
                    <a:pt x="1293" y="1443"/>
                  </a:cubicBezTo>
                  <a:cubicBezTo>
                    <a:pt x="1291" y="1441"/>
                    <a:pt x="1288" y="1442"/>
                    <a:pt x="1285" y="1443"/>
                  </a:cubicBezTo>
                  <a:cubicBezTo>
                    <a:pt x="1272" y="1448"/>
                    <a:pt x="1261" y="1463"/>
                    <a:pt x="1252" y="1476"/>
                  </a:cubicBezTo>
                  <a:cubicBezTo>
                    <a:pt x="1241" y="1493"/>
                    <a:pt x="1225" y="1529"/>
                    <a:pt x="1228" y="1535"/>
                  </a:cubicBezTo>
                  <a:cubicBezTo>
                    <a:pt x="1231" y="1542"/>
                    <a:pt x="1269" y="1517"/>
                    <a:pt x="1284" y="1496"/>
                  </a:cubicBezTo>
                  <a:cubicBezTo>
                    <a:pt x="1292" y="1485"/>
                    <a:pt x="1307" y="1463"/>
                    <a:pt x="1298" y="1448"/>
                  </a:cubicBezTo>
                  <a:cubicBezTo>
                    <a:pt x="1297" y="1446"/>
                    <a:pt x="1296" y="1444"/>
                    <a:pt x="1294" y="1443"/>
                  </a:cubicBezTo>
                  <a:close/>
                  <a:moveTo>
                    <a:pt x="1294" y="2149"/>
                  </a:moveTo>
                  <a:cubicBezTo>
                    <a:pt x="1294" y="2149"/>
                    <a:pt x="1293" y="2148"/>
                    <a:pt x="1293" y="2148"/>
                  </a:cubicBezTo>
                  <a:cubicBezTo>
                    <a:pt x="1291" y="2147"/>
                    <a:pt x="1288" y="2147"/>
                    <a:pt x="1285" y="2148"/>
                  </a:cubicBezTo>
                  <a:cubicBezTo>
                    <a:pt x="1280" y="2150"/>
                    <a:pt x="1275" y="2154"/>
                    <a:pt x="1270" y="2158"/>
                  </a:cubicBezTo>
                  <a:cubicBezTo>
                    <a:pt x="1300" y="2158"/>
                    <a:pt x="1300" y="2158"/>
                    <a:pt x="1300" y="2158"/>
                  </a:cubicBezTo>
                  <a:cubicBezTo>
                    <a:pt x="1299" y="2157"/>
                    <a:pt x="1299" y="2155"/>
                    <a:pt x="1298" y="2153"/>
                  </a:cubicBezTo>
                  <a:cubicBezTo>
                    <a:pt x="1297" y="2151"/>
                    <a:pt x="1296" y="2150"/>
                    <a:pt x="1294" y="2149"/>
                  </a:cubicBezTo>
                  <a:close/>
                  <a:moveTo>
                    <a:pt x="1239" y="2035"/>
                  </a:moveTo>
                  <a:cubicBezTo>
                    <a:pt x="1240" y="2021"/>
                    <a:pt x="1241" y="1998"/>
                    <a:pt x="1229" y="1991"/>
                  </a:cubicBezTo>
                  <a:cubicBezTo>
                    <a:pt x="1224" y="1988"/>
                    <a:pt x="1217" y="1990"/>
                    <a:pt x="1213" y="1995"/>
                  </a:cubicBezTo>
                  <a:cubicBezTo>
                    <a:pt x="1209" y="2000"/>
                    <a:pt x="1207" y="2007"/>
                    <a:pt x="1206" y="2015"/>
                  </a:cubicBezTo>
                  <a:cubicBezTo>
                    <a:pt x="1207" y="2040"/>
                    <a:pt x="1210" y="2065"/>
                    <a:pt x="1213" y="2089"/>
                  </a:cubicBezTo>
                  <a:cubicBezTo>
                    <a:pt x="1215" y="2099"/>
                    <a:pt x="1216" y="2109"/>
                    <a:pt x="1218" y="2119"/>
                  </a:cubicBezTo>
                  <a:cubicBezTo>
                    <a:pt x="1219" y="2122"/>
                    <a:pt x="1222" y="2140"/>
                    <a:pt x="1226" y="2132"/>
                  </a:cubicBezTo>
                  <a:cubicBezTo>
                    <a:pt x="1228" y="2128"/>
                    <a:pt x="1229" y="2122"/>
                    <a:pt x="1230" y="2117"/>
                  </a:cubicBezTo>
                  <a:cubicBezTo>
                    <a:pt x="1232" y="2106"/>
                    <a:pt x="1233" y="2096"/>
                    <a:pt x="1234" y="2086"/>
                  </a:cubicBezTo>
                  <a:cubicBezTo>
                    <a:pt x="1237" y="2069"/>
                    <a:pt x="1238" y="2052"/>
                    <a:pt x="1239" y="2035"/>
                  </a:cubicBezTo>
                  <a:close/>
                  <a:moveTo>
                    <a:pt x="1289" y="2073"/>
                  </a:moveTo>
                  <a:cubicBezTo>
                    <a:pt x="1289" y="2070"/>
                    <a:pt x="1288" y="2067"/>
                    <a:pt x="1287" y="2064"/>
                  </a:cubicBezTo>
                  <a:cubicBezTo>
                    <a:pt x="1284" y="2062"/>
                    <a:pt x="1281" y="2061"/>
                    <a:pt x="1278" y="2062"/>
                  </a:cubicBezTo>
                  <a:cubicBezTo>
                    <a:pt x="1271" y="2064"/>
                    <a:pt x="1267" y="2070"/>
                    <a:pt x="1263" y="2077"/>
                  </a:cubicBezTo>
                  <a:cubicBezTo>
                    <a:pt x="1258" y="2085"/>
                    <a:pt x="1253" y="2092"/>
                    <a:pt x="1250" y="2101"/>
                  </a:cubicBezTo>
                  <a:cubicBezTo>
                    <a:pt x="1244" y="2116"/>
                    <a:pt x="1240" y="2131"/>
                    <a:pt x="1235" y="2146"/>
                  </a:cubicBezTo>
                  <a:cubicBezTo>
                    <a:pt x="1234" y="2150"/>
                    <a:pt x="1233" y="2154"/>
                    <a:pt x="1231" y="2158"/>
                  </a:cubicBezTo>
                  <a:cubicBezTo>
                    <a:pt x="1254" y="2158"/>
                    <a:pt x="1254" y="2158"/>
                    <a:pt x="1254" y="2158"/>
                  </a:cubicBezTo>
                  <a:cubicBezTo>
                    <a:pt x="1257" y="2155"/>
                    <a:pt x="1259" y="2152"/>
                    <a:pt x="1261" y="2149"/>
                  </a:cubicBezTo>
                  <a:cubicBezTo>
                    <a:pt x="1268" y="2137"/>
                    <a:pt x="1274" y="2125"/>
                    <a:pt x="1280" y="2112"/>
                  </a:cubicBezTo>
                  <a:cubicBezTo>
                    <a:pt x="1285" y="2100"/>
                    <a:pt x="1291" y="2088"/>
                    <a:pt x="1289" y="2073"/>
                  </a:cubicBezTo>
                  <a:close/>
                  <a:moveTo>
                    <a:pt x="1201" y="2105"/>
                  </a:moveTo>
                  <a:cubicBezTo>
                    <a:pt x="1197" y="2091"/>
                    <a:pt x="1191" y="2067"/>
                    <a:pt x="1177" y="2063"/>
                  </a:cubicBezTo>
                  <a:cubicBezTo>
                    <a:pt x="1173" y="2061"/>
                    <a:pt x="1168" y="2062"/>
                    <a:pt x="1165" y="2067"/>
                  </a:cubicBezTo>
                  <a:cubicBezTo>
                    <a:pt x="1161" y="2072"/>
                    <a:pt x="1161" y="2080"/>
                    <a:pt x="1163" y="2087"/>
                  </a:cubicBezTo>
                  <a:cubicBezTo>
                    <a:pt x="1169" y="2108"/>
                    <a:pt x="1177" y="2129"/>
                    <a:pt x="1187" y="2147"/>
                  </a:cubicBezTo>
                  <a:cubicBezTo>
                    <a:pt x="1189" y="2151"/>
                    <a:pt x="1191" y="2155"/>
                    <a:pt x="1194" y="2158"/>
                  </a:cubicBezTo>
                  <a:cubicBezTo>
                    <a:pt x="1215" y="2158"/>
                    <a:pt x="1215" y="2158"/>
                    <a:pt x="1215" y="2158"/>
                  </a:cubicBezTo>
                  <a:cubicBezTo>
                    <a:pt x="1215" y="2158"/>
                    <a:pt x="1214" y="2157"/>
                    <a:pt x="1214" y="2156"/>
                  </a:cubicBezTo>
                  <a:cubicBezTo>
                    <a:pt x="1211" y="2139"/>
                    <a:pt x="1206" y="2122"/>
                    <a:pt x="1201" y="2105"/>
                  </a:cubicBezTo>
                  <a:close/>
                </a:path>
              </a:pathLst>
            </a:custGeom>
            <a:solidFill>
              <a:schemeClr val="accent3"/>
            </a:solidFill>
            <a:ln>
              <a:noFill/>
            </a:ln>
          </p:spPr>
        </p:sp>
        <p:sp>
          <p:nvSpPr>
            <p:cNvPr id="24" name="Freeform 13">
              <a:extLst>
                <a:ext uri="{FF2B5EF4-FFF2-40B4-BE49-F238E27FC236}">
                  <a16:creationId xmlns:a16="http://schemas.microsoft.com/office/drawing/2014/main" id="{3AA60D01-10B7-4F99-AA4E-2420EA4ED2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35956" y="3379"/>
              <a:ext cx="7809487" cy="6854622"/>
            </a:xfrm>
            <a:custGeom>
              <a:avLst/>
              <a:gdLst/>
              <a:ahLst/>
              <a:cxnLst/>
              <a:rect l="0" t="0" r="r" b="b"/>
              <a:pathLst>
                <a:path w="2459" h="2158">
                  <a:moveTo>
                    <a:pt x="1155" y="408"/>
                  </a:moveTo>
                  <a:cubicBezTo>
                    <a:pt x="1166" y="437"/>
                    <a:pt x="1186" y="457"/>
                    <a:pt x="1206" y="474"/>
                  </a:cubicBezTo>
                  <a:cubicBezTo>
                    <a:pt x="1208" y="475"/>
                    <a:pt x="1210" y="477"/>
                    <a:pt x="1212" y="477"/>
                  </a:cubicBezTo>
                  <a:cubicBezTo>
                    <a:pt x="1213" y="478"/>
                    <a:pt x="1214" y="478"/>
                    <a:pt x="1215" y="477"/>
                  </a:cubicBezTo>
                  <a:cubicBezTo>
                    <a:pt x="1216" y="477"/>
                    <a:pt x="1217" y="477"/>
                    <a:pt x="1218" y="475"/>
                  </a:cubicBezTo>
                  <a:cubicBezTo>
                    <a:pt x="1222" y="470"/>
                    <a:pt x="1216" y="457"/>
                    <a:pt x="1215" y="452"/>
                  </a:cubicBezTo>
                  <a:cubicBezTo>
                    <a:pt x="1211" y="444"/>
                    <a:pt x="1207" y="436"/>
                    <a:pt x="1203" y="428"/>
                  </a:cubicBezTo>
                  <a:cubicBezTo>
                    <a:pt x="1197" y="415"/>
                    <a:pt x="1190" y="402"/>
                    <a:pt x="1181" y="390"/>
                  </a:cubicBezTo>
                  <a:cubicBezTo>
                    <a:pt x="1178" y="385"/>
                    <a:pt x="1174" y="380"/>
                    <a:pt x="1169" y="379"/>
                  </a:cubicBezTo>
                  <a:cubicBezTo>
                    <a:pt x="1164" y="377"/>
                    <a:pt x="1158" y="379"/>
                    <a:pt x="1155" y="384"/>
                  </a:cubicBezTo>
                  <a:cubicBezTo>
                    <a:pt x="1153" y="387"/>
                    <a:pt x="1152" y="392"/>
                    <a:pt x="1153" y="396"/>
                  </a:cubicBezTo>
                  <a:cubicBezTo>
                    <a:pt x="1153" y="400"/>
                    <a:pt x="1154" y="404"/>
                    <a:pt x="1155" y="408"/>
                  </a:cubicBezTo>
                  <a:close/>
                  <a:moveTo>
                    <a:pt x="1187" y="380"/>
                  </a:moveTo>
                  <a:cubicBezTo>
                    <a:pt x="1192" y="390"/>
                    <a:pt x="1197" y="399"/>
                    <a:pt x="1203" y="407"/>
                  </a:cubicBezTo>
                  <a:cubicBezTo>
                    <a:pt x="1206" y="411"/>
                    <a:pt x="1220" y="435"/>
                    <a:pt x="1220" y="425"/>
                  </a:cubicBezTo>
                  <a:cubicBezTo>
                    <a:pt x="1220" y="414"/>
                    <a:pt x="1217" y="401"/>
                    <a:pt x="1214" y="390"/>
                  </a:cubicBezTo>
                  <a:cubicBezTo>
                    <a:pt x="1211" y="372"/>
                    <a:pt x="1206" y="355"/>
                    <a:pt x="1201" y="338"/>
                  </a:cubicBezTo>
                  <a:cubicBezTo>
                    <a:pt x="1197" y="324"/>
                    <a:pt x="1191" y="300"/>
                    <a:pt x="1177" y="296"/>
                  </a:cubicBezTo>
                  <a:cubicBezTo>
                    <a:pt x="1173" y="294"/>
                    <a:pt x="1168" y="295"/>
                    <a:pt x="1165" y="300"/>
                  </a:cubicBezTo>
                  <a:cubicBezTo>
                    <a:pt x="1161" y="305"/>
                    <a:pt x="1161" y="314"/>
                    <a:pt x="1163" y="320"/>
                  </a:cubicBezTo>
                  <a:cubicBezTo>
                    <a:pt x="1169" y="342"/>
                    <a:pt x="1177" y="362"/>
                    <a:pt x="1187" y="380"/>
                  </a:cubicBezTo>
                  <a:close/>
                  <a:moveTo>
                    <a:pt x="1155" y="1116"/>
                  </a:moveTo>
                  <a:cubicBezTo>
                    <a:pt x="1166" y="1145"/>
                    <a:pt x="1186" y="1165"/>
                    <a:pt x="1206" y="1182"/>
                  </a:cubicBezTo>
                  <a:cubicBezTo>
                    <a:pt x="1208" y="1184"/>
                    <a:pt x="1210" y="1185"/>
                    <a:pt x="1212" y="1186"/>
                  </a:cubicBezTo>
                  <a:cubicBezTo>
                    <a:pt x="1213" y="1186"/>
                    <a:pt x="1214" y="1186"/>
                    <a:pt x="1215" y="1186"/>
                  </a:cubicBezTo>
                  <a:cubicBezTo>
                    <a:pt x="1216" y="1186"/>
                    <a:pt x="1217" y="1185"/>
                    <a:pt x="1218" y="1184"/>
                  </a:cubicBezTo>
                  <a:cubicBezTo>
                    <a:pt x="1222" y="1179"/>
                    <a:pt x="1216" y="1166"/>
                    <a:pt x="1215" y="1161"/>
                  </a:cubicBezTo>
                  <a:cubicBezTo>
                    <a:pt x="1211" y="1152"/>
                    <a:pt x="1207" y="1145"/>
                    <a:pt x="1203" y="1137"/>
                  </a:cubicBezTo>
                  <a:cubicBezTo>
                    <a:pt x="1197" y="1123"/>
                    <a:pt x="1190" y="1110"/>
                    <a:pt x="1181" y="1098"/>
                  </a:cubicBezTo>
                  <a:cubicBezTo>
                    <a:pt x="1178" y="1093"/>
                    <a:pt x="1174" y="1089"/>
                    <a:pt x="1169" y="1087"/>
                  </a:cubicBezTo>
                  <a:cubicBezTo>
                    <a:pt x="1164" y="1085"/>
                    <a:pt x="1158" y="1087"/>
                    <a:pt x="1155" y="1092"/>
                  </a:cubicBezTo>
                  <a:cubicBezTo>
                    <a:pt x="1153" y="1096"/>
                    <a:pt x="1152" y="1100"/>
                    <a:pt x="1153" y="1104"/>
                  </a:cubicBezTo>
                  <a:cubicBezTo>
                    <a:pt x="1153" y="1108"/>
                    <a:pt x="1154" y="1112"/>
                    <a:pt x="1155" y="1116"/>
                  </a:cubicBezTo>
                  <a:close/>
                  <a:moveTo>
                    <a:pt x="1218" y="352"/>
                  </a:moveTo>
                  <a:cubicBezTo>
                    <a:pt x="1219" y="355"/>
                    <a:pt x="1222" y="374"/>
                    <a:pt x="1226" y="366"/>
                  </a:cubicBezTo>
                  <a:cubicBezTo>
                    <a:pt x="1228" y="361"/>
                    <a:pt x="1229" y="355"/>
                    <a:pt x="1230" y="350"/>
                  </a:cubicBezTo>
                  <a:cubicBezTo>
                    <a:pt x="1232" y="340"/>
                    <a:pt x="1233" y="329"/>
                    <a:pt x="1234" y="319"/>
                  </a:cubicBezTo>
                  <a:cubicBezTo>
                    <a:pt x="1237" y="302"/>
                    <a:pt x="1238" y="285"/>
                    <a:pt x="1239" y="268"/>
                  </a:cubicBezTo>
                  <a:cubicBezTo>
                    <a:pt x="1240" y="254"/>
                    <a:pt x="1241" y="231"/>
                    <a:pt x="1229" y="224"/>
                  </a:cubicBezTo>
                  <a:cubicBezTo>
                    <a:pt x="1224" y="221"/>
                    <a:pt x="1217" y="223"/>
                    <a:pt x="1213" y="228"/>
                  </a:cubicBezTo>
                  <a:cubicBezTo>
                    <a:pt x="1209" y="233"/>
                    <a:pt x="1207" y="240"/>
                    <a:pt x="1206" y="248"/>
                  </a:cubicBezTo>
                  <a:cubicBezTo>
                    <a:pt x="1207" y="273"/>
                    <a:pt x="1210" y="298"/>
                    <a:pt x="1213" y="323"/>
                  </a:cubicBezTo>
                  <a:cubicBezTo>
                    <a:pt x="1215" y="333"/>
                    <a:pt x="1216" y="342"/>
                    <a:pt x="1218" y="352"/>
                  </a:cubicBezTo>
                  <a:close/>
                  <a:moveTo>
                    <a:pt x="74" y="75"/>
                  </a:moveTo>
                  <a:cubicBezTo>
                    <a:pt x="77" y="79"/>
                    <a:pt x="87" y="63"/>
                    <a:pt x="92" y="56"/>
                  </a:cubicBezTo>
                  <a:cubicBezTo>
                    <a:pt x="98" y="48"/>
                    <a:pt x="104" y="40"/>
                    <a:pt x="109" y="32"/>
                  </a:cubicBezTo>
                  <a:cubicBezTo>
                    <a:pt x="115" y="22"/>
                    <a:pt x="121" y="11"/>
                    <a:pt x="126" y="0"/>
                  </a:cubicBezTo>
                  <a:cubicBezTo>
                    <a:pt x="92" y="0"/>
                    <a:pt x="92" y="0"/>
                    <a:pt x="92" y="0"/>
                  </a:cubicBezTo>
                  <a:cubicBezTo>
                    <a:pt x="89" y="10"/>
                    <a:pt x="86" y="20"/>
                    <a:pt x="83" y="29"/>
                  </a:cubicBezTo>
                  <a:cubicBezTo>
                    <a:pt x="79" y="44"/>
                    <a:pt x="70" y="71"/>
                    <a:pt x="74" y="75"/>
                  </a:cubicBezTo>
                  <a:close/>
                  <a:moveTo>
                    <a:pt x="1226" y="1133"/>
                  </a:moveTo>
                  <a:cubicBezTo>
                    <a:pt x="1229" y="1137"/>
                    <a:pt x="1239" y="1122"/>
                    <a:pt x="1244" y="1115"/>
                  </a:cubicBezTo>
                  <a:cubicBezTo>
                    <a:pt x="1250" y="1107"/>
                    <a:pt x="1256" y="1099"/>
                    <a:pt x="1261" y="1090"/>
                  </a:cubicBezTo>
                  <a:cubicBezTo>
                    <a:pt x="1268" y="1079"/>
                    <a:pt x="1274" y="1067"/>
                    <a:pt x="1280" y="1054"/>
                  </a:cubicBezTo>
                  <a:cubicBezTo>
                    <a:pt x="1285" y="1042"/>
                    <a:pt x="1291" y="1029"/>
                    <a:pt x="1289" y="1015"/>
                  </a:cubicBezTo>
                  <a:cubicBezTo>
                    <a:pt x="1289" y="1011"/>
                    <a:pt x="1288" y="1008"/>
                    <a:pt x="1287" y="1006"/>
                  </a:cubicBezTo>
                  <a:cubicBezTo>
                    <a:pt x="1284" y="1003"/>
                    <a:pt x="1281" y="1003"/>
                    <a:pt x="1278" y="1004"/>
                  </a:cubicBezTo>
                  <a:cubicBezTo>
                    <a:pt x="1271" y="1006"/>
                    <a:pt x="1267" y="1012"/>
                    <a:pt x="1263" y="1019"/>
                  </a:cubicBezTo>
                  <a:cubicBezTo>
                    <a:pt x="1258" y="1026"/>
                    <a:pt x="1253" y="1034"/>
                    <a:pt x="1250" y="1043"/>
                  </a:cubicBezTo>
                  <a:cubicBezTo>
                    <a:pt x="1244" y="1058"/>
                    <a:pt x="1240" y="1073"/>
                    <a:pt x="1235" y="1088"/>
                  </a:cubicBezTo>
                  <a:cubicBezTo>
                    <a:pt x="1231" y="1103"/>
                    <a:pt x="1222" y="1129"/>
                    <a:pt x="1226" y="1133"/>
                  </a:cubicBezTo>
                  <a:close/>
                  <a:moveTo>
                    <a:pt x="1201" y="1047"/>
                  </a:moveTo>
                  <a:cubicBezTo>
                    <a:pt x="1197" y="1032"/>
                    <a:pt x="1191" y="1009"/>
                    <a:pt x="1177" y="1004"/>
                  </a:cubicBezTo>
                  <a:cubicBezTo>
                    <a:pt x="1173" y="1003"/>
                    <a:pt x="1168" y="1004"/>
                    <a:pt x="1165" y="1008"/>
                  </a:cubicBezTo>
                  <a:cubicBezTo>
                    <a:pt x="1161" y="1014"/>
                    <a:pt x="1161" y="1022"/>
                    <a:pt x="1163" y="1029"/>
                  </a:cubicBezTo>
                  <a:cubicBezTo>
                    <a:pt x="1169" y="1050"/>
                    <a:pt x="1177" y="1070"/>
                    <a:pt x="1187" y="1089"/>
                  </a:cubicBezTo>
                  <a:cubicBezTo>
                    <a:pt x="1192" y="1098"/>
                    <a:pt x="1197" y="1107"/>
                    <a:pt x="1203" y="1116"/>
                  </a:cubicBezTo>
                  <a:cubicBezTo>
                    <a:pt x="1206" y="1120"/>
                    <a:pt x="1220" y="1144"/>
                    <a:pt x="1220" y="1134"/>
                  </a:cubicBezTo>
                  <a:cubicBezTo>
                    <a:pt x="1220" y="1122"/>
                    <a:pt x="1217" y="1109"/>
                    <a:pt x="1214" y="1098"/>
                  </a:cubicBezTo>
                  <a:cubicBezTo>
                    <a:pt x="1211" y="1081"/>
                    <a:pt x="1206" y="1064"/>
                    <a:pt x="1201" y="1047"/>
                  </a:cubicBezTo>
                  <a:close/>
                  <a:moveTo>
                    <a:pt x="77" y="1285"/>
                  </a:moveTo>
                  <a:cubicBezTo>
                    <a:pt x="72" y="1282"/>
                    <a:pt x="65" y="1284"/>
                    <a:pt x="61" y="1289"/>
                  </a:cubicBezTo>
                  <a:cubicBezTo>
                    <a:pt x="57" y="1294"/>
                    <a:pt x="55" y="1302"/>
                    <a:pt x="54" y="1309"/>
                  </a:cubicBezTo>
                  <a:cubicBezTo>
                    <a:pt x="55" y="1334"/>
                    <a:pt x="58" y="1359"/>
                    <a:pt x="61" y="1384"/>
                  </a:cubicBezTo>
                  <a:cubicBezTo>
                    <a:pt x="63" y="1394"/>
                    <a:pt x="64" y="1404"/>
                    <a:pt x="66" y="1413"/>
                  </a:cubicBezTo>
                  <a:cubicBezTo>
                    <a:pt x="67" y="1416"/>
                    <a:pt x="70" y="1435"/>
                    <a:pt x="74" y="1427"/>
                  </a:cubicBezTo>
                  <a:cubicBezTo>
                    <a:pt x="76" y="1422"/>
                    <a:pt x="77" y="1416"/>
                    <a:pt x="78" y="1411"/>
                  </a:cubicBezTo>
                  <a:cubicBezTo>
                    <a:pt x="80" y="1401"/>
                    <a:pt x="81" y="1391"/>
                    <a:pt x="82" y="1381"/>
                  </a:cubicBezTo>
                  <a:cubicBezTo>
                    <a:pt x="85" y="1364"/>
                    <a:pt x="87" y="1347"/>
                    <a:pt x="87" y="1330"/>
                  </a:cubicBezTo>
                  <a:cubicBezTo>
                    <a:pt x="88" y="1315"/>
                    <a:pt x="89" y="1293"/>
                    <a:pt x="77" y="1285"/>
                  </a:cubicBezTo>
                  <a:close/>
                  <a:moveTo>
                    <a:pt x="49" y="694"/>
                  </a:moveTo>
                  <a:cubicBezTo>
                    <a:pt x="45" y="680"/>
                    <a:pt x="39" y="656"/>
                    <a:pt x="25" y="651"/>
                  </a:cubicBezTo>
                  <a:cubicBezTo>
                    <a:pt x="21" y="650"/>
                    <a:pt x="16" y="651"/>
                    <a:pt x="13" y="655"/>
                  </a:cubicBezTo>
                  <a:cubicBezTo>
                    <a:pt x="9" y="661"/>
                    <a:pt x="9" y="669"/>
                    <a:pt x="11" y="676"/>
                  </a:cubicBezTo>
                  <a:cubicBezTo>
                    <a:pt x="17" y="697"/>
                    <a:pt x="25" y="718"/>
                    <a:pt x="35" y="736"/>
                  </a:cubicBezTo>
                  <a:cubicBezTo>
                    <a:pt x="40" y="745"/>
                    <a:pt x="46" y="754"/>
                    <a:pt x="51" y="763"/>
                  </a:cubicBezTo>
                  <a:cubicBezTo>
                    <a:pt x="54" y="767"/>
                    <a:pt x="68" y="791"/>
                    <a:pt x="68" y="781"/>
                  </a:cubicBezTo>
                  <a:cubicBezTo>
                    <a:pt x="68" y="769"/>
                    <a:pt x="65" y="757"/>
                    <a:pt x="62" y="745"/>
                  </a:cubicBezTo>
                  <a:cubicBezTo>
                    <a:pt x="59" y="728"/>
                    <a:pt x="54" y="711"/>
                    <a:pt x="49" y="694"/>
                  </a:cubicBezTo>
                  <a:close/>
                  <a:moveTo>
                    <a:pt x="77" y="580"/>
                  </a:moveTo>
                  <a:cubicBezTo>
                    <a:pt x="72" y="577"/>
                    <a:pt x="65" y="579"/>
                    <a:pt x="61" y="584"/>
                  </a:cubicBezTo>
                  <a:cubicBezTo>
                    <a:pt x="57" y="589"/>
                    <a:pt x="55" y="596"/>
                    <a:pt x="54" y="603"/>
                  </a:cubicBezTo>
                  <a:cubicBezTo>
                    <a:pt x="55" y="629"/>
                    <a:pt x="58" y="653"/>
                    <a:pt x="61" y="678"/>
                  </a:cubicBezTo>
                  <a:cubicBezTo>
                    <a:pt x="63" y="688"/>
                    <a:pt x="64" y="698"/>
                    <a:pt x="66" y="708"/>
                  </a:cubicBezTo>
                  <a:cubicBezTo>
                    <a:pt x="67" y="711"/>
                    <a:pt x="70" y="729"/>
                    <a:pt x="74" y="721"/>
                  </a:cubicBezTo>
                  <a:cubicBezTo>
                    <a:pt x="76" y="717"/>
                    <a:pt x="77" y="710"/>
                    <a:pt x="78" y="705"/>
                  </a:cubicBezTo>
                  <a:cubicBezTo>
                    <a:pt x="80" y="695"/>
                    <a:pt x="81" y="685"/>
                    <a:pt x="82" y="675"/>
                  </a:cubicBezTo>
                  <a:cubicBezTo>
                    <a:pt x="85" y="658"/>
                    <a:pt x="87" y="641"/>
                    <a:pt x="87" y="624"/>
                  </a:cubicBezTo>
                  <a:cubicBezTo>
                    <a:pt x="88" y="610"/>
                    <a:pt x="89" y="587"/>
                    <a:pt x="77" y="580"/>
                  </a:cubicBezTo>
                  <a:close/>
                  <a:moveTo>
                    <a:pt x="92" y="762"/>
                  </a:moveTo>
                  <a:cubicBezTo>
                    <a:pt x="98" y="754"/>
                    <a:pt x="104" y="746"/>
                    <a:pt x="109" y="737"/>
                  </a:cubicBezTo>
                  <a:cubicBezTo>
                    <a:pt x="116" y="726"/>
                    <a:pt x="122" y="714"/>
                    <a:pt x="128" y="701"/>
                  </a:cubicBezTo>
                  <a:cubicBezTo>
                    <a:pt x="133" y="689"/>
                    <a:pt x="139" y="677"/>
                    <a:pt x="137" y="662"/>
                  </a:cubicBezTo>
                  <a:cubicBezTo>
                    <a:pt x="137" y="659"/>
                    <a:pt x="136" y="655"/>
                    <a:pt x="135" y="653"/>
                  </a:cubicBezTo>
                  <a:cubicBezTo>
                    <a:pt x="132" y="650"/>
                    <a:pt x="129" y="650"/>
                    <a:pt x="126" y="651"/>
                  </a:cubicBezTo>
                  <a:cubicBezTo>
                    <a:pt x="119" y="653"/>
                    <a:pt x="115" y="659"/>
                    <a:pt x="111" y="666"/>
                  </a:cubicBezTo>
                  <a:cubicBezTo>
                    <a:pt x="106" y="673"/>
                    <a:pt x="101" y="681"/>
                    <a:pt x="98" y="690"/>
                  </a:cubicBezTo>
                  <a:cubicBezTo>
                    <a:pt x="92" y="705"/>
                    <a:pt x="88" y="720"/>
                    <a:pt x="83" y="735"/>
                  </a:cubicBezTo>
                  <a:cubicBezTo>
                    <a:pt x="79" y="750"/>
                    <a:pt x="70" y="776"/>
                    <a:pt x="74" y="780"/>
                  </a:cubicBezTo>
                  <a:cubicBezTo>
                    <a:pt x="77" y="784"/>
                    <a:pt x="87" y="769"/>
                    <a:pt x="92" y="762"/>
                  </a:cubicBezTo>
                  <a:close/>
                  <a:moveTo>
                    <a:pt x="74" y="16"/>
                  </a:moveTo>
                  <a:cubicBezTo>
                    <a:pt x="76" y="11"/>
                    <a:pt x="77" y="5"/>
                    <a:pt x="78" y="0"/>
                  </a:cubicBezTo>
                  <a:cubicBezTo>
                    <a:pt x="66" y="0"/>
                    <a:pt x="66" y="0"/>
                    <a:pt x="66" y="0"/>
                  </a:cubicBezTo>
                  <a:cubicBezTo>
                    <a:pt x="66" y="1"/>
                    <a:pt x="66" y="2"/>
                    <a:pt x="66" y="2"/>
                  </a:cubicBezTo>
                  <a:cubicBezTo>
                    <a:pt x="67" y="5"/>
                    <a:pt x="70" y="24"/>
                    <a:pt x="74" y="16"/>
                  </a:cubicBezTo>
                  <a:close/>
                  <a:moveTo>
                    <a:pt x="74" y="1486"/>
                  </a:moveTo>
                  <a:cubicBezTo>
                    <a:pt x="77" y="1490"/>
                    <a:pt x="87" y="1475"/>
                    <a:pt x="92" y="1467"/>
                  </a:cubicBezTo>
                  <a:cubicBezTo>
                    <a:pt x="98" y="1460"/>
                    <a:pt x="104" y="1451"/>
                    <a:pt x="109" y="1443"/>
                  </a:cubicBezTo>
                  <a:cubicBezTo>
                    <a:pt x="116" y="1432"/>
                    <a:pt x="122" y="1420"/>
                    <a:pt x="128" y="1407"/>
                  </a:cubicBezTo>
                  <a:cubicBezTo>
                    <a:pt x="133" y="1395"/>
                    <a:pt x="139" y="1382"/>
                    <a:pt x="137" y="1367"/>
                  </a:cubicBezTo>
                  <a:cubicBezTo>
                    <a:pt x="137" y="1364"/>
                    <a:pt x="136" y="1361"/>
                    <a:pt x="135" y="1359"/>
                  </a:cubicBezTo>
                  <a:cubicBezTo>
                    <a:pt x="132" y="1356"/>
                    <a:pt x="129" y="1356"/>
                    <a:pt x="126" y="1357"/>
                  </a:cubicBezTo>
                  <a:cubicBezTo>
                    <a:pt x="119" y="1359"/>
                    <a:pt x="115" y="1365"/>
                    <a:pt x="111" y="1371"/>
                  </a:cubicBezTo>
                  <a:cubicBezTo>
                    <a:pt x="106" y="1379"/>
                    <a:pt x="101" y="1387"/>
                    <a:pt x="98" y="1396"/>
                  </a:cubicBezTo>
                  <a:cubicBezTo>
                    <a:pt x="92" y="1410"/>
                    <a:pt x="88" y="1425"/>
                    <a:pt x="83" y="1441"/>
                  </a:cubicBezTo>
                  <a:cubicBezTo>
                    <a:pt x="79" y="1455"/>
                    <a:pt x="70" y="1482"/>
                    <a:pt x="74" y="1486"/>
                  </a:cubicBezTo>
                  <a:close/>
                  <a:moveTo>
                    <a:pt x="49" y="1400"/>
                  </a:moveTo>
                  <a:cubicBezTo>
                    <a:pt x="45" y="1385"/>
                    <a:pt x="39" y="1362"/>
                    <a:pt x="25" y="1357"/>
                  </a:cubicBezTo>
                  <a:cubicBezTo>
                    <a:pt x="21" y="1355"/>
                    <a:pt x="16" y="1357"/>
                    <a:pt x="13" y="1361"/>
                  </a:cubicBezTo>
                  <a:cubicBezTo>
                    <a:pt x="9" y="1366"/>
                    <a:pt x="9" y="1375"/>
                    <a:pt x="11" y="1382"/>
                  </a:cubicBezTo>
                  <a:cubicBezTo>
                    <a:pt x="17" y="1403"/>
                    <a:pt x="25" y="1423"/>
                    <a:pt x="35" y="1442"/>
                  </a:cubicBezTo>
                  <a:cubicBezTo>
                    <a:pt x="40" y="1451"/>
                    <a:pt x="46" y="1460"/>
                    <a:pt x="51" y="1468"/>
                  </a:cubicBezTo>
                  <a:cubicBezTo>
                    <a:pt x="54" y="1473"/>
                    <a:pt x="68" y="1497"/>
                    <a:pt x="68" y="1487"/>
                  </a:cubicBezTo>
                  <a:cubicBezTo>
                    <a:pt x="68" y="1475"/>
                    <a:pt x="65" y="1462"/>
                    <a:pt x="62" y="1451"/>
                  </a:cubicBezTo>
                  <a:cubicBezTo>
                    <a:pt x="59" y="1434"/>
                    <a:pt x="54" y="1416"/>
                    <a:pt x="49" y="1400"/>
                  </a:cubicBezTo>
                  <a:close/>
                  <a:moveTo>
                    <a:pt x="2353" y="1400"/>
                  </a:moveTo>
                  <a:cubicBezTo>
                    <a:pt x="2348" y="1385"/>
                    <a:pt x="2343" y="1362"/>
                    <a:pt x="2329" y="1357"/>
                  </a:cubicBezTo>
                  <a:cubicBezTo>
                    <a:pt x="2325" y="1355"/>
                    <a:pt x="2320" y="1357"/>
                    <a:pt x="2317" y="1361"/>
                  </a:cubicBezTo>
                  <a:cubicBezTo>
                    <a:pt x="2313" y="1366"/>
                    <a:pt x="2313" y="1375"/>
                    <a:pt x="2315" y="1382"/>
                  </a:cubicBezTo>
                  <a:cubicBezTo>
                    <a:pt x="2321" y="1403"/>
                    <a:pt x="2329" y="1423"/>
                    <a:pt x="2339" y="1442"/>
                  </a:cubicBezTo>
                  <a:cubicBezTo>
                    <a:pt x="2344" y="1451"/>
                    <a:pt x="2349" y="1460"/>
                    <a:pt x="2355" y="1468"/>
                  </a:cubicBezTo>
                  <a:cubicBezTo>
                    <a:pt x="2358" y="1473"/>
                    <a:pt x="2372" y="1497"/>
                    <a:pt x="2372" y="1487"/>
                  </a:cubicBezTo>
                  <a:cubicBezTo>
                    <a:pt x="2372" y="1475"/>
                    <a:pt x="2369" y="1462"/>
                    <a:pt x="2366" y="1451"/>
                  </a:cubicBezTo>
                  <a:cubicBezTo>
                    <a:pt x="2363" y="1434"/>
                    <a:pt x="2358" y="1416"/>
                    <a:pt x="2353" y="1400"/>
                  </a:cubicBezTo>
                  <a:close/>
                  <a:moveTo>
                    <a:pt x="2396" y="762"/>
                  </a:moveTo>
                  <a:cubicBezTo>
                    <a:pt x="2402" y="754"/>
                    <a:pt x="2408" y="746"/>
                    <a:pt x="2413" y="737"/>
                  </a:cubicBezTo>
                  <a:cubicBezTo>
                    <a:pt x="2420" y="726"/>
                    <a:pt x="2426" y="714"/>
                    <a:pt x="2432" y="701"/>
                  </a:cubicBezTo>
                  <a:cubicBezTo>
                    <a:pt x="2437" y="689"/>
                    <a:pt x="2443" y="677"/>
                    <a:pt x="2441" y="662"/>
                  </a:cubicBezTo>
                  <a:cubicBezTo>
                    <a:pt x="2441" y="659"/>
                    <a:pt x="2440" y="655"/>
                    <a:pt x="2439" y="653"/>
                  </a:cubicBezTo>
                  <a:cubicBezTo>
                    <a:pt x="2436" y="650"/>
                    <a:pt x="2433" y="650"/>
                    <a:pt x="2430" y="651"/>
                  </a:cubicBezTo>
                  <a:cubicBezTo>
                    <a:pt x="2423" y="653"/>
                    <a:pt x="2419" y="659"/>
                    <a:pt x="2415" y="666"/>
                  </a:cubicBezTo>
                  <a:cubicBezTo>
                    <a:pt x="2410" y="673"/>
                    <a:pt x="2405" y="681"/>
                    <a:pt x="2402" y="690"/>
                  </a:cubicBezTo>
                  <a:cubicBezTo>
                    <a:pt x="2396" y="705"/>
                    <a:pt x="2392" y="720"/>
                    <a:pt x="2387" y="735"/>
                  </a:cubicBezTo>
                  <a:cubicBezTo>
                    <a:pt x="2383" y="750"/>
                    <a:pt x="2374" y="776"/>
                    <a:pt x="2378" y="780"/>
                  </a:cubicBezTo>
                  <a:cubicBezTo>
                    <a:pt x="2381" y="784"/>
                    <a:pt x="2391" y="769"/>
                    <a:pt x="2396" y="762"/>
                  </a:cubicBezTo>
                  <a:close/>
                  <a:moveTo>
                    <a:pt x="1229" y="932"/>
                  </a:moveTo>
                  <a:cubicBezTo>
                    <a:pt x="1224" y="929"/>
                    <a:pt x="1217" y="931"/>
                    <a:pt x="1213" y="937"/>
                  </a:cubicBezTo>
                  <a:cubicBezTo>
                    <a:pt x="1209" y="942"/>
                    <a:pt x="1207" y="949"/>
                    <a:pt x="1206" y="956"/>
                  </a:cubicBezTo>
                  <a:cubicBezTo>
                    <a:pt x="1207" y="981"/>
                    <a:pt x="1210" y="1006"/>
                    <a:pt x="1213" y="1031"/>
                  </a:cubicBezTo>
                  <a:cubicBezTo>
                    <a:pt x="1215" y="1041"/>
                    <a:pt x="1216" y="1051"/>
                    <a:pt x="1218" y="1061"/>
                  </a:cubicBezTo>
                  <a:cubicBezTo>
                    <a:pt x="1219" y="1064"/>
                    <a:pt x="1222" y="1082"/>
                    <a:pt x="1226" y="1074"/>
                  </a:cubicBezTo>
                  <a:cubicBezTo>
                    <a:pt x="1228" y="1069"/>
                    <a:pt x="1229" y="1063"/>
                    <a:pt x="1230" y="1058"/>
                  </a:cubicBezTo>
                  <a:cubicBezTo>
                    <a:pt x="1232" y="1048"/>
                    <a:pt x="1233" y="1038"/>
                    <a:pt x="1234" y="1028"/>
                  </a:cubicBezTo>
                  <a:cubicBezTo>
                    <a:pt x="1237" y="1011"/>
                    <a:pt x="1238" y="994"/>
                    <a:pt x="1239" y="977"/>
                  </a:cubicBezTo>
                  <a:cubicBezTo>
                    <a:pt x="1240" y="963"/>
                    <a:pt x="1241" y="940"/>
                    <a:pt x="1229" y="932"/>
                  </a:cubicBezTo>
                  <a:close/>
                  <a:moveTo>
                    <a:pt x="2329" y="651"/>
                  </a:moveTo>
                  <a:cubicBezTo>
                    <a:pt x="2325" y="650"/>
                    <a:pt x="2320" y="651"/>
                    <a:pt x="2317" y="655"/>
                  </a:cubicBezTo>
                  <a:cubicBezTo>
                    <a:pt x="2313" y="661"/>
                    <a:pt x="2313" y="669"/>
                    <a:pt x="2315" y="676"/>
                  </a:cubicBezTo>
                  <a:cubicBezTo>
                    <a:pt x="2321" y="697"/>
                    <a:pt x="2329" y="718"/>
                    <a:pt x="2339" y="736"/>
                  </a:cubicBezTo>
                  <a:cubicBezTo>
                    <a:pt x="2344" y="745"/>
                    <a:pt x="2349" y="754"/>
                    <a:pt x="2355" y="763"/>
                  </a:cubicBezTo>
                  <a:cubicBezTo>
                    <a:pt x="2358" y="767"/>
                    <a:pt x="2372" y="791"/>
                    <a:pt x="2372" y="781"/>
                  </a:cubicBezTo>
                  <a:cubicBezTo>
                    <a:pt x="2372" y="769"/>
                    <a:pt x="2369" y="757"/>
                    <a:pt x="2366" y="745"/>
                  </a:cubicBezTo>
                  <a:cubicBezTo>
                    <a:pt x="2363" y="728"/>
                    <a:pt x="2358" y="711"/>
                    <a:pt x="2353" y="694"/>
                  </a:cubicBezTo>
                  <a:cubicBezTo>
                    <a:pt x="2348" y="680"/>
                    <a:pt x="2343" y="656"/>
                    <a:pt x="2329" y="651"/>
                  </a:cubicBezTo>
                  <a:close/>
                  <a:moveTo>
                    <a:pt x="2381" y="1285"/>
                  </a:moveTo>
                  <a:cubicBezTo>
                    <a:pt x="2376" y="1282"/>
                    <a:pt x="2369" y="1284"/>
                    <a:pt x="2365" y="1289"/>
                  </a:cubicBezTo>
                  <a:cubicBezTo>
                    <a:pt x="2361" y="1294"/>
                    <a:pt x="2359" y="1302"/>
                    <a:pt x="2358" y="1309"/>
                  </a:cubicBezTo>
                  <a:cubicBezTo>
                    <a:pt x="2359" y="1334"/>
                    <a:pt x="2362" y="1359"/>
                    <a:pt x="2365" y="1384"/>
                  </a:cubicBezTo>
                  <a:cubicBezTo>
                    <a:pt x="2367" y="1394"/>
                    <a:pt x="2368" y="1404"/>
                    <a:pt x="2370" y="1413"/>
                  </a:cubicBezTo>
                  <a:cubicBezTo>
                    <a:pt x="2371" y="1416"/>
                    <a:pt x="2374" y="1435"/>
                    <a:pt x="2378" y="1427"/>
                  </a:cubicBezTo>
                  <a:cubicBezTo>
                    <a:pt x="2380" y="1422"/>
                    <a:pt x="2381" y="1416"/>
                    <a:pt x="2382" y="1411"/>
                  </a:cubicBezTo>
                  <a:cubicBezTo>
                    <a:pt x="2384" y="1401"/>
                    <a:pt x="2385" y="1391"/>
                    <a:pt x="2386" y="1381"/>
                  </a:cubicBezTo>
                  <a:cubicBezTo>
                    <a:pt x="2389" y="1364"/>
                    <a:pt x="2390" y="1347"/>
                    <a:pt x="2391" y="1330"/>
                  </a:cubicBezTo>
                  <a:cubicBezTo>
                    <a:pt x="2392" y="1315"/>
                    <a:pt x="2393" y="1293"/>
                    <a:pt x="2381" y="1285"/>
                  </a:cubicBezTo>
                  <a:close/>
                  <a:moveTo>
                    <a:pt x="2378" y="1486"/>
                  </a:moveTo>
                  <a:cubicBezTo>
                    <a:pt x="2381" y="1490"/>
                    <a:pt x="2391" y="1475"/>
                    <a:pt x="2396" y="1467"/>
                  </a:cubicBezTo>
                  <a:cubicBezTo>
                    <a:pt x="2402" y="1460"/>
                    <a:pt x="2408" y="1451"/>
                    <a:pt x="2413" y="1443"/>
                  </a:cubicBezTo>
                  <a:cubicBezTo>
                    <a:pt x="2420" y="1432"/>
                    <a:pt x="2426" y="1420"/>
                    <a:pt x="2432" y="1407"/>
                  </a:cubicBezTo>
                  <a:cubicBezTo>
                    <a:pt x="2437" y="1395"/>
                    <a:pt x="2443" y="1382"/>
                    <a:pt x="2441" y="1367"/>
                  </a:cubicBezTo>
                  <a:cubicBezTo>
                    <a:pt x="2441" y="1364"/>
                    <a:pt x="2440" y="1361"/>
                    <a:pt x="2439" y="1359"/>
                  </a:cubicBezTo>
                  <a:cubicBezTo>
                    <a:pt x="2436" y="1356"/>
                    <a:pt x="2433" y="1356"/>
                    <a:pt x="2430" y="1357"/>
                  </a:cubicBezTo>
                  <a:cubicBezTo>
                    <a:pt x="2423" y="1359"/>
                    <a:pt x="2419" y="1365"/>
                    <a:pt x="2415" y="1371"/>
                  </a:cubicBezTo>
                  <a:cubicBezTo>
                    <a:pt x="2410" y="1379"/>
                    <a:pt x="2405" y="1387"/>
                    <a:pt x="2402" y="1396"/>
                  </a:cubicBezTo>
                  <a:cubicBezTo>
                    <a:pt x="2396" y="1410"/>
                    <a:pt x="2392" y="1425"/>
                    <a:pt x="2387" y="1441"/>
                  </a:cubicBezTo>
                  <a:cubicBezTo>
                    <a:pt x="2383" y="1455"/>
                    <a:pt x="2374" y="1482"/>
                    <a:pt x="2378" y="1486"/>
                  </a:cubicBezTo>
                  <a:close/>
                  <a:moveTo>
                    <a:pt x="2378" y="721"/>
                  </a:moveTo>
                  <a:cubicBezTo>
                    <a:pt x="2380" y="717"/>
                    <a:pt x="2381" y="710"/>
                    <a:pt x="2382" y="705"/>
                  </a:cubicBezTo>
                  <a:cubicBezTo>
                    <a:pt x="2384" y="695"/>
                    <a:pt x="2385" y="685"/>
                    <a:pt x="2386" y="675"/>
                  </a:cubicBezTo>
                  <a:cubicBezTo>
                    <a:pt x="2389" y="658"/>
                    <a:pt x="2390" y="641"/>
                    <a:pt x="2391" y="624"/>
                  </a:cubicBezTo>
                  <a:cubicBezTo>
                    <a:pt x="2392" y="610"/>
                    <a:pt x="2393" y="587"/>
                    <a:pt x="2381" y="580"/>
                  </a:cubicBezTo>
                  <a:cubicBezTo>
                    <a:pt x="2376" y="577"/>
                    <a:pt x="2369" y="579"/>
                    <a:pt x="2365" y="584"/>
                  </a:cubicBezTo>
                  <a:cubicBezTo>
                    <a:pt x="2361" y="589"/>
                    <a:pt x="2359" y="596"/>
                    <a:pt x="2358" y="603"/>
                  </a:cubicBezTo>
                  <a:cubicBezTo>
                    <a:pt x="2359" y="629"/>
                    <a:pt x="2362" y="653"/>
                    <a:pt x="2365" y="678"/>
                  </a:cubicBezTo>
                  <a:cubicBezTo>
                    <a:pt x="2367" y="688"/>
                    <a:pt x="2368" y="698"/>
                    <a:pt x="2370" y="708"/>
                  </a:cubicBezTo>
                  <a:cubicBezTo>
                    <a:pt x="2371" y="711"/>
                    <a:pt x="2374" y="729"/>
                    <a:pt x="2378" y="721"/>
                  </a:cubicBezTo>
                  <a:close/>
                  <a:moveTo>
                    <a:pt x="2307" y="763"/>
                  </a:moveTo>
                  <a:cubicBezTo>
                    <a:pt x="2318" y="793"/>
                    <a:pt x="2338" y="812"/>
                    <a:pt x="2358" y="829"/>
                  </a:cubicBezTo>
                  <a:cubicBezTo>
                    <a:pt x="2360" y="831"/>
                    <a:pt x="2362" y="832"/>
                    <a:pt x="2364" y="833"/>
                  </a:cubicBezTo>
                  <a:cubicBezTo>
                    <a:pt x="2365" y="833"/>
                    <a:pt x="2366" y="833"/>
                    <a:pt x="2366" y="833"/>
                  </a:cubicBezTo>
                  <a:cubicBezTo>
                    <a:pt x="2368" y="833"/>
                    <a:pt x="2369" y="832"/>
                    <a:pt x="2370" y="831"/>
                  </a:cubicBezTo>
                  <a:cubicBezTo>
                    <a:pt x="2374" y="826"/>
                    <a:pt x="2368" y="813"/>
                    <a:pt x="2367" y="808"/>
                  </a:cubicBezTo>
                  <a:cubicBezTo>
                    <a:pt x="2363" y="800"/>
                    <a:pt x="2359" y="792"/>
                    <a:pt x="2355" y="784"/>
                  </a:cubicBezTo>
                  <a:cubicBezTo>
                    <a:pt x="2349" y="771"/>
                    <a:pt x="2342" y="757"/>
                    <a:pt x="2333" y="746"/>
                  </a:cubicBezTo>
                  <a:cubicBezTo>
                    <a:pt x="2330" y="741"/>
                    <a:pt x="2326" y="736"/>
                    <a:pt x="2321" y="734"/>
                  </a:cubicBezTo>
                  <a:cubicBezTo>
                    <a:pt x="2316" y="733"/>
                    <a:pt x="2310" y="734"/>
                    <a:pt x="2307" y="740"/>
                  </a:cubicBezTo>
                  <a:cubicBezTo>
                    <a:pt x="2305" y="743"/>
                    <a:pt x="2304" y="747"/>
                    <a:pt x="2305" y="751"/>
                  </a:cubicBezTo>
                  <a:cubicBezTo>
                    <a:pt x="2305" y="756"/>
                    <a:pt x="2306" y="759"/>
                    <a:pt x="2307" y="763"/>
                  </a:cubicBezTo>
                  <a:close/>
                  <a:moveTo>
                    <a:pt x="2307" y="58"/>
                  </a:moveTo>
                  <a:cubicBezTo>
                    <a:pt x="2318" y="87"/>
                    <a:pt x="2338" y="107"/>
                    <a:pt x="2358" y="124"/>
                  </a:cubicBezTo>
                  <a:cubicBezTo>
                    <a:pt x="2360" y="125"/>
                    <a:pt x="2362" y="127"/>
                    <a:pt x="2364" y="127"/>
                  </a:cubicBezTo>
                  <a:cubicBezTo>
                    <a:pt x="2365" y="128"/>
                    <a:pt x="2366" y="128"/>
                    <a:pt x="2366" y="128"/>
                  </a:cubicBezTo>
                  <a:cubicBezTo>
                    <a:pt x="2368" y="127"/>
                    <a:pt x="2369" y="127"/>
                    <a:pt x="2370" y="125"/>
                  </a:cubicBezTo>
                  <a:cubicBezTo>
                    <a:pt x="2374" y="121"/>
                    <a:pt x="2368" y="107"/>
                    <a:pt x="2367" y="102"/>
                  </a:cubicBezTo>
                  <a:cubicBezTo>
                    <a:pt x="2363" y="94"/>
                    <a:pt x="2359" y="86"/>
                    <a:pt x="2355" y="78"/>
                  </a:cubicBezTo>
                  <a:cubicBezTo>
                    <a:pt x="2349" y="65"/>
                    <a:pt x="2342" y="52"/>
                    <a:pt x="2333" y="40"/>
                  </a:cubicBezTo>
                  <a:cubicBezTo>
                    <a:pt x="2330" y="35"/>
                    <a:pt x="2326" y="31"/>
                    <a:pt x="2321" y="29"/>
                  </a:cubicBezTo>
                  <a:cubicBezTo>
                    <a:pt x="2316" y="27"/>
                    <a:pt x="2310" y="29"/>
                    <a:pt x="2307" y="34"/>
                  </a:cubicBezTo>
                  <a:cubicBezTo>
                    <a:pt x="2305" y="37"/>
                    <a:pt x="2304" y="42"/>
                    <a:pt x="2305" y="46"/>
                  </a:cubicBezTo>
                  <a:cubicBezTo>
                    <a:pt x="2305" y="50"/>
                    <a:pt x="2306" y="54"/>
                    <a:pt x="2307" y="58"/>
                  </a:cubicBezTo>
                  <a:close/>
                  <a:moveTo>
                    <a:pt x="2378" y="75"/>
                  </a:moveTo>
                  <a:cubicBezTo>
                    <a:pt x="2381" y="79"/>
                    <a:pt x="2391" y="63"/>
                    <a:pt x="2396" y="56"/>
                  </a:cubicBezTo>
                  <a:cubicBezTo>
                    <a:pt x="2402" y="48"/>
                    <a:pt x="2408" y="40"/>
                    <a:pt x="2413" y="32"/>
                  </a:cubicBezTo>
                  <a:cubicBezTo>
                    <a:pt x="2419" y="22"/>
                    <a:pt x="2425" y="11"/>
                    <a:pt x="2430" y="0"/>
                  </a:cubicBezTo>
                  <a:cubicBezTo>
                    <a:pt x="2396" y="0"/>
                    <a:pt x="2396" y="0"/>
                    <a:pt x="2396" y="0"/>
                  </a:cubicBezTo>
                  <a:cubicBezTo>
                    <a:pt x="2393" y="10"/>
                    <a:pt x="2390" y="20"/>
                    <a:pt x="2387" y="29"/>
                  </a:cubicBezTo>
                  <a:cubicBezTo>
                    <a:pt x="2383" y="44"/>
                    <a:pt x="2374" y="71"/>
                    <a:pt x="2378" y="75"/>
                  </a:cubicBezTo>
                  <a:close/>
                  <a:moveTo>
                    <a:pt x="1226" y="425"/>
                  </a:moveTo>
                  <a:cubicBezTo>
                    <a:pt x="1229" y="429"/>
                    <a:pt x="1239" y="413"/>
                    <a:pt x="1244" y="406"/>
                  </a:cubicBezTo>
                  <a:cubicBezTo>
                    <a:pt x="1250" y="398"/>
                    <a:pt x="1256" y="390"/>
                    <a:pt x="1261" y="382"/>
                  </a:cubicBezTo>
                  <a:cubicBezTo>
                    <a:pt x="1268" y="370"/>
                    <a:pt x="1274" y="358"/>
                    <a:pt x="1280" y="346"/>
                  </a:cubicBezTo>
                  <a:cubicBezTo>
                    <a:pt x="1285" y="333"/>
                    <a:pt x="1291" y="321"/>
                    <a:pt x="1289" y="306"/>
                  </a:cubicBezTo>
                  <a:cubicBezTo>
                    <a:pt x="1289" y="303"/>
                    <a:pt x="1288" y="300"/>
                    <a:pt x="1287" y="298"/>
                  </a:cubicBezTo>
                  <a:cubicBezTo>
                    <a:pt x="1284" y="295"/>
                    <a:pt x="1281" y="295"/>
                    <a:pt x="1278" y="295"/>
                  </a:cubicBezTo>
                  <a:cubicBezTo>
                    <a:pt x="1271" y="297"/>
                    <a:pt x="1267" y="303"/>
                    <a:pt x="1263" y="310"/>
                  </a:cubicBezTo>
                  <a:cubicBezTo>
                    <a:pt x="1258" y="318"/>
                    <a:pt x="1253" y="325"/>
                    <a:pt x="1250" y="334"/>
                  </a:cubicBezTo>
                  <a:cubicBezTo>
                    <a:pt x="1244" y="349"/>
                    <a:pt x="1240" y="364"/>
                    <a:pt x="1235" y="379"/>
                  </a:cubicBezTo>
                  <a:cubicBezTo>
                    <a:pt x="1231" y="394"/>
                    <a:pt x="1222" y="420"/>
                    <a:pt x="1226" y="425"/>
                  </a:cubicBezTo>
                  <a:close/>
                  <a:moveTo>
                    <a:pt x="2355" y="57"/>
                  </a:moveTo>
                  <a:cubicBezTo>
                    <a:pt x="2358" y="61"/>
                    <a:pt x="2372" y="86"/>
                    <a:pt x="2372" y="75"/>
                  </a:cubicBezTo>
                  <a:cubicBezTo>
                    <a:pt x="2372" y="64"/>
                    <a:pt x="2369" y="51"/>
                    <a:pt x="2366" y="40"/>
                  </a:cubicBezTo>
                  <a:cubicBezTo>
                    <a:pt x="2363" y="26"/>
                    <a:pt x="2360" y="13"/>
                    <a:pt x="2356" y="0"/>
                  </a:cubicBezTo>
                  <a:cubicBezTo>
                    <a:pt x="2325" y="0"/>
                    <a:pt x="2325" y="0"/>
                    <a:pt x="2325" y="0"/>
                  </a:cubicBezTo>
                  <a:cubicBezTo>
                    <a:pt x="2329" y="11"/>
                    <a:pt x="2334" y="21"/>
                    <a:pt x="2339" y="31"/>
                  </a:cubicBezTo>
                  <a:cubicBezTo>
                    <a:pt x="2344" y="40"/>
                    <a:pt x="2349" y="49"/>
                    <a:pt x="2355" y="57"/>
                  </a:cubicBezTo>
                  <a:close/>
                  <a:moveTo>
                    <a:pt x="2378" y="16"/>
                  </a:moveTo>
                  <a:cubicBezTo>
                    <a:pt x="2380" y="11"/>
                    <a:pt x="2381" y="5"/>
                    <a:pt x="2382" y="0"/>
                  </a:cubicBezTo>
                  <a:cubicBezTo>
                    <a:pt x="2370" y="0"/>
                    <a:pt x="2370" y="0"/>
                    <a:pt x="2370" y="0"/>
                  </a:cubicBezTo>
                  <a:cubicBezTo>
                    <a:pt x="2370" y="1"/>
                    <a:pt x="2370" y="2"/>
                    <a:pt x="2370" y="2"/>
                  </a:cubicBezTo>
                  <a:cubicBezTo>
                    <a:pt x="2371" y="5"/>
                    <a:pt x="2374" y="24"/>
                    <a:pt x="2378" y="16"/>
                  </a:cubicBezTo>
                  <a:close/>
                  <a:moveTo>
                    <a:pt x="2404" y="65"/>
                  </a:moveTo>
                  <a:cubicBezTo>
                    <a:pt x="2392" y="82"/>
                    <a:pt x="2377" y="118"/>
                    <a:pt x="2380" y="124"/>
                  </a:cubicBezTo>
                  <a:cubicBezTo>
                    <a:pt x="2383" y="130"/>
                    <a:pt x="2421" y="105"/>
                    <a:pt x="2436" y="85"/>
                  </a:cubicBezTo>
                  <a:cubicBezTo>
                    <a:pt x="2444" y="74"/>
                    <a:pt x="2459" y="52"/>
                    <a:pt x="2450" y="36"/>
                  </a:cubicBezTo>
                  <a:cubicBezTo>
                    <a:pt x="2449" y="35"/>
                    <a:pt x="2448" y="33"/>
                    <a:pt x="2446" y="32"/>
                  </a:cubicBezTo>
                  <a:cubicBezTo>
                    <a:pt x="2446" y="32"/>
                    <a:pt x="2445" y="32"/>
                    <a:pt x="2445" y="32"/>
                  </a:cubicBezTo>
                  <a:cubicBezTo>
                    <a:pt x="2443" y="30"/>
                    <a:pt x="2440" y="31"/>
                    <a:pt x="2437" y="32"/>
                  </a:cubicBezTo>
                  <a:cubicBezTo>
                    <a:pt x="2424" y="37"/>
                    <a:pt x="2413" y="51"/>
                    <a:pt x="2404" y="65"/>
                  </a:cubicBezTo>
                  <a:close/>
                  <a:moveTo>
                    <a:pt x="1226" y="1778"/>
                  </a:moveTo>
                  <a:cubicBezTo>
                    <a:pt x="1228" y="1773"/>
                    <a:pt x="1229" y="1767"/>
                    <a:pt x="1230" y="1762"/>
                  </a:cubicBezTo>
                  <a:cubicBezTo>
                    <a:pt x="1232" y="1752"/>
                    <a:pt x="1233" y="1742"/>
                    <a:pt x="1234" y="1731"/>
                  </a:cubicBezTo>
                  <a:cubicBezTo>
                    <a:pt x="1237" y="1715"/>
                    <a:pt x="1238" y="1698"/>
                    <a:pt x="1239" y="1680"/>
                  </a:cubicBezTo>
                  <a:cubicBezTo>
                    <a:pt x="1240" y="1666"/>
                    <a:pt x="1241" y="1643"/>
                    <a:pt x="1229" y="1636"/>
                  </a:cubicBezTo>
                  <a:cubicBezTo>
                    <a:pt x="1224" y="1633"/>
                    <a:pt x="1217" y="1635"/>
                    <a:pt x="1213" y="1640"/>
                  </a:cubicBezTo>
                  <a:cubicBezTo>
                    <a:pt x="1209" y="1645"/>
                    <a:pt x="1207" y="1653"/>
                    <a:pt x="1206" y="1660"/>
                  </a:cubicBezTo>
                  <a:cubicBezTo>
                    <a:pt x="1207" y="1685"/>
                    <a:pt x="1210" y="1710"/>
                    <a:pt x="1213" y="1735"/>
                  </a:cubicBezTo>
                  <a:cubicBezTo>
                    <a:pt x="1215" y="1745"/>
                    <a:pt x="1216" y="1755"/>
                    <a:pt x="1218" y="1764"/>
                  </a:cubicBezTo>
                  <a:cubicBezTo>
                    <a:pt x="1219" y="1767"/>
                    <a:pt x="1222" y="1786"/>
                    <a:pt x="1226" y="1778"/>
                  </a:cubicBezTo>
                  <a:close/>
                  <a:moveTo>
                    <a:pt x="1294" y="1091"/>
                  </a:moveTo>
                  <a:cubicBezTo>
                    <a:pt x="1294" y="1090"/>
                    <a:pt x="1293" y="1090"/>
                    <a:pt x="1293" y="1090"/>
                  </a:cubicBezTo>
                  <a:cubicBezTo>
                    <a:pt x="1291" y="1089"/>
                    <a:pt x="1288" y="1089"/>
                    <a:pt x="1285" y="1090"/>
                  </a:cubicBezTo>
                  <a:cubicBezTo>
                    <a:pt x="1272" y="1095"/>
                    <a:pt x="1261" y="1110"/>
                    <a:pt x="1252" y="1123"/>
                  </a:cubicBezTo>
                  <a:cubicBezTo>
                    <a:pt x="1240" y="1140"/>
                    <a:pt x="1225" y="1176"/>
                    <a:pt x="1228" y="1182"/>
                  </a:cubicBezTo>
                  <a:cubicBezTo>
                    <a:pt x="1231" y="1189"/>
                    <a:pt x="1269" y="1164"/>
                    <a:pt x="1284" y="1143"/>
                  </a:cubicBezTo>
                  <a:cubicBezTo>
                    <a:pt x="1292" y="1132"/>
                    <a:pt x="1307" y="1111"/>
                    <a:pt x="1298" y="1095"/>
                  </a:cubicBezTo>
                  <a:cubicBezTo>
                    <a:pt x="1297" y="1093"/>
                    <a:pt x="1296" y="1092"/>
                    <a:pt x="1294" y="1091"/>
                  </a:cubicBezTo>
                  <a:close/>
                  <a:moveTo>
                    <a:pt x="2358" y="1535"/>
                  </a:moveTo>
                  <a:cubicBezTo>
                    <a:pt x="2360" y="1536"/>
                    <a:pt x="2362" y="1538"/>
                    <a:pt x="2364" y="1539"/>
                  </a:cubicBezTo>
                  <a:cubicBezTo>
                    <a:pt x="2365" y="1539"/>
                    <a:pt x="2366" y="1539"/>
                    <a:pt x="2366" y="1539"/>
                  </a:cubicBezTo>
                  <a:cubicBezTo>
                    <a:pt x="2368" y="1539"/>
                    <a:pt x="2369" y="1538"/>
                    <a:pt x="2370" y="1537"/>
                  </a:cubicBezTo>
                  <a:cubicBezTo>
                    <a:pt x="2374" y="1532"/>
                    <a:pt x="2368" y="1518"/>
                    <a:pt x="2367" y="1514"/>
                  </a:cubicBezTo>
                  <a:cubicBezTo>
                    <a:pt x="2363" y="1505"/>
                    <a:pt x="2359" y="1497"/>
                    <a:pt x="2355" y="1490"/>
                  </a:cubicBezTo>
                  <a:cubicBezTo>
                    <a:pt x="2349" y="1476"/>
                    <a:pt x="2342" y="1463"/>
                    <a:pt x="2333" y="1451"/>
                  </a:cubicBezTo>
                  <a:cubicBezTo>
                    <a:pt x="2330" y="1446"/>
                    <a:pt x="2326" y="1442"/>
                    <a:pt x="2321" y="1440"/>
                  </a:cubicBezTo>
                  <a:cubicBezTo>
                    <a:pt x="2316" y="1438"/>
                    <a:pt x="2310" y="1440"/>
                    <a:pt x="2307" y="1445"/>
                  </a:cubicBezTo>
                  <a:cubicBezTo>
                    <a:pt x="2305" y="1448"/>
                    <a:pt x="2304" y="1453"/>
                    <a:pt x="2305" y="1457"/>
                  </a:cubicBezTo>
                  <a:cubicBezTo>
                    <a:pt x="2305" y="1461"/>
                    <a:pt x="2306" y="1465"/>
                    <a:pt x="2307" y="1469"/>
                  </a:cubicBezTo>
                  <a:cubicBezTo>
                    <a:pt x="2318" y="1498"/>
                    <a:pt x="2338" y="1518"/>
                    <a:pt x="2358" y="1535"/>
                  </a:cubicBezTo>
                  <a:close/>
                  <a:moveTo>
                    <a:pt x="1244" y="1818"/>
                  </a:moveTo>
                  <a:cubicBezTo>
                    <a:pt x="1250" y="1810"/>
                    <a:pt x="1256" y="1802"/>
                    <a:pt x="1261" y="1794"/>
                  </a:cubicBezTo>
                  <a:cubicBezTo>
                    <a:pt x="1268" y="1782"/>
                    <a:pt x="1274" y="1770"/>
                    <a:pt x="1280" y="1758"/>
                  </a:cubicBezTo>
                  <a:cubicBezTo>
                    <a:pt x="1285" y="1745"/>
                    <a:pt x="1291" y="1733"/>
                    <a:pt x="1289" y="1718"/>
                  </a:cubicBezTo>
                  <a:cubicBezTo>
                    <a:pt x="1289" y="1715"/>
                    <a:pt x="1288" y="1712"/>
                    <a:pt x="1287" y="1710"/>
                  </a:cubicBezTo>
                  <a:cubicBezTo>
                    <a:pt x="1284" y="1707"/>
                    <a:pt x="1281" y="1707"/>
                    <a:pt x="1278" y="1708"/>
                  </a:cubicBezTo>
                  <a:cubicBezTo>
                    <a:pt x="1271" y="1710"/>
                    <a:pt x="1267" y="1716"/>
                    <a:pt x="1263" y="1722"/>
                  </a:cubicBezTo>
                  <a:cubicBezTo>
                    <a:pt x="1258" y="1730"/>
                    <a:pt x="1253" y="1738"/>
                    <a:pt x="1250" y="1746"/>
                  </a:cubicBezTo>
                  <a:cubicBezTo>
                    <a:pt x="1244" y="1761"/>
                    <a:pt x="1240" y="1776"/>
                    <a:pt x="1235" y="1792"/>
                  </a:cubicBezTo>
                  <a:cubicBezTo>
                    <a:pt x="1231" y="1806"/>
                    <a:pt x="1222" y="1833"/>
                    <a:pt x="1226" y="1837"/>
                  </a:cubicBezTo>
                  <a:cubicBezTo>
                    <a:pt x="1229" y="1841"/>
                    <a:pt x="1239" y="1826"/>
                    <a:pt x="1244" y="1818"/>
                  </a:cubicBezTo>
                  <a:close/>
                  <a:moveTo>
                    <a:pt x="2321" y="2146"/>
                  </a:moveTo>
                  <a:cubicBezTo>
                    <a:pt x="2316" y="2144"/>
                    <a:pt x="2310" y="2145"/>
                    <a:pt x="2307" y="2151"/>
                  </a:cubicBezTo>
                  <a:cubicBezTo>
                    <a:pt x="2306" y="2153"/>
                    <a:pt x="2305" y="2156"/>
                    <a:pt x="2305" y="2158"/>
                  </a:cubicBezTo>
                  <a:cubicBezTo>
                    <a:pt x="2335" y="2158"/>
                    <a:pt x="2335" y="2158"/>
                    <a:pt x="2335" y="2158"/>
                  </a:cubicBezTo>
                  <a:cubicBezTo>
                    <a:pt x="2334" y="2158"/>
                    <a:pt x="2334" y="2157"/>
                    <a:pt x="2333" y="2157"/>
                  </a:cubicBezTo>
                  <a:cubicBezTo>
                    <a:pt x="2330" y="2152"/>
                    <a:pt x="2326" y="2147"/>
                    <a:pt x="2321" y="2146"/>
                  </a:cubicBezTo>
                  <a:close/>
                  <a:moveTo>
                    <a:pt x="1294" y="1794"/>
                  </a:moveTo>
                  <a:cubicBezTo>
                    <a:pt x="1294" y="1794"/>
                    <a:pt x="1293" y="1794"/>
                    <a:pt x="1293" y="1794"/>
                  </a:cubicBezTo>
                  <a:cubicBezTo>
                    <a:pt x="1291" y="1792"/>
                    <a:pt x="1288" y="1793"/>
                    <a:pt x="1285" y="1794"/>
                  </a:cubicBezTo>
                  <a:cubicBezTo>
                    <a:pt x="1272" y="1799"/>
                    <a:pt x="1261" y="1813"/>
                    <a:pt x="1252" y="1827"/>
                  </a:cubicBezTo>
                  <a:cubicBezTo>
                    <a:pt x="1240" y="1844"/>
                    <a:pt x="1225" y="1880"/>
                    <a:pt x="1228" y="1886"/>
                  </a:cubicBezTo>
                  <a:cubicBezTo>
                    <a:pt x="1231" y="1892"/>
                    <a:pt x="1269" y="1868"/>
                    <a:pt x="1284" y="1847"/>
                  </a:cubicBezTo>
                  <a:cubicBezTo>
                    <a:pt x="1292" y="1836"/>
                    <a:pt x="1307" y="1814"/>
                    <a:pt x="1298" y="1799"/>
                  </a:cubicBezTo>
                  <a:cubicBezTo>
                    <a:pt x="1297" y="1797"/>
                    <a:pt x="1296" y="1795"/>
                    <a:pt x="1294" y="1794"/>
                  </a:cubicBezTo>
                  <a:close/>
                  <a:moveTo>
                    <a:pt x="1294" y="382"/>
                  </a:moveTo>
                  <a:cubicBezTo>
                    <a:pt x="1294" y="382"/>
                    <a:pt x="1293" y="382"/>
                    <a:pt x="1293" y="381"/>
                  </a:cubicBezTo>
                  <a:cubicBezTo>
                    <a:pt x="1291" y="380"/>
                    <a:pt x="1288" y="380"/>
                    <a:pt x="1285" y="381"/>
                  </a:cubicBezTo>
                  <a:cubicBezTo>
                    <a:pt x="1272" y="387"/>
                    <a:pt x="1261" y="401"/>
                    <a:pt x="1252" y="415"/>
                  </a:cubicBezTo>
                  <a:cubicBezTo>
                    <a:pt x="1240" y="432"/>
                    <a:pt x="1225" y="468"/>
                    <a:pt x="1228" y="474"/>
                  </a:cubicBezTo>
                  <a:cubicBezTo>
                    <a:pt x="1231" y="480"/>
                    <a:pt x="1269" y="455"/>
                    <a:pt x="1284" y="435"/>
                  </a:cubicBezTo>
                  <a:cubicBezTo>
                    <a:pt x="1292" y="424"/>
                    <a:pt x="1307" y="402"/>
                    <a:pt x="1298" y="386"/>
                  </a:cubicBezTo>
                  <a:cubicBezTo>
                    <a:pt x="1297" y="385"/>
                    <a:pt x="1296" y="383"/>
                    <a:pt x="1294" y="382"/>
                  </a:cubicBezTo>
                  <a:close/>
                  <a:moveTo>
                    <a:pt x="2446" y="1443"/>
                  </a:moveTo>
                  <a:cubicBezTo>
                    <a:pt x="2446" y="1443"/>
                    <a:pt x="2445" y="1443"/>
                    <a:pt x="2445" y="1443"/>
                  </a:cubicBezTo>
                  <a:cubicBezTo>
                    <a:pt x="2443" y="1441"/>
                    <a:pt x="2440" y="1442"/>
                    <a:pt x="2437" y="1443"/>
                  </a:cubicBezTo>
                  <a:cubicBezTo>
                    <a:pt x="2424" y="1448"/>
                    <a:pt x="2413" y="1463"/>
                    <a:pt x="2404" y="1476"/>
                  </a:cubicBezTo>
                  <a:cubicBezTo>
                    <a:pt x="2392" y="1493"/>
                    <a:pt x="2377" y="1529"/>
                    <a:pt x="2380" y="1535"/>
                  </a:cubicBezTo>
                  <a:cubicBezTo>
                    <a:pt x="2383" y="1542"/>
                    <a:pt x="2421" y="1517"/>
                    <a:pt x="2436" y="1496"/>
                  </a:cubicBezTo>
                  <a:cubicBezTo>
                    <a:pt x="2444" y="1485"/>
                    <a:pt x="2459" y="1463"/>
                    <a:pt x="2450" y="1448"/>
                  </a:cubicBezTo>
                  <a:cubicBezTo>
                    <a:pt x="2449" y="1446"/>
                    <a:pt x="2448" y="1444"/>
                    <a:pt x="2446" y="1443"/>
                  </a:cubicBezTo>
                  <a:close/>
                  <a:moveTo>
                    <a:pt x="2446" y="2149"/>
                  </a:moveTo>
                  <a:cubicBezTo>
                    <a:pt x="2446" y="2149"/>
                    <a:pt x="2445" y="2148"/>
                    <a:pt x="2445" y="2148"/>
                  </a:cubicBezTo>
                  <a:cubicBezTo>
                    <a:pt x="2443" y="2147"/>
                    <a:pt x="2440" y="2147"/>
                    <a:pt x="2437" y="2148"/>
                  </a:cubicBezTo>
                  <a:cubicBezTo>
                    <a:pt x="2432" y="2150"/>
                    <a:pt x="2427" y="2154"/>
                    <a:pt x="2422" y="2158"/>
                  </a:cubicBezTo>
                  <a:cubicBezTo>
                    <a:pt x="2452" y="2158"/>
                    <a:pt x="2452" y="2158"/>
                    <a:pt x="2452" y="2158"/>
                  </a:cubicBezTo>
                  <a:cubicBezTo>
                    <a:pt x="2451" y="2157"/>
                    <a:pt x="2451" y="2155"/>
                    <a:pt x="2450" y="2153"/>
                  </a:cubicBezTo>
                  <a:cubicBezTo>
                    <a:pt x="2449" y="2151"/>
                    <a:pt x="2448" y="2150"/>
                    <a:pt x="2446" y="2149"/>
                  </a:cubicBezTo>
                  <a:close/>
                  <a:moveTo>
                    <a:pt x="2446" y="738"/>
                  </a:moveTo>
                  <a:cubicBezTo>
                    <a:pt x="2446" y="738"/>
                    <a:pt x="2445" y="737"/>
                    <a:pt x="2445" y="737"/>
                  </a:cubicBezTo>
                  <a:cubicBezTo>
                    <a:pt x="2443" y="736"/>
                    <a:pt x="2440" y="736"/>
                    <a:pt x="2437" y="737"/>
                  </a:cubicBezTo>
                  <a:cubicBezTo>
                    <a:pt x="2424" y="742"/>
                    <a:pt x="2413" y="757"/>
                    <a:pt x="2404" y="770"/>
                  </a:cubicBezTo>
                  <a:cubicBezTo>
                    <a:pt x="2392" y="787"/>
                    <a:pt x="2377" y="823"/>
                    <a:pt x="2380" y="830"/>
                  </a:cubicBezTo>
                  <a:cubicBezTo>
                    <a:pt x="2383" y="836"/>
                    <a:pt x="2421" y="811"/>
                    <a:pt x="2436" y="791"/>
                  </a:cubicBezTo>
                  <a:cubicBezTo>
                    <a:pt x="2444" y="780"/>
                    <a:pt x="2459" y="758"/>
                    <a:pt x="2450" y="742"/>
                  </a:cubicBezTo>
                  <a:cubicBezTo>
                    <a:pt x="2449" y="740"/>
                    <a:pt x="2448" y="739"/>
                    <a:pt x="2446" y="738"/>
                  </a:cubicBezTo>
                  <a:close/>
                  <a:moveTo>
                    <a:pt x="2353" y="2105"/>
                  </a:moveTo>
                  <a:cubicBezTo>
                    <a:pt x="2348" y="2091"/>
                    <a:pt x="2343" y="2067"/>
                    <a:pt x="2329" y="2063"/>
                  </a:cubicBezTo>
                  <a:cubicBezTo>
                    <a:pt x="2325" y="2061"/>
                    <a:pt x="2320" y="2062"/>
                    <a:pt x="2317" y="2067"/>
                  </a:cubicBezTo>
                  <a:cubicBezTo>
                    <a:pt x="2313" y="2072"/>
                    <a:pt x="2313" y="2080"/>
                    <a:pt x="2315" y="2087"/>
                  </a:cubicBezTo>
                  <a:cubicBezTo>
                    <a:pt x="2321" y="2108"/>
                    <a:pt x="2329" y="2129"/>
                    <a:pt x="2339" y="2147"/>
                  </a:cubicBezTo>
                  <a:cubicBezTo>
                    <a:pt x="2341" y="2151"/>
                    <a:pt x="2343" y="2155"/>
                    <a:pt x="2345" y="2158"/>
                  </a:cubicBezTo>
                  <a:cubicBezTo>
                    <a:pt x="2367" y="2158"/>
                    <a:pt x="2367" y="2158"/>
                    <a:pt x="2367" y="2158"/>
                  </a:cubicBezTo>
                  <a:cubicBezTo>
                    <a:pt x="2366" y="2158"/>
                    <a:pt x="2366" y="2157"/>
                    <a:pt x="2366" y="2156"/>
                  </a:cubicBezTo>
                  <a:cubicBezTo>
                    <a:pt x="2363" y="2139"/>
                    <a:pt x="2358" y="2122"/>
                    <a:pt x="2353" y="2105"/>
                  </a:cubicBezTo>
                  <a:close/>
                  <a:moveTo>
                    <a:pt x="2391" y="2035"/>
                  </a:moveTo>
                  <a:cubicBezTo>
                    <a:pt x="2392" y="2021"/>
                    <a:pt x="2393" y="1998"/>
                    <a:pt x="2381" y="1991"/>
                  </a:cubicBezTo>
                  <a:cubicBezTo>
                    <a:pt x="2376" y="1988"/>
                    <a:pt x="2369" y="1990"/>
                    <a:pt x="2365" y="1995"/>
                  </a:cubicBezTo>
                  <a:cubicBezTo>
                    <a:pt x="2361" y="2000"/>
                    <a:pt x="2359" y="2007"/>
                    <a:pt x="2358" y="2015"/>
                  </a:cubicBezTo>
                  <a:cubicBezTo>
                    <a:pt x="2359" y="2040"/>
                    <a:pt x="2362" y="2065"/>
                    <a:pt x="2365" y="2089"/>
                  </a:cubicBezTo>
                  <a:cubicBezTo>
                    <a:pt x="2367" y="2099"/>
                    <a:pt x="2368" y="2109"/>
                    <a:pt x="2370" y="2119"/>
                  </a:cubicBezTo>
                  <a:cubicBezTo>
                    <a:pt x="2371" y="2122"/>
                    <a:pt x="2374" y="2140"/>
                    <a:pt x="2378" y="2132"/>
                  </a:cubicBezTo>
                  <a:cubicBezTo>
                    <a:pt x="2380" y="2128"/>
                    <a:pt x="2381" y="2122"/>
                    <a:pt x="2382" y="2117"/>
                  </a:cubicBezTo>
                  <a:cubicBezTo>
                    <a:pt x="2384" y="2106"/>
                    <a:pt x="2385" y="2096"/>
                    <a:pt x="2386" y="2086"/>
                  </a:cubicBezTo>
                  <a:cubicBezTo>
                    <a:pt x="2389" y="2069"/>
                    <a:pt x="2390" y="2052"/>
                    <a:pt x="2391" y="2035"/>
                  </a:cubicBezTo>
                  <a:close/>
                  <a:moveTo>
                    <a:pt x="51" y="57"/>
                  </a:moveTo>
                  <a:cubicBezTo>
                    <a:pt x="54" y="61"/>
                    <a:pt x="68" y="86"/>
                    <a:pt x="68" y="75"/>
                  </a:cubicBezTo>
                  <a:cubicBezTo>
                    <a:pt x="68" y="64"/>
                    <a:pt x="65" y="51"/>
                    <a:pt x="62" y="40"/>
                  </a:cubicBezTo>
                  <a:cubicBezTo>
                    <a:pt x="59" y="26"/>
                    <a:pt x="56" y="13"/>
                    <a:pt x="53" y="0"/>
                  </a:cubicBezTo>
                  <a:cubicBezTo>
                    <a:pt x="21" y="0"/>
                    <a:pt x="21" y="0"/>
                    <a:pt x="21" y="0"/>
                  </a:cubicBezTo>
                  <a:cubicBezTo>
                    <a:pt x="25" y="11"/>
                    <a:pt x="30" y="21"/>
                    <a:pt x="35" y="31"/>
                  </a:cubicBezTo>
                  <a:cubicBezTo>
                    <a:pt x="40" y="40"/>
                    <a:pt x="46" y="49"/>
                    <a:pt x="51" y="57"/>
                  </a:cubicBezTo>
                  <a:close/>
                  <a:moveTo>
                    <a:pt x="2441" y="2073"/>
                  </a:moveTo>
                  <a:cubicBezTo>
                    <a:pt x="2441" y="2070"/>
                    <a:pt x="2440" y="2067"/>
                    <a:pt x="2439" y="2064"/>
                  </a:cubicBezTo>
                  <a:cubicBezTo>
                    <a:pt x="2436" y="2062"/>
                    <a:pt x="2433" y="2061"/>
                    <a:pt x="2430" y="2062"/>
                  </a:cubicBezTo>
                  <a:cubicBezTo>
                    <a:pt x="2423" y="2064"/>
                    <a:pt x="2419" y="2070"/>
                    <a:pt x="2415" y="2077"/>
                  </a:cubicBezTo>
                  <a:cubicBezTo>
                    <a:pt x="2410" y="2085"/>
                    <a:pt x="2405" y="2092"/>
                    <a:pt x="2402" y="2101"/>
                  </a:cubicBezTo>
                  <a:cubicBezTo>
                    <a:pt x="2396" y="2116"/>
                    <a:pt x="2392" y="2131"/>
                    <a:pt x="2387" y="2146"/>
                  </a:cubicBezTo>
                  <a:cubicBezTo>
                    <a:pt x="2386" y="2150"/>
                    <a:pt x="2385" y="2154"/>
                    <a:pt x="2383" y="2158"/>
                  </a:cubicBezTo>
                  <a:cubicBezTo>
                    <a:pt x="2406" y="2158"/>
                    <a:pt x="2406" y="2158"/>
                    <a:pt x="2406" y="2158"/>
                  </a:cubicBezTo>
                  <a:cubicBezTo>
                    <a:pt x="2409" y="2155"/>
                    <a:pt x="2411" y="2152"/>
                    <a:pt x="2413" y="2149"/>
                  </a:cubicBezTo>
                  <a:cubicBezTo>
                    <a:pt x="2420" y="2137"/>
                    <a:pt x="2426" y="2125"/>
                    <a:pt x="2432" y="2112"/>
                  </a:cubicBezTo>
                  <a:cubicBezTo>
                    <a:pt x="2437" y="2100"/>
                    <a:pt x="2443" y="2088"/>
                    <a:pt x="2441" y="2073"/>
                  </a:cubicBezTo>
                  <a:close/>
                  <a:moveTo>
                    <a:pt x="54" y="1535"/>
                  </a:moveTo>
                  <a:cubicBezTo>
                    <a:pt x="56" y="1536"/>
                    <a:pt x="58" y="1538"/>
                    <a:pt x="60" y="1539"/>
                  </a:cubicBezTo>
                  <a:cubicBezTo>
                    <a:pt x="61" y="1539"/>
                    <a:pt x="62" y="1539"/>
                    <a:pt x="63" y="1539"/>
                  </a:cubicBezTo>
                  <a:cubicBezTo>
                    <a:pt x="64" y="1539"/>
                    <a:pt x="65" y="1538"/>
                    <a:pt x="66" y="1537"/>
                  </a:cubicBezTo>
                  <a:cubicBezTo>
                    <a:pt x="70" y="1532"/>
                    <a:pt x="64" y="1518"/>
                    <a:pt x="63" y="1514"/>
                  </a:cubicBezTo>
                  <a:cubicBezTo>
                    <a:pt x="59" y="1505"/>
                    <a:pt x="55" y="1497"/>
                    <a:pt x="51" y="1490"/>
                  </a:cubicBezTo>
                  <a:cubicBezTo>
                    <a:pt x="45" y="1476"/>
                    <a:pt x="38" y="1463"/>
                    <a:pt x="29" y="1451"/>
                  </a:cubicBezTo>
                  <a:cubicBezTo>
                    <a:pt x="26" y="1446"/>
                    <a:pt x="22" y="1442"/>
                    <a:pt x="17" y="1440"/>
                  </a:cubicBezTo>
                  <a:cubicBezTo>
                    <a:pt x="12" y="1438"/>
                    <a:pt x="6" y="1440"/>
                    <a:pt x="3" y="1445"/>
                  </a:cubicBezTo>
                  <a:cubicBezTo>
                    <a:pt x="1" y="1448"/>
                    <a:pt x="0" y="1453"/>
                    <a:pt x="1" y="1457"/>
                  </a:cubicBezTo>
                  <a:cubicBezTo>
                    <a:pt x="1" y="1461"/>
                    <a:pt x="2" y="1465"/>
                    <a:pt x="3" y="1469"/>
                  </a:cubicBezTo>
                  <a:cubicBezTo>
                    <a:pt x="14" y="1498"/>
                    <a:pt x="34" y="1518"/>
                    <a:pt x="54" y="1535"/>
                  </a:cubicBezTo>
                  <a:close/>
                  <a:moveTo>
                    <a:pt x="87" y="2035"/>
                  </a:moveTo>
                  <a:cubicBezTo>
                    <a:pt x="88" y="2021"/>
                    <a:pt x="89" y="1998"/>
                    <a:pt x="77" y="1991"/>
                  </a:cubicBezTo>
                  <a:cubicBezTo>
                    <a:pt x="72" y="1988"/>
                    <a:pt x="65" y="1990"/>
                    <a:pt x="61" y="1995"/>
                  </a:cubicBezTo>
                  <a:cubicBezTo>
                    <a:pt x="57" y="2000"/>
                    <a:pt x="55" y="2007"/>
                    <a:pt x="54" y="2015"/>
                  </a:cubicBezTo>
                  <a:cubicBezTo>
                    <a:pt x="55" y="2040"/>
                    <a:pt x="58" y="2065"/>
                    <a:pt x="61" y="2089"/>
                  </a:cubicBezTo>
                  <a:cubicBezTo>
                    <a:pt x="63" y="2099"/>
                    <a:pt x="64" y="2109"/>
                    <a:pt x="66" y="2119"/>
                  </a:cubicBezTo>
                  <a:cubicBezTo>
                    <a:pt x="67" y="2122"/>
                    <a:pt x="70" y="2140"/>
                    <a:pt x="74" y="2132"/>
                  </a:cubicBezTo>
                  <a:cubicBezTo>
                    <a:pt x="76" y="2128"/>
                    <a:pt x="77" y="2122"/>
                    <a:pt x="78" y="2117"/>
                  </a:cubicBezTo>
                  <a:cubicBezTo>
                    <a:pt x="80" y="2106"/>
                    <a:pt x="81" y="2096"/>
                    <a:pt x="82" y="2086"/>
                  </a:cubicBezTo>
                  <a:cubicBezTo>
                    <a:pt x="85" y="2069"/>
                    <a:pt x="87" y="2052"/>
                    <a:pt x="87" y="2035"/>
                  </a:cubicBezTo>
                  <a:close/>
                  <a:moveTo>
                    <a:pt x="49" y="2105"/>
                  </a:moveTo>
                  <a:cubicBezTo>
                    <a:pt x="45" y="2091"/>
                    <a:pt x="39" y="2067"/>
                    <a:pt x="25" y="2063"/>
                  </a:cubicBezTo>
                  <a:cubicBezTo>
                    <a:pt x="21" y="2061"/>
                    <a:pt x="16" y="2062"/>
                    <a:pt x="13" y="2067"/>
                  </a:cubicBezTo>
                  <a:cubicBezTo>
                    <a:pt x="9" y="2072"/>
                    <a:pt x="9" y="2080"/>
                    <a:pt x="11" y="2087"/>
                  </a:cubicBezTo>
                  <a:cubicBezTo>
                    <a:pt x="17" y="2108"/>
                    <a:pt x="25" y="2129"/>
                    <a:pt x="35" y="2147"/>
                  </a:cubicBezTo>
                  <a:cubicBezTo>
                    <a:pt x="37" y="2151"/>
                    <a:pt x="39" y="2155"/>
                    <a:pt x="42" y="2158"/>
                  </a:cubicBezTo>
                  <a:cubicBezTo>
                    <a:pt x="63" y="2158"/>
                    <a:pt x="63" y="2158"/>
                    <a:pt x="63" y="2158"/>
                  </a:cubicBezTo>
                  <a:cubicBezTo>
                    <a:pt x="63" y="2158"/>
                    <a:pt x="62" y="2157"/>
                    <a:pt x="62" y="2156"/>
                  </a:cubicBezTo>
                  <a:cubicBezTo>
                    <a:pt x="59" y="2139"/>
                    <a:pt x="54" y="2122"/>
                    <a:pt x="49" y="2105"/>
                  </a:cubicBezTo>
                  <a:close/>
                  <a:moveTo>
                    <a:pt x="17" y="2146"/>
                  </a:moveTo>
                  <a:cubicBezTo>
                    <a:pt x="12" y="2144"/>
                    <a:pt x="6" y="2145"/>
                    <a:pt x="3" y="2151"/>
                  </a:cubicBezTo>
                  <a:cubicBezTo>
                    <a:pt x="2" y="2153"/>
                    <a:pt x="1" y="2156"/>
                    <a:pt x="1" y="2158"/>
                  </a:cubicBezTo>
                  <a:cubicBezTo>
                    <a:pt x="31" y="2158"/>
                    <a:pt x="31" y="2158"/>
                    <a:pt x="31" y="2158"/>
                  </a:cubicBezTo>
                  <a:cubicBezTo>
                    <a:pt x="30" y="2158"/>
                    <a:pt x="30" y="2157"/>
                    <a:pt x="29" y="2157"/>
                  </a:cubicBezTo>
                  <a:cubicBezTo>
                    <a:pt x="26" y="2152"/>
                    <a:pt x="22" y="2147"/>
                    <a:pt x="17" y="2146"/>
                  </a:cubicBezTo>
                  <a:close/>
                  <a:moveTo>
                    <a:pt x="1201" y="1751"/>
                  </a:moveTo>
                  <a:cubicBezTo>
                    <a:pt x="1197" y="1736"/>
                    <a:pt x="1191" y="1713"/>
                    <a:pt x="1177" y="1708"/>
                  </a:cubicBezTo>
                  <a:cubicBezTo>
                    <a:pt x="1173" y="1706"/>
                    <a:pt x="1168" y="1707"/>
                    <a:pt x="1165" y="1712"/>
                  </a:cubicBezTo>
                  <a:cubicBezTo>
                    <a:pt x="1161" y="1717"/>
                    <a:pt x="1161" y="1726"/>
                    <a:pt x="1163" y="1733"/>
                  </a:cubicBezTo>
                  <a:cubicBezTo>
                    <a:pt x="1169" y="1754"/>
                    <a:pt x="1177" y="1774"/>
                    <a:pt x="1187" y="1793"/>
                  </a:cubicBezTo>
                  <a:cubicBezTo>
                    <a:pt x="1192" y="1802"/>
                    <a:pt x="1197" y="1811"/>
                    <a:pt x="1203" y="1819"/>
                  </a:cubicBezTo>
                  <a:cubicBezTo>
                    <a:pt x="1206" y="1823"/>
                    <a:pt x="1220" y="1848"/>
                    <a:pt x="1220" y="1838"/>
                  </a:cubicBezTo>
                  <a:cubicBezTo>
                    <a:pt x="1220" y="1826"/>
                    <a:pt x="1217" y="1813"/>
                    <a:pt x="1214" y="1802"/>
                  </a:cubicBezTo>
                  <a:cubicBezTo>
                    <a:pt x="1211" y="1784"/>
                    <a:pt x="1206" y="1767"/>
                    <a:pt x="1201" y="1751"/>
                  </a:cubicBezTo>
                  <a:close/>
                  <a:moveTo>
                    <a:pt x="3" y="763"/>
                  </a:moveTo>
                  <a:cubicBezTo>
                    <a:pt x="14" y="793"/>
                    <a:pt x="34" y="812"/>
                    <a:pt x="54" y="829"/>
                  </a:cubicBezTo>
                  <a:cubicBezTo>
                    <a:pt x="56" y="831"/>
                    <a:pt x="58" y="832"/>
                    <a:pt x="60" y="833"/>
                  </a:cubicBezTo>
                  <a:cubicBezTo>
                    <a:pt x="61" y="833"/>
                    <a:pt x="62" y="833"/>
                    <a:pt x="63" y="833"/>
                  </a:cubicBezTo>
                  <a:cubicBezTo>
                    <a:pt x="64" y="833"/>
                    <a:pt x="65" y="832"/>
                    <a:pt x="66" y="831"/>
                  </a:cubicBezTo>
                  <a:cubicBezTo>
                    <a:pt x="70" y="826"/>
                    <a:pt x="64" y="813"/>
                    <a:pt x="63" y="808"/>
                  </a:cubicBezTo>
                  <a:cubicBezTo>
                    <a:pt x="59" y="800"/>
                    <a:pt x="55" y="792"/>
                    <a:pt x="51" y="784"/>
                  </a:cubicBezTo>
                  <a:cubicBezTo>
                    <a:pt x="45" y="771"/>
                    <a:pt x="38" y="757"/>
                    <a:pt x="29" y="746"/>
                  </a:cubicBezTo>
                  <a:cubicBezTo>
                    <a:pt x="26" y="741"/>
                    <a:pt x="22" y="736"/>
                    <a:pt x="17" y="734"/>
                  </a:cubicBezTo>
                  <a:cubicBezTo>
                    <a:pt x="12" y="733"/>
                    <a:pt x="6" y="734"/>
                    <a:pt x="3" y="740"/>
                  </a:cubicBezTo>
                  <a:cubicBezTo>
                    <a:pt x="1" y="743"/>
                    <a:pt x="0" y="747"/>
                    <a:pt x="1" y="751"/>
                  </a:cubicBezTo>
                  <a:cubicBezTo>
                    <a:pt x="1" y="756"/>
                    <a:pt x="2" y="759"/>
                    <a:pt x="3" y="763"/>
                  </a:cubicBezTo>
                  <a:close/>
                  <a:moveTo>
                    <a:pt x="3" y="58"/>
                  </a:moveTo>
                  <a:cubicBezTo>
                    <a:pt x="14" y="87"/>
                    <a:pt x="34" y="107"/>
                    <a:pt x="54" y="124"/>
                  </a:cubicBezTo>
                  <a:cubicBezTo>
                    <a:pt x="56" y="125"/>
                    <a:pt x="58" y="127"/>
                    <a:pt x="60" y="127"/>
                  </a:cubicBezTo>
                  <a:cubicBezTo>
                    <a:pt x="61" y="128"/>
                    <a:pt x="62" y="128"/>
                    <a:pt x="63" y="128"/>
                  </a:cubicBezTo>
                  <a:cubicBezTo>
                    <a:pt x="64" y="127"/>
                    <a:pt x="65" y="127"/>
                    <a:pt x="66" y="125"/>
                  </a:cubicBezTo>
                  <a:cubicBezTo>
                    <a:pt x="70" y="121"/>
                    <a:pt x="64" y="107"/>
                    <a:pt x="63" y="102"/>
                  </a:cubicBezTo>
                  <a:cubicBezTo>
                    <a:pt x="59" y="94"/>
                    <a:pt x="55" y="86"/>
                    <a:pt x="51" y="78"/>
                  </a:cubicBezTo>
                  <a:cubicBezTo>
                    <a:pt x="45" y="65"/>
                    <a:pt x="38" y="52"/>
                    <a:pt x="29" y="40"/>
                  </a:cubicBezTo>
                  <a:cubicBezTo>
                    <a:pt x="26" y="35"/>
                    <a:pt x="22" y="31"/>
                    <a:pt x="17" y="29"/>
                  </a:cubicBezTo>
                  <a:cubicBezTo>
                    <a:pt x="12" y="27"/>
                    <a:pt x="6" y="29"/>
                    <a:pt x="3" y="34"/>
                  </a:cubicBezTo>
                  <a:cubicBezTo>
                    <a:pt x="1" y="37"/>
                    <a:pt x="0" y="42"/>
                    <a:pt x="1" y="46"/>
                  </a:cubicBezTo>
                  <a:cubicBezTo>
                    <a:pt x="1" y="50"/>
                    <a:pt x="2" y="54"/>
                    <a:pt x="3" y="58"/>
                  </a:cubicBezTo>
                  <a:close/>
                  <a:moveTo>
                    <a:pt x="142" y="32"/>
                  </a:moveTo>
                  <a:cubicBezTo>
                    <a:pt x="142" y="32"/>
                    <a:pt x="141" y="32"/>
                    <a:pt x="141" y="32"/>
                  </a:cubicBezTo>
                  <a:cubicBezTo>
                    <a:pt x="139" y="30"/>
                    <a:pt x="136" y="31"/>
                    <a:pt x="133" y="32"/>
                  </a:cubicBezTo>
                  <a:cubicBezTo>
                    <a:pt x="120" y="37"/>
                    <a:pt x="109" y="51"/>
                    <a:pt x="100" y="65"/>
                  </a:cubicBezTo>
                  <a:cubicBezTo>
                    <a:pt x="89" y="82"/>
                    <a:pt x="73" y="118"/>
                    <a:pt x="76" y="124"/>
                  </a:cubicBezTo>
                  <a:cubicBezTo>
                    <a:pt x="79" y="130"/>
                    <a:pt x="117" y="105"/>
                    <a:pt x="132" y="85"/>
                  </a:cubicBezTo>
                  <a:cubicBezTo>
                    <a:pt x="140" y="74"/>
                    <a:pt x="155" y="52"/>
                    <a:pt x="146" y="36"/>
                  </a:cubicBezTo>
                  <a:cubicBezTo>
                    <a:pt x="145" y="35"/>
                    <a:pt x="144" y="33"/>
                    <a:pt x="142" y="32"/>
                  </a:cubicBezTo>
                  <a:close/>
                  <a:moveTo>
                    <a:pt x="142" y="738"/>
                  </a:moveTo>
                  <a:cubicBezTo>
                    <a:pt x="142" y="738"/>
                    <a:pt x="141" y="737"/>
                    <a:pt x="141" y="737"/>
                  </a:cubicBezTo>
                  <a:cubicBezTo>
                    <a:pt x="139" y="736"/>
                    <a:pt x="136" y="736"/>
                    <a:pt x="133" y="737"/>
                  </a:cubicBezTo>
                  <a:cubicBezTo>
                    <a:pt x="120" y="742"/>
                    <a:pt x="109" y="757"/>
                    <a:pt x="100" y="770"/>
                  </a:cubicBezTo>
                  <a:cubicBezTo>
                    <a:pt x="89" y="787"/>
                    <a:pt x="73" y="823"/>
                    <a:pt x="76" y="830"/>
                  </a:cubicBezTo>
                  <a:cubicBezTo>
                    <a:pt x="79" y="836"/>
                    <a:pt x="117" y="811"/>
                    <a:pt x="132" y="791"/>
                  </a:cubicBezTo>
                  <a:cubicBezTo>
                    <a:pt x="140" y="780"/>
                    <a:pt x="155" y="758"/>
                    <a:pt x="146" y="742"/>
                  </a:cubicBezTo>
                  <a:cubicBezTo>
                    <a:pt x="145" y="740"/>
                    <a:pt x="144" y="739"/>
                    <a:pt x="142" y="738"/>
                  </a:cubicBezTo>
                  <a:close/>
                  <a:moveTo>
                    <a:pt x="137" y="2073"/>
                  </a:moveTo>
                  <a:cubicBezTo>
                    <a:pt x="137" y="2070"/>
                    <a:pt x="136" y="2067"/>
                    <a:pt x="135" y="2064"/>
                  </a:cubicBezTo>
                  <a:cubicBezTo>
                    <a:pt x="132" y="2062"/>
                    <a:pt x="129" y="2061"/>
                    <a:pt x="126" y="2062"/>
                  </a:cubicBezTo>
                  <a:cubicBezTo>
                    <a:pt x="119" y="2064"/>
                    <a:pt x="115" y="2070"/>
                    <a:pt x="111" y="2077"/>
                  </a:cubicBezTo>
                  <a:cubicBezTo>
                    <a:pt x="106" y="2085"/>
                    <a:pt x="101" y="2092"/>
                    <a:pt x="98" y="2101"/>
                  </a:cubicBezTo>
                  <a:cubicBezTo>
                    <a:pt x="92" y="2116"/>
                    <a:pt x="88" y="2131"/>
                    <a:pt x="83" y="2146"/>
                  </a:cubicBezTo>
                  <a:cubicBezTo>
                    <a:pt x="82" y="2150"/>
                    <a:pt x="81" y="2154"/>
                    <a:pt x="79" y="2158"/>
                  </a:cubicBezTo>
                  <a:cubicBezTo>
                    <a:pt x="102" y="2158"/>
                    <a:pt x="102" y="2158"/>
                    <a:pt x="102" y="2158"/>
                  </a:cubicBezTo>
                  <a:cubicBezTo>
                    <a:pt x="105" y="2155"/>
                    <a:pt x="107" y="2152"/>
                    <a:pt x="109" y="2149"/>
                  </a:cubicBezTo>
                  <a:cubicBezTo>
                    <a:pt x="116" y="2137"/>
                    <a:pt x="122" y="2125"/>
                    <a:pt x="128" y="2112"/>
                  </a:cubicBezTo>
                  <a:cubicBezTo>
                    <a:pt x="133" y="2100"/>
                    <a:pt x="139" y="2088"/>
                    <a:pt x="137" y="2073"/>
                  </a:cubicBezTo>
                  <a:close/>
                  <a:moveTo>
                    <a:pt x="1203" y="1840"/>
                  </a:moveTo>
                  <a:cubicBezTo>
                    <a:pt x="1197" y="1827"/>
                    <a:pt x="1190" y="1814"/>
                    <a:pt x="1181" y="1802"/>
                  </a:cubicBezTo>
                  <a:cubicBezTo>
                    <a:pt x="1178" y="1797"/>
                    <a:pt x="1174" y="1793"/>
                    <a:pt x="1169" y="1791"/>
                  </a:cubicBezTo>
                  <a:cubicBezTo>
                    <a:pt x="1164" y="1789"/>
                    <a:pt x="1158" y="1791"/>
                    <a:pt x="1155" y="1796"/>
                  </a:cubicBezTo>
                  <a:cubicBezTo>
                    <a:pt x="1153" y="1799"/>
                    <a:pt x="1152" y="1804"/>
                    <a:pt x="1153" y="1808"/>
                  </a:cubicBezTo>
                  <a:cubicBezTo>
                    <a:pt x="1153" y="1812"/>
                    <a:pt x="1154" y="1816"/>
                    <a:pt x="1155" y="1820"/>
                  </a:cubicBezTo>
                  <a:cubicBezTo>
                    <a:pt x="1166" y="1849"/>
                    <a:pt x="1186" y="1869"/>
                    <a:pt x="1206" y="1886"/>
                  </a:cubicBezTo>
                  <a:cubicBezTo>
                    <a:pt x="1208" y="1887"/>
                    <a:pt x="1210" y="1889"/>
                    <a:pt x="1212" y="1889"/>
                  </a:cubicBezTo>
                  <a:cubicBezTo>
                    <a:pt x="1213" y="1890"/>
                    <a:pt x="1214" y="1890"/>
                    <a:pt x="1215" y="1890"/>
                  </a:cubicBezTo>
                  <a:cubicBezTo>
                    <a:pt x="1216" y="1889"/>
                    <a:pt x="1217" y="1889"/>
                    <a:pt x="1218" y="1888"/>
                  </a:cubicBezTo>
                  <a:cubicBezTo>
                    <a:pt x="1222" y="1883"/>
                    <a:pt x="1216" y="1869"/>
                    <a:pt x="1215" y="1865"/>
                  </a:cubicBezTo>
                  <a:cubicBezTo>
                    <a:pt x="1211" y="1856"/>
                    <a:pt x="1207" y="1848"/>
                    <a:pt x="1203" y="1840"/>
                  </a:cubicBezTo>
                  <a:close/>
                  <a:moveTo>
                    <a:pt x="142" y="1443"/>
                  </a:moveTo>
                  <a:cubicBezTo>
                    <a:pt x="142" y="1443"/>
                    <a:pt x="141" y="1443"/>
                    <a:pt x="141" y="1443"/>
                  </a:cubicBezTo>
                  <a:cubicBezTo>
                    <a:pt x="139" y="1441"/>
                    <a:pt x="136" y="1442"/>
                    <a:pt x="133" y="1443"/>
                  </a:cubicBezTo>
                  <a:cubicBezTo>
                    <a:pt x="120" y="1448"/>
                    <a:pt x="109" y="1463"/>
                    <a:pt x="100" y="1476"/>
                  </a:cubicBezTo>
                  <a:cubicBezTo>
                    <a:pt x="89" y="1493"/>
                    <a:pt x="73" y="1529"/>
                    <a:pt x="76" y="1535"/>
                  </a:cubicBezTo>
                  <a:cubicBezTo>
                    <a:pt x="79" y="1542"/>
                    <a:pt x="117" y="1517"/>
                    <a:pt x="132" y="1496"/>
                  </a:cubicBezTo>
                  <a:cubicBezTo>
                    <a:pt x="140" y="1485"/>
                    <a:pt x="155" y="1463"/>
                    <a:pt x="146" y="1448"/>
                  </a:cubicBezTo>
                  <a:cubicBezTo>
                    <a:pt x="145" y="1446"/>
                    <a:pt x="144" y="1444"/>
                    <a:pt x="142" y="1443"/>
                  </a:cubicBezTo>
                  <a:close/>
                  <a:moveTo>
                    <a:pt x="142" y="2149"/>
                  </a:moveTo>
                  <a:cubicBezTo>
                    <a:pt x="142" y="2149"/>
                    <a:pt x="141" y="2148"/>
                    <a:pt x="141" y="2148"/>
                  </a:cubicBezTo>
                  <a:cubicBezTo>
                    <a:pt x="139" y="2147"/>
                    <a:pt x="136" y="2147"/>
                    <a:pt x="133" y="2148"/>
                  </a:cubicBezTo>
                  <a:cubicBezTo>
                    <a:pt x="128" y="2150"/>
                    <a:pt x="123" y="2154"/>
                    <a:pt x="118" y="2158"/>
                  </a:cubicBezTo>
                  <a:cubicBezTo>
                    <a:pt x="148" y="2158"/>
                    <a:pt x="148" y="2158"/>
                    <a:pt x="148" y="2158"/>
                  </a:cubicBezTo>
                  <a:cubicBezTo>
                    <a:pt x="147" y="2157"/>
                    <a:pt x="147" y="2155"/>
                    <a:pt x="146" y="2153"/>
                  </a:cubicBezTo>
                  <a:cubicBezTo>
                    <a:pt x="145" y="2151"/>
                    <a:pt x="144" y="2150"/>
                    <a:pt x="142" y="2149"/>
                  </a:cubicBezTo>
                  <a:close/>
                </a:path>
              </a:pathLst>
            </a:custGeom>
            <a:solidFill>
              <a:schemeClr val="accent4"/>
            </a:solidFill>
            <a:ln>
              <a:noFill/>
            </a:ln>
          </p:spPr>
        </p:sp>
      </p:grpSp>
      <p:grpSp>
        <p:nvGrpSpPr>
          <p:cNvPr id="26" name="Group 25">
            <a:extLst>
              <a:ext uri="{FF2B5EF4-FFF2-40B4-BE49-F238E27FC236}">
                <a16:creationId xmlns:a16="http://schemas.microsoft.com/office/drawing/2014/main" id="{A98C9202-9B8A-4A2A-81B8-5E58CB9CA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320300" y="467784"/>
            <a:ext cx="4875213" cy="5922963"/>
            <a:chOff x="7320300" y="467784"/>
            <a:chExt cx="4875213" cy="5922963"/>
          </a:xfrm>
        </p:grpSpPr>
        <p:sp>
          <p:nvSpPr>
            <p:cNvPr id="27" name="Freeform 206">
              <a:extLst>
                <a:ext uri="{FF2B5EF4-FFF2-40B4-BE49-F238E27FC236}">
                  <a16:creationId xmlns:a16="http://schemas.microsoft.com/office/drawing/2014/main" id="{E8BBF454-360B-4750-8C48-B7528BB188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8" name="Freeform 211">
              <a:extLst>
                <a:ext uri="{FF2B5EF4-FFF2-40B4-BE49-F238E27FC236}">
                  <a16:creationId xmlns:a16="http://schemas.microsoft.com/office/drawing/2014/main" id="{6CD5F6E1-FE50-4AA6-8500-8AEF34C4EC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29" name="Straight Connector 28">
              <a:extLst>
                <a:ext uri="{FF2B5EF4-FFF2-40B4-BE49-F238E27FC236}">
                  <a16:creationId xmlns:a16="http://schemas.microsoft.com/office/drawing/2014/main" id="{EA67F6F9-9128-466F-A813-533FB2A79A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31" name="Rectangle 30">
            <a:extLst>
              <a:ext uri="{FF2B5EF4-FFF2-40B4-BE49-F238E27FC236}">
                <a16:creationId xmlns:a16="http://schemas.microsoft.com/office/drawing/2014/main" id="{909E9C6A-A116-4021-99DA-1A4AAE00F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3" name="Group 32">
            <a:extLst>
              <a:ext uri="{FF2B5EF4-FFF2-40B4-BE49-F238E27FC236}">
                <a16:creationId xmlns:a16="http://schemas.microsoft.com/office/drawing/2014/main" id="{54A2CB31-25A2-48B3-B008-AB69D66EC3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25" y="-3175"/>
            <a:ext cx="12197943" cy="6861176"/>
            <a:chOff x="-9525" y="-3175"/>
            <a:chExt cx="12197943" cy="6861176"/>
          </a:xfrm>
        </p:grpSpPr>
        <p:sp>
          <p:nvSpPr>
            <p:cNvPr id="34" name="Freeform 5">
              <a:extLst>
                <a:ext uri="{FF2B5EF4-FFF2-40B4-BE49-F238E27FC236}">
                  <a16:creationId xmlns:a16="http://schemas.microsoft.com/office/drawing/2014/main" id="{801462BC-43C7-42FF-9292-68274B7FDF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525" y="-3175"/>
              <a:ext cx="11242675" cy="6861175"/>
            </a:xfrm>
            <a:custGeom>
              <a:avLst/>
              <a:gdLst/>
              <a:ahLst/>
              <a:cxnLst/>
              <a:rect l="0" t="0" r="r" b="b"/>
              <a:pathLst>
                <a:path w="3538" h="2158">
                  <a:moveTo>
                    <a:pt x="1153" y="425"/>
                  </a:moveTo>
                  <a:cubicBezTo>
                    <a:pt x="1156" y="429"/>
                    <a:pt x="1166" y="413"/>
                    <a:pt x="1171" y="406"/>
                  </a:cubicBezTo>
                  <a:cubicBezTo>
                    <a:pt x="1177" y="398"/>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5"/>
                  </a:cubicBezTo>
                  <a:cubicBezTo>
                    <a:pt x="1198" y="297"/>
                    <a:pt x="1194" y="303"/>
                    <a:pt x="1190" y="310"/>
                  </a:cubicBezTo>
                  <a:cubicBezTo>
                    <a:pt x="1185" y="318"/>
                    <a:pt x="1180" y="325"/>
                    <a:pt x="1177" y="334"/>
                  </a:cubicBezTo>
                  <a:cubicBezTo>
                    <a:pt x="1171" y="349"/>
                    <a:pt x="1167" y="364"/>
                    <a:pt x="1162" y="379"/>
                  </a:cubicBezTo>
                  <a:cubicBezTo>
                    <a:pt x="1158" y="394"/>
                    <a:pt x="1149" y="420"/>
                    <a:pt x="1153" y="425"/>
                  </a:cubicBezTo>
                  <a:close/>
                  <a:moveTo>
                    <a:pt x="2234" y="763"/>
                  </a:moveTo>
                  <a:cubicBezTo>
                    <a:pt x="2245" y="793"/>
                    <a:pt x="2265" y="812"/>
                    <a:pt x="2285" y="829"/>
                  </a:cubicBezTo>
                  <a:cubicBezTo>
                    <a:pt x="2287" y="831"/>
                    <a:pt x="2289" y="832"/>
                    <a:pt x="2291" y="833"/>
                  </a:cubicBezTo>
                  <a:cubicBezTo>
                    <a:pt x="2292" y="833"/>
                    <a:pt x="2293" y="833"/>
                    <a:pt x="2293" y="833"/>
                  </a:cubicBezTo>
                  <a:cubicBezTo>
                    <a:pt x="2295" y="833"/>
                    <a:pt x="2296" y="832"/>
                    <a:pt x="2297" y="831"/>
                  </a:cubicBezTo>
                  <a:cubicBezTo>
                    <a:pt x="2301" y="826"/>
                    <a:pt x="2295" y="813"/>
                    <a:pt x="2294" y="808"/>
                  </a:cubicBezTo>
                  <a:cubicBezTo>
                    <a:pt x="2290" y="800"/>
                    <a:pt x="2286" y="792"/>
                    <a:pt x="2282" y="784"/>
                  </a:cubicBezTo>
                  <a:cubicBezTo>
                    <a:pt x="2276" y="771"/>
                    <a:pt x="2269" y="757"/>
                    <a:pt x="2260" y="746"/>
                  </a:cubicBezTo>
                  <a:cubicBezTo>
                    <a:pt x="2257" y="741"/>
                    <a:pt x="2253" y="736"/>
                    <a:pt x="2248" y="734"/>
                  </a:cubicBezTo>
                  <a:cubicBezTo>
                    <a:pt x="2243" y="733"/>
                    <a:pt x="2237" y="734"/>
                    <a:pt x="2234" y="740"/>
                  </a:cubicBezTo>
                  <a:cubicBezTo>
                    <a:pt x="2232" y="743"/>
                    <a:pt x="2231" y="747"/>
                    <a:pt x="2232" y="751"/>
                  </a:cubicBezTo>
                  <a:cubicBezTo>
                    <a:pt x="2232" y="756"/>
                    <a:pt x="2233" y="759"/>
                    <a:pt x="2234" y="763"/>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29"/>
                    <a:pt x="1216" y="1015"/>
                  </a:cubicBezTo>
                  <a:cubicBezTo>
                    <a:pt x="1216" y="1011"/>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2"/>
                  </a:moveTo>
                  <a:cubicBezTo>
                    <a:pt x="1151" y="929"/>
                    <a:pt x="1144" y="931"/>
                    <a:pt x="1140" y="937"/>
                  </a:cubicBezTo>
                  <a:cubicBezTo>
                    <a:pt x="1136" y="942"/>
                    <a:pt x="1134" y="949"/>
                    <a:pt x="1133" y="956"/>
                  </a:cubicBezTo>
                  <a:cubicBezTo>
                    <a:pt x="1134" y="981"/>
                    <a:pt x="1137" y="1006"/>
                    <a:pt x="1140" y="1031"/>
                  </a:cubicBezTo>
                  <a:cubicBezTo>
                    <a:pt x="1142" y="1041"/>
                    <a:pt x="1143" y="1051"/>
                    <a:pt x="1145" y="1061"/>
                  </a:cubicBezTo>
                  <a:cubicBezTo>
                    <a:pt x="1146" y="1064"/>
                    <a:pt x="1149" y="1082"/>
                    <a:pt x="1153" y="1074"/>
                  </a:cubicBezTo>
                  <a:cubicBezTo>
                    <a:pt x="1155" y="1069"/>
                    <a:pt x="1156" y="1063"/>
                    <a:pt x="1157" y="1058"/>
                  </a:cubicBezTo>
                  <a:cubicBezTo>
                    <a:pt x="1159" y="1048"/>
                    <a:pt x="1160" y="1038"/>
                    <a:pt x="1161" y="1028"/>
                  </a:cubicBezTo>
                  <a:cubicBezTo>
                    <a:pt x="1164" y="1011"/>
                    <a:pt x="1165" y="994"/>
                    <a:pt x="1166" y="977"/>
                  </a:cubicBezTo>
                  <a:cubicBezTo>
                    <a:pt x="1167" y="963"/>
                    <a:pt x="1168" y="940"/>
                    <a:pt x="1156" y="932"/>
                  </a:cubicBezTo>
                  <a:close/>
                  <a:moveTo>
                    <a:pt x="2305" y="16"/>
                  </a:moveTo>
                  <a:cubicBezTo>
                    <a:pt x="2307" y="11"/>
                    <a:pt x="2308" y="5"/>
                    <a:pt x="2309" y="0"/>
                  </a:cubicBezTo>
                  <a:cubicBezTo>
                    <a:pt x="2297" y="0"/>
                    <a:pt x="2297" y="0"/>
                    <a:pt x="2297" y="0"/>
                  </a:cubicBezTo>
                  <a:cubicBezTo>
                    <a:pt x="2297" y="1"/>
                    <a:pt x="2297" y="2"/>
                    <a:pt x="2297" y="2"/>
                  </a:cubicBezTo>
                  <a:cubicBezTo>
                    <a:pt x="2298" y="5"/>
                    <a:pt x="2301" y="24"/>
                    <a:pt x="2305" y="16"/>
                  </a:cubicBezTo>
                  <a:close/>
                  <a:moveTo>
                    <a:pt x="2282" y="57"/>
                  </a:moveTo>
                  <a:cubicBezTo>
                    <a:pt x="2285" y="61"/>
                    <a:pt x="2299" y="86"/>
                    <a:pt x="2299" y="75"/>
                  </a:cubicBezTo>
                  <a:cubicBezTo>
                    <a:pt x="2299" y="64"/>
                    <a:pt x="2296" y="51"/>
                    <a:pt x="2293" y="40"/>
                  </a:cubicBezTo>
                  <a:cubicBezTo>
                    <a:pt x="2290" y="26"/>
                    <a:pt x="2287" y="13"/>
                    <a:pt x="2283" y="0"/>
                  </a:cubicBezTo>
                  <a:cubicBezTo>
                    <a:pt x="2252" y="0"/>
                    <a:pt x="2252" y="0"/>
                    <a:pt x="2252" y="0"/>
                  </a:cubicBezTo>
                  <a:cubicBezTo>
                    <a:pt x="2256" y="11"/>
                    <a:pt x="2261" y="21"/>
                    <a:pt x="2266" y="31"/>
                  </a:cubicBezTo>
                  <a:cubicBezTo>
                    <a:pt x="2271" y="40"/>
                    <a:pt x="2276" y="49"/>
                    <a:pt x="2282" y="57"/>
                  </a:cubicBezTo>
                  <a:close/>
                  <a:moveTo>
                    <a:pt x="2234" y="58"/>
                  </a:moveTo>
                  <a:cubicBezTo>
                    <a:pt x="2245" y="87"/>
                    <a:pt x="2265" y="107"/>
                    <a:pt x="2285" y="124"/>
                  </a:cubicBezTo>
                  <a:cubicBezTo>
                    <a:pt x="2287" y="125"/>
                    <a:pt x="2289" y="127"/>
                    <a:pt x="2291" y="127"/>
                  </a:cubicBezTo>
                  <a:cubicBezTo>
                    <a:pt x="2292" y="128"/>
                    <a:pt x="2293" y="128"/>
                    <a:pt x="2293" y="128"/>
                  </a:cubicBezTo>
                  <a:cubicBezTo>
                    <a:pt x="2295" y="127"/>
                    <a:pt x="2296" y="127"/>
                    <a:pt x="2297" y="125"/>
                  </a:cubicBezTo>
                  <a:cubicBezTo>
                    <a:pt x="2301" y="121"/>
                    <a:pt x="2295" y="107"/>
                    <a:pt x="2294" y="102"/>
                  </a:cubicBezTo>
                  <a:cubicBezTo>
                    <a:pt x="2290" y="94"/>
                    <a:pt x="2286" y="86"/>
                    <a:pt x="2282" y="78"/>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1128" y="1047"/>
                  </a:moveTo>
                  <a:cubicBezTo>
                    <a:pt x="1124" y="1032"/>
                    <a:pt x="1118" y="1009"/>
                    <a:pt x="1104" y="1004"/>
                  </a:cubicBezTo>
                  <a:cubicBezTo>
                    <a:pt x="1100" y="1003"/>
                    <a:pt x="1095" y="1004"/>
                    <a:pt x="1092" y="1008"/>
                  </a:cubicBezTo>
                  <a:cubicBezTo>
                    <a:pt x="1088" y="1014"/>
                    <a:pt x="1088" y="1022"/>
                    <a:pt x="1090" y="1029"/>
                  </a:cubicBezTo>
                  <a:cubicBezTo>
                    <a:pt x="1096" y="1050"/>
                    <a:pt x="1104" y="1070"/>
                    <a:pt x="1114" y="1089"/>
                  </a:cubicBezTo>
                  <a:cubicBezTo>
                    <a:pt x="1119" y="1098"/>
                    <a:pt x="1125" y="1107"/>
                    <a:pt x="1130" y="1116"/>
                  </a:cubicBezTo>
                  <a:cubicBezTo>
                    <a:pt x="1133" y="1120"/>
                    <a:pt x="1147" y="1144"/>
                    <a:pt x="1147" y="1134"/>
                  </a:cubicBezTo>
                  <a:cubicBezTo>
                    <a:pt x="1147" y="1122"/>
                    <a:pt x="1144" y="1109"/>
                    <a:pt x="1141" y="1098"/>
                  </a:cubicBezTo>
                  <a:cubicBezTo>
                    <a:pt x="1138" y="1081"/>
                    <a:pt x="1133" y="1064"/>
                    <a:pt x="1128" y="1047"/>
                  </a:cubicBezTo>
                  <a:close/>
                  <a:moveTo>
                    <a:pt x="2" y="0"/>
                  </a:moveTo>
                  <a:cubicBezTo>
                    <a:pt x="2" y="14"/>
                    <a:pt x="2" y="14"/>
                    <a:pt x="2" y="14"/>
                  </a:cubicBezTo>
                  <a:cubicBezTo>
                    <a:pt x="3" y="10"/>
                    <a:pt x="4" y="5"/>
                    <a:pt x="5" y="0"/>
                  </a:cubicBezTo>
                  <a:lnTo>
                    <a:pt x="2" y="0"/>
                  </a:lnTo>
                  <a:close/>
                  <a:moveTo>
                    <a:pt x="1082" y="1116"/>
                  </a:moveTo>
                  <a:cubicBezTo>
                    <a:pt x="1093" y="1145"/>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2"/>
                    <a:pt x="1134" y="1145"/>
                    <a:pt x="1130" y="1137"/>
                  </a:cubicBezTo>
                  <a:cubicBezTo>
                    <a:pt x="1124" y="1123"/>
                    <a:pt x="1117" y="1110"/>
                    <a:pt x="1108" y="1098"/>
                  </a:cubicBezTo>
                  <a:cubicBezTo>
                    <a:pt x="1105" y="1093"/>
                    <a:pt x="1101" y="1089"/>
                    <a:pt x="1096" y="1087"/>
                  </a:cubicBezTo>
                  <a:cubicBezTo>
                    <a:pt x="1091" y="1085"/>
                    <a:pt x="1085" y="1087"/>
                    <a:pt x="1082" y="1092"/>
                  </a:cubicBezTo>
                  <a:cubicBezTo>
                    <a:pt x="1080" y="1096"/>
                    <a:pt x="1079" y="1100"/>
                    <a:pt x="1080" y="1104"/>
                  </a:cubicBezTo>
                  <a:cubicBezTo>
                    <a:pt x="1080" y="1108"/>
                    <a:pt x="1081" y="1112"/>
                    <a:pt x="1082" y="1116"/>
                  </a:cubicBezTo>
                  <a:close/>
                  <a:moveTo>
                    <a:pt x="19" y="56"/>
                  </a:moveTo>
                  <a:cubicBezTo>
                    <a:pt x="25" y="48"/>
                    <a:pt x="31" y="40"/>
                    <a:pt x="36" y="32"/>
                  </a:cubicBezTo>
                  <a:cubicBezTo>
                    <a:pt x="42" y="22"/>
                    <a:pt x="48" y="11"/>
                    <a:pt x="53" y="0"/>
                  </a:cubicBezTo>
                  <a:cubicBezTo>
                    <a:pt x="19" y="0"/>
                    <a:pt x="19" y="0"/>
                    <a:pt x="19" y="0"/>
                  </a:cubicBezTo>
                  <a:cubicBezTo>
                    <a:pt x="16" y="10"/>
                    <a:pt x="13" y="20"/>
                    <a:pt x="10" y="29"/>
                  </a:cubicBezTo>
                  <a:cubicBezTo>
                    <a:pt x="8" y="38"/>
                    <a:pt x="4" y="50"/>
                    <a:pt x="2" y="59"/>
                  </a:cubicBezTo>
                  <a:cubicBezTo>
                    <a:pt x="2" y="75"/>
                    <a:pt x="2" y="75"/>
                    <a:pt x="2" y="75"/>
                  </a:cubicBezTo>
                  <a:cubicBezTo>
                    <a:pt x="6" y="76"/>
                    <a:pt x="14" y="63"/>
                    <a:pt x="19" y="56"/>
                  </a:cubicBezTo>
                  <a:close/>
                  <a:moveTo>
                    <a:pt x="9" y="675"/>
                  </a:moveTo>
                  <a:cubicBezTo>
                    <a:pt x="12" y="658"/>
                    <a:pt x="14" y="641"/>
                    <a:pt x="14" y="624"/>
                  </a:cubicBezTo>
                  <a:cubicBezTo>
                    <a:pt x="15" y="610"/>
                    <a:pt x="16" y="587"/>
                    <a:pt x="4" y="580"/>
                  </a:cubicBezTo>
                  <a:cubicBezTo>
                    <a:pt x="3" y="579"/>
                    <a:pt x="2" y="579"/>
                    <a:pt x="2" y="579"/>
                  </a:cubicBezTo>
                  <a:cubicBezTo>
                    <a:pt x="2" y="719"/>
                    <a:pt x="2" y="719"/>
                    <a:pt x="2" y="719"/>
                  </a:cubicBezTo>
                  <a:cubicBezTo>
                    <a:pt x="3" y="715"/>
                    <a:pt x="4" y="710"/>
                    <a:pt x="5" y="705"/>
                  </a:cubicBezTo>
                  <a:cubicBezTo>
                    <a:pt x="7" y="695"/>
                    <a:pt x="8" y="685"/>
                    <a:pt x="9" y="675"/>
                  </a:cubicBezTo>
                  <a:close/>
                  <a:moveTo>
                    <a:pt x="1082" y="408"/>
                  </a:moveTo>
                  <a:cubicBezTo>
                    <a:pt x="1093" y="437"/>
                    <a:pt x="1113" y="457"/>
                    <a:pt x="1133" y="474"/>
                  </a:cubicBezTo>
                  <a:cubicBezTo>
                    <a:pt x="1135" y="475"/>
                    <a:pt x="1137" y="477"/>
                    <a:pt x="1139" y="477"/>
                  </a:cubicBezTo>
                  <a:cubicBezTo>
                    <a:pt x="1140" y="478"/>
                    <a:pt x="1141" y="478"/>
                    <a:pt x="1142" y="477"/>
                  </a:cubicBezTo>
                  <a:cubicBezTo>
                    <a:pt x="1143" y="477"/>
                    <a:pt x="1144" y="477"/>
                    <a:pt x="1145" y="475"/>
                  </a:cubicBezTo>
                  <a:cubicBezTo>
                    <a:pt x="1149" y="470"/>
                    <a:pt x="1143" y="457"/>
                    <a:pt x="1142" y="452"/>
                  </a:cubicBezTo>
                  <a:cubicBezTo>
                    <a:pt x="1138" y="444"/>
                    <a:pt x="1134" y="436"/>
                    <a:pt x="1130" y="428"/>
                  </a:cubicBezTo>
                  <a:cubicBezTo>
                    <a:pt x="1124" y="415"/>
                    <a:pt x="1117" y="402"/>
                    <a:pt x="1108" y="390"/>
                  </a:cubicBezTo>
                  <a:cubicBezTo>
                    <a:pt x="1105" y="385"/>
                    <a:pt x="1101" y="380"/>
                    <a:pt x="1096" y="379"/>
                  </a:cubicBezTo>
                  <a:cubicBezTo>
                    <a:pt x="1091" y="377"/>
                    <a:pt x="1085" y="379"/>
                    <a:pt x="1082" y="384"/>
                  </a:cubicBezTo>
                  <a:cubicBezTo>
                    <a:pt x="1080" y="387"/>
                    <a:pt x="1079" y="392"/>
                    <a:pt x="1080" y="396"/>
                  </a:cubicBezTo>
                  <a:cubicBezTo>
                    <a:pt x="1080" y="400"/>
                    <a:pt x="1081" y="404"/>
                    <a:pt x="1082" y="408"/>
                  </a:cubicBezTo>
                  <a:close/>
                  <a:moveTo>
                    <a:pt x="1145" y="352"/>
                  </a:moveTo>
                  <a:cubicBezTo>
                    <a:pt x="1146" y="355"/>
                    <a:pt x="1149" y="374"/>
                    <a:pt x="1153" y="366"/>
                  </a:cubicBezTo>
                  <a:cubicBezTo>
                    <a:pt x="1155" y="361"/>
                    <a:pt x="1156" y="355"/>
                    <a:pt x="1157" y="350"/>
                  </a:cubicBezTo>
                  <a:cubicBezTo>
                    <a:pt x="1159" y="340"/>
                    <a:pt x="1160" y="329"/>
                    <a:pt x="1161" y="319"/>
                  </a:cubicBezTo>
                  <a:cubicBezTo>
                    <a:pt x="1164" y="302"/>
                    <a:pt x="1165" y="285"/>
                    <a:pt x="1166" y="268"/>
                  </a:cubicBezTo>
                  <a:cubicBezTo>
                    <a:pt x="1167" y="254"/>
                    <a:pt x="1168" y="231"/>
                    <a:pt x="1156" y="224"/>
                  </a:cubicBezTo>
                  <a:cubicBezTo>
                    <a:pt x="1151" y="221"/>
                    <a:pt x="1144" y="223"/>
                    <a:pt x="1140" y="228"/>
                  </a:cubicBezTo>
                  <a:cubicBezTo>
                    <a:pt x="1136" y="233"/>
                    <a:pt x="1134" y="240"/>
                    <a:pt x="1133" y="248"/>
                  </a:cubicBezTo>
                  <a:cubicBezTo>
                    <a:pt x="1134" y="273"/>
                    <a:pt x="1137" y="298"/>
                    <a:pt x="1140" y="323"/>
                  </a:cubicBezTo>
                  <a:cubicBezTo>
                    <a:pt x="1142" y="333"/>
                    <a:pt x="1143" y="342"/>
                    <a:pt x="1145" y="352"/>
                  </a:cubicBezTo>
                  <a:close/>
                  <a:moveTo>
                    <a:pt x="1114" y="380"/>
                  </a:moveTo>
                  <a:cubicBezTo>
                    <a:pt x="1119" y="390"/>
                    <a:pt x="1125" y="399"/>
                    <a:pt x="1130" y="407"/>
                  </a:cubicBezTo>
                  <a:cubicBezTo>
                    <a:pt x="1133" y="411"/>
                    <a:pt x="1147" y="435"/>
                    <a:pt x="1147" y="425"/>
                  </a:cubicBezTo>
                  <a:cubicBezTo>
                    <a:pt x="1147" y="414"/>
                    <a:pt x="1144" y="401"/>
                    <a:pt x="1141" y="390"/>
                  </a:cubicBezTo>
                  <a:cubicBezTo>
                    <a:pt x="1138" y="372"/>
                    <a:pt x="1133" y="355"/>
                    <a:pt x="1128" y="338"/>
                  </a:cubicBezTo>
                  <a:cubicBezTo>
                    <a:pt x="1124" y="324"/>
                    <a:pt x="1118" y="300"/>
                    <a:pt x="1104" y="296"/>
                  </a:cubicBezTo>
                  <a:cubicBezTo>
                    <a:pt x="1100" y="294"/>
                    <a:pt x="1095" y="295"/>
                    <a:pt x="1092" y="300"/>
                  </a:cubicBezTo>
                  <a:cubicBezTo>
                    <a:pt x="1088" y="305"/>
                    <a:pt x="1088" y="314"/>
                    <a:pt x="1090" y="320"/>
                  </a:cubicBezTo>
                  <a:cubicBezTo>
                    <a:pt x="1096" y="342"/>
                    <a:pt x="1104" y="362"/>
                    <a:pt x="1114" y="380"/>
                  </a:cubicBezTo>
                  <a:close/>
                  <a:moveTo>
                    <a:pt x="2308" y="580"/>
                  </a:moveTo>
                  <a:cubicBezTo>
                    <a:pt x="2303" y="577"/>
                    <a:pt x="2296" y="579"/>
                    <a:pt x="2292" y="584"/>
                  </a:cubicBezTo>
                  <a:cubicBezTo>
                    <a:pt x="2288" y="589"/>
                    <a:pt x="2286" y="596"/>
                    <a:pt x="2285" y="603"/>
                  </a:cubicBezTo>
                  <a:cubicBezTo>
                    <a:pt x="2286" y="629"/>
                    <a:pt x="2289" y="653"/>
                    <a:pt x="2292" y="678"/>
                  </a:cubicBezTo>
                  <a:cubicBezTo>
                    <a:pt x="2294" y="688"/>
                    <a:pt x="2295" y="698"/>
                    <a:pt x="2297" y="708"/>
                  </a:cubicBezTo>
                  <a:cubicBezTo>
                    <a:pt x="2298" y="711"/>
                    <a:pt x="2301" y="729"/>
                    <a:pt x="2305" y="721"/>
                  </a:cubicBezTo>
                  <a:cubicBezTo>
                    <a:pt x="2307" y="717"/>
                    <a:pt x="2308" y="710"/>
                    <a:pt x="2309" y="705"/>
                  </a:cubicBezTo>
                  <a:cubicBezTo>
                    <a:pt x="2311" y="695"/>
                    <a:pt x="2312" y="685"/>
                    <a:pt x="2313" y="675"/>
                  </a:cubicBezTo>
                  <a:cubicBezTo>
                    <a:pt x="2316" y="658"/>
                    <a:pt x="2317" y="641"/>
                    <a:pt x="2318" y="624"/>
                  </a:cubicBezTo>
                  <a:cubicBezTo>
                    <a:pt x="2319" y="610"/>
                    <a:pt x="2320" y="587"/>
                    <a:pt x="2308" y="580"/>
                  </a:cubicBezTo>
                  <a:close/>
                  <a:moveTo>
                    <a:pt x="3475" y="1115"/>
                  </a:moveTo>
                  <a:cubicBezTo>
                    <a:pt x="3481" y="1107"/>
                    <a:pt x="3487" y="1099"/>
                    <a:pt x="3492" y="1090"/>
                  </a:cubicBezTo>
                  <a:cubicBezTo>
                    <a:pt x="3499" y="1079"/>
                    <a:pt x="3505" y="1067"/>
                    <a:pt x="3511" y="1054"/>
                  </a:cubicBezTo>
                  <a:cubicBezTo>
                    <a:pt x="3516" y="1042"/>
                    <a:pt x="3522" y="1029"/>
                    <a:pt x="3520" y="1015"/>
                  </a:cubicBezTo>
                  <a:cubicBezTo>
                    <a:pt x="3520" y="1011"/>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ubicBezTo>
                    <a:pt x="3460" y="1137"/>
                    <a:pt x="3470" y="1122"/>
                    <a:pt x="3475" y="1115"/>
                  </a:cubicBezTo>
                  <a:close/>
                  <a:moveTo>
                    <a:pt x="3457" y="425"/>
                  </a:moveTo>
                  <a:cubicBezTo>
                    <a:pt x="3460" y="429"/>
                    <a:pt x="3470" y="413"/>
                    <a:pt x="3475" y="406"/>
                  </a:cubicBezTo>
                  <a:cubicBezTo>
                    <a:pt x="3481" y="398"/>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5"/>
                  </a:cubicBezTo>
                  <a:cubicBezTo>
                    <a:pt x="3502" y="297"/>
                    <a:pt x="3498" y="303"/>
                    <a:pt x="3494" y="310"/>
                  </a:cubicBezTo>
                  <a:cubicBezTo>
                    <a:pt x="3489" y="318"/>
                    <a:pt x="3484" y="325"/>
                    <a:pt x="3481" y="334"/>
                  </a:cubicBezTo>
                  <a:cubicBezTo>
                    <a:pt x="3475" y="349"/>
                    <a:pt x="3471" y="364"/>
                    <a:pt x="3466" y="379"/>
                  </a:cubicBezTo>
                  <a:cubicBezTo>
                    <a:pt x="3462" y="394"/>
                    <a:pt x="3453" y="420"/>
                    <a:pt x="3457" y="425"/>
                  </a:cubicBezTo>
                  <a:close/>
                  <a:moveTo>
                    <a:pt x="3449" y="352"/>
                  </a:moveTo>
                  <a:cubicBezTo>
                    <a:pt x="3450" y="355"/>
                    <a:pt x="3453" y="374"/>
                    <a:pt x="3457" y="366"/>
                  </a:cubicBezTo>
                  <a:cubicBezTo>
                    <a:pt x="3459" y="361"/>
                    <a:pt x="3460" y="355"/>
                    <a:pt x="3461" y="350"/>
                  </a:cubicBezTo>
                  <a:cubicBezTo>
                    <a:pt x="3463" y="340"/>
                    <a:pt x="3464" y="329"/>
                    <a:pt x="3465" y="319"/>
                  </a:cubicBezTo>
                  <a:cubicBezTo>
                    <a:pt x="3468" y="302"/>
                    <a:pt x="3469" y="285"/>
                    <a:pt x="3470" y="268"/>
                  </a:cubicBezTo>
                  <a:cubicBezTo>
                    <a:pt x="3471" y="254"/>
                    <a:pt x="3472" y="231"/>
                    <a:pt x="3460" y="224"/>
                  </a:cubicBezTo>
                  <a:cubicBezTo>
                    <a:pt x="3455" y="221"/>
                    <a:pt x="3448" y="223"/>
                    <a:pt x="3444" y="228"/>
                  </a:cubicBezTo>
                  <a:cubicBezTo>
                    <a:pt x="3440" y="233"/>
                    <a:pt x="3438" y="240"/>
                    <a:pt x="3437" y="248"/>
                  </a:cubicBezTo>
                  <a:cubicBezTo>
                    <a:pt x="3438" y="273"/>
                    <a:pt x="3441" y="298"/>
                    <a:pt x="3444" y="323"/>
                  </a:cubicBezTo>
                  <a:cubicBezTo>
                    <a:pt x="3446" y="333"/>
                    <a:pt x="3447" y="342"/>
                    <a:pt x="3449" y="352"/>
                  </a:cubicBezTo>
                  <a:close/>
                  <a:moveTo>
                    <a:pt x="3516" y="381"/>
                  </a:moveTo>
                  <a:cubicBezTo>
                    <a:pt x="3503" y="387"/>
                    <a:pt x="3492" y="401"/>
                    <a:pt x="3483" y="415"/>
                  </a:cubicBezTo>
                  <a:cubicBezTo>
                    <a:pt x="3471" y="432"/>
                    <a:pt x="3456" y="468"/>
                    <a:pt x="3459" y="474"/>
                  </a:cubicBezTo>
                  <a:cubicBezTo>
                    <a:pt x="3462" y="480"/>
                    <a:pt x="3500" y="455"/>
                    <a:pt x="3515" y="435"/>
                  </a:cubicBezTo>
                  <a:cubicBezTo>
                    <a:pt x="3523" y="424"/>
                    <a:pt x="3538" y="402"/>
                    <a:pt x="3529" y="386"/>
                  </a:cubicBezTo>
                  <a:cubicBezTo>
                    <a:pt x="3528" y="385"/>
                    <a:pt x="3527" y="383"/>
                    <a:pt x="3525" y="382"/>
                  </a:cubicBezTo>
                  <a:cubicBezTo>
                    <a:pt x="3525" y="382"/>
                    <a:pt x="3524" y="382"/>
                    <a:pt x="3524" y="381"/>
                  </a:cubicBezTo>
                  <a:cubicBezTo>
                    <a:pt x="3522" y="380"/>
                    <a:pt x="3519" y="380"/>
                    <a:pt x="3516" y="381"/>
                  </a:cubicBezTo>
                  <a:close/>
                  <a:moveTo>
                    <a:pt x="3418" y="380"/>
                  </a:moveTo>
                  <a:cubicBezTo>
                    <a:pt x="3423" y="390"/>
                    <a:pt x="3428" y="399"/>
                    <a:pt x="3434" y="407"/>
                  </a:cubicBezTo>
                  <a:cubicBezTo>
                    <a:pt x="3437" y="411"/>
                    <a:pt x="3451" y="435"/>
                    <a:pt x="3451" y="425"/>
                  </a:cubicBezTo>
                  <a:cubicBezTo>
                    <a:pt x="3451" y="414"/>
                    <a:pt x="3448" y="401"/>
                    <a:pt x="3445" y="390"/>
                  </a:cubicBezTo>
                  <a:cubicBezTo>
                    <a:pt x="3442" y="372"/>
                    <a:pt x="3437" y="355"/>
                    <a:pt x="3432" y="338"/>
                  </a:cubicBezTo>
                  <a:cubicBezTo>
                    <a:pt x="3427" y="324"/>
                    <a:pt x="3422" y="300"/>
                    <a:pt x="3408" y="296"/>
                  </a:cubicBezTo>
                  <a:cubicBezTo>
                    <a:pt x="3404" y="294"/>
                    <a:pt x="3399" y="295"/>
                    <a:pt x="3396" y="300"/>
                  </a:cubicBezTo>
                  <a:cubicBezTo>
                    <a:pt x="3392" y="305"/>
                    <a:pt x="3392" y="314"/>
                    <a:pt x="3394" y="320"/>
                  </a:cubicBezTo>
                  <a:cubicBezTo>
                    <a:pt x="3400" y="342"/>
                    <a:pt x="3408" y="362"/>
                    <a:pt x="3418" y="380"/>
                  </a:cubicBezTo>
                  <a:close/>
                  <a:moveTo>
                    <a:pt x="3457" y="1074"/>
                  </a:moveTo>
                  <a:cubicBezTo>
                    <a:pt x="3459" y="1069"/>
                    <a:pt x="3460" y="1063"/>
                    <a:pt x="3461" y="1058"/>
                  </a:cubicBezTo>
                  <a:cubicBezTo>
                    <a:pt x="3463" y="1048"/>
                    <a:pt x="3464" y="1038"/>
                    <a:pt x="3465" y="1028"/>
                  </a:cubicBezTo>
                  <a:cubicBezTo>
                    <a:pt x="3468" y="1011"/>
                    <a:pt x="3469" y="994"/>
                    <a:pt x="3470" y="977"/>
                  </a:cubicBezTo>
                  <a:cubicBezTo>
                    <a:pt x="3471" y="963"/>
                    <a:pt x="3472" y="940"/>
                    <a:pt x="3460" y="932"/>
                  </a:cubicBezTo>
                  <a:cubicBezTo>
                    <a:pt x="3455" y="929"/>
                    <a:pt x="3448" y="931"/>
                    <a:pt x="3444" y="937"/>
                  </a:cubicBezTo>
                  <a:cubicBezTo>
                    <a:pt x="3440" y="942"/>
                    <a:pt x="3438" y="949"/>
                    <a:pt x="3437" y="956"/>
                  </a:cubicBezTo>
                  <a:cubicBezTo>
                    <a:pt x="3438" y="981"/>
                    <a:pt x="3441" y="1006"/>
                    <a:pt x="3444" y="1031"/>
                  </a:cubicBezTo>
                  <a:cubicBezTo>
                    <a:pt x="3446" y="1041"/>
                    <a:pt x="3447" y="1051"/>
                    <a:pt x="3449" y="1061"/>
                  </a:cubicBezTo>
                  <a:cubicBezTo>
                    <a:pt x="3450" y="1064"/>
                    <a:pt x="3453" y="1082"/>
                    <a:pt x="3457" y="1074"/>
                  </a:cubicBezTo>
                  <a:close/>
                  <a:moveTo>
                    <a:pt x="3432" y="1047"/>
                  </a:moveTo>
                  <a:cubicBezTo>
                    <a:pt x="3427" y="1032"/>
                    <a:pt x="3422" y="1009"/>
                    <a:pt x="3408" y="1004"/>
                  </a:cubicBezTo>
                  <a:cubicBezTo>
                    <a:pt x="3404" y="1003"/>
                    <a:pt x="3399" y="1004"/>
                    <a:pt x="3396" y="1008"/>
                  </a:cubicBezTo>
                  <a:cubicBezTo>
                    <a:pt x="3392" y="1014"/>
                    <a:pt x="3392" y="1022"/>
                    <a:pt x="3394" y="1029"/>
                  </a:cubicBezTo>
                  <a:cubicBezTo>
                    <a:pt x="3400" y="1050"/>
                    <a:pt x="3408" y="1070"/>
                    <a:pt x="3418" y="1089"/>
                  </a:cubicBezTo>
                  <a:cubicBezTo>
                    <a:pt x="3423" y="1098"/>
                    <a:pt x="3428" y="1107"/>
                    <a:pt x="3434" y="1116"/>
                  </a:cubicBezTo>
                  <a:cubicBezTo>
                    <a:pt x="3437" y="1120"/>
                    <a:pt x="3451" y="1144"/>
                    <a:pt x="3451" y="1134"/>
                  </a:cubicBezTo>
                  <a:cubicBezTo>
                    <a:pt x="3451" y="1122"/>
                    <a:pt x="3448" y="1109"/>
                    <a:pt x="3445" y="1098"/>
                  </a:cubicBezTo>
                  <a:cubicBezTo>
                    <a:pt x="3442" y="1081"/>
                    <a:pt x="3437" y="1064"/>
                    <a:pt x="3432" y="1047"/>
                  </a:cubicBezTo>
                  <a:close/>
                  <a:moveTo>
                    <a:pt x="2308" y="1285"/>
                  </a:moveTo>
                  <a:cubicBezTo>
                    <a:pt x="2303" y="1282"/>
                    <a:pt x="2296" y="1284"/>
                    <a:pt x="2292" y="1289"/>
                  </a:cubicBezTo>
                  <a:cubicBezTo>
                    <a:pt x="2288" y="1294"/>
                    <a:pt x="2286" y="1302"/>
                    <a:pt x="2285" y="1309"/>
                  </a:cubicBezTo>
                  <a:cubicBezTo>
                    <a:pt x="2286" y="1334"/>
                    <a:pt x="2289" y="1359"/>
                    <a:pt x="2292" y="1384"/>
                  </a:cubicBezTo>
                  <a:cubicBezTo>
                    <a:pt x="2294" y="1394"/>
                    <a:pt x="2295" y="1404"/>
                    <a:pt x="2297" y="1413"/>
                  </a:cubicBezTo>
                  <a:cubicBezTo>
                    <a:pt x="2298" y="1416"/>
                    <a:pt x="2301" y="1435"/>
                    <a:pt x="2305" y="1427"/>
                  </a:cubicBezTo>
                  <a:cubicBezTo>
                    <a:pt x="2307" y="1422"/>
                    <a:pt x="2308" y="1416"/>
                    <a:pt x="2309" y="1411"/>
                  </a:cubicBezTo>
                  <a:cubicBezTo>
                    <a:pt x="2311" y="1401"/>
                    <a:pt x="2312" y="1391"/>
                    <a:pt x="2313" y="1381"/>
                  </a:cubicBezTo>
                  <a:cubicBezTo>
                    <a:pt x="2316" y="1364"/>
                    <a:pt x="2317" y="1347"/>
                    <a:pt x="2318" y="1330"/>
                  </a:cubicBezTo>
                  <a:cubicBezTo>
                    <a:pt x="2319" y="1315"/>
                    <a:pt x="2320" y="1293"/>
                    <a:pt x="2308" y="1285"/>
                  </a:cubicBezTo>
                  <a:close/>
                  <a:moveTo>
                    <a:pt x="2305" y="1486"/>
                  </a:moveTo>
                  <a:cubicBezTo>
                    <a:pt x="2308" y="1490"/>
                    <a:pt x="2318" y="1475"/>
                    <a:pt x="2323" y="1467"/>
                  </a:cubicBezTo>
                  <a:cubicBezTo>
                    <a:pt x="2329" y="1460"/>
                    <a:pt x="2335" y="1451"/>
                    <a:pt x="2340" y="1443"/>
                  </a:cubicBezTo>
                  <a:cubicBezTo>
                    <a:pt x="2347" y="1432"/>
                    <a:pt x="2353" y="1420"/>
                    <a:pt x="2359" y="1407"/>
                  </a:cubicBezTo>
                  <a:cubicBezTo>
                    <a:pt x="2364" y="1395"/>
                    <a:pt x="2370" y="1382"/>
                    <a:pt x="2368" y="1367"/>
                  </a:cubicBezTo>
                  <a:cubicBezTo>
                    <a:pt x="2368" y="1364"/>
                    <a:pt x="2367" y="1361"/>
                    <a:pt x="2366" y="1359"/>
                  </a:cubicBezTo>
                  <a:cubicBezTo>
                    <a:pt x="2363" y="1356"/>
                    <a:pt x="2360" y="1356"/>
                    <a:pt x="2357" y="1357"/>
                  </a:cubicBezTo>
                  <a:cubicBezTo>
                    <a:pt x="2350" y="1359"/>
                    <a:pt x="2346" y="1365"/>
                    <a:pt x="2342" y="1371"/>
                  </a:cubicBezTo>
                  <a:cubicBezTo>
                    <a:pt x="2337" y="1379"/>
                    <a:pt x="2332" y="1387"/>
                    <a:pt x="2329" y="1396"/>
                  </a:cubicBezTo>
                  <a:cubicBezTo>
                    <a:pt x="2323" y="1410"/>
                    <a:pt x="2319" y="1425"/>
                    <a:pt x="2314" y="1441"/>
                  </a:cubicBezTo>
                  <a:cubicBezTo>
                    <a:pt x="2310" y="1455"/>
                    <a:pt x="2301" y="1482"/>
                    <a:pt x="2305" y="1486"/>
                  </a:cubicBezTo>
                  <a:close/>
                  <a:moveTo>
                    <a:pt x="2280" y="1400"/>
                  </a:moveTo>
                  <a:cubicBezTo>
                    <a:pt x="2275" y="1385"/>
                    <a:pt x="2270" y="1362"/>
                    <a:pt x="2256" y="1357"/>
                  </a:cubicBezTo>
                  <a:cubicBezTo>
                    <a:pt x="2252" y="1355"/>
                    <a:pt x="2247" y="1357"/>
                    <a:pt x="2244" y="1361"/>
                  </a:cubicBezTo>
                  <a:cubicBezTo>
                    <a:pt x="2240" y="1366"/>
                    <a:pt x="2240" y="1375"/>
                    <a:pt x="2242" y="1382"/>
                  </a:cubicBezTo>
                  <a:cubicBezTo>
                    <a:pt x="2248" y="1403"/>
                    <a:pt x="2256" y="1423"/>
                    <a:pt x="2266" y="1442"/>
                  </a:cubicBezTo>
                  <a:cubicBezTo>
                    <a:pt x="2271" y="1451"/>
                    <a:pt x="2276" y="1460"/>
                    <a:pt x="2282" y="1468"/>
                  </a:cubicBezTo>
                  <a:cubicBezTo>
                    <a:pt x="2285" y="1473"/>
                    <a:pt x="2299" y="1497"/>
                    <a:pt x="2299" y="1487"/>
                  </a:cubicBezTo>
                  <a:cubicBezTo>
                    <a:pt x="2299" y="1475"/>
                    <a:pt x="2296" y="1462"/>
                    <a:pt x="2293" y="1451"/>
                  </a:cubicBezTo>
                  <a:cubicBezTo>
                    <a:pt x="2290" y="1434"/>
                    <a:pt x="2285" y="1416"/>
                    <a:pt x="2280" y="1400"/>
                  </a:cubicBezTo>
                  <a:close/>
                  <a:moveTo>
                    <a:pt x="3386" y="408"/>
                  </a:moveTo>
                  <a:cubicBezTo>
                    <a:pt x="3397" y="437"/>
                    <a:pt x="3417" y="457"/>
                    <a:pt x="3437" y="474"/>
                  </a:cubicBezTo>
                  <a:cubicBezTo>
                    <a:pt x="3439" y="475"/>
                    <a:pt x="3441" y="477"/>
                    <a:pt x="3443" y="477"/>
                  </a:cubicBezTo>
                  <a:cubicBezTo>
                    <a:pt x="3444" y="478"/>
                    <a:pt x="3445" y="478"/>
                    <a:pt x="3445" y="477"/>
                  </a:cubicBezTo>
                  <a:cubicBezTo>
                    <a:pt x="3447" y="477"/>
                    <a:pt x="3448" y="477"/>
                    <a:pt x="3449" y="475"/>
                  </a:cubicBezTo>
                  <a:cubicBezTo>
                    <a:pt x="3453" y="470"/>
                    <a:pt x="3447" y="457"/>
                    <a:pt x="3446" y="452"/>
                  </a:cubicBezTo>
                  <a:cubicBezTo>
                    <a:pt x="3442" y="444"/>
                    <a:pt x="3438" y="436"/>
                    <a:pt x="3434" y="428"/>
                  </a:cubicBezTo>
                  <a:cubicBezTo>
                    <a:pt x="3428" y="415"/>
                    <a:pt x="3421" y="402"/>
                    <a:pt x="3412" y="390"/>
                  </a:cubicBezTo>
                  <a:cubicBezTo>
                    <a:pt x="3409" y="385"/>
                    <a:pt x="3405" y="380"/>
                    <a:pt x="3400" y="379"/>
                  </a:cubicBezTo>
                  <a:cubicBezTo>
                    <a:pt x="3395" y="377"/>
                    <a:pt x="3389" y="379"/>
                    <a:pt x="3386" y="384"/>
                  </a:cubicBezTo>
                  <a:cubicBezTo>
                    <a:pt x="3384" y="387"/>
                    <a:pt x="3383" y="392"/>
                    <a:pt x="3384" y="396"/>
                  </a:cubicBezTo>
                  <a:cubicBezTo>
                    <a:pt x="3384" y="400"/>
                    <a:pt x="3385" y="404"/>
                    <a:pt x="3386" y="408"/>
                  </a:cubicBezTo>
                  <a:close/>
                  <a:moveTo>
                    <a:pt x="2280" y="694"/>
                  </a:moveTo>
                  <a:cubicBezTo>
                    <a:pt x="2275" y="680"/>
                    <a:pt x="2270" y="656"/>
                    <a:pt x="2256" y="651"/>
                  </a:cubicBezTo>
                  <a:cubicBezTo>
                    <a:pt x="2252" y="650"/>
                    <a:pt x="2247" y="651"/>
                    <a:pt x="2244" y="655"/>
                  </a:cubicBezTo>
                  <a:cubicBezTo>
                    <a:pt x="2240" y="661"/>
                    <a:pt x="2240" y="669"/>
                    <a:pt x="2242" y="676"/>
                  </a:cubicBezTo>
                  <a:cubicBezTo>
                    <a:pt x="2248" y="697"/>
                    <a:pt x="2256" y="718"/>
                    <a:pt x="2266" y="736"/>
                  </a:cubicBezTo>
                  <a:cubicBezTo>
                    <a:pt x="2271" y="745"/>
                    <a:pt x="2276" y="754"/>
                    <a:pt x="2282" y="763"/>
                  </a:cubicBezTo>
                  <a:cubicBezTo>
                    <a:pt x="2285" y="767"/>
                    <a:pt x="2299" y="791"/>
                    <a:pt x="2299" y="781"/>
                  </a:cubicBezTo>
                  <a:cubicBezTo>
                    <a:pt x="2299" y="769"/>
                    <a:pt x="2296" y="757"/>
                    <a:pt x="2293" y="745"/>
                  </a:cubicBezTo>
                  <a:cubicBezTo>
                    <a:pt x="2290" y="728"/>
                    <a:pt x="2285" y="711"/>
                    <a:pt x="2280" y="694"/>
                  </a:cubicBezTo>
                  <a:close/>
                  <a:moveTo>
                    <a:pt x="3386" y="1116"/>
                  </a:moveTo>
                  <a:cubicBezTo>
                    <a:pt x="3397" y="1145"/>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2"/>
                    <a:pt x="3438" y="1145"/>
                    <a:pt x="3434" y="1137"/>
                  </a:cubicBezTo>
                  <a:cubicBezTo>
                    <a:pt x="3428" y="1123"/>
                    <a:pt x="3421" y="1110"/>
                    <a:pt x="3412" y="1098"/>
                  </a:cubicBezTo>
                  <a:cubicBezTo>
                    <a:pt x="3409" y="1093"/>
                    <a:pt x="3405" y="1089"/>
                    <a:pt x="3400" y="1087"/>
                  </a:cubicBezTo>
                  <a:cubicBezTo>
                    <a:pt x="3395" y="1085"/>
                    <a:pt x="3389" y="1087"/>
                    <a:pt x="3386" y="1092"/>
                  </a:cubicBezTo>
                  <a:cubicBezTo>
                    <a:pt x="3384" y="1096"/>
                    <a:pt x="3383" y="1100"/>
                    <a:pt x="3384" y="1104"/>
                  </a:cubicBezTo>
                  <a:cubicBezTo>
                    <a:pt x="3384" y="1108"/>
                    <a:pt x="3385" y="1112"/>
                    <a:pt x="3386" y="1116"/>
                  </a:cubicBezTo>
                  <a:close/>
                  <a:moveTo>
                    <a:pt x="2323" y="762"/>
                  </a:moveTo>
                  <a:cubicBezTo>
                    <a:pt x="2329" y="754"/>
                    <a:pt x="2335" y="746"/>
                    <a:pt x="2340" y="737"/>
                  </a:cubicBezTo>
                  <a:cubicBezTo>
                    <a:pt x="2347" y="726"/>
                    <a:pt x="2353" y="714"/>
                    <a:pt x="2359" y="701"/>
                  </a:cubicBezTo>
                  <a:cubicBezTo>
                    <a:pt x="2364" y="689"/>
                    <a:pt x="2370" y="677"/>
                    <a:pt x="2368" y="662"/>
                  </a:cubicBezTo>
                  <a:cubicBezTo>
                    <a:pt x="2368" y="659"/>
                    <a:pt x="2367" y="655"/>
                    <a:pt x="2366" y="653"/>
                  </a:cubicBezTo>
                  <a:cubicBezTo>
                    <a:pt x="2363" y="650"/>
                    <a:pt x="2360" y="650"/>
                    <a:pt x="2357" y="651"/>
                  </a:cubicBezTo>
                  <a:cubicBezTo>
                    <a:pt x="2350" y="653"/>
                    <a:pt x="2346" y="659"/>
                    <a:pt x="2342" y="666"/>
                  </a:cubicBezTo>
                  <a:cubicBezTo>
                    <a:pt x="2337" y="673"/>
                    <a:pt x="2332" y="681"/>
                    <a:pt x="2329" y="690"/>
                  </a:cubicBezTo>
                  <a:cubicBezTo>
                    <a:pt x="2323" y="705"/>
                    <a:pt x="2319" y="720"/>
                    <a:pt x="2314" y="735"/>
                  </a:cubicBezTo>
                  <a:cubicBezTo>
                    <a:pt x="2310" y="750"/>
                    <a:pt x="2301" y="776"/>
                    <a:pt x="2305" y="780"/>
                  </a:cubicBezTo>
                  <a:cubicBezTo>
                    <a:pt x="2308" y="784"/>
                    <a:pt x="2318" y="769"/>
                    <a:pt x="2323" y="762"/>
                  </a:cubicBezTo>
                  <a:close/>
                  <a:moveTo>
                    <a:pt x="2305" y="75"/>
                  </a:moveTo>
                  <a:cubicBezTo>
                    <a:pt x="2308" y="79"/>
                    <a:pt x="2318" y="63"/>
                    <a:pt x="2323" y="56"/>
                  </a:cubicBezTo>
                  <a:cubicBezTo>
                    <a:pt x="2329" y="48"/>
                    <a:pt x="2335" y="40"/>
                    <a:pt x="2340" y="32"/>
                  </a:cubicBezTo>
                  <a:cubicBezTo>
                    <a:pt x="2346" y="22"/>
                    <a:pt x="2352" y="11"/>
                    <a:pt x="2357" y="0"/>
                  </a:cubicBezTo>
                  <a:cubicBezTo>
                    <a:pt x="2323" y="0"/>
                    <a:pt x="2323" y="0"/>
                    <a:pt x="2323" y="0"/>
                  </a:cubicBezTo>
                  <a:cubicBezTo>
                    <a:pt x="2320" y="10"/>
                    <a:pt x="2317" y="20"/>
                    <a:pt x="2314" y="29"/>
                  </a:cubicBezTo>
                  <a:cubicBezTo>
                    <a:pt x="2310" y="44"/>
                    <a:pt x="2301" y="71"/>
                    <a:pt x="2305" y="75"/>
                  </a:cubicBezTo>
                  <a:close/>
                  <a:moveTo>
                    <a:pt x="2285" y="1535"/>
                  </a:moveTo>
                  <a:cubicBezTo>
                    <a:pt x="2287" y="1536"/>
                    <a:pt x="2289" y="1538"/>
                    <a:pt x="2291" y="1539"/>
                  </a:cubicBezTo>
                  <a:cubicBezTo>
                    <a:pt x="2292" y="1539"/>
                    <a:pt x="2293" y="1539"/>
                    <a:pt x="2293" y="1539"/>
                  </a:cubicBezTo>
                  <a:cubicBezTo>
                    <a:pt x="2295" y="1539"/>
                    <a:pt x="2296" y="1538"/>
                    <a:pt x="2297" y="1537"/>
                  </a:cubicBezTo>
                  <a:cubicBezTo>
                    <a:pt x="2301" y="1532"/>
                    <a:pt x="2295" y="1518"/>
                    <a:pt x="2294" y="1514"/>
                  </a:cubicBezTo>
                  <a:cubicBezTo>
                    <a:pt x="2290" y="1505"/>
                    <a:pt x="2286" y="1497"/>
                    <a:pt x="2282" y="1490"/>
                  </a:cubicBezTo>
                  <a:cubicBezTo>
                    <a:pt x="2276" y="1476"/>
                    <a:pt x="2269" y="1463"/>
                    <a:pt x="2260" y="1451"/>
                  </a:cubicBezTo>
                  <a:cubicBezTo>
                    <a:pt x="2257" y="1446"/>
                    <a:pt x="2253" y="1442"/>
                    <a:pt x="2248" y="1440"/>
                  </a:cubicBezTo>
                  <a:cubicBezTo>
                    <a:pt x="2243" y="1438"/>
                    <a:pt x="2237" y="1440"/>
                    <a:pt x="2234" y="1445"/>
                  </a:cubicBezTo>
                  <a:cubicBezTo>
                    <a:pt x="2232" y="1448"/>
                    <a:pt x="2231" y="1453"/>
                    <a:pt x="2232" y="1457"/>
                  </a:cubicBezTo>
                  <a:cubicBezTo>
                    <a:pt x="2232" y="1461"/>
                    <a:pt x="2233" y="1465"/>
                    <a:pt x="2234" y="1469"/>
                  </a:cubicBezTo>
                  <a:cubicBezTo>
                    <a:pt x="2245" y="1498"/>
                    <a:pt x="2265" y="1518"/>
                    <a:pt x="2285" y="1535"/>
                  </a:cubicBezTo>
                  <a:close/>
                  <a:moveTo>
                    <a:pt x="19" y="762"/>
                  </a:moveTo>
                  <a:cubicBezTo>
                    <a:pt x="25" y="754"/>
                    <a:pt x="31" y="746"/>
                    <a:pt x="36" y="737"/>
                  </a:cubicBezTo>
                  <a:cubicBezTo>
                    <a:pt x="43" y="726"/>
                    <a:pt x="49" y="714"/>
                    <a:pt x="55" y="701"/>
                  </a:cubicBezTo>
                  <a:cubicBezTo>
                    <a:pt x="60" y="689"/>
                    <a:pt x="66" y="677"/>
                    <a:pt x="64" y="662"/>
                  </a:cubicBezTo>
                  <a:cubicBezTo>
                    <a:pt x="64" y="659"/>
                    <a:pt x="63" y="655"/>
                    <a:pt x="62" y="653"/>
                  </a:cubicBezTo>
                  <a:cubicBezTo>
                    <a:pt x="59" y="650"/>
                    <a:pt x="56" y="650"/>
                    <a:pt x="53" y="651"/>
                  </a:cubicBezTo>
                  <a:cubicBezTo>
                    <a:pt x="46" y="653"/>
                    <a:pt x="42" y="659"/>
                    <a:pt x="38" y="666"/>
                  </a:cubicBezTo>
                  <a:cubicBezTo>
                    <a:pt x="33" y="673"/>
                    <a:pt x="28" y="681"/>
                    <a:pt x="25" y="690"/>
                  </a:cubicBezTo>
                  <a:cubicBezTo>
                    <a:pt x="19" y="705"/>
                    <a:pt x="15" y="720"/>
                    <a:pt x="10" y="735"/>
                  </a:cubicBezTo>
                  <a:cubicBezTo>
                    <a:pt x="8" y="743"/>
                    <a:pt x="4" y="755"/>
                    <a:pt x="2" y="765"/>
                  </a:cubicBezTo>
                  <a:cubicBezTo>
                    <a:pt x="2" y="781"/>
                    <a:pt x="2" y="781"/>
                    <a:pt x="2" y="781"/>
                  </a:cubicBezTo>
                  <a:cubicBezTo>
                    <a:pt x="6" y="782"/>
                    <a:pt x="14" y="768"/>
                    <a:pt x="19" y="762"/>
                  </a:cubicBezTo>
                  <a:close/>
                  <a:moveTo>
                    <a:pt x="2373" y="1443"/>
                  </a:moveTo>
                  <a:cubicBezTo>
                    <a:pt x="2373" y="1443"/>
                    <a:pt x="2372" y="1443"/>
                    <a:pt x="2372" y="1443"/>
                  </a:cubicBezTo>
                  <a:cubicBezTo>
                    <a:pt x="2370" y="1441"/>
                    <a:pt x="2367" y="1442"/>
                    <a:pt x="2364" y="1443"/>
                  </a:cubicBezTo>
                  <a:cubicBezTo>
                    <a:pt x="2351" y="1448"/>
                    <a:pt x="2340" y="1463"/>
                    <a:pt x="2331" y="1476"/>
                  </a:cubicBezTo>
                  <a:cubicBezTo>
                    <a:pt x="2319" y="1493"/>
                    <a:pt x="2304" y="1529"/>
                    <a:pt x="2307" y="1535"/>
                  </a:cubicBezTo>
                  <a:cubicBezTo>
                    <a:pt x="2310" y="1542"/>
                    <a:pt x="2348" y="1517"/>
                    <a:pt x="2363" y="1496"/>
                  </a:cubicBezTo>
                  <a:cubicBezTo>
                    <a:pt x="2371" y="1485"/>
                    <a:pt x="2386" y="1463"/>
                    <a:pt x="2377" y="1448"/>
                  </a:cubicBezTo>
                  <a:cubicBezTo>
                    <a:pt x="2376" y="1446"/>
                    <a:pt x="2375" y="1444"/>
                    <a:pt x="2373" y="1443"/>
                  </a:cubicBezTo>
                  <a:close/>
                  <a:moveTo>
                    <a:pt x="2368" y="2073"/>
                  </a:moveTo>
                  <a:cubicBezTo>
                    <a:pt x="2368" y="2070"/>
                    <a:pt x="2367" y="2067"/>
                    <a:pt x="2366" y="2064"/>
                  </a:cubicBezTo>
                  <a:cubicBezTo>
                    <a:pt x="2363" y="2062"/>
                    <a:pt x="2360" y="2061"/>
                    <a:pt x="2357" y="2062"/>
                  </a:cubicBezTo>
                  <a:cubicBezTo>
                    <a:pt x="2350" y="2064"/>
                    <a:pt x="2346" y="2070"/>
                    <a:pt x="2342" y="2077"/>
                  </a:cubicBezTo>
                  <a:cubicBezTo>
                    <a:pt x="2337" y="2085"/>
                    <a:pt x="2332" y="2092"/>
                    <a:pt x="2329" y="2101"/>
                  </a:cubicBezTo>
                  <a:cubicBezTo>
                    <a:pt x="2323" y="2116"/>
                    <a:pt x="2319" y="2131"/>
                    <a:pt x="2314" y="2146"/>
                  </a:cubicBezTo>
                  <a:cubicBezTo>
                    <a:pt x="2313" y="2150"/>
                    <a:pt x="2312" y="2154"/>
                    <a:pt x="2310" y="2158"/>
                  </a:cubicBezTo>
                  <a:cubicBezTo>
                    <a:pt x="2333" y="2158"/>
                    <a:pt x="2333" y="2158"/>
                    <a:pt x="2333" y="2158"/>
                  </a:cubicBezTo>
                  <a:cubicBezTo>
                    <a:pt x="2336" y="2155"/>
                    <a:pt x="2338" y="2152"/>
                    <a:pt x="2340" y="2149"/>
                  </a:cubicBezTo>
                  <a:cubicBezTo>
                    <a:pt x="2347" y="2137"/>
                    <a:pt x="2353" y="2125"/>
                    <a:pt x="2359" y="2112"/>
                  </a:cubicBezTo>
                  <a:cubicBezTo>
                    <a:pt x="2364" y="2100"/>
                    <a:pt x="2370" y="2088"/>
                    <a:pt x="2368" y="2073"/>
                  </a:cubicBezTo>
                  <a:close/>
                  <a:moveTo>
                    <a:pt x="2373" y="738"/>
                  </a:moveTo>
                  <a:cubicBezTo>
                    <a:pt x="2373" y="738"/>
                    <a:pt x="2372" y="737"/>
                    <a:pt x="2372" y="737"/>
                  </a:cubicBezTo>
                  <a:cubicBezTo>
                    <a:pt x="2370" y="736"/>
                    <a:pt x="2367" y="736"/>
                    <a:pt x="2364" y="737"/>
                  </a:cubicBezTo>
                  <a:cubicBezTo>
                    <a:pt x="2351" y="742"/>
                    <a:pt x="2340" y="757"/>
                    <a:pt x="2331" y="770"/>
                  </a:cubicBezTo>
                  <a:cubicBezTo>
                    <a:pt x="2319" y="787"/>
                    <a:pt x="2304" y="823"/>
                    <a:pt x="2307" y="830"/>
                  </a:cubicBezTo>
                  <a:cubicBezTo>
                    <a:pt x="2310" y="836"/>
                    <a:pt x="2348" y="811"/>
                    <a:pt x="2363" y="791"/>
                  </a:cubicBezTo>
                  <a:cubicBezTo>
                    <a:pt x="2371" y="780"/>
                    <a:pt x="2386" y="758"/>
                    <a:pt x="2377" y="742"/>
                  </a:cubicBezTo>
                  <a:cubicBezTo>
                    <a:pt x="2376" y="740"/>
                    <a:pt x="2375" y="739"/>
                    <a:pt x="2373" y="738"/>
                  </a:cubicBezTo>
                  <a:close/>
                  <a:moveTo>
                    <a:pt x="2318" y="2035"/>
                  </a:moveTo>
                  <a:cubicBezTo>
                    <a:pt x="2319" y="2021"/>
                    <a:pt x="2320" y="1998"/>
                    <a:pt x="2308" y="1991"/>
                  </a:cubicBezTo>
                  <a:cubicBezTo>
                    <a:pt x="2303" y="1988"/>
                    <a:pt x="2296" y="1990"/>
                    <a:pt x="2292" y="1995"/>
                  </a:cubicBezTo>
                  <a:cubicBezTo>
                    <a:pt x="2288" y="2000"/>
                    <a:pt x="2286" y="2007"/>
                    <a:pt x="2285" y="2015"/>
                  </a:cubicBezTo>
                  <a:cubicBezTo>
                    <a:pt x="2286" y="2040"/>
                    <a:pt x="2289" y="2065"/>
                    <a:pt x="2292" y="2089"/>
                  </a:cubicBezTo>
                  <a:cubicBezTo>
                    <a:pt x="2294" y="2099"/>
                    <a:pt x="2295" y="2109"/>
                    <a:pt x="2297" y="2119"/>
                  </a:cubicBezTo>
                  <a:cubicBezTo>
                    <a:pt x="2298" y="2122"/>
                    <a:pt x="2301" y="2140"/>
                    <a:pt x="2305" y="2132"/>
                  </a:cubicBezTo>
                  <a:cubicBezTo>
                    <a:pt x="2307" y="2128"/>
                    <a:pt x="2308" y="2122"/>
                    <a:pt x="2309" y="2117"/>
                  </a:cubicBezTo>
                  <a:cubicBezTo>
                    <a:pt x="2311" y="2106"/>
                    <a:pt x="2312" y="2096"/>
                    <a:pt x="2313" y="2086"/>
                  </a:cubicBezTo>
                  <a:cubicBezTo>
                    <a:pt x="2316" y="2069"/>
                    <a:pt x="2317" y="2052"/>
                    <a:pt x="2318" y="2035"/>
                  </a:cubicBezTo>
                  <a:close/>
                  <a:moveTo>
                    <a:pt x="2248" y="2146"/>
                  </a:moveTo>
                  <a:cubicBezTo>
                    <a:pt x="2243" y="2144"/>
                    <a:pt x="2237" y="2145"/>
                    <a:pt x="2234" y="2151"/>
                  </a:cubicBezTo>
                  <a:cubicBezTo>
                    <a:pt x="2233" y="2153"/>
                    <a:pt x="2232" y="2156"/>
                    <a:pt x="2232" y="2158"/>
                  </a:cubicBezTo>
                  <a:cubicBezTo>
                    <a:pt x="2262" y="2158"/>
                    <a:pt x="2262" y="2158"/>
                    <a:pt x="2262" y="2158"/>
                  </a:cubicBezTo>
                  <a:cubicBezTo>
                    <a:pt x="2261" y="2158"/>
                    <a:pt x="2261" y="2157"/>
                    <a:pt x="2260" y="2157"/>
                  </a:cubicBezTo>
                  <a:cubicBezTo>
                    <a:pt x="2257" y="2152"/>
                    <a:pt x="2253" y="2147"/>
                    <a:pt x="2248" y="2146"/>
                  </a:cubicBezTo>
                  <a:close/>
                  <a:moveTo>
                    <a:pt x="2280" y="2105"/>
                  </a:moveTo>
                  <a:cubicBezTo>
                    <a:pt x="2275" y="2091"/>
                    <a:pt x="2270" y="2067"/>
                    <a:pt x="2256" y="2063"/>
                  </a:cubicBezTo>
                  <a:cubicBezTo>
                    <a:pt x="2252" y="2061"/>
                    <a:pt x="2247" y="2062"/>
                    <a:pt x="2244" y="2067"/>
                  </a:cubicBezTo>
                  <a:cubicBezTo>
                    <a:pt x="2240" y="2072"/>
                    <a:pt x="2240" y="2080"/>
                    <a:pt x="2242" y="2087"/>
                  </a:cubicBezTo>
                  <a:cubicBezTo>
                    <a:pt x="2248" y="2108"/>
                    <a:pt x="2256" y="2129"/>
                    <a:pt x="2266" y="2147"/>
                  </a:cubicBezTo>
                  <a:cubicBezTo>
                    <a:pt x="2268" y="2151"/>
                    <a:pt x="2270" y="2155"/>
                    <a:pt x="2272" y="2158"/>
                  </a:cubicBezTo>
                  <a:cubicBezTo>
                    <a:pt x="2294" y="2158"/>
                    <a:pt x="2294" y="2158"/>
                    <a:pt x="2294" y="2158"/>
                  </a:cubicBezTo>
                  <a:cubicBezTo>
                    <a:pt x="2293" y="2158"/>
                    <a:pt x="2293" y="2157"/>
                    <a:pt x="2293" y="2156"/>
                  </a:cubicBezTo>
                  <a:cubicBezTo>
                    <a:pt x="2290" y="2139"/>
                    <a:pt x="2285" y="2122"/>
                    <a:pt x="2280" y="2105"/>
                  </a:cubicBezTo>
                  <a:close/>
                  <a:moveTo>
                    <a:pt x="2373" y="2149"/>
                  </a:moveTo>
                  <a:cubicBezTo>
                    <a:pt x="2373" y="2149"/>
                    <a:pt x="2372" y="2148"/>
                    <a:pt x="2372" y="2148"/>
                  </a:cubicBezTo>
                  <a:cubicBezTo>
                    <a:pt x="2370" y="2147"/>
                    <a:pt x="2367" y="2147"/>
                    <a:pt x="2364" y="2148"/>
                  </a:cubicBezTo>
                  <a:cubicBezTo>
                    <a:pt x="2359" y="2150"/>
                    <a:pt x="2354" y="2154"/>
                    <a:pt x="2349" y="2158"/>
                  </a:cubicBezTo>
                  <a:cubicBezTo>
                    <a:pt x="2379" y="2158"/>
                    <a:pt x="2379" y="2158"/>
                    <a:pt x="2379" y="2158"/>
                  </a:cubicBezTo>
                  <a:cubicBezTo>
                    <a:pt x="2378" y="2157"/>
                    <a:pt x="2378" y="2155"/>
                    <a:pt x="2377" y="2153"/>
                  </a:cubicBezTo>
                  <a:cubicBezTo>
                    <a:pt x="2376" y="2151"/>
                    <a:pt x="2375" y="2150"/>
                    <a:pt x="2373" y="2149"/>
                  </a:cubicBezTo>
                  <a:close/>
                  <a:moveTo>
                    <a:pt x="2373" y="32"/>
                  </a:moveTo>
                  <a:cubicBezTo>
                    <a:pt x="2373" y="32"/>
                    <a:pt x="2372" y="32"/>
                    <a:pt x="2372" y="32"/>
                  </a:cubicBezTo>
                  <a:cubicBezTo>
                    <a:pt x="2370" y="30"/>
                    <a:pt x="2367" y="31"/>
                    <a:pt x="2364" y="32"/>
                  </a:cubicBezTo>
                  <a:cubicBezTo>
                    <a:pt x="2351" y="37"/>
                    <a:pt x="2340" y="51"/>
                    <a:pt x="2331" y="65"/>
                  </a:cubicBezTo>
                  <a:cubicBezTo>
                    <a:pt x="2319" y="82"/>
                    <a:pt x="2304" y="118"/>
                    <a:pt x="2307" y="124"/>
                  </a:cubicBezTo>
                  <a:cubicBezTo>
                    <a:pt x="2310" y="130"/>
                    <a:pt x="2348" y="105"/>
                    <a:pt x="2363" y="85"/>
                  </a:cubicBezTo>
                  <a:cubicBezTo>
                    <a:pt x="2371" y="74"/>
                    <a:pt x="2386" y="52"/>
                    <a:pt x="2377" y="36"/>
                  </a:cubicBezTo>
                  <a:cubicBezTo>
                    <a:pt x="2376" y="35"/>
                    <a:pt x="2375" y="33"/>
                    <a:pt x="2373" y="32"/>
                  </a:cubicBezTo>
                  <a:close/>
                  <a:moveTo>
                    <a:pt x="3525" y="1794"/>
                  </a:moveTo>
                  <a:cubicBezTo>
                    <a:pt x="3525" y="1794"/>
                    <a:pt x="3524" y="1794"/>
                    <a:pt x="3524" y="1794"/>
                  </a:cubicBezTo>
                  <a:cubicBezTo>
                    <a:pt x="3522" y="1792"/>
                    <a:pt x="3519" y="1793"/>
                    <a:pt x="3516" y="1794"/>
                  </a:cubicBezTo>
                  <a:cubicBezTo>
                    <a:pt x="3503" y="1799"/>
                    <a:pt x="3492" y="1813"/>
                    <a:pt x="3483" y="1827"/>
                  </a:cubicBezTo>
                  <a:cubicBezTo>
                    <a:pt x="3471" y="1844"/>
                    <a:pt x="3456" y="1880"/>
                    <a:pt x="3459" y="1886"/>
                  </a:cubicBezTo>
                  <a:cubicBezTo>
                    <a:pt x="3462" y="1892"/>
                    <a:pt x="3500" y="1868"/>
                    <a:pt x="3515" y="1847"/>
                  </a:cubicBezTo>
                  <a:cubicBezTo>
                    <a:pt x="3523" y="1836"/>
                    <a:pt x="3538" y="1814"/>
                    <a:pt x="3529" y="1799"/>
                  </a:cubicBezTo>
                  <a:cubicBezTo>
                    <a:pt x="3528" y="1797"/>
                    <a:pt x="3527" y="1795"/>
                    <a:pt x="3525" y="1794"/>
                  </a:cubicBezTo>
                  <a:close/>
                  <a:moveTo>
                    <a:pt x="3525" y="1091"/>
                  </a:moveTo>
                  <a:cubicBezTo>
                    <a:pt x="3525" y="1090"/>
                    <a:pt x="3524" y="1090"/>
                    <a:pt x="3524" y="1090"/>
                  </a:cubicBezTo>
                  <a:cubicBezTo>
                    <a:pt x="3522" y="1089"/>
                    <a:pt x="3519" y="1089"/>
                    <a:pt x="3516" y="1090"/>
                  </a:cubicBezTo>
                  <a:cubicBezTo>
                    <a:pt x="3503" y="1095"/>
                    <a:pt x="3492" y="1110"/>
                    <a:pt x="3483" y="1123"/>
                  </a:cubicBezTo>
                  <a:cubicBezTo>
                    <a:pt x="3471" y="1140"/>
                    <a:pt x="3456" y="1176"/>
                    <a:pt x="3459" y="1182"/>
                  </a:cubicBezTo>
                  <a:cubicBezTo>
                    <a:pt x="3462" y="1189"/>
                    <a:pt x="3500" y="1164"/>
                    <a:pt x="3515" y="1143"/>
                  </a:cubicBezTo>
                  <a:cubicBezTo>
                    <a:pt x="3523" y="1132"/>
                    <a:pt x="3538" y="1111"/>
                    <a:pt x="3529" y="1095"/>
                  </a:cubicBezTo>
                  <a:cubicBezTo>
                    <a:pt x="3528" y="1093"/>
                    <a:pt x="3527" y="1092"/>
                    <a:pt x="3525" y="1091"/>
                  </a:cubicBezTo>
                  <a:close/>
                  <a:moveTo>
                    <a:pt x="3475" y="1818"/>
                  </a:moveTo>
                  <a:cubicBezTo>
                    <a:pt x="3481" y="1810"/>
                    <a:pt x="3487" y="1802"/>
                    <a:pt x="3492" y="1794"/>
                  </a:cubicBezTo>
                  <a:cubicBezTo>
                    <a:pt x="3499" y="1782"/>
                    <a:pt x="3505" y="1770"/>
                    <a:pt x="3511" y="1758"/>
                  </a:cubicBezTo>
                  <a:cubicBezTo>
                    <a:pt x="3516" y="1745"/>
                    <a:pt x="3522" y="1733"/>
                    <a:pt x="3520" y="1718"/>
                  </a:cubicBezTo>
                  <a:cubicBezTo>
                    <a:pt x="3520" y="1715"/>
                    <a:pt x="3519" y="1712"/>
                    <a:pt x="3517" y="1710"/>
                  </a:cubicBezTo>
                  <a:cubicBezTo>
                    <a:pt x="3515" y="1707"/>
                    <a:pt x="3512" y="1707"/>
                    <a:pt x="3509" y="1708"/>
                  </a:cubicBezTo>
                  <a:cubicBezTo>
                    <a:pt x="3502" y="1710"/>
                    <a:pt x="3498" y="1716"/>
                    <a:pt x="3494" y="1722"/>
                  </a:cubicBezTo>
                  <a:cubicBezTo>
                    <a:pt x="3489" y="1730"/>
                    <a:pt x="3484" y="1738"/>
                    <a:pt x="3481" y="1746"/>
                  </a:cubicBezTo>
                  <a:cubicBezTo>
                    <a:pt x="3475" y="1761"/>
                    <a:pt x="3471" y="1776"/>
                    <a:pt x="3466" y="1792"/>
                  </a:cubicBezTo>
                  <a:cubicBezTo>
                    <a:pt x="3462" y="1806"/>
                    <a:pt x="3453" y="1833"/>
                    <a:pt x="3457" y="1837"/>
                  </a:cubicBezTo>
                  <a:cubicBezTo>
                    <a:pt x="3460" y="1841"/>
                    <a:pt x="3470" y="1826"/>
                    <a:pt x="3475" y="1818"/>
                  </a:cubicBezTo>
                  <a:close/>
                  <a:moveTo>
                    <a:pt x="3434" y="1840"/>
                  </a:moveTo>
                  <a:cubicBezTo>
                    <a:pt x="3428" y="1827"/>
                    <a:pt x="3421" y="1814"/>
                    <a:pt x="3412" y="1802"/>
                  </a:cubicBezTo>
                  <a:cubicBezTo>
                    <a:pt x="3409" y="1797"/>
                    <a:pt x="3405" y="1793"/>
                    <a:pt x="3400" y="1791"/>
                  </a:cubicBezTo>
                  <a:cubicBezTo>
                    <a:pt x="3395" y="1789"/>
                    <a:pt x="3389" y="1791"/>
                    <a:pt x="3386" y="1796"/>
                  </a:cubicBezTo>
                  <a:cubicBezTo>
                    <a:pt x="3384" y="1799"/>
                    <a:pt x="3383" y="1804"/>
                    <a:pt x="3384" y="1808"/>
                  </a:cubicBezTo>
                  <a:cubicBezTo>
                    <a:pt x="3384" y="1812"/>
                    <a:pt x="3385" y="1816"/>
                    <a:pt x="3386" y="1820"/>
                  </a:cubicBezTo>
                  <a:cubicBezTo>
                    <a:pt x="3397" y="1849"/>
                    <a:pt x="3417" y="1869"/>
                    <a:pt x="3437" y="1886"/>
                  </a:cubicBezTo>
                  <a:cubicBezTo>
                    <a:pt x="3439" y="1887"/>
                    <a:pt x="3441" y="1889"/>
                    <a:pt x="3443" y="1889"/>
                  </a:cubicBezTo>
                  <a:cubicBezTo>
                    <a:pt x="3444" y="1890"/>
                    <a:pt x="3445" y="1890"/>
                    <a:pt x="3445" y="1890"/>
                  </a:cubicBezTo>
                  <a:cubicBezTo>
                    <a:pt x="3447" y="1889"/>
                    <a:pt x="3448" y="1889"/>
                    <a:pt x="3449" y="1888"/>
                  </a:cubicBezTo>
                  <a:cubicBezTo>
                    <a:pt x="3453" y="1883"/>
                    <a:pt x="3447" y="1869"/>
                    <a:pt x="3446" y="1865"/>
                  </a:cubicBezTo>
                  <a:cubicBezTo>
                    <a:pt x="3442" y="1856"/>
                    <a:pt x="3438" y="1848"/>
                    <a:pt x="3434" y="1840"/>
                  </a:cubicBezTo>
                  <a:close/>
                  <a:moveTo>
                    <a:pt x="3457" y="1778"/>
                  </a:moveTo>
                  <a:cubicBezTo>
                    <a:pt x="3459" y="1773"/>
                    <a:pt x="3460" y="1767"/>
                    <a:pt x="3461" y="1762"/>
                  </a:cubicBezTo>
                  <a:cubicBezTo>
                    <a:pt x="3463" y="1752"/>
                    <a:pt x="3464" y="1742"/>
                    <a:pt x="3465" y="1731"/>
                  </a:cubicBezTo>
                  <a:cubicBezTo>
                    <a:pt x="3468" y="1715"/>
                    <a:pt x="3469" y="1698"/>
                    <a:pt x="3470" y="1680"/>
                  </a:cubicBezTo>
                  <a:cubicBezTo>
                    <a:pt x="3471" y="1666"/>
                    <a:pt x="3472" y="1643"/>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4"/>
                  </a:cubicBezTo>
                  <a:cubicBezTo>
                    <a:pt x="3450" y="1767"/>
                    <a:pt x="3453" y="1786"/>
                    <a:pt x="3457" y="1778"/>
                  </a:cubicBezTo>
                  <a:close/>
                  <a:moveTo>
                    <a:pt x="3432" y="1751"/>
                  </a:moveTo>
                  <a:cubicBezTo>
                    <a:pt x="3427" y="1736"/>
                    <a:pt x="3422" y="1713"/>
                    <a:pt x="3408" y="1708"/>
                  </a:cubicBezTo>
                  <a:cubicBezTo>
                    <a:pt x="3404" y="1706"/>
                    <a:pt x="3399" y="1707"/>
                    <a:pt x="3396" y="1712"/>
                  </a:cubicBezTo>
                  <a:cubicBezTo>
                    <a:pt x="3392" y="1717"/>
                    <a:pt x="3392" y="1726"/>
                    <a:pt x="3394" y="1733"/>
                  </a:cubicBezTo>
                  <a:cubicBezTo>
                    <a:pt x="3400" y="1754"/>
                    <a:pt x="3408" y="1774"/>
                    <a:pt x="3418" y="1793"/>
                  </a:cubicBezTo>
                  <a:cubicBezTo>
                    <a:pt x="3423" y="1802"/>
                    <a:pt x="3428" y="1811"/>
                    <a:pt x="3434" y="1819"/>
                  </a:cubicBezTo>
                  <a:cubicBezTo>
                    <a:pt x="3437" y="1823"/>
                    <a:pt x="3451" y="1848"/>
                    <a:pt x="3451" y="1838"/>
                  </a:cubicBezTo>
                  <a:cubicBezTo>
                    <a:pt x="3451" y="1826"/>
                    <a:pt x="3448" y="1813"/>
                    <a:pt x="3445" y="1802"/>
                  </a:cubicBezTo>
                  <a:cubicBezTo>
                    <a:pt x="3442" y="1784"/>
                    <a:pt x="3437" y="1767"/>
                    <a:pt x="3432" y="1751"/>
                  </a:cubicBezTo>
                  <a:close/>
                  <a:moveTo>
                    <a:pt x="1221" y="382"/>
                  </a:moveTo>
                  <a:cubicBezTo>
                    <a:pt x="1221" y="382"/>
                    <a:pt x="1220" y="382"/>
                    <a:pt x="1220" y="381"/>
                  </a:cubicBezTo>
                  <a:cubicBezTo>
                    <a:pt x="1218" y="380"/>
                    <a:pt x="1215" y="380"/>
                    <a:pt x="1212" y="381"/>
                  </a:cubicBezTo>
                  <a:cubicBezTo>
                    <a:pt x="1199" y="387"/>
                    <a:pt x="1188" y="401"/>
                    <a:pt x="1179" y="415"/>
                  </a:cubicBezTo>
                  <a:cubicBezTo>
                    <a:pt x="1168" y="432"/>
                    <a:pt x="1152" y="468"/>
                    <a:pt x="1155" y="474"/>
                  </a:cubicBezTo>
                  <a:cubicBezTo>
                    <a:pt x="1158" y="480"/>
                    <a:pt x="1196" y="455"/>
                    <a:pt x="1211" y="435"/>
                  </a:cubicBezTo>
                  <a:cubicBezTo>
                    <a:pt x="1219" y="424"/>
                    <a:pt x="1234" y="402"/>
                    <a:pt x="1225" y="386"/>
                  </a:cubicBezTo>
                  <a:cubicBezTo>
                    <a:pt x="1224" y="385"/>
                    <a:pt x="1223" y="383"/>
                    <a:pt x="1221" y="382"/>
                  </a:cubicBezTo>
                  <a:close/>
                  <a:moveTo>
                    <a:pt x="69" y="2149"/>
                  </a:moveTo>
                  <a:cubicBezTo>
                    <a:pt x="69" y="2149"/>
                    <a:pt x="68" y="2148"/>
                    <a:pt x="68" y="2148"/>
                  </a:cubicBezTo>
                  <a:cubicBezTo>
                    <a:pt x="66" y="2147"/>
                    <a:pt x="63" y="2147"/>
                    <a:pt x="60" y="2148"/>
                  </a:cubicBezTo>
                  <a:cubicBezTo>
                    <a:pt x="55" y="2150"/>
                    <a:pt x="50" y="2154"/>
                    <a:pt x="45" y="2158"/>
                  </a:cubicBezTo>
                  <a:cubicBezTo>
                    <a:pt x="75" y="2158"/>
                    <a:pt x="75" y="2158"/>
                    <a:pt x="75" y="2158"/>
                  </a:cubicBezTo>
                  <a:cubicBezTo>
                    <a:pt x="74" y="2157"/>
                    <a:pt x="74" y="2155"/>
                    <a:pt x="73" y="2153"/>
                  </a:cubicBezTo>
                  <a:cubicBezTo>
                    <a:pt x="72" y="2151"/>
                    <a:pt x="71" y="2150"/>
                    <a:pt x="69" y="2149"/>
                  </a:cubicBezTo>
                  <a:close/>
                  <a:moveTo>
                    <a:pt x="69" y="1443"/>
                  </a:moveTo>
                  <a:cubicBezTo>
                    <a:pt x="69" y="1443"/>
                    <a:pt x="68" y="1443"/>
                    <a:pt x="68" y="1443"/>
                  </a:cubicBezTo>
                  <a:cubicBezTo>
                    <a:pt x="66" y="1441"/>
                    <a:pt x="63" y="1442"/>
                    <a:pt x="60" y="1443"/>
                  </a:cubicBezTo>
                  <a:cubicBezTo>
                    <a:pt x="47" y="1448"/>
                    <a:pt x="36" y="1463"/>
                    <a:pt x="27" y="1476"/>
                  </a:cubicBezTo>
                  <a:cubicBezTo>
                    <a:pt x="16" y="1493"/>
                    <a:pt x="0" y="1529"/>
                    <a:pt x="3" y="1535"/>
                  </a:cubicBezTo>
                  <a:cubicBezTo>
                    <a:pt x="6" y="1542"/>
                    <a:pt x="44" y="1517"/>
                    <a:pt x="59" y="1496"/>
                  </a:cubicBezTo>
                  <a:cubicBezTo>
                    <a:pt x="67" y="1485"/>
                    <a:pt x="82" y="1463"/>
                    <a:pt x="73" y="1448"/>
                  </a:cubicBezTo>
                  <a:cubicBezTo>
                    <a:pt x="72" y="1446"/>
                    <a:pt x="71" y="1444"/>
                    <a:pt x="69" y="1443"/>
                  </a:cubicBezTo>
                  <a:close/>
                  <a:moveTo>
                    <a:pt x="64" y="2073"/>
                  </a:moveTo>
                  <a:cubicBezTo>
                    <a:pt x="64" y="2070"/>
                    <a:pt x="63" y="2067"/>
                    <a:pt x="62" y="2064"/>
                  </a:cubicBezTo>
                  <a:cubicBezTo>
                    <a:pt x="59" y="2062"/>
                    <a:pt x="56" y="2061"/>
                    <a:pt x="53" y="2062"/>
                  </a:cubicBezTo>
                  <a:cubicBezTo>
                    <a:pt x="46" y="2064"/>
                    <a:pt x="42" y="2070"/>
                    <a:pt x="38" y="2077"/>
                  </a:cubicBezTo>
                  <a:cubicBezTo>
                    <a:pt x="33" y="2085"/>
                    <a:pt x="28" y="2092"/>
                    <a:pt x="25" y="2101"/>
                  </a:cubicBezTo>
                  <a:cubicBezTo>
                    <a:pt x="19" y="2116"/>
                    <a:pt x="15" y="2131"/>
                    <a:pt x="10" y="2146"/>
                  </a:cubicBezTo>
                  <a:cubicBezTo>
                    <a:pt x="9" y="2150"/>
                    <a:pt x="8" y="2154"/>
                    <a:pt x="6" y="2158"/>
                  </a:cubicBezTo>
                  <a:cubicBezTo>
                    <a:pt x="30" y="2158"/>
                    <a:pt x="30" y="2158"/>
                    <a:pt x="30" y="2158"/>
                  </a:cubicBezTo>
                  <a:cubicBezTo>
                    <a:pt x="32" y="2155"/>
                    <a:pt x="34" y="2152"/>
                    <a:pt x="36" y="2149"/>
                  </a:cubicBezTo>
                  <a:cubicBezTo>
                    <a:pt x="43" y="2137"/>
                    <a:pt x="49" y="2125"/>
                    <a:pt x="55" y="2112"/>
                  </a:cubicBezTo>
                  <a:cubicBezTo>
                    <a:pt x="60" y="2100"/>
                    <a:pt x="66" y="2088"/>
                    <a:pt x="64" y="2073"/>
                  </a:cubicBezTo>
                  <a:close/>
                  <a:moveTo>
                    <a:pt x="19" y="1467"/>
                  </a:moveTo>
                  <a:cubicBezTo>
                    <a:pt x="25" y="1460"/>
                    <a:pt x="31" y="1451"/>
                    <a:pt x="36" y="1443"/>
                  </a:cubicBezTo>
                  <a:cubicBezTo>
                    <a:pt x="43" y="1432"/>
                    <a:pt x="49" y="1420"/>
                    <a:pt x="55" y="1407"/>
                  </a:cubicBezTo>
                  <a:cubicBezTo>
                    <a:pt x="60" y="1395"/>
                    <a:pt x="66" y="1382"/>
                    <a:pt x="64" y="1367"/>
                  </a:cubicBezTo>
                  <a:cubicBezTo>
                    <a:pt x="64" y="1364"/>
                    <a:pt x="63" y="1361"/>
                    <a:pt x="62" y="1359"/>
                  </a:cubicBezTo>
                  <a:cubicBezTo>
                    <a:pt x="59" y="1356"/>
                    <a:pt x="56" y="1356"/>
                    <a:pt x="53" y="1357"/>
                  </a:cubicBezTo>
                  <a:cubicBezTo>
                    <a:pt x="46" y="1359"/>
                    <a:pt x="42" y="1365"/>
                    <a:pt x="38" y="1371"/>
                  </a:cubicBezTo>
                  <a:cubicBezTo>
                    <a:pt x="33" y="1379"/>
                    <a:pt x="28" y="1387"/>
                    <a:pt x="25" y="1396"/>
                  </a:cubicBezTo>
                  <a:cubicBezTo>
                    <a:pt x="19" y="1410"/>
                    <a:pt x="15" y="1425"/>
                    <a:pt x="10" y="1441"/>
                  </a:cubicBezTo>
                  <a:cubicBezTo>
                    <a:pt x="8" y="1449"/>
                    <a:pt x="4" y="1461"/>
                    <a:pt x="2" y="1470"/>
                  </a:cubicBezTo>
                  <a:cubicBezTo>
                    <a:pt x="2" y="1487"/>
                    <a:pt x="2" y="1487"/>
                    <a:pt x="2" y="1487"/>
                  </a:cubicBezTo>
                  <a:cubicBezTo>
                    <a:pt x="6" y="1488"/>
                    <a:pt x="14" y="1474"/>
                    <a:pt x="19" y="1467"/>
                  </a:cubicBezTo>
                  <a:close/>
                  <a:moveTo>
                    <a:pt x="9" y="1381"/>
                  </a:moveTo>
                  <a:cubicBezTo>
                    <a:pt x="12" y="1364"/>
                    <a:pt x="14" y="1347"/>
                    <a:pt x="14" y="1330"/>
                  </a:cubicBezTo>
                  <a:cubicBezTo>
                    <a:pt x="15" y="1315"/>
                    <a:pt x="16" y="1293"/>
                    <a:pt x="4" y="1285"/>
                  </a:cubicBezTo>
                  <a:cubicBezTo>
                    <a:pt x="3" y="1285"/>
                    <a:pt x="2" y="1285"/>
                    <a:pt x="2" y="1284"/>
                  </a:cubicBezTo>
                  <a:cubicBezTo>
                    <a:pt x="2" y="1425"/>
                    <a:pt x="2" y="1425"/>
                    <a:pt x="2" y="1425"/>
                  </a:cubicBezTo>
                  <a:cubicBezTo>
                    <a:pt x="3" y="1421"/>
                    <a:pt x="4" y="1415"/>
                    <a:pt x="5" y="1411"/>
                  </a:cubicBezTo>
                  <a:cubicBezTo>
                    <a:pt x="7" y="1401"/>
                    <a:pt x="8" y="1391"/>
                    <a:pt x="9" y="1381"/>
                  </a:cubicBezTo>
                  <a:close/>
                  <a:moveTo>
                    <a:pt x="69" y="738"/>
                  </a:moveTo>
                  <a:cubicBezTo>
                    <a:pt x="69" y="738"/>
                    <a:pt x="68" y="737"/>
                    <a:pt x="68" y="737"/>
                  </a:cubicBezTo>
                  <a:cubicBezTo>
                    <a:pt x="66" y="736"/>
                    <a:pt x="63" y="736"/>
                    <a:pt x="60" y="737"/>
                  </a:cubicBezTo>
                  <a:cubicBezTo>
                    <a:pt x="47" y="742"/>
                    <a:pt x="36" y="757"/>
                    <a:pt x="27" y="770"/>
                  </a:cubicBezTo>
                  <a:cubicBezTo>
                    <a:pt x="16" y="787"/>
                    <a:pt x="0" y="823"/>
                    <a:pt x="3" y="830"/>
                  </a:cubicBezTo>
                  <a:cubicBezTo>
                    <a:pt x="6" y="836"/>
                    <a:pt x="44" y="811"/>
                    <a:pt x="59" y="791"/>
                  </a:cubicBezTo>
                  <a:cubicBezTo>
                    <a:pt x="67" y="780"/>
                    <a:pt x="82" y="758"/>
                    <a:pt x="73" y="742"/>
                  </a:cubicBezTo>
                  <a:cubicBezTo>
                    <a:pt x="72" y="740"/>
                    <a:pt x="71" y="739"/>
                    <a:pt x="69" y="738"/>
                  </a:cubicBezTo>
                  <a:close/>
                  <a:moveTo>
                    <a:pt x="14" y="2035"/>
                  </a:moveTo>
                  <a:cubicBezTo>
                    <a:pt x="15" y="2021"/>
                    <a:pt x="16" y="1998"/>
                    <a:pt x="4" y="1991"/>
                  </a:cubicBezTo>
                  <a:cubicBezTo>
                    <a:pt x="3" y="1990"/>
                    <a:pt x="2" y="1990"/>
                    <a:pt x="2" y="1990"/>
                  </a:cubicBezTo>
                  <a:cubicBezTo>
                    <a:pt x="2" y="2131"/>
                    <a:pt x="2" y="2131"/>
                    <a:pt x="2" y="2131"/>
                  </a:cubicBezTo>
                  <a:cubicBezTo>
                    <a:pt x="3" y="2126"/>
                    <a:pt x="4" y="2121"/>
                    <a:pt x="5" y="2117"/>
                  </a:cubicBezTo>
                  <a:cubicBezTo>
                    <a:pt x="7" y="2106"/>
                    <a:pt x="8" y="2096"/>
                    <a:pt x="9" y="2086"/>
                  </a:cubicBezTo>
                  <a:cubicBezTo>
                    <a:pt x="12" y="2069"/>
                    <a:pt x="14" y="2052"/>
                    <a:pt x="14" y="2035"/>
                  </a:cubicBezTo>
                  <a:close/>
                  <a:moveTo>
                    <a:pt x="1153" y="1778"/>
                  </a:moveTo>
                  <a:cubicBezTo>
                    <a:pt x="1155" y="1773"/>
                    <a:pt x="1156" y="1767"/>
                    <a:pt x="1157" y="1762"/>
                  </a:cubicBezTo>
                  <a:cubicBezTo>
                    <a:pt x="1159" y="1752"/>
                    <a:pt x="1160" y="1742"/>
                    <a:pt x="1161" y="1731"/>
                  </a:cubicBezTo>
                  <a:cubicBezTo>
                    <a:pt x="1164" y="1715"/>
                    <a:pt x="1165" y="1698"/>
                    <a:pt x="1166" y="1680"/>
                  </a:cubicBezTo>
                  <a:cubicBezTo>
                    <a:pt x="1167" y="1666"/>
                    <a:pt x="1168" y="1643"/>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4"/>
                  </a:cubicBezTo>
                  <a:cubicBezTo>
                    <a:pt x="1146" y="1767"/>
                    <a:pt x="1149" y="1786"/>
                    <a:pt x="1153" y="1778"/>
                  </a:cubicBezTo>
                  <a:close/>
                  <a:moveTo>
                    <a:pt x="1171" y="1818"/>
                  </a:moveTo>
                  <a:cubicBezTo>
                    <a:pt x="1177" y="1810"/>
                    <a:pt x="1183" y="1802"/>
                    <a:pt x="1188" y="1794"/>
                  </a:cubicBezTo>
                  <a:cubicBezTo>
                    <a:pt x="1195" y="1782"/>
                    <a:pt x="1201" y="1770"/>
                    <a:pt x="1207" y="1758"/>
                  </a:cubicBezTo>
                  <a:cubicBezTo>
                    <a:pt x="1212" y="1745"/>
                    <a:pt x="1218" y="1733"/>
                    <a:pt x="1216" y="1718"/>
                  </a:cubicBezTo>
                  <a:cubicBezTo>
                    <a:pt x="1216" y="1715"/>
                    <a:pt x="1215" y="1712"/>
                    <a:pt x="1214" y="1710"/>
                  </a:cubicBezTo>
                  <a:cubicBezTo>
                    <a:pt x="1211" y="1707"/>
                    <a:pt x="1208" y="1707"/>
                    <a:pt x="1205" y="1708"/>
                  </a:cubicBezTo>
                  <a:cubicBezTo>
                    <a:pt x="1198" y="1710"/>
                    <a:pt x="1194" y="1716"/>
                    <a:pt x="1190" y="1722"/>
                  </a:cubicBezTo>
                  <a:cubicBezTo>
                    <a:pt x="1185" y="1730"/>
                    <a:pt x="1180" y="1738"/>
                    <a:pt x="1177" y="1746"/>
                  </a:cubicBezTo>
                  <a:cubicBezTo>
                    <a:pt x="1171" y="1761"/>
                    <a:pt x="1167" y="1776"/>
                    <a:pt x="1162" y="1792"/>
                  </a:cubicBezTo>
                  <a:cubicBezTo>
                    <a:pt x="1158" y="1806"/>
                    <a:pt x="1149" y="1833"/>
                    <a:pt x="1153" y="1837"/>
                  </a:cubicBezTo>
                  <a:cubicBezTo>
                    <a:pt x="1156" y="1841"/>
                    <a:pt x="1166" y="1826"/>
                    <a:pt x="1171" y="1818"/>
                  </a:cubicBezTo>
                  <a:close/>
                  <a:moveTo>
                    <a:pt x="1221" y="1091"/>
                  </a:moveTo>
                  <a:cubicBezTo>
                    <a:pt x="1221" y="1090"/>
                    <a:pt x="1220" y="1090"/>
                    <a:pt x="1220" y="1090"/>
                  </a:cubicBezTo>
                  <a:cubicBezTo>
                    <a:pt x="1218" y="1089"/>
                    <a:pt x="1215" y="1089"/>
                    <a:pt x="1212" y="1090"/>
                  </a:cubicBezTo>
                  <a:cubicBezTo>
                    <a:pt x="1199" y="1095"/>
                    <a:pt x="1188" y="1110"/>
                    <a:pt x="1179" y="1123"/>
                  </a:cubicBezTo>
                  <a:cubicBezTo>
                    <a:pt x="1168" y="1140"/>
                    <a:pt x="1152" y="1176"/>
                    <a:pt x="1155" y="1182"/>
                  </a:cubicBezTo>
                  <a:cubicBezTo>
                    <a:pt x="1158" y="1189"/>
                    <a:pt x="1196" y="1164"/>
                    <a:pt x="1211" y="1143"/>
                  </a:cubicBezTo>
                  <a:cubicBezTo>
                    <a:pt x="1219" y="1132"/>
                    <a:pt x="1234" y="1111"/>
                    <a:pt x="1225" y="1095"/>
                  </a:cubicBezTo>
                  <a:cubicBezTo>
                    <a:pt x="1224" y="1093"/>
                    <a:pt x="1223" y="1092"/>
                    <a:pt x="1221" y="1091"/>
                  </a:cubicBezTo>
                  <a:close/>
                  <a:moveTo>
                    <a:pt x="69" y="32"/>
                  </a:moveTo>
                  <a:cubicBezTo>
                    <a:pt x="69" y="32"/>
                    <a:pt x="68" y="32"/>
                    <a:pt x="68" y="32"/>
                  </a:cubicBezTo>
                  <a:cubicBezTo>
                    <a:pt x="66" y="30"/>
                    <a:pt x="63" y="31"/>
                    <a:pt x="60" y="32"/>
                  </a:cubicBezTo>
                  <a:cubicBezTo>
                    <a:pt x="47" y="37"/>
                    <a:pt x="36" y="51"/>
                    <a:pt x="27" y="65"/>
                  </a:cubicBezTo>
                  <a:cubicBezTo>
                    <a:pt x="16" y="82"/>
                    <a:pt x="0" y="118"/>
                    <a:pt x="3" y="124"/>
                  </a:cubicBezTo>
                  <a:cubicBezTo>
                    <a:pt x="6" y="130"/>
                    <a:pt x="44" y="105"/>
                    <a:pt x="59" y="85"/>
                  </a:cubicBezTo>
                  <a:cubicBezTo>
                    <a:pt x="67" y="74"/>
                    <a:pt x="82" y="52"/>
                    <a:pt x="73" y="36"/>
                  </a:cubicBezTo>
                  <a:cubicBezTo>
                    <a:pt x="72" y="35"/>
                    <a:pt x="71" y="33"/>
                    <a:pt x="69" y="32"/>
                  </a:cubicBezTo>
                  <a:close/>
                  <a:moveTo>
                    <a:pt x="1221" y="1794"/>
                  </a:moveTo>
                  <a:cubicBezTo>
                    <a:pt x="1221" y="1794"/>
                    <a:pt x="1220" y="1794"/>
                    <a:pt x="1220" y="1794"/>
                  </a:cubicBezTo>
                  <a:cubicBezTo>
                    <a:pt x="1218" y="1792"/>
                    <a:pt x="1215" y="1793"/>
                    <a:pt x="1212" y="1794"/>
                  </a:cubicBezTo>
                  <a:cubicBezTo>
                    <a:pt x="1199" y="1799"/>
                    <a:pt x="1188" y="1813"/>
                    <a:pt x="1179" y="1827"/>
                  </a:cubicBezTo>
                  <a:cubicBezTo>
                    <a:pt x="1168" y="1844"/>
                    <a:pt x="1152" y="1880"/>
                    <a:pt x="1155" y="1886"/>
                  </a:cubicBezTo>
                  <a:cubicBezTo>
                    <a:pt x="1158" y="1892"/>
                    <a:pt x="1196" y="1868"/>
                    <a:pt x="1211" y="1847"/>
                  </a:cubicBezTo>
                  <a:cubicBezTo>
                    <a:pt x="1219" y="1836"/>
                    <a:pt x="1234" y="1814"/>
                    <a:pt x="1225" y="1799"/>
                  </a:cubicBezTo>
                  <a:cubicBezTo>
                    <a:pt x="1224" y="1797"/>
                    <a:pt x="1223" y="1795"/>
                    <a:pt x="1221" y="1794"/>
                  </a:cubicBezTo>
                  <a:close/>
                  <a:moveTo>
                    <a:pt x="1130" y="1840"/>
                  </a:moveTo>
                  <a:cubicBezTo>
                    <a:pt x="1124" y="1827"/>
                    <a:pt x="1117" y="1814"/>
                    <a:pt x="1108" y="1802"/>
                  </a:cubicBezTo>
                  <a:cubicBezTo>
                    <a:pt x="1105" y="1797"/>
                    <a:pt x="1101" y="1793"/>
                    <a:pt x="1096" y="1791"/>
                  </a:cubicBezTo>
                  <a:cubicBezTo>
                    <a:pt x="1091" y="1789"/>
                    <a:pt x="1085" y="1791"/>
                    <a:pt x="1082" y="1796"/>
                  </a:cubicBezTo>
                  <a:cubicBezTo>
                    <a:pt x="1080" y="1799"/>
                    <a:pt x="1079" y="1804"/>
                    <a:pt x="1080" y="1808"/>
                  </a:cubicBezTo>
                  <a:cubicBezTo>
                    <a:pt x="1080" y="1812"/>
                    <a:pt x="1081" y="1816"/>
                    <a:pt x="1082" y="1820"/>
                  </a:cubicBezTo>
                  <a:cubicBezTo>
                    <a:pt x="1093" y="1849"/>
                    <a:pt x="1113" y="1869"/>
                    <a:pt x="1133" y="1886"/>
                  </a:cubicBezTo>
                  <a:cubicBezTo>
                    <a:pt x="1135" y="1887"/>
                    <a:pt x="1137" y="1889"/>
                    <a:pt x="1139" y="1889"/>
                  </a:cubicBezTo>
                  <a:cubicBezTo>
                    <a:pt x="1140" y="1890"/>
                    <a:pt x="1141" y="1890"/>
                    <a:pt x="1142" y="1890"/>
                  </a:cubicBezTo>
                  <a:cubicBezTo>
                    <a:pt x="1143" y="1889"/>
                    <a:pt x="1144" y="1889"/>
                    <a:pt x="1145" y="1888"/>
                  </a:cubicBezTo>
                  <a:cubicBezTo>
                    <a:pt x="1149" y="1883"/>
                    <a:pt x="1143" y="1869"/>
                    <a:pt x="1142" y="1865"/>
                  </a:cubicBezTo>
                  <a:cubicBezTo>
                    <a:pt x="1138" y="1856"/>
                    <a:pt x="1134" y="1848"/>
                    <a:pt x="1130" y="1840"/>
                  </a:cubicBezTo>
                  <a:close/>
                  <a:moveTo>
                    <a:pt x="1128" y="1751"/>
                  </a:moveTo>
                  <a:cubicBezTo>
                    <a:pt x="1124" y="1736"/>
                    <a:pt x="1118" y="1713"/>
                    <a:pt x="1104" y="1708"/>
                  </a:cubicBezTo>
                  <a:cubicBezTo>
                    <a:pt x="1100" y="1706"/>
                    <a:pt x="1095" y="1707"/>
                    <a:pt x="1092" y="1712"/>
                  </a:cubicBezTo>
                  <a:cubicBezTo>
                    <a:pt x="1088" y="1717"/>
                    <a:pt x="1088" y="1726"/>
                    <a:pt x="1090" y="1733"/>
                  </a:cubicBezTo>
                  <a:cubicBezTo>
                    <a:pt x="1096" y="1754"/>
                    <a:pt x="1104" y="1774"/>
                    <a:pt x="1114" y="1793"/>
                  </a:cubicBezTo>
                  <a:cubicBezTo>
                    <a:pt x="1119" y="1802"/>
                    <a:pt x="1125" y="1811"/>
                    <a:pt x="1130" y="1819"/>
                  </a:cubicBezTo>
                  <a:cubicBezTo>
                    <a:pt x="1133" y="1823"/>
                    <a:pt x="1147" y="1848"/>
                    <a:pt x="1147" y="1838"/>
                  </a:cubicBezTo>
                  <a:cubicBezTo>
                    <a:pt x="1147" y="1826"/>
                    <a:pt x="1144" y="1813"/>
                    <a:pt x="1141" y="1802"/>
                  </a:cubicBezTo>
                  <a:cubicBezTo>
                    <a:pt x="1138" y="1784"/>
                    <a:pt x="1133" y="1767"/>
                    <a:pt x="1128" y="1751"/>
                  </a:cubicBezTo>
                  <a:close/>
                </a:path>
              </a:pathLst>
            </a:custGeom>
            <a:solidFill>
              <a:schemeClr val="accent1">
                <a:alpha val="60000"/>
              </a:schemeClr>
            </a:solidFill>
            <a:ln w="9525">
              <a:noFill/>
              <a:round/>
              <a:headEnd/>
              <a:tailEnd/>
            </a:ln>
          </p:spPr>
        </p:sp>
        <p:sp>
          <p:nvSpPr>
            <p:cNvPr id="35" name="Freeform 9">
              <a:extLst>
                <a:ext uri="{FF2B5EF4-FFF2-40B4-BE49-F238E27FC236}">
                  <a16:creationId xmlns:a16="http://schemas.microsoft.com/office/drawing/2014/main" id="{DECC3AC5-B453-403D-BF67-D8502C290C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82493" y="3378"/>
              <a:ext cx="11205925" cy="6851347"/>
            </a:xfrm>
            <a:custGeom>
              <a:avLst/>
              <a:gdLst/>
              <a:ahLst/>
              <a:cxnLst/>
              <a:rect l="0" t="0" r="r" b="b"/>
              <a:pathLst>
                <a:path w="3531" h="2158">
                  <a:moveTo>
                    <a:pt x="1203" y="57"/>
                  </a:moveTo>
                  <a:cubicBezTo>
                    <a:pt x="1206" y="61"/>
                    <a:pt x="1220" y="86"/>
                    <a:pt x="1220" y="75"/>
                  </a:cubicBezTo>
                  <a:cubicBezTo>
                    <a:pt x="1220" y="64"/>
                    <a:pt x="1217" y="51"/>
                    <a:pt x="1214" y="40"/>
                  </a:cubicBezTo>
                  <a:cubicBezTo>
                    <a:pt x="1211" y="26"/>
                    <a:pt x="1208" y="13"/>
                    <a:pt x="1205" y="0"/>
                  </a:cubicBezTo>
                  <a:cubicBezTo>
                    <a:pt x="1173" y="0"/>
                    <a:pt x="1173" y="0"/>
                    <a:pt x="1173" y="0"/>
                  </a:cubicBezTo>
                  <a:cubicBezTo>
                    <a:pt x="1177" y="11"/>
                    <a:pt x="1182" y="21"/>
                    <a:pt x="1187" y="31"/>
                  </a:cubicBezTo>
                  <a:cubicBezTo>
                    <a:pt x="1192" y="40"/>
                    <a:pt x="1198" y="49"/>
                    <a:pt x="1203" y="57"/>
                  </a:cubicBezTo>
                  <a:close/>
                  <a:moveTo>
                    <a:pt x="1226" y="16"/>
                  </a:moveTo>
                  <a:cubicBezTo>
                    <a:pt x="1228" y="11"/>
                    <a:pt x="1229" y="5"/>
                    <a:pt x="1230" y="0"/>
                  </a:cubicBezTo>
                  <a:cubicBezTo>
                    <a:pt x="1218" y="0"/>
                    <a:pt x="1218" y="0"/>
                    <a:pt x="1218" y="0"/>
                  </a:cubicBezTo>
                  <a:cubicBezTo>
                    <a:pt x="1218" y="1"/>
                    <a:pt x="1218" y="2"/>
                    <a:pt x="1218" y="2"/>
                  </a:cubicBezTo>
                  <a:cubicBezTo>
                    <a:pt x="1219" y="5"/>
                    <a:pt x="1222" y="24"/>
                    <a:pt x="1226" y="16"/>
                  </a:cubicBezTo>
                  <a:close/>
                  <a:moveTo>
                    <a:pt x="1155" y="58"/>
                  </a:moveTo>
                  <a:cubicBezTo>
                    <a:pt x="1166" y="87"/>
                    <a:pt x="1186" y="107"/>
                    <a:pt x="1206" y="124"/>
                  </a:cubicBezTo>
                  <a:cubicBezTo>
                    <a:pt x="1208" y="125"/>
                    <a:pt x="1210" y="127"/>
                    <a:pt x="1212" y="127"/>
                  </a:cubicBezTo>
                  <a:cubicBezTo>
                    <a:pt x="1213" y="128"/>
                    <a:pt x="1214" y="128"/>
                    <a:pt x="1215" y="128"/>
                  </a:cubicBezTo>
                  <a:cubicBezTo>
                    <a:pt x="1216" y="127"/>
                    <a:pt x="1217" y="127"/>
                    <a:pt x="1218" y="125"/>
                  </a:cubicBezTo>
                  <a:cubicBezTo>
                    <a:pt x="1222" y="121"/>
                    <a:pt x="1216" y="107"/>
                    <a:pt x="1215" y="102"/>
                  </a:cubicBezTo>
                  <a:cubicBezTo>
                    <a:pt x="1211" y="94"/>
                    <a:pt x="1207" y="86"/>
                    <a:pt x="1203" y="78"/>
                  </a:cubicBezTo>
                  <a:cubicBezTo>
                    <a:pt x="1197" y="65"/>
                    <a:pt x="1190" y="52"/>
                    <a:pt x="1181" y="40"/>
                  </a:cubicBezTo>
                  <a:cubicBezTo>
                    <a:pt x="1178" y="35"/>
                    <a:pt x="1174" y="31"/>
                    <a:pt x="1169" y="29"/>
                  </a:cubicBezTo>
                  <a:cubicBezTo>
                    <a:pt x="1164" y="27"/>
                    <a:pt x="1158" y="29"/>
                    <a:pt x="1155" y="34"/>
                  </a:cubicBezTo>
                  <a:cubicBezTo>
                    <a:pt x="1153" y="37"/>
                    <a:pt x="1152" y="42"/>
                    <a:pt x="1153" y="46"/>
                  </a:cubicBezTo>
                  <a:cubicBezTo>
                    <a:pt x="1153" y="50"/>
                    <a:pt x="1154" y="54"/>
                    <a:pt x="1155" y="58"/>
                  </a:cubicBezTo>
                  <a:close/>
                  <a:moveTo>
                    <a:pt x="1229" y="580"/>
                  </a:moveTo>
                  <a:cubicBezTo>
                    <a:pt x="1224" y="577"/>
                    <a:pt x="1217" y="579"/>
                    <a:pt x="1213" y="584"/>
                  </a:cubicBezTo>
                  <a:cubicBezTo>
                    <a:pt x="1209" y="589"/>
                    <a:pt x="1207" y="596"/>
                    <a:pt x="1206" y="603"/>
                  </a:cubicBezTo>
                  <a:cubicBezTo>
                    <a:pt x="1207" y="629"/>
                    <a:pt x="1210" y="653"/>
                    <a:pt x="1213" y="678"/>
                  </a:cubicBezTo>
                  <a:cubicBezTo>
                    <a:pt x="1215" y="688"/>
                    <a:pt x="1216" y="698"/>
                    <a:pt x="1218" y="708"/>
                  </a:cubicBezTo>
                  <a:cubicBezTo>
                    <a:pt x="1219" y="711"/>
                    <a:pt x="1222" y="729"/>
                    <a:pt x="1226" y="721"/>
                  </a:cubicBezTo>
                  <a:cubicBezTo>
                    <a:pt x="1228" y="717"/>
                    <a:pt x="1229" y="710"/>
                    <a:pt x="1230" y="705"/>
                  </a:cubicBezTo>
                  <a:cubicBezTo>
                    <a:pt x="1232" y="695"/>
                    <a:pt x="1233" y="685"/>
                    <a:pt x="1234" y="675"/>
                  </a:cubicBezTo>
                  <a:cubicBezTo>
                    <a:pt x="1237" y="658"/>
                    <a:pt x="1238" y="641"/>
                    <a:pt x="1239" y="624"/>
                  </a:cubicBezTo>
                  <a:cubicBezTo>
                    <a:pt x="1240" y="610"/>
                    <a:pt x="1241" y="587"/>
                    <a:pt x="1229" y="580"/>
                  </a:cubicBezTo>
                  <a:close/>
                  <a:moveTo>
                    <a:pt x="1201" y="694"/>
                  </a:moveTo>
                  <a:cubicBezTo>
                    <a:pt x="1197" y="680"/>
                    <a:pt x="1191" y="656"/>
                    <a:pt x="1177" y="651"/>
                  </a:cubicBezTo>
                  <a:cubicBezTo>
                    <a:pt x="1173" y="650"/>
                    <a:pt x="1168" y="651"/>
                    <a:pt x="1165" y="655"/>
                  </a:cubicBezTo>
                  <a:cubicBezTo>
                    <a:pt x="1161" y="661"/>
                    <a:pt x="1161" y="669"/>
                    <a:pt x="1163" y="676"/>
                  </a:cubicBezTo>
                  <a:cubicBezTo>
                    <a:pt x="1169" y="697"/>
                    <a:pt x="1177" y="718"/>
                    <a:pt x="1187" y="736"/>
                  </a:cubicBezTo>
                  <a:cubicBezTo>
                    <a:pt x="1192" y="745"/>
                    <a:pt x="1198" y="754"/>
                    <a:pt x="1203" y="763"/>
                  </a:cubicBezTo>
                  <a:cubicBezTo>
                    <a:pt x="1206" y="767"/>
                    <a:pt x="1220" y="791"/>
                    <a:pt x="1220" y="781"/>
                  </a:cubicBezTo>
                  <a:cubicBezTo>
                    <a:pt x="1220" y="769"/>
                    <a:pt x="1217" y="757"/>
                    <a:pt x="1214" y="745"/>
                  </a:cubicBezTo>
                  <a:cubicBezTo>
                    <a:pt x="1211" y="728"/>
                    <a:pt x="1206" y="711"/>
                    <a:pt x="1201" y="694"/>
                  </a:cubicBezTo>
                  <a:close/>
                  <a:moveTo>
                    <a:pt x="1244" y="762"/>
                  </a:moveTo>
                  <a:cubicBezTo>
                    <a:pt x="1250" y="754"/>
                    <a:pt x="1256" y="746"/>
                    <a:pt x="1261" y="737"/>
                  </a:cubicBezTo>
                  <a:cubicBezTo>
                    <a:pt x="1268" y="726"/>
                    <a:pt x="1274" y="714"/>
                    <a:pt x="1280" y="701"/>
                  </a:cubicBezTo>
                  <a:cubicBezTo>
                    <a:pt x="1285" y="689"/>
                    <a:pt x="1291" y="677"/>
                    <a:pt x="1289" y="662"/>
                  </a:cubicBezTo>
                  <a:cubicBezTo>
                    <a:pt x="1289" y="659"/>
                    <a:pt x="1288" y="655"/>
                    <a:pt x="1287" y="653"/>
                  </a:cubicBezTo>
                  <a:cubicBezTo>
                    <a:pt x="1284" y="650"/>
                    <a:pt x="1281" y="650"/>
                    <a:pt x="1278" y="651"/>
                  </a:cubicBezTo>
                  <a:cubicBezTo>
                    <a:pt x="1271" y="653"/>
                    <a:pt x="1267" y="659"/>
                    <a:pt x="1263" y="666"/>
                  </a:cubicBezTo>
                  <a:cubicBezTo>
                    <a:pt x="1258" y="673"/>
                    <a:pt x="1253" y="681"/>
                    <a:pt x="1250" y="690"/>
                  </a:cubicBezTo>
                  <a:cubicBezTo>
                    <a:pt x="1244" y="705"/>
                    <a:pt x="1240" y="720"/>
                    <a:pt x="1235" y="735"/>
                  </a:cubicBezTo>
                  <a:cubicBezTo>
                    <a:pt x="1231" y="750"/>
                    <a:pt x="1222" y="776"/>
                    <a:pt x="1226" y="780"/>
                  </a:cubicBezTo>
                  <a:cubicBezTo>
                    <a:pt x="1229" y="784"/>
                    <a:pt x="1239" y="769"/>
                    <a:pt x="1244" y="762"/>
                  </a:cubicBezTo>
                  <a:close/>
                  <a:moveTo>
                    <a:pt x="3" y="408"/>
                  </a:moveTo>
                  <a:cubicBezTo>
                    <a:pt x="14" y="437"/>
                    <a:pt x="34" y="457"/>
                    <a:pt x="54" y="474"/>
                  </a:cubicBezTo>
                  <a:cubicBezTo>
                    <a:pt x="56" y="475"/>
                    <a:pt x="58" y="477"/>
                    <a:pt x="60" y="477"/>
                  </a:cubicBezTo>
                  <a:cubicBezTo>
                    <a:pt x="61" y="478"/>
                    <a:pt x="62" y="478"/>
                    <a:pt x="63" y="477"/>
                  </a:cubicBezTo>
                  <a:cubicBezTo>
                    <a:pt x="64" y="477"/>
                    <a:pt x="65" y="477"/>
                    <a:pt x="66" y="475"/>
                  </a:cubicBezTo>
                  <a:cubicBezTo>
                    <a:pt x="70" y="470"/>
                    <a:pt x="64" y="457"/>
                    <a:pt x="63" y="452"/>
                  </a:cubicBezTo>
                  <a:cubicBezTo>
                    <a:pt x="59" y="444"/>
                    <a:pt x="55" y="436"/>
                    <a:pt x="51" y="428"/>
                  </a:cubicBezTo>
                  <a:cubicBezTo>
                    <a:pt x="45" y="415"/>
                    <a:pt x="38" y="402"/>
                    <a:pt x="29" y="390"/>
                  </a:cubicBezTo>
                  <a:cubicBezTo>
                    <a:pt x="26" y="385"/>
                    <a:pt x="22" y="380"/>
                    <a:pt x="17" y="379"/>
                  </a:cubicBezTo>
                  <a:cubicBezTo>
                    <a:pt x="12" y="377"/>
                    <a:pt x="6" y="379"/>
                    <a:pt x="3" y="384"/>
                  </a:cubicBezTo>
                  <a:cubicBezTo>
                    <a:pt x="1" y="387"/>
                    <a:pt x="0" y="392"/>
                    <a:pt x="1" y="396"/>
                  </a:cubicBezTo>
                  <a:cubicBezTo>
                    <a:pt x="1" y="400"/>
                    <a:pt x="2" y="404"/>
                    <a:pt x="3" y="408"/>
                  </a:cubicBezTo>
                  <a:close/>
                  <a:moveTo>
                    <a:pt x="1155" y="763"/>
                  </a:moveTo>
                  <a:cubicBezTo>
                    <a:pt x="1166" y="793"/>
                    <a:pt x="1186" y="812"/>
                    <a:pt x="1206" y="829"/>
                  </a:cubicBezTo>
                  <a:cubicBezTo>
                    <a:pt x="1208" y="831"/>
                    <a:pt x="1210" y="832"/>
                    <a:pt x="1212" y="833"/>
                  </a:cubicBezTo>
                  <a:cubicBezTo>
                    <a:pt x="1213" y="833"/>
                    <a:pt x="1214" y="833"/>
                    <a:pt x="1215" y="833"/>
                  </a:cubicBezTo>
                  <a:cubicBezTo>
                    <a:pt x="1216" y="833"/>
                    <a:pt x="1217" y="832"/>
                    <a:pt x="1218" y="831"/>
                  </a:cubicBezTo>
                  <a:cubicBezTo>
                    <a:pt x="1222" y="826"/>
                    <a:pt x="1216" y="813"/>
                    <a:pt x="1215" y="808"/>
                  </a:cubicBezTo>
                  <a:cubicBezTo>
                    <a:pt x="1211" y="800"/>
                    <a:pt x="1207" y="792"/>
                    <a:pt x="1203" y="784"/>
                  </a:cubicBezTo>
                  <a:cubicBezTo>
                    <a:pt x="1197" y="771"/>
                    <a:pt x="1190" y="757"/>
                    <a:pt x="1181" y="746"/>
                  </a:cubicBezTo>
                  <a:cubicBezTo>
                    <a:pt x="1178" y="741"/>
                    <a:pt x="1174" y="736"/>
                    <a:pt x="1169" y="734"/>
                  </a:cubicBezTo>
                  <a:cubicBezTo>
                    <a:pt x="1164" y="733"/>
                    <a:pt x="1158" y="734"/>
                    <a:pt x="1155" y="740"/>
                  </a:cubicBezTo>
                  <a:cubicBezTo>
                    <a:pt x="1153" y="743"/>
                    <a:pt x="1152" y="747"/>
                    <a:pt x="1153" y="751"/>
                  </a:cubicBezTo>
                  <a:cubicBezTo>
                    <a:pt x="1153" y="756"/>
                    <a:pt x="1154" y="759"/>
                    <a:pt x="1155" y="763"/>
                  </a:cubicBezTo>
                  <a:close/>
                  <a:moveTo>
                    <a:pt x="49" y="1047"/>
                  </a:moveTo>
                  <a:cubicBezTo>
                    <a:pt x="45" y="1032"/>
                    <a:pt x="39" y="1009"/>
                    <a:pt x="26" y="1004"/>
                  </a:cubicBezTo>
                  <a:cubicBezTo>
                    <a:pt x="21" y="1003"/>
                    <a:pt x="16" y="1004"/>
                    <a:pt x="13" y="1008"/>
                  </a:cubicBezTo>
                  <a:cubicBezTo>
                    <a:pt x="9" y="1014"/>
                    <a:pt x="9" y="1022"/>
                    <a:pt x="11" y="1029"/>
                  </a:cubicBezTo>
                  <a:cubicBezTo>
                    <a:pt x="17" y="1050"/>
                    <a:pt x="25" y="1070"/>
                    <a:pt x="35" y="1089"/>
                  </a:cubicBezTo>
                  <a:cubicBezTo>
                    <a:pt x="40" y="1098"/>
                    <a:pt x="46" y="1107"/>
                    <a:pt x="51" y="1116"/>
                  </a:cubicBezTo>
                  <a:cubicBezTo>
                    <a:pt x="54" y="1120"/>
                    <a:pt x="68" y="1144"/>
                    <a:pt x="68" y="1134"/>
                  </a:cubicBezTo>
                  <a:cubicBezTo>
                    <a:pt x="68" y="1122"/>
                    <a:pt x="65" y="1109"/>
                    <a:pt x="62" y="1098"/>
                  </a:cubicBezTo>
                  <a:cubicBezTo>
                    <a:pt x="59" y="1081"/>
                    <a:pt x="54" y="1064"/>
                    <a:pt x="49" y="1047"/>
                  </a:cubicBezTo>
                  <a:close/>
                  <a:moveTo>
                    <a:pt x="74" y="425"/>
                  </a:moveTo>
                  <a:cubicBezTo>
                    <a:pt x="77" y="429"/>
                    <a:pt x="87" y="413"/>
                    <a:pt x="92" y="406"/>
                  </a:cubicBezTo>
                  <a:cubicBezTo>
                    <a:pt x="98" y="398"/>
                    <a:pt x="104" y="390"/>
                    <a:pt x="109" y="382"/>
                  </a:cubicBezTo>
                  <a:cubicBezTo>
                    <a:pt x="116" y="370"/>
                    <a:pt x="122" y="358"/>
                    <a:pt x="128" y="346"/>
                  </a:cubicBezTo>
                  <a:cubicBezTo>
                    <a:pt x="133" y="333"/>
                    <a:pt x="139" y="321"/>
                    <a:pt x="137" y="306"/>
                  </a:cubicBezTo>
                  <a:cubicBezTo>
                    <a:pt x="137" y="303"/>
                    <a:pt x="136" y="300"/>
                    <a:pt x="135" y="298"/>
                  </a:cubicBezTo>
                  <a:cubicBezTo>
                    <a:pt x="132" y="295"/>
                    <a:pt x="129" y="295"/>
                    <a:pt x="126" y="295"/>
                  </a:cubicBezTo>
                  <a:cubicBezTo>
                    <a:pt x="119" y="297"/>
                    <a:pt x="115" y="303"/>
                    <a:pt x="111" y="310"/>
                  </a:cubicBezTo>
                  <a:cubicBezTo>
                    <a:pt x="106" y="318"/>
                    <a:pt x="101" y="325"/>
                    <a:pt x="98" y="334"/>
                  </a:cubicBezTo>
                  <a:cubicBezTo>
                    <a:pt x="92" y="349"/>
                    <a:pt x="88" y="364"/>
                    <a:pt x="83" y="379"/>
                  </a:cubicBezTo>
                  <a:cubicBezTo>
                    <a:pt x="79" y="394"/>
                    <a:pt x="70" y="420"/>
                    <a:pt x="74" y="425"/>
                  </a:cubicBezTo>
                  <a:close/>
                  <a:moveTo>
                    <a:pt x="35" y="380"/>
                  </a:moveTo>
                  <a:cubicBezTo>
                    <a:pt x="40" y="390"/>
                    <a:pt x="46" y="399"/>
                    <a:pt x="51" y="407"/>
                  </a:cubicBezTo>
                  <a:cubicBezTo>
                    <a:pt x="54" y="411"/>
                    <a:pt x="68" y="435"/>
                    <a:pt x="68" y="425"/>
                  </a:cubicBezTo>
                  <a:cubicBezTo>
                    <a:pt x="68" y="414"/>
                    <a:pt x="65" y="401"/>
                    <a:pt x="62" y="390"/>
                  </a:cubicBezTo>
                  <a:cubicBezTo>
                    <a:pt x="59" y="372"/>
                    <a:pt x="54" y="355"/>
                    <a:pt x="49" y="338"/>
                  </a:cubicBezTo>
                  <a:cubicBezTo>
                    <a:pt x="45" y="324"/>
                    <a:pt x="39" y="300"/>
                    <a:pt x="26" y="296"/>
                  </a:cubicBezTo>
                  <a:cubicBezTo>
                    <a:pt x="21" y="294"/>
                    <a:pt x="16" y="295"/>
                    <a:pt x="13" y="300"/>
                  </a:cubicBezTo>
                  <a:cubicBezTo>
                    <a:pt x="9" y="305"/>
                    <a:pt x="9" y="314"/>
                    <a:pt x="11" y="320"/>
                  </a:cubicBezTo>
                  <a:cubicBezTo>
                    <a:pt x="17" y="342"/>
                    <a:pt x="25" y="362"/>
                    <a:pt x="35" y="380"/>
                  </a:cubicBezTo>
                  <a:close/>
                  <a:moveTo>
                    <a:pt x="66" y="352"/>
                  </a:moveTo>
                  <a:cubicBezTo>
                    <a:pt x="67" y="355"/>
                    <a:pt x="70" y="374"/>
                    <a:pt x="74" y="366"/>
                  </a:cubicBezTo>
                  <a:cubicBezTo>
                    <a:pt x="76" y="361"/>
                    <a:pt x="77" y="355"/>
                    <a:pt x="78" y="350"/>
                  </a:cubicBezTo>
                  <a:cubicBezTo>
                    <a:pt x="80" y="340"/>
                    <a:pt x="81" y="329"/>
                    <a:pt x="82" y="319"/>
                  </a:cubicBezTo>
                  <a:cubicBezTo>
                    <a:pt x="85" y="302"/>
                    <a:pt x="87" y="285"/>
                    <a:pt x="87" y="268"/>
                  </a:cubicBezTo>
                  <a:cubicBezTo>
                    <a:pt x="88" y="254"/>
                    <a:pt x="89" y="231"/>
                    <a:pt x="77" y="224"/>
                  </a:cubicBezTo>
                  <a:cubicBezTo>
                    <a:pt x="72" y="221"/>
                    <a:pt x="65" y="223"/>
                    <a:pt x="61" y="228"/>
                  </a:cubicBezTo>
                  <a:cubicBezTo>
                    <a:pt x="57" y="233"/>
                    <a:pt x="55" y="240"/>
                    <a:pt x="54" y="248"/>
                  </a:cubicBezTo>
                  <a:cubicBezTo>
                    <a:pt x="55" y="273"/>
                    <a:pt x="58" y="298"/>
                    <a:pt x="61" y="323"/>
                  </a:cubicBezTo>
                  <a:cubicBezTo>
                    <a:pt x="63" y="333"/>
                    <a:pt x="64" y="342"/>
                    <a:pt x="66" y="352"/>
                  </a:cubicBezTo>
                  <a:close/>
                  <a:moveTo>
                    <a:pt x="77" y="932"/>
                  </a:moveTo>
                  <a:cubicBezTo>
                    <a:pt x="72" y="929"/>
                    <a:pt x="65" y="931"/>
                    <a:pt x="61" y="937"/>
                  </a:cubicBezTo>
                  <a:cubicBezTo>
                    <a:pt x="57" y="942"/>
                    <a:pt x="55" y="949"/>
                    <a:pt x="54" y="956"/>
                  </a:cubicBezTo>
                  <a:cubicBezTo>
                    <a:pt x="55" y="981"/>
                    <a:pt x="58" y="1006"/>
                    <a:pt x="61" y="1031"/>
                  </a:cubicBezTo>
                  <a:cubicBezTo>
                    <a:pt x="63" y="1041"/>
                    <a:pt x="64" y="1051"/>
                    <a:pt x="66" y="1061"/>
                  </a:cubicBezTo>
                  <a:cubicBezTo>
                    <a:pt x="67" y="1064"/>
                    <a:pt x="70" y="1082"/>
                    <a:pt x="74" y="1074"/>
                  </a:cubicBezTo>
                  <a:cubicBezTo>
                    <a:pt x="76" y="1069"/>
                    <a:pt x="77" y="1063"/>
                    <a:pt x="78" y="1058"/>
                  </a:cubicBezTo>
                  <a:cubicBezTo>
                    <a:pt x="80" y="1048"/>
                    <a:pt x="81" y="1038"/>
                    <a:pt x="82" y="1028"/>
                  </a:cubicBezTo>
                  <a:cubicBezTo>
                    <a:pt x="85" y="1011"/>
                    <a:pt x="87" y="994"/>
                    <a:pt x="87" y="977"/>
                  </a:cubicBezTo>
                  <a:cubicBezTo>
                    <a:pt x="88" y="963"/>
                    <a:pt x="89" y="940"/>
                    <a:pt x="77" y="932"/>
                  </a:cubicBezTo>
                  <a:close/>
                  <a:moveTo>
                    <a:pt x="74" y="1133"/>
                  </a:moveTo>
                  <a:cubicBezTo>
                    <a:pt x="77" y="1137"/>
                    <a:pt x="87" y="1122"/>
                    <a:pt x="92" y="1115"/>
                  </a:cubicBezTo>
                  <a:cubicBezTo>
                    <a:pt x="98" y="1107"/>
                    <a:pt x="104" y="1099"/>
                    <a:pt x="109" y="1090"/>
                  </a:cubicBezTo>
                  <a:cubicBezTo>
                    <a:pt x="116" y="1079"/>
                    <a:pt x="122" y="1067"/>
                    <a:pt x="128" y="1054"/>
                  </a:cubicBezTo>
                  <a:cubicBezTo>
                    <a:pt x="133" y="1042"/>
                    <a:pt x="139" y="1029"/>
                    <a:pt x="137" y="1015"/>
                  </a:cubicBezTo>
                  <a:cubicBezTo>
                    <a:pt x="137" y="1011"/>
                    <a:pt x="136" y="1008"/>
                    <a:pt x="135" y="1006"/>
                  </a:cubicBezTo>
                  <a:cubicBezTo>
                    <a:pt x="132" y="1003"/>
                    <a:pt x="129" y="1003"/>
                    <a:pt x="126" y="1004"/>
                  </a:cubicBezTo>
                  <a:cubicBezTo>
                    <a:pt x="119" y="1006"/>
                    <a:pt x="115" y="1012"/>
                    <a:pt x="111" y="1019"/>
                  </a:cubicBezTo>
                  <a:cubicBezTo>
                    <a:pt x="106" y="1026"/>
                    <a:pt x="101" y="1034"/>
                    <a:pt x="98" y="1043"/>
                  </a:cubicBezTo>
                  <a:cubicBezTo>
                    <a:pt x="92" y="1058"/>
                    <a:pt x="88" y="1073"/>
                    <a:pt x="83" y="1088"/>
                  </a:cubicBezTo>
                  <a:cubicBezTo>
                    <a:pt x="79" y="1103"/>
                    <a:pt x="70" y="1129"/>
                    <a:pt x="74" y="1133"/>
                  </a:cubicBezTo>
                  <a:close/>
                  <a:moveTo>
                    <a:pt x="1201" y="1400"/>
                  </a:moveTo>
                  <a:cubicBezTo>
                    <a:pt x="1197" y="1385"/>
                    <a:pt x="1191" y="1362"/>
                    <a:pt x="1177" y="1357"/>
                  </a:cubicBezTo>
                  <a:cubicBezTo>
                    <a:pt x="1173" y="1355"/>
                    <a:pt x="1168" y="1357"/>
                    <a:pt x="1165" y="1361"/>
                  </a:cubicBezTo>
                  <a:cubicBezTo>
                    <a:pt x="1161" y="1366"/>
                    <a:pt x="1161" y="1375"/>
                    <a:pt x="1163" y="1382"/>
                  </a:cubicBezTo>
                  <a:cubicBezTo>
                    <a:pt x="1169" y="1403"/>
                    <a:pt x="1177" y="1423"/>
                    <a:pt x="1187" y="1442"/>
                  </a:cubicBezTo>
                  <a:cubicBezTo>
                    <a:pt x="1192" y="1451"/>
                    <a:pt x="1198" y="1460"/>
                    <a:pt x="1203" y="1468"/>
                  </a:cubicBezTo>
                  <a:cubicBezTo>
                    <a:pt x="1206" y="1473"/>
                    <a:pt x="1220" y="1497"/>
                    <a:pt x="1220" y="1487"/>
                  </a:cubicBezTo>
                  <a:cubicBezTo>
                    <a:pt x="1220" y="1475"/>
                    <a:pt x="1217" y="1462"/>
                    <a:pt x="1214" y="1451"/>
                  </a:cubicBezTo>
                  <a:cubicBezTo>
                    <a:pt x="1211" y="1434"/>
                    <a:pt x="1206" y="1416"/>
                    <a:pt x="1201" y="1400"/>
                  </a:cubicBezTo>
                  <a:close/>
                  <a:moveTo>
                    <a:pt x="2339" y="380"/>
                  </a:moveTo>
                  <a:cubicBezTo>
                    <a:pt x="2344" y="390"/>
                    <a:pt x="2349" y="399"/>
                    <a:pt x="2355" y="407"/>
                  </a:cubicBezTo>
                  <a:cubicBezTo>
                    <a:pt x="2358" y="411"/>
                    <a:pt x="2372" y="435"/>
                    <a:pt x="2372" y="425"/>
                  </a:cubicBezTo>
                  <a:cubicBezTo>
                    <a:pt x="2372" y="414"/>
                    <a:pt x="2369" y="401"/>
                    <a:pt x="2366" y="390"/>
                  </a:cubicBezTo>
                  <a:cubicBezTo>
                    <a:pt x="2363" y="372"/>
                    <a:pt x="2358" y="355"/>
                    <a:pt x="2353" y="338"/>
                  </a:cubicBezTo>
                  <a:cubicBezTo>
                    <a:pt x="2348" y="324"/>
                    <a:pt x="2343" y="300"/>
                    <a:pt x="2329" y="296"/>
                  </a:cubicBezTo>
                  <a:cubicBezTo>
                    <a:pt x="2325" y="294"/>
                    <a:pt x="2320" y="295"/>
                    <a:pt x="2317" y="300"/>
                  </a:cubicBezTo>
                  <a:cubicBezTo>
                    <a:pt x="2313" y="305"/>
                    <a:pt x="2313" y="314"/>
                    <a:pt x="2315" y="320"/>
                  </a:cubicBezTo>
                  <a:cubicBezTo>
                    <a:pt x="2321" y="342"/>
                    <a:pt x="2329" y="362"/>
                    <a:pt x="2339" y="380"/>
                  </a:cubicBezTo>
                  <a:close/>
                  <a:moveTo>
                    <a:pt x="2378" y="425"/>
                  </a:moveTo>
                  <a:cubicBezTo>
                    <a:pt x="2381" y="429"/>
                    <a:pt x="2391" y="413"/>
                    <a:pt x="2396" y="406"/>
                  </a:cubicBezTo>
                  <a:cubicBezTo>
                    <a:pt x="2402" y="398"/>
                    <a:pt x="2408" y="390"/>
                    <a:pt x="2413" y="382"/>
                  </a:cubicBezTo>
                  <a:cubicBezTo>
                    <a:pt x="2420" y="370"/>
                    <a:pt x="2426" y="358"/>
                    <a:pt x="2432" y="346"/>
                  </a:cubicBezTo>
                  <a:cubicBezTo>
                    <a:pt x="2437" y="333"/>
                    <a:pt x="2443" y="321"/>
                    <a:pt x="2441" y="306"/>
                  </a:cubicBezTo>
                  <a:cubicBezTo>
                    <a:pt x="2441" y="303"/>
                    <a:pt x="2440" y="300"/>
                    <a:pt x="2439" y="298"/>
                  </a:cubicBezTo>
                  <a:cubicBezTo>
                    <a:pt x="2436" y="295"/>
                    <a:pt x="2433" y="295"/>
                    <a:pt x="2430" y="295"/>
                  </a:cubicBezTo>
                  <a:cubicBezTo>
                    <a:pt x="2423" y="297"/>
                    <a:pt x="2419" y="303"/>
                    <a:pt x="2415" y="310"/>
                  </a:cubicBezTo>
                  <a:cubicBezTo>
                    <a:pt x="2410" y="318"/>
                    <a:pt x="2405" y="325"/>
                    <a:pt x="2402" y="334"/>
                  </a:cubicBezTo>
                  <a:cubicBezTo>
                    <a:pt x="2396" y="349"/>
                    <a:pt x="2392" y="364"/>
                    <a:pt x="2387" y="379"/>
                  </a:cubicBezTo>
                  <a:cubicBezTo>
                    <a:pt x="2383" y="394"/>
                    <a:pt x="2374" y="420"/>
                    <a:pt x="2378" y="425"/>
                  </a:cubicBezTo>
                  <a:close/>
                  <a:moveTo>
                    <a:pt x="3481" y="1357"/>
                  </a:moveTo>
                  <a:cubicBezTo>
                    <a:pt x="3477" y="1355"/>
                    <a:pt x="3472" y="1357"/>
                    <a:pt x="3469" y="1361"/>
                  </a:cubicBezTo>
                  <a:cubicBezTo>
                    <a:pt x="3465" y="1366"/>
                    <a:pt x="3465" y="1375"/>
                    <a:pt x="3467" y="1382"/>
                  </a:cubicBezTo>
                  <a:cubicBezTo>
                    <a:pt x="3473" y="1403"/>
                    <a:pt x="3481" y="1423"/>
                    <a:pt x="3491" y="1442"/>
                  </a:cubicBezTo>
                  <a:cubicBezTo>
                    <a:pt x="3496" y="1451"/>
                    <a:pt x="3501" y="1460"/>
                    <a:pt x="3507" y="1468"/>
                  </a:cubicBezTo>
                  <a:cubicBezTo>
                    <a:pt x="3510" y="1473"/>
                    <a:pt x="3524" y="1497"/>
                    <a:pt x="3524" y="1487"/>
                  </a:cubicBezTo>
                  <a:cubicBezTo>
                    <a:pt x="3524" y="1475"/>
                    <a:pt x="3521" y="1462"/>
                    <a:pt x="3518" y="1451"/>
                  </a:cubicBezTo>
                  <a:cubicBezTo>
                    <a:pt x="3515" y="1434"/>
                    <a:pt x="3510" y="1416"/>
                    <a:pt x="3505" y="1400"/>
                  </a:cubicBezTo>
                  <a:cubicBezTo>
                    <a:pt x="3500" y="1385"/>
                    <a:pt x="3495" y="1362"/>
                    <a:pt x="3481" y="1357"/>
                  </a:cubicBezTo>
                  <a:close/>
                  <a:moveTo>
                    <a:pt x="1226" y="1486"/>
                  </a:moveTo>
                  <a:cubicBezTo>
                    <a:pt x="1229" y="1490"/>
                    <a:pt x="1239" y="1475"/>
                    <a:pt x="1244" y="1467"/>
                  </a:cubicBezTo>
                  <a:cubicBezTo>
                    <a:pt x="1250" y="1460"/>
                    <a:pt x="1256" y="1451"/>
                    <a:pt x="1261" y="1443"/>
                  </a:cubicBezTo>
                  <a:cubicBezTo>
                    <a:pt x="1268" y="1432"/>
                    <a:pt x="1274" y="1420"/>
                    <a:pt x="1280" y="1407"/>
                  </a:cubicBezTo>
                  <a:cubicBezTo>
                    <a:pt x="1285" y="1395"/>
                    <a:pt x="1291" y="1382"/>
                    <a:pt x="1289" y="1367"/>
                  </a:cubicBezTo>
                  <a:cubicBezTo>
                    <a:pt x="1289" y="1364"/>
                    <a:pt x="1288" y="1361"/>
                    <a:pt x="1287" y="1359"/>
                  </a:cubicBezTo>
                  <a:cubicBezTo>
                    <a:pt x="1284" y="1356"/>
                    <a:pt x="1281" y="1356"/>
                    <a:pt x="1278" y="1357"/>
                  </a:cubicBezTo>
                  <a:cubicBezTo>
                    <a:pt x="1271" y="1359"/>
                    <a:pt x="1267" y="1365"/>
                    <a:pt x="1263" y="1371"/>
                  </a:cubicBezTo>
                  <a:cubicBezTo>
                    <a:pt x="1258" y="1379"/>
                    <a:pt x="1253" y="1387"/>
                    <a:pt x="1250" y="1396"/>
                  </a:cubicBezTo>
                  <a:cubicBezTo>
                    <a:pt x="1244" y="1410"/>
                    <a:pt x="1240" y="1425"/>
                    <a:pt x="1235" y="1441"/>
                  </a:cubicBezTo>
                  <a:cubicBezTo>
                    <a:pt x="1231" y="1455"/>
                    <a:pt x="1222" y="1482"/>
                    <a:pt x="1226" y="1486"/>
                  </a:cubicBezTo>
                  <a:close/>
                  <a:moveTo>
                    <a:pt x="3459" y="763"/>
                  </a:moveTo>
                  <a:cubicBezTo>
                    <a:pt x="3470" y="793"/>
                    <a:pt x="3490" y="812"/>
                    <a:pt x="3510" y="829"/>
                  </a:cubicBezTo>
                  <a:cubicBezTo>
                    <a:pt x="3512" y="831"/>
                    <a:pt x="3514" y="832"/>
                    <a:pt x="3516" y="833"/>
                  </a:cubicBezTo>
                  <a:cubicBezTo>
                    <a:pt x="3517" y="833"/>
                    <a:pt x="3518" y="833"/>
                    <a:pt x="3518" y="833"/>
                  </a:cubicBezTo>
                  <a:cubicBezTo>
                    <a:pt x="3520" y="833"/>
                    <a:pt x="3521" y="832"/>
                    <a:pt x="3522" y="831"/>
                  </a:cubicBezTo>
                  <a:cubicBezTo>
                    <a:pt x="3526" y="826"/>
                    <a:pt x="3520" y="813"/>
                    <a:pt x="3519" y="808"/>
                  </a:cubicBezTo>
                  <a:cubicBezTo>
                    <a:pt x="3515" y="800"/>
                    <a:pt x="3511" y="792"/>
                    <a:pt x="3507" y="784"/>
                  </a:cubicBezTo>
                  <a:cubicBezTo>
                    <a:pt x="3501" y="771"/>
                    <a:pt x="3494" y="757"/>
                    <a:pt x="3485" y="746"/>
                  </a:cubicBezTo>
                  <a:cubicBezTo>
                    <a:pt x="3482" y="741"/>
                    <a:pt x="3478" y="736"/>
                    <a:pt x="3473" y="734"/>
                  </a:cubicBezTo>
                  <a:cubicBezTo>
                    <a:pt x="3468" y="733"/>
                    <a:pt x="3462" y="734"/>
                    <a:pt x="3459" y="740"/>
                  </a:cubicBezTo>
                  <a:cubicBezTo>
                    <a:pt x="3457" y="743"/>
                    <a:pt x="3456" y="747"/>
                    <a:pt x="3457" y="751"/>
                  </a:cubicBezTo>
                  <a:cubicBezTo>
                    <a:pt x="3457" y="756"/>
                    <a:pt x="3458" y="759"/>
                    <a:pt x="3459" y="763"/>
                  </a:cubicBezTo>
                  <a:close/>
                  <a:moveTo>
                    <a:pt x="3507" y="57"/>
                  </a:moveTo>
                  <a:cubicBezTo>
                    <a:pt x="3510" y="61"/>
                    <a:pt x="3524" y="86"/>
                    <a:pt x="3524" y="75"/>
                  </a:cubicBezTo>
                  <a:cubicBezTo>
                    <a:pt x="3524" y="64"/>
                    <a:pt x="3521" y="51"/>
                    <a:pt x="3518" y="40"/>
                  </a:cubicBezTo>
                  <a:cubicBezTo>
                    <a:pt x="3515" y="26"/>
                    <a:pt x="3512" y="13"/>
                    <a:pt x="3508" y="0"/>
                  </a:cubicBezTo>
                  <a:cubicBezTo>
                    <a:pt x="3477" y="0"/>
                    <a:pt x="3477" y="0"/>
                    <a:pt x="3477" y="0"/>
                  </a:cubicBezTo>
                  <a:cubicBezTo>
                    <a:pt x="3481" y="11"/>
                    <a:pt x="3486" y="21"/>
                    <a:pt x="3491" y="31"/>
                  </a:cubicBezTo>
                  <a:cubicBezTo>
                    <a:pt x="3496" y="40"/>
                    <a:pt x="3501" y="49"/>
                    <a:pt x="3507" y="57"/>
                  </a:cubicBezTo>
                  <a:close/>
                  <a:moveTo>
                    <a:pt x="2378" y="1133"/>
                  </a:moveTo>
                  <a:cubicBezTo>
                    <a:pt x="2381" y="1137"/>
                    <a:pt x="2391" y="1122"/>
                    <a:pt x="2396" y="1115"/>
                  </a:cubicBezTo>
                  <a:cubicBezTo>
                    <a:pt x="2402" y="1107"/>
                    <a:pt x="2408" y="1099"/>
                    <a:pt x="2413" y="1090"/>
                  </a:cubicBezTo>
                  <a:cubicBezTo>
                    <a:pt x="2420" y="1079"/>
                    <a:pt x="2426" y="1067"/>
                    <a:pt x="2432" y="1054"/>
                  </a:cubicBezTo>
                  <a:cubicBezTo>
                    <a:pt x="2437" y="1042"/>
                    <a:pt x="2443" y="1029"/>
                    <a:pt x="2441" y="1015"/>
                  </a:cubicBezTo>
                  <a:cubicBezTo>
                    <a:pt x="2441" y="1011"/>
                    <a:pt x="2440" y="1008"/>
                    <a:pt x="2439" y="1006"/>
                  </a:cubicBezTo>
                  <a:cubicBezTo>
                    <a:pt x="2436" y="1003"/>
                    <a:pt x="2433" y="1003"/>
                    <a:pt x="2430" y="1004"/>
                  </a:cubicBezTo>
                  <a:cubicBezTo>
                    <a:pt x="2423" y="1006"/>
                    <a:pt x="2419" y="1012"/>
                    <a:pt x="2415" y="1019"/>
                  </a:cubicBezTo>
                  <a:cubicBezTo>
                    <a:pt x="2410" y="1026"/>
                    <a:pt x="2405" y="1034"/>
                    <a:pt x="2402" y="1043"/>
                  </a:cubicBezTo>
                  <a:cubicBezTo>
                    <a:pt x="2396" y="1058"/>
                    <a:pt x="2392" y="1073"/>
                    <a:pt x="2387" y="1088"/>
                  </a:cubicBezTo>
                  <a:cubicBezTo>
                    <a:pt x="2383" y="1103"/>
                    <a:pt x="2374" y="1129"/>
                    <a:pt x="2378" y="1133"/>
                  </a:cubicBezTo>
                  <a:close/>
                  <a:moveTo>
                    <a:pt x="3481" y="651"/>
                  </a:moveTo>
                  <a:cubicBezTo>
                    <a:pt x="3477" y="650"/>
                    <a:pt x="3472" y="651"/>
                    <a:pt x="3469" y="655"/>
                  </a:cubicBezTo>
                  <a:cubicBezTo>
                    <a:pt x="3465" y="661"/>
                    <a:pt x="3465" y="669"/>
                    <a:pt x="3467" y="676"/>
                  </a:cubicBezTo>
                  <a:cubicBezTo>
                    <a:pt x="3473" y="697"/>
                    <a:pt x="3481" y="718"/>
                    <a:pt x="3491" y="736"/>
                  </a:cubicBezTo>
                  <a:cubicBezTo>
                    <a:pt x="3496" y="745"/>
                    <a:pt x="3501" y="754"/>
                    <a:pt x="3507" y="763"/>
                  </a:cubicBezTo>
                  <a:cubicBezTo>
                    <a:pt x="3510" y="767"/>
                    <a:pt x="3524" y="791"/>
                    <a:pt x="3524" y="781"/>
                  </a:cubicBezTo>
                  <a:cubicBezTo>
                    <a:pt x="3524" y="769"/>
                    <a:pt x="3521" y="757"/>
                    <a:pt x="3518" y="745"/>
                  </a:cubicBezTo>
                  <a:cubicBezTo>
                    <a:pt x="3515" y="728"/>
                    <a:pt x="3510" y="711"/>
                    <a:pt x="3505" y="694"/>
                  </a:cubicBezTo>
                  <a:cubicBezTo>
                    <a:pt x="3500" y="680"/>
                    <a:pt x="3495" y="656"/>
                    <a:pt x="3481" y="651"/>
                  </a:cubicBezTo>
                  <a:close/>
                  <a:moveTo>
                    <a:pt x="3459" y="58"/>
                  </a:moveTo>
                  <a:cubicBezTo>
                    <a:pt x="3470" y="87"/>
                    <a:pt x="3490" y="107"/>
                    <a:pt x="3510" y="124"/>
                  </a:cubicBezTo>
                  <a:cubicBezTo>
                    <a:pt x="3512" y="125"/>
                    <a:pt x="3514" y="127"/>
                    <a:pt x="3516" y="127"/>
                  </a:cubicBezTo>
                  <a:cubicBezTo>
                    <a:pt x="3517" y="128"/>
                    <a:pt x="3518" y="128"/>
                    <a:pt x="3518" y="128"/>
                  </a:cubicBezTo>
                  <a:cubicBezTo>
                    <a:pt x="3520" y="127"/>
                    <a:pt x="3521" y="127"/>
                    <a:pt x="3522" y="125"/>
                  </a:cubicBezTo>
                  <a:cubicBezTo>
                    <a:pt x="3526" y="121"/>
                    <a:pt x="3520" y="107"/>
                    <a:pt x="3519" y="102"/>
                  </a:cubicBezTo>
                  <a:cubicBezTo>
                    <a:pt x="3515" y="94"/>
                    <a:pt x="3511" y="86"/>
                    <a:pt x="3507" y="78"/>
                  </a:cubicBezTo>
                  <a:cubicBezTo>
                    <a:pt x="3501" y="65"/>
                    <a:pt x="3494" y="52"/>
                    <a:pt x="3485" y="40"/>
                  </a:cubicBezTo>
                  <a:cubicBezTo>
                    <a:pt x="3482" y="35"/>
                    <a:pt x="3478" y="31"/>
                    <a:pt x="3473" y="29"/>
                  </a:cubicBezTo>
                  <a:cubicBezTo>
                    <a:pt x="3468" y="27"/>
                    <a:pt x="3462" y="29"/>
                    <a:pt x="3459" y="34"/>
                  </a:cubicBezTo>
                  <a:cubicBezTo>
                    <a:pt x="3457" y="37"/>
                    <a:pt x="3456" y="42"/>
                    <a:pt x="3457" y="46"/>
                  </a:cubicBezTo>
                  <a:cubicBezTo>
                    <a:pt x="3457" y="50"/>
                    <a:pt x="3458" y="54"/>
                    <a:pt x="3459" y="58"/>
                  </a:cubicBezTo>
                  <a:close/>
                  <a:moveTo>
                    <a:pt x="2381" y="932"/>
                  </a:moveTo>
                  <a:cubicBezTo>
                    <a:pt x="2376" y="929"/>
                    <a:pt x="2369" y="931"/>
                    <a:pt x="2365" y="937"/>
                  </a:cubicBezTo>
                  <a:cubicBezTo>
                    <a:pt x="2361" y="942"/>
                    <a:pt x="2359" y="949"/>
                    <a:pt x="2358" y="956"/>
                  </a:cubicBezTo>
                  <a:cubicBezTo>
                    <a:pt x="2359" y="981"/>
                    <a:pt x="2362" y="1006"/>
                    <a:pt x="2365" y="1031"/>
                  </a:cubicBezTo>
                  <a:cubicBezTo>
                    <a:pt x="2367" y="1041"/>
                    <a:pt x="2368" y="1051"/>
                    <a:pt x="2370" y="1061"/>
                  </a:cubicBezTo>
                  <a:cubicBezTo>
                    <a:pt x="2371" y="1064"/>
                    <a:pt x="2374" y="1082"/>
                    <a:pt x="2378" y="1074"/>
                  </a:cubicBezTo>
                  <a:cubicBezTo>
                    <a:pt x="2380" y="1069"/>
                    <a:pt x="2381" y="1063"/>
                    <a:pt x="2382" y="1058"/>
                  </a:cubicBezTo>
                  <a:cubicBezTo>
                    <a:pt x="2384" y="1048"/>
                    <a:pt x="2385" y="1038"/>
                    <a:pt x="2386" y="1028"/>
                  </a:cubicBezTo>
                  <a:cubicBezTo>
                    <a:pt x="2389" y="1011"/>
                    <a:pt x="2390" y="994"/>
                    <a:pt x="2391" y="977"/>
                  </a:cubicBezTo>
                  <a:cubicBezTo>
                    <a:pt x="2392" y="963"/>
                    <a:pt x="2393" y="940"/>
                    <a:pt x="2381" y="932"/>
                  </a:cubicBezTo>
                  <a:close/>
                  <a:moveTo>
                    <a:pt x="2307" y="1116"/>
                  </a:moveTo>
                  <a:cubicBezTo>
                    <a:pt x="2318" y="1145"/>
                    <a:pt x="2338" y="1165"/>
                    <a:pt x="2358" y="1182"/>
                  </a:cubicBezTo>
                  <a:cubicBezTo>
                    <a:pt x="2360" y="1184"/>
                    <a:pt x="2362" y="1185"/>
                    <a:pt x="2364" y="1186"/>
                  </a:cubicBezTo>
                  <a:cubicBezTo>
                    <a:pt x="2365" y="1186"/>
                    <a:pt x="2366" y="1186"/>
                    <a:pt x="2366" y="1186"/>
                  </a:cubicBezTo>
                  <a:cubicBezTo>
                    <a:pt x="2368" y="1186"/>
                    <a:pt x="2369" y="1185"/>
                    <a:pt x="2370" y="1184"/>
                  </a:cubicBezTo>
                  <a:cubicBezTo>
                    <a:pt x="2374" y="1179"/>
                    <a:pt x="2368" y="1166"/>
                    <a:pt x="2367" y="1161"/>
                  </a:cubicBezTo>
                  <a:cubicBezTo>
                    <a:pt x="2363" y="1152"/>
                    <a:pt x="2359" y="1145"/>
                    <a:pt x="2355" y="1137"/>
                  </a:cubicBezTo>
                  <a:cubicBezTo>
                    <a:pt x="2349" y="1123"/>
                    <a:pt x="2342" y="1110"/>
                    <a:pt x="2333" y="1098"/>
                  </a:cubicBezTo>
                  <a:cubicBezTo>
                    <a:pt x="2330" y="1093"/>
                    <a:pt x="2326" y="1089"/>
                    <a:pt x="2321" y="1087"/>
                  </a:cubicBezTo>
                  <a:cubicBezTo>
                    <a:pt x="2316" y="1085"/>
                    <a:pt x="2310" y="1087"/>
                    <a:pt x="2307" y="1092"/>
                  </a:cubicBezTo>
                  <a:cubicBezTo>
                    <a:pt x="2305" y="1096"/>
                    <a:pt x="2304" y="1100"/>
                    <a:pt x="2305" y="1104"/>
                  </a:cubicBezTo>
                  <a:cubicBezTo>
                    <a:pt x="2305" y="1108"/>
                    <a:pt x="2306" y="1112"/>
                    <a:pt x="2307" y="1116"/>
                  </a:cubicBezTo>
                  <a:close/>
                  <a:moveTo>
                    <a:pt x="1226" y="75"/>
                  </a:moveTo>
                  <a:cubicBezTo>
                    <a:pt x="1229" y="79"/>
                    <a:pt x="1239" y="63"/>
                    <a:pt x="1244" y="56"/>
                  </a:cubicBezTo>
                  <a:cubicBezTo>
                    <a:pt x="1250" y="48"/>
                    <a:pt x="1256" y="40"/>
                    <a:pt x="1261" y="32"/>
                  </a:cubicBezTo>
                  <a:cubicBezTo>
                    <a:pt x="1267" y="22"/>
                    <a:pt x="1273" y="11"/>
                    <a:pt x="1278" y="0"/>
                  </a:cubicBezTo>
                  <a:cubicBezTo>
                    <a:pt x="1244" y="0"/>
                    <a:pt x="1244" y="0"/>
                    <a:pt x="1244" y="0"/>
                  </a:cubicBezTo>
                  <a:cubicBezTo>
                    <a:pt x="1241" y="10"/>
                    <a:pt x="1238" y="20"/>
                    <a:pt x="1235" y="29"/>
                  </a:cubicBezTo>
                  <a:cubicBezTo>
                    <a:pt x="1231" y="44"/>
                    <a:pt x="1222" y="71"/>
                    <a:pt x="1226" y="75"/>
                  </a:cubicBezTo>
                  <a:close/>
                  <a:moveTo>
                    <a:pt x="1229" y="1285"/>
                  </a:moveTo>
                  <a:cubicBezTo>
                    <a:pt x="1224" y="1282"/>
                    <a:pt x="1217" y="1284"/>
                    <a:pt x="1213" y="1289"/>
                  </a:cubicBezTo>
                  <a:cubicBezTo>
                    <a:pt x="1209" y="1294"/>
                    <a:pt x="1207" y="1302"/>
                    <a:pt x="1206" y="1309"/>
                  </a:cubicBezTo>
                  <a:cubicBezTo>
                    <a:pt x="1207" y="1334"/>
                    <a:pt x="1210" y="1359"/>
                    <a:pt x="1213" y="1384"/>
                  </a:cubicBezTo>
                  <a:cubicBezTo>
                    <a:pt x="1215" y="1394"/>
                    <a:pt x="1216" y="1404"/>
                    <a:pt x="1218" y="1413"/>
                  </a:cubicBezTo>
                  <a:cubicBezTo>
                    <a:pt x="1219" y="1416"/>
                    <a:pt x="1222" y="1435"/>
                    <a:pt x="1226" y="1427"/>
                  </a:cubicBezTo>
                  <a:cubicBezTo>
                    <a:pt x="1228" y="1422"/>
                    <a:pt x="1229" y="1416"/>
                    <a:pt x="1230" y="1411"/>
                  </a:cubicBezTo>
                  <a:cubicBezTo>
                    <a:pt x="1232" y="1401"/>
                    <a:pt x="1233" y="1391"/>
                    <a:pt x="1234" y="1381"/>
                  </a:cubicBezTo>
                  <a:cubicBezTo>
                    <a:pt x="1237" y="1364"/>
                    <a:pt x="1238" y="1347"/>
                    <a:pt x="1239" y="1330"/>
                  </a:cubicBezTo>
                  <a:cubicBezTo>
                    <a:pt x="1240" y="1315"/>
                    <a:pt x="1241" y="1293"/>
                    <a:pt x="1229" y="1285"/>
                  </a:cubicBezTo>
                  <a:close/>
                  <a:moveTo>
                    <a:pt x="2307" y="408"/>
                  </a:moveTo>
                  <a:cubicBezTo>
                    <a:pt x="2318" y="437"/>
                    <a:pt x="2338" y="457"/>
                    <a:pt x="2358" y="474"/>
                  </a:cubicBezTo>
                  <a:cubicBezTo>
                    <a:pt x="2360" y="475"/>
                    <a:pt x="2362" y="477"/>
                    <a:pt x="2364" y="477"/>
                  </a:cubicBezTo>
                  <a:cubicBezTo>
                    <a:pt x="2365" y="478"/>
                    <a:pt x="2366" y="478"/>
                    <a:pt x="2366" y="477"/>
                  </a:cubicBezTo>
                  <a:cubicBezTo>
                    <a:pt x="2368" y="477"/>
                    <a:pt x="2369" y="477"/>
                    <a:pt x="2370" y="475"/>
                  </a:cubicBezTo>
                  <a:cubicBezTo>
                    <a:pt x="2374" y="470"/>
                    <a:pt x="2368" y="457"/>
                    <a:pt x="2367" y="452"/>
                  </a:cubicBezTo>
                  <a:cubicBezTo>
                    <a:pt x="2363" y="444"/>
                    <a:pt x="2359" y="436"/>
                    <a:pt x="2355" y="428"/>
                  </a:cubicBezTo>
                  <a:cubicBezTo>
                    <a:pt x="2349" y="415"/>
                    <a:pt x="2342" y="402"/>
                    <a:pt x="2333" y="390"/>
                  </a:cubicBezTo>
                  <a:cubicBezTo>
                    <a:pt x="2330" y="385"/>
                    <a:pt x="2326" y="380"/>
                    <a:pt x="2321" y="379"/>
                  </a:cubicBezTo>
                  <a:cubicBezTo>
                    <a:pt x="2316" y="377"/>
                    <a:pt x="2310" y="379"/>
                    <a:pt x="2307" y="384"/>
                  </a:cubicBezTo>
                  <a:cubicBezTo>
                    <a:pt x="2305" y="387"/>
                    <a:pt x="2304" y="392"/>
                    <a:pt x="2305" y="396"/>
                  </a:cubicBezTo>
                  <a:cubicBezTo>
                    <a:pt x="2305" y="400"/>
                    <a:pt x="2306" y="404"/>
                    <a:pt x="2307" y="408"/>
                  </a:cubicBezTo>
                  <a:close/>
                  <a:moveTo>
                    <a:pt x="2370" y="352"/>
                  </a:moveTo>
                  <a:cubicBezTo>
                    <a:pt x="2371" y="355"/>
                    <a:pt x="2374" y="374"/>
                    <a:pt x="2378" y="366"/>
                  </a:cubicBezTo>
                  <a:cubicBezTo>
                    <a:pt x="2380" y="361"/>
                    <a:pt x="2381" y="355"/>
                    <a:pt x="2382" y="350"/>
                  </a:cubicBezTo>
                  <a:cubicBezTo>
                    <a:pt x="2384" y="340"/>
                    <a:pt x="2385" y="329"/>
                    <a:pt x="2386" y="319"/>
                  </a:cubicBezTo>
                  <a:cubicBezTo>
                    <a:pt x="2389" y="302"/>
                    <a:pt x="2390" y="285"/>
                    <a:pt x="2391" y="268"/>
                  </a:cubicBezTo>
                  <a:cubicBezTo>
                    <a:pt x="2392" y="254"/>
                    <a:pt x="2393" y="231"/>
                    <a:pt x="2381" y="224"/>
                  </a:cubicBezTo>
                  <a:cubicBezTo>
                    <a:pt x="2376" y="221"/>
                    <a:pt x="2369" y="223"/>
                    <a:pt x="2365" y="228"/>
                  </a:cubicBezTo>
                  <a:cubicBezTo>
                    <a:pt x="2361" y="233"/>
                    <a:pt x="2359" y="240"/>
                    <a:pt x="2358" y="248"/>
                  </a:cubicBezTo>
                  <a:cubicBezTo>
                    <a:pt x="2359" y="273"/>
                    <a:pt x="2362" y="298"/>
                    <a:pt x="2365" y="323"/>
                  </a:cubicBezTo>
                  <a:cubicBezTo>
                    <a:pt x="2367" y="333"/>
                    <a:pt x="2368" y="342"/>
                    <a:pt x="2370" y="352"/>
                  </a:cubicBezTo>
                  <a:close/>
                  <a:moveTo>
                    <a:pt x="3" y="1116"/>
                  </a:moveTo>
                  <a:cubicBezTo>
                    <a:pt x="14" y="1145"/>
                    <a:pt x="34" y="1165"/>
                    <a:pt x="54" y="1182"/>
                  </a:cubicBezTo>
                  <a:cubicBezTo>
                    <a:pt x="56" y="1184"/>
                    <a:pt x="58" y="1185"/>
                    <a:pt x="60" y="1186"/>
                  </a:cubicBezTo>
                  <a:cubicBezTo>
                    <a:pt x="61" y="1186"/>
                    <a:pt x="62" y="1186"/>
                    <a:pt x="63" y="1186"/>
                  </a:cubicBezTo>
                  <a:cubicBezTo>
                    <a:pt x="64" y="1186"/>
                    <a:pt x="65" y="1185"/>
                    <a:pt x="66" y="1184"/>
                  </a:cubicBezTo>
                  <a:cubicBezTo>
                    <a:pt x="70" y="1179"/>
                    <a:pt x="64" y="1166"/>
                    <a:pt x="63" y="1161"/>
                  </a:cubicBezTo>
                  <a:cubicBezTo>
                    <a:pt x="59" y="1152"/>
                    <a:pt x="55" y="1145"/>
                    <a:pt x="51" y="1137"/>
                  </a:cubicBezTo>
                  <a:cubicBezTo>
                    <a:pt x="45" y="1123"/>
                    <a:pt x="38" y="1110"/>
                    <a:pt x="29" y="1098"/>
                  </a:cubicBezTo>
                  <a:cubicBezTo>
                    <a:pt x="26" y="1093"/>
                    <a:pt x="22" y="1089"/>
                    <a:pt x="17" y="1087"/>
                  </a:cubicBezTo>
                  <a:cubicBezTo>
                    <a:pt x="12" y="1085"/>
                    <a:pt x="6" y="1087"/>
                    <a:pt x="3" y="1092"/>
                  </a:cubicBezTo>
                  <a:cubicBezTo>
                    <a:pt x="1" y="1096"/>
                    <a:pt x="0" y="1100"/>
                    <a:pt x="1" y="1104"/>
                  </a:cubicBezTo>
                  <a:cubicBezTo>
                    <a:pt x="1" y="1108"/>
                    <a:pt x="2" y="1112"/>
                    <a:pt x="3" y="1116"/>
                  </a:cubicBezTo>
                  <a:close/>
                  <a:moveTo>
                    <a:pt x="2353" y="1047"/>
                  </a:moveTo>
                  <a:cubicBezTo>
                    <a:pt x="2348" y="1032"/>
                    <a:pt x="2343" y="1009"/>
                    <a:pt x="2329" y="1004"/>
                  </a:cubicBezTo>
                  <a:cubicBezTo>
                    <a:pt x="2325" y="1003"/>
                    <a:pt x="2320" y="1004"/>
                    <a:pt x="2317" y="1008"/>
                  </a:cubicBezTo>
                  <a:cubicBezTo>
                    <a:pt x="2313" y="1014"/>
                    <a:pt x="2313" y="1022"/>
                    <a:pt x="2315" y="1029"/>
                  </a:cubicBezTo>
                  <a:cubicBezTo>
                    <a:pt x="2321" y="1050"/>
                    <a:pt x="2329" y="1070"/>
                    <a:pt x="2339" y="1089"/>
                  </a:cubicBezTo>
                  <a:cubicBezTo>
                    <a:pt x="2344" y="1098"/>
                    <a:pt x="2349" y="1107"/>
                    <a:pt x="2355" y="1116"/>
                  </a:cubicBezTo>
                  <a:cubicBezTo>
                    <a:pt x="2358" y="1120"/>
                    <a:pt x="2372" y="1144"/>
                    <a:pt x="2372" y="1134"/>
                  </a:cubicBezTo>
                  <a:cubicBezTo>
                    <a:pt x="2372" y="1122"/>
                    <a:pt x="2369" y="1109"/>
                    <a:pt x="2366" y="1098"/>
                  </a:cubicBezTo>
                  <a:cubicBezTo>
                    <a:pt x="2363" y="1081"/>
                    <a:pt x="2358" y="1064"/>
                    <a:pt x="2353" y="1047"/>
                  </a:cubicBezTo>
                  <a:close/>
                  <a:moveTo>
                    <a:pt x="142" y="1091"/>
                  </a:moveTo>
                  <a:cubicBezTo>
                    <a:pt x="142" y="1090"/>
                    <a:pt x="141" y="1090"/>
                    <a:pt x="141" y="1090"/>
                  </a:cubicBezTo>
                  <a:cubicBezTo>
                    <a:pt x="139" y="1089"/>
                    <a:pt x="136" y="1089"/>
                    <a:pt x="133" y="1090"/>
                  </a:cubicBezTo>
                  <a:cubicBezTo>
                    <a:pt x="120" y="1095"/>
                    <a:pt x="109" y="1110"/>
                    <a:pt x="100" y="1123"/>
                  </a:cubicBezTo>
                  <a:cubicBezTo>
                    <a:pt x="89" y="1140"/>
                    <a:pt x="73" y="1176"/>
                    <a:pt x="76" y="1182"/>
                  </a:cubicBezTo>
                  <a:cubicBezTo>
                    <a:pt x="79" y="1189"/>
                    <a:pt x="117" y="1164"/>
                    <a:pt x="132" y="1143"/>
                  </a:cubicBezTo>
                  <a:cubicBezTo>
                    <a:pt x="140" y="1132"/>
                    <a:pt x="155" y="1111"/>
                    <a:pt x="146" y="1095"/>
                  </a:cubicBezTo>
                  <a:cubicBezTo>
                    <a:pt x="145" y="1093"/>
                    <a:pt x="144" y="1092"/>
                    <a:pt x="142" y="1091"/>
                  </a:cubicBezTo>
                  <a:close/>
                  <a:moveTo>
                    <a:pt x="3510" y="1535"/>
                  </a:moveTo>
                  <a:cubicBezTo>
                    <a:pt x="3512" y="1536"/>
                    <a:pt x="3514" y="1538"/>
                    <a:pt x="3516" y="1539"/>
                  </a:cubicBezTo>
                  <a:cubicBezTo>
                    <a:pt x="3517" y="1539"/>
                    <a:pt x="3518" y="1539"/>
                    <a:pt x="3518" y="1539"/>
                  </a:cubicBezTo>
                  <a:cubicBezTo>
                    <a:pt x="3520" y="1539"/>
                    <a:pt x="3521" y="1538"/>
                    <a:pt x="3522" y="1537"/>
                  </a:cubicBezTo>
                  <a:cubicBezTo>
                    <a:pt x="3526" y="1532"/>
                    <a:pt x="3520" y="1518"/>
                    <a:pt x="3519" y="1514"/>
                  </a:cubicBezTo>
                  <a:cubicBezTo>
                    <a:pt x="3515" y="1505"/>
                    <a:pt x="3511" y="1497"/>
                    <a:pt x="3507" y="1490"/>
                  </a:cubicBezTo>
                  <a:cubicBezTo>
                    <a:pt x="3501" y="1476"/>
                    <a:pt x="3494" y="1463"/>
                    <a:pt x="3485" y="1451"/>
                  </a:cubicBezTo>
                  <a:cubicBezTo>
                    <a:pt x="3482" y="1446"/>
                    <a:pt x="3478" y="1442"/>
                    <a:pt x="3473" y="1440"/>
                  </a:cubicBezTo>
                  <a:cubicBezTo>
                    <a:pt x="3468" y="1438"/>
                    <a:pt x="3462" y="1440"/>
                    <a:pt x="3459" y="1445"/>
                  </a:cubicBezTo>
                  <a:cubicBezTo>
                    <a:pt x="3457" y="1448"/>
                    <a:pt x="3456" y="1453"/>
                    <a:pt x="3457" y="1457"/>
                  </a:cubicBezTo>
                  <a:cubicBezTo>
                    <a:pt x="3457" y="1461"/>
                    <a:pt x="3458" y="1465"/>
                    <a:pt x="3459" y="1469"/>
                  </a:cubicBezTo>
                  <a:cubicBezTo>
                    <a:pt x="3470" y="1498"/>
                    <a:pt x="3490" y="1518"/>
                    <a:pt x="3510" y="1535"/>
                  </a:cubicBezTo>
                  <a:close/>
                  <a:moveTo>
                    <a:pt x="2446" y="382"/>
                  </a:moveTo>
                  <a:cubicBezTo>
                    <a:pt x="2446" y="382"/>
                    <a:pt x="2445" y="382"/>
                    <a:pt x="2445" y="381"/>
                  </a:cubicBezTo>
                  <a:cubicBezTo>
                    <a:pt x="2443" y="380"/>
                    <a:pt x="2440" y="380"/>
                    <a:pt x="2437" y="381"/>
                  </a:cubicBezTo>
                  <a:cubicBezTo>
                    <a:pt x="2424" y="387"/>
                    <a:pt x="2413" y="401"/>
                    <a:pt x="2404" y="415"/>
                  </a:cubicBezTo>
                  <a:cubicBezTo>
                    <a:pt x="2392" y="432"/>
                    <a:pt x="2377" y="468"/>
                    <a:pt x="2380" y="474"/>
                  </a:cubicBezTo>
                  <a:cubicBezTo>
                    <a:pt x="2383" y="480"/>
                    <a:pt x="2421" y="455"/>
                    <a:pt x="2436" y="435"/>
                  </a:cubicBezTo>
                  <a:cubicBezTo>
                    <a:pt x="2444" y="424"/>
                    <a:pt x="2459" y="402"/>
                    <a:pt x="2450" y="386"/>
                  </a:cubicBezTo>
                  <a:cubicBezTo>
                    <a:pt x="2449" y="385"/>
                    <a:pt x="2448" y="383"/>
                    <a:pt x="2446" y="382"/>
                  </a:cubicBezTo>
                  <a:close/>
                  <a:moveTo>
                    <a:pt x="3473" y="2146"/>
                  </a:moveTo>
                  <a:cubicBezTo>
                    <a:pt x="3468" y="2144"/>
                    <a:pt x="3462" y="2145"/>
                    <a:pt x="3459" y="2151"/>
                  </a:cubicBezTo>
                  <a:cubicBezTo>
                    <a:pt x="3458" y="2153"/>
                    <a:pt x="3457" y="2156"/>
                    <a:pt x="3457" y="2158"/>
                  </a:cubicBezTo>
                  <a:cubicBezTo>
                    <a:pt x="3487" y="2158"/>
                    <a:pt x="3487" y="2158"/>
                    <a:pt x="3487" y="2158"/>
                  </a:cubicBezTo>
                  <a:cubicBezTo>
                    <a:pt x="3486" y="2158"/>
                    <a:pt x="3486" y="2157"/>
                    <a:pt x="3485" y="2157"/>
                  </a:cubicBezTo>
                  <a:cubicBezTo>
                    <a:pt x="3482" y="2152"/>
                    <a:pt x="3478" y="2147"/>
                    <a:pt x="3473" y="2146"/>
                  </a:cubicBezTo>
                  <a:close/>
                  <a:moveTo>
                    <a:pt x="2446" y="1091"/>
                  </a:moveTo>
                  <a:cubicBezTo>
                    <a:pt x="2446" y="1090"/>
                    <a:pt x="2445" y="1090"/>
                    <a:pt x="2445" y="1090"/>
                  </a:cubicBezTo>
                  <a:cubicBezTo>
                    <a:pt x="2443" y="1089"/>
                    <a:pt x="2440" y="1089"/>
                    <a:pt x="2437" y="1090"/>
                  </a:cubicBezTo>
                  <a:cubicBezTo>
                    <a:pt x="2424" y="1095"/>
                    <a:pt x="2413" y="1110"/>
                    <a:pt x="2404" y="1123"/>
                  </a:cubicBezTo>
                  <a:cubicBezTo>
                    <a:pt x="2392" y="1140"/>
                    <a:pt x="2377" y="1176"/>
                    <a:pt x="2380" y="1182"/>
                  </a:cubicBezTo>
                  <a:cubicBezTo>
                    <a:pt x="2383" y="1189"/>
                    <a:pt x="2421" y="1164"/>
                    <a:pt x="2436" y="1143"/>
                  </a:cubicBezTo>
                  <a:cubicBezTo>
                    <a:pt x="2444" y="1132"/>
                    <a:pt x="2459" y="1111"/>
                    <a:pt x="2450" y="1095"/>
                  </a:cubicBezTo>
                  <a:cubicBezTo>
                    <a:pt x="2449" y="1093"/>
                    <a:pt x="2448" y="1092"/>
                    <a:pt x="2446" y="1091"/>
                  </a:cubicBezTo>
                  <a:close/>
                  <a:moveTo>
                    <a:pt x="3505" y="2105"/>
                  </a:moveTo>
                  <a:cubicBezTo>
                    <a:pt x="3500" y="2091"/>
                    <a:pt x="3495" y="2067"/>
                    <a:pt x="3481" y="2063"/>
                  </a:cubicBezTo>
                  <a:cubicBezTo>
                    <a:pt x="3477" y="2061"/>
                    <a:pt x="3472" y="2062"/>
                    <a:pt x="3469" y="2067"/>
                  </a:cubicBezTo>
                  <a:cubicBezTo>
                    <a:pt x="3465" y="2072"/>
                    <a:pt x="3465" y="2080"/>
                    <a:pt x="3467" y="2087"/>
                  </a:cubicBezTo>
                  <a:cubicBezTo>
                    <a:pt x="3473" y="2108"/>
                    <a:pt x="3481" y="2129"/>
                    <a:pt x="3491" y="2147"/>
                  </a:cubicBezTo>
                  <a:cubicBezTo>
                    <a:pt x="3493" y="2151"/>
                    <a:pt x="3495" y="2155"/>
                    <a:pt x="3497" y="2158"/>
                  </a:cubicBezTo>
                  <a:cubicBezTo>
                    <a:pt x="3519" y="2158"/>
                    <a:pt x="3519" y="2158"/>
                    <a:pt x="3519" y="2158"/>
                  </a:cubicBezTo>
                  <a:cubicBezTo>
                    <a:pt x="3518" y="2158"/>
                    <a:pt x="3518" y="2157"/>
                    <a:pt x="3518" y="2156"/>
                  </a:cubicBezTo>
                  <a:cubicBezTo>
                    <a:pt x="3515" y="2139"/>
                    <a:pt x="3510" y="2122"/>
                    <a:pt x="3505" y="2105"/>
                  </a:cubicBezTo>
                  <a:close/>
                  <a:moveTo>
                    <a:pt x="2378" y="1778"/>
                  </a:moveTo>
                  <a:cubicBezTo>
                    <a:pt x="2380" y="1773"/>
                    <a:pt x="2381" y="1767"/>
                    <a:pt x="2382" y="1762"/>
                  </a:cubicBezTo>
                  <a:cubicBezTo>
                    <a:pt x="2384" y="1752"/>
                    <a:pt x="2385" y="1742"/>
                    <a:pt x="2386" y="1731"/>
                  </a:cubicBezTo>
                  <a:cubicBezTo>
                    <a:pt x="2389" y="1715"/>
                    <a:pt x="2390" y="1698"/>
                    <a:pt x="2391" y="1680"/>
                  </a:cubicBezTo>
                  <a:cubicBezTo>
                    <a:pt x="2392" y="1666"/>
                    <a:pt x="2393" y="1643"/>
                    <a:pt x="2381" y="1636"/>
                  </a:cubicBezTo>
                  <a:cubicBezTo>
                    <a:pt x="2376" y="1633"/>
                    <a:pt x="2369" y="1635"/>
                    <a:pt x="2365" y="1640"/>
                  </a:cubicBezTo>
                  <a:cubicBezTo>
                    <a:pt x="2361" y="1645"/>
                    <a:pt x="2359" y="1653"/>
                    <a:pt x="2358" y="1660"/>
                  </a:cubicBezTo>
                  <a:cubicBezTo>
                    <a:pt x="2359" y="1685"/>
                    <a:pt x="2362" y="1710"/>
                    <a:pt x="2365" y="1735"/>
                  </a:cubicBezTo>
                  <a:cubicBezTo>
                    <a:pt x="2367" y="1745"/>
                    <a:pt x="2368" y="1755"/>
                    <a:pt x="2370" y="1764"/>
                  </a:cubicBezTo>
                  <a:cubicBezTo>
                    <a:pt x="2371" y="1767"/>
                    <a:pt x="2374" y="1786"/>
                    <a:pt x="2378" y="1778"/>
                  </a:cubicBezTo>
                  <a:close/>
                  <a:moveTo>
                    <a:pt x="2446" y="1794"/>
                  </a:moveTo>
                  <a:cubicBezTo>
                    <a:pt x="2446" y="1794"/>
                    <a:pt x="2445" y="1794"/>
                    <a:pt x="2445" y="1794"/>
                  </a:cubicBezTo>
                  <a:cubicBezTo>
                    <a:pt x="2443" y="1792"/>
                    <a:pt x="2440" y="1793"/>
                    <a:pt x="2437" y="1794"/>
                  </a:cubicBezTo>
                  <a:cubicBezTo>
                    <a:pt x="2424" y="1799"/>
                    <a:pt x="2413" y="1813"/>
                    <a:pt x="2404" y="1827"/>
                  </a:cubicBezTo>
                  <a:cubicBezTo>
                    <a:pt x="2392" y="1844"/>
                    <a:pt x="2377" y="1880"/>
                    <a:pt x="2380" y="1886"/>
                  </a:cubicBezTo>
                  <a:cubicBezTo>
                    <a:pt x="2383" y="1892"/>
                    <a:pt x="2421" y="1868"/>
                    <a:pt x="2436" y="1847"/>
                  </a:cubicBezTo>
                  <a:cubicBezTo>
                    <a:pt x="2444" y="1836"/>
                    <a:pt x="2459" y="1814"/>
                    <a:pt x="2450" y="1799"/>
                  </a:cubicBezTo>
                  <a:cubicBezTo>
                    <a:pt x="2449" y="1797"/>
                    <a:pt x="2448" y="1795"/>
                    <a:pt x="2446" y="1794"/>
                  </a:cubicBezTo>
                  <a:close/>
                  <a:moveTo>
                    <a:pt x="2396" y="1818"/>
                  </a:moveTo>
                  <a:cubicBezTo>
                    <a:pt x="2402" y="1810"/>
                    <a:pt x="2408" y="1802"/>
                    <a:pt x="2413" y="1794"/>
                  </a:cubicBezTo>
                  <a:cubicBezTo>
                    <a:pt x="2420" y="1782"/>
                    <a:pt x="2426" y="1770"/>
                    <a:pt x="2432" y="1758"/>
                  </a:cubicBezTo>
                  <a:cubicBezTo>
                    <a:pt x="2437" y="1745"/>
                    <a:pt x="2443" y="1733"/>
                    <a:pt x="2441" y="1718"/>
                  </a:cubicBezTo>
                  <a:cubicBezTo>
                    <a:pt x="2441" y="1715"/>
                    <a:pt x="2440" y="1712"/>
                    <a:pt x="2439" y="1710"/>
                  </a:cubicBezTo>
                  <a:cubicBezTo>
                    <a:pt x="2436" y="1707"/>
                    <a:pt x="2433" y="1707"/>
                    <a:pt x="2430" y="1708"/>
                  </a:cubicBezTo>
                  <a:cubicBezTo>
                    <a:pt x="2423" y="1710"/>
                    <a:pt x="2419" y="1716"/>
                    <a:pt x="2415" y="1722"/>
                  </a:cubicBezTo>
                  <a:cubicBezTo>
                    <a:pt x="2410" y="1730"/>
                    <a:pt x="2405" y="1738"/>
                    <a:pt x="2402" y="1746"/>
                  </a:cubicBezTo>
                  <a:cubicBezTo>
                    <a:pt x="2396" y="1761"/>
                    <a:pt x="2392" y="1776"/>
                    <a:pt x="2387" y="1792"/>
                  </a:cubicBezTo>
                  <a:cubicBezTo>
                    <a:pt x="2383" y="1806"/>
                    <a:pt x="2374" y="1833"/>
                    <a:pt x="2378" y="1837"/>
                  </a:cubicBezTo>
                  <a:cubicBezTo>
                    <a:pt x="2381" y="1841"/>
                    <a:pt x="2391" y="1826"/>
                    <a:pt x="2396" y="1818"/>
                  </a:cubicBezTo>
                  <a:close/>
                  <a:moveTo>
                    <a:pt x="3517" y="584"/>
                  </a:moveTo>
                  <a:cubicBezTo>
                    <a:pt x="3513" y="589"/>
                    <a:pt x="3511" y="596"/>
                    <a:pt x="3510" y="603"/>
                  </a:cubicBezTo>
                  <a:cubicBezTo>
                    <a:pt x="3511" y="629"/>
                    <a:pt x="3514" y="653"/>
                    <a:pt x="3517" y="678"/>
                  </a:cubicBezTo>
                  <a:cubicBezTo>
                    <a:pt x="3519" y="688"/>
                    <a:pt x="3520" y="698"/>
                    <a:pt x="3522" y="708"/>
                  </a:cubicBezTo>
                  <a:cubicBezTo>
                    <a:pt x="3523" y="711"/>
                    <a:pt x="3526" y="729"/>
                    <a:pt x="3530" y="721"/>
                  </a:cubicBezTo>
                  <a:cubicBezTo>
                    <a:pt x="3530" y="721"/>
                    <a:pt x="3530" y="720"/>
                    <a:pt x="3531" y="719"/>
                  </a:cubicBezTo>
                  <a:cubicBezTo>
                    <a:pt x="3531" y="579"/>
                    <a:pt x="3531" y="579"/>
                    <a:pt x="3531" y="579"/>
                  </a:cubicBezTo>
                  <a:cubicBezTo>
                    <a:pt x="3526" y="577"/>
                    <a:pt x="3521" y="579"/>
                    <a:pt x="3517" y="584"/>
                  </a:cubicBezTo>
                  <a:close/>
                  <a:moveTo>
                    <a:pt x="3517" y="1995"/>
                  </a:moveTo>
                  <a:cubicBezTo>
                    <a:pt x="3513" y="2000"/>
                    <a:pt x="3511" y="2007"/>
                    <a:pt x="3510" y="2015"/>
                  </a:cubicBezTo>
                  <a:cubicBezTo>
                    <a:pt x="3511" y="2040"/>
                    <a:pt x="3514" y="2065"/>
                    <a:pt x="3517" y="2089"/>
                  </a:cubicBezTo>
                  <a:cubicBezTo>
                    <a:pt x="3519" y="2099"/>
                    <a:pt x="3520" y="2109"/>
                    <a:pt x="3522" y="2119"/>
                  </a:cubicBezTo>
                  <a:cubicBezTo>
                    <a:pt x="3523" y="2122"/>
                    <a:pt x="3526" y="2140"/>
                    <a:pt x="3530" y="2132"/>
                  </a:cubicBezTo>
                  <a:cubicBezTo>
                    <a:pt x="3530" y="2132"/>
                    <a:pt x="3530" y="2131"/>
                    <a:pt x="3531" y="2131"/>
                  </a:cubicBezTo>
                  <a:cubicBezTo>
                    <a:pt x="3531" y="1990"/>
                    <a:pt x="3531" y="1990"/>
                    <a:pt x="3531" y="1990"/>
                  </a:cubicBezTo>
                  <a:cubicBezTo>
                    <a:pt x="3526" y="1988"/>
                    <a:pt x="3521" y="1991"/>
                    <a:pt x="3517" y="1995"/>
                  </a:cubicBezTo>
                  <a:close/>
                  <a:moveTo>
                    <a:pt x="3522" y="0"/>
                  </a:moveTo>
                  <a:cubicBezTo>
                    <a:pt x="3522" y="1"/>
                    <a:pt x="3522" y="2"/>
                    <a:pt x="3522" y="2"/>
                  </a:cubicBezTo>
                  <a:cubicBezTo>
                    <a:pt x="3523" y="5"/>
                    <a:pt x="3526" y="24"/>
                    <a:pt x="3530" y="16"/>
                  </a:cubicBezTo>
                  <a:cubicBezTo>
                    <a:pt x="3530" y="15"/>
                    <a:pt x="3530" y="14"/>
                    <a:pt x="3531" y="14"/>
                  </a:cubicBezTo>
                  <a:cubicBezTo>
                    <a:pt x="3531" y="0"/>
                    <a:pt x="3531" y="0"/>
                    <a:pt x="3531" y="0"/>
                  </a:cubicBezTo>
                  <a:lnTo>
                    <a:pt x="3522" y="0"/>
                  </a:lnTo>
                  <a:close/>
                  <a:moveTo>
                    <a:pt x="51" y="1840"/>
                  </a:moveTo>
                  <a:cubicBezTo>
                    <a:pt x="45" y="1827"/>
                    <a:pt x="38" y="1814"/>
                    <a:pt x="29" y="1802"/>
                  </a:cubicBezTo>
                  <a:cubicBezTo>
                    <a:pt x="26" y="1797"/>
                    <a:pt x="22" y="1793"/>
                    <a:pt x="17" y="1791"/>
                  </a:cubicBezTo>
                  <a:cubicBezTo>
                    <a:pt x="12" y="1789"/>
                    <a:pt x="6" y="1791"/>
                    <a:pt x="3" y="1796"/>
                  </a:cubicBezTo>
                  <a:cubicBezTo>
                    <a:pt x="1" y="1799"/>
                    <a:pt x="0" y="1804"/>
                    <a:pt x="1" y="1808"/>
                  </a:cubicBezTo>
                  <a:cubicBezTo>
                    <a:pt x="1" y="1812"/>
                    <a:pt x="2" y="1816"/>
                    <a:pt x="3" y="1820"/>
                  </a:cubicBezTo>
                  <a:cubicBezTo>
                    <a:pt x="14" y="1849"/>
                    <a:pt x="34" y="1869"/>
                    <a:pt x="54" y="1886"/>
                  </a:cubicBezTo>
                  <a:cubicBezTo>
                    <a:pt x="56" y="1887"/>
                    <a:pt x="58" y="1889"/>
                    <a:pt x="60" y="1889"/>
                  </a:cubicBezTo>
                  <a:cubicBezTo>
                    <a:pt x="61" y="1890"/>
                    <a:pt x="62" y="1890"/>
                    <a:pt x="63" y="1890"/>
                  </a:cubicBezTo>
                  <a:cubicBezTo>
                    <a:pt x="64" y="1889"/>
                    <a:pt x="65" y="1889"/>
                    <a:pt x="66" y="1888"/>
                  </a:cubicBezTo>
                  <a:cubicBezTo>
                    <a:pt x="70" y="1883"/>
                    <a:pt x="64" y="1869"/>
                    <a:pt x="63" y="1865"/>
                  </a:cubicBezTo>
                  <a:cubicBezTo>
                    <a:pt x="59" y="1856"/>
                    <a:pt x="55" y="1848"/>
                    <a:pt x="51" y="1840"/>
                  </a:cubicBezTo>
                  <a:close/>
                  <a:moveTo>
                    <a:pt x="3530" y="75"/>
                  </a:moveTo>
                  <a:cubicBezTo>
                    <a:pt x="3530" y="75"/>
                    <a:pt x="3530" y="75"/>
                    <a:pt x="3531" y="75"/>
                  </a:cubicBezTo>
                  <a:cubicBezTo>
                    <a:pt x="3531" y="59"/>
                    <a:pt x="3531" y="59"/>
                    <a:pt x="3531" y="59"/>
                  </a:cubicBezTo>
                  <a:cubicBezTo>
                    <a:pt x="3529" y="67"/>
                    <a:pt x="3528" y="73"/>
                    <a:pt x="3530" y="75"/>
                  </a:cubicBezTo>
                  <a:close/>
                  <a:moveTo>
                    <a:pt x="3530" y="1486"/>
                  </a:moveTo>
                  <a:cubicBezTo>
                    <a:pt x="3530" y="1486"/>
                    <a:pt x="3530" y="1486"/>
                    <a:pt x="3531" y="1487"/>
                  </a:cubicBezTo>
                  <a:cubicBezTo>
                    <a:pt x="3531" y="1470"/>
                    <a:pt x="3531" y="1470"/>
                    <a:pt x="3531" y="1470"/>
                  </a:cubicBezTo>
                  <a:cubicBezTo>
                    <a:pt x="3529" y="1478"/>
                    <a:pt x="3528" y="1484"/>
                    <a:pt x="3530" y="1486"/>
                  </a:cubicBezTo>
                  <a:close/>
                  <a:moveTo>
                    <a:pt x="3517" y="1289"/>
                  </a:moveTo>
                  <a:cubicBezTo>
                    <a:pt x="3513" y="1294"/>
                    <a:pt x="3511" y="1302"/>
                    <a:pt x="3510" y="1309"/>
                  </a:cubicBezTo>
                  <a:cubicBezTo>
                    <a:pt x="3511" y="1334"/>
                    <a:pt x="3514" y="1359"/>
                    <a:pt x="3517" y="1384"/>
                  </a:cubicBezTo>
                  <a:cubicBezTo>
                    <a:pt x="3519" y="1394"/>
                    <a:pt x="3520" y="1404"/>
                    <a:pt x="3522" y="1413"/>
                  </a:cubicBezTo>
                  <a:cubicBezTo>
                    <a:pt x="3523" y="1416"/>
                    <a:pt x="3526" y="1435"/>
                    <a:pt x="3530" y="1427"/>
                  </a:cubicBezTo>
                  <a:cubicBezTo>
                    <a:pt x="3530" y="1426"/>
                    <a:pt x="3530" y="1426"/>
                    <a:pt x="3531" y="1425"/>
                  </a:cubicBezTo>
                  <a:cubicBezTo>
                    <a:pt x="3531" y="1284"/>
                    <a:pt x="3531" y="1284"/>
                    <a:pt x="3531" y="1284"/>
                  </a:cubicBezTo>
                  <a:cubicBezTo>
                    <a:pt x="3526" y="1283"/>
                    <a:pt x="3521" y="1285"/>
                    <a:pt x="3517" y="1289"/>
                  </a:cubicBezTo>
                  <a:close/>
                  <a:moveTo>
                    <a:pt x="3530" y="780"/>
                  </a:moveTo>
                  <a:cubicBezTo>
                    <a:pt x="3530" y="781"/>
                    <a:pt x="3530" y="781"/>
                    <a:pt x="3531" y="781"/>
                  </a:cubicBezTo>
                  <a:cubicBezTo>
                    <a:pt x="3531" y="765"/>
                    <a:pt x="3531" y="765"/>
                    <a:pt x="3531" y="765"/>
                  </a:cubicBezTo>
                  <a:cubicBezTo>
                    <a:pt x="3529" y="772"/>
                    <a:pt x="3528" y="778"/>
                    <a:pt x="3530" y="780"/>
                  </a:cubicBezTo>
                  <a:close/>
                  <a:moveTo>
                    <a:pt x="2353" y="1751"/>
                  </a:moveTo>
                  <a:cubicBezTo>
                    <a:pt x="2348" y="1736"/>
                    <a:pt x="2343" y="1713"/>
                    <a:pt x="2329" y="1708"/>
                  </a:cubicBezTo>
                  <a:cubicBezTo>
                    <a:pt x="2325" y="1706"/>
                    <a:pt x="2320" y="1707"/>
                    <a:pt x="2317" y="1712"/>
                  </a:cubicBezTo>
                  <a:cubicBezTo>
                    <a:pt x="2313" y="1717"/>
                    <a:pt x="2313" y="1726"/>
                    <a:pt x="2315" y="1733"/>
                  </a:cubicBezTo>
                  <a:cubicBezTo>
                    <a:pt x="2321" y="1754"/>
                    <a:pt x="2329" y="1774"/>
                    <a:pt x="2339" y="1793"/>
                  </a:cubicBezTo>
                  <a:cubicBezTo>
                    <a:pt x="2344" y="1802"/>
                    <a:pt x="2349" y="1811"/>
                    <a:pt x="2355" y="1819"/>
                  </a:cubicBezTo>
                  <a:cubicBezTo>
                    <a:pt x="2358" y="1823"/>
                    <a:pt x="2372" y="1848"/>
                    <a:pt x="2372" y="1838"/>
                  </a:cubicBezTo>
                  <a:cubicBezTo>
                    <a:pt x="2372" y="1826"/>
                    <a:pt x="2369" y="1813"/>
                    <a:pt x="2366" y="1802"/>
                  </a:cubicBezTo>
                  <a:cubicBezTo>
                    <a:pt x="2363" y="1784"/>
                    <a:pt x="2358" y="1767"/>
                    <a:pt x="2353" y="1751"/>
                  </a:cubicBezTo>
                  <a:close/>
                  <a:moveTo>
                    <a:pt x="142" y="382"/>
                  </a:moveTo>
                  <a:cubicBezTo>
                    <a:pt x="142" y="382"/>
                    <a:pt x="141" y="382"/>
                    <a:pt x="141" y="381"/>
                  </a:cubicBezTo>
                  <a:cubicBezTo>
                    <a:pt x="139" y="380"/>
                    <a:pt x="136" y="380"/>
                    <a:pt x="133" y="381"/>
                  </a:cubicBezTo>
                  <a:cubicBezTo>
                    <a:pt x="120" y="387"/>
                    <a:pt x="109" y="401"/>
                    <a:pt x="100" y="415"/>
                  </a:cubicBezTo>
                  <a:cubicBezTo>
                    <a:pt x="89" y="432"/>
                    <a:pt x="73" y="468"/>
                    <a:pt x="76" y="474"/>
                  </a:cubicBezTo>
                  <a:cubicBezTo>
                    <a:pt x="79" y="480"/>
                    <a:pt x="117" y="455"/>
                    <a:pt x="132" y="435"/>
                  </a:cubicBezTo>
                  <a:cubicBezTo>
                    <a:pt x="140" y="424"/>
                    <a:pt x="155" y="402"/>
                    <a:pt x="146" y="386"/>
                  </a:cubicBezTo>
                  <a:cubicBezTo>
                    <a:pt x="145" y="385"/>
                    <a:pt x="144" y="383"/>
                    <a:pt x="142" y="382"/>
                  </a:cubicBezTo>
                  <a:close/>
                  <a:moveTo>
                    <a:pt x="1169" y="2146"/>
                  </a:moveTo>
                  <a:cubicBezTo>
                    <a:pt x="1164" y="2144"/>
                    <a:pt x="1158" y="2145"/>
                    <a:pt x="1155" y="2151"/>
                  </a:cubicBezTo>
                  <a:cubicBezTo>
                    <a:pt x="1154" y="2153"/>
                    <a:pt x="1153" y="2156"/>
                    <a:pt x="1153" y="2158"/>
                  </a:cubicBezTo>
                  <a:cubicBezTo>
                    <a:pt x="1183" y="2158"/>
                    <a:pt x="1183" y="2158"/>
                    <a:pt x="1183" y="2158"/>
                  </a:cubicBezTo>
                  <a:cubicBezTo>
                    <a:pt x="1182" y="2158"/>
                    <a:pt x="1182" y="2157"/>
                    <a:pt x="1181" y="2157"/>
                  </a:cubicBezTo>
                  <a:cubicBezTo>
                    <a:pt x="1178" y="2152"/>
                    <a:pt x="1174" y="2147"/>
                    <a:pt x="1169" y="2146"/>
                  </a:cubicBezTo>
                  <a:close/>
                  <a:moveTo>
                    <a:pt x="1206" y="1535"/>
                  </a:moveTo>
                  <a:cubicBezTo>
                    <a:pt x="1208" y="1536"/>
                    <a:pt x="1210" y="1538"/>
                    <a:pt x="1212" y="1539"/>
                  </a:cubicBezTo>
                  <a:cubicBezTo>
                    <a:pt x="1213" y="1539"/>
                    <a:pt x="1214" y="1539"/>
                    <a:pt x="1215" y="1539"/>
                  </a:cubicBezTo>
                  <a:cubicBezTo>
                    <a:pt x="1216" y="1539"/>
                    <a:pt x="1217" y="1538"/>
                    <a:pt x="1218" y="1537"/>
                  </a:cubicBezTo>
                  <a:cubicBezTo>
                    <a:pt x="1222" y="1532"/>
                    <a:pt x="1216" y="1518"/>
                    <a:pt x="1215" y="1514"/>
                  </a:cubicBezTo>
                  <a:cubicBezTo>
                    <a:pt x="1211" y="1505"/>
                    <a:pt x="1207" y="1497"/>
                    <a:pt x="1203" y="1490"/>
                  </a:cubicBezTo>
                  <a:cubicBezTo>
                    <a:pt x="1197" y="1476"/>
                    <a:pt x="1190" y="1463"/>
                    <a:pt x="1181" y="1451"/>
                  </a:cubicBezTo>
                  <a:cubicBezTo>
                    <a:pt x="1178" y="1446"/>
                    <a:pt x="1174" y="1442"/>
                    <a:pt x="1169" y="1440"/>
                  </a:cubicBezTo>
                  <a:cubicBezTo>
                    <a:pt x="1164" y="1438"/>
                    <a:pt x="1158" y="1440"/>
                    <a:pt x="1155" y="1445"/>
                  </a:cubicBezTo>
                  <a:cubicBezTo>
                    <a:pt x="1153" y="1448"/>
                    <a:pt x="1152" y="1453"/>
                    <a:pt x="1153" y="1457"/>
                  </a:cubicBezTo>
                  <a:cubicBezTo>
                    <a:pt x="1153" y="1461"/>
                    <a:pt x="1154" y="1465"/>
                    <a:pt x="1155" y="1469"/>
                  </a:cubicBezTo>
                  <a:cubicBezTo>
                    <a:pt x="1166" y="1498"/>
                    <a:pt x="1186" y="1518"/>
                    <a:pt x="1206" y="1535"/>
                  </a:cubicBezTo>
                  <a:close/>
                  <a:moveTo>
                    <a:pt x="2355" y="1840"/>
                  </a:moveTo>
                  <a:cubicBezTo>
                    <a:pt x="2349" y="1827"/>
                    <a:pt x="2342" y="1814"/>
                    <a:pt x="2333" y="1802"/>
                  </a:cubicBezTo>
                  <a:cubicBezTo>
                    <a:pt x="2330" y="1797"/>
                    <a:pt x="2326" y="1793"/>
                    <a:pt x="2321" y="1791"/>
                  </a:cubicBezTo>
                  <a:cubicBezTo>
                    <a:pt x="2316" y="1789"/>
                    <a:pt x="2310" y="1791"/>
                    <a:pt x="2307" y="1796"/>
                  </a:cubicBezTo>
                  <a:cubicBezTo>
                    <a:pt x="2305" y="1799"/>
                    <a:pt x="2304" y="1804"/>
                    <a:pt x="2305" y="1808"/>
                  </a:cubicBezTo>
                  <a:cubicBezTo>
                    <a:pt x="2305" y="1812"/>
                    <a:pt x="2306" y="1816"/>
                    <a:pt x="2307" y="1820"/>
                  </a:cubicBezTo>
                  <a:cubicBezTo>
                    <a:pt x="2318" y="1849"/>
                    <a:pt x="2338" y="1869"/>
                    <a:pt x="2358" y="1886"/>
                  </a:cubicBezTo>
                  <a:cubicBezTo>
                    <a:pt x="2360" y="1887"/>
                    <a:pt x="2362" y="1889"/>
                    <a:pt x="2364" y="1889"/>
                  </a:cubicBezTo>
                  <a:cubicBezTo>
                    <a:pt x="2365" y="1890"/>
                    <a:pt x="2366" y="1890"/>
                    <a:pt x="2366" y="1890"/>
                  </a:cubicBezTo>
                  <a:cubicBezTo>
                    <a:pt x="2368" y="1889"/>
                    <a:pt x="2369" y="1889"/>
                    <a:pt x="2370" y="1888"/>
                  </a:cubicBezTo>
                  <a:cubicBezTo>
                    <a:pt x="2374" y="1883"/>
                    <a:pt x="2368" y="1869"/>
                    <a:pt x="2367" y="1865"/>
                  </a:cubicBezTo>
                  <a:cubicBezTo>
                    <a:pt x="2363" y="1856"/>
                    <a:pt x="2359" y="1848"/>
                    <a:pt x="2355" y="1840"/>
                  </a:cubicBezTo>
                  <a:close/>
                  <a:moveTo>
                    <a:pt x="92" y="1818"/>
                  </a:moveTo>
                  <a:cubicBezTo>
                    <a:pt x="98" y="1810"/>
                    <a:pt x="104" y="1802"/>
                    <a:pt x="109" y="1794"/>
                  </a:cubicBezTo>
                  <a:cubicBezTo>
                    <a:pt x="116" y="1782"/>
                    <a:pt x="122" y="1770"/>
                    <a:pt x="128" y="1758"/>
                  </a:cubicBezTo>
                  <a:cubicBezTo>
                    <a:pt x="133" y="1745"/>
                    <a:pt x="139" y="1733"/>
                    <a:pt x="137" y="1718"/>
                  </a:cubicBezTo>
                  <a:cubicBezTo>
                    <a:pt x="137" y="1715"/>
                    <a:pt x="136" y="1712"/>
                    <a:pt x="135" y="1710"/>
                  </a:cubicBezTo>
                  <a:cubicBezTo>
                    <a:pt x="132" y="1707"/>
                    <a:pt x="129" y="1707"/>
                    <a:pt x="126" y="1708"/>
                  </a:cubicBezTo>
                  <a:cubicBezTo>
                    <a:pt x="119" y="1710"/>
                    <a:pt x="115" y="1716"/>
                    <a:pt x="111" y="1722"/>
                  </a:cubicBezTo>
                  <a:cubicBezTo>
                    <a:pt x="106" y="1730"/>
                    <a:pt x="101" y="1738"/>
                    <a:pt x="98" y="1746"/>
                  </a:cubicBezTo>
                  <a:cubicBezTo>
                    <a:pt x="92" y="1761"/>
                    <a:pt x="88" y="1776"/>
                    <a:pt x="83" y="1792"/>
                  </a:cubicBezTo>
                  <a:cubicBezTo>
                    <a:pt x="79" y="1806"/>
                    <a:pt x="70" y="1833"/>
                    <a:pt x="74" y="1837"/>
                  </a:cubicBezTo>
                  <a:cubicBezTo>
                    <a:pt x="77" y="1841"/>
                    <a:pt x="87" y="1826"/>
                    <a:pt x="92" y="1818"/>
                  </a:cubicBezTo>
                  <a:close/>
                  <a:moveTo>
                    <a:pt x="49" y="1751"/>
                  </a:moveTo>
                  <a:cubicBezTo>
                    <a:pt x="45" y="1736"/>
                    <a:pt x="39" y="1713"/>
                    <a:pt x="26" y="1708"/>
                  </a:cubicBezTo>
                  <a:cubicBezTo>
                    <a:pt x="21" y="1706"/>
                    <a:pt x="16" y="1707"/>
                    <a:pt x="13" y="1712"/>
                  </a:cubicBezTo>
                  <a:cubicBezTo>
                    <a:pt x="9" y="1717"/>
                    <a:pt x="9" y="1726"/>
                    <a:pt x="11" y="1733"/>
                  </a:cubicBezTo>
                  <a:cubicBezTo>
                    <a:pt x="17" y="1754"/>
                    <a:pt x="25" y="1774"/>
                    <a:pt x="35" y="1793"/>
                  </a:cubicBezTo>
                  <a:cubicBezTo>
                    <a:pt x="40" y="1802"/>
                    <a:pt x="46" y="1811"/>
                    <a:pt x="51" y="1819"/>
                  </a:cubicBezTo>
                  <a:cubicBezTo>
                    <a:pt x="54" y="1823"/>
                    <a:pt x="68" y="1848"/>
                    <a:pt x="68" y="1838"/>
                  </a:cubicBezTo>
                  <a:cubicBezTo>
                    <a:pt x="68" y="1826"/>
                    <a:pt x="65" y="1813"/>
                    <a:pt x="62" y="1802"/>
                  </a:cubicBezTo>
                  <a:cubicBezTo>
                    <a:pt x="59" y="1784"/>
                    <a:pt x="54" y="1767"/>
                    <a:pt x="49" y="1751"/>
                  </a:cubicBezTo>
                  <a:close/>
                  <a:moveTo>
                    <a:pt x="74" y="1778"/>
                  </a:moveTo>
                  <a:cubicBezTo>
                    <a:pt x="76" y="1773"/>
                    <a:pt x="77" y="1767"/>
                    <a:pt x="78" y="1762"/>
                  </a:cubicBezTo>
                  <a:cubicBezTo>
                    <a:pt x="80" y="1752"/>
                    <a:pt x="81" y="1742"/>
                    <a:pt x="82" y="1731"/>
                  </a:cubicBezTo>
                  <a:cubicBezTo>
                    <a:pt x="85" y="1715"/>
                    <a:pt x="87" y="1698"/>
                    <a:pt x="87" y="1680"/>
                  </a:cubicBezTo>
                  <a:cubicBezTo>
                    <a:pt x="88" y="1666"/>
                    <a:pt x="89" y="1643"/>
                    <a:pt x="77" y="1636"/>
                  </a:cubicBezTo>
                  <a:cubicBezTo>
                    <a:pt x="72" y="1633"/>
                    <a:pt x="65" y="1635"/>
                    <a:pt x="61" y="1640"/>
                  </a:cubicBezTo>
                  <a:cubicBezTo>
                    <a:pt x="57" y="1645"/>
                    <a:pt x="55" y="1653"/>
                    <a:pt x="54" y="1660"/>
                  </a:cubicBezTo>
                  <a:cubicBezTo>
                    <a:pt x="55" y="1685"/>
                    <a:pt x="58" y="1710"/>
                    <a:pt x="61" y="1735"/>
                  </a:cubicBezTo>
                  <a:cubicBezTo>
                    <a:pt x="63" y="1745"/>
                    <a:pt x="64" y="1755"/>
                    <a:pt x="66" y="1764"/>
                  </a:cubicBezTo>
                  <a:cubicBezTo>
                    <a:pt x="67" y="1767"/>
                    <a:pt x="70" y="1786"/>
                    <a:pt x="74" y="1778"/>
                  </a:cubicBezTo>
                  <a:close/>
                  <a:moveTo>
                    <a:pt x="142" y="1794"/>
                  </a:moveTo>
                  <a:cubicBezTo>
                    <a:pt x="142" y="1794"/>
                    <a:pt x="141" y="1794"/>
                    <a:pt x="141" y="1794"/>
                  </a:cubicBezTo>
                  <a:cubicBezTo>
                    <a:pt x="139" y="1792"/>
                    <a:pt x="136" y="1793"/>
                    <a:pt x="133" y="1794"/>
                  </a:cubicBezTo>
                  <a:cubicBezTo>
                    <a:pt x="120" y="1799"/>
                    <a:pt x="109" y="1813"/>
                    <a:pt x="100" y="1827"/>
                  </a:cubicBezTo>
                  <a:cubicBezTo>
                    <a:pt x="89" y="1844"/>
                    <a:pt x="73" y="1880"/>
                    <a:pt x="76" y="1886"/>
                  </a:cubicBezTo>
                  <a:cubicBezTo>
                    <a:pt x="79" y="1892"/>
                    <a:pt x="117" y="1868"/>
                    <a:pt x="132" y="1847"/>
                  </a:cubicBezTo>
                  <a:cubicBezTo>
                    <a:pt x="140" y="1836"/>
                    <a:pt x="155" y="1814"/>
                    <a:pt x="146" y="1799"/>
                  </a:cubicBezTo>
                  <a:cubicBezTo>
                    <a:pt x="145" y="1797"/>
                    <a:pt x="144" y="1795"/>
                    <a:pt x="142" y="1794"/>
                  </a:cubicBezTo>
                  <a:close/>
                  <a:moveTo>
                    <a:pt x="1294" y="738"/>
                  </a:moveTo>
                  <a:cubicBezTo>
                    <a:pt x="1294" y="738"/>
                    <a:pt x="1293" y="737"/>
                    <a:pt x="1293" y="737"/>
                  </a:cubicBezTo>
                  <a:cubicBezTo>
                    <a:pt x="1291" y="736"/>
                    <a:pt x="1288" y="736"/>
                    <a:pt x="1285" y="737"/>
                  </a:cubicBezTo>
                  <a:cubicBezTo>
                    <a:pt x="1272" y="742"/>
                    <a:pt x="1261" y="757"/>
                    <a:pt x="1252" y="770"/>
                  </a:cubicBezTo>
                  <a:cubicBezTo>
                    <a:pt x="1241" y="787"/>
                    <a:pt x="1225" y="823"/>
                    <a:pt x="1228" y="830"/>
                  </a:cubicBezTo>
                  <a:cubicBezTo>
                    <a:pt x="1231" y="836"/>
                    <a:pt x="1269" y="811"/>
                    <a:pt x="1284" y="791"/>
                  </a:cubicBezTo>
                  <a:cubicBezTo>
                    <a:pt x="1292" y="780"/>
                    <a:pt x="1307" y="758"/>
                    <a:pt x="1298" y="742"/>
                  </a:cubicBezTo>
                  <a:cubicBezTo>
                    <a:pt x="1297" y="740"/>
                    <a:pt x="1296" y="739"/>
                    <a:pt x="1294" y="738"/>
                  </a:cubicBezTo>
                  <a:close/>
                  <a:moveTo>
                    <a:pt x="1294" y="32"/>
                  </a:moveTo>
                  <a:cubicBezTo>
                    <a:pt x="1294" y="32"/>
                    <a:pt x="1293" y="32"/>
                    <a:pt x="1293" y="32"/>
                  </a:cubicBezTo>
                  <a:cubicBezTo>
                    <a:pt x="1291" y="30"/>
                    <a:pt x="1288" y="31"/>
                    <a:pt x="1285" y="32"/>
                  </a:cubicBezTo>
                  <a:cubicBezTo>
                    <a:pt x="1272" y="37"/>
                    <a:pt x="1261" y="51"/>
                    <a:pt x="1252" y="65"/>
                  </a:cubicBezTo>
                  <a:cubicBezTo>
                    <a:pt x="1241" y="82"/>
                    <a:pt x="1225" y="118"/>
                    <a:pt x="1228" y="124"/>
                  </a:cubicBezTo>
                  <a:cubicBezTo>
                    <a:pt x="1231" y="130"/>
                    <a:pt x="1269" y="105"/>
                    <a:pt x="1284" y="85"/>
                  </a:cubicBezTo>
                  <a:cubicBezTo>
                    <a:pt x="1292" y="74"/>
                    <a:pt x="1307" y="52"/>
                    <a:pt x="1298" y="36"/>
                  </a:cubicBezTo>
                  <a:cubicBezTo>
                    <a:pt x="1297" y="35"/>
                    <a:pt x="1296" y="33"/>
                    <a:pt x="1294" y="32"/>
                  </a:cubicBezTo>
                  <a:close/>
                  <a:moveTo>
                    <a:pt x="1294" y="1443"/>
                  </a:moveTo>
                  <a:cubicBezTo>
                    <a:pt x="1294" y="1443"/>
                    <a:pt x="1293" y="1443"/>
                    <a:pt x="1293" y="1443"/>
                  </a:cubicBezTo>
                  <a:cubicBezTo>
                    <a:pt x="1291" y="1441"/>
                    <a:pt x="1288" y="1442"/>
                    <a:pt x="1285" y="1443"/>
                  </a:cubicBezTo>
                  <a:cubicBezTo>
                    <a:pt x="1272" y="1448"/>
                    <a:pt x="1261" y="1463"/>
                    <a:pt x="1252" y="1476"/>
                  </a:cubicBezTo>
                  <a:cubicBezTo>
                    <a:pt x="1241" y="1493"/>
                    <a:pt x="1225" y="1529"/>
                    <a:pt x="1228" y="1535"/>
                  </a:cubicBezTo>
                  <a:cubicBezTo>
                    <a:pt x="1231" y="1542"/>
                    <a:pt x="1269" y="1517"/>
                    <a:pt x="1284" y="1496"/>
                  </a:cubicBezTo>
                  <a:cubicBezTo>
                    <a:pt x="1292" y="1485"/>
                    <a:pt x="1307" y="1463"/>
                    <a:pt x="1298" y="1448"/>
                  </a:cubicBezTo>
                  <a:cubicBezTo>
                    <a:pt x="1297" y="1446"/>
                    <a:pt x="1296" y="1444"/>
                    <a:pt x="1294" y="1443"/>
                  </a:cubicBezTo>
                  <a:close/>
                  <a:moveTo>
                    <a:pt x="1294" y="2149"/>
                  </a:moveTo>
                  <a:cubicBezTo>
                    <a:pt x="1294" y="2149"/>
                    <a:pt x="1293" y="2148"/>
                    <a:pt x="1293" y="2148"/>
                  </a:cubicBezTo>
                  <a:cubicBezTo>
                    <a:pt x="1291" y="2147"/>
                    <a:pt x="1288" y="2147"/>
                    <a:pt x="1285" y="2148"/>
                  </a:cubicBezTo>
                  <a:cubicBezTo>
                    <a:pt x="1280" y="2150"/>
                    <a:pt x="1275" y="2154"/>
                    <a:pt x="1270" y="2158"/>
                  </a:cubicBezTo>
                  <a:cubicBezTo>
                    <a:pt x="1300" y="2158"/>
                    <a:pt x="1300" y="2158"/>
                    <a:pt x="1300" y="2158"/>
                  </a:cubicBezTo>
                  <a:cubicBezTo>
                    <a:pt x="1299" y="2157"/>
                    <a:pt x="1299" y="2155"/>
                    <a:pt x="1298" y="2153"/>
                  </a:cubicBezTo>
                  <a:cubicBezTo>
                    <a:pt x="1297" y="2151"/>
                    <a:pt x="1296" y="2150"/>
                    <a:pt x="1294" y="2149"/>
                  </a:cubicBezTo>
                  <a:close/>
                  <a:moveTo>
                    <a:pt x="1239" y="2035"/>
                  </a:moveTo>
                  <a:cubicBezTo>
                    <a:pt x="1240" y="2021"/>
                    <a:pt x="1241" y="1998"/>
                    <a:pt x="1229" y="1991"/>
                  </a:cubicBezTo>
                  <a:cubicBezTo>
                    <a:pt x="1224" y="1988"/>
                    <a:pt x="1217" y="1990"/>
                    <a:pt x="1213" y="1995"/>
                  </a:cubicBezTo>
                  <a:cubicBezTo>
                    <a:pt x="1209" y="2000"/>
                    <a:pt x="1207" y="2007"/>
                    <a:pt x="1206" y="2015"/>
                  </a:cubicBezTo>
                  <a:cubicBezTo>
                    <a:pt x="1207" y="2040"/>
                    <a:pt x="1210" y="2065"/>
                    <a:pt x="1213" y="2089"/>
                  </a:cubicBezTo>
                  <a:cubicBezTo>
                    <a:pt x="1215" y="2099"/>
                    <a:pt x="1216" y="2109"/>
                    <a:pt x="1218" y="2119"/>
                  </a:cubicBezTo>
                  <a:cubicBezTo>
                    <a:pt x="1219" y="2122"/>
                    <a:pt x="1222" y="2140"/>
                    <a:pt x="1226" y="2132"/>
                  </a:cubicBezTo>
                  <a:cubicBezTo>
                    <a:pt x="1228" y="2128"/>
                    <a:pt x="1229" y="2122"/>
                    <a:pt x="1230" y="2117"/>
                  </a:cubicBezTo>
                  <a:cubicBezTo>
                    <a:pt x="1232" y="2106"/>
                    <a:pt x="1233" y="2096"/>
                    <a:pt x="1234" y="2086"/>
                  </a:cubicBezTo>
                  <a:cubicBezTo>
                    <a:pt x="1237" y="2069"/>
                    <a:pt x="1238" y="2052"/>
                    <a:pt x="1239" y="2035"/>
                  </a:cubicBezTo>
                  <a:close/>
                  <a:moveTo>
                    <a:pt x="1289" y="2073"/>
                  </a:moveTo>
                  <a:cubicBezTo>
                    <a:pt x="1289" y="2070"/>
                    <a:pt x="1288" y="2067"/>
                    <a:pt x="1287" y="2064"/>
                  </a:cubicBezTo>
                  <a:cubicBezTo>
                    <a:pt x="1284" y="2062"/>
                    <a:pt x="1281" y="2061"/>
                    <a:pt x="1278" y="2062"/>
                  </a:cubicBezTo>
                  <a:cubicBezTo>
                    <a:pt x="1271" y="2064"/>
                    <a:pt x="1267" y="2070"/>
                    <a:pt x="1263" y="2077"/>
                  </a:cubicBezTo>
                  <a:cubicBezTo>
                    <a:pt x="1258" y="2085"/>
                    <a:pt x="1253" y="2092"/>
                    <a:pt x="1250" y="2101"/>
                  </a:cubicBezTo>
                  <a:cubicBezTo>
                    <a:pt x="1244" y="2116"/>
                    <a:pt x="1240" y="2131"/>
                    <a:pt x="1235" y="2146"/>
                  </a:cubicBezTo>
                  <a:cubicBezTo>
                    <a:pt x="1234" y="2150"/>
                    <a:pt x="1233" y="2154"/>
                    <a:pt x="1231" y="2158"/>
                  </a:cubicBezTo>
                  <a:cubicBezTo>
                    <a:pt x="1254" y="2158"/>
                    <a:pt x="1254" y="2158"/>
                    <a:pt x="1254" y="2158"/>
                  </a:cubicBezTo>
                  <a:cubicBezTo>
                    <a:pt x="1257" y="2155"/>
                    <a:pt x="1259" y="2152"/>
                    <a:pt x="1261" y="2149"/>
                  </a:cubicBezTo>
                  <a:cubicBezTo>
                    <a:pt x="1268" y="2137"/>
                    <a:pt x="1274" y="2125"/>
                    <a:pt x="1280" y="2112"/>
                  </a:cubicBezTo>
                  <a:cubicBezTo>
                    <a:pt x="1285" y="2100"/>
                    <a:pt x="1291" y="2088"/>
                    <a:pt x="1289" y="2073"/>
                  </a:cubicBezTo>
                  <a:close/>
                  <a:moveTo>
                    <a:pt x="1201" y="2105"/>
                  </a:moveTo>
                  <a:cubicBezTo>
                    <a:pt x="1197" y="2091"/>
                    <a:pt x="1191" y="2067"/>
                    <a:pt x="1177" y="2063"/>
                  </a:cubicBezTo>
                  <a:cubicBezTo>
                    <a:pt x="1173" y="2061"/>
                    <a:pt x="1168" y="2062"/>
                    <a:pt x="1165" y="2067"/>
                  </a:cubicBezTo>
                  <a:cubicBezTo>
                    <a:pt x="1161" y="2072"/>
                    <a:pt x="1161" y="2080"/>
                    <a:pt x="1163" y="2087"/>
                  </a:cubicBezTo>
                  <a:cubicBezTo>
                    <a:pt x="1169" y="2108"/>
                    <a:pt x="1177" y="2129"/>
                    <a:pt x="1187" y="2147"/>
                  </a:cubicBezTo>
                  <a:cubicBezTo>
                    <a:pt x="1189" y="2151"/>
                    <a:pt x="1191" y="2155"/>
                    <a:pt x="1194" y="2158"/>
                  </a:cubicBezTo>
                  <a:cubicBezTo>
                    <a:pt x="1215" y="2158"/>
                    <a:pt x="1215" y="2158"/>
                    <a:pt x="1215" y="2158"/>
                  </a:cubicBezTo>
                  <a:cubicBezTo>
                    <a:pt x="1215" y="2158"/>
                    <a:pt x="1214" y="2157"/>
                    <a:pt x="1214" y="2156"/>
                  </a:cubicBezTo>
                  <a:cubicBezTo>
                    <a:pt x="1211" y="2139"/>
                    <a:pt x="1206" y="2122"/>
                    <a:pt x="1201" y="2105"/>
                  </a:cubicBezTo>
                  <a:close/>
                </a:path>
              </a:pathLst>
            </a:custGeom>
            <a:solidFill>
              <a:schemeClr val="accent3">
                <a:alpha val="60000"/>
              </a:schemeClr>
            </a:solidFill>
            <a:ln>
              <a:noFill/>
            </a:ln>
          </p:spPr>
        </p:sp>
        <p:sp>
          <p:nvSpPr>
            <p:cNvPr id="36" name="Freeform 13">
              <a:extLst>
                <a:ext uri="{FF2B5EF4-FFF2-40B4-BE49-F238E27FC236}">
                  <a16:creationId xmlns:a16="http://schemas.microsoft.com/office/drawing/2014/main" id="{FC404400-8028-45AA-BD28-C6B8CF5160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35956" y="3379"/>
              <a:ext cx="7809487" cy="6854622"/>
            </a:xfrm>
            <a:custGeom>
              <a:avLst/>
              <a:gdLst/>
              <a:ahLst/>
              <a:cxnLst/>
              <a:rect l="0" t="0" r="r" b="b"/>
              <a:pathLst>
                <a:path w="2459" h="2158">
                  <a:moveTo>
                    <a:pt x="1155" y="408"/>
                  </a:moveTo>
                  <a:cubicBezTo>
                    <a:pt x="1166" y="437"/>
                    <a:pt x="1186" y="457"/>
                    <a:pt x="1206" y="474"/>
                  </a:cubicBezTo>
                  <a:cubicBezTo>
                    <a:pt x="1208" y="475"/>
                    <a:pt x="1210" y="477"/>
                    <a:pt x="1212" y="477"/>
                  </a:cubicBezTo>
                  <a:cubicBezTo>
                    <a:pt x="1213" y="478"/>
                    <a:pt x="1214" y="478"/>
                    <a:pt x="1215" y="477"/>
                  </a:cubicBezTo>
                  <a:cubicBezTo>
                    <a:pt x="1216" y="477"/>
                    <a:pt x="1217" y="477"/>
                    <a:pt x="1218" y="475"/>
                  </a:cubicBezTo>
                  <a:cubicBezTo>
                    <a:pt x="1222" y="470"/>
                    <a:pt x="1216" y="457"/>
                    <a:pt x="1215" y="452"/>
                  </a:cubicBezTo>
                  <a:cubicBezTo>
                    <a:pt x="1211" y="444"/>
                    <a:pt x="1207" y="436"/>
                    <a:pt x="1203" y="428"/>
                  </a:cubicBezTo>
                  <a:cubicBezTo>
                    <a:pt x="1197" y="415"/>
                    <a:pt x="1190" y="402"/>
                    <a:pt x="1181" y="390"/>
                  </a:cubicBezTo>
                  <a:cubicBezTo>
                    <a:pt x="1178" y="385"/>
                    <a:pt x="1174" y="380"/>
                    <a:pt x="1169" y="379"/>
                  </a:cubicBezTo>
                  <a:cubicBezTo>
                    <a:pt x="1164" y="377"/>
                    <a:pt x="1158" y="379"/>
                    <a:pt x="1155" y="384"/>
                  </a:cubicBezTo>
                  <a:cubicBezTo>
                    <a:pt x="1153" y="387"/>
                    <a:pt x="1152" y="392"/>
                    <a:pt x="1153" y="396"/>
                  </a:cubicBezTo>
                  <a:cubicBezTo>
                    <a:pt x="1153" y="400"/>
                    <a:pt x="1154" y="404"/>
                    <a:pt x="1155" y="408"/>
                  </a:cubicBezTo>
                  <a:close/>
                  <a:moveTo>
                    <a:pt x="1187" y="380"/>
                  </a:moveTo>
                  <a:cubicBezTo>
                    <a:pt x="1192" y="390"/>
                    <a:pt x="1197" y="399"/>
                    <a:pt x="1203" y="407"/>
                  </a:cubicBezTo>
                  <a:cubicBezTo>
                    <a:pt x="1206" y="411"/>
                    <a:pt x="1220" y="435"/>
                    <a:pt x="1220" y="425"/>
                  </a:cubicBezTo>
                  <a:cubicBezTo>
                    <a:pt x="1220" y="414"/>
                    <a:pt x="1217" y="401"/>
                    <a:pt x="1214" y="390"/>
                  </a:cubicBezTo>
                  <a:cubicBezTo>
                    <a:pt x="1211" y="372"/>
                    <a:pt x="1206" y="355"/>
                    <a:pt x="1201" y="338"/>
                  </a:cubicBezTo>
                  <a:cubicBezTo>
                    <a:pt x="1197" y="324"/>
                    <a:pt x="1191" y="300"/>
                    <a:pt x="1177" y="296"/>
                  </a:cubicBezTo>
                  <a:cubicBezTo>
                    <a:pt x="1173" y="294"/>
                    <a:pt x="1168" y="295"/>
                    <a:pt x="1165" y="300"/>
                  </a:cubicBezTo>
                  <a:cubicBezTo>
                    <a:pt x="1161" y="305"/>
                    <a:pt x="1161" y="314"/>
                    <a:pt x="1163" y="320"/>
                  </a:cubicBezTo>
                  <a:cubicBezTo>
                    <a:pt x="1169" y="342"/>
                    <a:pt x="1177" y="362"/>
                    <a:pt x="1187" y="380"/>
                  </a:cubicBezTo>
                  <a:close/>
                  <a:moveTo>
                    <a:pt x="1155" y="1116"/>
                  </a:moveTo>
                  <a:cubicBezTo>
                    <a:pt x="1166" y="1145"/>
                    <a:pt x="1186" y="1165"/>
                    <a:pt x="1206" y="1182"/>
                  </a:cubicBezTo>
                  <a:cubicBezTo>
                    <a:pt x="1208" y="1184"/>
                    <a:pt x="1210" y="1185"/>
                    <a:pt x="1212" y="1186"/>
                  </a:cubicBezTo>
                  <a:cubicBezTo>
                    <a:pt x="1213" y="1186"/>
                    <a:pt x="1214" y="1186"/>
                    <a:pt x="1215" y="1186"/>
                  </a:cubicBezTo>
                  <a:cubicBezTo>
                    <a:pt x="1216" y="1186"/>
                    <a:pt x="1217" y="1185"/>
                    <a:pt x="1218" y="1184"/>
                  </a:cubicBezTo>
                  <a:cubicBezTo>
                    <a:pt x="1222" y="1179"/>
                    <a:pt x="1216" y="1166"/>
                    <a:pt x="1215" y="1161"/>
                  </a:cubicBezTo>
                  <a:cubicBezTo>
                    <a:pt x="1211" y="1152"/>
                    <a:pt x="1207" y="1145"/>
                    <a:pt x="1203" y="1137"/>
                  </a:cubicBezTo>
                  <a:cubicBezTo>
                    <a:pt x="1197" y="1123"/>
                    <a:pt x="1190" y="1110"/>
                    <a:pt x="1181" y="1098"/>
                  </a:cubicBezTo>
                  <a:cubicBezTo>
                    <a:pt x="1178" y="1093"/>
                    <a:pt x="1174" y="1089"/>
                    <a:pt x="1169" y="1087"/>
                  </a:cubicBezTo>
                  <a:cubicBezTo>
                    <a:pt x="1164" y="1085"/>
                    <a:pt x="1158" y="1087"/>
                    <a:pt x="1155" y="1092"/>
                  </a:cubicBezTo>
                  <a:cubicBezTo>
                    <a:pt x="1153" y="1096"/>
                    <a:pt x="1152" y="1100"/>
                    <a:pt x="1153" y="1104"/>
                  </a:cubicBezTo>
                  <a:cubicBezTo>
                    <a:pt x="1153" y="1108"/>
                    <a:pt x="1154" y="1112"/>
                    <a:pt x="1155" y="1116"/>
                  </a:cubicBezTo>
                  <a:close/>
                  <a:moveTo>
                    <a:pt x="1218" y="352"/>
                  </a:moveTo>
                  <a:cubicBezTo>
                    <a:pt x="1219" y="355"/>
                    <a:pt x="1222" y="374"/>
                    <a:pt x="1226" y="366"/>
                  </a:cubicBezTo>
                  <a:cubicBezTo>
                    <a:pt x="1228" y="361"/>
                    <a:pt x="1229" y="355"/>
                    <a:pt x="1230" y="350"/>
                  </a:cubicBezTo>
                  <a:cubicBezTo>
                    <a:pt x="1232" y="340"/>
                    <a:pt x="1233" y="329"/>
                    <a:pt x="1234" y="319"/>
                  </a:cubicBezTo>
                  <a:cubicBezTo>
                    <a:pt x="1237" y="302"/>
                    <a:pt x="1238" y="285"/>
                    <a:pt x="1239" y="268"/>
                  </a:cubicBezTo>
                  <a:cubicBezTo>
                    <a:pt x="1240" y="254"/>
                    <a:pt x="1241" y="231"/>
                    <a:pt x="1229" y="224"/>
                  </a:cubicBezTo>
                  <a:cubicBezTo>
                    <a:pt x="1224" y="221"/>
                    <a:pt x="1217" y="223"/>
                    <a:pt x="1213" y="228"/>
                  </a:cubicBezTo>
                  <a:cubicBezTo>
                    <a:pt x="1209" y="233"/>
                    <a:pt x="1207" y="240"/>
                    <a:pt x="1206" y="248"/>
                  </a:cubicBezTo>
                  <a:cubicBezTo>
                    <a:pt x="1207" y="273"/>
                    <a:pt x="1210" y="298"/>
                    <a:pt x="1213" y="323"/>
                  </a:cubicBezTo>
                  <a:cubicBezTo>
                    <a:pt x="1215" y="333"/>
                    <a:pt x="1216" y="342"/>
                    <a:pt x="1218" y="352"/>
                  </a:cubicBezTo>
                  <a:close/>
                  <a:moveTo>
                    <a:pt x="74" y="75"/>
                  </a:moveTo>
                  <a:cubicBezTo>
                    <a:pt x="77" y="79"/>
                    <a:pt x="87" y="63"/>
                    <a:pt x="92" y="56"/>
                  </a:cubicBezTo>
                  <a:cubicBezTo>
                    <a:pt x="98" y="48"/>
                    <a:pt x="104" y="40"/>
                    <a:pt x="109" y="32"/>
                  </a:cubicBezTo>
                  <a:cubicBezTo>
                    <a:pt x="115" y="22"/>
                    <a:pt x="121" y="11"/>
                    <a:pt x="126" y="0"/>
                  </a:cubicBezTo>
                  <a:cubicBezTo>
                    <a:pt x="92" y="0"/>
                    <a:pt x="92" y="0"/>
                    <a:pt x="92" y="0"/>
                  </a:cubicBezTo>
                  <a:cubicBezTo>
                    <a:pt x="89" y="10"/>
                    <a:pt x="86" y="20"/>
                    <a:pt x="83" y="29"/>
                  </a:cubicBezTo>
                  <a:cubicBezTo>
                    <a:pt x="79" y="44"/>
                    <a:pt x="70" y="71"/>
                    <a:pt x="74" y="75"/>
                  </a:cubicBezTo>
                  <a:close/>
                  <a:moveTo>
                    <a:pt x="1226" y="1133"/>
                  </a:moveTo>
                  <a:cubicBezTo>
                    <a:pt x="1229" y="1137"/>
                    <a:pt x="1239" y="1122"/>
                    <a:pt x="1244" y="1115"/>
                  </a:cubicBezTo>
                  <a:cubicBezTo>
                    <a:pt x="1250" y="1107"/>
                    <a:pt x="1256" y="1099"/>
                    <a:pt x="1261" y="1090"/>
                  </a:cubicBezTo>
                  <a:cubicBezTo>
                    <a:pt x="1268" y="1079"/>
                    <a:pt x="1274" y="1067"/>
                    <a:pt x="1280" y="1054"/>
                  </a:cubicBezTo>
                  <a:cubicBezTo>
                    <a:pt x="1285" y="1042"/>
                    <a:pt x="1291" y="1029"/>
                    <a:pt x="1289" y="1015"/>
                  </a:cubicBezTo>
                  <a:cubicBezTo>
                    <a:pt x="1289" y="1011"/>
                    <a:pt x="1288" y="1008"/>
                    <a:pt x="1287" y="1006"/>
                  </a:cubicBezTo>
                  <a:cubicBezTo>
                    <a:pt x="1284" y="1003"/>
                    <a:pt x="1281" y="1003"/>
                    <a:pt x="1278" y="1004"/>
                  </a:cubicBezTo>
                  <a:cubicBezTo>
                    <a:pt x="1271" y="1006"/>
                    <a:pt x="1267" y="1012"/>
                    <a:pt x="1263" y="1019"/>
                  </a:cubicBezTo>
                  <a:cubicBezTo>
                    <a:pt x="1258" y="1026"/>
                    <a:pt x="1253" y="1034"/>
                    <a:pt x="1250" y="1043"/>
                  </a:cubicBezTo>
                  <a:cubicBezTo>
                    <a:pt x="1244" y="1058"/>
                    <a:pt x="1240" y="1073"/>
                    <a:pt x="1235" y="1088"/>
                  </a:cubicBezTo>
                  <a:cubicBezTo>
                    <a:pt x="1231" y="1103"/>
                    <a:pt x="1222" y="1129"/>
                    <a:pt x="1226" y="1133"/>
                  </a:cubicBezTo>
                  <a:close/>
                  <a:moveTo>
                    <a:pt x="1201" y="1047"/>
                  </a:moveTo>
                  <a:cubicBezTo>
                    <a:pt x="1197" y="1032"/>
                    <a:pt x="1191" y="1009"/>
                    <a:pt x="1177" y="1004"/>
                  </a:cubicBezTo>
                  <a:cubicBezTo>
                    <a:pt x="1173" y="1003"/>
                    <a:pt x="1168" y="1004"/>
                    <a:pt x="1165" y="1008"/>
                  </a:cubicBezTo>
                  <a:cubicBezTo>
                    <a:pt x="1161" y="1014"/>
                    <a:pt x="1161" y="1022"/>
                    <a:pt x="1163" y="1029"/>
                  </a:cubicBezTo>
                  <a:cubicBezTo>
                    <a:pt x="1169" y="1050"/>
                    <a:pt x="1177" y="1070"/>
                    <a:pt x="1187" y="1089"/>
                  </a:cubicBezTo>
                  <a:cubicBezTo>
                    <a:pt x="1192" y="1098"/>
                    <a:pt x="1197" y="1107"/>
                    <a:pt x="1203" y="1116"/>
                  </a:cubicBezTo>
                  <a:cubicBezTo>
                    <a:pt x="1206" y="1120"/>
                    <a:pt x="1220" y="1144"/>
                    <a:pt x="1220" y="1134"/>
                  </a:cubicBezTo>
                  <a:cubicBezTo>
                    <a:pt x="1220" y="1122"/>
                    <a:pt x="1217" y="1109"/>
                    <a:pt x="1214" y="1098"/>
                  </a:cubicBezTo>
                  <a:cubicBezTo>
                    <a:pt x="1211" y="1081"/>
                    <a:pt x="1206" y="1064"/>
                    <a:pt x="1201" y="1047"/>
                  </a:cubicBezTo>
                  <a:close/>
                  <a:moveTo>
                    <a:pt x="77" y="1285"/>
                  </a:moveTo>
                  <a:cubicBezTo>
                    <a:pt x="72" y="1282"/>
                    <a:pt x="65" y="1284"/>
                    <a:pt x="61" y="1289"/>
                  </a:cubicBezTo>
                  <a:cubicBezTo>
                    <a:pt x="57" y="1294"/>
                    <a:pt x="55" y="1302"/>
                    <a:pt x="54" y="1309"/>
                  </a:cubicBezTo>
                  <a:cubicBezTo>
                    <a:pt x="55" y="1334"/>
                    <a:pt x="58" y="1359"/>
                    <a:pt x="61" y="1384"/>
                  </a:cubicBezTo>
                  <a:cubicBezTo>
                    <a:pt x="63" y="1394"/>
                    <a:pt x="64" y="1404"/>
                    <a:pt x="66" y="1413"/>
                  </a:cubicBezTo>
                  <a:cubicBezTo>
                    <a:pt x="67" y="1416"/>
                    <a:pt x="70" y="1435"/>
                    <a:pt x="74" y="1427"/>
                  </a:cubicBezTo>
                  <a:cubicBezTo>
                    <a:pt x="76" y="1422"/>
                    <a:pt x="77" y="1416"/>
                    <a:pt x="78" y="1411"/>
                  </a:cubicBezTo>
                  <a:cubicBezTo>
                    <a:pt x="80" y="1401"/>
                    <a:pt x="81" y="1391"/>
                    <a:pt x="82" y="1381"/>
                  </a:cubicBezTo>
                  <a:cubicBezTo>
                    <a:pt x="85" y="1364"/>
                    <a:pt x="87" y="1347"/>
                    <a:pt x="87" y="1330"/>
                  </a:cubicBezTo>
                  <a:cubicBezTo>
                    <a:pt x="88" y="1315"/>
                    <a:pt x="89" y="1293"/>
                    <a:pt x="77" y="1285"/>
                  </a:cubicBezTo>
                  <a:close/>
                  <a:moveTo>
                    <a:pt x="49" y="694"/>
                  </a:moveTo>
                  <a:cubicBezTo>
                    <a:pt x="45" y="680"/>
                    <a:pt x="39" y="656"/>
                    <a:pt x="25" y="651"/>
                  </a:cubicBezTo>
                  <a:cubicBezTo>
                    <a:pt x="21" y="650"/>
                    <a:pt x="16" y="651"/>
                    <a:pt x="13" y="655"/>
                  </a:cubicBezTo>
                  <a:cubicBezTo>
                    <a:pt x="9" y="661"/>
                    <a:pt x="9" y="669"/>
                    <a:pt x="11" y="676"/>
                  </a:cubicBezTo>
                  <a:cubicBezTo>
                    <a:pt x="17" y="697"/>
                    <a:pt x="25" y="718"/>
                    <a:pt x="35" y="736"/>
                  </a:cubicBezTo>
                  <a:cubicBezTo>
                    <a:pt x="40" y="745"/>
                    <a:pt x="46" y="754"/>
                    <a:pt x="51" y="763"/>
                  </a:cubicBezTo>
                  <a:cubicBezTo>
                    <a:pt x="54" y="767"/>
                    <a:pt x="68" y="791"/>
                    <a:pt x="68" y="781"/>
                  </a:cubicBezTo>
                  <a:cubicBezTo>
                    <a:pt x="68" y="769"/>
                    <a:pt x="65" y="757"/>
                    <a:pt x="62" y="745"/>
                  </a:cubicBezTo>
                  <a:cubicBezTo>
                    <a:pt x="59" y="728"/>
                    <a:pt x="54" y="711"/>
                    <a:pt x="49" y="694"/>
                  </a:cubicBezTo>
                  <a:close/>
                  <a:moveTo>
                    <a:pt x="77" y="580"/>
                  </a:moveTo>
                  <a:cubicBezTo>
                    <a:pt x="72" y="577"/>
                    <a:pt x="65" y="579"/>
                    <a:pt x="61" y="584"/>
                  </a:cubicBezTo>
                  <a:cubicBezTo>
                    <a:pt x="57" y="589"/>
                    <a:pt x="55" y="596"/>
                    <a:pt x="54" y="603"/>
                  </a:cubicBezTo>
                  <a:cubicBezTo>
                    <a:pt x="55" y="629"/>
                    <a:pt x="58" y="653"/>
                    <a:pt x="61" y="678"/>
                  </a:cubicBezTo>
                  <a:cubicBezTo>
                    <a:pt x="63" y="688"/>
                    <a:pt x="64" y="698"/>
                    <a:pt x="66" y="708"/>
                  </a:cubicBezTo>
                  <a:cubicBezTo>
                    <a:pt x="67" y="711"/>
                    <a:pt x="70" y="729"/>
                    <a:pt x="74" y="721"/>
                  </a:cubicBezTo>
                  <a:cubicBezTo>
                    <a:pt x="76" y="717"/>
                    <a:pt x="77" y="710"/>
                    <a:pt x="78" y="705"/>
                  </a:cubicBezTo>
                  <a:cubicBezTo>
                    <a:pt x="80" y="695"/>
                    <a:pt x="81" y="685"/>
                    <a:pt x="82" y="675"/>
                  </a:cubicBezTo>
                  <a:cubicBezTo>
                    <a:pt x="85" y="658"/>
                    <a:pt x="87" y="641"/>
                    <a:pt x="87" y="624"/>
                  </a:cubicBezTo>
                  <a:cubicBezTo>
                    <a:pt x="88" y="610"/>
                    <a:pt x="89" y="587"/>
                    <a:pt x="77" y="580"/>
                  </a:cubicBezTo>
                  <a:close/>
                  <a:moveTo>
                    <a:pt x="92" y="762"/>
                  </a:moveTo>
                  <a:cubicBezTo>
                    <a:pt x="98" y="754"/>
                    <a:pt x="104" y="746"/>
                    <a:pt x="109" y="737"/>
                  </a:cubicBezTo>
                  <a:cubicBezTo>
                    <a:pt x="116" y="726"/>
                    <a:pt x="122" y="714"/>
                    <a:pt x="128" y="701"/>
                  </a:cubicBezTo>
                  <a:cubicBezTo>
                    <a:pt x="133" y="689"/>
                    <a:pt x="139" y="677"/>
                    <a:pt x="137" y="662"/>
                  </a:cubicBezTo>
                  <a:cubicBezTo>
                    <a:pt x="137" y="659"/>
                    <a:pt x="136" y="655"/>
                    <a:pt x="135" y="653"/>
                  </a:cubicBezTo>
                  <a:cubicBezTo>
                    <a:pt x="132" y="650"/>
                    <a:pt x="129" y="650"/>
                    <a:pt x="126" y="651"/>
                  </a:cubicBezTo>
                  <a:cubicBezTo>
                    <a:pt x="119" y="653"/>
                    <a:pt x="115" y="659"/>
                    <a:pt x="111" y="666"/>
                  </a:cubicBezTo>
                  <a:cubicBezTo>
                    <a:pt x="106" y="673"/>
                    <a:pt x="101" y="681"/>
                    <a:pt x="98" y="690"/>
                  </a:cubicBezTo>
                  <a:cubicBezTo>
                    <a:pt x="92" y="705"/>
                    <a:pt x="88" y="720"/>
                    <a:pt x="83" y="735"/>
                  </a:cubicBezTo>
                  <a:cubicBezTo>
                    <a:pt x="79" y="750"/>
                    <a:pt x="70" y="776"/>
                    <a:pt x="74" y="780"/>
                  </a:cubicBezTo>
                  <a:cubicBezTo>
                    <a:pt x="77" y="784"/>
                    <a:pt x="87" y="769"/>
                    <a:pt x="92" y="762"/>
                  </a:cubicBezTo>
                  <a:close/>
                  <a:moveTo>
                    <a:pt x="74" y="16"/>
                  </a:moveTo>
                  <a:cubicBezTo>
                    <a:pt x="76" y="11"/>
                    <a:pt x="77" y="5"/>
                    <a:pt x="78" y="0"/>
                  </a:cubicBezTo>
                  <a:cubicBezTo>
                    <a:pt x="66" y="0"/>
                    <a:pt x="66" y="0"/>
                    <a:pt x="66" y="0"/>
                  </a:cubicBezTo>
                  <a:cubicBezTo>
                    <a:pt x="66" y="1"/>
                    <a:pt x="66" y="2"/>
                    <a:pt x="66" y="2"/>
                  </a:cubicBezTo>
                  <a:cubicBezTo>
                    <a:pt x="67" y="5"/>
                    <a:pt x="70" y="24"/>
                    <a:pt x="74" y="16"/>
                  </a:cubicBezTo>
                  <a:close/>
                  <a:moveTo>
                    <a:pt x="74" y="1486"/>
                  </a:moveTo>
                  <a:cubicBezTo>
                    <a:pt x="77" y="1490"/>
                    <a:pt x="87" y="1475"/>
                    <a:pt x="92" y="1467"/>
                  </a:cubicBezTo>
                  <a:cubicBezTo>
                    <a:pt x="98" y="1460"/>
                    <a:pt x="104" y="1451"/>
                    <a:pt x="109" y="1443"/>
                  </a:cubicBezTo>
                  <a:cubicBezTo>
                    <a:pt x="116" y="1432"/>
                    <a:pt x="122" y="1420"/>
                    <a:pt x="128" y="1407"/>
                  </a:cubicBezTo>
                  <a:cubicBezTo>
                    <a:pt x="133" y="1395"/>
                    <a:pt x="139" y="1382"/>
                    <a:pt x="137" y="1367"/>
                  </a:cubicBezTo>
                  <a:cubicBezTo>
                    <a:pt x="137" y="1364"/>
                    <a:pt x="136" y="1361"/>
                    <a:pt x="135" y="1359"/>
                  </a:cubicBezTo>
                  <a:cubicBezTo>
                    <a:pt x="132" y="1356"/>
                    <a:pt x="129" y="1356"/>
                    <a:pt x="126" y="1357"/>
                  </a:cubicBezTo>
                  <a:cubicBezTo>
                    <a:pt x="119" y="1359"/>
                    <a:pt x="115" y="1365"/>
                    <a:pt x="111" y="1371"/>
                  </a:cubicBezTo>
                  <a:cubicBezTo>
                    <a:pt x="106" y="1379"/>
                    <a:pt x="101" y="1387"/>
                    <a:pt x="98" y="1396"/>
                  </a:cubicBezTo>
                  <a:cubicBezTo>
                    <a:pt x="92" y="1410"/>
                    <a:pt x="88" y="1425"/>
                    <a:pt x="83" y="1441"/>
                  </a:cubicBezTo>
                  <a:cubicBezTo>
                    <a:pt x="79" y="1455"/>
                    <a:pt x="70" y="1482"/>
                    <a:pt x="74" y="1486"/>
                  </a:cubicBezTo>
                  <a:close/>
                  <a:moveTo>
                    <a:pt x="49" y="1400"/>
                  </a:moveTo>
                  <a:cubicBezTo>
                    <a:pt x="45" y="1385"/>
                    <a:pt x="39" y="1362"/>
                    <a:pt x="25" y="1357"/>
                  </a:cubicBezTo>
                  <a:cubicBezTo>
                    <a:pt x="21" y="1355"/>
                    <a:pt x="16" y="1357"/>
                    <a:pt x="13" y="1361"/>
                  </a:cubicBezTo>
                  <a:cubicBezTo>
                    <a:pt x="9" y="1366"/>
                    <a:pt x="9" y="1375"/>
                    <a:pt x="11" y="1382"/>
                  </a:cubicBezTo>
                  <a:cubicBezTo>
                    <a:pt x="17" y="1403"/>
                    <a:pt x="25" y="1423"/>
                    <a:pt x="35" y="1442"/>
                  </a:cubicBezTo>
                  <a:cubicBezTo>
                    <a:pt x="40" y="1451"/>
                    <a:pt x="46" y="1460"/>
                    <a:pt x="51" y="1468"/>
                  </a:cubicBezTo>
                  <a:cubicBezTo>
                    <a:pt x="54" y="1473"/>
                    <a:pt x="68" y="1497"/>
                    <a:pt x="68" y="1487"/>
                  </a:cubicBezTo>
                  <a:cubicBezTo>
                    <a:pt x="68" y="1475"/>
                    <a:pt x="65" y="1462"/>
                    <a:pt x="62" y="1451"/>
                  </a:cubicBezTo>
                  <a:cubicBezTo>
                    <a:pt x="59" y="1434"/>
                    <a:pt x="54" y="1416"/>
                    <a:pt x="49" y="1400"/>
                  </a:cubicBezTo>
                  <a:close/>
                  <a:moveTo>
                    <a:pt x="2353" y="1400"/>
                  </a:moveTo>
                  <a:cubicBezTo>
                    <a:pt x="2348" y="1385"/>
                    <a:pt x="2343" y="1362"/>
                    <a:pt x="2329" y="1357"/>
                  </a:cubicBezTo>
                  <a:cubicBezTo>
                    <a:pt x="2325" y="1355"/>
                    <a:pt x="2320" y="1357"/>
                    <a:pt x="2317" y="1361"/>
                  </a:cubicBezTo>
                  <a:cubicBezTo>
                    <a:pt x="2313" y="1366"/>
                    <a:pt x="2313" y="1375"/>
                    <a:pt x="2315" y="1382"/>
                  </a:cubicBezTo>
                  <a:cubicBezTo>
                    <a:pt x="2321" y="1403"/>
                    <a:pt x="2329" y="1423"/>
                    <a:pt x="2339" y="1442"/>
                  </a:cubicBezTo>
                  <a:cubicBezTo>
                    <a:pt x="2344" y="1451"/>
                    <a:pt x="2349" y="1460"/>
                    <a:pt x="2355" y="1468"/>
                  </a:cubicBezTo>
                  <a:cubicBezTo>
                    <a:pt x="2358" y="1473"/>
                    <a:pt x="2372" y="1497"/>
                    <a:pt x="2372" y="1487"/>
                  </a:cubicBezTo>
                  <a:cubicBezTo>
                    <a:pt x="2372" y="1475"/>
                    <a:pt x="2369" y="1462"/>
                    <a:pt x="2366" y="1451"/>
                  </a:cubicBezTo>
                  <a:cubicBezTo>
                    <a:pt x="2363" y="1434"/>
                    <a:pt x="2358" y="1416"/>
                    <a:pt x="2353" y="1400"/>
                  </a:cubicBezTo>
                  <a:close/>
                  <a:moveTo>
                    <a:pt x="2396" y="762"/>
                  </a:moveTo>
                  <a:cubicBezTo>
                    <a:pt x="2402" y="754"/>
                    <a:pt x="2408" y="746"/>
                    <a:pt x="2413" y="737"/>
                  </a:cubicBezTo>
                  <a:cubicBezTo>
                    <a:pt x="2420" y="726"/>
                    <a:pt x="2426" y="714"/>
                    <a:pt x="2432" y="701"/>
                  </a:cubicBezTo>
                  <a:cubicBezTo>
                    <a:pt x="2437" y="689"/>
                    <a:pt x="2443" y="677"/>
                    <a:pt x="2441" y="662"/>
                  </a:cubicBezTo>
                  <a:cubicBezTo>
                    <a:pt x="2441" y="659"/>
                    <a:pt x="2440" y="655"/>
                    <a:pt x="2439" y="653"/>
                  </a:cubicBezTo>
                  <a:cubicBezTo>
                    <a:pt x="2436" y="650"/>
                    <a:pt x="2433" y="650"/>
                    <a:pt x="2430" y="651"/>
                  </a:cubicBezTo>
                  <a:cubicBezTo>
                    <a:pt x="2423" y="653"/>
                    <a:pt x="2419" y="659"/>
                    <a:pt x="2415" y="666"/>
                  </a:cubicBezTo>
                  <a:cubicBezTo>
                    <a:pt x="2410" y="673"/>
                    <a:pt x="2405" y="681"/>
                    <a:pt x="2402" y="690"/>
                  </a:cubicBezTo>
                  <a:cubicBezTo>
                    <a:pt x="2396" y="705"/>
                    <a:pt x="2392" y="720"/>
                    <a:pt x="2387" y="735"/>
                  </a:cubicBezTo>
                  <a:cubicBezTo>
                    <a:pt x="2383" y="750"/>
                    <a:pt x="2374" y="776"/>
                    <a:pt x="2378" y="780"/>
                  </a:cubicBezTo>
                  <a:cubicBezTo>
                    <a:pt x="2381" y="784"/>
                    <a:pt x="2391" y="769"/>
                    <a:pt x="2396" y="762"/>
                  </a:cubicBezTo>
                  <a:close/>
                  <a:moveTo>
                    <a:pt x="1229" y="932"/>
                  </a:moveTo>
                  <a:cubicBezTo>
                    <a:pt x="1224" y="929"/>
                    <a:pt x="1217" y="931"/>
                    <a:pt x="1213" y="937"/>
                  </a:cubicBezTo>
                  <a:cubicBezTo>
                    <a:pt x="1209" y="942"/>
                    <a:pt x="1207" y="949"/>
                    <a:pt x="1206" y="956"/>
                  </a:cubicBezTo>
                  <a:cubicBezTo>
                    <a:pt x="1207" y="981"/>
                    <a:pt x="1210" y="1006"/>
                    <a:pt x="1213" y="1031"/>
                  </a:cubicBezTo>
                  <a:cubicBezTo>
                    <a:pt x="1215" y="1041"/>
                    <a:pt x="1216" y="1051"/>
                    <a:pt x="1218" y="1061"/>
                  </a:cubicBezTo>
                  <a:cubicBezTo>
                    <a:pt x="1219" y="1064"/>
                    <a:pt x="1222" y="1082"/>
                    <a:pt x="1226" y="1074"/>
                  </a:cubicBezTo>
                  <a:cubicBezTo>
                    <a:pt x="1228" y="1069"/>
                    <a:pt x="1229" y="1063"/>
                    <a:pt x="1230" y="1058"/>
                  </a:cubicBezTo>
                  <a:cubicBezTo>
                    <a:pt x="1232" y="1048"/>
                    <a:pt x="1233" y="1038"/>
                    <a:pt x="1234" y="1028"/>
                  </a:cubicBezTo>
                  <a:cubicBezTo>
                    <a:pt x="1237" y="1011"/>
                    <a:pt x="1238" y="994"/>
                    <a:pt x="1239" y="977"/>
                  </a:cubicBezTo>
                  <a:cubicBezTo>
                    <a:pt x="1240" y="963"/>
                    <a:pt x="1241" y="940"/>
                    <a:pt x="1229" y="932"/>
                  </a:cubicBezTo>
                  <a:close/>
                  <a:moveTo>
                    <a:pt x="2329" y="651"/>
                  </a:moveTo>
                  <a:cubicBezTo>
                    <a:pt x="2325" y="650"/>
                    <a:pt x="2320" y="651"/>
                    <a:pt x="2317" y="655"/>
                  </a:cubicBezTo>
                  <a:cubicBezTo>
                    <a:pt x="2313" y="661"/>
                    <a:pt x="2313" y="669"/>
                    <a:pt x="2315" y="676"/>
                  </a:cubicBezTo>
                  <a:cubicBezTo>
                    <a:pt x="2321" y="697"/>
                    <a:pt x="2329" y="718"/>
                    <a:pt x="2339" y="736"/>
                  </a:cubicBezTo>
                  <a:cubicBezTo>
                    <a:pt x="2344" y="745"/>
                    <a:pt x="2349" y="754"/>
                    <a:pt x="2355" y="763"/>
                  </a:cubicBezTo>
                  <a:cubicBezTo>
                    <a:pt x="2358" y="767"/>
                    <a:pt x="2372" y="791"/>
                    <a:pt x="2372" y="781"/>
                  </a:cubicBezTo>
                  <a:cubicBezTo>
                    <a:pt x="2372" y="769"/>
                    <a:pt x="2369" y="757"/>
                    <a:pt x="2366" y="745"/>
                  </a:cubicBezTo>
                  <a:cubicBezTo>
                    <a:pt x="2363" y="728"/>
                    <a:pt x="2358" y="711"/>
                    <a:pt x="2353" y="694"/>
                  </a:cubicBezTo>
                  <a:cubicBezTo>
                    <a:pt x="2348" y="680"/>
                    <a:pt x="2343" y="656"/>
                    <a:pt x="2329" y="651"/>
                  </a:cubicBezTo>
                  <a:close/>
                  <a:moveTo>
                    <a:pt x="2381" y="1285"/>
                  </a:moveTo>
                  <a:cubicBezTo>
                    <a:pt x="2376" y="1282"/>
                    <a:pt x="2369" y="1284"/>
                    <a:pt x="2365" y="1289"/>
                  </a:cubicBezTo>
                  <a:cubicBezTo>
                    <a:pt x="2361" y="1294"/>
                    <a:pt x="2359" y="1302"/>
                    <a:pt x="2358" y="1309"/>
                  </a:cubicBezTo>
                  <a:cubicBezTo>
                    <a:pt x="2359" y="1334"/>
                    <a:pt x="2362" y="1359"/>
                    <a:pt x="2365" y="1384"/>
                  </a:cubicBezTo>
                  <a:cubicBezTo>
                    <a:pt x="2367" y="1394"/>
                    <a:pt x="2368" y="1404"/>
                    <a:pt x="2370" y="1413"/>
                  </a:cubicBezTo>
                  <a:cubicBezTo>
                    <a:pt x="2371" y="1416"/>
                    <a:pt x="2374" y="1435"/>
                    <a:pt x="2378" y="1427"/>
                  </a:cubicBezTo>
                  <a:cubicBezTo>
                    <a:pt x="2380" y="1422"/>
                    <a:pt x="2381" y="1416"/>
                    <a:pt x="2382" y="1411"/>
                  </a:cubicBezTo>
                  <a:cubicBezTo>
                    <a:pt x="2384" y="1401"/>
                    <a:pt x="2385" y="1391"/>
                    <a:pt x="2386" y="1381"/>
                  </a:cubicBezTo>
                  <a:cubicBezTo>
                    <a:pt x="2389" y="1364"/>
                    <a:pt x="2390" y="1347"/>
                    <a:pt x="2391" y="1330"/>
                  </a:cubicBezTo>
                  <a:cubicBezTo>
                    <a:pt x="2392" y="1315"/>
                    <a:pt x="2393" y="1293"/>
                    <a:pt x="2381" y="1285"/>
                  </a:cubicBezTo>
                  <a:close/>
                  <a:moveTo>
                    <a:pt x="2378" y="1486"/>
                  </a:moveTo>
                  <a:cubicBezTo>
                    <a:pt x="2381" y="1490"/>
                    <a:pt x="2391" y="1475"/>
                    <a:pt x="2396" y="1467"/>
                  </a:cubicBezTo>
                  <a:cubicBezTo>
                    <a:pt x="2402" y="1460"/>
                    <a:pt x="2408" y="1451"/>
                    <a:pt x="2413" y="1443"/>
                  </a:cubicBezTo>
                  <a:cubicBezTo>
                    <a:pt x="2420" y="1432"/>
                    <a:pt x="2426" y="1420"/>
                    <a:pt x="2432" y="1407"/>
                  </a:cubicBezTo>
                  <a:cubicBezTo>
                    <a:pt x="2437" y="1395"/>
                    <a:pt x="2443" y="1382"/>
                    <a:pt x="2441" y="1367"/>
                  </a:cubicBezTo>
                  <a:cubicBezTo>
                    <a:pt x="2441" y="1364"/>
                    <a:pt x="2440" y="1361"/>
                    <a:pt x="2439" y="1359"/>
                  </a:cubicBezTo>
                  <a:cubicBezTo>
                    <a:pt x="2436" y="1356"/>
                    <a:pt x="2433" y="1356"/>
                    <a:pt x="2430" y="1357"/>
                  </a:cubicBezTo>
                  <a:cubicBezTo>
                    <a:pt x="2423" y="1359"/>
                    <a:pt x="2419" y="1365"/>
                    <a:pt x="2415" y="1371"/>
                  </a:cubicBezTo>
                  <a:cubicBezTo>
                    <a:pt x="2410" y="1379"/>
                    <a:pt x="2405" y="1387"/>
                    <a:pt x="2402" y="1396"/>
                  </a:cubicBezTo>
                  <a:cubicBezTo>
                    <a:pt x="2396" y="1410"/>
                    <a:pt x="2392" y="1425"/>
                    <a:pt x="2387" y="1441"/>
                  </a:cubicBezTo>
                  <a:cubicBezTo>
                    <a:pt x="2383" y="1455"/>
                    <a:pt x="2374" y="1482"/>
                    <a:pt x="2378" y="1486"/>
                  </a:cubicBezTo>
                  <a:close/>
                  <a:moveTo>
                    <a:pt x="2378" y="721"/>
                  </a:moveTo>
                  <a:cubicBezTo>
                    <a:pt x="2380" y="717"/>
                    <a:pt x="2381" y="710"/>
                    <a:pt x="2382" y="705"/>
                  </a:cubicBezTo>
                  <a:cubicBezTo>
                    <a:pt x="2384" y="695"/>
                    <a:pt x="2385" y="685"/>
                    <a:pt x="2386" y="675"/>
                  </a:cubicBezTo>
                  <a:cubicBezTo>
                    <a:pt x="2389" y="658"/>
                    <a:pt x="2390" y="641"/>
                    <a:pt x="2391" y="624"/>
                  </a:cubicBezTo>
                  <a:cubicBezTo>
                    <a:pt x="2392" y="610"/>
                    <a:pt x="2393" y="587"/>
                    <a:pt x="2381" y="580"/>
                  </a:cubicBezTo>
                  <a:cubicBezTo>
                    <a:pt x="2376" y="577"/>
                    <a:pt x="2369" y="579"/>
                    <a:pt x="2365" y="584"/>
                  </a:cubicBezTo>
                  <a:cubicBezTo>
                    <a:pt x="2361" y="589"/>
                    <a:pt x="2359" y="596"/>
                    <a:pt x="2358" y="603"/>
                  </a:cubicBezTo>
                  <a:cubicBezTo>
                    <a:pt x="2359" y="629"/>
                    <a:pt x="2362" y="653"/>
                    <a:pt x="2365" y="678"/>
                  </a:cubicBezTo>
                  <a:cubicBezTo>
                    <a:pt x="2367" y="688"/>
                    <a:pt x="2368" y="698"/>
                    <a:pt x="2370" y="708"/>
                  </a:cubicBezTo>
                  <a:cubicBezTo>
                    <a:pt x="2371" y="711"/>
                    <a:pt x="2374" y="729"/>
                    <a:pt x="2378" y="721"/>
                  </a:cubicBezTo>
                  <a:close/>
                  <a:moveTo>
                    <a:pt x="2307" y="763"/>
                  </a:moveTo>
                  <a:cubicBezTo>
                    <a:pt x="2318" y="793"/>
                    <a:pt x="2338" y="812"/>
                    <a:pt x="2358" y="829"/>
                  </a:cubicBezTo>
                  <a:cubicBezTo>
                    <a:pt x="2360" y="831"/>
                    <a:pt x="2362" y="832"/>
                    <a:pt x="2364" y="833"/>
                  </a:cubicBezTo>
                  <a:cubicBezTo>
                    <a:pt x="2365" y="833"/>
                    <a:pt x="2366" y="833"/>
                    <a:pt x="2366" y="833"/>
                  </a:cubicBezTo>
                  <a:cubicBezTo>
                    <a:pt x="2368" y="833"/>
                    <a:pt x="2369" y="832"/>
                    <a:pt x="2370" y="831"/>
                  </a:cubicBezTo>
                  <a:cubicBezTo>
                    <a:pt x="2374" y="826"/>
                    <a:pt x="2368" y="813"/>
                    <a:pt x="2367" y="808"/>
                  </a:cubicBezTo>
                  <a:cubicBezTo>
                    <a:pt x="2363" y="800"/>
                    <a:pt x="2359" y="792"/>
                    <a:pt x="2355" y="784"/>
                  </a:cubicBezTo>
                  <a:cubicBezTo>
                    <a:pt x="2349" y="771"/>
                    <a:pt x="2342" y="757"/>
                    <a:pt x="2333" y="746"/>
                  </a:cubicBezTo>
                  <a:cubicBezTo>
                    <a:pt x="2330" y="741"/>
                    <a:pt x="2326" y="736"/>
                    <a:pt x="2321" y="734"/>
                  </a:cubicBezTo>
                  <a:cubicBezTo>
                    <a:pt x="2316" y="733"/>
                    <a:pt x="2310" y="734"/>
                    <a:pt x="2307" y="740"/>
                  </a:cubicBezTo>
                  <a:cubicBezTo>
                    <a:pt x="2305" y="743"/>
                    <a:pt x="2304" y="747"/>
                    <a:pt x="2305" y="751"/>
                  </a:cubicBezTo>
                  <a:cubicBezTo>
                    <a:pt x="2305" y="756"/>
                    <a:pt x="2306" y="759"/>
                    <a:pt x="2307" y="763"/>
                  </a:cubicBezTo>
                  <a:close/>
                  <a:moveTo>
                    <a:pt x="2307" y="58"/>
                  </a:moveTo>
                  <a:cubicBezTo>
                    <a:pt x="2318" y="87"/>
                    <a:pt x="2338" y="107"/>
                    <a:pt x="2358" y="124"/>
                  </a:cubicBezTo>
                  <a:cubicBezTo>
                    <a:pt x="2360" y="125"/>
                    <a:pt x="2362" y="127"/>
                    <a:pt x="2364" y="127"/>
                  </a:cubicBezTo>
                  <a:cubicBezTo>
                    <a:pt x="2365" y="128"/>
                    <a:pt x="2366" y="128"/>
                    <a:pt x="2366" y="128"/>
                  </a:cubicBezTo>
                  <a:cubicBezTo>
                    <a:pt x="2368" y="127"/>
                    <a:pt x="2369" y="127"/>
                    <a:pt x="2370" y="125"/>
                  </a:cubicBezTo>
                  <a:cubicBezTo>
                    <a:pt x="2374" y="121"/>
                    <a:pt x="2368" y="107"/>
                    <a:pt x="2367" y="102"/>
                  </a:cubicBezTo>
                  <a:cubicBezTo>
                    <a:pt x="2363" y="94"/>
                    <a:pt x="2359" y="86"/>
                    <a:pt x="2355" y="78"/>
                  </a:cubicBezTo>
                  <a:cubicBezTo>
                    <a:pt x="2349" y="65"/>
                    <a:pt x="2342" y="52"/>
                    <a:pt x="2333" y="40"/>
                  </a:cubicBezTo>
                  <a:cubicBezTo>
                    <a:pt x="2330" y="35"/>
                    <a:pt x="2326" y="31"/>
                    <a:pt x="2321" y="29"/>
                  </a:cubicBezTo>
                  <a:cubicBezTo>
                    <a:pt x="2316" y="27"/>
                    <a:pt x="2310" y="29"/>
                    <a:pt x="2307" y="34"/>
                  </a:cubicBezTo>
                  <a:cubicBezTo>
                    <a:pt x="2305" y="37"/>
                    <a:pt x="2304" y="42"/>
                    <a:pt x="2305" y="46"/>
                  </a:cubicBezTo>
                  <a:cubicBezTo>
                    <a:pt x="2305" y="50"/>
                    <a:pt x="2306" y="54"/>
                    <a:pt x="2307" y="58"/>
                  </a:cubicBezTo>
                  <a:close/>
                  <a:moveTo>
                    <a:pt x="2378" y="75"/>
                  </a:moveTo>
                  <a:cubicBezTo>
                    <a:pt x="2381" y="79"/>
                    <a:pt x="2391" y="63"/>
                    <a:pt x="2396" y="56"/>
                  </a:cubicBezTo>
                  <a:cubicBezTo>
                    <a:pt x="2402" y="48"/>
                    <a:pt x="2408" y="40"/>
                    <a:pt x="2413" y="32"/>
                  </a:cubicBezTo>
                  <a:cubicBezTo>
                    <a:pt x="2419" y="22"/>
                    <a:pt x="2425" y="11"/>
                    <a:pt x="2430" y="0"/>
                  </a:cubicBezTo>
                  <a:cubicBezTo>
                    <a:pt x="2396" y="0"/>
                    <a:pt x="2396" y="0"/>
                    <a:pt x="2396" y="0"/>
                  </a:cubicBezTo>
                  <a:cubicBezTo>
                    <a:pt x="2393" y="10"/>
                    <a:pt x="2390" y="20"/>
                    <a:pt x="2387" y="29"/>
                  </a:cubicBezTo>
                  <a:cubicBezTo>
                    <a:pt x="2383" y="44"/>
                    <a:pt x="2374" y="71"/>
                    <a:pt x="2378" y="75"/>
                  </a:cubicBezTo>
                  <a:close/>
                  <a:moveTo>
                    <a:pt x="1226" y="425"/>
                  </a:moveTo>
                  <a:cubicBezTo>
                    <a:pt x="1229" y="429"/>
                    <a:pt x="1239" y="413"/>
                    <a:pt x="1244" y="406"/>
                  </a:cubicBezTo>
                  <a:cubicBezTo>
                    <a:pt x="1250" y="398"/>
                    <a:pt x="1256" y="390"/>
                    <a:pt x="1261" y="382"/>
                  </a:cubicBezTo>
                  <a:cubicBezTo>
                    <a:pt x="1268" y="370"/>
                    <a:pt x="1274" y="358"/>
                    <a:pt x="1280" y="346"/>
                  </a:cubicBezTo>
                  <a:cubicBezTo>
                    <a:pt x="1285" y="333"/>
                    <a:pt x="1291" y="321"/>
                    <a:pt x="1289" y="306"/>
                  </a:cubicBezTo>
                  <a:cubicBezTo>
                    <a:pt x="1289" y="303"/>
                    <a:pt x="1288" y="300"/>
                    <a:pt x="1287" y="298"/>
                  </a:cubicBezTo>
                  <a:cubicBezTo>
                    <a:pt x="1284" y="295"/>
                    <a:pt x="1281" y="295"/>
                    <a:pt x="1278" y="295"/>
                  </a:cubicBezTo>
                  <a:cubicBezTo>
                    <a:pt x="1271" y="297"/>
                    <a:pt x="1267" y="303"/>
                    <a:pt x="1263" y="310"/>
                  </a:cubicBezTo>
                  <a:cubicBezTo>
                    <a:pt x="1258" y="318"/>
                    <a:pt x="1253" y="325"/>
                    <a:pt x="1250" y="334"/>
                  </a:cubicBezTo>
                  <a:cubicBezTo>
                    <a:pt x="1244" y="349"/>
                    <a:pt x="1240" y="364"/>
                    <a:pt x="1235" y="379"/>
                  </a:cubicBezTo>
                  <a:cubicBezTo>
                    <a:pt x="1231" y="394"/>
                    <a:pt x="1222" y="420"/>
                    <a:pt x="1226" y="425"/>
                  </a:cubicBezTo>
                  <a:close/>
                  <a:moveTo>
                    <a:pt x="2355" y="57"/>
                  </a:moveTo>
                  <a:cubicBezTo>
                    <a:pt x="2358" y="61"/>
                    <a:pt x="2372" y="86"/>
                    <a:pt x="2372" y="75"/>
                  </a:cubicBezTo>
                  <a:cubicBezTo>
                    <a:pt x="2372" y="64"/>
                    <a:pt x="2369" y="51"/>
                    <a:pt x="2366" y="40"/>
                  </a:cubicBezTo>
                  <a:cubicBezTo>
                    <a:pt x="2363" y="26"/>
                    <a:pt x="2360" y="13"/>
                    <a:pt x="2356" y="0"/>
                  </a:cubicBezTo>
                  <a:cubicBezTo>
                    <a:pt x="2325" y="0"/>
                    <a:pt x="2325" y="0"/>
                    <a:pt x="2325" y="0"/>
                  </a:cubicBezTo>
                  <a:cubicBezTo>
                    <a:pt x="2329" y="11"/>
                    <a:pt x="2334" y="21"/>
                    <a:pt x="2339" y="31"/>
                  </a:cubicBezTo>
                  <a:cubicBezTo>
                    <a:pt x="2344" y="40"/>
                    <a:pt x="2349" y="49"/>
                    <a:pt x="2355" y="57"/>
                  </a:cubicBezTo>
                  <a:close/>
                  <a:moveTo>
                    <a:pt x="2378" y="16"/>
                  </a:moveTo>
                  <a:cubicBezTo>
                    <a:pt x="2380" y="11"/>
                    <a:pt x="2381" y="5"/>
                    <a:pt x="2382" y="0"/>
                  </a:cubicBezTo>
                  <a:cubicBezTo>
                    <a:pt x="2370" y="0"/>
                    <a:pt x="2370" y="0"/>
                    <a:pt x="2370" y="0"/>
                  </a:cubicBezTo>
                  <a:cubicBezTo>
                    <a:pt x="2370" y="1"/>
                    <a:pt x="2370" y="2"/>
                    <a:pt x="2370" y="2"/>
                  </a:cubicBezTo>
                  <a:cubicBezTo>
                    <a:pt x="2371" y="5"/>
                    <a:pt x="2374" y="24"/>
                    <a:pt x="2378" y="16"/>
                  </a:cubicBezTo>
                  <a:close/>
                  <a:moveTo>
                    <a:pt x="2404" y="65"/>
                  </a:moveTo>
                  <a:cubicBezTo>
                    <a:pt x="2392" y="82"/>
                    <a:pt x="2377" y="118"/>
                    <a:pt x="2380" y="124"/>
                  </a:cubicBezTo>
                  <a:cubicBezTo>
                    <a:pt x="2383" y="130"/>
                    <a:pt x="2421" y="105"/>
                    <a:pt x="2436" y="85"/>
                  </a:cubicBezTo>
                  <a:cubicBezTo>
                    <a:pt x="2444" y="74"/>
                    <a:pt x="2459" y="52"/>
                    <a:pt x="2450" y="36"/>
                  </a:cubicBezTo>
                  <a:cubicBezTo>
                    <a:pt x="2449" y="35"/>
                    <a:pt x="2448" y="33"/>
                    <a:pt x="2446" y="32"/>
                  </a:cubicBezTo>
                  <a:cubicBezTo>
                    <a:pt x="2446" y="32"/>
                    <a:pt x="2445" y="32"/>
                    <a:pt x="2445" y="32"/>
                  </a:cubicBezTo>
                  <a:cubicBezTo>
                    <a:pt x="2443" y="30"/>
                    <a:pt x="2440" y="31"/>
                    <a:pt x="2437" y="32"/>
                  </a:cubicBezTo>
                  <a:cubicBezTo>
                    <a:pt x="2424" y="37"/>
                    <a:pt x="2413" y="51"/>
                    <a:pt x="2404" y="65"/>
                  </a:cubicBezTo>
                  <a:close/>
                  <a:moveTo>
                    <a:pt x="1226" y="1778"/>
                  </a:moveTo>
                  <a:cubicBezTo>
                    <a:pt x="1228" y="1773"/>
                    <a:pt x="1229" y="1767"/>
                    <a:pt x="1230" y="1762"/>
                  </a:cubicBezTo>
                  <a:cubicBezTo>
                    <a:pt x="1232" y="1752"/>
                    <a:pt x="1233" y="1742"/>
                    <a:pt x="1234" y="1731"/>
                  </a:cubicBezTo>
                  <a:cubicBezTo>
                    <a:pt x="1237" y="1715"/>
                    <a:pt x="1238" y="1698"/>
                    <a:pt x="1239" y="1680"/>
                  </a:cubicBezTo>
                  <a:cubicBezTo>
                    <a:pt x="1240" y="1666"/>
                    <a:pt x="1241" y="1643"/>
                    <a:pt x="1229" y="1636"/>
                  </a:cubicBezTo>
                  <a:cubicBezTo>
                    <a:pt x="1224" y="1633"/>
                    <a:pt x="1217" y="1635"/>
                    <a:pt x="1213" y="1640"/>
                  </a:cubicBezTo>
                  <a:cubicBezTo>
                    <a:pt x="1209" y="1645"/>
                    <a:pt x="1207" y="1653"/>
                    <a:pt x="1206" y="1660"/>
                  </a:cubicBezTo>
                  <a:cubicBezTo>
                    <a:pt x="1207" y="1685"/>
                    <a:pt x="1210" y="1710"/>
                    <a:pt x="1213" y="1735"/>
                  </a:cubicBezTo>
                  <a:cubicBezTo>
                    <a:pt x="1215" y="1745"/>
                    <a:pt x="1216" y="1755"/>
                    <a:pt x="1218" y="1764"/>
                  </a:cubicBezTo>
                  <a:cubicBezTo>
                    <a:pt x="1219" y="1767"/>
                    <a:pt x="1222" y="1786"/>
                    <a:pt x="1226" y="1778"/>
                  </a:cubicBezTo>
                  <a:close/>
                  <a:moveTo>
                    <a:pt x="1294" y="1091"/>
                  </a:moveTo>
                  <a:cubicBezTo>
                    <a:pt x="1294" y="1090"/>
                    <a:pt x="1293" y="1090"/>
                    <a:pt x="1293" y="1090"/>
                  </a:cubicBezTo>
                  <a:cubicBezTo>
                    <a:pt x="1291" y="1089"/>
                    <a:pt x="1288" y="1089"/>
                    <a:pt x="1285" y="1090"/>
                  </a:cubicBezTo>
                  <a:cubicBezTo>
                    <a:pt x="1272" y="1095"/>
                    <a:pt x="1261" y="1110"/>
                    <a:pt x="1252" y="1123"/>
                  </a:cubicBezTo>
                  <a:cubicBezTo>
                    <a:pt x="1240" y="1140"/>
                    <a:pt x="1225" y="1176"/>
                    <a:pt x="1228" y="1182"/>
                  </a:cubicBezTo>
                  <a:cubicBezTo>
                    <a:pt x="1231" y="1189"/>
                    <a:pt x="1269" y="1164"/>
                    <a:pt x="1284" y="1143"/>
                  </a:cubicBezTo>
                  <a:cubicBezTo>
                    <a:pt x="1292" y="1132"/>
                    <a:pt x="1307" y="1111"/>
                    <a:pt x="1298" y="1095"/>
                  </a:cubicBezTo>
                  <a:cubicBezTo>
                    <a:pt x="1297" y="1093"/>
                    <a:pt x="1296" y="1092"/>
                    <a:pt x="1294" y="1091"/>
                  </a:cubicBezTo>
                  <a:close/>
                  <a:moveTo>
                    <a:pt x="2358" y="1535"/>
                  </a:moveTo>
                  <a:cubicBezTo>
                    <a:pt x="2360" y="1536"/>
                    <a:pt x="2362" y="1538"/>
                    <a:pt x="2364" y="1539"/>
                  </a:cubicBezTo>
                  <a:cubicBezTo>
                    <a:pt x="2365" y="1539"/>
                    <a:pt x="2366" y="1539"/>
                    <a:pt x="2366" y="1539"/>
                  </a:cubicBezTo>
                  <a:cubicBezTo>
                    <a:pt x="2368" y="1539"/>
                    <a:pt x="2369" y="1538"/>
                    <a:pt x="2370" y="1537"/>
                  </a:cubicBezTo>
                  <a:cubicBezTo>
                    <a:pt x="2374" y="1532"/>
                    <a:pt x="2368" y="1518"/>
                    <a:pt x="2367" y="1514"/>
                  </a:cubicBezTo>
                  <a:cubicBezTo>
                    <a:pt x="2363" y="1505"/>
                    <a:pt x="2359" y="1497"/>
                    <a:pt x="2355" y="1490"/>
                  </a:cubicBezTo>
                  <a:cubicBezTo>
                    <a:pt x="2349" y="1476"/>
                    <a:pt x="2342" y="1463"/>
                    <a:pt x="2333" y="1451"/>
                  </a:cubicBezTo>
                  <a:cubicBezTo>
                    <a:pt x="2330" y="1446"/>
                    <a:pt x="2326" y="1442"/>
                    <a:pt x="2321" y="1440"/>
                  </a:cubicBezTo>
                  <a:cubicBezTo>
                    <a:pt x="2316" y="1438"/>
                    <a:pt x="2310" y="1440"/>
                    <a:pt x="2307" y="1445"/>
                  </a:cubicBezTo>
                  <a:cubicBezTo>
                    <a:pt x="2305" y="1448"/>
                    <a:pt x="2304" y="1453"/>
                    <a:pt x="2305" y="1457"/>
                  </a:cubicBezTo>
                  <a:cubicBezTo>
                    <a:pt x="2305" y="1461"/>
                    <a:pt x="2306" y="1465"/>
                    <a:pt x="2307" y="1469"/>
                  </a:cubicBezTo>
                  <a:cubicBezTo>
                    <a:pt x="2318" y="1498"/>
                    <a:pt x="2338" y="1518"/>
                    <a:pt x="2358" y="1535"/>
                  </a:cubicBezTo>
                  <a:close/>
                  <a:moveTo>
                    <a:pt x="1244" y="1818"/>
                  </a:moveTo>
                  <a:cubicBezTo>
                    <a:pt x="1250" y="1810"/>
                    <a:pt x="1256" y="1802"/>
                    <a:pt x="1261" y="1794"/>
                  </a:cubicBezTo>
                  <a:cubicBezTo>
                    <a:pt x="1268" y="1782"/>
                    <a:pt x="1274" y="1770"/>
                    <a:pt x="1280" y="1758"/>
                  </a:cubicBezTo>
                  <a:cubicBezTo>
                    <a:pt x="1285" y="1745"/>
                    <a:pt x="1291" y="1733"/>
                    <a:pt x="1289" y="1718"/>
                  </a:cubicBezTo>
                  <a:cubicBezTo>
                    <a:pt x="1289" y="1715"/>
                    <a:pt x="1288" y="1712"/>
                    <a:pt x="1287" y="1710"/>
                  </a:cubicBezTo>
                  <a:cubicBezTo>
                    <a:pt x="1284" y="1707"/>
                    <a:pt x="1281" y="1707"/>
                    <a:pt x="1278" y="1708"/>
                  </a:cubicBezTo>
                  <a:cubicBezTo>
                    <a:pt x="1271" y="1710"/>
                    <a:pt x="1267" y="1716"/>
                    <a:pt x="1263" y="1722"/>
                  </a:cubicBezTo>
                  <a:cubicBezTo>
                    <a:pt x="1258" y="1730"/>
                    <a:pt x="1253" y="1738"/>
                    <a:pt x="1250" y="1746"/>
                  </a:cubicBezTo>
                  <a:cubicBezTo>
                    <a:pt x="1244" y="1761"/>
                    <a:pt x="1240" y="1776"/>
                    <a:pt x="1235" y="1792"/>
                  </a:cubicBezTo>
                  <a:cubicBezTo>
                    <a:pt x="1231" y="1806"/>
                    <a:pt x="1222" y="1833"/>
                    <a:pt x="1226" y="1837"/>
                  </a:cubicBezTo>
                  <a:cubicBezTo>
                    <a:pt x="1229" y="1841"/>
                    <a:pt x="1239" y="1826"/>
                    <a:pt x="1244" y="1818"/>
                  </a:cubicBezTo>
                  <a:close/>
                  <a:moveTo>
                    <a:pt x="2321" y="2146"/>
                  </a:moveTo>
                  <a:cubicBezTo>
                    <a:pt x="2316" y="2144"/>
                    <a:pt x="2310" y="2145"/>
                    <a:pt x="2307" y="2151"/>
                  </a:cubicBezTo>
                  <a:cubicBezTo>
                    <a:pt x="2306" y="2153"/>
                    <a:pt x="2305" y="2156"/>
                    <a:pt x="2305" y="2158"/>
                  </a:cubicBezTo>
                  <a:cubicBezTo>
                    <a:pt x="2335" y="2158"/>
                    <a:pt x="2335" y="2158"/>
                    <a:pt x="2335" y="2158"/>
                  </a:cubicBezTo>
                  <a:cubicBezTo>
                    <a:pt x="2334" y="2158"/>
                    <a:pt x="2334" y="2157"/>
                    <a:pt x="2333" y="2157"/>
                  </a:cubicBezTo>
                  <a:cubicBezTo>
                    <a:pt x="2330" y="2152"/>
                    <a:pt x="2326" y="2147"/>
                    <a:pt x="2321" y="2146"/>
                  </a:cubicBezTo>
                  <a:close/>
                  <a:moveTo>
                    <a:pt x="1294" y="1794"/>
                  </a:moveTo>
                  <a:cubicBezTo>
                    <a:pt x="1294" y="1794"/>
                    <a:pt x="1293" y="1794"/>
                    <a:pt x="1293" y="1794"/>
                  </a:cubicBezTo>
                  <a:cubicBezTo>
                    <a:pt x="1291" y="1792"/>
                    <a:pt x="1288" y="1793"/>
                    <a:pt x="1285" y="1794"/>
                  </a:cubicBezTo>
                  <a:cubicBezTo>
                    <a:pt x="1272" y="1799"/>
                    <a:pt x="1261" y="1813"/>
                    <a:pt x="1252" y="1827"/>
                  </a:cubicBezTo>
                  <a:cubicBezTo>
                    <a:pt x="1240" y="1844"/>
                    <a:pt x="1225" y="1880"/>
                    <a:pt x="1228" y="1886"/>
                  </a:cubicBezTo>
                  <a:cubicBezTo>
                    <a:pt x="1231" y="1892"/>
                    <a:pt x="1269" y="1868"/>
                    <a:pt x="1284" y="1847"/>
                  </a:cubicBezTo>
                  <a:cubicBezTo>
                    <a:pt x="1292" y="1836"/>
                    <a:pt x="1307" y="1814"/>
                    <a:pt x="1298" y="1799"/>
                  </a:cubicBezTo>
                  <a:cubicBezTo>
                    <a:pt x="1297" y="1797"/>
                    <a:pt x="1296" y="1795"/>
                    <a:pt x="1294" y="1794"/>
                  </a:cubicBezTo>
                  <a:close/>
                  <a:moveTo>
                    <a:pt x="1294" y="382"/>
                  </a:moveTo>
                  <a:cubicBezTo>
                    <a:pt x="1294" y="382"/>
                    <a:pt x="1293" y="382"/>
                    <a:pt x="1293" y="381"/>
                  </a:cubicBezTo>
                  <a:cubicBezTo>
                    <a:pt x="1291" y="380"/>
                    <a:pt x="1288" y="380"/>
                    <a:pt x="1285" y="381"/>
                  </a:cubicBezTo>
                  <a:cubicBezTo>
                    <a:pt x="1272" y="387"/>
                    <a:pt x="1261" y="401"/>
                    <a:pt x="1252" y="415"/>
                  </a:cubicBezTo>
                  <a:cubicBezTo>
                    <a:pt x="1240" y="432"/>
                    <a:pt x="1225" y="468"/>
                    <a:pt x="1228" y="474"/>
                  </a:cubicBezTo>
                  <a:cubicBezTo>
                    <a:pt x="1231" y="480"/>
                    <a:pt x="1269" y="455"/>
                    <a:pt x="1284" y="435"/>
                  </a:cubicBezTo>
                  <a:cubicBezTo>
                    <a:pt x="1292" y="424"/>
                    <a:pt x="1307" y="402"/>
                    <a:pt x="1298" y="386"/>
                  </a:cubicBezTo>
                  <a:cubicBezTo>
                    <a:pt x="1297" y="385"/>
                    <a:pt x="1296" y="383"/>
                    <a:pt x="1294" y="382"/>
                  </a:cubicBezTo>
                  <a:close/>
                  <a:moveTo>
                    <a:pt x="2446" y="1443"/>
                  </a:moveTo>
                  <a:cubicBezTo>
                    <a:pt x="2446" y="1443"/>
                    <a:pt x="2445" y="1443"/>
                    <a:pt x="2445" y="1443"/>
                  </a:cubicBezTo>
                  <a:cubicBezTo>
                    <a:pt x="2443" y="1441"/>
                    <a:pt x="2440" y="1442"/>
                    <a:pt x="2437" y="1443"/>
                  </a:cubicBezTo>
                  <a:cubicBezTo>
                    <a:pt x="2424" y="1448"/>
                    <a:pt x="2413" y="1463"/>
                    <a:pt x="2404" y="1476"/>
                  </a:cubicBezTo>
                  <a:cubicBezTo>
                    <a:pt x="2392" y="1493"/>
                    <a:pt x="2377" y="1529"/>
                    <a:pt x="2380" y="1535"/>
                  </a:cubicBezTo>
                  <a:cubicBezTo>
                    <a:pt x="2383" y="1542"/>
                    <a:pt x="2421" y="1517"/>
                    <a:pt x="2436" y="1496"/>
                  </a:cubicBezTo>
                  <a:cubicBezTo>
                    <a:pt x="2444" y="1485"/>
                    <a:pt x="2459" y="1463"/>
                    <a:pt x="2450" y="1448"/>
                  </a:cubicBezTo>
                  <a:cubicBezTo>
                    <a:pt x="2449" y="1446"/>
                    <a:pt x="2448" y="1444"/>
                    <a:pt x="2446" y="1443"/>
                  </a:cubicBezTo>
                  <a:close/>
                  <a:moveTo>
                    <a:pt x="2446" y="2149"/>
                  </a:moveTo>
                  <a:cubicBezTo>
                    <a:pt x="2446" y="2149"/>
                    <a:pt x="2445" y="2148"/>
                    <a:pt x="2445" y="2148"/>
                  </a:cubicBezTo>
                  <a:cubicBezTo>
                    <a:pt x="2443" y="2147"/>
                    <a:pt x="2440" y="2147"/>
                    <a:pt x="2437" y="2148"/>
                  </a:cubicBezTo>
                  <a:cubicBezTo>
                    <a:pt x="2432" y="2150"/>
                    <a:pt x="2427" y="2154"/>
                    <a:pt x="2422" y="2158"/>
                  </a:cubicBezTo>
                  <a:cubicBezTo>
                    <a:pt x="2452" y="2158"/>
                    <a:pt x="2452" y="2158"/>
                    <a:pt x="2452" y="2158"/>
                  </a:cubicBezTo>
                  <a:cubicBezTo>
                    <a:pt x="2451" y="2157"/>
                    <a:pt x="2451" y="2155"/>
                    <a:pt x="2450" y="2153"/>
                  </a:cubicBezTo>
                  <a:cubicBezTo>
                    <a:pt x="2449" y="2151"/>
                    <a:pt x="2448" y="2150"/>
                    <a:pt x="2446" y="2149"/>
                  </a:cubicBezTo>
                  <a:close/>
                  <a:moveTo>
                    <a:pt x="2446" y="738"/>
                  </a:moveTo>
                  <a:cubicBezTo>
                    <a:pt x="2446" y="738"/>
                    <a:pt x="2445" y="737"/>
                    <a:pt x="2445" y="737"/>
                  </a:cubicBezTo>
                  <a:cubicBezTo>
                    <a:pt x="2443" y="736"/>
                    <a:pt x="2440" y="736"/>
                    <a:pt x="2437" y="737"/>
                  </a:cubicBezTo>
                  <a:cubicBezTo>
                    <a:pt x="2424" y="742"/>
                    <a:pt x="2413" y="757"/>
                    <a:pt x="2404" y="770"/>
                  </a:cubicBezTo>
                  <a:cubicBezTo>
                    <a:pt x="2392" y="787"/>
                    <a:pt x="2377" y="823"/>
                    <a:pt x="2380" y="830"/>
                  </a:cubicBezTo>
                  <a:cubicBezTo>
                    <a:pt x="2383" y="836"/>
                    <a:pt x="2421" y="811"/>
                    <a:pt x="2436" y="791"/>
                  </a:cubicBezTo>
                  <a:cubicBezTo>
                    <a:pt x="2444" y="780"/>
                    <a:pt x="2459" y="758"/>
                    <a:pt x="2450" y="742"/>
                  </a:cubicBezTo>
                  <a:cubicBezTo>
                    <a:pt x="2449" y="740"/>
                    <a:pt x="2448" y="739"/>
                    <a:pt x="2446" y="738"/>
                  </a:cubicBezTo>
                  <a:close/>
                  <a:moveTo>
                    <a:pt x="2353" y="2105"/>
                  </a:moveTo>
                  <a:cubicBezTo>
                    <a:pt x="2348" y="2091"/>
                    <a:pt x="2343" y="2067"/>
                    <a:pt x="2329" y="2063"/>
                  </a:cubicBezTo>
                  <a:cubicBezTo>
                    <a:pt x="2325" y="2061"/>
                    <a:pt x="2320" y="2062"/>
                    <a:pt x="2317" y="2067"/>
                  </a:cubicBezTo>
                  <a:cubicBezTo>
                    <a:pt x="2313" y="2072"/>
                    <a:pt x="2313" y="2080"/>
                    <a:pt x="2315" y="2087"/>
                  </a:cubicBezTo>
                  <a:cubicBezTo>
                    <a:pt x="2321" y="2108"/>
                    <a:pt x="2329" y="2129"/>
                    <a:pt x="2339" y="2147"/>
                  </a:cubicBezTo>
                  <a:cubicBezTo>
                    <a:pt x="2341" y="2151"/>
                    <a:pt x="2343" y="2155"/>
                    <a:pt x="2345" y="2158"/>
                  </a:cubicBezTo>
                  <a:cubicBezTo>
                    <a:pt x="2367" y="2158"/>
                    <a:pt x="2367" y="2158"/>
                    <a:pt x="2367" y="2158"/>
                  </a:cubicBezTo>
                  <a:cubicBezTo>
                    <a:pt x="2366" y="2158"/>
                    <a:pt x="2366" y="2157"/>
                    <a:pt x="2366" y="2156"/>
                  </a:cubicBezTo>
                  <a:cubicBezTo>
                    <a:pt x="2363" y="2139"/>
                    <a:pt x="2358" y="2122"/>
                    <a:pt x="2353" y="2105"/>
                  </a:cubicBezTo>
                  <a:close/>
                  <a:moveTo>
                    <a:pt x="2391" y="2035"/>
                  </a:moveTo>
                  <a:cubicBezTo>
                    <a:pt x="2392" y="2021"/>
                    <a:pt x="2393" y="1998"/>
                    <a:pt x="2381" y="1991"/>
                  </a:cubicBezTo>
                  <a:cubicBezTo>
                    <a:pt x="2376" y="1988"/>
                    <a:pt x="2369" y="1990"/>
                    <a:pt x="2365" y="1995"/>
                  </a:cubicBezTo>
                  <a:cubicBezTo>
                    <a:pt x="2361" y="2000"/>
                    <a:pt x="2359" y="2007"/>
                    <a:pt x="2358" y="2015"/>
                  </a:cubicBezTo>
                  <a:cubicBezTo>
                    <a:pt x="2359" y="2040"/>
                    <a:pt x="2362" y="2065"/>
                    <a:pt x="2365" y="2089"/>
                  </a:cubicBezTo>
                  <a:cubicBezTo>
                    <a:pt x="2367" y="2099"/>
                    <a:pt x="2368" y="2109"/>
                    <a:pt x="2370" y="2119"/>
                  </a:cubicBezTo>
                  <a:cubicBezTo>
                    <a:pt x="2371" y="2122"/>
                    <a:pt x="2374" y="2140"/>
                    <a:pt x="2378" y="2132"/>
                  </a:cubicBezTo>
                  <a:cubicBezTo>
                    <a:pt x="2380" y="2128"/>
                    <a:pt x="2381" y="2122"/>
                    <a:pt x="2382" y="2117"/>
                  </a:cubicBezTo>
                  <a:cubicBezTo>
                    <a:pt x="2384" y="2106"/>
                    <a:pt x="2385" y="2096"/>
                    <a:pt x="2386" y="2086"/>
                  </a:cubicBezTo>
                  <a:cubicBezTo>
                    <a:pt x="2389" y="2069"/>
                    <a:pt x="2390" y="2052"/>
                    <a:pt x="2391" y="2035"/>
                  </a:cubicBezTo>
                  <a:close/>
                  <a:moveTo>
                    <a:pt x="51" y="57"/>
                  </a:moveTo>
                  <a:cubicBezTo>
                    <a:pt x="54" y="61"/>
                    <a:pt x="68" y="86"/>
                    <a:pt x="68" y="75"/>
                  </a:cubicBezTo>
                  <a:cubicBezTo>
                    <a:pt x="68" y="64"/>
                    <a:pt x="65" y="51"/>
                    <a:pt x="62" y="40"/>
                  </a:cubicBezTo>
                  <a:cubicBezTo>
                    <a:pt x="59" y="26"/>
                    <a:pt x="56" y="13"/>
                    <a:pt x="53" y="0"/>
                  </a:cubicBezTo>
                  <a:cubicBezTo>
                    <a:pt x="21" y="0"/>
                    <a:pt x="21" y="0"/>
                    <a:pt x="21" y="0"/>
                  </a:cubicBezTo>
                  <a:cubicBezTo>
                    <a:pt x="25" y="11"/>
                    <a:pt x="30" y="21"/>
                    <a:pt x="35" y="31"/>
                  </a:cubicBezTo>
                  <a:cubicBezTo>
                    <a:pt x="40" y="40"/>
                    <a:pt x="46" y="49"/>
                    <a:pt x="51" y="57"/>
                  </a:cubicBezTo>
                  <a:close/>
                  <a:moveTo>
                    <a:pt x="2441" y="2073"/>
                  </a:moveTo>
                  <a:cubicBezTo>
                    <a:pt x="2441" y="2070"/>
                    <a:pt x="2440" y="2067"/>
                    <a:pt x="2439" y="2064"/>
                  </a:cubicBezTo>
                  <a:cubicBezTo>
                    <a:pt x="2436" y="2062"/>
                    <a:pt x="2433" y="2061"/>
                    <a:pt x="2430" y="2062"/>
                  </a:cubicBezTo>
                  <a:cubicBezTo>
                    <a:pt x="2423" y="2064"/>
                    <a:pt x="2419" y="2070"/>
                    <a:pt x="2415" y="2077"/>
                  </a:cubicBezTo>
                  <a:cubicBezTo>
                    <a:pt x="2410" y="2085"/>
                    <a:pt x="2405" y="2092"/>
                    <a:pt x="2402" y="2101"/>
                  </a:cubicBezTo>
                  <a:cubicBezTo>
                    <a:pt x="2396" y="2116"/>
                    <a:pt x="2392" y="2131"/>
                    <a:pt x="2387" y="2146"/>
                  </a:cubicBezTo>
                  <a:cubicBezTo>
                    <a:pt x="2386" y="2150"/>
                    <a:pt x="2385" y="2154"/>
                    <a:pt x="2383" y="2158"/>
                  </a:cubicBezTo>
                  <a:cubicBezTo>
                    <a:pt x="2406" y="2158"/>
                    <a:pt x="2406" y="2158"/>
                    <a:pt x="2406" y="2158"/>
                  </a:cubicBezTo>
                  <a:cubicBezTo>
                    <a:pt x="2409" y="2155"/>
                    <a:pt x="2411" y="2152"/>
                    <a:pt x="2413" y="2149"/>
                  </a:cubicBezTo>
                  <a:cubicBezTo>
                    <a:pt x="2420" y="2137"/>
                    <a:pt x="2426" y="2125"/>
                    <a:pt x="2432" y="2112"/>
                  </a:cubicBezTo>
                  <a:cubicBezTo>
                    <a:pt x="2437" y="2100"/>
                    <a:pt x="2443" y="2088"/>
                    <a:pt x="2441" y="2073"/>
                  </a:cubicBezTo>
                  <a:close/>
                  <a:moveTo>
                    <a:pt x="54" y="1535"/>
                  </a:moveTo>
                  <a:cubicBezTo>
                    <a:pt x="56" y="1536"/>
                    <a:pt x="58" y="1538"/>
                    <a:pt x="60" y="1539"/>
                  </a:cubicBezTo>
                  <a:cubicBezTo>
                    <a:pt x="61" y="1539"/>
                    <a:pt x="62" y="1539"/>
                    <a:pt x="63" y="1539"/>
                  </a:cubicBezTo>
                  <a:cubicBezTo>
                    <a:pt x="64" y="1539"/>
                    <a:pt x="65" y="1538"/>
                    <a:pt x="66" y="1537"/>
                  </a:cubicBezTo>
                  <a:cubicBezTo>
                    <a:pt x="70" y="1532"/>
                    <a:pt x="64" y="1518"/>
                    <a:pt x="63" y="1514"/>
                  </a:cubicBezTo>
                  <a:cubicBezTo>
                    <a:pt x="59" y="1505"/>
                    <a:pt x="55" y="1497"/>
                    <a:pt x="51" y="1490"/>
                  </a:cubicBezTo>
                  <a:cubicBezTo>
                    <a:pt x="45" y="1476"/>
                    <a:pt x="38" y="1463"/>
                    <a:pt x="29" y="1451"/>
                  </a:cubicBezTo>
                  <a:cubicBezTo>
                    <a:pt x="26" y="1446"/>
                    <a:pt x="22" y="1442"/>
                    <a:pt x="17" y="1440"/>
                  </a:cubicBezTo>
                  <a:cubicBezTo>
                    <a:pt x="12" y="1438"/>
                    <a:pt x="6" y="1440"/>
                    <a:pt x="3" y="1445"/>
                  </a:cubicBezTo>
                  <a:cubicBezTo>
                    <a:pt x="1" y="1448"/>
                    <a:pt x="0" y="1453"/>
                    <a:pt x="1" y="1457"/>
                  </a:cubicBezTo>
                  <a:cubicBezTo>
                    <a:pt x="1" y="1461"/>
                    <a:pt x="2" y="1465"/>
                    <a:pt x="3" y="1469"/>
                  </a:cubicBezTo>
                  <a:cubicBezTo>
                    <a:pt x="14" y="1498"/>
                    <a:pt x="34" y="1518"/>
                    <a:pt x="54" y="1535"/>
                  </a:cubicBezTo>
                  <a:close/>
                  <a:moveTo>
                    <a:pt x="87" y="2035"/>
                  </a:moveTo>
                  <a:cubicBezTo>
                    <a:pt x="88" y="2021"/>
                    <a:pt x="89" y="1998"/>
                    <a:pt x="77" y="1991"/>
                  </a:cubicBezTo>
                  <a:cubicBezTo>
                    <a:pt x="72" y="1988"/>
                    <a:pt x="65" y="1990"/>
                    <a:pt x="61" y="1995"/>
                  </a:cubicBezTo>
                  <a:cubicBezTo>
                    <a:pt x="57" y="2000"/>
                    <a:pt x="55" y="2007"/>
                    <a:pt x="54" y="2015"/>
                  </a:cubicBezTo>
                  <a:cubicBezTo>
                    <a:pt x="55" y="2040"/>
                    <a:pt x="58" y="2065"/>
                    <a:pt x="61" y="2089"/>
                  </a:cubicBezTo>
                  <a:cubicBezTo>
                    <a:pt x="63" y="2099"/>
                    <a:pt x="64" y="2109"/>
                    <a:pt x="66" y="2119"/>
                  </a:cubicBezTo>
                  <a:cubicBezTo>
                    <a:pt x="67" y="2122"/>
                    <a:pt x="70" y="2140"/>
                    <a:pt x="74" y="2132"/>
                  </a:cubicBezTo>
                  <a:cubicBezTo>
                    <a:pt x="76" y="2128"/>
                    <a:pt x="77" y="2122"/>
                    <a:pt x="78" y="2117"/>
                  </a:cubicBezTo>
                  <a:cubicBezTo>
                    <a:pt x="80" y="2106"/>
                    <a:pt x="81" y="2096"/>
                    <a:pt x="82" y="2086"/>
                  </a:cubicBezTo>
                  <a:cubicBezTo>
                    <a:pt x="85" y="2069"/>
                    <a:pt x="87" y="2052"/>
                    <a:pt x="87" y="2035"/>
                  </a:cubicBezTo>
                  <a:close/>
                  <a:moveTo>
                    <a:pt x="49" y="2105"/>
                  </a:moveTo>
                  <a:cubicBezTo>
                    <a:pt x="45" y="2091"/>
                    <a:pt x="39" y="2067"/>
                    <a:pt x="25" y="2063"/>
                  </a:cubicBezTo>
                  <a:cubicBezTo>
                    <a:pt x="21" y="2061"/>
                    <a:pt x="16" y="2062"/>
                    <a:pt x="13" y="2067"/>
                  </a:cubicBezTo>
                  <a:cubicBezTo>
                    <a:pt x="9" y="2072"/>
                    <a:pt x="9" y="2080"/>
                    <a:pt x="11" y="2087"/>
                  </a:cubicBezTo>
                  <a:cubicBezTo>
                    <a:pt x="17" y="2108"/>
                    <a:pt x="25" y="2129"/>
                    <a:pt x="35" y="2147"/>
                  </a:cubicBezTo>
                  <a:cubicBezTo>
                    <a:pt x="37" y="2151"/>
                    <a:pt x="39" y="2155"/>
                    <a:pt x="42" y="2158"/>
                  </a:cubicBezTo>
                  <a:cubicBezTo>
                    <a:pt x="63" y="2158"/>
                    <a:pt x="63" y="2158"/>
                    <a:pt x="63" y="2158"/>
                  </a:cubicBezTo>
                  <a:cubicBezTo>
                    <a:pt x="63" y="2158"/>
                    <a:pt x="62" y="2157"/>
                    <a:pt x="62" y="2156"/>
                  </a:cubicBezTo>
                  <a:cubicBezTo>
                    <a:pt x="59" y="2139"/>
                    <a:pt x="54" y="2122"/>
                    <a:pt x="49" y="2105"/>
                  </a:cubicBezTo>
                  <a:close/>
                  <a:moveTo>
                    <a:pt x="17" y="2146"/>
                  </a:moveTo>
                  <a:cubicBezTo>
                    <a:pt x="12" y="2144"/>
                    <a:pt x="6" y="2145"/>
                    <a:pt x="3" y="2151"/>
                  </a:cubicBezTo>
                  <a:cubicBezTo>
                    <a:pt x="2" y="2153"/>
                    <a:pt x="1" y="2156"/>
                    <a:pt x="1" y="2158"/>
                  </a:cubicBezTo>
                  <a:cubicBezTo>
                    <a:pt x="31" y="2158"/>
                    <a:pt x="31" y="2158"/>
                    <a:pt x="31" y="2158"/>
                  </a:cubicBezTo>
                  <a:cubicBezTo>
                    <a:pt x="30" y="2158"/>
                    <a:pt x="30" y="2157"/>
                    <a:pt x="29" y="2157"/>
                  </a:cubicBezTo>
                  <a:cubicBezTo>
                    <a:pt x="26" y="2152"/>
                    <a:pt x="22" y="2147"/>
                    <a:pt x="17" y="2146"/>
                  </a:cubicBezTo>
                  <a:close/>
                  <a:moveTo>
                    <a:pt x="1201" y="1751"/>
                  </a:moveTo>
                  <a:cubicBezTo>
                    <a:pt x="1197" y="1736"/>
                    <a:pt x="1191" y="1713"/>
                    <a:pt x="1177" y="1708"/>
                  </a:cubicBezTo>
                  <a:cubicBezTo>
                    <a:pt x="1173" y="1706"/>
                    <a:pt x="1168" y="1707"/>
                    <a:pt x="1165" y="1712"/>
                  </a:cubicBezTo>
                  <a:cubicBezTo>
                    <a:pt x="1161" y="1717"/>
                    <a:pt x="1161" y="1726"/>
                    <a:pt x="1163" y="1733"/>
                  </a:cubicBezTo>
                  <a:cubicBezTo>
                    <a:pt x="1169" y="1754"/>
                    <a:pt x="1177" y="1774"/>
                    <a:pt x="1187" y="1793"/>
                  </a:cubicBezTo>
                  <a:cubicBezTo>
                    <a:pt x="1192" y="1802"/>
                    <a:pt x="1197" y="1811"/>
                    <a:pt x="1203" y="1819"/>
                  </a:cubicBezTo>
                  <a:cubicBezTo>
                    <a:pt x="1206" y="1823"/>
                    <a:pt x="1220" y="1848"/>
                    <a:pt x="1220" y="1838"/>
                  </a:cubicBezTo>
                  <a:cubicBezTo>
                    <a:pt x="1220" y="1826"/>
                    <a:pt x="1217" y="1813"/>
                    <a:pt x="1214" y="1802"/>
                  </a:cubicBezTo>
                  <a:cubicBezTo>
                    <a:pt x="1211" y="1784"/>
                    <a:pt x="1206" y="1767"/>
                    <a:pt x="1201" y="1751"/>
                  </a:cubicBezTo>
                  <a:close/>
                  <a:moveTo>
                    <a:pt x="3" y="763"/>
                  </a:moveTo>
                  <a:cubicBezTo>
                    <a:pt x="14" y="793"/>
                    <a:pt x="34" y="812"/>
                    <a:pt x="54" y="829"/>
                  </a:cubicBezTo>
                  <a:cubicBezTo>
                    <a:pt x="56" y="831"/>
                    <a:pt x="58" y="832"/>
                    <a:pt x="60" y="833"/>
                  </a:cubicBezTo>
                  <a:cubicBezTo>
                    <a:pt x="61" y="833"/>
                    <a:pt x="62" y="833"/>
                    <a:pt x="63" y="833"/>
                  </a:cubicBezTo>
                  <a:cubicBezTo>
                    <a:pt x="64" y="833"/>
                    <a:pt x="65" y="832"/>
                    <a:pt x="66" y="831"/>
                  </a:cubicBezTo>
                  <a:cubicBezTo>
                    <a:pt x="70" y="826"/>
                    <a:pt x="64" y="813"/>
                    <a:pt x="63" y="808"/>
                  </a:cubicBezTo>
                  <a:cubicBezTo>
                    <a:pt x="59" y="800"/>
                    <a:pt x="55" y="792"/>
                    <a:pt x="51" y="784"/>
                  </a:cubicBezTo>
                  <a:cubicBezTo>
                    <a:pt x="45" y="771"/>
                    <a:pt x="38" y="757"/>
                    <a:pt x="29" y="746"/>
                  </a:cubicBezTo>
                  <a:cubicBezTo>
                    <a:pt x="26" y="741"/>
                    <a:pt x="22" y="736"/>
                    <a:pt x="17" y="734"/>
                  </a:cubicBezTo>
                  <a:cubicBezTo>
                    <a:pt x="12" y="733"/>
                    <a:pt x="6" y="734"/>
                    <a:pt x="3" y="740"/>
                  </a:cubicBezTo>
                  <a:cubicBezTo>
                    <a:pt x="1" y="743"/>
                    <a:pt x="0" y="747"/>
                    <a:pt x="1" y="751"/>
                  </a:cubicBezTo>
                  <a:cubicBezTo>
                    <a:pt x="1" y="756"/>
                    <a:pt x="2" y="759"/>
                    <a:pt x="3" y="763"/>
                  </a:cubicBezTo>
                  <a:close/>
                  <a:moveTo>
                    <a:pt x="3" y="58"/>
                  </a:moveTo>
                  <a:cubicBezTo>
                    <a:pt x="14" y="87"/>
                    <a:pt x="34" y="107"/>
                    <a:pt x="54" y="124"/>
                  </a:cubicBezTo>
                  <a:cubicBezTo>
                    <a:pt x="56" y="125"/>
                    <a:pt x="58" y="127"/>
                    <a:pt x="60" y="127"/>
                  </a:cubicBezTo>
                  <a:cubicBezTo>
                    <a:pt x="61" y="128"/>
                    <a:pt x="62" y="128"/>
                    <a:pt x="63" y="128"/>
                  </a:cubicBezTo>
                  <a:cubicBezTo>
                    <a:pt x="64" y="127"/>
                    <a:pt x="65" y="127"/>
                    <a:pt x="66" y="125"/>
                  </a:cubicBezTo>
                  <a:cubicBezTo>
                    <a:pt x="70" y="121"/>
                    <a:pt x="64" y="107"/>
                    <a:pt x="63" y="102"/>
                  </a:cubicBezTo>
                  <a:cubicBezTo>
                    <a:pt x="59" y="94"/>
                    <a:pt x="55" y="86"/>
                    <a:pt x="51" y="78"/>
                  </a:cubicBezTo>
                  <a:cubicBezTo>
                    <a:pt x="45" y="65"/>
                    <a:pt x="38" y="52"/>
                    <a:pt x="29" y="40"/>
                  </a:cubicBezTo>
                  <a:cubicBezTo>
                    <a:pt x="26" y="35"/>
                    <a:pt x="22" y="31"/>
                    <a:pt x="17" y="29"/>
                  </a:cubicBezTo>
                  <a:cubicBezTo>
                    <a:pt x="12" y="27"/>
                    <a:pt x="6" y="29"/>
                    <a:pt x="3" y="34"/>
                  </a:cubicBezTo>
                  <a:cubicBezTo>
                    <a:pt x="1" y="37"/>
                    <a:pt x="0" y="42"/>
                    <a:pt x="1" y="46"/>
                  </a:cubicBezTo>
                  <a:cubicBezTo>
                    <a:pt x="1" y="50"/>
                    <a:pt x="2" y="54"/>
                    <a:pt x="3" y="58"/>
                  </a:cubicBezTo>
                  <a:close/>
                  <a:moveTo>
                    <a:pt x="142" y="32"/>
                  </a:moveTo>
                  <a:cubicBezTo>
                    <a:pt x="142" y="32"/>
                    <a:pt x="141" y="32"/>
                    <a:pt x="141" y="32"/>
                  </a:cubicBezTo>
                  <a:cubicBezTo>
                    <a:pt x="139" y="30"/>
                    <a:pt x="136" y="31"/>
                    <a:pt x="133" y="32"/>
                  </a:cubicBezTo>
                  <a:cubicBezTo>
                    <a:pt x="120" y="37"/>
                    <a:pt x="109" y="51"/>
                    <a:pt x="100" y="65"/>
                  </a:cubicBezTo>
                  <a:cubicBezTo>
                    <a:pt x="89" y="82"/>
                    <a:pt x="73" y="118"/>
                    <a:pt x="76" y="124"/>
                  </a:cubicBezTo>
                  <a:cubicBezTo>
                    <a:pt x="79" y="130"/>
                    <a:pt x="117" y="105"/>
                    <a:pt x="132" y="85"/>
                  </a:cubicBezTo>
                  <a:cubicBezTo>
                    <a:pt x="140" y="74"/>
                    <a:pt x="155" y="52"/>
                    <a:pt x="146" y="36"/>
                  </a:cubicBezTo>
                  <a:cubicBezTo>
                    <a:pt x="145" y="35"/>
                    <a:pt x="144" y="33"/>
                    <a:pt x="142" y="32"/>
                  </a:cubicBezTo>
                  <a:close/>
                  <a:moveTo>
                    <a:pt x="142" y="738"/>
                  </a:moveTo>
                  <a:cubicBezTo>
                    <a:pt x="142" y="738"/>
                    <a:pt x="141" y="737"/>
                    <a:pt x="141" y="737"/>
                  </a:cubicBezTo>
                  <a:cubicBezTo>
                    <a:pt x="139" y="736"/>
                    <a:pt x="136" y="736"/>
                    <a:pt x="133" y="737"/>
                  </a:cubicBezTo>
                  <a:cubicBezTo>
                    <a:pt x="120" y="742"/>
                    <a:pt x="109" y="757"/>
                    <a:pt x="100" y="770"/>
                  </a:cubicBezTo>
                  <a:cubicBezTo>
                    <a:pt x="89" y="787"/>
                    <a:pt x="73" y="823"/>
                    <a:pt x="76" y="830"/>
                  </a:cubicBezTo>
                  <a:cubicBezTo>
                    <a:pt x="79" y="836"/>
                    <a:pt x="117" y="811"/>
                    <a:pt x="132" y="791"/>
                  </a:cubicBezTo>
                  <a:cubicBezTo>
                    <a:pt x="140" y="780"/>
                    <a:pt x="155" y="758"/>
                    <a:pt x="146" y="742"/>
                  </a:cubicBezTo>
                  <a:cubicBezTo>
                    <a:pt x="145" y="740"/>
                    <a:pt x="144" y="739"/>
                    <a:pt x="142" y="738"/>
                  </a:cubicBezTo>
                  <a:close/>
                  <a:moveTo>
                    <a:pt x="137" y="2073"/>
                  </a:moveTo>
                  <a:cubicBezTo>
                    <a:pt x="137" y="2070"/>
                    <a:pt x="136" y="2067"/>
                    <a:pt x="135" y="2064"/>
                  </a:cubicBezTo>
                  <a:cubicBezTo>
                    <a:pt x="132" y="2062"/>
                    <a:pt x="129" y="2061"/>
                    <a:pt x="126" y="2062"/>
                  </a:cubicBezTo>
                  <a:cubicBezTo>
                    <a:pt x="119" y="2064"/>
                    <a:pt x="115" y="2070"/>
                    <a:pt x="111" y="2077"/>
                  </a:cubicBezTo>
                  <a:cubicBezTo>
                    <a:pt x="106" y="2085"/>
                    <a:pt x="101" y="2092"/>
                    <a:pt x="98" y="2101"/>
                  </a:cubicBezTo>
                  <a:cubicBezTo>
                    <a:pt x="92" y="2116"/>
                    <a:pt x="88" y="2131"/>
                    <a:pt x="83" y="2146"/>
                  </a:cubicBezTo>
                  <a:cubicBezTo>
                    <a:pt x="82" y="2150"/>
                    <a:pt x="81" y="2154"/>
                    <a:pt x="79" y="2158"/>
                  </a:cubicBezTo>
                  <a:cubicBezTo>
                    <a:pt x="102" y="2158"/>
                    <a:pt x="102" y="2158"/>
                    <a:pt x="102" y="2158"/>
                  </a:cubicBezTo>
                  <a:cubicBezTo>
                    <a:pt x="105" y="2155"/>
                    <a:pt x="107" y="2152"/>
                    <a:pt x="109" y="2149"/>
                  </a:cubicBezTo>
                  <a:cubicBezTo>
                    <a:pt x="116" y="2137"/>
                    <a:pt x="122" y="2125"/>
                    <a:pt x="128" y="2112"/>
                  </a:cubicBezTo>
                  <a:cubicBezTo>
                    <a:pt x="133" y="2100"/>
                    <a:pt x="139" y="2088"/>
                    <a:pt x="137" y="2073"/>
                  </a:cubicBezTo>
                  <a:close/>
                  <a:moveTo>
                    <a:pt x="1203" y="1840"/>
                  </a:moveTo>
                  <a:cubicBezTo>
                    <a:pt x="1197" y="1827"/>
                    <a:pt x="1190" y="1814"/>
                    <a:pt x="1181" y="1802"/>
                  </a:cubicBezTo>
                  <a:cubicBezTo>
                    <a:pt x="1178" y="1797"/>
                    <a:pt x="1174" y="1793"/>
                    <a:pt x="1169" y="1791"/>
                  </a:cubicBezTo>
                  <a:cubicBezTo>
                    <a:pt x="1164" y="1789"/>
                    <a:pt x="1158" y="1791"/>
                    <a:pt x="1155" y="1796"/>
                  </a:cubicBezTo>
                  <a:cubicBezTo>
                    <a:pt x="1153" y="1799"/>
                    <a:pt x="1152" y="1804"/>
                    <a:pt x="1153" y="1808"/>
                  </a:cubicBezTo>
                  <a:cubicBezTo>
                    <a:pt x="1153" y="1812"/>
                    <a:pt x="1154" y="1816"/>
                    <a:pt x="1155" y="1820"/>
                  </a:cubicBezTo>
                  <a:cubicBezTo>
                    <a:pt x="1166" y="1849"/>
                    <a:pt x="1186" y="1869"/>
                    <a:pt x="1206" y="1886"/>
                  </a:cubicBezTo>
                  <a:cubicBezTo>
                    <a:pt x="1208" y="1887"/>
                    <a:pt x="1210" y="1889"/>
                    <a:pt x="1212" y="1889"/>
                  </a:cubicBezTo>
                  <a:cubicBezTo>
                    <a:pt x="1213" y="1890"/>
                    <a:pt x="1214" y="1890"/>
                    <a:pt x="1215" y="1890"/>
                  </a:cubicBezTo>
                  <a:cubicBezTo>
                    <a:pt x="1216" y="1889"/>
                    <a:pt x="1217" y="1889"/>
                    <a:pt x="1218" y="1888"/>
                  </a:cubicBezTo>
                  <a:cubicBezTo>
                    <a:pt x="1222" y="1883"/>
                    <a:pt x="1216" y="1869"/>
                    <a:pt x="1215" y="1865"/>
                  </a:cubicBezTo>
                  <a:cubicBezTo>
                    <a:pt x="1211" y="1856"/>
                    <a:pt x="1207" y="1848"/>
                    <a:pt x="1203" y="1840"/>
                  </a:cubicBezTo>
                  <a:close/>
                  <a:moveTo>
                    <a:pt x="142" y="1443"/>
                  </a:moveTo>
                  <a:cubicBezTo>
                    <a:pt x="142" y="1443"/>
                    <a:pt x="141" y="1443"/>
                    <a:pt x="141" y="1443"/>
                  </a:cubicBezTo>
                  <a:cubicBezTo>
                    <a:pt x="139" y="1441"/>
                    <a:pt x="136" y="1442"/>
                    <a:pt x="133" y="1443"/>
                  </a:cubicBezTo>
                  <a:cubicBezTo>
                    <a:pt x="120" y="1448"/>
                    <a:pt x="109" y="1463"/>
                    <a:pt x="100" y="1476"/>
                  </a:cubicBezTo>
                  <a:cubicBezTo>
                    <a:pt x="89" y="1493"/>
                    <a:pt x="73" y="1529"/>
                    <a:pt x="76" y="1535"/>
                  </a:cubicBezTo>
                  <a:cubicBezTo>
                    <a:pt x="79" y="1542"/>
                    <a:pt x="117" y="1517"/>
                    <a:pt x="132" y="1496"/>
                  </a:cubicBezTo>
                  <a:cubicBezTo>
                    <a:pt x="140" y="1485"/>
                    <a:pt x="155" y="1463"/>
                    <a:pt x="146" y="1448"/>
                  </a:cubicBezTo>
                  <a:cubicBezTo>
                    <a:pt x="145" y="1446"/>
                    <a:pt x="144" y="1444"/>
                    <a:pt x="142" y="1443"/>
                  </a:cubicBezTo>
                  <a:close/>
                  <a:moveTo>
                    <a:pt x="142" y="2149"/>
                  </a:moveTo>
                  <a:cubicBezTo>
                    <a:pt x="142" y="2149"/>
                    <a:pt x="141" y="2148"/>
                    <a:pt x="141" y="2148"/>
                  </a:cubicBezTo>
                  <a:cubicBezTo>
                    <a:pt x="139" y="2147"/>
                    <a:pt x="136" y="2147"/>
                    <a:pt x="133" y="2148"/>
                  </a:cubicBezTo>
                  <a:cubicBezTo>
                    <a:pt x="128" y="2150"/>
                    <a:pt x="123" y="2154"/>
                    <a:pt x="118" y="2158"/>
                  </a:cubicBezTo>
                  <a:cubicBezTo>
                    <a:pt x="148" y="2158"/>
                    <a:pt x="148" y="2158"/>
                    <a:pt x="148" y="2158"/>
                  </a:cubicBezTo>
                  <a:cubicBezTo>
                    <a:pt x="147" y="2157"/>
                    <a:pt x="147" y="2155"/>
                    <a:pt x="146" y="2153"/>
                  </a:cubicBezTo>
                  <a:cubicBezTo>
                    <a:pt x="145" y="2151"/>
                    <a:pt x="144" y="2150"/>
                    <a:pt x="142" y="2149"/>
                  </a:cubicBezTo>
                  <a:close/>
                </a:path>
              </a:pathLst>
            </a:custGeom>
            <a:solidFill>
              <a:schemeClr val="accent4">
                <a:alpha val="60000"/>
              </a:schemeClr>
            </a:solidFill>
            <a:ln>
              <a:noFill/>
            </a:ln>
          </p:spPr>
        </p:sp>
      </p:grpSp>
      <p:sp>
        <p:nvSpPr>
          <p:cNvPr id="38" name="Rounded Rectangle 7">
            <a:extLst>
              <a:ext uri="{FF2B5EF4-FFF2-40B4-BE49-F238E27FC236}">
                <a16:creationId xmlns:a16="http://schemas.microsoft.com/office/drawing/2014/main" id="{774AA9A1-D073-4B78-B2CE-F7DF2514F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67784" y="467784"/>
            <a:ext cx="11260976" cy="5922963"/>
          </a:xfrm>
          <a:prstGeom prst="roundRect">
            <a:avLst>
              <a:gd name="adj" fmla="val 522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12">
            <a:extLst>
              <a:ext uri="{FF2B5EF4-FFF2-40B4-BE49-F238E27FC236}">
                <a16:creationId xmlns:a16="http://schemas.microsoft.com/office/drawing/2014/main" id="{86B8E158-663F-4316-8E22-7671F3E8F90A}"/>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13325"/>
          <a:stretch/>
        </p:blipFill>
        <p:spPr>
          <a:xfrm>
            <a:off x="5337548" y="670965"/>
            <a:ext cx="6189620" cy="5516602"/>
          </a:xfrm>
          <a:prstGeom prst="rect">
            <a:avLst/>
          </a:prstGeom>
        </p:spPr>
      </p:pic>
      <p:sp>
        <p:nvSpPr>
          <p:cNvPr id="40" name="Freeform 18">
            <a:extLst>
              <a:ext uri="{FF2B5EF4-FFF2-40B4-BE49-F238E27FC236}">
                <a16:creationId xmlns:a16="http://schemas.microsoft.com/office/drawing/2014/main" id="{26085FB8-08A5-4F29-8C10-A37E472146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4" y="474134"/>
            <a:ext cx="11260976" cy="5922963"/>
          </a:xfrm>
          <a:custGeom>
            <a:avLst/>
            <a:gdLst>
              <a:gd name="connsiteX0" fmla="*/ 336522 w 11260976"/>
              <a:gd name="connsiteY0" fmla="*/ 196832 h 5922963"/>
              <a:gd name="connsiteX1" fmla="*/ 209530 w 11260976"/>
              <a:gd name="connsiteY1" fmla="*/ 323824 h 5922963"/>
              <a:gd name="connsiteX2" fmla="*/ 209530 w 11260976"/>
              <a:gd name="connsiteY2" fmla="*/ 5586441 h 5922963"/>
              <a:gd name="connsiteX3" fmla="*/ 336522 w 11260976"/>
              <a:gd name="connsiteY3" fmla="*/ 5713433 h 5922963"/>
              <a:gd name="connsiteX4" fmla="*/ 10938742 w 11260976"/>
              <a:gd name="connsiteY4" fmla="*/ 5713433 h 5922963"/>
              <a:gd name="connsiteX5" fmla="*/ 11065734 w 11260976"/>
              <a:gd name="connsiteY5" fmla="*/ 5586441 h 5922963"/>
              <a:gd name="connsiteX6" fmla="*/ 11065734 w 11260976"/>
              <a:gd name="connsiteY6" fmla="*/ 323824 h 5922963"/>
              <a:gd name="connsiteX7" fmla="*/ 10938742 w 11260976"/>
              <a:gd name="connsiteY7" fmla="*/ 196832 h 5922963"/>
              <a:gd name="connsiteX8" fmla="*/ 309593 w 11260976"/>
              <a:gd name="connsiteY8" fmla="*/ 0 h 5922963"/>
              <a:gd name="connsiteX9" fmla="*/ 10951383 w 11260976"/>
              <a:gd name="connsiteY9" fmla="*/ 0 h 5922963"/>
              <a:gd name="connsiteX10" fmla="*/ 11260976 w 11260976"/>
              <a:gd name="connsiteY10" fmla="*/ 309593 h 5922963"/>
              <a:gd name="connsiteX11" fmla="*/ 11260976 w 11260976"/>
              <a:gd name="connsiteY11" fmla="*/ 5613370 h 5922963"/>
              <a:gd name="connsiteX12" fmla="*/ 10951383 w 11260976"/>
              <a:gd name="connsiteY12" fmla="*/ 5922963 h 5922963"/>
              <a:gd name="connsiteX13" fmla="*/ 309593 w 11260976"/>
              <a:gd name="connsiteY13" fmla="*/ 5922963 h 5922963"/>
              <a:gd name="connsiteX14" fmla="*/ 0 w 11260976"/>
              <a:gd name="connsiteY14" fmla="*/ 5613370 h 5922963"/>
              <a:gd name="connsiteX15" fmla="*/ 0 w 11260976"/>
              <a:gd name="connsiteY15" fmla="*/ 309593 h 5922963"/>
              <a:gd name="connsiteX16" fmla="*/ 309593 w 11260976"/>
              <a:gd name="connsiteY16" fmla="*/ 0 h 5922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260976" h="5922963">
                <a:moveTo>
                  <a:pt x="336522" y="196832"/>
                </a:moveTo>
                <a:cubicBezTo>
                  <a:pt x="266386" y="196832"/>
                  <a:pt x="209530" y="253688"/>
                  <a:pt x="209530" y="323824"/>
                </a:cubicBezTo>
                <a:lnTo>
                  <a:pt x="209530" y="5586441"/>
                </a:lnTo>
                <a:cubicBezTo>
                  <a:pt x="209530" y="5656577"/>
                  <a:pt x="266386" y="5713433"/>
                  <a:pt x="336522" y="5713433"/>
                </a:cubicBezTo>
                <a:lnTo>
                  <a:pt x="10938742" y="5713433"/>
                </a:lnTo>
                <a:cubicBezTo>
                  <a:pt x="11008878" y="5713433"/>
                  <a:pt x="11065734" y="5656577"/>
                  <a:pt x="11065734" y="5586441"/>
                </a:cubicBezTo>
                <a:lnTo>
                  <a:pt x="11065734" y="323824"/>
                </a:lnTo>
                <a:cubicBezTo>
                  <a:pt x="11065734" y="253688"/>
                  <a:pt x="11008878" y="196832"/>
                  <a:pt x="10938742" y="196832"/>
                </a:cubicBezTo>
                <a:close/>
                <a:moveTo>
                  <a:pt x="309593" y="0"/>
                </a:moveTo>
                <a:lnTo>
                  <a:pt x="10951383" y="0"/>
                </a:lnTo>
                <a:cubicBezTo>
                  <a:pt x="11122366" y="0"/>
                  <a:pt x="11260976" y="138610"/>
                  <a:pt x="11260976" y="309593"/>
                </a:cubicBezTo>
                <a:lnTo>
                  <a:pt x="11260976" y="5613370"/>
                </a:lnTo>
                <a:cubicBezTo>
                  <a:pt x="11260976" y="5784353"/>
                  <a:pt x="11122366" y="5922963"/>
                  <a:pt x="10951383" y="5922963"/>
                </a:cubicBezTo>
                <a:lnTo>
                  <a:pt x="309593" y="5922963"/>
                </a:lnTo>
                <a:cubicBezTo>
                  <a:pt x="138610" y="5922963"/>
                  <a:pt x="0" y="5784353"/>
                  <a:pt x="0" y="5613370"/>
                </a:cubicBezTo>
                <a:lnTo>
                  <a:pt x="0" y="309593"/>
                </a:lnTo>
                <a:cubicBezTo>
                  <a:pt x="0" y="138610"/>
                  <a:pt x="138610" y="0"/>
                  <a:pt x="309593"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ounded Rectangle 8">
            <a:extLst>
              <a:ext uri="{FF2B5EF4-FFF2-40B4-BE49-F238E27FC236}">
                <a16:creationId xmlns:a16="http://schemas.microsoft.com/office/drawing/2014/main" id="{162A441B-087B-411E-8580-9559768A57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964" y="670965"/>
            <a:ext cx="10856204" cy="5516602"/>
          </a:xfrm>
          <a:prstGeom prst="roundRect">
            <a:avLst>
              <a:gd name="adj" fmla="val 2462"/>
            </a:avLst>
          </a:pr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7E7A673-502E-411C-8A08-3F764DAC9C15}"/>
              </a:ext>
            </a:extLst>
          </p:cNvPr>
          <p:cNvSpPr>
            <a:spLocks noGrp="1"/>
          </p:cNvSpPr>
          <p:nvPr>
            <p:ph type="title"/>
          </p:nvPr>
        </p:nvSpPr>
        <p:spPr>
          <a:xfrm>
            <a:off x="1068236" y="1023867"/>
            <a:ext cx="3793678" cy="3349641"/>
          </a:xfrm>
        </p:spPr>
        <p:txBody>
          <a:bodyPr vert="horz" lIns="91440" tIns="45720" rIns="91440" bIns="45720" rtlCol="0" anchor="t">
            <a:normAutofit/>
          </a:bodyPr>
          <a:lstStyle/>
          <a:p>
            <a:pPr>
              <a:lnSpc>
                <a:spcPct val="105000"/>
              </a:lnSpc>
            </a:pPr>
            <a:r>
              <a:rPr lang="en-US" sz="3600" dirty="0">
                <a:solidFill>
                  <a:schemeClr val="accent1">
                    <a:lumMod val="40000"/>
                    <a:lumOff val="60000"/>
                  </a:schemeClr>
                </a:solidFill>
              </a:rPr>
              <a:t>1. We might need to paraphrase</a:t>
            </a:r>
            <a:br>
              <a:rPr lang="en-US" sz="3600" dirty="0">
                <a:solidFill>
                  <a:schemeClr val="accent1">
                    <a:lumMod val="40000"/>
                    <a:lumOff val="60000"/>
                  </a:schemeClr>
                </a:solidFill>
              </a:rPr>
            </a:br>
            <a:r>
              <a:rPr lang="en-US" sz="3600" b="1" dirty="0">
                <a:solidFill>
                  <a:schemeClr val="accent1">
                    <a:lumMod val="40000"/>
                    <a:lumOff val="60000"/>
                  </a:schemeClr>
                </a:solidFill>
              </a:rPr>
              <a:t>the main points </a:t>
            </a:r>
            <a:r>
              <a:rPr lang="en-US" sz="3600" dirty="0">
                <a:solidFill>
                  <a:schemeClr val="accent1">
                    <a:lumMod val="40000"/>
                    <a:lumOff val="60000"/>
                  </a:schemeClr>
                </a:solidFill>
              </a:rPr>
              <a:t>of</a:t>
            </a:r>
            <a:r>
              <a:rPr lang="en-US" sz="3600" b="1" dirty="0">
                <a:solidFill>
                  <a:schemeClr val="accent1">
                    <a:lumMod val="40000"/>
                    <a:lumOff val="60000"/>
                  </a:schemeClr>
                </a:solidFill>
              </a:rPr>
              <a:t> </a:t>
            </a:r>
            <a:r>
              <a:rPr lang="en-US" sz="3600" dirty="0">
                <a:solidFill>
                  <a:schemeClr val="accent1">
                    <a:lumMod val="40000"/>
                    <a:lumOff val="60000"/>
                  </a:schemeClr>
                </a:solidFill>
              </a:rPr>
              <a:t>a text</a:t>
            </a:r>
          </a:p>
        </p:txBody>
      </p:sp>
      <p:cxnSp>
        <p:nvCxnSpPr>
          <p:cNvPr id="44" name="Straight Connector 43">
            <a:extLst>
              <a:ext uri="{FF2B5EF4-FFF2-40B4-BE49-F238E27FC236}">
                <a16:creationId xmlns:a16="http://schemas.microsoft.com/office/drawing/2014/main" id="{90A880C0-4D28-4205-B871-DD881F0EC7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1100"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2015990"/>
      </p:ext>
    </p:extLst>
  </p:cSld>
  <p:clrMapOvr>
    <a:masterClrMapping/>
  </p:clrMapOvr>
  <p:extLst mod="1"/>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43247-70C7-43EE-973D-252057E51E40}"/>
              </a:ext>
            </a:extLst>
          </p:cNvPr>
          <p:cNvSpPr>
            <a:spLocks noGrp="1"/>
          </p:cNvSpPr>
          <p:nvPr>
            <p:ph type="title"/>
          </p:nvPr>
        </p:nvSpPr>
        <p:spPr>
          <a:xfrm>
            <a:off x="2806706" y="568345"/>
            <a:ext cx="8897565" cy="1560716"/>
          </a:xfrm>
        </p:spPr>
        <p:txBody>
          <a:bodyPr>
            <a:normAutofit/>
          </a:bodyPr>
          <a:lstStyle/>
          <a:p>
            <a:r>
              <a:rPr lang="en-GB" dirty="0"/>
              <a:t>What did we learn last week?</a:t>
            </a:r>
          </a:p>
        </p:txBody>
      </p:sp>
      <p:graphicFrame>
        <p:nvGraphicFramePr>
          <p:cNvPr id="5" name="Content Placeholder 2">
            <a:extLst>
              <a:ext uri="{FF2B5EF4-FFF2-40B4-BE49-F238E27FC236}">
                <a16:creationId xmlns:a16="http://schemas.microsoft.com/office/drawing/2014/main" id="{02F59C6C-F53F-41BA-9C14-49C0E735AEF8}"/>
              </a:ext>
            </a:extLst>
          </p:cNvPr>
          <p:cNvGraphicFramePr>
            <a:graphicFrameLocks noGrp="1"/>
          </p:cNvGraphicFramePr>
          <p:nvPr>
            <p:ph idx="1"/>
            <p:extLst>
              <p:ext uri="{D42A27DB-BD31-4B8C-83A1-F6EECF244321}">
                <p14:modId xmlns:p14="http://schemas.microsoft.com/office/powerpoint/2010/main" val="1376661116"/>
              </p:ext>
            </p:extLst>
          </p:nvPr>
        </p:nvGraphicFramePr>
        <p:xfrm>
          <a:off x="2933700" y="2438400"/>
          <a:ext cx="8770938" cy="365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3481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17694D-56C4-432F-8E67-24257E71E3A8}"/>
              </a:ext>
            </a:extLst>
          </p:cNvPr>
          <p:cNvPicPr>
            <a:picLocks noChangeAspect="1"/>
          </p:cNvPicPr>
          <p:nvPr/>
        </p:nvPicPr>
        <p:blipFill rotWithShape="1">
          <a:blip r:embed="rId2">
            <a:extLst>
              <a:ext uri="{28A0092B-C50C-407E-A947-70E740481C1C}">
                <a14:useLocalDpi xmlns:a14="http://schemas.microsoft.com/office/drawing/2010/main" val="0"/>
              </a:ext>
            </a:extLst>
          </a:blip>
          <a:srcRect l="21804" t="21923" r="20902" b="9601"/>
          <a:stretch/>
        </p:blipFill>
        <p:spPr>
          <a:xfrm>
            <a:off x="930111" y="698643"/>
            <a:ext cx="10331778" cy="5909547"/>
          </a:xfrm>
          <a:prstGeom prst="rect">
            <a:avLst/>
          </a:prstGeom>
          <a:noFill/>
        </p:spPr>
      </p:pic>
      <p:sp>
        <p:nvSpPr>
          <p:cNvPr id="4" name="TextBox 3">
            <a:extLst>
              <a:ext uri="{FF2B5EF4-FFF2-40B4-BE49-F238E27FC236}">
                <a16:creationId xmlns:a16="http://schemas.microsoft.com/office/drawing/2014/main" id="{DD51A92B-45CA-4AA4-BA55-5CF462EEAA47}"/>
              </a:ext>
            </a:extLst>
          </p:cNvPr>
          <p:cNvSpPr txBox="1"/>
          <p:nvPr/>
        </p:nvSpPr>
        <p:spPr>
          <a:xfrm>
            <a:off x="1304818" y="678094"/>
            <a:ext cx="6010382" cy="369332"/>
          </a:xfrm>
          <a:prstGeom prst="rect">
            <a:avLst/>
          </a:prstGeom>
          <a:solidFill>
            <a:schemeClr val="bg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8056382-F459-4AA8-B4DC-FA6A6F547623}"/>
              </a:ext>
            </a:extLst>
          </p:cNvPr>
          <p:cNvSpPr txBox="1"/>
          <p:nvPr/>
        </p:nvSpPr>
        <p:spPr>
          <a:xfrm>
            <a:off x="1455542" y="6308333"/>
            <a:ext cx="6010382" cy="307777"/>
          </a:xfrm>
          <a:prstGeom prst="rect">
            <a:avLst/>
          </a:prstGeom>
          <a:solidFill>
            <a:schemeClr val="bg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400" b="0" i="1" u="none" strike="noStrike" kern="1200" cap="none" spc="0" normalizeH="0" baseline="0" noProof="0" dirty="0">
                <a:ln>
                  <a:noFill/>
                </a:ln>
                <a:solidFill>
                  <a:prstClr val="black"/>
                </a:solidFill>
                <a:effectLst/>
                <a:uLnTx/>
                <a:uFillTx/>
                <a:latin typeface="Calibri" panose="020F0502020204030204"/>
                <a:ea typeface="+mn-ea"/>
                <a:cs typeface="+mn-cs"/>
              </a:rPr>
              <a:t>Taken and adapted from </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www.writingcenter.mst.edu</a:t>
            </a:r>
          </a:p>
        </p:txBody>
      </p:sp>
    </p:spTree>
    <p:extLst>
      <p:ext uri="{BB962C8B-B14F-4D97-AF65-F5344CB8AC3E}">
        <p14:creationId xmlns:p14="http://schemas.microsoft.com/office/powerpoint/2010/main" val="1560226039"/>
      </p:ext>
    </p:extLst>
  </p:cSld>
  <p:clrMapOvr>
    <a:masterClrMapping/>
  </p:clrMapOvr>
  <p:extLst mod="1"/>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A0238B-7919-4C52-882E-344BBBF0D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5">
            <a:extLst>
              <a:ext uri="{FF2B5EF4-FFF2-40B4-BE49-F238E27FC236}">
                <a16:creationId xmlns:a16="http://schemas.microsoft.com/office/drawing/2014/main" id="{6A9A7B87-6539-4F34-8A06-D5CF222A0C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bg2">
              <a:alpha val="20000"/>
            </a:schemeClr>
          </a:solidFill>
          <a:ln>
            <a:noFill/>
          </a:ln>
        </p:spPr>
      </p:sp>
      <p:sp useBgFill="1">
        <p:nvSpPr>
          <p:cNvPr id="12" name="Freeform: Shape 11">
            <a:extLst>
              <a:ext uri="{FF2B5EF4-FFF2-40B4-BE49-F238E27FC236}">
                <a16:creationId xmlns:a16="http://schemas.microsoft.com/office/drawing/2014/main" id="{C3425D87-5A37-4324-87B2-0C408B11A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2173" y="0"/>
            <a:ext cx="8699826" cy="6858000"/>
          </a:xfrm>
          <a:custGeom>
            <a:avLst/>
            <a:gdLst>
              <a:gd name="connsiteX0" fmla="*/ 248553 w 8699826"/>
              <a:gd name="connsiteY0" fmla="*/ 0 h 6858000"/>
              <a:gd name="connsiteX1" fmla="*/ 6206997 w 8699826"/>
              <a:gd name="connsiteY1" fmla="*/ 0 h 6858000"/>
              <a:gd name="connsiteX2" fmla="*/ 8699826 w 8699826"/>
              <a:gd name="connsiteY2" fmla="*/ 0 h 6858000"/>
              <a:gd name="connsiteX3" fmla="*/ 8699826 w 8699826"/>
              <a:gd name="connsiteY3" fmla="*/ 6858000 h 6858000"/>
              <a:gd name="connsiteX4" fmla="*/ 6206997 w 8699826"/>
              <a:gd name="connsiteY4" fmla="*/ 6858000 h 6858000"/>
              <a:gd name="connsiteX5" fmla="*/ 248553 w 8699826"/>
              <a:gd name="connsiteY5" fmla="*/ 6858000 h 6858000"/>
              <a:gd name="connsiteX6" fmla="*/ 248553 w 8699826"/>
              <a:gd name="connsiteY6" fmla="*/ 6826433 h 6858000"/>
              <a:gd name="connsiteX7" fmla="*/ 247260 w 8699826"/>
              <a:gd name="connsiteY7" fmla="*/ 6817540 h 6858000"/>
              <a:gd name="connsiteX8" fmla="*/ 229946 w 8699826"/>
              <a:gd name="connsiteY8" fmla="*/ 6698896 h 6858000"/>
              <a:gd name="connsiteX9" fmla="*/ 217844 w 8699826"/>
              <a:gd name="connsiteY9" fmla="*/ 6612485 h 6858000"/>
              <a:gd name="connsiteX10" fmla="*/ 205069 w 8699826"/>
              <a:gd name="connsiteY10" fmla="*/ 6509615 h 6858000"/>
              <a:gd name="connsiteX11" fmla="*/ 189773 w 8699826"/>
              <a:gd name="connsiteY11" fmla="*/ 6387543 h 6858000"/>
              <a:gd name="connsiteX12" fmla="*/ 173636 w 8699826"/>
              <a:gd name="connsiteY12" fmla="*/ 6252440 h 6858000"/>
              <a:gd name="connsiteX13" fmla="*/ 156659 w 8699826"/>
              <a:gd name="connsiteY13" fmla="*/ 6100193 h 6858000"/>
              <a:gd name="connsiteX14" fmla="*/ 138674 w 8699826"/>
              <a:gd name="connsiteY14" fmla="*/ 5934229 h 6858000"/>
              <a:gd name="connsiteX15" fmla="*/ 120688 w 8699826"/>
              <a:gd name="connsiteY15" fmla="*/ 5753864 h 6858000"/>
              <a:gd name="connsiteX16" fmla="*/ 102367 w 8699826"/>
              <a:gd name="connsiteY16" fmla="*/ 5561840 h 6858000"/>
              <a:gd name="connsiteX17" fmla="*/ 85390 w 8699826"/>
              <a:gd name="connsiteY17" fmla="*/ 5354728 h 6858000"/>
              <a:gd name="connsiteX18" fmla="*/ 69085 w 8699826"/>
              <a:gd name="connsiteY18" fmla="*/ 5138015 h 6858000"/>
              <a:gd name="connsiteX19" fmla="*/ 54293 w 8699826"/>
              <a:gd name="connsiteY19" fmla="*/ 4908958 h 6858000"/>
              <a:gd name="connsiteX20" fmla="*/ 40174 w 8699826"/>
              <a:gd name="connsiteY20" fmla="*/ 4670300 h 6858000"/>
              <a:gd name="connsiteX21" fmla="*/ 26894 w 8699826"/>
              <a:gd name="connsiteY21" fmla="*/ 4421354 h 6858000"/>
              <a:gd name="connsiteX22" fmla="*/ 22188 w 8699826"/>
              <a:gd name="connsiteY22" fmla="*/ 4293795 h 6858000"/>
              <a:gd name="connsiteX23" fmla="*/ 16977 w 8699826"/>
              <a:gd name="connsiteY23" fmla="*/ 4163494 h 6858000"/>
              <a:gd name="connsiteX24" fmla="*/ 12103 w 8699826"/>
              <a:gd name="connsiteY24" fmla="*/ 4031135 h 6858000"/>
              <a:gd name="connsiteX25" fmla="*/ 8909 w 8699826"/>
              <a:gd name="connsiteY25" fmla="*/ 3898089 h 6858000"/>
              <a:gd name="connsiteX26" fmla="*/ 6051 w 8699826"/>
              <a:gd name="connsiteY26" fmla="*/ 3762301 h 6858000"/>
              <a:gd name="connsiteX27" fmla="*/ 3026 w 8699826"/>
              <a:gd name="connsiteY27" fmla="*/ 3625141 h 6858000"/>
              <a:gd name="connsiteX28" fmla="*/ 1009 w 8699826"/>
              <a:gd name="connsiteY28" fmla="*/ 3485238 h 6858000"/>
              <a:gd name="connsiteX29" fmla="*/ 1009 w 8699826"/>
              <a:gd name="connsiteY29" fmla="*/ 3343963 h 6858000"/>
              <a:gd name="connsiteX30" fmla="*/ 0 w 8699826"/>
              <a:gd name="connsiteY30" fmla="*/ 3201317 h 6858000"/>
              <a:gd name="connsiteX31" fmla="*/ 1009 w 8699826"/>
              <a:gd name="connsiteY31" fmla="*/ 3057299 h 6858000"/>
              <a:gd name="connsiteX32" fmla="*/ 3026 w 8699826"/>
              <a:gd name="connsiteY32" fmla="*/ 2911223 h 6858000"/>
              <a:gd name="connsiteX33" fmla="*/ 4875 w 8699826"/>
              <a:gd name="connsiteY33" fmla="*/ 2765148 h 6858000"/>
              <a:gd name="connsiteX34" fmla="*/ 8909 w 8699826"/>
              <a:gd name="connsiteY34" fmla="*/ 2617015 h 6858000"/>
              <a:gd name="connsiteX35" fmla="*/ 13111 w 8699826"/>
              <a:gd name="connsiteY35" fmla="*/ 2467511 h 6858000"/>
              <a:gd name="connsiteX36" fmla="*/ 17986 w 8699826"/>
              <a:gd name="connsiteY36" fmla="*/ 2318006 h 6858000"/>
              <a:gd name="connsiteX37" fmla="*/ 24877 w 8699826"/>
              <a:gd name="connsiteY37" fmla="*/ 2167130 h 6858000"/>
              <a:gd name="connsiteX38" fmla="*/ 33114 w 8699826"/>
              <a:gd name="connsiteY38" fmla="*/ 2014883 h 6858000"/>
              <a:gd name="connsiteX39" fmla="*/ 41014 w 8699826"/>
              <a:gd name="connsiteY39" fmla="*/ 1861949 h 6858000"/>
              <a:gd name="connsiteX40" fmla="*/ 51099 w 8699826"/>
              <a:gd name="connsiteY40" fmla="*/ 1709016 h 6858000"/>
              <a:gd name="connsiteX41" fmla="*/ 63202 w 8699826"/>
              <a:gd name="connsiteY41" fmla="*/ 1554025 h 6858000"/>
              <a:gd name="connsiteX42" fmla="*/ 75304 w 8699826"/>
              <a:gd name="connsiteY42" fmla="*/ 1401092 h 6858000"/>
              <a:gd name="connsiteX43" fmla="*/ 89256 w 8699826"/>
              <a:gd name="connsiteY43" fmla="*/ 1245415 h 6858000"/>
              <a:gd name="connsiteX44" fmla="*/ 104552 w 8699826"/>
              <a:gd name="connsiteY44" fmla="*/ 1089053 h 6858000"/>
              <a:gd name="connsiteX45" fmla="*/ 120688 w 8699826"/>
              <a:gd name="connsiteY45" fmla="*/ 934748 h 6858000"/>
              <a:gd name="connsiteX46" fmla="*/ 139514 w 8699826"/>
              <a:gd name="connsiteY46" fmla="*/ 778385 h 6858000"/>
              <a:gd name="connsiteX47" fmla="*/ 159685 w 8699826"/>
              <a:gd name="connsiteY47" fmla="*/ 622709 h 6858000"/>
              <a:gd name="connsiteX48" fmla="*/ 179688 w 8699826"/>
              <a:gd name="connsiteY48" fmla="*/ 466346 h 6858000"/>
              <a:gd name="connsiteX49" fmla="*/ 203052 w 8699826"/>
              <a:gd name="connsiteY49" fmla="*/ 310670 h 6858000"/>
              <a:gd name="connsiteX50" fmla="*/ 226921 w 8699826"/>
              <a:gd name="connsiteY50" fmla="*/ 155679 h 6858000"/>
              <a:gd name="connsiteX51" fmla="*/ 248553 w 8699826"/>
              <a:gd name="connsiteY51" fmla="*/ 212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699826" h="6858000">
                <a:moveTo>
                  <a:pt x="248553" y="0"/>
                </a:moveTo>
                <a:lnTo>
                  <a:pt x="6206997" y="0"/>
                </a:lnTo>
                <a:lnTo>
                  <a:pt x="8699826" y="0"/>
                </a:lnTo>
                <a:lnTo>
                  <a:pt x="8699826" y="6858000"/>
                </a:lnTo>
                <a:lnTo>
                  <a:pt x="6206997" y="6858000"/>
                </a:lnTo>
                <a:lnTo>
                  <a:pt x="248553" y="6858000"/>
                </a:lnTo>
                <a:lnTo>
                  <a:pt x="248553" y="6826433"/>
                </a:lnTo>
                <a:lnTo>
                  <a:pt x="247260" y="6817540"/>
                </a:lnTo>
                <a:lnTo>
                  <a:pt x="229946" y="6698896"/>
                </a:lnTo>
                <a:lnTo>
                  <a:pt x="217844" y="6612485"/>
                </a:lnTo>
                <a:lnTo>
                  <a:pt x="205069" y="6509615"/>
                </a:lnTo>
                <a:lnTo>
                  <a:pt x="189773" y="6387543"/>
                </a:lnTo>
                <a:lnTo>
                  <a:pt x="173636" y="6252440"/>
                </a:lnTo>
                <a:lnTo>
                  <a:pt x="156659" y="6100193"/>
                </a:lnTo>
                <a:lnTo>
                  <a:pt x="138674" y="5934229"/>
                </a:lnTo>
                <a:lnTo>
                  <a:pt x="120688" y="5753864"/>
                </a:lnTo>
                <a:lnTo>
                  <a:pt x="102367" y="5561840"/>
                </a:lnTo>
                <a:lnTo>
                  <a:pt x="85390" y="5354728"/>
                </a:lnTo>
                <a:lnTo>
                  <a:pt x="69085" y="5138015"/>
                </a:lnTo>
                <a:lnTo>
                  <a:pt x="54293" y="4908958"/>
                </a:lnTo>
                <a:lnTo>
                  <a:pt x="40174" y="4670300"/>
                </a:lnTo>
                <a:lnTo>
                  <a:pt x="26894" y="4421354"/>
                </a:lnTo>
                <a:lnTo>
                  <a:pt x="22188" y="4293795"/>
                </a:lnTo>
                <a:lnTo>
                  <a:pt x="16977" y="4163494"/>
                </a:lnTo>
                <a:lnTo>
                  <a:pt x="12103" y="4031135"/>
                </a:lnTo>
                <a:lnTo>
                  <a:pt x="8909" y="3898089"/>
                </a:lnTo>
                <a:lnTo>
                  <a:pt x="6051" y="3762301"/>
                </a:lnTo>
                <a:lnTo>
                  <a:pt x="3026" y="3625141"/>
                </a:lnTo>
                <a:lnTo>
                  <a:pt x="1009" y="3485238"/>
                </a:lnTo>
                <a:lnTo>
                  <a:pt x="1009" y="3343963"/>
                </a:lnTo>
                <a:lnTo>
                  <a:pt x="0" y="3201317"/>
                </a:lnTo>
                <a:lnTo>
                  <a:pt x="1009" y="3057299"/>
                </a:lnTo>
                <a:lnTo>
                  <a:pt x="3026" y="2911223"/>
                </a:lnTo>
                <a:lnTo>
                  <a:pt x="4875" y="2765148"/>
                </a:lnTo>
                <a:lnTo>
                  <a:pt x="8909" y="2617015"/>
                </a:lnTo>
                <a:lnTo>
                  <a:pt x="13111" y="2467511"/>
                </a:lnTo>
                <a:lnTo>
                  <a:pt x="17986" y="2318006"/>
                </a:lnTo>
                <a:lnTo>
                  <a:pt x="24877" y="2167130"/>
                </a:lnTo>
                <a:lnTo>
                  <a:pt x="33114" y="2014883"/>
                </a:lnTo>
                <a:lnTo>
                  <a:pt x="41014" y="1861949"/>
                </a:lnTo>
                <a:lnTo>
                  <a:pt x="51099" y="1709016"/>
                </a:lnTo>
                <a:lnTo>
                  <a:pt x="63202" y="1554025"/>
                </a:lnTo>
                <a:lnTo>
                  <a:pt x="75304" y="1401092"/>
                </a:lnTo>
                <a:lnTo>
                  <a:pt x="89256" y="1245415"/>
                </a:lnTo>
                <a:lnTo>
                  <a:pt x="104552" y="1089053"/>
                </a:lnTo>
                <a:lnTo>
                  <a:pt x="120688" y="934748"/>
                </a:lnTo>
                <a:lnTo>
                  <a:pt x="139514" y="778385"/>
                </a:lnTo>
                <a:lnTo>
                  <a:pt x="159685" y="622709"/>
                </a:lnTo>
                <a:lnTo>
                  <a:pt x="179688" y="466346"/>
                </a:lnTo>
                <a:lnTo>
                  <a:pt x="203052" y="310670"/>
                </a:lnTo>
                <a:lnTo>
                  <a:pt x="226921" y="155679"/>
                </a:lnTo>
                <a:lnTo>
                  <a:pt x="248553" y="2121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585A755-0CAB-454D-A480-9DA14C309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94935" y="2"/>
            <a:ext cx="968535" cy="6858001"/>
          </a:xfrm>
          <a:custGeom>
            <a:avLst/>
            <a:gdLst>
              <a:gd name="connsiteX0" fmla="*/ 968535 w 968535"/>
              <a:gd name="connsiteY0" fmla="*/ 6858000 h 6858001"/>
              <a:gd name="connsiteX1" fmla="*/ 905354 w 968535"/>
              <a:gd name="connsiteY1" fmla="*/ 6858000 h 6858001"/>
              <a:gd name="connsiteX2" fmla="*/ 905354 w 968535"/>
              <a:gd name="connsiteY2" fmla="*/ 6858001 h 6858001"/>
              <a:gd name="connsiteX3" fmla="*/ 968535 w 968535"/>
              <a:gd name="connsiteY3" fmla="*/ 6858001 h 6858001"/>
              <a:gd name="connsiteX4" fmla="*/ 64358 w 968535"/>
              <a:gd name="connsiteY4" fmla="*/ 0 h 6858001"/>
              <a:gd name="connsiteX5" fmla="*/ 1177 w 968535"/>
              <a:gd name="connsiteY5" fmla="*/ 0 h 6858001"/>
              <a:gd name="connsiteX6" fmla="*/ 26222 w 968535"/>
              <a:gd name="connsiteY6" fmla="*/ 155677 h 6858001"/>
              <a:gd name="connsiteX7" fmla="*/ 50091 w 968535"/>
              <a:gd name="connsiteY7" fmla="*/ 310668 h 6858001"/>
              <a:gd name="connsiteX8" fmla="*/ 73455 w 968535"/>
              <a:gd name="connsiteY8" fmla="*/ 466344 h 6858001"/>
              <a:gd name="connsiteX9" fmla="*/ 93458 w 968535"/>
              <a:gd name="connsiteY9" fmla="*/ 622707 h 6858001"/>
              <a:gd name="connsiteX10" fmla="*/ 113629 w 968535"/>
              <a:gd name="connsiteY10" fmla="*/ 778383 h 6858001"/>
              <a:gd name="connsiteX11" fmla="*/ 132455 w 968535"/>
              <a:gd name="connsiteY11" fmla="*/ 934746 h 6858001"/>
              <a:gd name="connsiteX12" fmla="*/ 148591 w 968535"/>
              <a:gd name="connsiteY12" fmla="*/ 1089051 h 6858001"/>
              <a:gd name="connsiteX13" fmla="*/ 163887 w 968535"/>
              <a:gd name="connsiteY13" fmla="*/ 1245413 h 6858001"/>
              <a:gd name="connsiteX14" fmla="*/ 177839 w 968535"/>
              <a:gd name="connsiteY14" fmla="*/ 1401090 h 6858001"/>
              <a:gd name="connsiteX15" fmla="*/ 189941 w 968535"/>
              <a:gd name="connsiteY15" fmla="*/ 1554023 h 6858001"/>
              <a:gd name="connsiteX16" fmla="*/ 202044 w 968535"/>
              <a:gd name="connsiteY16" fmla="*/ 1709014 h 6858001"/>
              <a:gd name="connsiteX17" fmla="*/ 212129 w 968535"/>
              <a:gd name="connsiteY17" fmla="*/ 1861947 h 6858001"/>
              <a:gd name="connsiteX18" fmla="*/ 220029 w 968535"/>
              <a:gd name="connsiteY18" fmla="*/ 2014881 h 6858001"/>
              <a:gd name="connsiteX19" fmla="*/ 228266 w 968535"/>
              <a:gd name="connsiteY19" fmla="*/ 2167128 h 6858001"/>
              <a:gd name="connsiteX20" fmla="*/ 235157 w 968535"/>
              <a:gd name="connsiteY20" fmla="*/ 2318004 h 6858001"/>
              <a:gd name="connsiteX21" fmla="*/ 240032 w 968535"/>
              <a:gd name="connsiteY21" fmla="*/ 2467509 h 6858001"/>
              <a:gd name="connsiteX22" fmla="*/ 244234 w 968535"/>
              <a:gd name="connsiteY22" fmla="*/ 2617013 h 6858001"/>
              <a:gd name="connsiteX23" fmla="*/ 248268 w 968535"/>
              <a:gd name="connsiteY23" fmla="*/ 2765146 h 6858001"/>
              <a:gd name="connsiteX24" fmla="*/ 250117 w 968535"/>
              <a:gd name="connsiteY24" fmla="*/ 2911221 h 6858001"/>
              <a:gd name="connsiteX25" fmla="*/ 252134 w 968535"/>
              <a:gd name="connsiteY25" fmla="*/ 3057297 h 6858001"/>
              <a:gd name="connsiteX26" fmla="*/ 253143 w 968535"/>
              <a:gd name="connsiteY26" fmla="*/ 3201315 h 6858001"/>
              <a:gd name="connsiteX27" fmla="*/ 252134 w 968535"/>
              <a:gd name="connsiteY27" fmla="*/ 3343961 h 6858001"/>
              <a:gd name="connsiteX28" fmla="*/ 252134 w 968535"/>
              <a:gd name="connsiteY28" fmla="*/ 3485236 h 6858001"/>
              <a:gd name="connsiteX29" fmla="*/ 250117 w 968535"/>
              <a:gd name="connsiteY29" fmla="*/ 3625139 h 6858001"/>
              <a:gd name="connsiteX30" fmla="*/ 247092 w 968535"/>
              <a:gd name="connsiteY30" fmla="*/ 3762299 h 6858001"/>
              <a:gd name="connsiteX31" fmla="*/ 244234 w 968535"/>
              <a:gd name="connsiteY31" fmla="*/ 3898087 h 6858001"/>
              <a:gd name="connsiteX32" fmla="*/ 241040 w 968535"/>
              <a:gd name="connsiteY32" fmla="*/ 4031133 h 6858001"/>
              <a:gd name="connsiteX33" fmla="*/ 236166 w 968535"/>
              <a:gd name="connsiteY33" fmla="*/ 4163492 h 6858001"/>
              <a:gd name="connsiteX34" fmla="*/ 230955 w 968535"/>
              <a:gd name="connsiteY34" fmla="*/ 4293793 h 6858001"/>
              <a:gd name="connsiteX35" fmla="*/ 226249 w 968535"/>
              <a:gd name="connsiteY35" fmla="*/ 4421352 h 6858001"/>
              <a:gd name="connsiteX36" fmla="*/ 212969 w 968535"/>
              <a:gd name="connsiteY36" fmla="*/ 4670298 h 6858001"/>
              <a:gd name="connsiteX37" fmla="*/ 198850 w 968535"/>
              <a:gd name="connsiteY37" fmla="*/ 4908956 h 6858001"/>
              <a:gd name="connsiteX38" fmla="*/ 184058 w 968535"/>
              <a:gd name="connsiteY38" fmla="*/ 5138013 h 6858001"/>
              <a:gd name="connsiteX39" fmla="*/ 167753 w 968535"/>
              <a:gd name="connsiteY39" fmla="*/ 5354726 h 6858001"/>
              <a:gd name="connsiteX40" fmla="*/ 150776 w 968535"/>
              <a:gd name="connsiteY40" fmla="*/ 5561838 h 6858001"/>
              <a:gd name="connsiteX41" fmla="*/ 132455 w 968535"/>
              <a:gd name="connsiteY41" fmla="*/ 5753862 h 6858001"/>
              <a:gd name="connsiteX42" fmla="*/ 114469 w 968535"/>
              <a:gd name="connsiteY42" fmla="*/ 5934227 h 6858001"/>
              <a:gd name="connsiteX43" fmla="*/ 96484 w 968535"/>
              <a:gd name="connsiteY43" fmla="*/ 6100191 h 6858001"/>
              <a:gd name="connsiteX44" fmla="*/ 79507 w 968535"/>
              <a:gd name="connsiteY44" fmla="*/ 6252438 h 6858001"/>
              <a:gd name="connsiteX45" fmla="*/ 63370 w 968535"/>
              <a:gd name="connsiteY45" fmla="*/ 6387541 h 6858001"/>
              <a:gd name="connsiteX46" fmla="*/ 48074 w 968535"/>
              <a:gd name="connsiteY46" fmla="*/ 6509613 h 6858001"/>
              <a:gd name="connsiteX47" fmla="*/ 35299 w 968535"/>
              <a:gd name="connsiteY47" fmla="*/ 6612483 h 6858001"/>
              <a:gd name="connsiteX48" fmla="*/ 23197 w 968535"/>
              <a:gd name="connsiteY48" fmla="*/ 6698894 h 6858001"/>
              <a:gd name="connsiteX49" fmla="*/ 5883 w 968535"/>
              <a:gd name="connsiteY49" fmla="*/ 6817538 h 6858001"/>
              <a:gd name="connsiteX50" fmla="*/ 0 w 968535"/>
              <a:gd name="connsiteY50" fmla="*/ 6858000 h 6858001"/>
              <a:gd name="connsiteX51" fmla="*/ 63181 w 968535"/>
              <a:gd name="connsiteY51" fmla="*/ 6858000 h 6858001"/>
              <a:gd name="connsiteX52" fmla="*/ 69064 w 968535"/>
              <a:gd name="connsiteY52" fmla="*/ 6817538 h 6858001"/>
              <a:gd name="connsiteX53" fmla="*/ 86378 w 968535"/>
              <a:gd name="connsiteY53" fmla="*/ 6698894 h 6858001"/>
              <a:gd name="connsiteX54" fmla="*/ 98480 w 968535"/>
              <a:gd name="connsiteY54" fmla="*/ 6612483 h 6858001"/>
              <a:gd name="connsiteX55" fmla="*/ 111255 w 968535"/>
              <a:gd name="connsiteY55" fmla="*/ 6509613 h 6858001"/>
              <a:gd name="connsiteX56" fmla="*/ 126551 w 968535"/>
              <a:gd name="connsiteY56" fmla="*/ 6387541 h 6858001"/>
              <a:gd name="connsiteX57" fmla="*/ 142688 w 968535"/>
              <a:gd name="connsiteY57" fmla="*/ 6252438 h 6858001"/>
              <a:gd name="connsiteX58" fmla="*/ 159665 w 968535"/>
              <a:gd name="connsiteY58" fmla="*/ 6100191 h 6858001"/>
              <a:gd name="connsiteX59" fmla="*/ 177650 w 968535"/>
              <a:gd name="connsiteY59" fmla="*/ 5934227 h 6858001"/>
              <a:gd name="connsiteX60" fmla="*/ 195636 w 968535"/>
              <a:gd name="connsiteY60" fmla="*/ 5753862 h 6858001"/>
              <a:gd name="connsiteX61" fmla="*/ 213957 w 968535"/>
              <a:gd name="connsiteY61" fmla="*/ 5561838 h 6858001"/>
              <a:gd name="connsiteX62" fmla="*/ 230934 w 968535"/>
              <a:gd name="connsiteY62" fmla="*/ 5354726 h 6858001"/>
              <a:gd name="connsiteX63" fmla="*/ 247239 w 968535"/>
              <a:gd name="connsiteY63" fmla="*/ 5138013 h 6858001"/>
              <a:gd name="connsiteX64" fmla="*/ 262031 w 968535"/>
              <a:gd name="connsiteY64" fmla="*/ 4908956 h 6858001"/>
              <a:gd name="connsiteX65" fmla="*/ 276150 w 968535"/>
              <a:gd name="connsiteY65" fmla="*/ 4670298 h 6858001"/>
              <a:gd name="connsiteX66" fmla="*/ 289430 w 968535"/>
              <a:gd name="connsiteY66" fmla="*/ 4421352 h 6858001"/>
              <a:gd name="connsiteX67" fmla="*/ 294136 w 968535"/>
              <a:gd name="connsiteY67" fmla="*/ 4293793 h 6858001"/>
              <a:gd name="connsiteX68" fmla="*/ 299347 w 968535"/>
              <a:gd name="connsiteY68" fmla="*/ 4163492 h 6858001"/>
              <a:gd name="connsiteX69" fmla="*/ 304221 w 968535"/>
              <a:gd name="connsiteY69" fmla="*/ 4031133 h 6858001"/>
              <a:gd name="connsiteX70" fmla="*/ 307415 w 968535"/>
              <a:gd name="connsiteY70" fmla="*/ 3898087 h 6858001"/>
              <a:gd name="connsiteX71" fmla="*/ 310273 w 968535"/>
              <a:gd name="connsiteY71" fmla="*/ 3762299 h 6858001"/>
              <a:gd name="connsiteX72" fmla="*/ 313298 w 968535"/>
              <a:gd name="connsiteY72" fmla="*/ 3625139 h 6858001"/>
              <a:gd name="connsiteX73" fmla="*/ 315315 w 968535"/>
              <a:gd name="connsiteY73" fmla="*/ 3485236 h 6858001"/>
              <a:gd name="connsiteX74" fmla="*/ 315315 w 968535"/>
              <a:gd name="connsiteY74" fmla="*/ 3343961 h 6858001"/>
              <a:gd name="connsiteX75" fmla="*/ 316324 w 968535"/>
              <a:gd name="connsiteY75" fmla="*/ 3201315 h 6858001"/>
              <a:gd name="connsiteX76" fmla="*/ 315315 w 968535"/>
              <a:gd name="connsiteY76" fmla="*/ 3057297 h 6858001"/>
              <a:gd name="connsiteX77" fmla="*/ 313298 w 968535"/>
              <a:gd name="connsiteY77" fmla="*/ 2911221 h 6858001"/>
              <a:gd name="connsiteX78" fmla="*/ 311449 w 968535"/>
              <a:gd name="connsiteY78" fmla="*/ 2765146 h 6858001"/>
              <a:gd name="connsiteX79" fmla="*/ 307415 w 968535"/>
              <a:gd name="connsiteY79" fmla="*/ 2617013 h 6858001"/>
              <a:gd name="connsiteX80" fmla="*/ 303213 w 968535"/>
              <a:gd name="connsiteY80" fmla="*/ 2467509 h 6858001"/>
              <a:gd name="connsiteX81" fmla="*/ 298338 w 968535"/>
              <a:gd name="connsiteY81" fmla="*/ 2318004 h 6858001"/>
              <a:gd name="connsiteX82" fmla="*/ 291447 w 968535"/>
              <a:gd name="connsiteY82" fmla="*/ 2167128 h 6858001"/>
              <a:gd name="connsiteX83" fmla="*/ 283210 w 968535"/>
              <a:gd name="connsiteY83" fmla="*/ 2014881 h 6858001"/>
              <a:gd name="connsiteX84" fmla="*/ 275310 w 968535"/>
              <a:gd name="connsiteY84" fmla="*/ 1861947 h 6858001"/>
              <a:gd name="connsiteX85" fmla="*/ 265225 w 968535"/>
              <a:gd name="connsiteY85" fmla="*/ 1709014 h 6858001"/>
              <a:gd name="connsiteX86" fmla="*/ 253122 w 968535"/>
              <a:gd name="connsiteY86" fmla="*/ 1554023 h 6858001"/>
              <a:gd name="connsiteX87" fmla="*/ 241020 w 968535"/>
              <a:gd name="connsiteY87" fmla="*/ 1401090 h 6858001"/>
              <a:gd name="connsiteX88" fmla="*/ 227068 w 968535"/>
              <a:gd name="connsiteY88" fmla="*/ 1245413 h 6858001"/>
              <a:gd name="connsiteX89" fmla="*/ 211772 w 968535"/>
              <a:gd name="connsiteY89" fmla="*/ 1089051 h 6858001"/>
              <a:gd name="connsiteX90" fmla="*/ 195636 w 968535"/>
              <a:gd name="connsiteY90" fmla="*/ 934746 h 6858001"/>
              <a:gd name="connsiteX91" fmla="*/ 176810 w 968535"/>
              <a:gd name="connsiteY91" fmla="*/ 778383 h 6858001"/>
              <a:gd name="connsiteX92" fmla="*/ 156639 w 968535"/>
              <a:gd name="connsiteY92" fmla="*/ 622707 h 6858001"/>
              <a:gd name="connsiteX93" fmla="*/ 136636 w 968535"/>
              <a:gd name="connsiteY93" fmla="*/ 466344 h 6858001"/>
              <a:gd name="connsiteX94" fmla="*/ 113272 w 968535"/>
              <a:gd name="connsiteY94" fmla="*/ 310668 h 6858001"/>
              <a:gd name="connsiteX95" fmla="*/ 89403 w 968535"/>
              <a:gd name="connsiteY95" fmla="*/ 15567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68535" h="6858001">
                <a:moveTo>
                  <a:pt x="968535" y="6858000"/>
                </a:moveTo>
                <a:lnTo>
                  <a:pt x="905354" y="6858000"/>
                </a:lnTo>
                <a:lnTo>
                  <a:pt x="905354" y="6858001"/>
                </a:lnTo>
                <a:lnTo>
                  <a:pt x="968535" y="6858001"/>
                </a:lnTo>
                <a:close/>
                <a:moveTo>
                  <a:pt x="64358" y="0"/>
                </a:moveTo>
                <a:lnTo>
                  <a:pt x="1177" y="0"/>
                </a:lnTo>
                <a:lnTo>
                  <a:pt x="26222" y="155677"/>
                </a:lnTo>
                <a:lnTo>
                  <a:pt x="50091" y="310668"/>
                </a:lnTo>
                <a:lnTo>
                  <a:pt x="73455" y="466344"/>
                </a:lnTo>
                <a:lnTo>
                  <a:pt x="93458" y="622707"/>
                </a:lnTo>
                <a:lnTo>
                  <a:pt x="113629" y="778383"/>
                </a:lnTo>
                <a:lnTo>
                  <a:pt x="132455" y="934746"/>
                </a:lnTo>
                <a:lnTo>
                  <a:pt x="148591" y="1089051"/>
                </a:lnTo>
                <a:lnTo>
                  <a:pt x="163887" y="1245413"/>
                </a:lnTo>
                <a:lnTo>
                  <a:pt x="177839" y="1401090"/>
                </a:lnTo>
                <a:lnTo>
                  <a:pt x="189941" y="1554023"/>
                </a:lnTo>
                <a:lnTo>
                  <a:pt x="202044" y="1709014"/>
                </a:lnTo>
                <a:lnTo>
                  <a:pt x="212129" y="1861947"/>
                </a:lnTo>
                <a:lnTo>
                  <a:pt x="220029" y="2014881"/>
                </a:lnTo>
                <a:lnTo>
                  <a:pt x="228266" y="2167128"/>
                </a:lnTo>
                <a:lnTo>
                  <a:pt x="235157" y="2318004"/>
                </a:lnTo>
                <a:lnTo>
                  <a:pt x="240032" y="2467509"/>
                </a:lnTo>
                <a:lnTo>
                  <a:pt x="244234" y="2617013"/>
                </a:lnTo>
                <a:lnTo>
                  <a:pt x="248268" y="2765146"/>
                </a:lnTo>
                <a:lnTo>
                  <a:pt x="250117" y="2911221"/>
                </a:lnTo>
                <a:lnTo>
                  <a:pt x="252134" y="3057297"/>
                </a:lnTo>
                <a:lnTo>
                  <a:pt x="253143" y="3201315"/>
                </a:lnTo>
                <a:lnTo>
                  <a:pt x="252134" y="3343961"/>
                </a:lnTo>
                <a:lnTo>
                  <a:pt x="252134" y="3485236"/>
                </a:lnTo>
                <a:lnTo>
                  <a:pt x="250117" y="3625139"/>
                </a:lnTo>
                <a:lnTo>
                  <a:pt x="247092" y="3762299"/>
                </a:lnTo>
                <a:lnTo>
                  <a:pt x="244234" y="3898087"/>
                </a:lnTo>
                <a:lnTo>
                  <a:pt x="241040" y="4031133"/>
                </a:lnTo>
                <a:lnTo>
                  <a:pt x="236166" y="4163492"/>
                </a:lnTo>
                <a:lnTo>
                  <a:pt x="230955" y="4293793"/>
                </a:lnTo>
                <a:lnTo>
                  <a:pt x="226249" y="4421352"/>
                </a:lnTo>
                <a:lnTo>
                  <a:pt x="212969" y="4670298"/>
                </a:lnTo>
                <a:lnTo>
                  <a:pt x="198850" y="4908956"/>
                </a:lnTo>
                <a:lnTo>
                  <a:pt x="184058" y="5138013"/>
                </a:lnTo>
                <a:lnTo>
                  <a:pt x="167753" y="5354726"/>
                </a:lnTo>
                <a:lnTo>
                  <a:pt x="150776" y="5561838"/>
                </a:lnTo>
                <a:lnTo>
                  <a:pt x="132455" y="5753862"/>
                </a:lnTo>
                <a:lnTo>
                  <a:pt x="114469" y="5934227"/>
                </a:lnTo>
                <a:lnTo>
                  <a:pt x="96484" y="6100191"/>
                </a:lnTo>
                <a:lnTo>
                  <a:pt x="79507" y="6252438"/>
                </a:lnTo>
                <a:lnTo>
                  <a:pt x="63370" y="6387541"/>
                </a:lnTo>
                <a:lnTo>
                  <a:pt x="48074" y="6509613"/>
                </a:lnTo>
                <a:lnTo>
                  <a:pt x="35299" y="6612483"/>
                </a:lnTo>
                <a:lnTo>
                  <a:pt x="23197" y="6698894"/>
                </a:lnTo>
                <a:lnTo>
                  <a:pt x="5883" y="6817538"/>
                </a:lnTo>
                <a:lnTo>
                  <a:pt x="0" y="6858000"/>
                </a:lnTo>
                <a:lnTo>
                  <a:pt x="63181" y="6858000"/>
                </a:lnTo>
                <a:lnTo>
                  <a:pt x="69064" y="6817538"/>
                </a:lnTo>
                <a:lnTo>
                  <a:pt x="86378" y="6698894"/>
                </a:lnTo>
                <a:lnTo>
                  <a:pt x="98480" y="6612483"/>
                </a:lnTo>
                <a:lnTo>
                  <a:pt x="111255" y="6509613"/>
                </a:lnTo>
                <a:lnTo>
                  <a:pt x="126551" y="6387541"/>
                </a:lnTo>
                <a:lnTo>
                  <a:pt x="142688" y="6252438"/>
                </a:lnTo>
                <a:lnTo>
                  <a:pt x="159665" y="6100191"/>
                </a:lnTo>
                <a:lnTo>
                  <a:pt x="177650" y="5934227"/>
                </a:lnTo>
                <a:lnTo>
                  <a:pt x="195636" y="5753862"/>
                </a:lnTo>
                <a:lnTo>
                  <a:pt x="213957" y="5561838"/>
                </a:lnTo>
                <a:lnTo>
                  <a:pt x="230934" y="5354726"/>
                </a:lnTo>
                <a:lnTo>
                  <a:pt x="247239" y="5138013"/>
                </a:lnTo>
                <a:lnTo>
                  <a:pt x="262031" y="4908956"/>
                </a:lnTo>
                <a:lnTo>
                  <a:pt x="276150" y="4670298"/>
                </a:lnTo>
                <a:lnTo>
                  <a:pt x="289430" y="4421352"/>
                </a:lnTo>
                <a:lnTo>
                  <a:pt x="294136" y="4293793"/>
                </a:lnTo>
                <a:lnTo>
                  <a:pt x="299347" y="4163492"/>
                </a:lnTo>
                <a:lnTo>
                  <a:pt x="304221" y="4031133"/>
                </a:lnTo>
                <a:lnTo>
                  <a:pt x="307415" y="3898087"/>
                </a:lnTo>
                <a:lnTo>
                  <a:pt x="310273" y="3762299"/>
                </a:lnTo>
                <a:lnTo>
                  <a:pt x="313298" y="3625139"/>
                </a:lnTo>
                <a:lnTo>
                  <a:pt x="315315" y="3485236"/>
                </a:lnTo>
                <a:lnTo>
                  <a:pt x="315315" y="3343961"/>
                </a:lnTo>
                <a:lnTo>
                  <a:pt x="316324" y="3201315"/>
                </a:lnTo>
                <a:lnTo>
                  <a:pt x="315315" y="3057297"/>
                </a:lnTo>
                <a:lnTo>
                  <a:pt x="313298" y="2911221"/>
                </a:lnTo>
                <a:lnTo>
                  <a:pt x="311449" y="2765146"/>
                </a:lnTo>
                <a:lnTo>
                  <a:pt x="307415" y="2617013"/>
                </a:lnTo>
                <a:lnTo>
                  <a:pt x="303213" y="2467509"/>
                </a:lnTo>
                <a:lnTo>
                  <a:pt x="298338" y="2318004"/>
                </a:lnTo>
                <a:lnTo>
                  <a:pt x="291447" y="2167128"/>
                </a:lnTo>
                <a:lnTo>
                  <a:pt x="283210" y="2014881"/>
                </a:lnTo>
                <a:lnTo>
                  <a:pt x="275310" y="1861947"/>
                </a:lnTo>
                <a:lnTo>
                  <a:pt x="265225" y="1709014"/>
                </a:lnTo>
                <a:lnTo>
                  <a:pt x="253122" y="1554023"/>
                </a:lnTo>
                <a:lnTo>
                  <a:pt x="241020" y="1401090"/>
                </a:lnTo>
                <a:lnTo>
                  <a:pt x="227068" y="1245413"/>
                </a:lnTo>
                <a:lnTo>
                  <a:pt x="211772" y="1089051"/>
                </a:lnTo>
                <a:lnTo>
                  <a:pt x="195636" y="934746"/>
                </a:lnTo>
                <a:lnTo>
                  <a:pt x="176810" y="778383"/>
                </a:lnTo>
                <a:lnTo>
                  <a:pt x="156639" y="622707"/>
                </a:lnTo>
                <a:lnTo>
                  <a:pt x="136636" y="466344"/>
                </a:lnTo>
                <a:lnTo>
                  <a:pt x="113272" y="310668"/>
                </a:lnTo>
                <a:lnTo>
                  <a:pt x="89403" y="155677"/>
                </a:lnTo>
                <a:close/>
              </a:path>
            </a:pathLst>
          </a:custGeom>
          <a:solidFill>
            <a:srgbClr val="474B57"/>
          </a:solidFill>
          <a:ln>
            <a:noFill/>
          </a:ln>
        </p:spPr>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3" name="Content Placeholder 2"/>
          <p:cNvSpPr>
            <a:spLocks noGrp="1"/>
          </p:cNvSpPr>
          <p:nvPr>
            <p:ph idx="1"/>
          </p:nvPr>
        </p:nvSpPr>
        <p:spPr>
          <a:xfrm>
            <a:off x="3963470" y="904126"/>
            <a:ext cx="7740801" cy="5185778"/>
          </a:xfrm>
        </p:spPr>
        <p:txBody>
          <a:bodyPr>
            <a:normAutofit/>
          </a:bodyPr>
          <a:lstStyle/>
          <a:p>
            <a:pPr marL="0" indent="0">
              <a:lnSpc>
                <a:spcPct val="101000"/>
              </a:lnSpc>
              <a:buNone/>
            </a:pPr>
            <a:r>
              <a:rPr lang="en-US" sz="3600" dirty="0">
                <a:solidFill>
                  <a:schemeClr val="tx2"/>
                </a:solidFill>
                <a:latin typeface="+mj-lt"/>
              </a:rPr>
              <a:t>This is the paraphrase of the underlined parts:</a:t>
            </a:r>
          </a:p>
          <a:p>
            <a:pPr marL="0" indent="0">
              <a:lnSpc>
                <a:spcPct val="101000"/>
              </a:lnSpc>
              <a:buNone/>
            </a:pPr>
            <a:r>
              <a:rPr lang="en-US" sz="1800" b="1" dirty="0">
                <a:solidFill>
                  <a:schemeClr val="tx2"/>
                </a:solidFill>
              </a:rPr>
              <a:t>Source: </a:t>
            </a:r>
            <a:r>
              <a:rPr lang="en-US" sz="1800" dirty="0">
                <a:solidFill>
                  <a:schemeClr val="tx2"/>
                </a:solidFill>
              </a:rPr>
              <a:t>Tory Suzuki, 1991</a:t>
            </a:r>
          </a:p>
          <a:p>
            <a:pPr marL="0" indent="0">
              <a:lnSpc>
                <a:spcPct val="101000"/>
              </a:lnSpc>
              <a:buNone/>
            </a:pPr>
            <a:endParaRPr lang="en-US" sz="1100" dirty="0">
              <a:solidFill>
                <a:schemeClr val="tx2"/>
              </a:solidFill>
            </a:endParaRPr>
          </a:p>
          <a:p>
            <a:pPr marL="0" indent="0">
              <a:lnSpc>
                <a:spcPct val="101000"/>
              </a:lnSpc>
              <a:buNone/>
            </a:pPr>
            <a:endParaRPr lang="en-US" dirty="0">
              <a:solidFill>
                <a:schemeClr val="tx2"/>
              </a:solidFill>
            </a:endParaRPr>
          </a:p>
          <a:p>
            <a:pPr marL="0" indent="0">
              <a:lnSpc>
                <a:spcPct val="101000"/>
              </a:lnSpc>
              <a:buNone/>
            </a:pPr>
            <a:r>
              <a:rPr lang="en-GB" dirty="0">
                <a:solidFill>
                  <a:schemeClr val="tx2"/>
                </a:solidFill>
              </a:rPr>
              <a:t>………………………… </a:t>
            </a:r>
            <a:r>
              <a:rPr lang="en-GB" dirty="0">
                <a:solidFill>
                  <a:srgbClr val="C00000"/>
                </a:solidFill>
              </a:rPr>
              <a:t>In his paper “Global Implications of Patent Law Variation,” </a:t>
            </a:r>
            <a:r>
              <a:rPr lang="en-GB" dirty="0">
                <a:solidFill>
                  <a:srgbClr val="FF0000"/>
                </a:solidFill>
              </a:rPr>
              <a:t>Suzuki notes that </a:t>
            </a:r>
            <a:r>
              <a:rPr lang="en-GB" dirty="0">
                <a:solidFill>
                  <a:srgbClr val="0070C0"/>
                </a:solidFill>
              </a:rPr>
              <a:t>lack of consistency in the world's patent laws is a serious problem. Most nations give patent ownership to the inventor who first files for a patent. However, the United States grants patents to the inventor. These variations in patent laws can cause economic problems </a:t>
            </a:r>
            <a:r>
              <a:rPr lang="en-GB" dirty="0">
                <a:solidFill>
                  <a:srgbClr val="FF0000"/>
                </a:solidFill>
              </a:rPr>
              <a:t>(1991)</a:t>
            </a:r>
            <a:r>
              <a:rPr lang="en-GB" dirty="0">
                <a:solidFill>
                  <a:schemeClr val="tx2"/>
                </a:solidFill>
              </a:rPr>
              <a:t>. ………………………</a:t>
            </a:r>
          </a:p>
        </p:txBody>
      </p:sp>
    </p:spTree>
    <p:extLst>
      <p:ext uri="{BB962C8B-B14F-4D97-AF65-F5344CB8AC3E}">
        <p14:creationId xmlns:p14="http://schemas.microsoft.com/office/powerpoint/2010/main" val="1700432837"/>
      </p:ext>
    </p:extLst>
  </p:cSld>
  <p:clrMapOvr>
    <a:masterClrMapping/>
  </p:clrMapOvr>
  <p:extLst mod="1"/>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C6941D83-6A63-4B21-817E-69C87FB2C9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25" y="-3175"/>
            <a:ext cx="12197943" cy="6861176"/>
            <a:chOff x="-9525" y="-3175"/>
            <a:chExt cx="12197943" cy="6861176"/>
          </a:xfrm>
        </p:grpSpPr>
        <p:sp>
          <p:nvSpPr>
            <p:cNvPr id="22" name="Freeform 5">
              <a:extLst>
                <a:ext uri="{FF2B5EF4-FFF2-40B4-BE49-F238E27FC236}">
                  <a16:creationId xmlns:a16="http://schemas.microsoft.com/office/drawing/2014/main" id="{392813D7-A392-4F1D-8C6C-050FECEB24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525" y="-3175"/>
              <a:ext cx="11242675" cy="6861175"/>
            </a:xfrm>
            <a:custGeom>
              <a:avLst/>
              <a:gdLst/>
              <a:ahLst/>
              <a:cxnLst/>
              <a:rect l="0" t="0" r="r" b="b"/>
              <a:pathLst>
                <a:path w="3538" h="2158">
                  <a:moveTo>
                    <a:pt x="1153" y="425"/>
                  </a:moveTo>
                  <a:cubicBezTo>
                    <a:pt x="1156" y="429"/>
                    <a:pt x="1166" y="413"/>
                    <a:pt x="1171" y="406"/>
                  </a:cubicBezTo>
                  <a:cubicBezTo>
                    <a:pt x="1177" y="398"/>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5"/>
                  </a:cubicBezTo>
                  <a:cubicBezTo>
                    <a:pt x="1198" y="297"/>
                    <a:pt x="1194" y="303"/>
                    <a:pt x="1190" y="310"/>
                  </a:cubicBezTo>
                  <a:cubicBezTo>
                    <a:pt x="1185" y="318"/>
                    <a:pt x="1180" y="325"/>
                    <a:pt x="1177" y="334"/>
                  </a:cubicBezTo>
                  <a:cubicBezTo>
                    <a:pt x="1171" y="349"/>
                    <a:pt x="1167" y="364"/>
                    <a:pt x="1162" y="379"/>
                  </a:cubicBezTo>
                  <a:cubicBezTo>
                    <a:pt x="1158" y="394"/>
                    <a:pt x="1149" y="420"/>
                    <a:pt x="1153" y="425"/>
                  </a:cubicBezTo>
                  <a:close/>
                  <a:moveTo>
                    <a:pt x="2234" y="763"/>
                  </a:moveTo>
                  <a:cubicBezTo>
                    <a:pt x="2245" y="793"/>
                    <a:pt x="2265" y="812"/>
                    <a:pt x="2285" y="829"/>
                  </a:cubicBezTo>
                  <a:cubicBezTo>
                    <a:pt x="2287" y="831"/>
                    <a:pt x="2289" y="832"/>
                    <a:pt x="2291" y="833"/>
                  </a:cubicBezTo>
                  <a:cubicBezTo>
                    <a:pt x="2292" y="833"/>
                    <a:pt x="2293" y="833"/>
                    <a:pt x="2293" y="833"/>
                  </a:cubicBezTo>
                  <a:cubicBezTo>
                    <a:pt x="2295" y="833"/>
                    <a:pt x="2296" y="832"/>
                    <a:pt x="2297" y="831"/>
                  </a:cubicBezTo>
                  <a:cubicBezTo>
                    <a:pt x="2301" y="826"/>
                    <a:pt x="2295" y="813"/>
                    <a:pt x="2294" y="808"/>
                  </a:cubicBezTo>
                  <a:cubicBezTo>
                    <a:pt x="2290" y="800"/>
                    <a:pt x="2286" y="792"/>
                    <a:pt x="2282" y="784"/>
                  </a:cubicBezTo>
                  <a:cubicBezTo>
                    <a:pt x="2276" y="771"/>
                    <a:pt x="2269" y="757"/>
                    <a:pt x="2260" y="746"/>
                  </a:cubicBezTo>
                  <a:cubicBezTo>
                    <a:pt x="2257" y="741"/>
                    <a:pt x="2253" y="736"/>
                    <a:pt x="2248" y="734"/>
                  </a:cubicBezTo>
                  <a:cubicBezTo>
                    <a:pt x="2243" y="733"/>
                    <a:pt x="2237" y="734"/>
                    <a:pt x="2234" y="740"/>
                  </a:cubicBezTo>
                  <a:cubicBezTo>
                    <a:pt x="2232" y="743"/>
                    <a:pt x="2231" y="747"/>
                    <a:pt x="2232" y="751"/>
                  </a:cubicBezTo>
                  <a:cubicBezTo>
                    <a:pt x="2232" y="756"/>
                    <a:pt x="2233" y="759"/>
                    <a:pt x="2234" y="763"/>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29"/>
                    <a:pt x="1216" y="1015"/>
                  </a:cubicBezTo>
                  <a:cubicBezTo>
                    <a:pt x="1216" y="1011"/>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2"/>
                  </a:moveTo>
                  <a:cubicBezTo>
                    <a:pt x="1151" y="929"/>
                    <a:pt x="1144" y="931"/>
                    <a:pt x="1140" y="937"/>
                  </a:cubicBezTo>
                  <a:cubicBezTo>
                    <a:pt x="1136" y="942"/>
                    <a:pt x="1134" y="949"/>
                    <a:pt x="1133" y="956"/>
                  </a:cubicBezTo>
                  <a:cubicBezTo>
                    <a:pt x="1134" y="981"/>
                    <a:pt x="1137" y="1006"/>
                    <a:pt x="1140" y="1031"/>
                  </a:cubicBezTo>
                  <a:cubicBezTo>
                    <a:pt x="1142" y="1041"/>
                    <a:pt x="1143" y="1051"/>
                    <a:pt x="1145" y="1061"/>
                  </a:cubicBezTo>
                  <a:cubicBezTo>
                    <a:pt x="1146" y="1064"/>
                    <a:pt x="1149" y="1082"/>
                    <a:pt x="1153" y="1074"/>
                  </a:cubicBezTo>
                  <a:cubicBezTo>
                    <a:pt x="1155" y="1069"/>
                    <a:pt x="1156" y="1063"/>
                    <a:pt x="1157" y="1058"/>
                  </a:cubicBezTo>
                  <a:cubicBezTo>
                    <a:pt x="1159" y="1048"/>
                    <a:pt x="1160" y="1038"/>
                    <a:pt x="1161" y="1028"/>
                  </a:cubicBezTo>
                  <a:cubicBezTo>
                    <a:pt x="1164" y="1011"/>
                    <a:pt x="1165" y="994"/>
                    <a:pt x="1166" y="977"/>
                  </a:cubicBezTo>
                  <a:cubicBezTo>
                    <a:pt x="1167" y="963"/>
                    <a:pt x="1168" y="940"/>
                    <a:pt x="1156" y="932"/>
                  </a:cubicBezTo>
                  <a:close/>
                  <a:moveTo>
                    <a:pt x="2305" y="16"/>
                  </a:moveTo>
                  <a:cubicBezTo>
                    <a:pt x="2307" y="11"/>
                    <a:pt x="2308" y="5"/>
                    <a:pt x="2309" y="0"/>
                  </a:cubicBezTo>
                  <a:cubicBezTo>
                    <a:pt x="2297" y="0"/>
                    <a:pt x="2297" y="0"/>
                    <a:pt x="2297" y="0"/>
                  </a:cubicBezTo>
                  <a:cubicBezTo>
                    <a:pt x="2297" y="1"/>
                    <a:pt x="2297" y="2"/>
                    <a:pt x="2297" y="2"/>
                  </a:cubicBezTo>
                  <a:cubicBezTo>
                    <a:pt x="2298" y="5"/>
                    <a:pt x="2301" y="24"/>
                    <a:pt x="2305" y="16"/>
                  </a:cubicBezTo>
                  <a:close/>
                  <a:moveTo>
                    <a:pt x="2282" y="57"/>
                  </a:moveTo>
                  <a:cubicBezTo>
                    <a:pt x="2285" y="61"/>
                    <a:pt x="2299" y="86"/>
                    <a:pt x="2299" y="75"/>
                  </a:cubicBezTo>
                  <a:cubicBezTo>
                    <a:pt x="2299" y="64"/>
                    <a:pt x="2296" y="51"/>
                    <a:pt x="2293" y="40"/>
                  </a:cubicBezTo>
                  <a:cubicBezTo>
                    <a:pt x="2290" y="26"/>
                    <a:pt x="2287" y="13"/>
                    <a:pt x="2283" y="0"/>
                  </a:cubicBezTo>
                  <a:cubicBezTo>
                    <a:pt x="2252" y="0"/>
                    <a:pt x="2252" y="0"/>
                    <a:pt x="2252" y="0"/>
                  </a:cubicBezTo>
                  <a:cubicBezTo>
                    <a:pt x="2256" y="11"/>
                    <a:pt x="2261" y="21"/>
                    <a:pt x="2266" y="31"/>
                  </a:cubicBezTo>
                  <a:cubicBezTo>
                    <a:pt x="2271" y="40"/>
                    <a:pt x="2276" y="49"/>
                    <a:pt x="2282" y="57"/>
                  </a:cubicBezTo>
                  <a:close/>
                  <a:moveTo>
                    <a:pt x="2234" y="58"/>
                  </a:moveTo>
                  <a:cubicBezTo>
                    <a:pt x="2245" y="87"/>
                    <a:pt x="2265" y="107"/>
                    <a:pt x="2285" y="124"/>
                  </a:cubicBezTo>
                  <a:cubicBezTo>
                    <a:pt x="2287" y="125"/>
                    <a:pt x="2289" y="127"/>
                    <a:pt x="2291" y="127"/>
                  </a:cubicBezTo>
                  <a:cubicBezTo>
                    <a:pt x="2292" y="128"/>
                    <a:pt x="2293" y="128"/>
                    <a:pt x="2293" y="128"/>
                  </a:cubicBezTo>
                  <a:cubicBezTo>
                    <a:pt x="2295" y="127"/>
                    <a:pt x="2296" y="127"/>
                    <a:pt x="2297" y="125"/>
                  </a:cubicBezTo>
                  <a:cubicBezTo>
                    <a:pt x="2301" y="121"/>
                    <a:pt x="2295" y="107"/>
                    <a:pt x="2294" y="102"/>
                  </a:cubicBezTo>
                  <a:cubicBezTo>
                    <a:pt x="2290" y="94"/>
                    <a:pt x="2286" y="86"/>
                    <a:pt x="2282" y="78"/>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1128" y="1047"/>
                  </a:moveTo>
                  <a:cubicBezTo>
                    <a:pt x="1124" y="1032"/>
                    <a:pt x="1118" y="1009"/>
                    <a:pt x="1104" y="1004"/>
                  </a:cubicBezTo>
                  <a:cubicBezTo>
                    <a:pt x="1100" y="1003"/>
                    <a:pt x="1095" y="1004"/>
                    <a:pt x="1092" y="1008"/>
                  </a:cubicBezTo>
                  <a:cubicBezTo>
                    <a:pt x="1088" y="1014"/>
                    <a:pt x="1088" y="1022"/>
                    <a:pt x="1090" y="1029"/>
                  </a:cubicBezTo>
                  <a:cubicBezTo>
                    <a:pt x="1096" y="1050"/>
                    <a:pt x="1104" y="1070"/>
                    <a:pt x="1114" y="1089"/>
                  </a:cubicBezTo>
                  <a:cubicBezTo>
                    <a:pt x="1119" y="1098"/>
                    <a:pt x="1125" y="1107"/>
                    <a:pt x="1130" y="1116"/>
                  </a:cubicBezTo>
                  <a:cubicBezTo>
                    <a:pt x="1133" y="1120"/>
                    <a:pt x="1147" y="1144"/>
                    <a:pt x="1147" y="1134"/>
                  </a:cubicBezTo>
                  <a:cubicBezTo>
                    <a:pt x="1147" y="1122"/>
                    <a:pt x="1144" y="1109"/>
                    <a:pt x="1141" y="1098"/>
                  </a:cubicBezTo>
                  <a:cubicBezTo>
                    <a:pt x="1138" y="1081"/>
                    <a:pt x="1133" y="1064"/>
                    <a:pt x="1128" y="1047"/>
                  </a:cubicBezTo>
                  <a:close/>
                  <a:moveTo>
                    <a:pt x="2" y="0"/>
                  </a:moveTo>
                  <a:cubicBezTo>
                    <a:pt x="2" y="14"/>
                    <a:pt x="2" y="14"/>
                    <a:pt x="2" y="14"/>
                  </a:cubicBezTo>
                  <a:cubicBezTo>
                    <a:pt x="3" y="10"/>
                    <a:pt x="4" y="5"/>
                    <a:pt x="5" y="0"/>
                  </a:cubicBezTo>
                  <a:lnTo>
                    <a:pt x="2" y="0"/>
                  </a:lnTo>
                  <a:close/>
                  <a:moveTo>
                    <a:pt x="1082" y="1116"/>
                  </a:moveTo>
                  <a:cubicBezTo>
                    <a:pt x="1093" y="1145"/>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2"/>
                    <a:pt x="1134" y="1145"/>
                    <a:pt x="1130" y="1137"/>
                  </a:cubicBezTo>
                  <a:cubicBezTo>
                    <a:pt x="1124" y="1123"/>
                    <a:pt x="1117" y="1110"/>
                    <a:pt x="1108" y="1098"/>
                  </a:cubicBezTo>
                  <a:cubicBezTo>
                    <a:pt x="1105" y="1093"/>
                    <a:pt x="1101" y="1089"/>
                    <a:pt x="1096" y="1087"/>
                  </a:cubicBezTo>
                  <a:cubicBezTo>
                    <a:pt x="1091" y="1085"/>
                    <a:pt x="1085" y="1087"/>
                    <a:pt x="1082" y="1092"/>
                  </a:cubicBezTo>
                  <a:cubicBezTo>
                    <a:pt x="1080" y="1096"/>
                    <a:pt x="1079" y="1100"/>
                    <a:pt x="1080" y="1104"/>
                  </a:cubicBezTo>
                  <a:cubicBezTo>
                    <a:pt x="1080" y="1108"/>
                    <a:pt x="1081" y="1112"/>
                    <a:pt x="1082" y="1116"/>
                  </a:cubicBezTo>
                  <a:close/>
                  <a:moveTo>
                    <a:pt x="19" y="56"/>
                  </a:moveTo>
                  <a:cubicBezTo>
                    <a:pt x="25" y="48"/>
                    <a:pt x="31" y="40"/>
                    <a:pt x="36" y="32"/>
                  </a:cubicBezTo>
                  <a:cubicBezTo>
                    <a:pt x="42" y="22"/>
                    <a:pt x="48" y="11"/>
                    <a:pt x="53" y="0"/>
                  </a:cubicBezTo>
                  <a:cubicBezTo>
                    <a:pt x="19" y="0"/>
                    <a:pt x="19" y="0"/>
                    <a:pt x="19" y="0"/>
                  </a:cubicBezTo>
                  <a:cubicBezTo>
                    <a:pt x="16" y="10"/>
                    <a:pt x="13" y="20"/>
                    <a:pt x="10" y="29"/>
                  </a:cubicBezTo>
                  <a:cubicBezTo>
                    <a:pt x="8" y="38"/>
                    <a:pt x="4" y="50"/>
                    <a:pt x="2" y="59"/>
                  </a:cubicBezTo>
                  <a:cubicBezTo>
                    <a:pt x="2" y="75"/>
                    <a:pt x="2" y="75"/>
                    <a:pt x="2" y="75"/>
                  </a:cubicBezTo>
                  <a:cubicBezTo>
                    <a:pt x="6" y="76"/>
                    <a:pt x="14" y="63"/>
                    <a:pt x="19" y="56"/>
                  </a:cubicBezTo>
                  <a:close/>
                  <a:moveTo>
                    <a:pt x="9" y="675"/>
                  </a:moveTo>
                  <a:cubicBezTo>
                    <a:pt x="12" y="658"/>
                    <a:pt x="14" y="641"/>
                    <a:pt x="14" y="624"/>
                  </a:cubicBezTo>
                  <a:cubicBezTo>
                    <a:pt x="15" y="610"/>
                    <a:pt x="16" y="587"/>
                    <a:pt x="4" y="580"/>
                  </a:cubicBezTo>
                  <a:cubicBezTo>
                    <a:pt x="3" y="579"/>
                    <a:pt x="2" y="579"/>
                    <a:pt x="2" y="579"/>
                  </a:cubicBezTo>
                  <a:cubicBezTo>
                    <a:pt x="2" y="719"/>
                    <a:pt x="2" y="719"/>
                    <a:pt x="2" y="719"/>
                  </a:cubicBezTo>
                  <a:cubicBezTo>
                    <a:pt x="3" y="715"/>
                    <a:pt x="4" y="710"/>
                    <a:pt x="5" y="705"/>
                  </a:cubicBezTo>
                  <a:cubicBezTo>
                    <a:pt x="7" y="695"/>
                    <a:pt x="8" y="685"/>
                    <a:pt x="9" y="675"/>
                  </a:cubicBezTo>
                  <a:close/>
                  <a:moveTo>
                    <a:pt x="1082" y="408"/>
                  </a:moveTo>
                  <a:cubicBezTo>
                    <a:pt x="1093" y="437"/>
                    <a:pt x="1113" y="457"/>
                    <a:pt x="1133" y="474"/>
                  </a:cubicBezTo>
                  <a:cubicBezTo>
                    <a:pt x="1135" y="475"/>
                    <a:pt x="1137" y="477"/>
                    <a:pt x="1139" y="477"/>
                  </a:cubicBezTo>
                  <a:cubicBezTo>
                    <a:pt x="1140" y="478"/>
                    <a:pt x="1141" y="478"/>
                    <a:pt x="1142" y="477"/>
                  </a:cubicBezTo>
                  <a:cubicBezTo>
                    <a:pt x="1143" y="477"/>
                    <a:pt x="1144" y="477"/>
                    <a:pt x="1145" y="475"/>
                  </a:cubicBezTo>
                  <a:cubicBezTo>
                    <a:pt x="1149" y="470"/>
                    <a:pt x="1143" y="457"/>
                    <a:pt x="1142" y="452"/>
                  </a:cubicBezTo>
                  <a:cubicBezTo>
                    <a:pt x="1138" y="444"/>
                    <a:pt x="1134" y="436"/>
                    <a:pt x="1130" y="428"/>
                  </a:cubicBezTo>
                  <a:cubicBezTo>
                    <a:pt x="1124" y="415"/>
                    <a:pt x="1117" y="402"/>
                    <a:pt x="1108" y="390"/>
                  </a:cubicBezTo>
                  <a:cubicBezTo>
                    <a:pt x="1105" y="385"/>
                    <a:pt x="1101" y="380"/>
                    <a:pt x="1096" y="379"/>
                  </a:cubicBezTo>
                  <a:cubicBezTo>
                    <a:pt x="1091" y="377"/>
                    <a:pt x="1085" y="379"/>
                    <a:pt x="1082" y="384"/>
                  </a:cubicBezTo>
                  <a:cubicBezTo>
                    <a:pt x="1080" y="387"/>
                    <a:pt x="1079" y="392"/>
                    <a:pt x="1080" y="396"/>
                  </a:cubicBezTo>
                  <a:cubicBezTo>
                    <a:pt x="1080" y="400"/>
                    <a:pt x="1081" y="404"/>
                    <a:pt x="1082" y="408"/>
                  </a:cubicBezTo>
                  <a:close/>
                  <a:moveTo>
                    <a:pt x="1145" y="352"/>
                  </a:moveTo>
                  <a:cubicBezTo>
                    <a:pt x="1146" y="355"/>
                    <a:pt x="1149" y="374"/>
                    <a:pt x="1153" y="366"/>
                  </a:cubicBezTo>
                  <a:cubicBezTo>
                    <a:pt x="1155" y="361"/>
                    <a:pt x="1156" y="355"/>
                    <a:pt x="1157" y="350"/>
                  </a:cubicBezTo>
                  <a:cubicBezTo>
                    <a:pt x="1159" y="340"/>
                    <a:pt x="1160" y="329"/>
                    <a:pt x="1161" y="319"/>
                  </a:cubicBezTo>
                  <a:cubicBezTo>
                    <a:pt x="1164" y="302"/>
                    <a:pt x="1165" y="285"/>
                    <a:pt x="1166" y="268"/>
                  </a:cubicBezTo>
                  <a:cubicBezTo>
                    <a:pt x="1167" y="254"/>
                    <a:pt x="1168" y="231"/>
                    <a:pt x="1156" y="224"/>
                  </a:cubicBezTo>
                  <a:cubicBezTo>
                    <a:pt x="1151" y="221"/>
                    <a:pt x="1144" y="223"/>
                    <a:pt x="1140" y="228"/>
                  </a:cubicBezTo>
                  <a:cubicBezTo>
                    <a:pt x="1136" y="233"/>
                    <a:pt x="1134" y="240"/>
                    <a:pt x="1133" y="248"/>
                  </a:cubicBezTo>
                  <a:cubicBezTo>
                    <a:pt x="1134" y="273"/>
                    <a:pt x="1137" y="298"/>
                    <a:pt x="1140" y="323"/>
                  </a:cubicBezTo>
                  <a:cubicBezTo>
                    <a:pt x="1142" y="333"/>
                    <a:pt x="1143" y="342"/>
                    <a:pt x="1145" y="352"/>
                  </a:cubicBezTo>
                  <a:close/>
                  <a:moveTo>
                    <a:pt x="1114" y="380"/>
                  </a:moveTo>
                  <a:cubicBezTo>
                    <a:pt x="1119" y="390"/>
                    <a:pt x="1125" y="399"/>
                    <a:pt x="1130" y="407"/>
                  </a:cubicBezTo>
                  <a:cubicBezTo>
                    <a:pt x="1133" y="411"/>
                    <a:pt x="1147" y="435"/>
                    <a:pt x="1147" y="425"/>
                  </a:cubicBezTo>
                  <a:cubicBezTo>
                    <a:pt x="1147" y="414"/>
                    <a:pt x="1144" y="401"/>
                    <a:pt x="1141" y="390"/>
                  </a:cubicBezTo>
                  <a:cubicBezTo>
                    <a:pt x="1138" y="372"/>
                    <a:pt x="1133" y="355"/>
                    <a:pt x="1128" y="338"/>
                  </a:cubicBezTo>
                  <a:cubicBezTo>
                    <a:pt x="1124" y="324"/>
                    <a:pt x="1118" y="300"/>
                    <a:pt x="1104" y="296"/>
                  </a:cubicBezTo>
                  <a:cubicBezTo>
                    <a:pt x="1100" y="294"/>
                    <a:pt x="1095" y="295"/>
                    <a:pt x="1092" y="300"/>
                  </a:cubicBezTo>
                  <a:cubicBezTo>
                    <a:pt x="1088" y="305"/>
                    <a:pt x="1088" y="314"/>
                    <a:pt x="1090" y="320"/>
                  </a:cubicBezTo>
                  <a:cubicBezTo>
                    <a:pt x="1096" y="342"/>
                    <a:pt x="1104" y="362"/>
                    <a:pt x="1114" y="380"/>
                  </a:cubicBezTo>
                  <a:close/>
                  <a:moveTo>
                    <a:pt x="2308" y="580"/>
                  </a:moveTo>
                  <a:cubicBezTo>
                    <a:pt x="2303" y="577"/>
                    <a:pt x="2296" y="579"/>
                    <a:pt x="2292" y="584"/>
                  </a:cubicBezTo>
                  <a:cubicBezTo>
                    <a:pt x="2288" y="589"/>
                    <a:pt x="2286" y="596"/>
                    <a:pt x="2285" y="603"/>
                  </a:cubicBezTo>
                  <a:cubicBezTo>
                    <a:pt x="2286" y="629"/>
                    <a:pt x="2289" y="653"/>
                    <a:pt x="2292" y="678"/>
                  </a:cubicBezTo>
                  <a:cubicBezTo>
                    <a:pt x="2294" y="688"/>
                    <a:pt x="2295" y="698"/>
                    <a:pt x="2297" y="708"/>
                  </a:cubicBezTo>
                  <a:cubicBezTo>
                    <a:pt x="2298" y="711"/>
                    <a:pt x="2301" y="729"/>
                    <a:pt x="2305" y="721"/>
                  </a:cubicBezTo>
                  <a:cubicBezTo>
                    <a:pt x="2307" y="717"/>
                    <a:pt x="2308" y="710"/>
                    <a:pt x="2309" y="705"/>
                  </a:cubicBezTo>
                  <a:cubicBezTo>
                    <a:pt x="2311" y="695"/>
                    <a:pt x="2312" y="685"/>
                    <a:pt x="2313" y="675"/>
                  </a:cubicBezTo>
                  <a:cubicBezTo>
                    <a:pt x="2316" y="658"/>
                    <a:pt x="2317" y="641"/>
                    <a:pt x="2318" y="624"/>
                  </a:cubicBezTo>
                  <a:cubicBezTo>
                    <a:pt x="2319" y="610"/>
                    <a:pt x="2320" y="587"/>
                    <a:pt x="2308" y="580"/>
                  </a:cubicBezTo>
                  <a:close/>
                  <a:moveTo>
                    <a:pt x="3475" y="1115"/>
                  </a:moveTo>
                  <a:cubicBezTo>
                    <a:pt x="3481" y="1107"/>
                    <a:pt x="3487" y="1099"/>
                    <a:pt x="3492" y="1090"/>
                  </a:cubicBezTo>
                  <a:cubicBezTo>
                    <a:pt x="3499" y="1079"/>
                    <a:pt x="3505" y="1067"/>
                    <a:pt x="3511" y="1054"/>
                  </a:cubicBezTo>
                  <a:cubicBezTo>
                    <a:pt x="3516" y="1042"/>
                    <a:pt x="3522" y="1029"/>
                    <a:pt x="3520" y="1015"/>
                  </a:cubicBezTo>
                  <a:cubicBezTo>
                    <a:pt x="3520" y="1011"/>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ubicBezTo>
                    <a:pt x="3460" y="1137"/>
                    <a:pt x="3470" y="1122"/>
                    <a:pt x="3475" y="1115"/>
                  </a:cubicBezTo>
                  <a:close/>
                  <a:moveTo>
                    <a:pt x="3457" y="425"/>
                  </a:moveTo>
                  <a:cubicBezTo>
                    <a:pt x="3460" y="429"/>
                    <a:pt x="3470" y="413"/>
                    <a:pt x="3475" y="406"/>
                  </a:cubicBezTo>
                  <a:cubicBezTo>
                    <a:pt x="3481" y="398"/>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5"/>
                  </a:cubicBezTo>
                  <a:cubicBezTo>
                    <a:pt x="3502" y="297"/>
                    <a:pt x="3498" y="303"/>
                    <a:pt x="3494" y="310"/>
                  </a:cubicBezTo>
                  <a:cubicBezTo>
                    <a:pt x="3489" y="318"/>
                    <a:pt x="3484" y="325"/>
                    <a:pt x="3481" y="334"/>
                  </a:cubicBezTo>
                  <a:cubicBezTo>
                    <a:pt x="3475" y="349"/>
                    <a:pt x="3471" y="364"/>
                    <a:pt x="3466" y="379"/>
                  </a:cubicBezTo>
                  <a:cubicBezTo>
                    <a:pt x="3462" y="394"/>
                    <a:pt x="3453" y="420"/>
                    <a:pt x="3457" y="425"/>
                  </a:cubicBezTo>
                  <a:close/>
                  <a:moveTo>
                    <a:pt x="3449" y="352"/>
                  </a:moveTo>
                  <a:cubicBezTo>
                    <a:pt x="3450" y="355"/>
                    <a:pt x="3453" y="374"/>
                    <a:pt x="3457" y="366"/>
                  </a:cubicBezTo>
                  <a:cubicBezTo>
                    <a:pt x="3459" y="361"/>
                    <a:pt x="3460" y="355"/>
                    <a:pt x="3461" y="350"/>
                  </a:cubicBezTo>
                  <a:cubicBezTo>
                    <a:pt x="3463" y="340"/>
                    <a:pt x="3464" y="329"/>
                    <a:pt x="3465" y="319"/>
                  </a:cubicBezTo>
                  <a:cubicBezTo>
                    <a:pt x="3468" y="302"/>
                    <a:pt x="3469" y="285"/>
                    <a:pt x="3470" y="268"/>
                  </a:cubicBezTo>
                  <a:cubicBezTo>
                    <a:pt x="3471" y="254"/>
                    <a:pt x="3472" y="231"/>
                    <a:pt x="3460" y="224"/>
                  </a:cubicBezTo>
                  <a:cubicBezTo>
                    <a:pt x="3455" y="221"/>
                    <a:pt x="3448" y="223"/>
                    <a:pt x="3444" y="228"/>
                  </a:cubicBezTo>
                  <a:cubicBezTo>
                    <a:pt x="3440" y="233"/>
                    <a:pt x="3438" y="240"/>
                    <a:pt x="3437" y="248"/>
                  </a:cubicBezTo>
                  <a:cubicBezTo>
                    <a:pt x="3438" y="273"/>
                    <a:pt x="3441" y="298"/>
                    <a:pt x="3444" y="323"/>
                  </a:cubicBezTo>
                  <a:cubicBezTo>
                    <a:pt x="3446" y="333"/>
                    <a:pt x="3447" y="342"/>
                    <a:pt x="3449" y="352"/>
                  </a:cubicBezTo>
                  <a:close/>
                  <a:moveTo>
                    <a:pt x="3516" y="381"/>
                  </a:moveTo>
                  <a:cubicBezTo>
                    <a:pt x="3503" y="387"/>
                    <a:pt x="3492" y="401"/>
                    <a:pt x="3483" y="415"/>
                  </a:cubicBezTo>
                  <a:cubicBezTo>
                    <a:pt x="3471" y="432"/>
                    <a:pt x="3456" y="468"/>
                    <a:pt x="3459" y="474"/>
                  </a:cubicBezTo>
                  <a:cubicBezTo>
                    <a:pt x="3462" y="480"/>
                    <a:pt x="3500" y="455"/>
                    <a:pt x="3515" y="435"/>
                  </a:cubicBezTo>
                  <a:cubicBezTo>
                    <a:pt x="3523" y="424"/>
                    <a:pt x="3538" y="402"/>
                    <a:pt x="3529" y="386"/>
                  </a:cubicBezTo>
                  <a:cubicBezTo>
                    <a:pt x="3528" y="385"/>
                    <a:pt x="3527" y="383"/>
                    <a:pt x="3525" y="382"/>
                  </a:cubicBezTo>
                  <a:cubicBezTo>
                    <a:pt x="3525" y="382"/>
                    <a:pt x="3524" y="382"/>
                    <a:pt x="3524" y="381"/>
                  </a:cubicBezTo>
                  <a:cubicBezTo>
                    <a:pt x="3522" y="380"/>
                    <a:pt x="3519" y="380"/>
                    <a:pt x="3516" y="381"/>
                  </a:cubicBezTo>
                  <a:close/>
                  <a:moveTo>
                    <a:pt x="3418" y="380"/>
                  </a:moveTo>
                  <a:cubicBezTo>
                    <a:pt x="3423" y="390"/>
                    <a:pt x="3428" y="399"/>
                    <a:pt x="3434" y="407"/>
                  </a:cubicBezTo>
                  <a:cubicBezTo>
                    <a:pt x="3437" y="411"/>
                    <a:pt x="3451" y="435"/>
                    <a:pt x="3451" y="425"/>
                  </a:cubicBezTo>
                  <a:cubicBezTo>
                    <a:pt x="3451" y="414"/>
                    <a:pt x="3448" y="401"/>
                    <a:pt x="3445" y="390"/>
                  </a:cubicBezTo>
                  <a:cubicBezTo>
                    <a:pt x="3442" y="372"/>
                    <a:pt x="3437" y="355"/>
                    <a:pt x="3432" y="338"/>
                  </a:cubicBezTo>
                  <a:cubicBezTo>
                    <a:pt x="3427" y="324"/>
                    <a:pt x="3422" y="300"/>
                    <a:pt x="3408" y="296"/>
                  </a:cubicBezTo>
                  <a:cubicBezTo>
                    <a:pt x="3404" y="294"/>
                    <a:pt x="3399" y="295"/>
                    <a:pt x="3396" y="300"/>
                  </a:cubicBezTo>
                  <a:cubicBezTo>
                    <a:pt x="3392" y="305"/>
                    <a:pt x="3392" y="314"/>
                    <a:pt x="3394" y="320"/>
                  </a:cubicBezTo>
                  <a:cubicBezTo>
                    <a:pt x="3400" y="342"/>
                    <a:pt x="3408" y="362"/>
                    <a:pt x="3418" y="380"/>
                  </a:cubicBezTo>
                  <a:close/>
                  <a:moveTo>
                    <a:pt x="3457" y="1074"/>
                  </a:moveTo>
                  <a:cubicBezTo>
                    <a:pt x="3459" y="1069"/>
                    <a:pt x="3460" y="1063"/>
                    <a:pt x="3461" y="1058"/>
                  </a:cubicBezTo>
                  <a:cubicBezTo>
                    <a:pt x="3463" y="1048"/>
                    <a:pt x="3464" y="1038"/>
                    <a:pt x="3465" y="1028"/>
                  </a:cubicBezTo>
                  <a:cubicBezTo>
                    <a:pt x="3468" y="1011"/>
                    <a:pt x="3469" y="994"/>
                    <a:pt x="3470" y="977"/>
                  </a:cubicBezTo>
                  <a:cubicBezTo>
                    <a:pt x="3471" y="963"/>
                    <a:pt x="3472" y="940"/>
                    <a:pt x="3460" y="932"/>
                  </a:cubicBezTo>
                  <a:cubicBezTo>
                    <a:pt x="3455" y="929"/>
                    <a:pt x="3448" y="931"/>
                    <a:pt x="3444" y="937"/>
                  </a:cubicBezTo>
                  <a:cubicBezTo>
                    <a:pt x="3440" y="942"/>
                    <a:pt x="3438" y="949"/>
                    <a:pt x="3437" y="956"/>
                  </a:cubicBezTo>
                  <a:cubicBezTo>
                    <a:pt x="3438" y="981"/>
                    <a:pt x="3441" y="1006"/>
                    <a:pt x="3444" y="1031"/>
                  </a:cubicBezTo>
                  <a:cubicBezTo>
                    <a:pt x="3446" y="1041"/>
                    <a:pt x="3447" y="1051"/>
                    <a:pt x="3449" y="1061"/>
                  </a:cubicBezTo>
                  <a:cubicBezTo>
                    <a:pt x="3450" y="1064"/>
                    <a:pt x="3453" y="1082"/>
                    <a:pt x="3457" y="1074"/>
                  </a:cubicBezTo>
                  <a:close/>
                  <a:moveTo>
                    <a:pt x="3432" y="1047"/>
                  </a:moveTo>
                  <a:cubicBezTo>
                    <a:pt x="3427" y="1032"/>
                    <a:pt x="3422" y="1009"/>
                    <a:pt x="3408" y="1004"/>
                  </a:cubicBezTo>
                  <a:cubicBezTo>
                    <a:pt x="3404" y="1003"/>
                    <a:pt x="3399" y="1004"/>
                    <a:pt x="3396" y="1008"/>
                  </a:cubicBezTo>
                  <a:cubicBezTo>
                    <a:pt x="3392" y="1014"/>
                    <a:pt x="3392" y="1022"/>
                    <a:pt x="3394" y="1029"/>
                  </a:cubicBezTo>
                  <a:cubicBezTo>
                    <a:pt x="3400" y="1050"/>
                    <a:pt x="3408" y="1070"/>
                    <a:pt x="3418" y="1089"/>
                  </a:cubicBezTo>
                  <a:cubicBezTo>
                    <a:pt x="3423" y="1098"/>
                    <a:pt x="3428" y="1107"/>
                    <a:pt x="3434" y="1116"/>
                  </a:cubicBezTo>
                  <a:cubicBezTo>
                    <a:pt x="3437" y="1120"/>
                    <a:pt x="3451" y="1144"/>
                    <a:pt x="3451" y="1134"/>
                  </a:cubicBezTo>
                  <a:cubicBezTo>
                    <a:pt x="3451" y="1122"/>
                    <a:pt x="3448" y="1109"/>
                    <a:pt x="3445" y="1098"/>
                  </a:cubicBezTo>
                  <a:cubicBezTo>
                    <a:pt x="3442" y="1081"/>
                    <a:pt x="3437" y="1064"/>
                    <a:pt x="3432" y="1047"/>
                  </a:cubicBezTo>
                  <a:close/>
                  <a:moveTo>
                    <a:pt x="2308" y="1285"/>
                  </a:moveTo>
                  <a:cubicBezTo>
                    <a:pt x="2303" y="1282"/>
                    <a:pt x="2296" y="1284"/>
                    <a:pt x="2292" y="1289"/>
                  </a:cubicBezTo>
                  <a:cubicBezTo>
                    <a:pt x="2288" y="1294"/>
                    <a:pt x="2286" y="1302"/>
                    <a:pt x="2285" y="1309"/>
                  </a:cubicBezTo>
                  <a:cubicBezTo>
                    <a:pt x="2286" y="1334"/>
                    <a:pt x="2289" y="1359"/>
                    <a:pt x="2292" y="1384"/>
                  </a:cubicBezTo>
                  <a:cubicBezTo>
                    <a:pt x="2294" y="1394"/>
                    <a:pt x="2295" y="1404"/>
                    <a:pt x="2297" y="1413"/>
                  </a:cubicBezTo>
                  <a:cubicBezTo>
                    <a:pt x="2298" y="1416"/>
                    <a:pt x="2301" y="1435"/>
                    <a:pt x="2305" y="1427"/>
                  </a:cubicBezTo>
                  <a:cubicBezTo>
                    <a:pt x="2307" y="1422"/>
                    <a:pt x="2308" y="1416"/>
                    <a:pt x="2309" y="1411"/>
                  </a:cubicBezTo>
                  <a:cubicBezTo>
                    <a:pt x="2311" y="1401"/>
                    <a:pt x="2312" y="1391"/>
                    <a:pt x="2313" y="1381"/>
                  </a:cubicBezTo>
                  <a:cubicBezTo>
                    <a:pt x="2316" y="1364"/>
                    <a:pt x="2317" y="1347"/>
                    <a:pt x="2318" y="1330"/>
                  </a:cubicBezTo>
                  <a:cubicBezTo>
                    <a:pt x="2319" y="1315"/>
                    <a:pt x="2320" y="1293"/>
                    <a:pt x="2308" y="1285"/>
                  </a:cubicBezTo>
                  <a:close/>
                  <a:moveTo>
                    <a:pt x="2305" y="1486"/>
                  </a:moveTo>
                  <a:cubicBezTo>
                    <a:pt x="2308" y="1490"/>
                    <a:pt x="2318" y="1475"/>
                    <a:pt x="2323" y="1467"/>
                  </a:cubicBezTo>
                  <a:cubicBezTo>
                    <a:pt x="2329" y="1460"/>
                    <a:pt x="2335" y="1451"/>
                    <a:pt x="2340" y="1443"/>
                  </a:cubicBezTo>
                  <a:cubicBezTo>
                    <a:pt x="2347" y="1432"/>
                    <a:pt x="2353" y="1420"/>
                    <a:pt x="2359" y="1407"/>
                  </a:cubicBezTo>
                  <a:cubicBezTo>
                    <a:pt x="2364" y="1395"/>
                    <a:pt x="2370" y="1382"/>
                    <a:pt x="2368" y="1367"/>
                  </a:cubicBezTo>
                  <a:cubicBezTo>
                    <a:pt x="2368" y="1364"/>
                    <a:pt x="2367" y="1361"/>
                    <a:pt x="2366" y="1359"/>
                  </a:cubicBezTo>
                  <a:cubicBezTo>
                    <a:pt x="2363" y="1356"/>
                    <a:pt x="2360" y="1356"/>
                    <a:pt x="2357" y="1357"/>
                  </a:cubicBezTo>
                  <a:cubicBezTo>
                    <a:pt x="2350" y="1359"/>
                    <a:pt x="2346" y="1365"/>
                    <a:pt x="2342" y="1371"/>
                  </a:cubicBezTo>
                  <a:cubicBezTo>
                    <a:pt x="2337" y="1379"/>
                    <a:pt x="2332" y="1387"/>
                    <a:pt x="2329" y="1396"/>
                  </a:cubicBezTo>
                  <a:cubicBezTo>
                    <a:pt x="2323" y="1410"/>
                    <a:pt x="2319" y="1425"/>
                    <a:pt x="2314" y="1441"/>
                  </a:cubicBezTo>
                  <a:cubicBezTo>
                    <a:pt x="2310" y="1455"/>
                    <a:pt x="2301" y="1482"/>
                    <a:pt x="2305" y="1486"/>
                  </a:cubicBezTo>
                  <a:close/>
                  <a:moveTo>
                    <a:pt x="2280" y="1400"/>
                  </a:moveTo>
                  <a:cubicBezTo>
                    <a:pt x="2275" y="1385"/>
                    <a:pt x="2270" y="1362"/>
                    <a:pt x="2256" y="1357"/>
                  </a:cubicBezTo>
                  <a:cubicBezTo>
                    <a:pt x="2252" y="1355"/>
                    <a:pt x="2247" y="1357"/>
                    <a:pt x="2244" y="1361"/>
                  </a:cubicBezTo>
                  <a:cubicBezTo>
                    <a:pt x="2240" y="1366"/>
                    <a:pt x="2240" y="1375"/>
                    <a:pt x="2242" y="1382"/>
                  </a:cubicBezTo>
                  <a:cubicBezTo>
                    <a:pt x="2248" y="1403"/>
                    <a:pt x="2256" y="1423"/>
                    <a:pt x="2266" y="1442"/>
                  </a:cubicBezTo>
                  <a:cubicBezTo>
                    <a:pt x="2271" y="1451"/>
                    <a:pt x="2276" y="1460"/>
                    <a:pt x="2282" y="1468"/>
                  </a:cubicBezTo>
                  <a:cubicBezTo>
                    <a:pt x="2285" y="1473"/>
                    <a:pt x="2299" y="1497"/>
                    <a:pt x="2299" y="1487"/>
                  </a:cubicBezTo>
                  <a:cubicBezTo>
                    <a:pt x="2299" y="1475"/>
                    <a:pt x="2296" y="1462"/>
                    <a:pt x="2293" y="1451"/>
                  </a:cubicBezTo>
                  <a:cubicBezTo>
                    <a:pt x="2290" y="1434"/>
                    <a:pt x="2285" y="1416"/>
                    <a:pt x="2280" y="1400"/>
                  </a:cubicBezTo>
                  <a:close/>
                  <a:moveTo>
                    <a:pt x="3386" y="408"/>
                  </a:moveTo>
                  <a:cubicBezTo>
                    <a:pt x="3397" y="437"/>
                    <a:pt x="3417" y="457"/>
                    <a:pt x="3437" y="474"/>
                  </a:cubicBezTo>
                  <a:cubicBezTo>
                    <a:pt x="3439" y="475"/>
                    <a:pt x="3441" y="477"/>
                    <a:pt x="3443" y="477"/>
                  </a:cubicBezTo>
                  <a:cubicBezTo>
                    <a:pt x="3444" y="478"/>
                    <a:pt x="3445" y="478"/>
                    <a:pt x="3445" y="477"/>
                  </a:cubicBezTo>
                  <a:cubicBezTo>
                    <a:pt x="3447" y="477"/>
                    <a:pt x="3448" y="477"/>
                    <a:pt x="3449" y="475"/>
                  </a:cubicBezTo>
                  <a:cubicBezTo>
                    <a:pt x="3453" y="470"/>
                    <a:pt x="3447" y="457"/>
                    <a:pt x="3446" y="452"/>
                  </a:cubicBezTo>
                  <a:cubicBezTo>
                    <a:pt x="3442" y="444"/>
                    <a:pt x="3438" y="436"/>
                    <a:pt x="3434" y="428"/>
                  </a:cubicBezTo>
                  <a:cubicBezTo>
                    <a:pt x="3428" y="415"/>
                    <a:pt x="3421" y="402"/>
                    <a:pt x="3412" y="390"/>
                  </a:cubicBezTo>
                  <a:cubicBezTo>
                    <a:pt x="3409" y="385"/>
                    <a:pt x="3405" y="380"/>
                    <a:pt x="3400" y="379"/>
                  </a:cubicBezTo>
                  <a:cubicBezTo>
                    <a:pt x="3395" y="377"/>
                    <a:pt x="3389" y="379"/>
                    <a:pt x="3386" y="384"/>
                  </a:cubicBezTo>
                  <a:cubicBezTo>
                    <a:pt x="3384" y="387"/>
                    <a:pt x="3383" y="392"/>
                    <a:pt x="3384" y="396"/>
                  </a:cubicBezTo>
                  <a:cubicBezTo>
                    <a:pt x="3384" y="400"/>
                    <a:pt x="3385" y="404"/>
                    <a:pt x="3386" y="408"/>
                  </a:cubicBezTo>
                  <a:close/>
                  <a:moveTo>
                    <a:pt x="2280" y="694"/>
                  </a:moveTo>
                  <a:cubicBezTo>
                    <a:pt x="2275" y="680"/>
                    <a:pt x="2270" y="656"/>
                    <a:pt x="2256" y="651"/>
                  </a:cubicBezTo>
                  <a:cubicBezTo>
                    <a:pt x="2252" y="650"/>
                    <a:pt x="2247" y="651"/>
                    <a:pt x="2244" y="655"/>
                  </a:cubicBezTo>
                  <a:cubicBezTo>
                    <a:pt x="2240" y="661"/>
                    <a:pt x="2240" y="669"/>
                    <a:pt x="2242" y="676"/>
                  </a:cubicBezTo>
                  <a:cubicBezTo>
                    <a:pt x="2248" y="697"/>
                    <a:pt x="2256" y="718"/>
                    <a:pt x="2266" y="736"/>
                  </a:cubicBezTo>
                  <a:cubicBezTo>
                    <a:pt x="2271" y="745"/>
                    <a:pt x="2276" y="754"/>
                    <a:pt x="2282" y="763"/>
                  </a:cubicBezTo>
                  <a:cubicBezTo>
                    <a:pt x="2285" y="767"/>
                    <a:pt x="2299" y="791"/>
                    <a:pt x="2299" y="781"/>
                  </a:cubicBezTo>
                  <a:cubicBezTo>
                    <a:pt x="2299" y="769"/>
                    <a:pt x="2296" y="757"/>
                    <a:pt x="2293" y="745"/>
                  </a:cubicBezTo>
                  <a:cubicBezTo>
                    <a:pt x="2290" y="728"/>
                    <a:pt x="2285" y="711"/>
                    <a:pt x="2280" y="694"/>
                  </a:cubicBezTo>
                  <a:close/>
                  <a:moveTo>
                    <a:pt x="3386" y="1116"/>
                  </a:moveTo>
                  <a:cubicBezTo>
                    <a:pt x="3397" y="1145"/>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2"/>
                    <a:pt x="3438" y="1145"/>
                    <a:pt x="3434" y="1137"/>
                  </a:cubicBezTo>
                  <a:cubicBezTo>
                    <a:pt x="3428" y="1123"/>
                    <a:pt x="3421" y="1110"/>
                    <a:pt x="3412" y="1098"/>
                  </a:cubicBezTo>
                  <a:cubicBezTo>
                    <a:pt x="3409" y="1093"/>
                    <a:pt x="3405" y="1089"/>
                    <a:pt x="3400" y="1087"/>
                  </a:cubicBezTo>
                  <a:cubicBezTo>
                    <a:pt x="3395" y="1085"/>
                    <a:pt x="3389" y="1087"/>
                    <a:pt x="3386" y="1092"/>
                  </a:cubicBezTo>
                  <a:cubicBezTo>
                    <a:pt x="3384" y="1096"/>
                    <a:pt x="3383" y="1100"/>
                    <a:pt x="3384" y="1104"/>
                  </a:cubicBezTo>
                  <a:cubicBezTo>
                    <a:pt x="3384" y="1108"/>
                    <a:pt x="3385" y="1112"/>
                    <a:pt x="3386" y="1116"/>
                  </a:cubicBezTo>
                  <a:close/>
                  <a:moveTo>
                    <a:pt x="2323" y="762"/>
                  </a:moveTo>
                  <a:cubicBezTo>
                    <a:pt x="2329" y="754"/>
                    <a:pt x="2335" y="746"/>
                    <a:pt x="2340" y="737"/>
                  </a:cubicBezTo>
                  <a:cubicBezTo>
                    <a:pt x="2347" y="726"/>
                    <a:pt x="2353" y="714"/>
                    <a:pt x="2359" y="701"/>
                  </a:cubicBezTo>
                  <a:cubicBezTo>
                    <a:pt x="2364" y="689"/>
                    <a:pt x="2370" y="677"/>
                    <a:pt x="2368" y="662"/>
                  </a:cubicBezTo>
                  <a:cubicBezTo>
                    <a:pt x="2368" y="659"/>
                    <a:pt x="2367" y="655"/>
                    <a:pt x="2366" y="653"/>
                  </a:cubicBezTo>
                  <a:cubicBezTo>
                    <a:pt x="2363" y="650"/>
                    <a:pt x="2360" y="650"/>
                    <a:pt x="2357" y="651"/>
                  </a:cubicBezTo>
                  <a:cubicBezTo>
                    <a:pt x="2350" y="653"/>
                    <a:pt x="2346" y="659"/>
                    <a:pt x="2342" y="666"/>
                  </a:cubicBezTo>
                  <a:cubicBezTo>
                    <a:pt x="2337" y="673"/>
                    <a:pt x="2332" y="681"/>
                    <a:pt x="2329" y="690"/>
                  </a:cubicBezTo>
                  <a:cubicBezTo>
                    <a:pt x="2323" y="705"/>
                    <a:pt x="2319" y="720"/>
                    <a:pt x="2314" y="735"/>
                  </a:cubicBezTo>
                  <a:cubicBezTo>
                    <a:pt x="2310" y="750"/>
                    <a:pt x="2301" y="776"/>
                    <a:pt x="2305" y="780"/>
                  </a:cubicBezTo>
                  <a:cubicBezTo>
                    <a:pt x="2308" y="784"/>
                    <a:pt x="2318" y="769"/>
                    <a:pt x="2323" y="762"/>
                  </a:cubicBezTo>
                  <a:close/>
                  <a:moveTo>
                    <a:pt x="2305" y="75"/>
                  </a:moveTo>
                  <a:cubicBezTo>
                    <a:pt x="2308" y="79"/>
                    <a:pt x="2318" y="63"/>
                    <a:pt x="2323" y="56"/>
                  </a:cubicBezTo>
                  <a:cubicBezTo>
                    <a:pt x="2329" y="48"/>
                    <a:pt x="2335" y="40"/>
                    <a:pt x="2340" y="32"/>
                  </a:cubicBezTo>
                  <a:cubicBezTo>
                    <a:pt x="2346" y="22"/>
                    <a:pt x="2352" y="11"/>
                    <a:pt x="2357" y="0"/>
                  </a:cubicBezTo>
                  <a:cubicBezTo>
                    <a:pt x="2323" y="0"/>
                    <a:pt x="2323" y="0"/>
                    <a:pt x="2323" y="0"/>
                  </a:cubicBezTo>
                  <a:cubicBezTo>
                    <a:pt x="2320" y="10"/>
                    <a:pt x="2317" y="20"/>
                    <a:pt x="2314" y="29"/>
                  </a:cubicBezTo>
                  <a:cubicBezTo>
                    <a:pt x="2310" y="44"/>
                    <a:pt x="2301" y="71"/>
                    <a:pt x="2305" y="75"/>
                  </a:cubicBezTo>
                  <a:close/>
                  <a:moveTo>
                    <a:pt x="2285" y="1535"/>
                  </a:moveTo>
                  <a:cubicBezTo>
                    <a:pt x="2287" y="1536"/>
                    <a:pt x="2289" y="1538"/>
                    <a:pt x="2291" y="1539"/>
                  </a:cubicBezTo>
                  <a:cubicBezTo>
                    <a:pt x="2292" y="1539"/>
                    <a:pt x="2293" y="1539"/>
                    <a:pt x="2293" y="1539"/>
                  </a:cubicBezTo>
                  <a:cubicBezTo>
                    <a:pt x="2295" y="1539"/>
                    <a:pt x="2296" y="1538"/>
                    <a:pt x="2297" y="1537"/>
                  </a:cubicBezTo>
                  <a:cubicBezTo>
                    <a:pt x="2301" y="1532"/>
                    <a:pt x="2295" y="1518"/>
                    <a:pt x="2294" y="1514"/>
                  </a:cubicBezTo>
                  <a:cubicBezTo>
                    <a:pt x="2290" y="1505"/>
                    <a:pt x="2286" y="1497"/>
                    <a:pt x="2282" y="1490"/>
                  </a:cubicBezTo>
                  <a:cubicBezTo>
                    <a:pt x="2276" y="1476"/>
                    <a:pt x="2269" y="1463"/>
                    <a:pt x="2260" y="1451"/>
                  </a:cubicBezTo>
                  <a:cubicBezTo>
                    <a:pt x="2257" y="1446"/>
                    <a:pt x="2253" y="1442"/>
                    <a:pt x="2248" y="1440"/>
                  </a:cubicBezTo>
                  <a:cubicBezTo>
                    <a:pt x="2243" y="1438"/>
                    <a:pt x="2237" y="1440"/>
                    <a:pt x="2234" y="1445"/>
                  </a:cubicBezTo>
                  <a:cubicBezTo>
                    <a:pt x="2232" y="1448"/>
                    <a:pt x="2231" y="1453"/>
                    <a:pt x="2232" y="1457"/>
                  </a:cubicBezTo>
                  <a:cubicBezTo>
                    <a:pt x="2232" y="1461"/>
                    <a:pt x="2233" y="1465"/>
                    <a:pt x="2234" y="1469"/>
                  </a:cubicBezTo>
                  <a:cubicBezTo>
                    <a:pt x="2245" y="1498"/>
                    <a:pt x="2265" y="1518"/>
                    <a:pt x="2285" y="1535"/>
                  </a:cubicBezTo>
                  <a:close/>
                  <a:moveTo>
                    <a:pt x="19" y="762"/>
                  </a:moveTo>
                  <a:cubicBezTo>
                    <a:pt x="25" y="754"/>
                    <a:pt x="31" y="746"/>
                    <a:pt x="36" y="737"/>
                  </a:cubicBezTo>
                  <a:cubicBezTo>
                    <a:pt x="43" y="726"/>
                    <a:pt x="49" y="714"/>
                    <a:pt x="55" y="701"/>
                  </a:cubicBezTo>
                  <a:cubicBezTo>
                    <a:pt x="60" y="689"/>
                    <a:pt x="66" y="677"/>
                    <a:pt x="64" y="662"/>
                  </a:cubicBezTo>
                  <a:cubicBezTo>
                    <a:pt x="64" y="659"/>
                    <a:pt x="63" y="655"/>
                    <a:pt x="62" y="653"/>
                  </a:cubicBezTo>
                  <a:cubicBezTo>
                    <a:pt x="59" y="650"/>
                    <a:pt x="56" y="650"/>
                    <a:pt x="53" y="651"/>
                  </a:cubicBezTo>
                  <a:cubicBezTo>
                    <a:pt x="46" y="653"/>
                    <a:pt x="42" y="659"/>
                    <a:pt x="38" y="666"/>
                  </a:cubicBezTo>
                  <a:cubicBezTo>
                    <a:pt x="33" y="673"/>
                    <a:pt x="28" y="681"/>
                    <a:pt x="25" y="690"/>
                  </a:cubicBezTo>
                  <a:cubicBezTo>
                    <a:pt x="19" y="705"/>
                    <a:pt x="15" y="720"/>
                    <a:pt x="10" y="735"/>
                  </a:cubicBezTo>
                  <a:cubicBezTo>
                    <a:pt x="8" y="743"/>
                    <a:pt x="4" y="755"/>
                    <a:pt x="2" y="765"/>
                  </a:cubicBezTo>
                  <a:cubicBezTo>
                    <a:pt x="2" y="781"/>
                    <a:pt x="2" y="781"/>
                    <a:pt x="2" y="781"/>
                  </a:cubicBezTo>
                  <a:cubicBezTo>
                    <a:pt x="6" y="782"/>
                    <a:pt x="14" y="768"/>
                    <a:pt x="19" y="762"/>
                  </a:cubicBezTo>
                  <a:close/>
                  <a:moveTo>
                    <a:pt x="2373" y="1443"/>
                  </a:moveTo>
                  <a:cubicBezTo>
                    <a:pt x="2373" y="1443"/>
                    <a:pt x="2372" y="1443"/>
                    <a:pt x="2372" y="1443"/>
                  </a:cubicBezTo>
                  <a:cubicBezTo>
                    <a:pt x="2370" y="1441"/>
                    <a:pt x="2367" y="1442"/>
                    <a:pt x="2364" y="1443"/>
                  </a:cubicBezTo>
                  <a:cubicBezTo>
                    <a:pt x="2351" y="1448"/>
                    <a:pt x="2340" y="1463"/>
                    <a:pt x="2331" y="1476"/>
                  </a:cubicBezTo>
                  <a:cubicBezTo>
                    <a:pt x="2319" y="1493"/>
                    <a:pt x="2304" y="1529"/>
                    <a:pt x="2307" y="1535"/>
                  </a:cubicBezTo>
                  <a:cubicBezTo>
                    <a:pt x="2310" y="1542"/>
                    <a:pt x="2348" y="1517"/>
                    <a:pt x="2363" y="1496"/>
                  </a:cubicBezTo>
                  <a:cubicBezTo>
                    <a:pt x="2371" y="1485"/>
                    <a:pt x="2386" y="1463"/>
                    <a:pt x="2377" y="1448"/>
                  </a:cubicBezTo>
                  <a:cubicBezTo>
                    <a:pt x="2376" y="1446"/>
                    <a:pt x="2375" y="1444"/>
                    <a:pt x="2373" y="1443"/>
                  </a:cubicBezTo>
                  <a:close/>
                  <a:moveTo>
                    <a:pt x="2368" y="2073"/>
                  </a:moveTo>
                  <a:cubicBezTo>
                    <a:pt x="2368" y="2070"/>
                    <a:pt x="2367" y="2067"/>
                    <a:pt x="2366" y="2064"/>
                  </a:cubicBezTo>
                  <a:cubicBezTo>
                    <a:pt x="2363" y="2062"/>
                    <a:pt x="2360" y="2061"/>
                    <a:pt x="2357" y="2062"/>
                  </a:cubicBezTo>
                  <a:cubicBezTo>
                    <a:pt x="2350" y="2064"/>
                    <a:pt x="2346" y="2070"/>
                    <a:pt x="2342" y="2077"/>
                  </a:cubicBezTo>
                  <a:cubicBezTo>
                    <a:pt x="2337" y="2085"/>
                    <a:pt x="2332" y="2092"/>
                    <a:pt x="2329" y="2101"/>
                  </a:cubicBezTo>
                  <a:cubicBezTo>
                    <a:pt x="2323" y="2116"/>
                    <a:pt x="2319" y="2131"/>
                    <a:pt x="2314" y="2146"/>
                  </a:cubicBezTo>
                  <a:cubicBezTo>
                    <a:pt x="2313" y="2150"/>
                    <a:pt x="2312" y="2154"/>
                    <a:pt x="2310" y="2158"/>
                  </a:cubicBezTo>
                  <a:cubicBezTo>
                    <a:pt x="2333" y="2158"/>
                    <a:pt x="2333" y="2158"/>
                    <a:pt x="2333" y="2158"/>
                  </a:cubicBezTo>
                  <a:cubicBezTo>
                    <a:pt x="2336" y="2155"/>
                    <a:pt x="2338" y="2152"/>
                    <a:pt x="2340" y="2149"/>
                  </a:cubicBezTo>
                  <a:cubicBezTo>
                    <a:pt x="2347" y="2137"/>
                    <a:pt x="2353" y="2125"/>
                    <a:pt x="2359" y="2112"/>
                  </a:cubicBezTo>
                  <a:cubicBezTo>
                    <a:pt x="2364" y="2100"/>
                    <a:pt x="2370" y="2088"/>
                    <a:pt x="2368" y="2073"/>
                  </a:cubicBezTo>
                  <a:close/>
                  <a:moveTo>
                    <a:pt x="2373" y="738"/>
                  </a:moveTo>
                  <a:cubicBezTo>
                    <a:pt x="2373" y="738"/>
                    <a:pt x="2372" y="737"/>
                    <a:pt x="2372" y="737"/>
                  </a:cubicBezTo>
                  <a:cubicBezTo>
                    <a:pt x="2370" y="736"/>
                    <a:pt x="2367" y="736"/>
                    <a:pt x="2364" y="737"/>
                  </a:cubicBezTo>
                  <a:cubicBezTo>
                    <a:pt x="2351" y="742"/>
                    <a:pt x="2340" y="757"/>
                    <a:pt x="2331" y="770"/>
                  </a:cubicBezTo>
                  <a:cubicBezTo>
                    <a:pt x="2319" y="787"/>
                    <a:pt x="2304" y="823"/>
                    <a:pt x="2307" y="830"/>
                  </a:cubicBezTo>
                  <a:cubicBezTo>
                    <a:pt x="2310" y="836"/>
                    <a:pt x="2348" y="811"/>
                    <a:pt x="2363" y="791"/>
                  </a:cubicBezTo>
                  <a:cubicBezTo>
                    <a:pt x="2371" y="780"/>
                    <a:pt x="2386" y="758"/>
                    <a:pt x="2377" y="742"/>
                  </a:cubicBezTo>
                  <a:cubicBezTo>
                    <a:pt x="2376" y="740"/>
                    <a:pt x="2375" y="739"/>
                    <a:pt x="2373" y="738"/>
                  </a:cubicBezTo>
                  <a:close/>
                  <a:moveTo>
                    <a:pt x="2318" y="2035"/>
                  </a:moveTo>
                  <a:cubicBezTo>
                    <a:pt x="2319" y="2021"/>
                    <a:pt x="2320" y="1998"/>
                    <a:pt x="2308" y="1991"/>
                  </a:cubicBezTo>
                  <a:cubicBezTo>
                    <a:pt x="2303" y="1988"/>
                    <a:pt x="2296" y="1990"/>
                    <a:pt x="2292" y="1995"/>
                  </a:cubicBezTo>
                  <a:cubicBezTo>
                    <a:pt x="2288" y="2000"/>
                    <a:pt x="2286" y="2007"/>
                    <a:pt x="2285" y="2015"/>
                  </a:cubicBezTo>
                  <a:cubicBezTo>
                    <a:pt x="2286" y="2040"/>
                    <a:pt x="2289" y="2065"/>
                    <a:pt x="2292" y="2089"/>
                  </a:cubicBezTo>
                  <a:cubicBezTo>
                    <a:pt x="2294" y="2099"/>
                    <a:pt x="2295" y="2109"/>
                    <a:pt x="2297" y="2119"/>
                  </a:cubicBezTo>
                  <a:cubicBezTo>
                    <a:pt x="2298" y="2122"/>
                    <a:pt x="2301" y="2140"/>
                    <a:pt x="2305" y="2132"/>
                  </a:cubicBezTo>
                  <a:cubicBezTo>
                    <a:pt x="2307" y="2128"/>
                    <a:pt x="2308" y="2122"/>
                    <a:pt x="2309" y="2117"/>
                  </a:cubicBezTo>
                  <a:cubicBezTo>
                    <a:pt x="2311" y="2106"/>
                    <a:pt x="2312" y="2096"/>
                    <a:pt x="2313" y="2086"/>
                  </a:cubicBezTo>
                  <a:cubicBezTo>
                    <a:pt x="2316" y="2069"/>
                    <a:pt x="2317" y="2052"/>
                    <a:pt x="2318" y="2035"/>
                  </a:cubicBezTo>
                  <a:close/>
                  <a:moveTo>
                    <a:pt x="2248" y="2146"/>
                  </a:moveTo>
                  <a:cubicBezTo>
                    <a:pt x="2243" y="2144"/>
                    <a:pt x="2237" y="2145"/>
                    <a:pt x="2234" y="2151"/>
                  </a:cubicBezTo>
                  <a:cubicBezTo>
                    <a:pt x="2233" y="2153"/>
                    <a:pt x="2232" y="2156"/>
                    <a:pt x="2232" y="2158"/>
                  </a:cubicBezTo>
                  <a:cubicBezTo>
                    <a:pt x="2262" y="2158"/>
                    <a:pt x="2262" y="2158"/>
                    <a:pt x="2262" y="2158"/>
                  </a:cubicBezTo>
                  <a:cubicBezTo>
                    <a:pt x="2261" y="2158"/>
                    <a:pt x="2261" y="2157"/>
                    <a:pt x="2260" y="2157"/>
                  </a:cubicBezTo>
                  <a:cubicBezTo>
                    <a:pt x="2257" y="2152"/>
                    <a:pt x="2253" y="2147"/>
                    <a:pt x="2248" y="2146"/>
                  </a:cubicBezTo>
                  <a:close/>
                  <a:moveTo>
                    <a:pt x="2280" y="2105"/>
                  </a:moveTo>
                  <a:cubicBezTo>
                    <a:pt x="2275" y="2091"/>
                    <a:pt x="2270" y="2067"/>
                    <a:pt x="2256" y="2063"/>
                  </a:cubicBezTo>
                  <a:cubicBezTo>
                    <a:pt x="2252" y="2061"/>
                    <a:pt x="2247" y="2062"/>
                    <a:pt x="2244" y="2067"/>
                  </a:cubicBezTo>
                  <a:cubicBezTo>
                    <a:pt x="2240" y="2072"/>
                    <a:pt x="2240" y="2080"/>
                    <a:pt x="2242" y="2087"/>
                  </a:cubicBezTo>
                  <a:cubicBezTo>
                    <a:pt x="2248" y="2108"/>
                    <a:pt x="2256" y="2129"/>
                    <a:pt x="2266" y="2147"/>
                  </a:cubicBezTo>
                  <a:cubicBezTo>
                    <a:pt x="2268" y="2151"/>
                    <a:pt x="2270" y="2155"/>
                    <a:pt x="2272" y="2158"/>
                  </a:cubicBezTo>
                  <a:cubicBezTo>
                    <a:pt x="2294" y="2158"/>
                    <a:pt x="2294" y="2158"/>
                    <a:pt x="2294" y="2158"/>
                  </a:cubicBezTo>
                  <a:cubicBezTo>
                    <a:pt x="2293" y="2158"/>
                    <a:pt x="2293" y="2157"/>
                    <a:pt x="2293" y="2156"/>
                  </a:cubicBezTo>
                  <a:cubicBezTo>
                    <a:pt x="2290" y="2139"/>
                    <a:pt x="2285" y="2122"/>
                    <a:pt x="2280" y="2105"/>
                  </a:cubicBezTo>
                  <a:close/>
                  <a:moveTo>
                    <a:pt x="2373" y="2149"/>
                  </a:moveTo>
                  <a:cubicBezTo>
                    <a:pt x="2373" y="2149"/>
                    <a:pt x="2372" y="2148"/>
                    <a:pt x="2372" y="2148"/>
                  </a:cubicBezTo>
                  <a:cubicBezTo>
                    <a:pt x="2370" y="2147"/>
                    <a:pt x="2367" y="2147"/>
                    <a:pt x="2364" y="2148"/>
                  </a:cubicBezTo>
                  <a:cubicBezTo>
                    <a:pt x="2359" y="2150"/>
                    <a:pt x="2354" y="2154"/>
                    <a:pt x="2349" y="2158"/>
                  </a:cubicBezTo>
                  <a:cubicBezTo>
                    <a:pt x="2379" y="2158"/>
                    <a:pt x="2379" y="2158"/>
                    <a:pt x="2379" y="2158"/>
                  </a:cubicBezTo>
                  <a:cubicBezTo>
                    <a:pt x="2378" y="2157"/>
                    <a:pt x="2378" y="2155"/>
                    <a:pt x="2377" y="2153"/>
                  </a:cubicBezTo>
                  <a:cubicBezTo>
                    <a:pt x="2376" y="2151"/>
                    <a:pt x="2375" y="2150"/>
                    <a:pt x="2373" y="2149"/>
                  </a:cubicBezTo>
                  <a:close/>
                  <a:moveTo>
                    <a:pt x="2373" y="32"/>
                  </a:moveTo>
                  <a:cubicBezTo>
                    <a:pt x="2373" y="32"/>
                    <a:pt x="2372" y="32"/>
                    <a:pt x="2372" y="32"/>
                  </a:cubicBezTo>
                  <a:cubicBezTo>
                    <a:pt x="2370" y="30"/>
                    <a:pt x="2367" y="31"/>
                    <a:pt x="2364" y="32"/>
                  </a:cubicBezTo>
                  <a:cubicBezTo>
                    <a:pt x="2351" y="37"/>
                    <a:pt x="2340" y="51"/>
                    <a:pt x="2331" y="65"/>
                  </a:cubicBezTo>
                  <a:cubicBezTo>
                    <a:pt x="2319" y="82"/>
                    <a:pt x="2304" y="118"/>
                    <a:pt x="2307" y="124"/>
                  </a:cubicBezTo>
                  <a:cubicBezTo>
                    <a:pt x="2310" y="130"/>
                    <a:pt x="2348" y="105"/>
                    <a:pt x="2363" y="85"/>
                  </a:cubicBezTo>
                  <a:cubicBezTo>
                    <a:pt x="2371" y="74"/>
                    <a:pt x="2386" y="52"/>
                    <a:pt x="2377" y="36"/>
                  </a:cubicBezTo>
                  <a:cubicBezTo>
                    <a:pt x="2376" y="35"/>
                    <a:pt x="2375" y="33"/>
                    <a:pt x="2373" y="32"/>
                  </a:cubicBezTo>
                  <a:close/>
                  <a:moveTo>
                    <a:pt x="3525" y="1794"/>
                  </a:moveTo>
                  <a:cubicBezTo>
                    <a:pt x="3525" y="1794"/>
                    <a:pt x="3524" y="1794"/>
                    <a:pt x="3524" y="1794"/>
                  </a:cubicBezTo>
                  <a:cubicBezTo>
                    <a:pt x="3522" y="1792"/>
                    <a:pt x="3519" y="1793"/>
                    <a:pt x="3516" y="1794"/>
                  </a:cubicBezTo>
                  <a:cubicBezTo>
                    <a:pt x="3503" y="1799"/>
                    <a:pt x="3492" y="1813"/>
                    <a:pt x="3483" y="1827"/>
                  </a:cubicBezTo>
                  <a:cubicBezTo>
                    <a:pt x="3471" y="1844"/>
                    <a:pt x="3456" y="1880"/>
                    <a:pt x="3459" y="1886"/>
                  </a:cubicBezTo>
                  <a:cubicBezTo>
                    <a:pt x="3462" y="1892"/>
                    <a:pt x="3500" y="1868"/>
                    <a:pt x="3515" y="1847"/>
                  </a:cubicBezTo>
                  <a:cubicBezTo>
                    <a:pt x="3523" y="1836"/>
                    <a:pt x="3538" y="1814"/>
                    <a:pt x="3529" y="1799"/>
                  </a:cubicBezTo>
                  <a:cubicBezTo>
                    <a:pt x="3528" y="1797"/>
                    <a:pt x="3527" y="1795"/>
                    <a:pt x="3525" y="1794"/>
                  </a:cubicBezTo>
                  <a:close/>
                  <a:moveTo>
                    <a:pt x="3525" y="1091"/>
                  </a:moveTo>
                  <a:cubicBezTo>
                    <a:pt x="3525" y="1090"/>
                    <a:pt x="3524" y="1090"/>
                    <a:pt x="3524" y="1090"/>
                  </a:cubicBezTo>
                  <a:cubicBezTo>
                    <a:pt x="3522" y="1089"/>
                    <a:pt x="3519" y="1089"/>
                    <a:pt x="3516" y="1090"/>
                  </a:cubicBezTo>
                  <a:cubicBezTo>
                    <a:pt x="3503" y="1095"/>
                    <a:pt x="3492" y="1110"/>
                    <a:pt x="3483" y="1123"/>
                  </a:cubicBezTo>
                  <a:cubicBezTo>
                    <a:pt x="3471" y="1140"/>
                    <a:pt x="3456" y="1176"/>
                    <a:pt x="3459" y="1182"/>
                  </a:cubicBezTo>
                  <a:cubicBezTo>
                    <a:pt x="3462" y="1189"/>
                    <a:pt x="3500" y="1164"/>
                    <a:pt x="3515" y="1143"/>
                  </a:cubicBezTo>
                  <a:cubicBezTo>
                    <a:pt x="3523" y="1132"/>
                    <a:pt x="3538" y="1111"/>
                    <a:pt x="3529" y="1095"/>
                  </a:cubicBezTo>
                  <a:cubicBezTo>
                    <a:pt x="3528" y="1093"/>
                    <a:pt x="3527" y="1092"/>
                    <a:pt x="3525" y="1091"/>
                  </a:cubicBezTo>
                  <a:close/>
                  <a:moveTo>
                    <a:pt x="3475" y="1818"/>
                  </a:moveTo>
                  <a:cubicBezTo>
                    <a:pt x="3481" y="1810"/>
                    <a:pt x="3487" y="1802"/>
                    <a:pt x="3492" y="1794"/>
                  </a:cubicBezTo>
                  <a:cubicBezTo>
                    <a:pt x="3499" y="1782"/>
                    <a:pt x="3505" y="1770"/>
                    <a:pt x="3511" y="1758"/>
                  </a:cubicBezTo>
                  <a:cubicBezTo>
                    <a:pt x="3516" y="1745"/>
                    <a:pt x="3522" y="1733"/>
                    <a:pt x="3520" y="1718"/>
                  </a:cubicBezTo>
                  <a:cubicBezTo>
                    <a:pt x="3520" y="1715"/>
                    <a:pt x="3519" y="1712"/>
                    <a:pt x="3517" y="1710"/>
                  </a:cubicBezTo>
                  <a:cubicBezTo>
                    <a:pt x="3515" y="1707"/>
                    <a:pt x="3512" y="1707"/>
                    <a:pt x="3509" y="1708"/>
                  </a:cubicBezTo>
                  <a:cubicBezTo>
                    <a:pt x="3502" y="1710"/>
                    <a:pt x="3498" y="1716"/>
                    <a:pt x="3494" y="1722"/>
                  </a:cubicBezTo>
                  <a:cubicBezTo>
                    <a:pt x="3489" y="1730"/>
                    <a:pt x="3484" y="1738"/>
                    <a:pt x="3481" y="1746"/>
                  </a:cubicBezTo>
                  <a:cubicBezTo>
                    <a:pt x="3475" y="1761"/>
                    <a:pt x="3471" y="1776"/>
                    <a:pt x="3466" y="1792"/>
                  </a:cubicBezTo>
                  <a:cubicBezTo>
                    <a:pt x="3462" y="1806"/>
                    <a:pt x="3453" y="1833"/>
                    <a:pt x="3457" y="1837"/>
                  </a:cubicBezTo>
                  <a:cubicBezTo>
                    <a:pt x="3460" y="1841"/>
                    <a:pt x="3470" y="1826"/>
                    <a:pt x="3475" y="1818"/>
                  </a:cubicBezTo>
                  <a:close/>
                  <a:moveTo>
                    <a:pt x="3434" y="1840"/>
                  </a:moveTo>
                  <a:cubicBezTo>
                    <a:pt x="3428" y="1827"/>
                    <a:pt x="3421" y="1814"/>
                    <a:pt x="3412" y="1802"/>
                  </a:cubicBezTo>
                  <a:cubicBezTo>
                    <a:pt x="3409" y="1797"/>
                    <a:pt x="3405" y="1793"/>
                    <a:pt x="3400" y="1791"/>
                  </a:cubicBezTo>
                  <a:cubicBezTo>
                    <a:pt x="3395" y="1789"/>
                    <a:pt x="3389" y="1791"/>
                    <a:pt x="3386" y="1796"/>
                  </a:cubicBezTo>
                  <a:cubicBezTo>
                    <a:pt x="3384" y="1799"/>
                    <a:pt x="3383" y="1804"/>
                    <a:pt x="3384" y="1808"/>
                  </a:cubicBezTo>
                  <a:cubicBezTo>
                    <a:pt x="3384" y="1812"/>
                    <a:pt x="3385" y="1816"/>
                    <a:pt x="3386" y="1820"/>
                  </a:cubicBezTo>
                  <a:cubicBezTo>
                    <a:pt x="3397" y="1849"/>
                    <a:pt x="3417" y="1869"/>
                    <a:pt x="3437" y="1886"/>
                  </a:cubicBezTo>
                  <a:cubicBezTo>
                    <a:pt x="3439" y="1887"/>
                    <a:pt x="3441" y="1889"/>
                    <a:pt x="3443" y="1889"/>
                  </a:cubicBezTo>
                  <a:cubicBezTo>
                    <a:pt x="3444" y="1890"/>
                    <a:pt x="3445" y="1890"/>
                    <a:pt x="3445" y="1890"/>
                  </a:cubicBezTo>
                  <a:cubicBezTo>
                    <a:pt x="3447" y="1889"/>
                    <a:pt x="3448" y="1889"/>
                    <a:pt x="3449" y="1888"/>
                  </a:cubicBezTo>
                  <a:cubicBezTo>
                    <a:pt x="3453" y="1883"/>
                    <a:pt x="3447" y="1869"/>
                    <a:pt x="3446" y="1865"/>
                  </a:cubicBezTo>
                  <a:cubicBezTo>
                    <a:pt x="3442" y="1856"/>
                    <a:pt x="3438" y="1848"/>
                    <a:pt x="3434" y="1840"/>
                  </a:cubicBezTo>
                  <a:close/>
                  <a:moveTo>
                    <a:pt x="3457" y="1778"/>
                  </a:moveTo>
                  <a:cubicBezTo>
                    <a:pt x="3459" y="1773"/>
                    <a:pt x="3460" y="1767"/>
                    <a:pt x="3461" y="1762"/>
                  </a:cubicBezTo>
                  <a:cubicBezTo>
                    <a:pt x="3463" y="1752"/>
                    <a:pt x="3464" y="1742"/>
                    <a:pt x="3465" y="1731"/>
                  </a:cubicBezTo>
                  <a:cubicBezTo>
                    <a:pt x="3468" y="1715"/>
                    <a:pt x="3469" y="1698"/>
                    <a:pt x="3470" y="1680"/>
                  </a:cubicBezTo>
                  <a:cubicBezTo>
                    <a:pt x="3471" y="1666"/>
                    <a:pt x="3472" y="1643"/>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4"/>
                  </a:cubicBezTo>
                  <a:cubicBezTo>
                    <a:pt x="3450" y="1767"/>
                    <a:pt x="3453" y="1786"/>
                    <a:pt x="3457" y="1778"/>
                  </a:cubicBezTo>
                  <a:close/>
                  <a:moveTo>
                    <a:pt x="3432" y="1751"/>
                  </a:moveTo>
                  <a:cubicBezTo>
                    <a:pt x="3427" y="1736"/>
                    <a:pt x="3422" y="1713"/>
                    <a:pt x="3408" y="1708"/>
                  </a:cubicBezTo>
                  <a:cubicBezTo>
                    <a:pt x="3404" y="1706"/>
                    <a:pt x="3399" y="1707"/>
                    <a:pt x="3396" y="1712"/>
                  </a:cubicBezTo>
                  <a:cubicBezTo>
                    <a:pt x="3392" y="1717"/>
                    <a:pt x="3392" y="1726"/>
                    <a:pt x="3394" y="1733"/>
                  </a:cubicBezTo>
                  <a:cubicBezTo>
                    <a:pt x="3400" y="1754"/>
                    <a:pt x="3408" y="1774"/>
                    <a:pt x="3418" y="1793"/>
                  </a:cubicBezTo>
                  <a:cubicBezTo>
                    <a:pt x="3423" y="1802"/>
                    <a:pt x="3428" y="1811"/>
                    <a:pt x="3434" y="1819"/>
                  </a:cubicBezTo>
                  <a:cubicBezTo>
                    <a:pt x="3437" y="1823"/>
                    <a:pt x="3451" y="1848"/>
                    <a:pt x="3451" y="1838"/>
                  </a:cubicBezTo>
                  <a:cubicBezTo>
                    <a:pt x="3451" y="1826"/>
                    <a:pt x="3448" y="1813"/>
                    <a:pt x="3445" y="1802"/>
                  </a:cubicBezTo>
                  <a:cubicBezTo>
                    <a:pt x="3442" y="1784"/>
                    <a:pt x="3437" y="1767"/>
                    <a:pt x="3432" y="1751"/>
                  </a:cubicBezTo>
                  <a:close/>
                  <a:moveTo>
                    <a:pt x="1221" y="382"/>
                  </a:moveTo>
                  <a:cubicBezTo>
                    <a:pt x="1221" y="382"/>
                    <a:pt x="1220" y="382"/>
                    <a:pt x="1220" y="381"/>
                  </a:cubicBezTo>
                  <a:cubicBezTo>
                    <a:pt x="1218" y="380"/>
                    <a:pt x="1215" y="380"/>
                    <a:pt x="1212" y="381"/>
                  </a:cubicBezTo>
                  <a:cubicBezTo>
                    <a:pt x="1199" y="387"/>
                    <a:pt x="1188" y="401"/>
                    <a:pt x="1179" y="415"/>
                  </a:cubicBezTo>
                  <a:cubicBezTo>
                    <a:pt x="1168" y="432"/>
                    <a:pt x="1152" y="468"/>
                    <a:pt x="1155" y="474"/>
                  </a:cubicBezTo>
                  <a:cubicBezTo>
                    <a:pt x="1158" y="480"/>
                    <a:pt x="1196" y="455"/>
                    <a:pt x="1211" y="435"/>
                  </a:cubicBezTo>
                  <a:cubicBezTo>
                    <a:pt x="1219" y="424"/>
                    <a:pt x="1234" y="402"/>
                    <a:pt x="1225" y="386"/>
                  </a:cubicBezTo>
                  <a:cubicBezTo>
                    <a:pt x="1224" y="385"/>
                    <a:pt x="1223" y="383"/>
                    <a:pt x="1221" y="382"/>
                  </a:cubicBezTo>
                  <a:close/>
                  <a:moveTo>
                    <a:pt x="69" y="2149"/>
                  </a:moveTo>
                  <a:cubicBezTo>
                    <a:pt x="69" y="2149"/>
                    <a:pt x="68" y="2148"/>
                    <a:pt x="68" y="2148"/>
                  </a:cubicBezTo>
                  <a:cubicBezTo>
                    <a:pt x="66" y="2147"/>
                    <a:pt x="63" y="2147"/>
                    <a:pt x="60" y="2148"/>
                  </a:cubicBezTo>
                  <a:cubicBezTo>
                    <a:pt x="55" y="2150"/>
                    <a:pt x="50" y="2154"/>
                    <a:pt x="45" y="2158"/>
                  </a:cubicBezTo>
                  <a:cubicBezTo>
                    <a:pt x="75" y="2158"/>
                    <a:pt x="75" y="2158"/>
                    <a:pt x="75" y="2158"/>
                  </a:cubicBezTo>
                  <a:cubicBezTo>
                    <a:pt x="74" y="2157"/>
                    <a:pt x="74" y="2155"/>
                    <a:pt x="73" y="2153"/>
                  </a:cubicBezTo>
                  <a:cubicBezTo>
                    <a:pt x="72" y="2151"/>
                    <a:pt x="71" y="2150"/>
                    <a:pt x="69" y="2149"/>
                  </a:cubicBezTo>
                  <a:close/>
                  <a:moveTo>
                    <a:pt x="69" y="1443"/>
                  </a:moveTo>
                  <a:cubicBezTo>
                    <a:pt x="69" y="1443"/>
                    <a:pt x="68" y="1443"/>
                    <a:pt x="68" y="1443"/>
                  </a:cubicBezTo>
                  <a:cubicBezTo>
                    <a:pt x="66" y="1441"/>
                    <a:pt x="63" y="1442"/>
                    <a:pt x="60" y="1443"/>
                  </a:cubicBezTo>
                  <a:cubicBezTo>
                    <a:pt x="47" y="1448"/>
                    <a:pt x="36" y="1463"/>
                    <a:pt x="27" y="1476"/>
                  </a:cubicBezTo>
                  <a:cubicBezTo>
                    <a:pt x="16" y="1493"/>
                    <a:pt x="0" y="1529"/>
                    <a:pt x="3" y="1535"/>
                  </a:cubicBezTo>
                  <a:cubicBezTo>
                    <a:pt x="6" y="1542"/>
                    <a:pt x="44" y="1517"/>
                    <a:pt x="59" y="1496"/>
                  </a:cubicBezTo>
                  <a:cubicBezTo>
                    <a:pt x="67" y="1485"/>
                    <a:pt x="82" y="1463"/>
                    <a:pt x="73" y="1448"/>
                  </a:cubicBezTo>
                  <a:cubicBezTo>
                    <a:pt x="72" y="1446"/>
                    <a:pt x="71" y="1444"/>
                    <a:pt x="69" y="1443"/>
                  </a:cubicBezTo>
                  <a:close/>
                  <a:moveTo>
                    <a:pt x="64" y="2073"/>
                  </a:moveTo>
                  <a:cubicBezTo>
                    <a:pt x="64" y="2070"/>
                    <a:pt x="63" y="2067"/>
                    <a:pt x="62" y="2064"/>
                  </a:cubicBezTo>
                  <a:cubicBezTo>
                    <a:pt x="59" y="2062"/>
                    <a:pt x="56" y="2061"/>
                    <a:pt x="53" y="2062"/>
                  </a:cubicBezTo>
                  <a:cubicBezTo>
                    <a:pt x="46" y="2064"/>
                    <a:pt x="42" y="2070"/>
                    <a:pt x="38" y="2077"/>
                  </a:cubicBezTo>
                  <a:cubicBezTo>
                    <a:pt x="33" y="2085"/>
                    <a:pt x="28" y="2092"/>
                    <a:pt x="25" y="2101"/>
                  </a:cubicBezTo>
                  <a:cubicBezTo>
                    <a:pt x="19" y="2116"/>
                    <a:pt x="15" y="2131"/>
                    <a:pt x="10" y="2146"/>
                  </a:cubicBezTo>
                  <a:cubicBezTo>
                    <a:pt x="9" y="2150"/>
                    <a:pt x="8" y="2154"/>
                    <a:pt x="6" y="2158"/>
                  </a:cubicBezTo>
                  <a:cubicBezTo>
                    <a:pt x="30" y="2158"/>
                    <a:pt x="30" y="2158"/>
                    <a:pt x="30" y="2158"/>
                  </a:cubicBezTo>
                  <a:cubicBezTo>
                    <a:pt x="32" y="2155"/>
                    <a:pt x="34" y="2152"/>
                    <a:pt x="36" y="2149"/>
                  </a:cubicBezTo>
                  <a:cubicBezTo>
                    <a:pt x="43" y="2137"/>
                    <a:pt x="49" y="2125"/>
                    <a:pt x="55" y="2112"/>
                  </a:cubicBezTo>
                  <a:cubicBezTo>
                    <a:pt x="60" y="2100"/>
                    <a:pt x="66" y="2088"/>
                    <a:pt x="64" y="2073"/>
                  </a:cubicBezTo>
                  <a:close/>
                  <a:moveTo>
                    <a:pt x="19" y="1467"/>
                  </a:moveTo>
                  <a:cubicBezTo>
                    <a:pt x="25" y="1460"/>
                    <a:pt x="31" y="1451"/>
                    <a:pt x="36" y="1443"/>
                  </a:cubicBezTo>
                  <a:cubicBezTo>
                    <a:pt x="43" y="1432"/>
                    <a:pt x="49" y="1420"/>
                    <a:pt x="55" y="1407"/>
                  </a:cubicBezTo>
                  <a:cubicBezTo>
                    <a:pt x="60" y="1395"/>
                    <a:pt x="66" y="1382"/>
                    <a:pt x="64" y="1367"/>
                  </a:cubicBezTo>
                  <a:cubicBezTo>
                    <a:pt x="64" y="1364"/>
                    <a:pt x="63" y="1361"/>
                    <a:pt x="62" y="1359"/>
                  </a:cubicBezTo>
                  <a:cubicBezTo>
                    <a:pt x="59" y="1356"/>
                    <a:pt x="56" y="1356"/>
                    <a:pt x="53" y="1357"/>
                  </a:cubicBezTo>
                  <a:cubicBezTo>
                    <a:pt x="46" y="1359"/>
                    <a:pt x="42" y="1365"/>
                    <a:pt x="38" y="1371"/>
                  </a:cubicBezTo>
                  <a:cubicBezTo>
                    <a:pt x="33" y="1379"/>
                    <a:pt x="28" y="1387"/>
                    <a:pt x="25" y="1396"/>
                  </a:cubicBezTo>
                  <a:cubicBezTo>
                    <a:pt x="19" y="1410"/>
                    <a:pt x="15" y="1425"/>
                    <a:pt x="10" y="1441"/>
                  </a:cubicBezTo>
                  <a:cubicBezTo>
                    <a:pt x="8" y="1449"/>
                    <a:pt x="4" y="1461"/>
                    <a:pt x="2" y="1470"/>
                  </a:cubicBezTo>
                  <a:cubicBezTo>
                    <a:pt x="2" y="1487"/>
                    <a:pt x="2" y="1487"/>
                    <a:pt x="2" y="1487"/>
                  </a:cubicBezTo>
                  <a:cubicBezTo>
                    <a:pt x="6" y="1488"/>
                    <a:pt x="14" y="1474"/>
                    <a:pt x="19" y="1467"/>
                  </a:cubicBezTo>
                  <a:close/>
                  <a:moveTo>
                    <a:pt x="9" y="1381"/>
                  </a:moveTo>
                  <a:cubicBezTo>
                    <a:pt x="12" y="1364"/>
                    <a:pt x="14" y="1347"/>
                    <a:pt x="14" y="1330"/>
                  </a:cubicBezTo>
                  <a:cubicBezTo>
                    <a:pt x="15" y="1315"/>
                    <a:pt x="16" y="1293"/>
                    <a:pt x="4" y="1285"/>
                  </a:cubicBezTo>
                  <a:cubicBezTo>
                    <a:pt x="3" y="1285"/>
                    <a:pt x="2" y="1285"/>
                    <a:pt x="2" y="1284"/>
                  </a:cubicBezTo>
                  <a:cubicBezTo>
                    <a:pt x="2" y="1425"/>
                    <a:pt x="2" y="1425"/>
                    <a:pt x="2" y="1425"/>
                  </a:cubicBezTo>
                  <a:cubicBezTo>
                    <a:pt x="3" y="1421"/>
                    <a:pt x="4" y="1415"/>
                    <a:pt x="5" y="1411"/>
                  </a:cubicBezTo>
                  <a:cubicBezTo>
                    <a:pt x="7" y="1401"/>
                    <a:pt x="8" y="1391"/>
                    <a:pt x="9" y="1381"/>
                  </a:cubicBezTo>
                  <a:close/>
                  <a:moveTo>
                    <a:pt x="69" y="738"/>
                  </a:moveTo>
                  <a:cubicBezTo>
                    <a:pt x="69" y="738"/>
                    <a:pt x="68" y="737"/>
                    <a:pt x="68" y="737"/>
                  </a:cubicBezTo>
                  <a:cubicBezTo>
                    <a:pt x="66" y="736"/>
                    <a:pt x="63" y="736"/>
                    <a:pt x="60" y="737"/>
                  </a:cubicBezTo>
                  <a:cubicBezTo>
                    <a:pt x="47" y="742"/>
                    <a:pt x="36" y="757"/>
                    <a:pt x="27" y="770"/>
                  </a:cubicBezTo>
                  <a:cubicBezTo>
                    <a:pt x="16" y="787"/>
                    <a:pt x="0" y="823"/>
                    <a:pt x="3" y="830"/>
                  </a:cubicBezTo>
                  <a:cubicBezTo>
                    <a:pt x="6" y="836"/>
                    <a:pt x="44" y="811"/>
                    <a:pt x="59" y="791"/>
                  </a:cubicBezTo>
                  <a:cubicBezTo>
                    <a:pt x="67" y="780"/>
                    <a:pt x="82" y="758"/>
                    <a:pt x="73" y="742"/>
                  </a:cubicBezTo>
                  <a:cubicBezTo>
                    <a:pt x="72" y="740"/>
                    <a:pt x="71" y="739"/>
                    <a:pt x="69" y="738"/>
                  </a:cubicBezTo>
                  <a:close/>
                  <a:moveTo>
                    <a:pt x="14" y="2035"/>
                  </a:moveTo>
                  <a:cubicBezTo>
                    <a:pt x="15" y="2021"/>
                    <a:pt x="16" y="1998"/>
                    <a:pt x="4" y="1991"/>
                  </a:cubicBezTo>
                  <a:cubicBezTo>
                    <a:pt x="3" y="1990"/>
                    <a:pt x="2" y="1990"/>
                    <a:pt x="2" y="1990"/>
                  </a:cubicBezTo>
                  <a:cubicBezTo>
                    <a:pt x="2" y="2131"/>
                    <a:pt x="2" y="2131"/>
                    <a:pt x="2" y="2131"/>
                  </a:cubicBezTo>
                  <a:cubicBezTo>
                    <a:pt x="3" y="2126"/>
                    <a:pt x="4" y="2121"/>
                    <a:pt x="5" y="2117"/>
                  </a:cubicBezTo>
                  <a:cubicBezTo>
                    <a:pt x="7" y="2106"/>
                    <a:pt x="8" y="2096"/>
                    <a:pt x="9" y="2086"/>
                  </a:cubicBezTo>
                  <a:cubicBezTo>
                    <a:pt x="12" y="2069"/>
                    <a:pt x="14" y="2052"/>
                    <a:pt x="14" y="2035"/>
                  </a:cubicBezTo>
                  <a:close/>
                  <a:moveTo>
                    <a:pt x="1153" y="1778"/>
                  </a:moveTo>
                  <a:cubicBezTo>
                    <a:pt x="1155" y="1773"/>
                    <a:pt x="1156" y="1767"/>
                    <a:pt x="1157" y="1762"/>
                  </a:cubicBezTo>
                  <a:cubicBezTo>
                    <a:pt x="1159" y="1752"/>
                    <a:pt x="1160" y="1742"/>
                    <a:pt x="1161" y="1731"/>
                  </a:cubicBezTo>
                  <a:cubicBezTo>
                    <a:pt x="1164" y="1715"/>
                    <a:pt x="1165" y="1698"/>
                    <a:pt x="1166" y="1680"/>
                  </a:cubicBezTo>
                  <a:cubicBezTo>
                    <a:pt x="1167" y="1666"/>
                    <a:pt x="1168" y="1643"/>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4"/>
                  </a:cubicBezTo>
                  <a:cubicBezTo>
                    <a:pt x="1146" y="1767"/>
                    <a:pt x="1149" y="1786"/>
                    <a:pt x="1153" y="1778"/>
                  </a:cubicBezTo>
                  <a:close/>
                  <a:moveTo>
                    <a:pt x="1171" y="1818"/>
                  </a:moveTo>
                  <a:cubicBezTo>
                    <a:pt x="1177" y="1810"/>
                    <a:pt x="1183" y="1802"/>
                    <a:pt x="1188" y="1794"/>
                  </a:cubicBezTo>
                  <a:cubicBezTo>
                    <a:pt x="1195" y="1782"/>
                    <a:pt x="1201" y="1770"/>
                    <a:pt x="1207" y="1758"/>
                  </a:cubicBezTo>
                  <a:cubicBezTo>
                    <a:pt x="1212" y="1745"/>
                    <a:pt x="1218" y="1733"/>
                    <a:pt x="1216" y="1718"/>
                  </a:cubicBezTo>
                  <a:cubicBezTo>
                    <a:pt x="1216" y="1715"/>
                    <a:pt x="1215" y="1712"/>
                    <a:pt x="1214" y="1710"/>
                  </a:cubicBezTo>
                  <a:cubicBezTo>
                    <a:pt x="1211" y="1707"/>
                    <a:pt x="1208" y="1707"/>
                    <a:pt x="1205" y="1708"/>
                  </a:cubicBezTo>
                  <a:cubicBezTo>
                    <a:pt x="1198" y="1710"/>
                    <a:pt x="1194" y="1716"/>
                    <a:pt x="1190" y="1722"/>
                  </a:cubicBezTo>
                  <a:cubicBezTo>
                    <a:pt x="1185" y="1730"/>
                    <a:pt x="1180" y="1738"/>
                    <a:pt x="1177" y="1746"/>
                  </a:cubicBezTo>
                  <a:cubicBezTo>
                    <a:pt x="1171" y="1761"/>
                    <a:pt x="1167" y="1776"/>
                    <a:pt x="1162" y="1792"/>
                  </a:cubicBezTo>
                  <a:cubicBezTo>
                    <a:pt x="1158" y="1806"/>
                    <a:pt x="1149" y="1833"/>
                    <a:pt x="1153" y="1837"/>
                  </a:cubicBezTo>
                  <a:cubicBezTo>
                    <a:pt x="1156" y="1841"/>
                    <a:pt x="1166" y="1826"/>
                    <a:pt x="1171" y="1818"/>
                  </a:cubicBezTo>
                  <a:close/>
                  <a:moveTo>
                    <a:pt x="1221" y="1091"/>
                  </a:moveTo>
                  <a:cubicBezTo>
                    <a:pt x="1221" y="1090"/>
                    <a:pt x="1220" y="1090"/>
                    <a:pt x="1220" y="1090"/>
                  </a:cubicBezTo>
                  <a:cubicBezTo>
                    <a:pt x="1218" y="1089"/>
                    <a:pt x="1215" y="1089"/>
                    <a:pt x="1212" y="1090"/>
                  </a:cubicBezTo>
                  <a:cubicBezTo>
                    <a:pt x="1199" y="1095"/>
                    <a:pt x="1188" y="1110"/>
                    <a:pt x="1179" y="1123"/>
                  </a:cubicBezTo>
                  <a:cubicBezTo>
                    <a:pt x="1168" y="1140"/>
                    <a:pt x="1152" y="1176"/>
                    <a:pt x="1155" y="1182"/>
                  </a:cubicBezTo>
                  <a:cubicBezTo>
                    <a:pt x="1158" y="1189"/>
                    <a:pt x="1196" y="1164"/>
                    <a:pt x="1211" y="1143"/>
                  </a:cubicBezTo>
                  <a:cubicBezTo>
                    <a:pt x="1219" y="1132"/>
                    <a:pt x="1234" y="1111"/>
                    <a:pt x="1225" y="1095"/>
                  </a:cubicBezTo>
                  <a:cubicBezTo>
                    <a:pt x="1224" y="1093"/>
                    <a:pt x="1223" y="1092"/>
                    <a:pt x="1221" y="1091"/>
                  </a:cubicBezTo>
                  <a:close/>
                  <a:moveTo>
                    <a:pt x="69" y="32"/>
                  </a:moveTo>
                  <a:cubicBezTo>
                    <a:pt x="69" y="32"/>
                    <a:pt x="68" y="32"/>
                    <a:pt x="68" y="32"/>
                  </a:cubicBezTo>
                  <a:cubicBezTo>
                    <a:pt x="66" y="30"/>
                    <a:pt x="63" y="31"/>
                    <a:pt x="60" y="32"/>
                  </a:cubicBezTo>
                  <a:cubicBezTo>
                    <a:pt x="47" y="37"/>
                    <a:pt x="36" y="51"/>
                    <a:pt x="27" y="65"/>
                  </a:cubicBezTo>
                  <a:cubicBezTo>
                    <a:pt x="16" y="82"/>
                    <a:pt x="0" y="118"/>
                    <a:pt x="3" y="124"/>
                  </a:cubicBezTo>
                  <a:cubicBezTo>
                    <a:pt x="6" y="130"/>
                    <a:pt x="44" y="105"/>
                    <a:pt x="59" y="85"/>
                  </a:cubicBezTo>
                  <a:cubicBezTo>
                    <a:pt x="67" y="74"/>
                    <a:pt x="82" y="52"/>
                    <a:pt x="73" y="36"/>
                  </a:cubicBezTo>
                  <a:cubicBezTo>
                    <a:pt x="72" y="35"/>
                    <a:pt x="71" y="33"/>
                    <a:pt x="69" y="32"/>
                  </a:cubicBezTo>
                  <a:close/>
                  <a:moveTo>
                    <a:pt x="1221" y="1794"/>
                  </a:moveTo>
                  <a:cubicBezTo>
                    <a:pt x="1221" y="1794"/>
                    <a:pt x="1220" y="1794"/>
                    <a:pt x="1220" y="1794"/>
                  </a:cubicBezTo>
                  <a:cubicBezTo>
                    <a:pt x="1218" y="1792"/>
                    <a:pt x="1215" y="1793"/>
                    <a:pt x="1212" y="1794"/>
                  </a:cubicBezTo>
                  <a:cubicBezTo>
                    <a:pt x="1199" y="1799"/>
                    <a:pt x="1188" y="1813"/>
                    <a:pt x="1179" y="1827"/>
                  </a:cubicBezTo>
                  <a:cubicBezTo>
                    <a:pt x="1168" y="1844"/>
                    <a:pt x="1152" y="1880"/>
                    <a:pt x="1155" y="1886"/>
                  </a:cubicBezTo>
                  <a:cubicBezTo>
                    <a:pt x="1158" y="1892"/>
                    <a:pt x="1196" y="1868"/>
                    <a:pt x="1211" y="1847"/>
                  </a:cubicBezTo>
                  <a:cubicBezTo>
                    <a:pt x="1219" y="1836"/>
                    <a:pt x="1234" y="1814"/>
                    <a:pt x="1225" y="1799"/>
                  </a:cubicBezTo>
                  <a:cubicBezTo>
                    <a:pt x="1224" y="1797"/>
                    <a:pt x="1223" y="1795"/>
                    <a:pt x="1221" y="1794"/>
                  </a:cubicBezTo>
                  <a:close/>
                  <a:moveTo>
                    <a:pt x="1130" y="1840"/>
                  </a:moveTo>
                  <a:cubicBezTo>
                    <a:pt x="1124" y="1827"/>
                    <a:pt x="1117" y="1814"/>
                    <a:pt x="1108" y="1802"/>
                  </a:cubicBezTo>
                  <a:cubicBezTo>
                    <a:pt x="1105" y="1797"/>
                    <a:pt x="1101" y="1793"/>
                    <a:pt x="1096" y="1791"/>
                  </a:cubicBezTo>
                  <a:cubicBezTo>
                    <a:pt x="1091" y="1789"/>
                    <a:pt x="1085" y="1791"/>
                    <a:pt x="1082" y="1796"/>
                  </a:cubicBezTo>
                  <a:cubicBezTo>
                    <a:pt x="1080" y="1799"/>
                    <a:pt x="1079" y="1804"/>
                    <a:pt x="1080" y="1808"/>
                  </a:cubicBezTo>
                  <a:cubicBezTo>
                    <a:pt x="1080" y="1812"/>
                    <a:pt x="1081" y="1816"/>
                    <a:pt x="1082" y="1820"/>
                  </a:cubicBezTo>
                  <a:cubicBezTo>
                    <a:pt x="1093" y="1849"/>
                    <a:pt x="1113" y="1869"/>
                    <a:pt x="1133" y="1886"/>
                  </a:cubicBezTo>
                  <a:cubicBezTo>
                    <a:pt x="1135" y="1887"/>
                    <a:pt x="1137" y="1889"/>
                    <a:pt x="1139" y="1889"/>
                  </a:cubicBezTo>
                  <a:cubicBezTo>
                    <a:pt x="1140" y="1890"/>
                    <a:pt x="1141" y="1890"/>
                    <a:pt x="1142" y="1890"/>
                  </a:cubicBezTo>
                  <a:cubicBezTo>
                    <a:pt x="1143" y="1889"/>
                    <a:pt x="1144" y="1889"/>
                    <a:pt x="1145" y="1888"/>
                  </a:cubicBezTo>
                  <a:cubicBezTo>
                    <a:pt x="1149" y="1883"/>
                    <a:pt x="1143" y="1869"/>
                    <a:pt x="1142" y="1865"/>
                  </a:cubicBezTo>
                  <a:cubicBezTo>
                    <a:pt x="1138" y="1856"/>
                    <a:pt x="1134" y="1848"/>
                    <a:pt x="1130" y="1840"/>
                  </a:cubicBezTo>
                  <a:close/>
                  <a:moveTo>
                    <a:pt x="1128" y="1751"/>
                  </a:moveTo>
                  <a:cubicBezTo>
                    <a:pt x="1124" y="1736"/>
                    <a:pt x="1118" y="1713"/>
                    <a:pt x="1104" y="1708"/>
                  </a:cubicBezTo>
                  <a:cubicBezTo>
                    <a:pt x="1100" y="1706"/>
                    <a:pt x="1095" y="1707"/>
                    <a:pt x="1092" y="1712"/>
                  </a:cubicBezTo>
                  <a:cubicBezTo>
                    <a:pt x="1088" y="1717"/>
                    <a:pt x="1088" y="1726"/>
                    <a:pt x="1090" y="1733"/>
                  </a:cubicBezTo>
                  <a:cubicBezTo>
                    <a:pt x="1096" y="1754"/>
                    <a:pt x="1104" y="1774"/>
                    <a:pt x="1114" y="1793"/>
                  </a:cubicBezTo>
                  <a:cubicBezTo>
                    <a:pt x="1119" y="1802"/>
                    <a:pt x="1125" y="1811"/>
                    <a:pt x="1130" y="1819"/>
                  </a:cubicBezTo>
                  <a:cubicBezTo>
                    <a:pt x="1133" y="1823"/>
                    <a:pt x="1147" y="1848"/>
                    <a:pt x="1147" y="1838"/>
                  </a:cubicBezTo>
                  <a:cubicBezTo>
                    <a:pt x="1147" y="1826"/>
                    <a:pt x="1144" y="1813"/>
                    <a:pt x="1141" y="1802"/>
                  </a:cubicBezTo>
                  <a:cubicBezTo>
                    <a:pt x="1138" y="1784"/>
                    <a:pt x="1133" y="1767"/>
                    <a:pt x="1128" y="1751"/>
                  </a:cubicBezTo>
                  <a:close/>
                </a:path>
              </a:pathLst>
            </a:custGeom>
            <a:solidFill>
              <a:schemeClr val="accent1"/>
            </a:solidFill>
            <a:ln w="9525">
              <a:noFill/>
              <a:round/>
              <a:headEnd/>
              <a:tailEnd/>
            </a:ln>
          </p:spPr>
        </p:sp>
        <p:sp>
          <p:nvSpPr>
            <p:cNvPr id="23" name="Freeform 9">
              <a:extLst>
                <a:ext uri="{FF2B5EF4-FFF2-40B4-BE49-F238E27FC236}">
                  <a16:creationId xmlns:a16="http://schemas.microsoft.com/office/drawing/2014/main" id="{E4BE3AA3-52FF-41A8-AC2B-BAC913E78D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82493" y="3378"/>
              <a:ext cx="11205925" cy="6851347"/>
            </a:xfrm>
            <a:custGeom>
              <a:avLst/>
              <a:gdLst/>
              <a:ahLst/>
              <a:cxnLst/>
              <a:rect l="0" t="0" r="r" b="b"/>
              <a:pathLst>
                <a:path w="3531" h="2158">
                  <a:moveTo>
                    <a:pt x="1203" y="57"/>
                  </a:moveTo>
                  <a:cubicBezTo>
                    <a:pt x="1206" y="61"/>
                    <a:pt x="1220" y="86"/>
                    <a:pt x="1220" y="75"/>
                  </a:cubicBezTo>
                  <a:cubicBezTo>
                    <a:pt x="1220" y="64"/>
                    <a:pt x="1217" y="51"/>
                    <a:pt x="1214" y="40"/>
                  </a:cubicBezTo>
                  <a:cubicBezTo>
                    <a:pt x="1211" y="26"/>
                    <a:pt x="1208" y="13"/>
                    <a:pt x="1205" y="0"/>
                  </a:cubicBezTo>
                  <a:cubicBezTo>
                    <a:pt x="1173" y="0"/>
                    <a:pt x="1173" y="0"/>
                    <a:pt x="1173" y="0"/>
                  </a:cubicBezTo>
                  <a:cubicBezTo>
                    <a:pt x="1177" y="11"/>
                    <a:pt x="1182" y="21"/>
                    <a:pt x="1187" y="31"/>
                  </a:cubicBezTo>
                  <a:cubicBezTo>
                    <a:pt x="1192" y="40"/>
                    <a:pt x="1198" y="49"/>
                    <a:pt x="1203" y="57"/>
                  </a:cubicBezTo>
                  <a:close/>
                  <a:moveTo>
                    <a:pt x="1226" y="16"/>
                  </a:moveTo>
                  <a:cubicBezTo>
                    <a:pt x="1228" y="11"/>
                    <a:pt x="1229" y="5"/>
                    <a:pt x="1230" y="0"/>
                  </a:cubicBezTo>
                  <a:cubicBezTo>
                    <a:pt x="1218" y="0"/>
                    <a:pt x="1218" y="0"/>
                    <a:pt x="1218" y="0"/>
                  </a:cubicBezTo>
                  <a:cubicBezTo>
                    <a:pt x="1218" y="1"/>
                    <a:pt x="1218" y="2"/>
                    <a:pt x="1218" y="2"/>
                  </a:cubicBezTo>
                  <a:cubicBezTo>
                    <a:pt x="1219" y="5"/>
                    <a:pt x="1222" y="24"/>
                    <a:pt x="1226" y="16"/>
                  </a:cubicBezTo>
                  <a:close/>
                  <a:moveTo>
                    <a:pt x="1155" y="58"/>
                  </a:moveTo>
                  <a:cubicBezTo>
                    <a:pt x="1166" y="87"/>
                    <a:pt x="1186" y="107"/>
                    <a:pt x="1206" y="124"/>
                  </a:cubicBezTo>
                  <a:cubicBezTo>
                    <a:pt x="1208" y="125"/>
                    <a:pt x="1210" y="127"/>
                    <a:pt x="1212" y="127"/>
                  </a:cubicBezTo>
                  <a:cubicBezTo>
                    <a:pt x="1213" y="128"/>
                    <a:pt x="1214" y="128"/>
                    <a:pt x="1215" y="128"/>
                  </a:cubicBezTo>
                  <a:cubicBezTo>
                    <a:pt x="1216" y="127"/>
                    <a:pt x="1217" y="127"/>
                    <a:pt x="1218" y="125"/>
                  </a:cubicBezTo>
                  <a:cubicBezTo>
                    <a:pt x="1222" y="121"/>
                    <a:pt x="1216" y="107"/>
                    <a:pt x="1215" y="102"/>
                  </a:cubicBezTo>
                  <a:cubicBezTo>
                    <a:pt x="1211" y="94"/>
                    <a:pt x="1207" y="86"/>
                    <a:pt x="1203" y="78"/>
                  </a:cubicBezTo>
                  <a:cubicBezTo>
                    <a:pt x="1197" y="65"/>
                    <a:pt x="1190" y="52"/>
                    <a:pt x="1181" y="40"/>
                  </a:cubicBezTo>
                  <a:cubicBezTo>
                    <a:pt x="1178" y="35"/>
                    <a:pt x="1174" y="31"/>
                    <a:pt x="1169" y="29"/>
                  </a:cubicBezTo>
                  <a:cubicBezTo>
                    <a:pt x="1164" y="27"/>
                    <a:pt x="1158" y="29"/>
                    <a:pt x="1155" y="34"/>
                  </a:cubicBezTo>
                  <a:cubicBezTo>
                    <a:pt x="1153" y="37"/>
                    <a:pt x="1152" y="42"/>
                    <a:pt x="1153" y="46"/>
                  </a:cubicBezTo>
                  <a:cubicBezTo>
                    <a:pt x="1153" y="50"/>
                    <a:pt x="1154" y="54"/>
                    <a:pt x="1155" y="58"/>
                  </a:cubicBezTo>
                  <a:close/>
                  <a:moveTo>
                    <a:pt x="1229" y="580"/>
                  </a:moveTo>
                  <a:cubicBezTo>
                    <a:pt x="1224" y="577"/>
                    <a:pt x="1217" y="579"/>
                    <a:pt x="1213" y="584"/>
                  </a:cubicBezTo>
                  <a:cubicBezTo>
                    <a:pt x="1209" y="589"/>
                    <a:pt x="1207" y="596"/>
                    <a:pt x="1206" y="603"/>
                  </a:cubicBezTo>
                  <a:cubicBezTo>
                    <a:pt x="1207" y="629"/>
                    <a:pt x="1210" y="653"/>
                    <a:pt x="1213" y="678"/>
                  </a:cubicBezTo>
                  <a:cubicBezTo>
                    <a:pt x="1215" y="688"/>
                    <a:pt x="1216" y="698"/>
                    <a:pt x="1218" y="708"/>
                  </a:cubicBezTo>
                  <a:cubicBezTo>
                    <a:pt x="1219" y="711"/>
                    <a:pt x="1222" y="729"/>
                    <a:pt x="1226" y="721"/>
                  </a:cubicBezTo>
                  <a:cubicBezTo>
                    <a:pt x="1228" y="717"/>
                    <a:pt x="1229" y="710"/>
                    <a:pt x="1230" y="705"/>
                  </a:cubicBezTo>
                  <a:cubicBezTo>
                    <a:pt x="1232" y="695"/>
                    <a:pt x="1233" y="685"/>
                    <a:pt x="1234" y="675"/>
                  </a:cubicBezTo>
                  <a:cubicBezTo>
                    <a:pt x="1237" y="658"/>
                    <a:pt x="1238" y="641"/>
                    <a:pt x="1239" y="624"/>
                  </a:cubicBezTo>
                  <a:cubicBezTo>
                    <a:pt x="1240" y="610"/>
                    <a:pt x="1241" y="587"/>
                    <a:pt x="1229" y="580"/>
                  </a:cubicBezTo>
                  <a:close/>
                  <a:moveTo>
                    <a:pt x="1201" y="694"/>
                  </a:moveTo>
                  <a:cubicBezTo>
                    <a:pt x="1197" y="680"/>
                    <a:pt x="1191" y="656"/>
                    <a:pt x="1177" y="651"/>
                  </a:cubicBezTo>
                  <a:cubicBezTo>
                    <a:pt x="1173" y="650"/>
                    <a:pt x="1168" y="651"/>
                    <a:pt x="1165" y="655"/>
                  </a:cubicBezTo>
                  <a:cubicBezTo>
                    <a:pt x="1161" y="661"/>
                    <a:pt x="1161" y="669"/>
                    <a:pt x="1163" y="676"/>
                  </a:cubicBezTo>
                  <a:cubicBezTo>
                    <a:pt x="1169" y="697"/>
                    <a:pt x="1177" y="718"/>
                    <a:pt x="1187" y="736"/>
                  </a:cubicBezTo>
                  <a:cubicBezTo>
                    <a:pt x="1192" y="745"/>
                    <a:pt x="1198" y="754"/>
                    <a:pt x="1203" y="763"/>
                  </a:cubicBezTo>
                  <a:cubicBezTo>
                    <a:pt x="1206" y="767"/>
                    <a:pt x="1220" y="791"/>
                    <a:pt x="1220" y="781"/>
                  </a:cubicBezTo>
                  <a:cubicBezTo>
                    <a:pt x="1220" y="769"/>
                    <a:pt x="1217" y="757"/>
                    <a:pt x="1214" y="745"/>
                  </a:cubicBezTo>
                  <a:cubicBezTo>
                    <a:pt x="1211" y="728"/>
                    <a:pt x="1206" y="711"/>
                    <a:pt x="1201" y="694"/>
                  </a:cubicBezTo>
                  <a:close/>
                  <a:moveTo>
                    <a:pt x="1244" y="762"/>
                  </a:moveTo>
                  <a:cubicBezTo>
                    <a:pt x="1250" y="754"/>
                    <a:pt x="1256" y="746"/>
                    <a:pt x="1261" y="737"/>
                  </a:cubicBezTo>
                  <a:cubicBezTo>
                    <a:pt x="1268" y="726"/>
                    <a:pt x="1274" y="714"/>
                    <a:pt x="1280" y="701"/>
                  </a:cubicBezTo>
                  <a:cubicBezTo>
                    <a:pt x="1285" y="689"/>
                    <a:pt x="1291" y="677"/>
                    <a:pt x="1289" y="662"/>
                  </a:cubicBezTo>
                  <a:cubicBezTo>
                    <a:pt x="1289" y="659"/>
                    <a:pt x="1288" y="655"/>
                    <a:pt x="1287" y="653"/>
                  </a:cubicBezTo>
                  <a:cubicBezTo>
                    <a:pt x="1284" y="650"/>
                    <a:pt x="1281" y="650"/>
                    <a:pt x="1278" y="651"/>
                  </a:cubicBezTo>
                  <a:cubicBezTo>
                    <a:pt x="1271" y="653"/>
                    <a:pt x="1267" y="659"/>
                    <a:pt x="1263" y="666"/>
                  </a:cubicBezTo>
                  <a:cubicBezTo>
                    <a:pt x="1258" y="673"/>
                    <a:pt x="1253" y="681"/>
                    <a:pt x="1250" y="690"/>
                  </a:cubicBezTo>
                  <a:cubicBezTo>
                    <a:pt x="1244" y="705"/>
                    <a:pt x="1240" y="720"/>
                    <a:pt x="1235" y="735"/>
                  </a:cubicBezTo>
                  <a:cubicBezTo>
                    <a:pt x="1231" y="750"/>
                    <a:pt x="1222" y="776"/>
                    <a:pt x="1226" y="780"/>
                  </a:cubicBezTo>
                  <a:cubicBezTo>
                    <a:pt x="1229" y="784"/>
                    <a:pt x="1239" y="769"/>
                    <a:pt x="1244" y="762"/>
                  </a:cubicBezTo>
                  <a:close/>
                  <a:moveTo>
                    <a:pt x="3" y="408"/>
                  </a:moveTo>
                  <a:cubicBezTo>
                    <a:pt x="14" y="437"/>
                    <a:pt x="34" y="457"/>
                    <a:pt x="54" y="474"/>
                  </a:cubicBezTo>
                  <a:cubicBezTo>
                    <a:pt x="56" y="475"/>
                    <a:pt x="58" y="477"/>
                    <a:pt x="60" y="477"/>
                  </a:cubicBezTo>
                  <a:cubicBezTo>
                    <a:pt x="61" y="478"/>
                    <a:pt x="62" y="478"/>
                    <a:pt x="63" y="477"/>
                  </a:cubicBezTo>
                  <a:cubicBezTo>
                    <a:pt x="64" y="477"/>
                    <a:pt x="65" y="477"/>
                    <a:pt x="66" y="475"/>
                  </a:cubicBezTo>
                  <a:cubicBezTo>
                    <a:pt x="70" y="470"/>
                    <a:pt x="64" y="457"/>
                    <a:pt x="63" y="452"/>
                  </a:cubicBezTo>
                  <a:cubicBezTo>
                    <a:pt x="59" y="444"/>
                    <a:pt x="55" y="436"/>
                    <a:pt x="51" y="428"/>
                  </a:cubicBezTo>
                  <a:cubicBezTo>
                    <a:pt x="45" y="415"/>
                    <a:pt x="38" y="402"/>
                    <a:pt x="29" y="390"/>
                  </a:cubicBezTo>
                  <a:cubicBezTo>
                    <a:pt x="26" y="385"/>
                    <a:pt x="22" y="380"/>
                    <a:pt x="17" y="379"/>
                  </a:cubicBezTo>
                  <a:cubicBezTo>
                    <a:pt x="12" y="377"/>
                    <a:pt x="6" y="379"/>
                    <a:pt x="3" y="384"/>
                  </a:cubicBezTo>
                  <a:cubicBezTo>
                    <a:pt x="1" y="387"/>
                    <a:pt x="0" y="392"/>
                    <a:pt x="1" y="396"/>
                  </a:cubicBezTo>
                  <a:cubicBezTo>
                    <a:pt x="1" y="400"/>
                    <a:pt x="2" y="404"/>
                    <a:pt x="3" y="408"/>
                  </a:cubicBezTo>
                  <a:close/>
                  <a:moveTo>
                    <a:pt x="1155" y="763"/>
                  </a:moveTo>
                  <a:cubicBezTo>
                    <a:pt x="1166" y="793"/>
                    <a:pt x="1186" y="812"/>
                    <a:pt x="1206" y="829"/>
                  </a:cubicBezTo>
                  <a:cubicBezTo>
                    <a:pt x="1208" y="831"/>
                    <a:pt x="1210" y="832"/>
                    <a:pt x="1212" y="833"/>
                  </a:cubicBezTo>
                  <a:cubicBezTo>
                    <a:pt x="1213" y="833"/>
                    <a:pt x="1214" y="833"/>
                    <a:pt x="1215" y="833"/>
                  </a:cubicBezTo>
                  <a:cubicBezTo>
                    <a:pt x="1216" y="833"/>
                    <a:pt x="1217" y="832"/>
                    <a:pt x="1218" y="831"/>
                  </a:cubicBezTo>
                  <a:cubicBezTo>
                    <a:pt x="1222" y="826"/>
                    <a:pt x="1216" y="813"/>
                    <a:pt x="1215" y="808"/>
                  </a:cubicBezTo>
                  <a:cubicBezTo>
                    <a:pt x="1211" y="800"/>
                    <a:pt x="1207" y="792"/>
                    <a:pt x="1203" y="784"/>
                  </a:cubicBezTo>
                  <a:cubicBezTo>
                    <a:pt x="1197" y="771"/>
                    <a:pt x="1190" y="757"/>
                    <a:pt x="1181" y="746"/>
                  </a:cubicBezTo>
                  <a:cubicBezTo>
                    <a:pt x="1178" y="741"/>
                    <a:pt x="1174" y="736"/>
                    <a:pt x="1169" y="734"/>
                  </a:cubicBezTo>
                  <a:cubicBezTo>
                    <a:pt x="1164" y="733"/>
                    <a:pt x="1158" y="734"/>
                    <a:pt x="1155" y="740"/>
                  </a:cubicBezTo>
                  <a:cubicBezTo>
                    <a:pt x="1153" y="743"/>
                    <a:pt x="1152" y="747"/>
                    <a:pt x="1153" y="751"/>
                  </a:cubicBezTo>
                  <a:cubicBezTo>
                    <a:pt x="1153" y="756"/>
                    <a:pt x="1154" y="759"/>
                    <a:pt x="1155" y="763"/>
                  </a:cubicBezTo>
                  <a:close/>
                  <a:moveTo>
                    <a:pt x="49" y="1047"/>
                  </a:moveTo>
                  <a:cubicBezTo>
                    <a:pt x="45" y="1032"/>
                    <a:pt x="39" y="1009"/>
                    <a:pt x="26" y="1004"/>
                  </a:cubicBezTo>
                  <a:cubicBezTo>
                    <a:pt x="21" y="1003"/>
                    <a:pt x="16" y="1004"/>
                    <a:pt x="13" y="1008"/>
                  </a:cubicBezTo>
                  <a:cubicBezTo>
                    <a:pt x="9" y="1014"/>
                    <a:pt x="9" y="1022"/>
                    <a:pt x="11" y="1029"/>
                  </a:cubicBezTo>
                  <a:cubicBezTo>
                    <a:pt x="17" y="1050"/>
                    <a:pt x="25" y="1070"/>
                    <a:pt x="35" y="1089"/>
                  </a:cubicBezTo>
                  <a:cubicBezTo>
                    <a:pt x="40" y="1098"/>
                    <a:pt x="46" y="1107"/>
                    <a:pt x="51" y="1116"/>
                  </a:cubicBezTo>
                  <a:cubicBezTo>
                    <a:pt x="54" y="1120"/>
                    <a:pt x="68" y="1144"/>
                    <a:pt x="68" y="1134"/>
                  </a:cubicBezTo>
                  <a:cubicBezTo>
                    <a:pt x="68" y="1122"/>
                    <a:pt x="65" y="1109"/>
                    <a:pt x="62" y="1098"/>
                  </a:cubicBezTo>
                  <a:cubicBezTo>
                    <a:pt x="59" y="1081"/>
                    <a:pt x="54" y="1064"/>
                    <a:pt x="49" y="1047"/>
                  </a:cubicBezTo>
                  <a:close/>
                  <a:moveTo>
                    <a:pt x="74" y="425"/>
                  </a:moveTo>
                  <a:cubicBezTo>
                    <a:pt x="77" y="429"/>
                    <a:pt x="87" y="413"/>
                    <a:pt x="92" y="406"/>
                  </a:cubicBezTo>
                  <a:cubicBezTo>
                    <a:pt x="98" y="398"/>
                    <a:pt x="104" y="390"/>
                    <a:pt x="109" y="382"/>
                  </a:cubicBezTo>
                  <a:cubicBezTo>
                    <a:pt x="116" y="370"/>
                    <a:pt x="122" y="358"/>
                    <a:pt x="128" y="346"/>
                  </a:cubicBezTo>
                  <a:cubicBezTo>
                    <a:pt x="133" y="333"/>
                    <a:pt x="139" y="321"/>
                    <a:pt x="137" y="306"/>
                  </a:cubicBezTo>
                  <a:cubicBezTo>
                    <a:pt x="137" y="303"/>
                    <a:pt x="136" y="300"/>
                    <a:pt x="135" y="298"/>
                  </a:cubicBezTo>
                  <a:cubicBezTo>
                    <a:pt x="132" y="295"/>
                    <a:pt x="129" y="295"/>
                    <a:pt x="126" y="295"/>
                  </a:cubicBezTo>
                  <a:cubicBezTo>
                    <a:pt x="119" y="297"/>
                    <a:pt x="115" y="303"/>
                    <a:pt x="111" y="310"/>
                  </a:cubicBezTo>
                  <a:cubicBezTo>
                    <a:pt x="106" y="318"/>
                    <a:pt x="101" y="325"/>
                    <a:pt x="98" y="334"/>
                  </a:cubicBezTo>
                  <a:cubicBezTo>
                    <a:pt x="92" y="349"/>
                    <a:pt x="88" y="364"/>
                    <a:pt x="83" y="379"/>
                  </a:cubicBezTo>
                  <a:cubicBezTo>
                    <a:pt x="79" y="394"/>
                    <a:pt x="70" y="420"/>
                    <a:pt x="74" y="425"/>
                  </a:cubicBezTo>
                  <a:close/>
                  <a:moveTo>
                    <a:pt x="35" y="380"/>
                  </a:moveTo>
                  <a:cubicBezTo>
                    <a:pt x="40" y="390"/>
                    <a:pt x="46" y="399"/>
                    <a:pt x="51" y="407"/>
                  </a:cubicBezTo>
                  <a:cubicBezTo>
                    <a:pt x="54" y="411"/>
                    <a:pt x="68" y="435"/>
                    <a:pt x="68" y="425"/>
                  </a:cubicBezTo>
                  <a:cubicBezTo>
                    <a:pt x="68" y="414"/>
                    <a:pt x="65" y="401"/>
                    <a:pt x="62" y="390"/>
                  </a:cubicBezTo>
                  <a:cubicBezTo>
                    <a:pt x="59" y="372"/>
                    <a:pt x="54" y="355"/>
                    <a:pt x="49" y="338"/>
                  </a:cubicBezTo>
                  <a:cubicBezTo>
                    <a:pt x="45" y="324"/>
                    <a:pt x="39" y="300"/>
                    <a:pt x="26" y="296"/>
                  </a:cubicBezTo>
                  <a:cubicBezTo>
                    <a:pt x="21" y="294"/>
                    <a:pt x="16" y="295"/>
                    <a:pt x="13" y="300"/>
                  </a:cubicBezTo>
                  <a:cubicBezTo>
                    <a:pt x="9" y="305"/>
                    <a:pt x="9" y="314"/>
                    <a:pt x="11" y="320"/>
                  </a:cubicBezTo>
                  <a:cubicBezTo>
                    <a:pt x="17" y="342"/>
                    <a:pt x="25" y="362"/>
                    <a:pt x="35" y="380"/>
                  </a:cubicBezTo>
                  <a:close/>
                  <a:moveTo>
                    <a:pt x="66" y="352"/>
                  </a:moveTo>
                  <a:cubicBezTo>
                    <a:pt x="67" y="355"/>
                    <a:pt x="70" y="374"/>
                    <a:pt x="74" y="366"/>
                  </a:cubicBezTo>
                  <a:cubicBezTo>
                    <a:pt x="76" y="361"/>
                    <a:pt x="77" y="355"/>
                    <a:pt x="78" y="350"/>
                  </a:cubicBezTo>
                  <a:cubicBezTo>
                    <a:pt x="80" y="340"/>
                    <a:pt x="81" y="329"/>
                    <a:pt x="82" y="319"/>
                  </a:cubicBezTo>
                  <a:cubicBezTo>
                    <a:pt x="85" y="302"/>
                    <a:pt x="87" y="285"/>
                    <a:pt x="87" y="268"/>
                  </a:cubicBezTo>
                  <a:cubicBezTo>
                    <a:pt x="88" y="254"/>
                    <a:pt x="89" y="231"/>
                    <a:pt x="77" y="224"/>
                  </a:cubicBezTo>
                  <a:cubicBezTo>
                    <a:pt x="72" y="221"/>
                    <a:pt x="65" y="223"/>
                    <a:pt x="61" y="228"/>
                  </a:cubicBezTo>
                  <a:cubicBezTo>
                    <a:pt x="57" y="233"/>
                    <a:pt x="55" y="240"/>
                    <a:pt x="54" y="248"/>
                  </a:cubicBezTo>
                  <a:cubicBezTo>
                    <a:pt x="55" y="273"/>
                    <a:pt x="58" y="298"/>
                    <a:pt x="61" y="323"/>
                  </a:cubicBezTo>
                  <a:cubicBezTo>
                    <a:pt x="63" y="333"/>
                    <a:pt x="64" y="342"/>
                    <a:pt x="66" y="352"/>
                  </a:cubicBezTo>
                  <a:close/>
                  <a:moveTo>
                    <a:pt x="77" y="932"/>
                  </a:moveTo>
                  <a:cubicBezTo>
                    <a:pt x="72" y="929"/>
                    <a:pt x="65" y="931"/>
                    <a:pt x="61" y="937"/>
                  </a:cubicBezTo>
                  <a:cubicBezTo>
                    <a:pt x="57" y="942"/>
                    <a:pt x="55" y="949"/>
                    <a:pt x="54" y="956"/>
                  </a:cubicBezTo>
                  <a:cubicBezTo>
                    <a:pt x="55" y="981"/>
                    <a:pt x="58" y="1006"/>
                    <a:pt x="61" y="1031"/>
                  </a:cubicBezTo>
                  <a:cubicBezTo>
                    <a:pt x="63" y="1041"/>
                    <a:pt x="64" y="1051"/>
                    <a:pt x="66" y="1061"/>
                  </a:cubicBezTo>
                  <a:cubicBezTo>
                    <a:pt x="67" y="1064"/>
                    <a:pt x="70" y="1082"/>
                    <a:pt x="74" y="1074"/>
                  </a:cubicBezTo>
                  <a:cubicBezTo>
                    <a:pt x="76" y="1069"/>
                    <a:pt x="77" y="1063"/>
                    <a:pt x="78" y="1058"/>
                  </a:cubicBezTo>
                  <a:cubicBezTo>
                    <a:pt x="80" y="1048"/>
                    <a:pt x="81" y="1038"/>
                    <a:pt x="82" y="1028"/>
                  </a:cubicBezTo>
                  <a:cubicBezTo>
                    <a:pt x="85" y="1011"/>
                    <a:pt x="87" y="994"/>
                    <a:pt x="87" y="977"/>
                  </a:cubicBezTo>
                  <a:cubicBezTo>
                    <a:pt x="88" y="963"/>
                    <a:pt x="89" y="940"/>
                    <a:pt x="77" y="932"/>
                  </a:cubicBezTo>
                  <a:close/>
                  <a:moveTo>
                    <a:pt x="74" y="1133"/>
                  </a:moveTo>
                  <a:cubicBezTo>
                    <a:pt x="77" y="1137"/>
                    <a:pt x="87" y="1122"/>
                    <a:pt x="92" y="1115"/>
                  </a:cubicBezTo>
                  <a:cubicBezTo>
                    <a:pt x="98" y="1107"/>
                    <a:pt x="104" y="1099"/>
                    <a:pt x="109" y="1090"/>
                  </a:cubicBezTo>
                  <a:cubicBezTo>
                    <a:pt x="116" y="1079"/>
                    <a:pt x="122" y="1067"/>
                    <a:pt x="128" y="1054"/>
                  </a:cubicBezTo>
                  <a:cubicBezTo>
                    <a:pt x="133" y="1042"/>
                    <a:pt x="139" y="1029"/>
                    <a:pt x="137" y="1015"/>
                  </a:cubicBezTo>
                  <a:cubicBezTo>
                    <a:pt x="137" y="1011"/>
                    <a:pt x="136" y="1008"/>
                    <a:pt x="135" y="1006"/>
                  </a:cubicBezTo>
                  <a:cubicBezTo>
                    <a:pt x="132" y="1003"/>
                    <a:pt x="129" y="1003"/>
                    <a:pt x="126" y="1004"/>
                  </a:cubicBezTo>
                  <a:cubicBezTo>
                    <a:pt x="119" y="1006"/>
                    <a:pt x="115" y="1012"/>
                    <a:pt x="111" y="1019"/>
                  </a:cubicBezTo>
                  <a:cubicBezTo>
                    <a:pt x="106" y="1026"/>
                    <a:pt x="101" y="1034"/>
                    <a:pt x="98" y="1043"/>
                  </a:cubicBezTo>
                  <a:cubicBezTo>
                    <a:pt x="92" y="1058"/>
                    <a:pt x="88" y="1073"/>
                    <a:pt x="83" y="1088"/>
                  </a:cubicBezTo>
                  <a:cubicBezTo>
                    <a:pt x="79" y="1103"/>
                    <a:pt x="70" y="1129"/>
                    <a:pt x="74" y="1133"/>
                  </a:cubicBezTo>
                  <a:close/>
                  <a:moveTo>
                    <a:pt x="1201" y="1400"/>
                  </a:moveTo>
                  <a:cubicBezTo>
                    <a:pt x="1197" y="1385"/>
                    <a:pt x="1191" y="1362"/>
                    <a:pt x="1177" y="1357"/>
                  </a:cubicBezTo>
                  <a:cubicBezTo>
                    <a:pt x="1173" y="1355"/>
                    <a:pt x="1168" y="1357"/>
                    <a:pt x="1165" y="1361"/>
                  </a:cubicBezTo>
                  <a:cubicBezTo>
                    <a:pt x="1161" y="1366"/>
                    <a:pt x="1161" y="1375"/>
                    <a:pt x="1163" y="1382"/>
                  </a:cubicBezTo>
                  <a:cubicBezTo>
                    <a:pt x="1169" y="1403"/>
                    <a:pt x="1177" y="1423"/>
                    <a:pt x="1187" y="1442"/>
                  </a:cubicBezTo>
                  <a:cubicBezTo>
                    <a:pt x="1192" y="1451"/>
                    <a:pt x="1198" y="1460"/>
                    <a:pt x="1203" y="1468"/>
                  </a:cubicBezTo>
                  <a:cubicBezTo>
                    <a:pt x="1206" y="1473"/>
                    <a:pt x="1220" y="1497"/>
                    <a:pt x="1220" y="1487"/>
                  </a:cubicBezTo>
                  <a:cubicBezTo>
                    <a:pt x="1220" y="1475"/>
                    <a:pt x="1217" y="1462"/>
                    <a:pt x="1214" y="1451"/>
                  </a:cubicBezTo>
                  <a:cubicBezTo>
                    <a:pt x="1211" y="1434"/>
                    <a:pt x="1206" y="1416"/>
                    <a:pt x="1201" y="1400"/>
                  </a:cubicBezTo>
                  <a:close/>
                  <a:moveTo>
                    <a:pt x="2339" y="380"/>
                  </a:moveTo>
                  <a:cubicBezTo>
                    <a:pt x="2344" y="390"/>
                    <a:pt x="2349" y="399"/>
                    <a:pt x="2355" y="407"/>
                  </a:cubicBezTo>
                  <a:cubicBezTo>
                    <a:pt x="2358" y="411"/>
                    <a:pt x="2372" y="435"/>
                    <a:pt x="2372" y="425"/>
                  </a:cubicBezTo>
                  <a:cubicBezTo>
                    <a:pt x="2372" y="414"/>
                    <a:pt x="2369" y="401"/>
                    <a:pt x="2366" y="390"/>
                  </a:cubicBezTo>
                  <a:cubicBezTo>
                    <a:pt x="2363" y="372"/>
                    <a:pt x="2358" y="355"/>
                    <a:pt x="2353" y="338"/>
                  </a:cubicBezTo>
                  <a:cubicBezTo>
                    <a:pt x="2348" y="324"/>
                    <a:pt x="2343" y="300"/>
                    <a:pt x="2329" y="296"/>
                  </a:cubicBezTo>
                  <a:cubicBezTo>
                    <a:pt x="2325" y="294"/>
                    <a:pt x="2320" y="295"/>
                    <a:pt x="2317" y="300"/>
                  </a:cubicBezTo>
                  <a:cubicBezTo>
                    <a:pt x="2313" y="305"/>
                    <a:pt x="2313" y="314"/>
                    <a:pt x="2315" y="320"/>
                  </a:cubicBezTo>
                  <a:cubicBezTo>
                    <a:pt x="2321" y="342"/>
                    <a:pt x="2329" y="362"/>
                    <a:pt x="2339" y="380"/>
                  </a:cubicBezTo>
                  <a:close/>
                  <a:moveTo>
                    <a:pt x="2378" y="425"/>
                  </a:moveTo>
                  <a:cubicBezTo>
                    <a:pt x="2381" y="429"/>
                    <a:pt x="2391" y="413"/>
                    <a:pt x="2396" y="406"/>
                  </a:cubicBezTo>
                  <a:cubicBezTo>
                    <a:pt x="2402" y="398"/>
                    <a:pt x="2408" y="390"/>
                    <a:pt x="2413" y="382"/>
                  </a:cubicBezTo>
                  <a:cubicBezTo>
                    <a:pt x="2420" y="370"/>
                    <a:pt x="2426" y="358"/>
                    <a:pt x="2432" y="346"/>
                  </a:cubicBezTo>
                  <a:cubicBezTo>
                    <a:pt x="2437" y="333"/>
                    <a:pt x="2443" y="321"/>
                    <a:pt x="2441" y="306"/>
                  </a:cubicBezTo>
                  <a:cubicBezTo>
                    <a:pt x="2441" y="303"/>
                    <a:pt x="2440" y="300"/>
                    <a:pt x="2439" y="298"/>
                  </a:cubicBezTo>
                  <a:cubicBezTo>
                    <a:pt x="2436" y="295"/>
                    <a:pt x="2433" y="295"/>
                    <a:pt x="2430" y="295"/>
                  </a:cubicBezTo>
                  <a:cubicBezTo>
                    <a:pt x="2423" y="297"/>
                    <a:pt x="2419" y="303"/>
                    <a:pt x="2415" y="310"/>
                  </a:cubicBezTo>
                  <a:cubicBezTo>
                    <a:pt x="2410" y="318"/>
                    <a:pt x="2405" y="325"/>
                    <a:pt x="2402" y="334"/>
                  </a:cubicBezTo>
                  <a:cubicBezTo>
                    <a:pt x="2396" y="349"/>
                    <a:pt x="2392" y="364"/>
                    <a:pt x="2387" y="379"/>
                  </a:cubicBezTo>
                  <a:cubicBezTo>
                    <a:pt x="2383" y="394"/>
                    <a:pt x="2374" y="420"/>
                    <a:pt x="2378" y="425"/>
                  </a:cubicBezTo>
                  <a:close/>
                  <a:moveTo>
                    <a:pt x="3481" y="1357"/>
                  </a:moveTo>
                  <a:cubicBezTo>
                    <a:pt x="3477" y="1355"/>
                    <a:pt x="3472" y="1357"/>
                    <a:pt x="3469" y="1361"/>
                  </a:cubicBezTo>
                  <a:cubicBezTo>
                    <a:pt x="3465" y="1366"/>
                    <a:pt x="3465" y="1375"/>
                    <a:pt x="3467" y="1382"/>
                  </a:cubicBezTo>
                  <a:cubicBezTo>
                    <a:pt x="3473" y="1403"/>
                    <a:pt x="3481" y="1423"/>
                    <a:pt x="3491" y="1442"/>
                  </a:cubicBezTo>
                  <a:cubicBezTo>
                    <a:pt x="3496" y="1451"/>
                    <a:pt x="3501" y="1460"/>
                    <a:pt x="3507" y="1468"/>
                  </a:cubicBezTo>
                  <a:cubicBezTo>
                    <a:pt x="3510" y="1473"/>
                    <a:pt x="3524" y="1497"/>
                    <a:pt x="3524" y="1487"/>
                  </a:cubicBezTo>
                  <a:cubicBezTo>
                    <a:pt x="3524" y="1475"/>
                    <a:pt x="3521" y="1462"/>
                    <a:pt x="3518" y="1451"/>
                  </a:cubicBezTo>
                  <a:cubicBezTo>
                    <a:pt x="3515" y="1434"/>
                    <a:pt x="3510" y="1416"/>
                    <a:pt x="3505" y="1400"/>
                  </a:cubicBezTo>
                  <a:cubicBezTo>
                    <a:pt x="3500" y="1385"/>
                    <a:pt x="3495" y="1362"/>
                    <a:pt x="3481" y="1357"/>
                  </a:cubicBezTo>
                  <a:close/>
                  <a:moveTo>
                    <a:pt x="1226" y="1486"/>
                  </a:moveTo>
                  <a:cubicBezTo>
                    <a:pt x="1229" y="1490"/>
                    <a:pt x="1239" y="1475"/>
                    <a:pt x="1244" y="1467"/>
                  </a:cubicBezTo>
                  <a:cubicBezTo>
                    <a:pt x="1250" y="1460"/>
                    <a:pt x="1256" y="1451"/>
                    <a:pt x="1261" y="1443"/>
                  </a:cubicBezTo>
                  <a:cubicBezTo>
                    <a:pt x="1268" y="1432"/>
                    <a:pt x="1274" y="1420"/>
                    <a:pt x="1280" y="1407"/>
                  </a:cubicBezTo>
                  <a:cubicBezTo>
                    <a:pt x="1285" y="1395"/>
                    <a:pt x="1291" y="1382"/>
                    <a:pt x="1289" y="1367"/>
                  </a:cubicBezTo>
                  <a:cubicBezTo>
                    <a:pt x="1289" y="1364"/>
                    <a:pt x="1288" y="1361"/>
                    <a:pt x="1287" y="1359"/>
                  </a:cubicBezTo>
                  <a:cubicBezTo>
                    <a:pt x="1284" y="1356"/>
                    <a:pt x="1281" y="1356"/>
                    <a:pt x="1278" y="1357"/>
                  </a:cubicBezTo>
                  <a:cubicBezTo>
                    <a:pt x="1271" y="1359"/>
                    <a:pt x="1267" y="1365"/>
                    <a:pt x="1263" y="1371"/>
                  </a:cubicBezTo>
                  <a:cubicBezTo>
                    <a:pt x="1258" y="1379"/>
                    <a:pt x="1253" y="1387"/>
                    <a:pt x="1250" y="1396"/>
                  </a:cubicBezTo>
                  <a:cubicBezTo>
                    <a:pt x="1244" y="1410"/>
                    <a:pt x="1240" y="1425"/>
                    <a:pt x="1235" y="1441"/>
                  </a:cubicBezTo>
                  <a:cubicBezTo>
                    <a:pt x="1231" y="1455"/>
                    <a:pt x="1222" y="1482"/>
                    <a:pt x="1226" y="1486"/>
                  </a:cubicBezTo>
                  <a:close/>
                  <a:moveTo>
                    <a:pt x="3459" y="763"/>
                  </a:moveTo>
                  <a:cubicBezTo>
                    <a:pt x="3470" y="793"/>
                    <a:pt x="3490" y="812"/>
                    <a:pt x="3510" y="829"/>
                  </a:cubicBezTo>
                  <a:cubicBezTo>
                    <a:pt x="3512" y="831"/>
                    <a:pt x="3514" y="832"/>
                    <a:pt x="3516" y="833"/>
                  </a:cubicBezTo>
                  <a:cubicBezTo>
                    <a:pt x="3517" y="833"/>
                    <a:pt x="3518" y="833"/>
                    <a:pt x="3518" y="833"/>
                  </a:cubicBezTo>
                  <a:cubicBezTo>
                    <a:pt x="3520" y="833"/>
                    <a:pt x="3521" y="832"/>
                    <a:pt x="3522" y="831"/>
                  </a:cubicBezTo>
                  <a:cubicBezTo>
                    <a:pt x="3526" y="826"/>
                    <a:pt x="3520" y="813"/>
                    <a:pt x="3519" y="808"/>
                  </a:cubicBezTo>
                  <a:cubicBezTo>
                    <a:pt x="3515" y="800"/>
                    <a:pt x="3511" y="792"/>
                    <a:pt x="3507" y="784"/>
                  </a:cubicBezTo>
                  <a:cubicBezTo>
                    <a:pt x="3501" y="771"/>
                    <a:pt x="3494" y="757"/>
                    <a:pt x="3485" y="746"/>
                  </a:cubicBezTo>
                  <a:cubicBezTo>
                    <a:pt x="3482" y="741"/>
                    <a:pt x="3478" y="736"/>
                    <a:pt x="3473" y="734"/>
                  </a:cubicBezTo>
                  <a:cubicBezTo>
                    <a:pt x="3468" y="733"/>
                    <a:pt x="3462" y="734"/>
                    <a:pt x="3459" y="740"/>
                  </a:cubicBezTo>
                  <a:cubicBezTo>
                    <a:pt x="3457" y="743"/>
                    <a:pt x="3456" y="747"/>
                    <a:pt x="3457" y="751"/>
                  </a:cubicBezTo>
                  <a:cubicBezTo>
                    <a:pt x="3457" y="756"/>
                    <a:pt x="3458" y="759"/>
                    <a:pt x="3459" y="763"/>
                  </a:cubicBezTo>
                  <a:close/>
                  <a:moveTo>
                    <a:pt x="3507" y="57"/>
                  </a:moveTo>
                  <a:cubicBezTo>
                    <a:pt x="3510" y="61"/>
                    <a:pt x="3524" y="86"/>
                    <a:pt x="3524" y="75"/>
                  </a:cubicBezTo>
                  <a:cubicBezTo>
                    <a:pt x="3524" y="64"/>
                    <a:pt x="3521" y="51"/>
                    <a:pt x="3518" y="40"/>
                  </a:cubicBezTo>
                  <a:cubicBezTo>
                    <a:pt x="3515" y="26"/>
                    <a:pt x="3512" y="13"/>
                    <a:pt x="3508" y="0"/>
                  </a:cubicBezTo>
                  <a:cubicBezTo>
                    <a:pt x="3477" y="0"/>
                    <a:pt x="3477" y="0"/>
                    <a:pt x="3477" y="0"/>
                  </a:cubicBezTo>
                  <a:cubicBezTo>
                    <a:pt x="3481" y="11"/>
                    <a:pt x="3486" y="21"/>
                    <a:pt x="3491" y="31"/>
                  </a:cubicBezTo>
                  <a:cubicBezTo>
                    <a:pt x="3496" y="40"/>
                    <a:pt x="3501" y="49"/>
                    <a:pt x="3507" y="57"/>
                  </a:cubicBezTo>
                  <a:close/>
                  <a:moveTo>
                    <a:pt x="2378" y="1133"/>
                  </a:moveTo>
                  <a:cubicBezTo>
                    <a:pt x="2381" y="1137"/>
                    <a:pt x="2391" y="1122"/>
                    <a:pt x="2396" y="1115"/>
                  </a:cubicBezTo>
                  <a:cubicBezTo>
                    <a:pt x="2402" y="1107"/>
                    <a:pt x="2408" y="1099"/>
                    <a:pt x="2413" y="1090"/>
                  </a:cubicBezTo>
                  <a:cubicBezTo>
                    <a:pt x="2420" y="1079"/>
                    <a:pt x="2426" y="1067"/>
                    <a:pt x="2432" y="1054"/>
                  </a:cubicBezTo>
                  <a:cubicBezTo>
                    <a:pt x="2437" y="1042"/>
                    <a:pt x="2443" y="1029"/>
                    <a:pt x="2441" y="1015"/>
                  </a:cubicBezTo>
                  <a:cubicBezTo>
                    <a:pt x="2441" y="1011"/>
                    <a:pt x="2440" y="1008"/>
                    <a:pt x="2439" y="1006"/>
                  </a:cubicBezTo>
                  <a:cubicBezTo>
                    <a:pt x="2436" y="1003"/>
                    <a:pt x="2433" y="1003"/>
                    <a:pt x="2430" y="1004"/>
                  </a:cubicBezTo>
                  <a:cubicBezTo>
                    <a:pt x="2423" y="1006"/>
                    <a:pt x="2419" y="1012"/>
                    <a:pt x="2415" y="1019"/>
                  </a:cubicBezTo>
                  <a:cubicBezTo>
                    <a:pt x="2410" y="1026"/>
                    <a:pt x="2405" y="1034"/>
                    <a:pt x="2402" y="1043"/>
                  </a:cubicBezTo>
                  <a:cubicBezTo>
                    <a:pt x="2396" y="1058"/>
                    <a:pt x="2392" y="1073"/>
                    <a:pt x="2387" y="1088"/>
                  </a:cubicBezTo>
                  <a:cubicBezTo>
                    <a:pt x="2383" y="1103"/>
                    <a:pt x="2374" y="1129"/>
                    <a:pt x="2378" y="1133"/>
                  </a:cubicBezTo>
                  <a:close/>
                  <a:moveTo>
                    <a:pt x="3481" y="651"/>
                  </a:moveTo>
                  <a:cubicBezTo>
                    <a:pt x="3477" y="650"/>
                    <a:pt x="3472" y="651"/>
                    <a:pt x="3469" y="655"/>
                  </a:cubicBezTo>
                  <a:cubicBezTo>
                    <a:pt x="3465" y="661"/>
                    <a:pt x="3465" y="669"/>
                    <a:pt x="3467" y="676"/>
                  </a:cubicBezTo>
                  <a:cubicBezTo>
                    <a:pt x="3473" y="697"/>
                    <a:pt x="3481" y="718"/>
                    <a:pt x="3491" y="736"/>
                  </a:cubicBezTo>
                  <a:cubicBezTo>
                    <a:pt x="3496" y="745"/>
                    <a:pt x="3501" y="754"/>
                    <a:pt x="3507" y="763"/>
                  </a:cubicBezTo>
                  <a:cubicBezTo>
                    <a:pt x="3510" y="767"/>
                    <a:pt x="3524" y="791"/>
                    <a:pt x="3524" y="781"/>
                  </a:cubicBezTo>
                  <a:cubicBezTo>
                    <a:pt x="3524" y="769"/>
                    <a:pt x="3521" y="757"/>
                    <a:pt x="3518" y="745"/>
                  </a:cubicBezTo>
                  <a:cubicBezTo>
                    <a:pt x="3515" y="728"/>
                    <a:pt x="3510" y="711"/>
                    <a:pt x="3505" y="694"/>
                  </a:cubicBezTo>
                  <a:cubicBezTo>
                    <a:pt x="3500" y="680"/>
                    <a:pt x="3495" y="656"/>
                    <a:pt x="3481" y="651"/>
                  </a:cubicBezTo>
                  <a:close/>
                  <a:moveTo>
                    <a:pt x="3459" y="58"/>
                  </a:moveTo>
                  <a:cubicBezTo>
                    <a:pt x="3470" y="87"/>
                    <a:pt x="3490" y="107"/>
                    <a:pt x="3510" y="124"/>
                  </a:cubicBezTo>
                  <a:cubicBezTo>
                    <a:pt x="3512" y="125"/>
                    <a:pt x="3514" y="127"/>
                    <a:pt x="3516" y="127"/>
                  </a:cubicBezTo>
                  <a:cubicBezTo>
                    <a:pt x="3517" y="128"/>
                    <a:pt x="3518" y="128"/>
                    <a:pt x="3518" y="128"/>
                  </a:cubicBezTo>
                  <a:cubicBezTo>
                    <a:pt x="3520" y="127"/>
                    <a:pt x="3521" y="127"/>
                    <a:pt x="3522" y="125"/>
                  </a:cubicBezTo>
                  <a:cubicBezTo>
                    <a:pt x="3526" y="121"/>
                    <a:pt x="3520" y="107"/>
                    <a:pt x="3519" y="102"/>
                  </a:cubicBezTo>
                  <a:cubicBezTo>
                    <a:pt x="3515" y="94"/>
                    <a:pt x="3511" y="86"/>
                    <a:pt x="3507" y="78"/>
                  </a:cubicBezTo>
                  <a:cubicBezTo>
                    <a:pt x="3501" y="65"/>
                    <a:pt x="3494" y="52"/>
                    <a:pt x="3485" y="40"/>
                  </a:cubicBezTo>
                  <a:cubicBezTo>
                    <a:pt x="3482" y="35"/>
                    <a:pt x="3478" y="31"/>
                    <a:pt x="3473" y="29"/>
                  </a:cubicBezTo>
                  <a:cubicBezTo>
                    <a:pt x="3468" y="27"/>
                    <a:pt x="3462" y="29"/>
                    <a:pt x="3459" y="34"/>
                  </a:cubicBezTo>
                  <a:cubicBezTo>
                    <a:pt x="3457" y="37"/>
                    <a:pt x="3456" y="42"/>
                    <a:pt x="3457" y="46"/>
                  </a:cubicBezTo>
                  <a:cubicBezTo>
                    <a:pt x="3457" y="50"/>
                    <a:pt x="3458" y="54"/>
                    <a:pt x="3459" y="58"/>
                  </a:cubicBezTo>
                  <a:close/>
                  <a:moveTo>
                    <a:pt x="2381" y="932"/>
                  </a:moveTo>
                  <a:cubicBezTo>
                    <a:pt x="2376" y="929"/>
                    <a:pt x="2369" y="931"/>
                    <a:pt x="2365" y="937"/>
                  </a:cubicBezTo>
                  <a:cubicBezTo>
                    <a:pt x="2361" y="942"/>
                    <a:pt x="2359" y="949"/>
                    <a:pt x="2358" y="956"/>
                  </a:cubicBezTo>
                  <a:cubicBezTo>
                    <a:pt x="2359" y="981"/>
                    <a:pt x="2362" y="1006"/>
                    <a:pt x="2365" y="1031"/>
                  </a:cubicBezTo>
                  <a:cubicBezTo>
                    <a:pt x="2367" y="1041"/>
                    <a:pt x="2368" y="1051"/>
                    <a:pt x="2370" y="1061"/>
                  </a:cubicBezTo>
                  <a:cubicBezTo>
                    <a:pt x="2371" y="1064"/>
                    <a:pt x="2374" y="1082"/>
                    <a:pt x="2378" y="1074"/>
                  </a:cubicBezTo>
                  <a:cubicBezTo>
                    <a:pt x="2380" y="1069"/>
                    <a:pt x="2381" y="1063"/>
                    <a:pt x="2382" y="1058"/>
                  </a:cubicBezTo>
                  <a:cubicBezTo>
                    <a:pt x="2384" y="1048"/>
                    <a:pt x="2385" y="1038"/>
                    <a:pt x="2386" y="1028"/>
                  </a:cubicBezTo>
                  <a:cubicBezTo>
                    <a:pt x="2389" y="1011"/>
                    <a:pt x="2390" y="994"/>
                    <a:pt x="2391" y="977"/>
                  </a:cubicBezTo>
                  <a:cubicBezTo>
                    <a:pt x="2392" y="963"/>
                    <a:pt x="2393" y="940"/>
                    <a:pt x="2381" y="932"/>
                  </a:cubicBezTo>
                  <a:close/>
                  <a:moveTo>
                    <a:pt x="2307" y="1116"/>
                  </a:moveTo>
                  <a:cubicBezTo>
                    <a:pt x="2318" y="1145"/>
                    <a:pt x="2338" y="1165"/>
                    <a:pt x="2358" y="1182"/>
                  </a:cubicBezTo>
                  <a:cubicBezTo>
                    <a:pt x="2360" y="1184"/>
                    <a:pt x="2362" y="1185"/>
                    <a:pt x="2364" y="1186"/>
                  </a:cubicBezTo>
                  <a:cubicBezTo>
                    <a:pt x="2365" y="1186"/>
                    <a:pt x="2366" y="1186"/>
                    <a:pt x="2366" y="1186"/>
                  </a:cubicBezTo>
                  <a:cubicBezTo>
                    <a:pt x="2368" y="1186"/>
                    <a:pt x="2369" y="1185"/>
                    <a:pt x="2370" y="1184"/>
                  </a:cubicBezTo>
                  <a:cubicBezTo>
                    <a:pt x="2374" y="1179"/>
                    <a:pt x="2368" y="1166"/>
                    <a:pt x="2367" y="1161"/>
                  </a:cubicBezTo>
                  <a:cubicBezTo>
                    <a:pt x="2363" y="1152"/>
                    <a:pt x="2359" y="1145"/>
                    <a:pt x="2355" y="1137"/>
                  </a:cubicBezTo>
                  <a:cubicBezTo>
                    <a:pt x="2349" y="1123"/>
                    <a:pt x="2342" y="1110"/>
                    <a:pt x="2333" y="1098"/>
                  </a:cubicBezTo>
                  <a:cubicBezTo>
                    <a:pt x="2330" y="1093"/>
                    <a:pt x="2326" y="1089"/>
                    <a:pt x="2321" y="1087"/>
                  </a:cubicBezTo>
                  <a:cubicBezTo>
                    <a:pt x="2316" y="1085"/>
                    <a:pt x="2310" y="1087"/>
                    <a:pt x="2307" y="1092"/>
                  </a:cubicBezTo>
                  <a:cubicBezTo>
                    <a:pt x="2305" y="1096"/>
                    <a:pt x="2304" y="1100"/>
                    <a:pt x="2305" y="1104"/>
                  </a:cubicBezTo>
                  <a:cubicBezTo>
                    <a:pt x="2305" y="1108"/>
                    <a:pt x="2306" y="1112"/>
                    <a:pt x="2307" y="1116"/>
                  </a:cubicBezTo>
                  <a:close/>
                  <a:moveTo>
                    <a:pt x="1226" y="75"/>
                  </a:moveTo>
                  <a:cubicBezTo>
                    <a:pt x="1229" y="79"/>
                    <a:pt x="1239" y="63"/>
                    <a:pt x="1244" y="56"/>
                  </a:cubicBezTo>
                  <a:cubicBezTo>
                    <a:pt x="1250" y="48"/>
                    <a:pt x="1256" y="40"/>
                    <a:pt x="1261" y="32"/>
                  </a:cubicBezTo>
                  <a:cubicBezTo>
                    <a:pt x="1267" y="22"/>
                    <a:pt x="1273" y="11"/>
                    <a:pt x="1278" y="0"/>
                  </a:cubicBezTo>
                  <a:cubicBezTo>
                    <a:pt x="1244" y="0"/>
                    <a:pt x="1244" y="0"/>
                    <a:pt x="1244" y="0"/>
                  </a:cubicBezTo>
                  <a:cubicBezTo>
                    <a:pt x="1241" y="10"/>
                    <a:pt x="1238" y="20"/>
                    <a:pt x="1235" y="29"/>
                  </a:cubicBezTo>
                  <a:cubicBezTo>
                    <a:pt x="1231" y="44"/>
                    <a:pt x="1222" y="71"/>
                    <a:pt x="1226" y="75"/>
                  </a:cubicBezTo>
                  <a:close/>
                  <a:moveTo>
                    <a:pt x="1229" y="1285"/>
                  </a:moveTo>
                  <a:cubicBezTo>
                    <a:pt x="1224" y="1282"/>
                    <a:pt x="1217" y="1284"/>
                    <a:pt x="1213" y="1289"/>
                  </a:cubicBezTo>
                  <a:cubicBezTo>
                    <a:pt x="1209" y="1294"/>
                    <a:pt x="1207" y="1302"/>
                    <a:pt x="1206" y="1309"/>
                  </a:cubicBezTo>
                  <a:cubicBezTo>
                    <a:pt x="1207" y="1334"/>
                    <a:pt x="1210" y="1359"/>
                    <a:pt x="1213" y="1384"/>
                  </a:cubicBezTo>
                  <a:cubicBezTo>
                    <a:pt x="1215" y="1394"/>
                    <a:pt x="1216" y="1404"/>
                    <a:pt x="1218" y="1413"/>
                  </a:cubicBezTo>
                  <a:cubicBezTo>
                    <a:pt x="1219" y="1416"/>
                    <a:pt x="1222" y="1435"/>
                    <a:pt x="1226" y="1427"/>
                  </a:cubicBezTo>
                  <a:cubicBezTo>
                    <a:pt x="1228" y="1422"/>
                    <a:pt x="1229" y="1416"/>
                    <a:pt x="1230" y="1411"/>
                  </a:cubicBezTo>
                  <a:cubicBezTo>
                    <a:pt x="1232" y="1401"/>
                    <a:pt x="1233" y="1391"/>
                    <a:pt x="1234" y="1381"/>
                  </a:cubicBezTo>
                  <a:cubicBezTo>
                    <a:pt x="1237" y="1364"/>
                    <a:pt x="1238" y="1347"/>
                    <a:pt x="1239" y="1330"/>
                  </a:cubicBezTo>
                  <a:cubicBezTo>
                    <a:pt x="1240" y="1315"/>
                    <a:pt x="1241" y="1293"/>
                    <a:pt x="1229" y="1285"/>
                  </a:cubicBezTo>
                  <a:close/>
                  <a:moveTo>
                    <a:pt x="2307" y="408"/>
                  </a:moveTo>
                  <a:cubicBezTo>
                    <a:pt x="2318" y="437"/>
                    <a:pt x="2338" y="457"/>
                    <a:pt x="2358" y="474"/>
                  </a:cubicBezTo>
                  <a:cubicBezTo>
                    <a:pt x="2360" y="475"/>
                    <a:pt x="2362" y="477"/>
                    <a:pt x="2364" y="477"/>
                  </a:cubicBezTo>
                  <a:cubicBezTo>
                    <a:pt x="2365" y="478"/>
                    <a:pt x="2366" y="478"/>
                    <a:pt x="2366" y="477"/>
                  </a:cubicBezTo>
                  <a:cubicBezTo>
                    <a:pt x="2368" y="477"/>
                    <a:pt x="2369" y="477"/>
                    <a:pt x="2370" y="475"/>
                  </a:cubicBezTo>
                  <a:cubicBezTo>
                    <a:pt x="2374" y="470"/>
                    <a:pt x="2368" y="457"/>
                    <a:pt x="2367" y="452"/>
                  </a:cubicBezTo>
                  <a:cubicBezTo>
                    <a:pt x="2363" y="444"/>
                    <a:pt x="2359" y="436"/>
                    <a:pt x="2355" y="428"/>
                  </a:cubicBezTo>
                  <a:cubicBezTo>
                    <a:pt x="2349" y="415"/>
                    <a:pt x="2342" y="402"/>
                    <a:pt x="2333" y="390"/>
                  </a:cubicBezTo>
                  <a:cubicBezTo>
                    <a:pt x="2330" y="385"/>
                    <a:pt x="2326" y="380"/>
                    <a:pt x="2321" y="379"/>
                  </a:cubicBezTo>
                  <a:cubicBezTo>
                    <a:pt x="2316" y="377"/>
                    <a:pt x="2310" y="379"/>
                    <a:pt x="2307" y="384"/>
                  </a:cubicBezTo>
                  <a:cubicBezTo>
                    <a:pt x="2305" y="387"/>
                    <a:pt x="2304" y="392"/>
                    <a:pt x="2305" y="396"/>
                  </a:cubicBezTo>
                  <a:cubicBezTo>
                    <a:pt x="2305" y="400"/>
                    <a:pt x="2306" y="404"/>
                    <a:pt x="2307" y="408"/>
                  </a:cubicBezTo>
                  <a:close/>
                  <a:moveTo>
                    <a:pt x="2370" y="352"/>
                  </a:moveTo>
                  <a:cubicBezTo>
                    <a:pt x="2371" y="355"/>
                    <a:pt x="2374" y="374"/>
                    <a:pt x="2378" y="366"/>
                  </a:cubicBezTo>
                  <a:cubicBezTo>
                    <a:pt x="2380" y="361"/>
                    <a:pt x="2381" y="355"/>
                    <a:pt x="2382" y="350"/>
                  </a:cubicBezTo>
                  <a:cubicBezTo>
                    <a:pt x="2384" y="340"/>
                    <a:pt x="2385" y="329"/>
                    <a:pt x="2386" y="319"/>
                  </a:cubicBezTo>
                  <a:cubicBezTo>
                    <a:pt x="2389" y="302"/>
                    <a:pt x="2390" y="285"/>
                    <a:pt x="2391" y="268"/>
                  </a:cubicBezTo>
                  <a:cubicBezTo>
                    <a:pt x="2392" y="254"/>
                    <a:pt x="2393" y="231"/>
                    <a:pt x="2381" y="224"/>
                  </a:cubicBezTo>
                  <a:cubicBezTo>
                    <a:pt x="2376" y="221"/>
                    <a:pt x="2369" y="223"/>
                    <a:pt x="2365" y="228"/>
                  </a:cubicBezTo>
                  <a:cubicBezTo>
                    <a:pt x="2361" y="233"/>
                    <a:pt x="2359" y="240"/>
                    <a:pt x="2358" y="248"/>
                  </a:cubicBezTo>
                  <a:cubicBezTo>
                    <a:pt x="2359" y="273"/>
                    <a:pt x="2362" y="298"/>
                    <a:pt x="2365" y="323"/>
                  </a:cubicBezTo>
                  <a:cubicBezTo>
                    <a:pt x="2367" y="333"/>
                    <a:pt x="2368" y="342"/>
                    <a:pt x="2370" y="352"/>
                  </a:cubicBezTo>
                  <a:close/>
                  <a:moveTo>
                    <a:pt x="3" y="1116"/>
                  </a:moveTo>
                  <a:cubicBezTo>
                    <a:pt x="14" y="1145"/>
                    <a:pt x="34" y="1165"/>
                    <a:pt x="54" y="1182"/>
                  </a:cubicBezTo>
                  <a:cubicBezTo>
                    <a:pt x="56" y="1184"/>
                    <a:pt x="58" y="1185"/>
                    <a:pt x="60" y="1186"/>
                  </a:cubicBezTo>
                  <a:cubicBezTo>
                    <a:pt x="61" y="1186"/>
                    <a:pt x="62" y="1186"/>
                    <a:pt x="63" y="1186"/>
                  </a:cubicBezTo>
                  <a:cubicBezTo>
                    <a:pt x="64" y="1186"/>
                    <a:pt x="65" y="1185"/>
                    <a:pt x="66" y="1184"/>
                  </a:cubicBezTo>
                  <a:cubicBezTo>
                    <a:pt x="70" y="1179"/>
                    <a:pt x="64" y="1166"/>
                    <a:pt x="63" y="1161"/>
                  </a:cubicBezTo>
                  <a:cubicBezTo>
                    <a:pt x="59" y="1152"/>
                    <a:pt x="55" y="1145"/>
                    <a:pt x="51" y="1137"/>
                  </a:cubicBezTo>
                  <a:cubicBezTo>
                    <a:pt x="45" y="1123"/>
                    <a:pt x="38" y="1110"/>
                    <a:pt x="29" y="1098"/>
                  </a:cubicBezTo>
                  <a:cubicBezTo>
                    <a:pt x="26" y="1093"/>
                    <a:pt x="22" y="1089"/>
                    <a:pt x="17" y="1087"/>
                  </a:cubicBezTo>
                  <a:cubicBezTo>
                    <a:pt x="12" y="1085"/>
                    <a:pt x="6" y="1087"/>
                    <a:pt x="3" y="1092"/>
                  </a:cubicBezTo>
                  <a:cubicBezTo>
                    <a:pt x="1" y="1096"/>
                    <a:pt x="0" y="1100"/>
                    <a:pt x="1" y="1104"/>
                  </a:cubicBezTo>
                  <a:cubicBezTo>
                    <a:pt x="1" y="1108"/>
                    <a:pt x="2" y="1112"/>
                    <a:pt x="3" y="1116"/>
                  </a:cubicBezTo>
                  <a:close/>
                  <a:moveTo>
                    <a:pt x="2353" y="1047"/>
                  </a:moveTo>
                  <a:cubicBezTo>
                    <a:pt x="2348" y="1032"/>
                    <a:pt x="2343" y="1009"/>
                    <a:pt x="2329" y="1004"/>
                  </a:cubicBezTo>
                  <a:cubicBezTo>
                    <a:pt x="2325" y="1003"/>
                    <a:pt x="2320" y="1004"/>
                    <a:pt x="2317" y="1008"/>
                  </a:cubicBezTo>
                  <a:cubicBezTo>
                    <a:pt x="2313" y="1014"/>
                    <a:pt x="2313" y="1022"/>
                    <a:pt x="2315" y="1029"/>
                  </a:cubicBezTo>
                  <a:cubicBezTo>
                    <a:pt x="2321" y="1050"/>
                    <a:pt x="2329" y="1070"/>
                    <a:pt x="2339" y="1089"/>
                  </a:cubicBezTo>
                  <a:cubicBezTo>
                    <a:pt x="2344" y="1098"/>
                    <a:pt x="2349" y="1107"/>
                    <a:pt x="2355" y="1116"/>
                  </a:cubicBezTo>
                  <a:cubicBezTo>
                    <a:pt x="2358" y="1120"/>
                    <a:pt x="2372" y="1144"/>
                    <a:pt x="2372" y="1134"/>
                  </a:cubicBezTo>
                  <a:cubicBezTo>
                    <a:pt x="2372" y="1122"/>
                    <a:pt x="2369" y="1109"/>
                    <a:pt x="2366" y="1098"/>
                  </a:cubicBezTo>
                  <a:cubicBezTo>
                    <a:pt x="2363" y="1081"/>
                    <a:pt x="2358" y="1064"/>
                    <a:pt x="2353" y="1047"/>
                  </a:cubicBezTo>
                  <a:close/>
                  <a:moveTo>
                    <a:pt x="142" y="1091"/>
                  </a:moveTo>
                  <a:cubicBezTo>
                    <a:pt x="142" y="1090"/>
                    <a:pt x="141" y="1090"/>
                    <a:pt x="141" y="1090"/>
                  </a:cubicBezTo>
                  <a:cubicBezTo>
                    <a:pt x="139" y="1089"/>
                    <a:pt x="136" y="1089"/>
                    <a:pt x="133" y="1090"/>
                  </a:cubicBezTo>
                  <a:cubicBezTo>
                    <a:pt x="120" y="1095"/>
                    <a:pt x="109" y="1110"/>
                    <a:pt x="100" y="1123"/>
                  </a:cubicBezTo>
                  <a:cubicBezTo>
                    <a:pt x="89" y="1140"/>
                    <a:pt x="73" y="1176"/>
                    <a:pt x="76" y="1182"/>
                  </a:cubicBezTo>
                  <a:cubicBezTo>
                    <a:pt x="79" y="1189"/>
                    <a:pt x="117" y="1164"/>
                    <a:pt x="132" y="1143"/>
                  </a:cubicBezTo>
                  <a:cubicBezTo>
                    <a:pt x="140" y="1132"/>
                    <a:pt x="155" y="1111"/>
                    <a:pt x="146" y="1095"/>
                  </a:cubicBezTo>
                  <a:cubicBezTo>
                    <a:pt x="145" y="1093"/>
                    <a:pt x="144" y="1092"/>
                    <a:pt x="142" y="1091"/>
                  </a:cubicBezTo>
                  <a:close/>
                  <a:moveTo>
                    <a:pt x="3510" y="1535"/>
                  </a:moveTo>
                  <a:cubicBezTo>
                    <a:pt x="3512" y="1536"/>
                    <a:pt x="3514" y="1538"/>
                    <a:pt x="3516" y="1539"/>
                  </a:cubicBezTo>
                  <a:cubicBezTo>
                    <a:pt x="3517" y="1539"/>
                    <a:pt x="3518" y="1539"/>
                    <a:pt x="3518" y="1539"/>
                  </a:cubicBezTo>
                  <a:cubicBezTo>
                    <a:pt x="3520" y="1539"/>
                    <a:pt x="3521" y="1538"/>
                    <a:pt x="3522" y="1537"/>
                  </a:cubicBezTo>
                  <a:cubicBezTo>
                    <a:pt x="3526" y="1532"/>
                    <a:pt x="3520" y="1518"/>
                    <a:pt x="3519" y="1514"/>
                  </a:cubicBezTo>
                  <a:cubicBezTo>
                    <a:pt x="3515" y="1505"/>
                    <a:pt x="3511" y="1497"/>
                    <a:pt x="3507" y="1490"/>
                  </a:cubicBezTo>
                  <a:cubicBezTo>
                    <a:pt x="3501" y="1476"/>
                    <a:pt x="3494" y="1463"/>
                    <a:pt x="3485" y="1451"/>
                  </a:cubicBezTo>
                  <a:cubicBezTo>
                    <a:pt x="3482" y="1446"/>
                    <a:pt x="3478" y="1442"/>
                    <a:pt x="3473" y="1440"/>
                  </a:cubicBezTo>
                  <a:cubicBezTo>
                    <a:pt x="3468" y="1438"/>
                    <a:pt x="3462" y="1440"/>
                    <a:pt x="3459" y="1445"/>
                  </a:cubicBezTo>
                  <a:cubicBezTo>
                    <a:pt x="3457" y="1448"/>
                    <a:pt x="3456" y="1453"/>
                    <a:pt x="3457" y="1457"/>
                  </a:cubicBezTo>
                  <a:cubicBezTo>
                    <a:pt x="3457" y="1461"/>
                    <a:pt x="3458" y="1465"/>
                    <a:pt x="3459" y="1469"/>
                  </a:cubicBezTo>
                  <a:cubicBezTo>
                    <a:pt x="3470" y="1498"/>
                    <a:pt x="3490" y="1518"/>
                    <a:pt x="3510" y="1535"/>
                  </a:cubicBezTo>
                  <a:close/>
                  <a:moveTo>
                    <a:pt x="2446" y="382"/>
                  </a:moveTo>
                  <a:cubicBezTo>
                    <a:pt x="2446" y="382"/>
                    <a:pt x="2445" y="382"/>
                    <a:pt x="2445" y="381"/>
                  </a:cubicBezTo>
                  <a:cubicBezTo>
                    <a:pt x="2443" y="380"/>
                    <a:pt x="2440" y="380"/>
                    <a:pt x="2437" y="381"/>
                  </a:cubicBezTo>
                  <a:cubicBezTo>
                    <a:pt x="2424" y="387"/>
                    <a:pt x="2413" y="401"/>
                    <a:pt x="2404" y="415"/>
                  </a:cubicBezTo>
                  <a:cubicBezTo>
                    <a:pt x="2392" y="432"/>
                    <a:pt x="2377" y="468"/>
                    <a:pt x="2380" y="474"/>
                  </a:cubicBezTo>
                  <a:cubicBezTo>
                    <a:pt x="2383" y="480"/>
                    <a:pt x="2421" y="455"/>
                    <a:pt x="2436" y="435"/>
                  </a:cubicBezTo>
                  <a:cubicBezTo>
                    <a:pt x="2444" y="424"/>
                    <a:pt x="2459" y="402"/>
                    <a:pt x="2450" y="386"/>
                  </a:cubicBezTo>
                  <a:cubicBezTo>
                    <a:pt x="2449" y="385"/>
                    <a:pt x="2448" y="383"/>
                    <a:pt x="2446" y="382"/>
                  </a:cubicBezTo>
                  <a:close/>
                  <a:moveTo>
                    <a:pt x="3473" y="2146"/>
                  </a:moveTo>
                  <a:cubicBezTo>
                    <a:pt x="3468" y="2144"/>
                    <a:pt x="3462" y="2145"/>
                    <a:pt x="3459" y="2151"/>
                  </a:cubicBezTo>
                  <a:cubicBezTo>
                    <a:pt x="3458" y="2153"/>
                    <a:pt x="3457" y="2156"/>
                    <a:pt x="3457" y="2158"/>
                  </a:cubicBezTo>
                  <a:cubicBezTo>
                    <a:pt x="3487" y="2158"/>
                    <a:pt x="3487" y="2158"/>
                    <a:pt x="3487" y="2158"/>
                  </a:cubicBezTo>
                  <a:cubicBezTo>
                    <a:pt x="3486" y="2158"/>
                    <a:pt x="3486" y="2157"/>
                    <a:pt x="3485" y="2157"/>
                  </a:cubicBezTo>
                  <a:cubicBezTo>
                    <a:pt x="3482" y="2152"/>
                    <a:pt x="3478" y="2147"/>
                    <a:pt x="3473" y="2146"/>
                  </a:cubicBezTo>
                  <a:close/>
                  <a:moveTo>
                    <a:pt x="2446" y="1091"/>
                  </a:moveTo>
                  <a:cubicBezTo>
                    <a:pt x="2446" y="1090"/>
                    <a:pt x="2445" y="1090"/>
                    <a:pt x="2445" y="1090"/>
                  </a:cubicBezTo>
                  <a:cubicBezTo>
                    <a:pt x="2443" y="1089"/>
                    <a:pt x="2440" y="1089"/>
                    <a:pt x="2437" y="1090"/>
                  </a:cubicBezTo>
                  <a:cubicBezTo>
                    <a:pt x="2424" y="1095"/>
                    <a:pt x="2413" y="1110"/>
                    <a:pt x="2404" y="1123"/>
                  </a:cubicBezTo>
                  <a:cubicBezTo>
                    <a:pt x="2392" y="1140"/>
                    <a:pt x="2377" y="1176"/>
                    <a:pt x="2380" y="1182"/>
                  </a:cubicBezTo>
                  <a:cubicBezTo>
                    <a:pt x="2383" y="1189"/>
                    <a:pt x="2421" y="1164"/>
                    <a:pt x="2436" y="1143"/>
                  </a:cubicBezTo>
                  <a:cubicBezTo>
                    <a:pt x="2444" y="1132"/>
                    <a:pt x="2459" y="1111"/>
                    <a:pt x="2450" y="1095"/>
                  </a:cubicBezTo>
                  <a:cubicBezTo>
                    <a:pt x="2449" y="1093"/>
                    <a:pt x="2448" y="1092"/>
                    <a:pt x="2446" y="1091"/>
                  </a:cubicBezTo>
                  <a:close/>
                  <a:moveTo>
                    <a:pt x="3505" y="2105"/>
                  </a:moveTo>
                  <a:cubicBezTo>
                    <a:pt x="3500" y="2091"/>
                    <a:pt x="3495" y="2067"/>
                    <a:pt x="3481" y="2063"/>
                  </a:cubicBezTo>
                  <a:cubicBezTo>
                    <a:pt x="3477" y="2061"/>
                    <a:pt x="3472" y="2062"/>
                    <a:pt x="3469" y="2067"/>
                  </a:cubicBezTo>
                  <a:cubicBezTo>
                    <a:pt x="3465" y="2072"/>
                    <a:pt x="3465" y="2080"/>
                    <a:pt x="3467" y="2087"/>
                  </a:cubicBezTo>
                  <a:cubicBezTo>
                    <a:pt x="3473" y="2108"/>
                    <a:pt x="3481" y="2129"/>
                    <a:pt x="3491" y="2147"/>
                  </a:cubicBezTo>
                  <a:cubicBezTo>
                    <a:pt x="3493" y="2151"/>
                    <a:pt x="3495" y="2155"/>
                    <a:pt x="3497" y="2158"/>
                  </a:cubicBezTo>
                  <a:cubicBezTo>
                    <a:pt x="3519" y="2158"/>
                    <a:pt x="3519" y="2158"/>
                    <a:pt x="3519" y="2158"/>
                  </a:cubicBezTo>
                  <a:cubicBezTo>
                    <a:pt x="3518" y="2158"/>
                    <a:pt x="3518" y="2157"/>
                    <a:pt x="3518" y="2156"/>
                  </a:cubicBezTo>
                  <a:cubicBezTo>
                    <a:pt x="3515" y="2139"/>
                    <a:pt x="3510" y="2122"/>
                    <a:pt x="3505" y="2105"/>
                  </a:cubicBezTo>
                  <a:close/>
                  <a:moveTo>
                    <a:pt x="2378" y="1778"/>
                  </a:moveTo>
                  <a:cubicBezTo>
                    <a:pt x="2380" y="1773"/>
                    <a:pt x="2381" y="1767"/>
                    <a:pt x="2382" y="1762"/>
                  </a:cubicBezTo>
                  <a:cubicBezTo>
                    <a:pt x="2384" y="1752"/>
                    <a:pt x="2385" y="1742"/>
                    <a:pt x="2386" y="1731"/>
                  </a:cubicBezTo>
                  <a:cubicBezTo>
                    <a:pt x="2389" y="1715"/>
                    <a:pt x="2390" y="1698"/>
                    <a:pt x="2391" y="1680"/>
                  </a:cubicBezTo>
                  <a:cubicBezTo>
                    <a:pt x="2392" y="1666"/>
                    <a:pt x="2393" y="1643"/>
                    <a:pt x="2381" y="1636"/>
                  </a:cubicBezTo>
                  <a:cubicBezTo>
                    <a:pt x="2376" y="1633"/>
                    <a:pt x="2369" y="1635"/>
                    <a:pt x="2365" y="1640"/>
                  </a:cubicBezTo>
                  <a:cubicBezTo>
                    <a:pt x="2361" y="1645"/>
                    <a:pt x="2359" y="1653"/>
                    <a:pt x="2358" y="1660"/>
                  </a:cubicBezTo>
                  <a:cubicBezTo>
                    <a:pt x="2359" y="1685"/>
                    <a:pt x="2362" y="1710"/>
                    <a:pt x="2365" y="1735"/>
                  </a:cubicBezTo>
                  <a:cubicBezTo>
                    <a:pt x="2367" y="1745"/>
                    <a:pt x="2368" y="1755"/>
                    <a:pt x="2370" y="1764"/>
                  </a:cubicBezTo>
                  <a:cubicBezTo>
                    <a:pt x="2371" y="1767"/>
                    <a:pt x="2374" y="1786"/>
                    <a:pt x="2378" y="1778"/>
                  </a:cubicBezTo>
                  <a:close/>
                  <a:moveTo>
                    <a:pt x="2446" y="1794"/>
                  </a:moveTo>
                  <a:cubicBezTo>
                    <a:pt x="2446" y="1794"/>
                    <a:pt x="2445" y="1794"/>
                    <a:pt x="2445" y="1794"/>
                  </a:cubicBezTo>
                  <a:cubicBezTo>
                    <a:pt x="2443" y="1792"/>
                    <a:pt x="2440" y="1793"/>
                    <a:pt x="2437" y="1794"/>
                  </a:cubicBezTo>
                  <a:cubicBezTo>
                    <a:pt x="2424" y="1799"/>
                    <a:pt x="2413" y="1813"/>
                    <a:pt x="2404" y="1827"/>
                  </a:cubicBezTo>
                  <a:cubicBezTo>
                    <a:pt x="2392" y="1844"/>
                    <a:pt x="2377" y="1880"/>
                    <a:pt x="2380" y="1886"/>
                  </a:cubicBezTo>
                  <a:cubicBezTo>
                    <a:pt x="2383" y="1892"/>
                    <a:pt x="2421" y="1868"/>
                    <a:pt x="2436" y="1847"/>
                  </a:cubicBezTo>
                  <a:cubicBezTo>
                    <a:pt x="2444" y="1836"/>
                    <a:pt x="2459" y="1814"/>
                    <a:pt x="2450" y="1799"/>
                  </a:cubicBezTo>
                  <a:cubicBezTo>
                    <a:pt x="2449" y="1797"/>
                    <a:pt x="2448" y="1795"/>
                    <a:pt x="2446" y="1794"/>
                  </a:cubicBezTo>
                  <a:close/>
                  <a:moveTo>
                    <a:pt x="2396" y="1818"/>
                  </a:moveTo>
                  <a:cubicBezTo>
                    <a:pt x="2402" y="1810"/>
                    <a:pt x="2408" y="1802"/>
                    <a:pt x="2413" y="1794"/>
                  </a:cubicBezTo>
                  <a:cubicBezTo>
                    <a:pt x="2420" y="1782"/>
                    <a:pt x="2426" y="1770"/>
                    <a:pt x="2432" y="1758"/>
                  </a:cubicBezTo>
                  <a:cubicBezTo>
                    <a:pt x="2437" y="1745"/>
                    <a:pt x="2443" y="1733"/>
                    <a:pt x="2441" y="1718"/>
                  </a:cubicBezTo>
                  <a:cubicBezTo>
                    <a:pt x="2441" y="1715"/>
                    <a:pt x="2440" y="1712"/>
                    <a:pt x="2439" y="1710"/>
                  </a:cubicBezTo>
                  <a:cubicBezTo>
                    <a:pt x="2436" y="1707"/>
                    <a:pt x="2433" y="1707"/>
                    <a:pt x="2430" y="1708"/>
                  </a:cubicBezTo>
                  <a:cubicBezTo>
                    <a:pt x="2423" y="1710"/>
                    <a:pt x="2419" y="1716"/>
                    <a:pt x="2415" y="1722"/>
                  </a:cubicBezTo>
                  <a:cubicBezTo>
                    <a:pt x="2410" y="1730"/>
                    <a:pt x="2405" y="1738"/>
                    <a:pt x="2402" y="1746"/>
                  </a:cubicBezTo>
                  <a:cubicBezTo>
                    <a:pt x="2396" y="1761"/>
                    <a:pt x="2392" y="1776"/>
                    <a:pt x="2387" y="1792"/>
                  </a:cubicBezTo>
                  <a:cubicBezTo>
                    <a:pt x="2383" y="1806"/>
                    <a:pt x="2374" y="1833"/>
                    <a:pt x="2378" y="1837"/>
                  </a:cubicBezTo>
                  <a:cubicBezTo>
                    <a:pt x="2381" y="1841"/>
                    <a:pt x="2391" y="1826"/>
                    <a:pt x="2396" y="1818"/>
                  </a:cubicBezTo>
                  <a:close/>
                  <a:moveTo>
                    <a:pt x="3517" y="584"/>
                  </a:moveTo>
                  <a:cubicBezTo>
                    <a:pt x="3513" y="589"/>
                    <a:pt x="3511" y="596"/>
                    <a:pt x="3510" y="603"/>
                  </a:cubicBezTo>
                  <a:cubicBezTo>
                    <a:pt x="3511" y="629"/>
                    <a:pt x="3514" y="653"/>
                    <a:pt x="3517" y="678"/>
                  </a:cubicBezTo>
                  <a:cubicBezTo>
                    <a:pt x="3519" y="688"/>
                    <a:pt x="3520" y="698"/>
                    <a:pt x="3522" y="708"/>
                  </a:cubicBezTo>
                  <a:cubicBezTo>
                    <a:pt x="3523" y="711"/>
                    <a:pt x="3526" y="729"/>
                    <a:pt x="3530" y="721"/>
                  </a:cubicBezTo>
                  <a:cubicBezTo>
                    <a:pt x="3530" y="721"/>
                    <a:pt x="3530" y="720"/>
                    <a:pt x="3531" y="719"/>
                  </a:cubicBezTo>
                  <a:cubicBezTo>
                    <a:pt x="3531" y="579"/>
                    <a:pt x="3531" y="579"/>
                    <a:pt x="3531" y="579"/>
                  </a:cubicBezTo>
                  <a:cubicBezTo>
                    <a:pt x="3526" y="577"/>
                    <a:pt x="3521" y="579"/>
                    <a:pt x="3517" y="584"/>
                  </a:cubicBezTo>
                  <a:close/>
                  <a:moveTo>
                    <a:pt x="3517" y="1995"/>
                  </a:moveTo>
                  <a:cubicBezTo>
                    <a:pt x="3513" y="2000"/>
                    <a:pt x="3511" y="2007"/>
                    <a:pt x="3510" y="2015"/>
                  </a:cubicBezTo>
                  <a:cubicBezTo>
                    <a:pt x="3511" y="2040"/>
                    <a:pt x="3514" y="2065"/>
                    <a:pt x="3517" y="2089"/>
                  </a:cubicBezTo>
                  <a:cubicBezTo>
                    <a:pt x="3519" y="2099"/>
                    <a:pt x="3520" y="2109"/>
                    <a:pt x="3522" y="2119"/>
                  </a:cubicBezTo>
                  <a:cubicBezTo>
                    <a:pt x="3523" y="2122"/>
                    <a:pt x="3526" y="2140"/>
                    <a:pt x="3530" y="2132"/>
                  </a:cubicBezTo>
                  <a:cubicBezTo>
                    <a:pt x="3530" y="2132"/>
                    <a:pt x="3530" y="2131"/>
                    <a:pt x="3531" y="2131"/>
                  </a:cubicBezTo>
                  <a:cubicBezTo>
                    <a:pt x="3531" y="1990"/>
                    <a:pt x="3531" y="1990"/>
                    <a:pt x="3531" y="1990"/>
                  </a:cubicBezTo>
                  <a:cubicBezTo>
                    <a:pt x="3526" y="1988"/>
                    <a:pt x="3521" y="1991"/>
                    <a:pt x="3517" y="1995"/>
                  </a:cubicBezTo>
                  <a:close/>
                  <a:moveTo>
                    <a:pt x="3522" y="0"/>
                  </a:moveTo>
                  <a:cubicBezTo>
                    <a:pt x="3522" y="1"/>
                    <a:pt x="3522" y="2"/>
                    <a:pt x="3522" y="2"/>
                  </a:cubicBezTo>
                  <a:cubicBezTo>
                    <a:pt x="3523" y="5"/>
                    <a:pt x="3526" y="24"/>
                    <a:pt x="3530" y="16"/>
                  </a:cubicBezTo>
                  <a:cubicBezTo>
                    <a:pt x="3530" y="15"/>
                    <a:pt x="3530" y="14"/>
                    <a:pt x="3531" y="14"/>
                  </a:cubicBezTo>
                  <a:cubicBezTo>
                    <a:pt x="3531" y="0"/>
                    <a:pt x="3531" y="0"/>
                    <a:pt x="3531" y="0"/>
                  </a:cubicBezTo>
                  <a:lnTo>
                    <a:pt x="3522" y="0"/>
                  </a:lnTo>
                  <a:close/>
                  <a:moveTo>
                    <a:pt x="51" y="1840"/>
                  </a:moveTo>
                  <a:cubicBezTo>
                    <a:pt x="45" y="1827"/>
                    <a:pt x="38" y="1814"/>
                    <a:pt x="29" y="1802"/>
                  </a:cubicBezTo>
                  <a:cubicBezTo>
                    <a:pt x="26" y="1797"/>
                    <a:pt x="22" y="1793"/>
                    <a:pt x="17" y="1791"/>
                  </a:cubicBezTo>
                  <a:cubicBezTo>
                    <a:pt x="12" y="1789"/>
                    <a:pt x="6" y="1791"/>
                    <a:pt x="3" y="1796"/>
                  </a:cubicBezTo>
                  <a:cubicBezTo>
                    <a:pt x="1" y="1799"/>
                    <a:pt x="0" y="1804"/>
                    <a:pt x="1" y="1808"/>
                  </a:cubicBezTo>
                  <a:cubicBezTo>
                    <a:pt x="1" y="1812"/>
                    <a:pt x="2" y="1816"/>
                    <a:pt x="3" y="1820"/>
                  </a:cubicBezTo>
                  <a:cubicBezTo>
                    <a:pt x="14" y="1849"/>
                    <a:pt x="34" y="1869"/>
                    <a:pt x="54" y="1886"/>
                  </a:cubicBezTo>
                  <a:cubicBezTo>
                    <a:pt x="56" y="1887"/>
                    <a:pt x="58" y="1889"/>
                    <a:pt x="60" y="1889"/>
                  </a:cubicBezTo>
                  <a:cubicBezTo>
                    <a:pt x="61" y="1890"/>
                    <a:pt x="62" y="1890"/>
                    <a:pt x="63" y="1890"/>
                  </a:cubicBezTo>
                  <a:cubicBezTo>
                    <a:pt x="64" y="1889"/>
                    <a:pt x="65" y="1889"/>
                    <a:pt x="66" y="1888"/>
                  </a:cubicBezTo>
                  <a:cubicBezTo>
                    <a:pt x="70" y="1883"/>
                    <a:pt x="64" y="1869"/>
                    <a:pt x="63" y="1865"/>
                  </a:cubicBezTo>
                  <a:cubicBezTo>
                    <a:pt x="59" y="1856"/>
                    <a:pt x="55" y="1848"/>
                    <a:pt x="51" y="1840"/>
                  </a:cubicBezTo>
                  <a:close/>
                  <a:moveTo>
                    <a:pt x="3530" y="75"/>
                  </a:moveTo>
                  <a:cubicBezTo>
                    <a:pt x="3530" y="75"/>
                    <a:pt x="3530" y="75"/>
                    <a:pt x="3531" y="75"/>
                  </a:cubicBezTo>
                  <a:cubicBezTo>
                    <a:pt x="3531" y="59"/>
                    <a:pt x="3531" y="59"/>
                    <a:pt x="3531" y="59"/>
                  </a:cubicBezTo>
                  <a:cubicBezTo>
                    <a:pt x="3529" y="67"/>
                    <a:pt x="3528" y="73"/>
                    <a:pt x="3530" y="75"/>
                  </a:cubicBezTo>
                  <a:close/>
                  <a:moveTo>
                    <a:pt x="3530" y="1486"/>
                  </a:moveTo>
                  <a:cubicBezTo>
                    <a:pt x="3530" y="1486"/>
                    <a:pt x="3530" y="1486"/>
                    <a:pt x="3531" y="1487"/>
                  </a:cubicBezTo>
                  <a:cubicBezTo>
                    <a:pt x="3531" y="1470"/>
                    <a:pt x="3531" y="1470"/>
                    <a:pt x="3531" y="1470"/>
                  </a:cubicBezTo>
                  <a:cubicBezTo>
                    <a:pt x="3529" y="1478"/>
                    <a:pt x="3528" y="1484"/>
                    <a:pt x="3530" y="1486"/>
                  </a:cubicBezTo>
                  <a:close/>
                  <a:moveTo>
                    <a:pt x="3517" y="1289"/>
                  </a:moveTo>
                  <a:cubicBezTo>
                    <a:pt x="3513" y="1294"/>
                    <a:pt x="3511" y="1302"/>
                    <a:pt x="3510" y="1309"/>
                  </a:cubicBezTo>
                  <a:cubicBezTo>
                    <a:pt x="3511" y="1334"/>
                    <a:pt x="3514" y="1359"/>
                    <a:pt x="3517" y="1384"/>
                  </a:cubicBezTo>
                  <a:cubicBezTo>
                    <a:pt x="3519" y="1394"/>
                    <a:pt x="3520" y="1404"/>
                    <a:pt x="3522" y="1413"/>
                  </a:cubicBezTo>
                  <a:cubicBezTo>
                    <a:pt x="3523" y="1416"/>
                    <a:pt x="3526" y="1435"/>
                    <a:pt x="3530" y="1427"/>
                  </a:cubicBezTo>
                  <a:cubicBezTo>
                    <a:pt x="3530" y="1426"/>
                    <a:pt x="3530" y="1426"/>
                    <a:pt x="3531" y="1425"/>
                  </a:cubicBezTo>
                  <a:cubicBezTo>
                    <a:pt x="3531" y="1284"/>
                    <a:pt x="3531" y="1284"/>
                    <a:pt x="3531" y="1284"/>
                  </a:cubicBezTo>
                  <a:cubicBezTo>
                    <a:pt x="3526" y="1283"/>
                    <a:pt x="3521" y="1285"/>
                    <a:pt x="3517" y="1289"/>
                  </a:cubicBezTo>
                  <a:close/>
                  <a:moveTo>
                    <a:pt x="3530" y="780"/>
                  </a:moveTo>
                  <a:cubicBezTo>
                    <a:pt x="3530" y="781"/>
                    <a:pt x="3530" y="781"/>
                    <a:pt x="3531" y="781"/>
                  </a:cubicBezTo>
                  <a:cubicBezTo>
                    <a:pt x="3531" y="765"/>
                    <a:pt x="3531" y="765"/>
                    <a:pt x="3531" y="765"/>
                  </a:cubicBezTo>
                  <a:cubicBezTo>
                    <a:pt x="3529" y="772"/>
                    <a:pt x="3528" y="778"/>
                    <a:pt x="3530" y="780"/>
                  </a:cubicBezTo>
                  <a:close/>
                  <a:moveTo>
                    <a:pt x="2353" y="1751"/>
                  </a:moveTo>
                  <a:cubicBezTo>
                    <a:pt x="2348" y="1736"/>
                    <a:pt x="2343" y="1713"/>
                    <a:pt x="2329" y="1708"/>
                  </a:cubicBezTo>
                  <a:cubicBezTo>
                    <a:pt x="2325" y="1706"/>
                    <a:pt x="2320" y="1707"/>
                    <a:pt x="2317" y="1712"/>
                  </a:cubicBezTo>
                  <a:cubicBezTo>
                    <a:pt x="2313" y="1717"/>
                    <a:pt x="2313" y="1726"/>
                    <a:pt x="2315" y="1733"/>
                  </a:cubicBezTo>
                  <a:cubicBezTo>
                    <a:pt x="2321" y="1754"/>
                    <a:pt x="2329" y="1774"/>
                    <a:pt x="2339" y="1793"/>
                  </a:cubicBezTo>
                  <a:cubicBezTo>
                    <a:pt x="2344" y="1802"/>
                    <a:pt x="2349" y="1811"/>
                    <a:pt x="2355" y="1819"/>
                  </a:cubicBezTo>
                  <a:cubicBezTo>
                    <a:pt x="2358" y="1823"/>
                    <a:pt x="2372" y="1848"/>
                    <a:pt x="2372" y="1838"/>
                  </a:cubicBezTo>
                  <a:cubicBezTo>
                    <a:pt x="2372" y="1826"/>
                    <a:pt x="2369" y="1813"/>
                    <a:pt x="2366" y="1802"/>
                  </a:cubicBezTo>
                  <a:cubicBezTo>
                    <a:pt x="2363" y="1784"/>
                    <a:pt x="2358" y="1767"/>
                    <a:pt x="2353" y="1751"/>
                  </a:cubicBezTo>
                  <a:close/>
                  <a:moveTo>
                    <a:pt x="142" y="382"/>
                  </a:moveTo>
                  <a:cubicBezTo>
                    <a:pt x="142" y="382"/>
                    <a:pt x="141" y="382"/>
                    <a:pt x="141" y="381"/>
                  </a:cubicBezTo>
                  <a:cubicBezTo>
                    <a:pt x="139" y="380"/>
                    <a:pt x="136" y="380"/>
                    <a:pt x="133" y="381"/>
                  </a:cubicBezTo>
                  <a:cubicBezTo>
                    <a:pt x="120" y="387"/>
                    <a:pt x="109" y="401"/>
                    <a:pt x="100" y="415"/>
                  </a:cubicBezTo>
                  <a:cubicBezTo>
                    <a:pt x="89" y="432"/>
                    <a:pt x="73" y="468"/>
                    <a:pt x="76" y="474"/>
                  </a:cubicBezTo>
                  <a:cubicBezTo>
                    <a:pt x="79" y="480"/>
                    <a:pt x="117" y="455"/>
                    <a:pt x="132" y="435"/>
                  </a:cubicBezTo>
                  <a:cubicBezTo>
                    <a:pt x="140" y="424"/>
                    <a:pt x="155" y="402"/>
                    <a:pt x="146" y="386"/>
                  </a:cubicBezTo>
                  <a:cubicBezTo>
                    <a:pt x="145" y="385"/>
                    <a:pt x="144" y="383"/>
                    <a:pt x="142" y="382"/>
                  </a:cubicBezTo>
                  <a:close/>
                  <a:moveTo>
                    <a:pt x="1169" y="2146"/>
                  </a:moveTo>
                  <a:cubicBezTo>
                    <a:pt x="1164" y="2144"/>
                    <a:pt x="1158" y="2145"/>
                    <a:pt x="1155" y="2151"/>
                  </a:cubicBezTo>
                  <a:cubicBezTo>
                    <a:pt x="1154" y="2153"/>
                    <a:pt x="1153" y="2156"/>
                    <a:pt x="1153" y="2158"/>
                  </a:cubicBezTo>
                  <a:cubicBezTo>
                    <a:pt x="1183" y="2158"/>
                    <a:pt x="1183" y="2158"/>
                    <a:pt x="1183" y="2158"/>
                  </a:cubicBezTo>
                  <a:cubicBezTo>
                    <a:pt x="1182" y="2158"/>
                    <a:pt x="1182" y="2157"/>
                    <a:pt x="1181" y="2157"/>
                  </a:cubicBezTo>
                  <a:cubicBezTo>
                    <a:pt x="1178" y="2152"/>
                    <a:pt x="1174" y="2147"/>
                    <a:pt x="1169" y="2146"/>
                  </a:cubicBezTo>
                  <a:close/>
                  <a:moveTo>
                    <a:pt x="1206" y="1535"/>
                  </a:moveTo>
                  <a:cubicBezTo>
                    <a:pt x="1208" y="1536"/>
                    <a:pt x="1210" y="1538"/>
                    <a:pt x="1212" y="1539"/>
                  </a:cubicBezTo>
                  <a:cubicBezTo>
                    <a:pt x="1213" y="1539"/>
                    <a:pt x="1214" y="1539"/>
                    <a:pt x="1215" y="1539"/>
                  </a:cubicBezTo>
                  <a:cubicBezTo>
                    <a:pt x="1216" y="1539"/>
                    <a:pt x="1217" y="1538"/>
                    <a:pt x="1218" y="1537"/>
                  </a:cubicBezTo>
                  <a:cubicBezTo>
                    <a:pt x="1222" y="1532"/>
                    <a:pt x="1216" y="1518"/>
                    <a:pt x="1215" y="1514"/>
                  </a:cubicBezTo>
                  <a:cubicBezTo>
                    <a:pt x="1211" y="1505"/>
                    <a:pt x="1207" y="1497"/>
                    <a:pt x="1203" y="1490"/>
                  </a:cubicBezTo>
                  <a:cubicBezTo>
                    <a:pt x="1197" y="1476"/>
                    <a:pt x="1190" y="1463"/>
                    <a:pt x="1181" y="1451"/>
                  </a:cubicBezTo>
                  <a:cubicBezTo>
                    <a:pt x="1178" y="1446"/>
                    <a:pt x="1174" y="1442"/>
                    <a:pt x="1169" y="1440"/>
                  </a:cubicBezTo>
                  <a:cubicBezTo>
                    <a:pt x="1164" y="1438"/>
                    <a:pt x="1158" y="1440"/>
                    <a:pt x="1155" y="1445"/>
                  </a:cubicBezTo>
                  <a:cubicBezTo>
                    <a:pt x="1153" y="1448"/>
                    <a:pt x="1152" y="1453"/>
                    <a:pt x="1153" y="1457"/>
                  </a:cubicBezTo>
                  <a:cubicBezTo>
                    <a:pt x="1153" y="1461"/>
                    <a:pt x="1154" y="1465"/>
                    <a:pt x="1155" y="1469"/>
                  </a:cubicBezTo>
                  <a:cubicBezTo>
                    <a:pt x="1166" y="1498"/>
                    <a:pt x="1186" y="1518"/>
                    <a:pt x="1206" y="1535"/>
                  </a:cubicBezTo>
                  <a:close/>
                  <a:moveTo>
                    <a:pt x="2355" y="1840"/>
                  </a:moveTo>
                  <a:cubicBezTo>
                    <a:pt x="2349" y="1827"/>
                    <a:pt x="2342" y="1814"/>
                    <a:pt x="2333" y="1802"/>
                  </a:cubicBezTo>
                  <a:cubicBezTo>
                    <a:pt x="2330" y="1797"/>
                    <a:pt x="2326" y="1793"/>
                    <a:pt x="2321" y="1791"/>
                  </a:cubicBezTo>
                  <a:cubicBezTo>
                    <a:pt x="2316" y="1789"/>
                    <a:pt x="2310" y="1791"/>
                    <a:pt x="2307" y="1796"/>
                  </a:cubicBezTo>
                  <a:cubicBezTo>
                    <a:pt x="2305" y="1799"/>
                    <a:pt x="2304" y="1804"/>
                    <a:pt x="2305" y="1808"/>
                  </a:cubicBezTo>
                  <a:cubicBezTo>
                    <a:pt x="2305" y="1812"/>
                    <a:pt x="2306" y="1816"/>
                    <a:pt x="2307" y="1820"/>
                  </a:cubicBezTo>
                  <a:cubicBezTo>
                    <a:pt x="2318" y="1849"/>
                    <a:pt x="2338" y="1869"/>
                    <a:pt x="2358" y="1886"/>
                  </a:cubicBezTo>
                  <a:cubicBezTo>
                    <a:pt x="2360" y="1887"/>
                    <a:pt x="2362" y="1889"/>
                    <a:pt x="2364" y="1889"/>
                  </a:cubicBezTo>
                  <a:cubicBezTo>
                    <a:pt x="2365" y="1890"/>
                    <a:pt x="2366" y="1890"/>
                    <a:pt x="2366" y="1890"/>
                  </a:cubicBezTo>
                  <a:cubicBezTo>
                    <a:pt x="2368" y="1889"/>
                    <a:pt x="2369" y="1889"/>
                    <a:pt x="2370" y="1888"/>
                  </a:cubicBezTo>
                  <a:cubicBezTo>
                    <a:pt x="2374" y="1883"/>
                    <a:pt x="2368" y="1869"/>
                    <a:pt x="2367" y="1865"/>
                  </a:cubicBezTo>
                  <a:cubicBezTo>
                    <a:pt x="2363" y="1856"/>
                    <a:pt x="2359" y="1848"/>
                    <a:pt x="2355" y="1840"/>
                  </a:cubicBezTo>
                  <a:close/>
                  <a:moveTo>
                    <a:pt x="92" y="1818"/>
                  </a:moveTo>
                  <a:cubicBezTo>
                    <a:pt x="98" y="1810"/>
                    <a:pt x="104" y="1802"/>
                    <a:pt x="109" y="1794"/>
                  </a:cubicBezTo>
                  <a:cubicBezTo>
                    <a:pt x="116" y="1782"/>
                    <a:pt x="122" y="1770"/>
                    <a:pt x="128" y="1758"/>
                  </a:cubicBezTo>
                  <a:cubicBezTo>
                    <a:pt x="133" y="1745"/>
                    <a:pt x="139" y="1733"/>
                    <a:pt x="137" y="1718"/>
                  </a:cubicBezTo>
                  <a:cubicBezTo>
                    <a:pt x="137" y="1715"/>
                    <a:pt x="136" y="1712"/>
                    <a:pt x="135" y="1710"/>
                  </a:cubicBezTo>
                  <a:cubicBezTo>
                    <a:pt x="132" y="1707"/>
                    <a:pt x="129" y="1707"/>
                    <a:pt x="126" y="1708"/>
                  </a:cubicBezTo>
                  <a:cubicBezTo>
                    <a:pt x="119" y="1710"/>
                    <a:pt x="115" y="1716"/>
                    <a:pt x="111" y="1722"/>
                  </a:cubicBezTo>
                  <a:cubicBezTo>
                    <a:pt x="106" y="1730"/>
                    <a:pt x="101" y="1738"/>
                    <a:pt x="98" y="1746"/>
                  </a:cubicBezTo>
                  <a:cubicBezTo>
                    <a:pt x="92" y="1761"/>
                    <a:pt x="88" y="1776"/>
                    <a:pt x="83" y="1792"/>
                  </a:cubicBezTo>
                  <a:cubicBezTo>
                    <a:pt x="79" y="1806"/>
                    <a:pt x="70" y="1833"/>
                    <a:pt x="74" y="1837"/>
                  </a:cubicBezTo>
                  <a:cubicBezTo>
                    <a:pt x="77" y="1841"/>
                    <a:pt x="87" y="1826"/>
                    <a:pt x="92" y="1818"/>
                  </a:cubicBezTo>
                  <a:close/>
                  <a:moveTo>
                    <a:pt x="49" y="1751"/>
                  </a:moveTo>
                  <a:cubicBezTo>
                    <a:pt x="45" y="1736"/>
                    <a:pt x="39" y="1713"/>
                    <a:pt x="26" y="1708"/>
                  </a:cubicBezTo>
                  <a:cubicBezTo>
                    <a:pt x="21" y="1706"/>
                    <a:pt x="16" y="1707"/>
                    <a:pt x="13" y="1712"/>
                  </a:cubicBezTo>
                  <a:cubicBezTo>
                    <a:pt x="9" y="1717"/>
                    <a:pt x="9" y="1726"/>
                    <a:pt x="11" y="1733"/>
                  </a:cubicBezTo>
                  <a:cubicBezTo>
                    <a:pt x="17" y="1754"/>
                    <a:pt x="25" y="1774"/>
                    <a:pt x="35" y="1793"/>
                  </a:cubicBezTo>
                  <a:cubicBezTo>
                    <a:pt x="40" y="1802"/>
                    <a:pt x="46" y="1811"/>
                    <a:pt x="51" y="1819"/>
                  </a:cubicBezTo>
                  <a:cubicBezTo>
                    <a:pt x="54" y="1823"/>
                    <a:pt x="68" y="1848"/>
                    <a:pt x="68" y="1838"/>
                  </a:cubicBezTo>
                  <a:cubicBezTo>
                    <a:pt x="68" y="1826"/>
                    <a:pt x="65" y="1813"/>
                    <a:pt x="62" y="1802"/>
                  </a:cubicBezTo>
                  <a:cubicBezTo>
                    <a:pt x="59" y="1784"/>
                    <a:pt x="54" y="1767"/>
                    <a:pt x="49" y="1751"/>
                  </a:cubicBezTo>
                  <a:close/>
                  <a:moveTo>
                    <a:pt x="74" y="1778"/>
                  </a:moveTo>
                  <a:cubicBezTo>
                    <a:pt x="76" y="1773"/>
                    <a:pt x="77" y="1767"/>
                    <a:pt x="78" y="1762"/>
                  </a:cubicBezTo>
                  <a:cubicBezTo>
                    <a:pt x="80" y="1752"/>
                    <a:pt x="81" y="1742"/>
                    <a:pt x="82" y="1731"/>
                  </a:cubicBezTo>
                  <a:cubicBezTo>
                    <a:pt x="85" y="1715"/>
                    <a:pt x="87" y="1698"/>
                    <a:pt x="87" y="1680"/>
                  </a:cubicBezTo>
                  <a:cubicBezTo>
                    <a:pt x="88" y="1666"/>
                    <a:pt x="89" y="1643"/>
                    <a:pt x="77" y="1636"/>
                  </a:cubicBezTo>
                  <a:cubicBezTo>
                    <a:pt x="72" y="1633"/>
                    <a:pt x="65" y="1635"/>
                    <a:pt x="61" y="1640"/>
                  </a:cubicBezTo>
                  <a:cubicBezTo>
                    <a:pt x="57" y="1645"/>
                    <a:pt x="55" y="1653"/>
                    <a:pt x="54" y="1660"/>
                  </a:cubicBezTo>
                  <a:cubicBezTo>
                    <a:pt x="55" y="1685"/>
                    <a:pt x="58" y="1710"/>
                    <a:pt x="61" y="1735"/>
                  </a:cubicBezTo>
                  <a:cubicBezTo>
                    <a:pt x="63" y="1745"/>
                    <a:pt x="64" y="1755"/>
                    <a:pt x="66" y="1764"/>
                  </a:cubicBezTo>
                  <a:cubicBezTo>
                    <a:pt x="67" y="1767"/>
                    <a:pt x="70" y="1786"/>
                    <a:pt x="74" y="1778"/>
                  </a:cubicBezTo>
                  <a:close/>
                  <a:moveTo>
                    <a:pt x="142" y="1794"/>
                  </a:moveTo>
                  <a:cubicBezTo>
                    <a:pt x="142" y="1794"/>
                    <a:pt x="141" y="1794"/>
                    <a:pt x="141" y="1794"/>
                  </a:cubicBezTo>
                  <a:cubicBezTo>
                    <a:pt x="139" y="1792"/>
                    <a:pt x="136" y="1793"/>
                    <a:pt x="133" y="1794"/>
                  </a:cubicBezTo>
                  <a:cubicBezTo>
                    <a:pt x="120" y="1799"/>
                    <a:pt x="109" y="1813"/>
                    <a:pt x="100" y="1827"/>
                  </a:cubicBezTo>
                  <a:cubicBezTo>
                    <a:pt x="89" y="1844"/>
                    <a:pt x="73" y="1880"/>
                    <a:pt x="76" y="1886"/>
                  </a:cubicBezTo>
                  <a:cubicBezTo>
                    <a:pt x="79" y="1892"/>
                    <a:pt x="117" y="1868"/>
                    <a:pt x="132" y="1847"/>
                  </a:cubicBezTo>
                  <a:cubicBezTo>
                    <a:pt x="140" y="1836"/>
                    <a:pt x="155" y="1814"/>
                    <a:pt x="146" y="1799"/>
                  </a:cubicBezTo>
                  <a:cubicBezTo>
                    <a:pt x="145" y="1797"/>
                    <a:pt x="144" y="1795"/>
                    <a:pt x="142" y="1794"/>
                  </a:cubicBezTo>
                  <a:close/>
                  <a:moveTo>
                    <a:pt x="1294" y="738"/>
                  </a:moveTo>
                  <a:cubicBezTo>
                    <a:pt x="1294" y="738"/>
                    <a:pt x="1293" y="737"/>
                    <a:pt x="1293" y="737"/>
                  </a:cubicBezTo>
                  <a:cubicBezTo>
                    <a:pt x="1291" y="736"/>
                    <a:pt x="1288" y="736"/>
                    <a:pt x="1285" y="737"/>
                  </a:cubicBezTo>
                  <a:cubicBezTo>
                    <a:pt x="1272" y="742"/>
                    <a:pt x="1261" y="757"/>
                    <a:pt x="1252" y="770"/>
                  </a:cubicBezTo>
                  <a:cubicBezTo>
                    <a:pt x="1241" y="787"/>
                    <a:pt x="1225" y="823"/>
                    <a:pt x="1228" y="830"/>
                  </a:cubicBezTo>
                  <a:cubicBezTo>
                    <a:pt x="1231" y="836"/>
                    <a:pt x="1269" y="811"/>
                    <a:pt x="1284" y="791"/>
                  </a:cubicBezTo>
                  <a:cubicBezTo>
                    <a:pt x="1292" y="780"/>
                    <a:pt x="1307" y="758"/>
                    <a:pt x="1298" y="742"/>
                  </a:cubicBezTo>
                  <a:cubicBezTo>
                    <a:pt x="1297" y="740"/>
                    <a:pt x="1296" y="739"/>
                    <a:pt x="1294" y="738"/>
                  </a:cubicBezTo>
                  <a:close/>
                  <a:moveTo>
                    <a:pt x="1294" y="32"/>
                  </a:moveTo>
                  <a:cubicBezTo>
                    <a:pt x="1294" y="32"/>
                    <a:pt x="1293" y="32"/>
                    <a:pt x="1293" y="32"/>
                  </a:cubicBezTo>
                  <a:cubicBezTo>
                    <a:pt x="1291" y="30"/>
                    <a:pt x="1288" y="31"/>
                    <a:pt x="1285" y="32"/>
                  </a:cubicBezTo>
                  <a:cubicBezTo>
                    <a:pt x="1272" y="37"/>
                    <a:pt x="1261" y="51"/>
                    <a:pt x="1252" y="65"/>
                  </a:cubicBezTo>
                  <a:cubicBezTo>
                    <a:pt x="1241" y="82"/>
                    <a:pt x="1225" y="118"/>
                    <a:pt x="1228" y="124"/>
                  </a:cubicBezTo>
                  <a:cubicBezTo>
                    <a:pt x="1231" y="130"/>
                    <a:pt x="1269" y="105"/>
                    <a:pt x="1284" y="85"/>
                  </a:cubicBezTo>
                  <a:cubicBezTo>
                    <a:pt x="1292" y="74"/>
                    <a:pt x="1307" y="52"/>
                    <a:pt x="1298" y="36"/>
                  </a:cubicBezTo>
                  <a:cubicBezTo>
                    <a:pt x="1297" y="35"/>
                    <a:pt x="1296" y="33"/>
                    <a:pt x="1294" y="32"/>
                  </a:cubicBezTo>
                  <a:close/>
                  <a:moveTo>
                    <a:pt x="1294" y="1443"/>
                  </a:moveTo>
                  <a:cubicBezTo>
                    <a:pt x="1294" y="1443"/>
                    <a:pt x="1293" y="1443"/>
                    <a:pt x="1293" y="1443"/>
                  </a:cubicBezTo>
                  <a:cubicBezTo>
                    <a:pt x="1291" y="1441"/>
                    <a:pt x="1288" y="1442"/>
                    <a:pt x="1285" y="1443"/>
                  </a:cubicBezTo>
                  <a:cubicBezTo>
                    <a:pt x="1272" y="1448"/>
                    <a:pt x="1261" y="1463"/>
                    <a:pt x="1252" y="1476"/>
                  </a:cubicBezTo>
                  <a:cubicBezTo>
                    <a:pt x="1241" y="1493"/>
                    <a:pt x="1225" y="1529"/>
                    <a:pt x="1228" y="1535"/>
                  </a:cubicBezTo>
                  <a:cubicBezTo>
                    <a:pt x="1231" y="1542"/>
                    <a:pt x="1269" y="1517"/>
                    <a:pt x="1284" y="1496"/>
                  </a:cubicBezTo>
                  <a:cubicBezTo>
                    <a:pt x="1292" y="1485"/>
                    <a:pt x="1307" y="1463"/>
                    <a:pt x="1298" y="1448"/>
                  </a:cubicBezTo>
                  <a:cubicBezTo>
                    <a:pt x="1297" y="1446"/>
                    <a:pt x="1296" y="1444"/>
                    <a:pt x="1294" y="1443"/>
                  </a:cubicBezTo>
                  <a:close/>
                  <a:moveTo>
                    <a:pt x="1294" y="2149"/>
                  </a:moveTo>
                  <a:cubicBezTo>
                    <a:pt x="1294" y="2149"/>
                    <a:pt x="1293" y="2148"/>
                    <a:pt x="1293" y="2148"/>
                  </a:cubicBezTo>
                  <a:cubicBezTo>
                    <a:pt x="1291" y="2147"/>
                    <a:pt x="1288" y="2147"/>
                    <a:pt x="1285" y="2148"/>
                  </a:cubicBezTo>
                  <a:cubicBezTo>
                    <a:pt x="1280" y="2150"/>
                    <a:pt x="1275" y="2154"/>
                    <a:pt x="1270" y="2158"/>
                  </a:cubicBezTo>
                  <a:cubicBezTo>
                    <a:pt x="1300" y="2158"/>
                    <a:pt x="1300" y="2158"/>
                    <a:pt x="1300" y="2158"/>
                  </a:cubicBezTo>
                  <a:cubicBezTo>
                    <a:pt x="1299" y="2157"/>
                    <a:pt x="1299" y="2155"/>
                    <a:pt x="1298" y="2153"/>
                  </a:cubicBezTo>
                  <a:cubicBezTo>
                    <a:pt x="1297" y="2151"/>
                    <a:pt x="1296" y="2150"/>
                    <a:pt x="1294" y="2149"/>
                  </a:cubicBezTo>
                  <a:close/>
                  <a:moveTo>
                    <a:pt x="1239" y="2035"/>
                  </a:moveTo>
                  <a:cubicBezTo>
                    <a:pt x="1240" y="2021"/>
                    <a:pt x="1241" y="1998"/>
                    <a:pt x="1229" y="1991"/>
                  </a:cubicBezTo>
                  <a:cubicBezTo>
                    <a:pt x="1224" y="1988"/>
                    <a:pt x="1217" y="1990"/>
                    <a:pt x="1213" y="1995"/>
                  </a:cubicBezTo>
                  <a:cubicBezTo>
                    <a:pt x="1209" y="2000"/>
                    <a:pt x="1207" y="2007"/>
                    <a:pt x="1206" y="2015"/>
                  </a:cubicBezTo>
                  <a:cubicBezTo>
                    <a:pt x="1207" y="2040"/>
                    <a:pt x="1210" y="2065"/>
                    <a:pt x="1213" y="2089"/>
                  </a:cubicBezTo>
                  <a:cubicBezTo>
                    <a:pt x="1215" y="2099"/>
                    <a:pt x="1216" y="2109"/>
                    <a:pt x="1218" y="2119"/>
                  </a:cubicBezTo>
                  <a:cubicBezTo>
                    <a:pt x="1219" y="2122"/>
                    <a:pt x="1222" y="2140"/>
                    <a:pt x="1226" y="2132"/>
                  </a:cubicBezTo>
                  <a:cubicBezTo>
                    <a:pt x="1228" y="2128"/>
                    <a:pt x="1229" y="2122"/>
                    <a:pt x="1230" y="2117"/>
                  </a:cubicBezTo>
                  <a:cubicBezTo>
                    <a:pt x="1232" y="2106"/>
                    <a:pt x="1233" y="2096"/>
                    <a:pt x="1234" y="2086"/>
                  </a:cubicBezTo>
                  <a:cubicBezTo>
                    <a:pt x="1237" y="2069"/>
                    <a:pt x="1238" y="2052"/>
                    <a:pt x="1239" y="2035"/>
                  </a:cubicBezTo>
                  <a:close/>
                  <a:moveTo>
                    <a:pt x="1289" y="2073"/>
                  </a:moveTo>
                  <a:cubicBezTo>
                    <a:pt x="1289" y="2070"/>
                    <a:pt x="1288" y="2067"/>
                    <a:pt x="1287" y="2064"/>
                  </a:cubicBezTo>
                  <a:cubicBezTo>
                    <a:pt x="1284" y="2062"/>
                    <a:pt x="1281" y="2061"/>
                    <a:pt x="1278" y="2062"/>
                  </a:cubicBezTo>
                  <a:cubicBezTo>
                    <a:pt x="1271" y="2064"/>
                    <a:pt x="1267" y="2070"/>
                    <a:pt x="1263" y="2077"/>
                  </a:cubicBezTo>
                  <a:cubicBezTo>
                    <a:pt x="1258" y="2085"/>
                    <a:pt x="1253" y="2092"/>
                    <a:pt x="1250" y="2101"/>
                  </a:cubicBezTo>
                  <a:cubicBezTo>
                    <a:pt x="1244" y="2116"/>
                    <a:pt x="1240" y="2131"/>
                    <a:pt x="1235" y="2146"/>
                  </a:cubicBezTo>
                  <a:cubicBezTo>
                    <a:pt x="1234" y="2150"/>
                    <a:pt x="1233" y="2154"/>
                    <a:pt x="1231" y="2158"/>
                  </a:cubicBezTo>
                  <a:cubicBezTo>
                    <a:pt x="1254" y="2158"/>
                    <a:pt x="1254" y="2158"/>
                    <a:pt x="1254" y="2158"/>
                  </a:cubicBezTo>
                  <a:cubicBezTo>
                    <a:pt x="1257" y="2155"/>
                    <a:pt x="1259" y="2152"/>
                    <a:pt x="1261" y="2149"/>
                  </a:cubicBezTo>
                  <a:cubicBezTo>
                    <a:pt x="1268" y="2137"/>
                    <a:pt x="1274" y="2125"/>
                    <a:pt x="1280" y="2112"/>
                  </a:cubicBezTo>
                  <a:cubicBezTo>
                    <a:pt x="1285" y="2100"/>
                    <a:pt x="1291" y="2088"/>
                    <a:pt x="1289" y="2073"/>
                  </a:cubicBezTo>
                  <a:close/>
                  <a:moveTo>
                    <a:pt x="1201" y="2105"/>
                  </a:moveTo>
                  <a:cubicBezTo>
                    <a:pt x="1197" y="2091"/>
                    <a:pt x="1191" y="2067"/>
                    <a:pt x="1177" y="2063"/>
                  </a:cubicBezTo>
                  <a:cubicBezTo>
                    <a:pt x="1173" y="2061"/>
                    <a:pt x="1168" y="2062"/>
                    <a:pt x="1165" y="2067"/>
                  </a:cubicBezTo>
                  <a:cubicBezTo>
                    <a:pt x="1161" y="2072"/>
                    <a:pt x="1161" y="2080"/>
                    <a:pt x="1163" y="2087"/>
                  </a:cubicBezTo>
                  <a:cubicBezTo>
                    <a:pt x="1169" y="2108"/>
                    <a:pt x="1177" y="2129"/>
                    <a:pt x="1187" y="2147"/>
                  </a:cubicBezTo>
                  <a:cubicBezTo>
                    <a:pt x="1189" y="2151"/>
                    <a:pt x="1191" y="2155"/>
                    <a:pt x="1194" y="2158"/>
                  </a:cubicBezTo>
                  <a:cubicBezTo>
                    <a:pt x="1215" y="2158"/>
                    <a:pt x="1215" y="2158"/>
                    <a:pt x="1215" y="2158"/>
                  </a:cubicBezTo>
                  <a:cubicBezTo>
                    <a:pt x="1215" y="2158"/>
                    <a:pt x="1214" y="2157"/>
                    <a:pt x="1214" y="2156"/>
                  </a:cubicBezTo>
                  <a:cubicBezTo>
                    <a:pt x="1211" y="2139"/>
                    <a:pt x="1206" y="2122"/>
                    <a:pt x="1201" y="2105"/>
                  </a:cubicBezTo>
                  <a:close/>
                </a:path>
              </a:pathLst>
            </a:custGeom>
            <a:solidFill>
              <a:schemeClr val="accent3"/>
            </a:solidFill>
            <a:ln>
              <a:noFill/>
            </a:ln>
          </p:spPr>
        </p:sp>
        <p:sp>
          <p:nvSpPr>
            <p:cNvPr id="24" name="Freeform 13">
              <a:extLst>
                <a:ext uri="{FF2B5EF4-FFF2-40B4-BE49-F238E27FC236}">
                  <a16:creationId xmlns:a16="http://schemas.microsoft.com/office/drawing/2014/main" id="{3AA60D01-10B7-4F99-AA4E-2420EA4ED2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35956" y="3379"/>
              <a:ext cx="7809487" cy="6854622"/>
            </a:xfrm>
            <a:custGeom>
              <a:avLst/>
              <a:gdLst/>
              <a:ahLst/>
              <a:cxnLst/>
              <a:rect l="0" t="0" r="r" b="b"/>
              <a:pathLst>
                <a:path w="2459" h="2158">
                  <a:moveTo>
                    <a:pt x="1155" y="408"/>
                  </a:moveTo>
                  <a:cubicBezTo>
                    <a:pt x="1166" y="437"/>
                    <a:pt x="1186" y="457"/>
                    <a:pt x="1206" y="474"/>
                  </a:cubicBezTo>
                  <a:cubicBezTo>
                    <a:pt x="1208" y="475"/>
                    <a:pt x="1210" y="477"/>
                    <a:pt x="1212" y="477"/>
                  </a:cubicBezTo>
                  <a:cubicBezTo>
                    <a:pt x="1213" y="478"/>
                    <a:pt x="1214" y="478"/>
                    <a:pt x="1215" y="477"/>
                  </a:cubicBezTo>
                  <a:cubicBezTo>
                    <a:pt x="1216" y="477"/>
                    <a:pt x="1217" y="477"/>
                    <a:pt x="1218" y="475"/>
                  </a:cubicBezTo>
                  <a:cubicBezTo>
                    <a:pt x="1222" y="470"/>
                    <a:pt x="1216" y="457"/>
                    <a:pt x="1215" y="452"/>
                  </a:cubicBezTo>
                  <a:cubicBezTo>
                    <a:pt x="1211" y="444"/>
                    <a:pt x="1207" y="436"/>
                    <a:pt x="1203" y="428"/>
                  </a:cubicBezTo>
                  <a:cubicBezTo>
                    <a:pt x="1197" y="415"/>
                    <a:pt x="1190" y="402"/>
                    <a:pt x="1181" y="390"/>
                  </a:cubicBezTo>
                  <a:cubicBezTo>
                    <a:pt x="1178" y="385"/>
                    <a:pt x="1174" y="380"/>
                    <a:pt x="1169" y="379"/>
                  </a:cubicBezTo>
                  <a:cubicBezTo>
                    <a:pt x="1164" y="377"/>
                    <a:pt x="1158" y="379"/>
                    <a:pt x="1155" y="384"/>
                  </a:cubicBezTo>
                  <a:cubicBezTo>
                    <a:pt x="1153" y="387"/>
                    <a:pt x="1152" y="392"/>
                    <a:pt x="1153" y="396"/>
                  </a:cubicBezTo>
                  <a:cubicBezTo>
                    <a:pt x="1153" y="400"/>
                    <a:pt x="1154" y="404"/>
                    <a:pt x="1155" y="408"/>
                  </a:cubicBezTo>
                  <a:close/>
                  <a:moveTo>
                    <a:pt x="1187" y="380"/>
                  </a:moveTo>
                  <a:cubicBezTo>
                    <a:pt x="1192" y="390"/>
                    <a:pt x="1197" y="399"/>
                    <a:pt x="1203" y="407"/>
                  </a:cubicBezTo>
                  <a:cubicBezTo>
                    <a:pt x="1206" y="411"/>
                    <a:pt x="1220" y="435"/>
                    <a:pt x="1220" y="425"/>
                  </a:cubicBezTo>
                  <a:cubicBezTo>
                    <a:pt x="1220" y="414"/>
                    <a:pt x="1217" y="401"/>
                    <a:pt x="1214" y="390"/>
                  </a:cubicBezTo>
                  <a:cubicBezTo>
                    <a:pt x="1211" y="372"/>
                    <a:pt x="1206" y="355"/>
                    <a:pt x="1201" y="338"/>
                  </a:cubicBezTo>
                  <a:cubicBezTo>
                    <a:pt x="1197" y="324"/>
                    <a:pt x="1191" y="300"/>
                    <a:pt x="1177" y="296"/>
                  </a:cubicBezTo>
                  <a:cubicBezTo>
                    <a:pt x="1173" y="294"/>
                    <a:pt x="1168" y="295"/>
                    <a:pt x="1165" y="300"/>
                  </a:cubicBezTo>
                  <a:cubicBezTo>
                    <a:pt x="1161" y="305"/>
                    <a:pt x="1161" y="314"/>
                    <a:pt x="1163" y="320"/>
                  </a:cubicBezTo>
                  <a:cubicBezTo>
                    <a:pt x="1169" y="342"/>
                    <a:pt x="1177" y="362"/>
                    <a:pt x="1187" y="380"/>
                  </a:cubicBezTo>
                  <a:close/>
                  <a:moveTo>
                    <a:pt x="1155" y="1116"/>
                  </a:moveTo>
                  <a:cubicBezTo>
                    <a:pt x="1166" y="1145"/>
                    <a:pt x="1186" y="1165"/>
                    <a:pt x="1206" y="1182"/>
                  </a:cubicBezTo>
                  <a:cubicBezTo>
                    <a:pt x="1208" y="1184"/>
                    <a:pt x="1210" y="1185"/>
                    <a:pt x="1212" y="1186"/>
                  </a:cubicBezTo>
                  <a:cubicBezTo>
                    <a:pt x="1213" y="1186"/>
                    <a:pt x="1214" y="1186"/>
                    <a:pt x="1215" y="1186"/>
                  </a:cubicBezTo>
                  <a:cubicBezTo>
                    <a:pt x="1216" y="1186"/>
                    <a:pt x="1217" y="1185"/>
                    <a:pt x="1218" y="1184"/>
                  </a:cubicBezTo>
                  <a:cubicBezTo>
                    <a:pt x="1222" y="1179"/>
                    <a:pt x="1216" y="1166"/>
                    <a:pt x="1215" y="1161"/>
                  </a:cubicBezTo>
                  <a:cubicBezTo>
                    <a:pt x="1211" y="1152"/>
                    <a:pt x="1207" y="1145"/>
                    <a:pt x="1203" y="1137"/>
                  </a:cubicBezTo>
                  <a:cubicBezTo>
                    <a:pt x="1197" y="1123"/>
                    <a:pt x="1190" y="1110"/>
                    <a:pt x="1181" y="1098"/>
                  </a:cubicBezTo>
                  <a:cubicBezTo>
                    <a:pt x="1178" y="1093"/>
                    <a:pt x="1174" y="1089"/>
                    <a:pt x="1169" y="1087"/>
                  </a:cubicBezTo>
                  <a:cubicBezTo>
                    <a:pt x="1164" y="1085"/>
                    <a:pt x="1158" y="1087"/>
                    <a:pt x="1155" y="1092"/>
                  </a:cubicBezTo>
                  <a:cubicBezTo>
                    <a:pt x="1153" y="1096"/>
                    <a:pt x="1152" y="1100"/>
                    <a:pt x="1153" y="1104"/>
                  </a:cubicBezTo>
                  <a:cubicBezTo>
                    <a:pt x="1153" y="1108"/>
                    <a:pt x="1154" y="1112"/>
                    <a:pt x="1155" y="1116"/>
                  </a:cubicBezTo>
                  <a:close/>
                  <a:moveTo>
                    <a:pt x="1218" y="352"/>
                  </a:moveTo>
                  <a:cubicBezTo>
                    <a:pt x="1219" y="355"/>
                    <a:pt x="1222" y="374"/>
                    <a:pt x="1226" y="366"/>
                  </a:cubicBezTo>
                  <a:cubicBezTo>
                    <a:pt x="1228" y="361"/>
                    <a:pt x="1229" y="355"/>
                    <a:pt x="1230" y="350"/>
                  </a:cubicBezTo>
                  <a:cubicBezTo>
                    <a:pt x="1232" y="340"/>
                    <a:pt x="1233" y="329"/>
                    <a:pt x="1234" y="319"/>
                  </a:cubicBezTo>
                  <a:cubicBezTo>
                    <a:pt x="1237" y="302"/>
                    <a:pt x="1238" y="285"/>
                    <a:pt x="1239" y="268"/>
                  </a:cubicBezTo>
                  <a:cubicBezTo>
                    <a:pt x="1240" y="254"/>
                    <a:pt x="1241" y="231"/>
                    <a:pt x="1229" y="224"/>
                  </a:cubicBezTo>
                  <a:cubicBezTo>
                    <a:pt x="1224" y="221"/>
                    <a:pt x="1217" y="223"/>
                    <a:pt x="1213" y="228"/>
                  </a:cubicBezTo>
                  <a:cubicBezTo>
                    <a:pt x="1209" y="233"/>
                    <a:pt x="1207" y="240"/>
                    <a:pt x="1206" y="248"/>
                  </a:cubicBezTo>
                  <a:cubicBezTo>
                    <a:pt x="1207" y="273"/>
                    <a:pt x="1210" y="298"/>
                    <a:pt x="1213" y="323"/>
                  </a:cubicBezTo>
                  <a:cubicBezTo>
                    <a:pt x="1215" y="333"/>
                    <a:pt x="1216" y="342"/>
                    <a:pt x="1218" y="352"/>
                  </a:cubicBezTo>
                  <a:close/>
                  <a:moveTo>
                    <a:pt x="74" y="75"/>
                  </a:moveTo>
                  <a:cubicBezTo>
                    <a:pt x="77" y="79"/>
                    <a:pt x="87" y="63"/>
                    <a:pt x="92" y="56"/>
                  </a:cubicBezTo>
                  <a:cubicBezTo>
                    <a:pt x="98" y="48"/>
                    <a:pt x="104" y="40"/>
                    <a:pt x="109" y="32"/>
                  </a:cubicBezTo>
                  <a:cubicBezTo>
                    <a:pt x="115" y="22"/>
                    <a:pt x="121" y="11"/>
                    <a:pt x="126" y="0"/>
                  </a:cubicBezTo>
                  <a:cubicBezTo>
                    <a:pt x="92" y="0"/>
                    <a:pt x="92" y="0"/>
                    <a:pt x="92" y="0"/>
                  </a:cubicBezTo>
                  <a:cubicBezTo>
                    <a:pt x="89" y="10"/>
                    <a:pt x="86" y="20"/>
                    <a:pt x="83" y="29"/>
                  </a:cubicBezTo>
                  <a:cubicBezTo>
                    <a:pt x="79" y="44"/>
                    <a:pt x="70" y="71"/>
                    <a:pt x="74" y="75"/>
                  </a:cubicBezTo>
                  <a:close/>
                  <a:moveTo>
                    <a:pt x="1226" y="1133"/>
                  </a:moveTo>
                  <a:cubicBezTo>
                    <a:pt x="1229" y="1137"/>
                    <a:pt x="1239" y="1122"/>
                    <a:pt x="1244" y="1115"/>
                  </a:cubicBezTo>
                  <a:cubicBezTo>
                    <a:pt x="1250" y="1107"/>
                    <a:pt x="1256" y="1099"/>
                    <a:pt x="1261" y="1090"/>
                  </a:cubicBezTo>
                  <a:cubicBezTo>
                    <a:pt x="1268" y="1079"/>
                    <a:pt x="1274" y="1067"/>
                    <a:pt x="1280" y="1054"/>
                  </a:cubicBezTo>
                  <a:cubicBezTo>
                    <a:pt x="1285" y="1042"/>
                    <a:pt x="1291" y="1029"/>
                    <a:pt x="1289" y="1015"/>
                  </a:cubicBezTo>
                  <a:cubicBezTo>
                    <a:pt x="1289" y="1011"/>
                    <a:pt x="1288" y="1008"/>
                    <a:pt x="1287" y="1006"/>
                  </a:cubicBezTo>
                  <a:cubicBezTo>
                    <a:pt x="1284" y="1003"/>
                    <a:pt x="1281" y="1003"/>
                    <a:pt x="1278" y="1004"/>
                  </a:cubicBezTo>
                  <a:cubicBezTo>
                    <a:pt x="1271" y="1006"/>
                    <a:pt x="1267" y="1012"/>
                    <a:pt x="1263" y="1019"/>
                  </a:cubicBezTo>
                  <a:cubicBezTo>
                    <a:pt x="1258" y="1026"/>
                    <a:pt x="1253" y="1034"/>
                    <a:pt x="1250" y="1043"/>
                  </a:cubicBezTo>
                  <a:cubicBezTo>
                    <a:pt x="1244" y="1058"/>
                    <a:pt x="1240" y="1073"/>
                    <a:pt x="1235" y="1088"/>
                  </a:cubicBezTo>
                  <a:cubicBezTo>
                    <a:pt x="1231" y="1103"/>
                    <a:pt x="1222" y="1129"/>
                    <a:pt x="1226" y="1133"/>
                  </a:cubicBezTo>
                  <a:close/>
                  <a:moveTo>
                    <a:pt x="1201" y="1047"/>
                  </a:moveTo>
                  <a:cubicBezTo>
                    <a:pt x="1197" y="1032"/>
                    <a:pt x="1191" y="1009"/>
                    <a:pt x="1177" y="1004"/>
                  </a:cubicBezTo>
                  <a:cubicBezTo>
                    <a:pt x="1173" y="1003"/>
                    <a:pt x="1168" y="1004"/>
                    <a:pt x="1165" y="1008"/>
                  </a:cubicBezTo>
                  <a:cubicBezTo>
                    <a:pt x="1161" y="1014"/>
                    <a:pt x="1161" y="1022"/>
                    <a:pt x="1163" y="1029"/>
                  </a:cubicBezTo>
                  <a:cubicBezTo>
                    <a:pt x="1169" y="1050"/>
                    <a:pt x="1177" y="1070"/>
                    <a:pt x="1187" y="1089"/>
                  </a:cubicBezTo>
                  <a:cubicBezTo>
                    <a:pt x="1192" y="1098"/>
                    <a:pt x="1197" y="1107"/>
                    <a:pt x="1203" y="1116"/>
                  </a:cubicBezTo>
                  <a:cubicBezTo>
                    <a:pt x="1206" y="1120"/>
                    <a:pt x="1220" y="1144"/>
                    <a:pt x="1220" y="1134"/>
                  </a:cubicBezTo>
                  <a:cubicBezTo>
                    <a:pt x="1220" y="1122"/>
                    <a:pt x="1217" y="1109"/>
                    <a:pt x="1214" y="1098"/>
                  </a:cubicBezTo>
                  <a:cubicBezTo>
                    <a:pt x="1211" y="1081"/>
                    <a:pt x="1206" y="1064"/>
                    <a:pt x="1201" y="1047"/>
                  </a:cubicBezTo>
                  <a:close/>
                  <a:moveTo>
                    <a:pt x="77" y="1285"/>
                  </a:moveTo>
                  <a:cubicBezTo>
                    <a:pt x="72" y="1282"/>
                    <a:pt x="65" y="1284"/>
                    <a:pt x="61" y="1289"/>
                  </a:cubicBezTo>
                  <a:cubicBezTo>
                    <a:pt x="57" y="1294"/>
                    <a:pt x="55" y="1302"/>
                    <a:pt x="54" y="1309"/>
                  </a:cubicBezTo>
                  <a:cubicBezTo>
                    <a:pt x="55" y="1334"/>
                    <a:pt x="58" y="1359"/>
                    <a:pt x="61" y="1384"/>
                  </a:cubicBezTo>
                  <a:cubicBezTo>
                    <a:pt x="63" y="1394"/>
                    <a:pt x="64" y="1404"/>
                    <a:pt x="66" y="1413"/>
                  </a:cubicBezTo>
                  <a:cubicBezTo>
                    <a:pt x="67" y="1416"/>
                    <a:pt x="70" y="1435"/>
                    <a:pt x="74" y="1427"/>
                  </a:cubicBezTo>
                  <a:cubicBezTo>
                    <a:pt x="76" y="1422"/>
                    <a:pt x="77" y="1416"/>
                    <a:pt x="78" y="1411"/>
                  </a:cubicBezTo>
                  <a:cubicBezTo>
                    <a:pt x="80" y="1401"/>
                    <a:pt x="81" y="1391"/>
                    <a:pt x="82" y="1381"/>
                  </a:cubicBezTo>
                  <a:cubicBezTo>
                    <a:pt x="85" y="1364"/>
                    <a:pt x="87" y="1347"/>
                    <a:pt x="87" y="1330"/>
                  </a:cubicBezTo>
                  <a:cubicBezTo>
                    <a:pt x="88" y="1315"/>
                    <a:pt x="89" y="1293"/>
                    <a:pt x="77" y="1285"/>
                  </a:cubicBezTo>
                  <a:close/>
                  <a:moveTo>
                    <a:pt x="49" y="694"/>
                  </a:moveTo>
                  <a:cubicBezTo>
                    <a:pt x="45" y="680"/>
                    <a:pt x="39" y="656"/>
                    <a:pt x="25" y="651"/>
                  </a:cubicBezTo>
                  <a:cubicBezTo>
                    <a:pt x="21" y="650"/>
                    <a:pt x="16" y="651"/>
                    <a:pt x="13" y="655"/>
                  </a:cubicBezTo>
                  <a:cubicBezTo>
                    <a:pt x="9" y="661"/>
                    <a:pt x="9" y="669"/>
                    <a:pt x="11" y="676"/>
                  </a:cubicBezTo>
                  <a:cubicBezTo>
                    <a:pt x="17" y="697"/>
                    <a:pt x="25" y="718"/>
                    <a:pt x="35" y="736"/>
                  </a:cubicBezTo>
                  <a:cubicBezTo>
                    <a:pt x="40" y="745"/>
                    <a:pt x="46" y="754"/>
                    <a:pt x="51" y="763"/>
                  </a:cubicBezTo>
                  <a:cubicBezTo>
                    <a:pt x="54" y="767"/>
                    <a:pt x="68" y="791"/>
                    <a:pt x="68" y="781"/>
                  </a:cubicBezTo>
                  <a:cubicBezTo>
                    <a:pt x="68" y="769"/>
                    <a:pt x="65" y="757"/>
                    <a:pt x="62" y="745"/>
                  </a:cubicBezTo>
                  <a:cubicBezTo>
                    <a:pt x="59" y="728"/>
                    <a:pt x="54" y="711"/>
                    <a:pt x="49" y="694"/>
                  </a:cubicBezTo>
                  <a:close/>
                  <a:moveTo>
                    <a:pt x="77" y="580"/>
                  </a:moveTo>
                  <a:cubicBezTo>
                    <a:pt x="72" y="577"/>
                    <a:pt x="65" y="579"/>
                    <a:pt x="61" y="584"/>
                  </a:cubicBezTo>
                  <a:cubicBezTo>
                    <a:pt x="57" y="589"/>
                    <a:pt x="55" y="596"/>
                    <a:pt x="54" y="603"/>
                  </a:cubicBezTo>
                  <a:cubicBezTo>
                    <a:pt x="55" y="629"/>
                    <a:pt x="58" y="653"/>
                    <a:pt x="61" y="678"/>
                  </a:cubicBezTo>
                  <a:cubicBezTo>
                    <a:pt x="63" y="688"/>
                    <a:pt x="64" y="698"/>
                    <a:pt x="66" y="708"/>
                  </a:cubicBezTo>
                  <a:cubicBezTo>
                    <a:pt x="67" y="711"/>
                    <a:pt x="70" y="729"/>
                    <a:pt x="74" y="721"/>
                  </a:cubicBezTo>
                  <a:cubicBezTo>
                    <a:pt x="76" y="717"/>
                    <a:pt x="77" y="710"/>
                    <a:pt x="78" y="705"/>
                  </a:cubicBezTo>
                  <a:cubicBezTo>
                    <a:pt x="80" y="695"/>
                    <a:pt x="81" y="685"/>
                    <a:pt x="82" y="675"/>
                  </a:cubicBezTo>
                  <a:cubicBezTo>
                    <a:pt x="85" y="658"/>
                    <a:pt x="87" y="641"/>
                    <a:pt x="87" y="624"/>
                  </a:cubicBezTo>
                  <a:cubicBezTo>
                    <a:pt x="88" y="610"/>
                    <a:pt x="89" y="587"/>
                    <a:pt x="77" y="580"/>
                  </a:cubicBezTo>
                  <a:close/>
                  <a:moveTo>
                    <a:pt x="92" y="762"/>
                  </a:moveTo>
                  <a:cubicBezTo>
                    <a:pt x="98" y="754"/>
                    <a:pt x="104" y="746"/>
                    <a:pt x="109" y="737"/>
                  </a:cubicBezTo>
                  <a:cubicBezTo>
                    <a:pt x="116" y="726"/>
                    <a:pt x="122" y="714"/>
                    <a:pt x="128" y="701"/>
                  </a:cubicBezTo>
                  <a:cubicBezTo>
                    <a:pt x="133" y="689"/>
                    <a:pt x="139" y="677"/>
                    <a:pt x="137" y="662"/>
                  </a:cubicBezTo>
                  <a:cubicBezTo>
                    <a:pt x="137" y="659"/>
                    <a:pt x="136" y="655"/>
                    <a:pt x="135" y="653"/>
                  </a:cubicBezTo>
                  <a:cubicBezTo>
                    <a:pt x="132" y="650"/>
                    <a:pt x="129" y="650"/>
                    <a:pt x="126" y="651"/>
                  </a:cubicBezTo>
                  <a:cubicBezTo>
                    <a:pt x="119" y="653"/>
                    <a:pt x="115" y="659"/>
                    <a:pt x="111" y="666"/>
                  </a:cubicBezTo>
                  <a:cubicBezTo>
                    <a:pt x="106" y="673"/>
                    <a:pt x="101" y="681"/>
                    <a:pt x="98" y="690"/>
                  </a:cubicBezTo>
                  <a:cubicBezTo>
                    <a:pt x="92" y="705"/>
                    <a:pt x="88" y="720"/>
                    <a:pt x="83" y="735"/>
                  </a:cubicBezTo>
                  <a:cubicBezTo>
                    <a:pt x="79" y="750"/>
                    <a:pt x="70" y="776"/>
                    <a:pt x="74" y="780"/>
                  </a:cubicBezTo>
                  <a:cubicBezTo>
                    <a:pt x="77" y="784"/>
                    <a:pt x="87" y="769"/>
                    <a:pt x="92" y="762"/>
                  </a:cubicBezTo>
                  <a:close/>
                  <a:moveTo>
                    <a:pt x="74" y="16"/>
                  </a:moveTo>
                  <a:cubicBezTo>
                    <a:pt x="76" y="11"/>
                    <a:pt x="77" y="5"/>
                    <a:pt x="78" y="0"/>
                  </a:cubicBezTo>
                  <a:cubicBezTo>
                    <a:pt x="66" y="0"/>
                    <a:pt x="66" y="0"/>
                    <a:pt x="66" y="0"/>
                  </a:cubicBezTo>
                  <a:cubicBezTo>
                    <a:pt x="66" y="1"/>
                    <a:pt x="66" y="2"/>
                    <a:pt x="66" y="2"/>
                  </a:cubicBezTo>
                  <a:cubicBezTo>
                    <a:pt x="67" y="5"/>
                    <a:pt x="70" y="24"/>
                    <a:pt x="74" y="16"/>
                  </a:cubicBezTo>
                  <a:close/>
                  <a:moveTo>
                    <a:pt x="74" y="1486"/>
                  </a:moveTo>
                  <a:cubicBezTo>
                    <a:pt x="77" y="1490"/>
                    <a:pt x="87" y="1475"/>
                    <a:pt x="92" y="1467"/>
                  </a:cubicBezTo>
                  <a:cubicBezTo>
                    <a:pt x="98" y="1460"/>
                    <a:pt x="104" y="1451"/>
                    <a:pt x="109" y="1443"/>
                  </a:cubicBezTo>
                  <a:cubicBezTo>
                    <a:pt x="116" y="1432"/>
                    <a:pt x="122" y="1420"/>
                    <a:pt x="128" y="1407"/>
                  </a:cubicBezTo>
                  <a:cubicBezTo>
                    <a:pt x="133" y="1395"/>
                    <a:pt x="139" y="1382"/>
                    <a:pt x="137" y="1367"/>
                  </a:cubicBezTo>
                  <a:cubicBezTo>
                    <a:pt x="137" y="1364"/>
                    <a:pt x="136" y="1361"/>
                    <a:pt x="135" y="1359"/>
                  </a:cubicBezTo>
                  <a:cubicBezTo>
                    <a:pt x="132" y="1356"/>
                    <a:pt x="129" y="1356"/>
                    <a:pt x="126" y="1357"/>
                  </a:cubicBezTo>
                  <a:cubicBezTo>
                    <a:pt x="119" y="1359"/>
                    <a:pt x="115" y="1365"/>
                    <a:pt x="111" y="1371"/>
                  </a:cubicBezTo>
                  <a:cubicBezTo>
                    <a:pt x="106" y="1379"/>
                    <a:pt x="101" y="1387"/>
                    <a:pt x="98" y="1396"/>
                  </a:cubicBezTo>
                  <a:cubicBezTo>
                    <a:pt x="92" y="1410"/>
                    <a:pt x="88" y="1425"/>
                    <a:pt x="83" y="1441"/>
                  </a:cubicBezTo>
                  <a:cubicBezTo>
                    <a:pt x="79" y="1455"/>
                    <a:pt x="70" y="1482"/>
                    <a:pt x="74" y="1486"/>
                  </a:cubicBezTo>
                  <a:close/>
                  <a:moveTo>
                    <a:pt x="49" y="1400"/>
                  </a:moveTo>
                  <a:cubicBezTo>
                    <a:pt x="45" y="1385"/>
                    <a:pt x="39" y="1362"/>
                    <a:pt x="25" y="1357"/>
                  </a:cubicBezTo>
                  <a:cubicBezTo>
                    <a:pt x="21" y="1355"/>
                    <a:pt x="16" y="1357"/>
                    <a:pt x="13" y="1361"/>
                  </a:cubicBezTo>
                  <a:cubicBezTo>
                    <a:pt x="9" y="1366"/>
                    <a:pt x="9" y="1375"/>
                    <a:pt x="11" y="1382"/>
                  </a:cubicBezTo>
                  <a:cubicBezTo>
                    <a:pt x="17" y="1403"/>
                    <a:pt x="25" y="1423"/>
                    <a:pt x="35" y="1442"/>
                  </a:cubicBezTo>
                  <a:cubicBezTo>
                    <a:pt x="40" y="1451"/>
                    <a:pt x="46" y="1460"/>
                    <a:pt x="51" y="1468"/>
                  </a:cubicBezTo>
                  <a:cubicBezTo>
                    <a:pt x="54" y="1473"/>
                    <a:pt x="68" y="1497"/>
                    <a:pt x="68" y="1487"/>
                  </a:cubicBezTo>
                  <a:cubicBezTo>
                    <a:pt x="68" y="1475"/>
                    <a:pt x="65" y="1462"/>
                    <a:pt x="62" y="1451"/>
                  </a:cubicBezTo>
                  <a:cubicBezTo>
                    <a:pt x="59" y="1434"/>
                    <a:pt x="54" y="1416"/>
                    <a:pt x="49" y="1400"/>
                  </a:cubicBezTo>
                  <a:close/>
                  <a:moveTo>
                    <a:pt x="2353" y="1400"/>
                  </a:moveTo>
                  <a:cubicBezTo>
                    <a:pt x="2348" y="1385"/>
                    <a:pt x="2343" y="1362"/>
                    <a:pt x="2329" y="1357"/>
                  </a:cubicBezTo>
                  <a:cubicBezTo>
                    <a:pt x="2325" y="1355"/>
                    <a:pt x="2320" y="1357"/>
                    <a:pt x="2317" y="1361"/>
                  </a:cubicBezTo>
                  <a:cubicBezTo>
                    <a:pt x="2313" y="1366"/>
                    <a:pt x="2313" y="1375"/>
                    <a:pt x="2315" y="1382"/>
                  </a:cubicBezTo>
                  <a:cubicBezTo>
                    <a:pt x="2321" y="1403"/>
                    <a:pt x="2329" y="1423"/>
                    <a:pt x="2339" y="1442"/>
                  </a:cubicBezTo>
                  <a:cubicBezTo>
                    <a:pt x="2344" y="1451"/>
                    <a:pt x="2349" y="1460"/>
                    <a:pt x="2355" y="1468"/>
                  </a:cubicBezTo>
                  <a:cubicBezTo>
                    <a:pt x="2358" y="1473"/>
                    <a:pt x="2372" y="1497"/>
                    <a:pt x="2372" y="1487"/>
                  </a:cubicBezTo>
                  <a:cubicBezTo>
                    <a:pt x="2372" y="1475"/>
                    <a:pt x="2369" y="1462"/>
                    <a:pt x="2366" y="1451"/>
                  </a:cubicBezTo>
                  <a:cubicBezTo>
                    <a:pt x="2363" y="1434"/>
                    <a:pt x="2358" y="1416"/>
                    <a:pt x="2353" y="1400"/>
                  </a:cubicBezTo>
                  <a:close/>
                  <a:moveTo>
                    <a:pt x="2396" y="762"/>
                  </a:moveTo>
                  <a:cubicBezTo>
                    <a:pt x="2402" y="754"/>
                    <a:pt x="2408" y="746"/>
                    <a:pt x="2413" y="737"/>
                  </a:cubicBezTo>
                  <a:cubicBezTo>
                    <a:pt x="2420" y="726"/>
                    <a:pt x="2426" y="714"/>
                    <a:pt x="2432" y="701"/>
                  </a:cubicBezTo>
                  <a:cubicBezTo>
                    <a:pt x="2437" y="689"/>
                    <a:pt x="2443" y="677"/>
                    <a:pt x="2441" y="662"/>
                  </a:cubicBezTo>
                  <a:cubicBezTo>
                    <a:pt x="2441" y="659"/>
                    <a:pt x="2440" y="655"/>
                    <a:pt x="2439" y="653"/>
                  </a:cubicBezTo>
                  <a:cubicBezTo>
                    <a:pt x="2436" y="650"/>
                    <a:pt x="2433" y="650"/>
                    <a:pt x="2430" y="651"/>
                  </a:cubicBezTo>
                  <a:cubicBezTo>
                    <a:pt x="2423" y="653"/>
                    <a:pt x="2419" y="659"/>
                    <a:pt x="2415" y="666"/>
                  </a:cubicBezTo>
                  <a:cubicBezTo>
                    <a:pt x="2410" y="673"/>
                    <a:pt x="2405" y="681"/>
                    <a:pt x="2402" y="690"/>
                  </a:cubicBezTo>
                  <a:cubicBezTo>
                    <a:pt x="2396" y="705"/>
                    <a:pt x="2392" y="720"/>
                    <a:pt x="2387" y="735"/>
                  </a:cubicBezTo>
                  <a:cubicBezTo>
                    <a:pt x="2383" y="750"/>
                    <a:pt x="2374" y="776"/>
                    <a:pt x="2378" y="780"/>
                  </a:cubicBezTo>
                  <a:cubicBezTo>
                    <a:pt x="2381" y="784"/>
                    <a:pt x="2391" y="769"/>
                    <a:pt x="2396" y="762"/>
                  </a:cubicBezTo>
                  <a:close/>
                  <a:moveTo>
                    <a:pt x="1229" y="932"/>
                  </a:moveTo>
                  <a:cubicBezTo>
                    <a:pt x="1224" y="929"/>
                    <a:pt x="1217" y="931"/>
                    <a:pt x="1213" y="937"/>
                  </a:cubicBezTo>
                  <a:cubicBezTo>
                    <a:pt x="1209" y="942"/>
                    <a:pt x="1207" y="949"/>
                    <a:pt x="1206" y="956"/>
                  </a:cubicBezTo>
                  <a:cubicBezTo>
                    <a:pt x="1207" y="981"/>
                    <a:pt x="1210" y="1006"/>
                    <a:pt x="1213" y="1031"/>
                  </a:cubicBezTo>
                  <a:cubicBezTo>
                    <a:pt x="1215" y="1041"/>
                    <a:pt x="1216" y="1051"/>
                    <a:pt x="1218" y="1061"/>
                  </a:cubicBezTo>
                  <a:cubicBezTo>
                    <a:pt x="1219" y="1064"/>
                    <a:pt x="1222" y="1082"/>
                    <a:pt x="1226" y="1074"/>
                  </a:cubicBezTo>
                  <a:cubicBezTo>
                    <a:pt x="1228" y="1069"/>
                    <a:pt x="1229" y="1063"/>
                    <a:pt x="1230" y="1058"/>
                  </a:cubicBezTo>
                  <a:cubicBezTo>
                    <a:pt x="1232" y="1048"/>
                    <a:pt x="1233" y="1038"/>
                    <a:pt x="1234" y="1028"/>
                  </a:cubicBezTo>
                  <a:cubicBezTo>
                    <a:pt x="1237" y="1011"/>
                    <a:pt x="1238" y="994"/>
                    <a:pt x="1239" y="977"/>
                  </a:cubicBezTo>
                  <a:cubicBezTo>
                    <a:pt x="1240" y="963"/>
                    <a:pt x="1241" y="940"/>
                    <a:pt x="1229" y="932"/>
                  </a:cubicBezTo>
                  <a:close/>
                  <a:moveTo>
                    <a:pt x="2329" y="651"/>
                  </a:moveTo>
                  <a:cubicBezTo>
                    <a:pt x="2325" y="650"/>
                    <a:pt x="2320" y="651"/>
                    <a:pt x="2317" y="655"/>
                  </a:cubicBezTo>
                  <a:cubicBezTo>
                    <a:pt x="2313" y="661"/>
                    <a:pt x="2313" y="669"/>
                    <a:pt x="2315" y="676"/>
                  </a:cubicBezTo>
                  <a:cubicBezTo>
                    <a:pt x="2321" y="697"/>
                    <a:pt x="2329" y="718"/>
                    <a:pt x="2339" y="736"/>
                  </a:cubicBezTo>
                  <a:cubicBezTo>
                    <a:pt x="2344" y="745"/>
                    <a:pt x="2349" y="754"/>
                    <a:pt x="2355" y="763"/>
                  </a:cubicBezTo>
                  <a:cubicBezTo>
                    <a:pt x="2358" y="767"/>
                    <a:pt x="2372" y="791"/>
                    <a:pt x="2372" y="781"/>
                  </a:cubicBezTo>
                  <a:cubicBezTo>
                    <a:pt x="2372" y="769"/>
                    <a:pt x="2369" y="757"/>
                    <a:pt x="2366" y="745"/>
                  </a:cubicBezTo>
                  <a:cubicBezTo>
                    <a:pt x="2363" y="728"/>
                    <a:pt x="2358" y="711"/>
                    <a:pt x="2353" y="694"/>
                  </a:cubicBezTo>
                  <a:cubicBezTo>
                    <a:pt x="2348" y="680"/>
                    <a:pt x="2343" y="656"/>
                    <a:pt x="2329" y="651"/>
                  </a:cubicBezTo>
                  <a:close/>
                  <a:moveTo>
                    <a:pt x="2381" y="1285"/>
                  </a:moveTo>
                  <a:cubicBezTo>
                    <a:pt x="2376" y="1282"/>
                    <a:pt x="2369" y="1284"/>
                    <a:pt x="2365" y="1289"/>
                  </a:cubicBezTo>
                  <a:cubicBezTo>
                    <a:pt x="2361" y="1294"/>
                    <a:pt x="2359" y="1302"/>
                    <a:pt x="2358" y="1309"/>
                  </a:cubicBezTo>
                  <a:cubicBezTo>
                    <a:pt x="2359" y="1334"/>
                    <a:pt x="2362" y="1359"/>
                    <a:pt x="2365" y="1384"/>
                  </a:cubicBezTo>
                  <a:cubicBezTo>
                    <a:pt x="2367" y="1394"/>
                    <a:pt x="2368" y="1404"/>
                    <a:pt x="2370" y="1413"/>
                  </a:cubicBezTo>
                  <a:cubicBezTo>
                    <a:pt x="2371" y="1416"/>
                    <a:pt x="2374" y="1435"/>
                    <a:pt x="2378" y="1427"/>
                  </a:cubicBezTo>
                  <a:cubicBezTo>
                    <a:pt x="2380" y="1422"/>
                    <a:pt x="2381" y="1416"/>
                    <a:pt x="2382" y="1411"/>
                  </a:cubicBezTo>
                  <a:cubicBezTo>
                    <a:pt x="2384" y="1401"/>
                    <a:pt x="2385" y="1391"/>
                    <a:pt x="2386" y="1381"/>
                  </a:cubicBezTo>
                  <a:cubicBezTo>
                    <a:pt x="2389" y="1364"/>
                    <a:pt x="2390" y="1347"/>
                    <a:pt x="2391" y="1330"/>
                  </a:cubicBezTo>
                  <a:cubicBezTo>
                    <a:pt x="2392" y="1315"/>
                    <a:pt x="2393" y="1293"/>
                    <a:pt x="2381" y="1285"/>
                  </a:cubicBezTo>
                  <a:close/>
                  <a:moveTo>
                    <a:pt x="2378" y="1486"/>
                  </a:moveTo>
                  <a:cubicBezTo>
                    <a:pt x="2381" y="1490"/>
                    <a:pt x="2391" y="1475"/>
                    <a:pt x="2396" y="1467"/>
                  </a:cubicBezTo>
                  <a:cubicBezTo>
                    <a:pt x="2402" y="1460"/>
                    <a:pt x="2408" y="1451"/>
                    <a:pt x="2413" y="1443"/>
                  </a:cubicBezTo>
                  <a:cubicBezTo>
                    <a:pt x="2420" y="1432"/>
                    <a:pt x="2426" y="1420"/>
                    <a:pt x="2432" y="1407"/>
                  </a:cubicBezTo>
                  <a:cubicBezTo>
                    <a:pt x="2437" y="1395"/>
                    <a:pt x="2443" y="1382"/>
                    <a:pt x="2441" y="1367"/>
                  </a:cubicBezTo>
                  <a:cubicBezTo>
                    <a:pt x="2441" y="1364"/>
                    <a:pt x="2440" y="1361"/>
                    <a:pt x="2439" y="1359"/>
                  </a:cubicBezTo>
                  <a:cubicBezTo>
                    <a:pt x="2436" y="1356"/>
                    <a:pt x="2433" y="1356"/>
                    <a:pt x="2430" y="1357"/>
                  </a:cubicBezTo>
                  <a:cubicBezTo>
                    <a:pt x="2423" y="1359"/>
                    <a:pt x="2419" y="1365"/>
                    <a:pt x="2415" y="1371"/>
                  </a:cubicBezTo>
                  <a:cubicBezTo>
                    <a:pt x="2410" y="1379"/>
                    <a:pt x="2405" y="1387"/>
                    <a:pt x="2402" y="1396"/>
                  </a:cubicBezTo>
                  <a:cubicBezTo>
                    <a:pt x="2396" y="1410"/>
                    <a:pt x="2392" y="1425"/>
                    <a:pt x="2387" y="1441"/>
                  </a:cubicBezTo>
                  <a:cubicBezTo>
                    <a:pt x="2383" y="1455"/>
                    <a:pt x="2374" y="1482"/>
                    <a:pt x="2378" y="1486"/>
                  </a:cubicBezTo>
                  <a:close/>
                  <a:moveTo>
                    <a:pt x="2378" y="721"/>
                  </a:moveTo>
                  <a:cubicBezTo>
                    <a:pt x="2380" y="717"/>
                    <a:pt x="2381" y="710"/>
                    <a:pt x="2382" y="705"/>
                  </a:cubicBezTo>
                  <a:cubicBezTo>
                    <a:pt x="2384" y="695"/>
                    <a:pt x="2385" y="685"/>
                    <a:pt x="2386" y="675"/>
                  </a:cubicBezTo>
                  <a:cubicBezTo>
                    <a:pt x="2389" y="658"/>
                    <a:pt x="2390" y="641"/>
                    <a:pt x="2391" y="624"/>
                  </a:cubicBezTo>
                  <a:cubicBezTo>
                    <a:pt x="2392" y="610"/>
                    <a:pt x="2393" y="587"/>
                    <a:pt x="2381" y="580"/>
                  </a:cubicBezTo>
                  <a:cubicBezTo>
                    <a:pt x="2376" y="577"/>
                    <a:pt x="2369" y="579"/>
                    <a:pt x="2365" y="584"/>
                  </a:cubicBezTo>
                  <a:cubicBezTo>
                    <a:pt x="2361" y="589"/>
                    <a:pt x="2359" y="596"/>
                    <a:pt x="2358" y="603"/>
                  </a:cubicBezTo>
                  <a:cubicBezTo>
                    <a:pt x="2359" y="629"/>
                    <a:pt x="2362" y="653"/>
                    <a:pt x="2365" y="678"/>
                  </a:cubicBezTo>
                  <a:cubicBezTo>
                    <a:pt x="2367" y="688"/>
                    <a:pt x="2368" y="698"/>
                    <a:pt x="2370" y="708"/>
                  </a:cubicBezTo>
                  <a:cubicBezTo>
                    <a:pt x="2371" y="711"/>
                    <a:pt x="2374" y="729"/>
                    <a:pt x="2378" y="721"/>
                  </a:cubicBezTo>
                  <a:close/>
                  <a:moveTo>
                    <a:pt x="2307" y="763"/>
                  </a:moveTo>
                  <a:cubicBezTo>
                    <a:pt x="2318" y="793"/>
                    <a:pt x="2338" y="812"/>
                    <a:pt x="2358" y="829"/>
                  </a:cubicBezTo>
                  <a:cubicBezTo>
                    <a:pt x="2360" y="831"/>
                    <a:pt x="2362" y="832"/>
                    <a:pt x="2364" y="833"/>
                  </a:cubicBezTo>
                  <a:cubicBezTo>
                    <a:pt x="2365" y="833"/>
                    <a:pt x="2366" y="833"/>
                    <a:pt x="2366" y="833"/>
                  </a:cubicBezTo>
                  <a:cubicBezTo>
                    <a:pt x="2368" y="833"/>
                    <a:pt x="2369" y="832"/>
                    <a:pt x="2370" y="831"/>
                  </a:cubicBezTo>
                  <a:cubicBezTo>
                    <a:pt x="2374" y="826"/>
                    <a:pt x="2368" y="813"/>
                    <a:pt x="2367" y="808"/>
                  </a:cubicBezTo>
                  <a:cubicBezTo>
                    <a:pt x="2363" y="800"/>
                    <a:pt x="2359" y="792"/>
                    <a:pt x="2355" y="784"/>
                  </a:cubicBezTo>
                  <a:cubicBezTo>
                    <a:pt x="2349" y="771"/>
                    <a:pt x="2342" y="757"/>
                    <a:pt x="2333" y="746"/>
                  </a:cubicBezTo>
                  <a:cubicBezTo>
                    <a:pt x="2330" y="741"/>
                    <a:pt x="2326" y="736"/>
                    <a:pt x="2321" y="734"/>
                  </a:cubicBezTo>
                  <a:cubicBezTo>
                    <a:pt x="2316" y="733"/>
                    <a:pt x="2310" y="734"/>
                    <a:pt x="2307" y="740"/>
                  </a:cubicBezTo>
                  <a:cubicBezTo>
                    <a:pt x="2305" y="743"/>
                    <a:pt x="2304" y="747"/>
                    <a:pt x="2305" y="751"/>
                  </a:cubicBezTo>
                  <a:cubicBezTo>
                    <a:pt x="2305" y="756"/>
                    <a:pt x="2306" y="759"/>
                    <a:pt x="2307" y="763"/>
                  </a:cubicBezTo>
                  <a:close/>
                  <a:moveTo>
                    <a:pt x="2307" y="58"/>
                  </a:moveTo>
                  <a:cubicBezTo>
                    <a:pt x="2318" y="87"/>
                    <a:pt x="2338" y="107"/>
                    <a:pt x="2358" y="124"/>
                  </a:cubicBezTo>
                  <a:cubicBezTo>
                    <a:pt x="2360" y="125"/>
                    <a:pt x="2362" y="127"/>
                    <a:pt x="2364" y="127"/>
                  </a:cubicBezTo>
                  <a:cubicBezTo>
                    <a:pt x="2365" y="128"/>
                    <a:pt x="2366" y="128"/>
                    <a:pt x="2366" y="128"/>
                  </a:cubicBezTo>
                  <a:cubicBezTo>
                    <a:pt x="2368" y="127"/>
                    <a:pt x="2369" y="127"/>
                    <a:pt x="2370" y="125"/>
                  </a:cubicBezTo>
                  <a:cubicBezTo>
                    <a:pt x="2374" y="121"/>
                    <a:pt x="2368" y="107"/>
                    <a:pt x="2367" y="102"/>
                  </a:cubicBezTo>
                  <a:cubicBezTo>
                    <a:pt x="2363" y="94"/>
                    <a:pt x="2359" y="86"/>
                    <a:pt x="2355" y="78"/>
                  </a:cubicBezTo>
                  <a:cubicBezTo>
                    <a:pt x="2349" y="65"/>
                    <a:pt x="2342" y="52"/>
                    <a:pt x="2333" y="40"/>
                  </a:cubicBezTo>
                  <a:cubicBezTo>
                    <a:pt x="2330" y="35"/>
                    <a:pt x="2326" y="31"/>
                    <a:pt x="2321" y="29"/>
                  </a:cubicBezTo>
                  <a:cubicBezTo>
                    <a:pt x="2316" y="27"/>
                    <a:pt x="2310" y="29"/>
                    <a:pt x="2307" y="34"/>
                  </a:cubicBezTo>
                  <a:cubicBezTo>
                    <a:pt x="2305" y="37"/>
                    <a:pt x="2304" y="42"/>
                    <a:pt x="2305" y="46"/>
                  </a:cubicBezTo>
                  <a:cubicBezTo>
                    <a:pt x="2305" y="50"/>
                    <a:pt x="2306" y="54"/>
                    <a:pt x="2307" y="58"/>
                  </a:cubicBezTo>
                  <a:close/>
                  <a:moveTo>
                    <a:pt x="2378" y="75"/>
                  </a:moveTo>
                  <a:cubicBezTo>
                    <a:pt x="2381" y="79"/>
                    <a:pt x="2391" y="63"/>
                    <a:pt x="2396" y="56"/>
                  </a:cubicBezTo>
                  <a:cubicBezTo>
                    <a:pt x="2402" y="48"/>
                    <a:pt x="2408" y="40"/>
                    <a:pt x="2413" y="32"/>
                  </a:cubicBezTo>
                  <a:cubicBezTo>
                    <a:pt x="2419" y="22"/>
                    <a:pt x="2425" y="11"/>
                    <a:pt x="2430" y="0"/>
                  </a:cubicBezTo>
                  <a:cubicBezTo>
                    <a:pt x="2396" y="0"/>
                    <a:pt x="2396" y="0"/>
                    <a:pt x="2396" y="0"/>
                  </a:cubicBezTo>
                  <a:cubicBezTo>
                    <a:pt x="2393" y="10"/>
                    <a:pt x="2390" y="20"/>
                    <a:pt x="2387" y="29"/>
                  </a:cubicBezTo>
                  <a:cubicBezTo>
                    <a:pt x="2383" y="44"/>
                    <a:pt x="2374" y="71"/>
                    <a:pt x="2378" y="75"/>
                  </a:cubicBezTo>
                  <a:close/>
                  <a:moveTo>
                    <a:pt x="1226" y="425"/>
                  </a:moveTo>
                  <a:cubicBezTo>
                    <a:pt x="1229" y="429"/>
                    <a:pt x="1239" y="413"/>
                    <a:pt x="1244" y="406"/>
                  </a:cubicBezTo>
                  <a:cubicBezTo>
                    <a:pt x="1250" y="398"/>
                    <a:pt x="1256" y="390"/>
                    <a:pt x="1261" y="382"/>
                  </a:cubicBezTo>
                  <a:cubicBezTo>
                    <a:pt x="1268" y="370"/>
                    <a:pt x="1274" y="358"/>
                    <a:pt x="1280" y="346"/>
                  </a:cubicBezTo>
                  <a:cubicBezTo>
                    <a:pt x="1285" y="333"/>
                    <a:pt x="1291" y="321"/>
                    <a:pt x="1289" y="306"/>
                  </a:cubicBezTo>
                  <a:cubicBezTo>
                    <a:pt x="1289" y="303"/>
                    <a:pt x="1288" y="300"/>
                    <a:pt x="1287" y="298"/>
                  </a:cubicBezTo>
                  <a:cubicBezTo>
                    <a:pt x="1284" y="295"/>
                    <a:pt x="1281" y="295"/>
                    <a:pt x="1278" y="295"/>
                  </a:cubicBezTo>
                  <a:cubicBezTo>
                    <a:pt x="1271" y="297"/>
                    <a:pt x="1267" y="303"/>
                    <a:pt x="1263" y="310"/>
                  </a:cubicBezTo>
                  <a:cubicBezTo>
                    <a:pt x="1258" y="318"/>
                    <a:pt x="1253" y="325"/>
                    <a:pt x="1250" y="334"/>
                  </a:cubicBezTo>
                  <a:cubicBezTo>
                    <a:pt x="1244" y="349"/>
                    <a:pt x="1240" y="364"/>
                    <a:pt x="1235" y="379"/>
                  </a:cubicBezTo>
                  <a:cubicBezTo>
                    <a:pt x="1231" y="394"/>
                    <a:pt x="1222" y="420"/>
                    <a:pt x="1226" y="425"/>
                  </a:cubicBezTo>
                  <a:close/>
                  <a:moveTo>
                    <a:pt x="2355" y="57"/>
                  </a:moveTo>
                  <a:cubicBezTo>
                    <a:pt x="2358" y="61"/>
                    <a:pt x="2372" y="86"/>
                    <a:pt x="2372" y="75"/>
                  </a:cubicBezTo>
                  <a:cubicBezTo>
                    <a:pt x="2372" y="64"/>
                    <a:pt x="2369" y="51"/>
                    <a:pt x="2366" y="40"/>
                  </a:cubicBezTo>
                  <a:cubicBezTo>
                    <a:pt x="2363" y="26"/>
                    <a:pt x="2360" y="13"/>
                    <a:pt x="2356" y="0"/>
                  </a:cubicBezTo>
                  <a:cubicBezTo>
                    <a:pt x="2325" y="0"/>
                    <a:pt x="2325" y="0"/>
                    <a:pt x="2325" y="0"/>
                  </a:cubicBezTo>
                  <a:cubicBezTo>
                    <a:pt x="2329" y="11"/>
                    <a:pt x="2334" y="21"/>
                    <a:pt x="2339" y="31"/>
                  </a:cubicBezTo>
                  <a:cubicBezTo>
                    <a:pt x="2344" y="40"/>
                    <a:pt x="2349" y="49"/>
                    <a:pt x="2355" y="57"/>
                  </a:cubicBezTo>
                  <a:close/>
                  <a:moveTo>
                    <a:pt x="2378" y="16"/>
                  </a:moveTo>
                  <a:cubicBezTo>
                    <a:pt x="2380" y="11"/>
                    <a:pt x="2381" y="5"/>
                    <a:pt x="2382" y="0"/>
                  </a:cubicBezTo>
                  <a:cubicBezTo>
                    <a:pt x="2370" y="0"/>
                    <a:pt x="2370" y="0"/>
                    <a:pt x="2370" y="0"/>
                  </a:cubicBezTo>
                  <a:cubicBezTo>
                    <a:pt x="2370" y="1"/>
                    <a:pt x="2370" y="2"/>
                    <a:pt x="2370" y="2"/>
                  </a:cubicBezTo>
                  <a:cubicBezTo>
                    <a:pt x="2371" y="5"/>
                    <a:pt x="2374" y="24"/>
                    <a:pt x="2378" y="16"/>
                  </a:cubicBezTo>
                  <a:close/>
                  <a:moveTo>
                    <a:pt x="2404" y="65"/>
                  </a:moveTo>
                  <a:cubicBezTo>
                    <a:pt x="2392" y="82"/>
                    <a:pt x="2377" y="118"/>
                    <a:pt x="2380" y="124"/>
                  </a:cubicBezTo>
                  <a:cubicBezTo>
                    <a:pt x="2383" y="130"/>
                    <a:pt x="2421" y="105"/>
                    <a:pt x="2436" y="85"/>
                  </a:cubicBezTo>
                  <a:cubicBezTo>
                    <a:pt x="2444" y="74"/>
                    <a:pt x="2459" y="52"/>
                    <a:pt x="2450" y="36"/>
                  </a:cubicBezTo>
                  <a:cubicBezTo>
                    <a:pt x="2449" y="35"/>
                    <a:pt x="2448" y="33"/>
                    <a:pt x="2446" y="32"/>
                  </a:cubicBezTo>
                  <a:cubicBezTo>
                    <a:pt x="2446" y="32"/>
                    <a:pt x="2445" y="32"/>
                    <a:pt x="2445" y="32"/>
                  </a:cubicBezTo>
                  <a:cubicBezTo>
                    <a:pt x="2443" y="30"/>
                    <a:pt x="2440" y="31"/>
                    <a:pt x="2437" y="32"/>
                  </a:cubicBezTo>
                  <a:cubicBezTo>
                    <a:pt x="2424" y="37"/>
                    <a:pt x="2413" y="51"/>
                    <a:pt x="2404" y="65"/>
                  </a:cubicBezTo>
                  <a:close/>
                  <a:moveTo>
                    <a:pt x="1226" y="1778"/>
                  </a:moveTo>
                  <a:cubicBezTo>
                    <a:pt x="1228" y="1773"/>
                    <a:pt x="1229" y="1767"/>
                    <a:pt x="1230" y="1762"/>
                  </a:cubicBezTo>
                  <a:cubicBezTo>
                    <a:pt x="1232" y="1752"/>
                    <a:pt x="1233" y="1742"/>
                    <a:pt x="1234" y="1731"/>
                  </a:cubicBezTo>
                  <a:cubicBezTo>
                    <a:pt x="1237" y="1715"/>
                    <a:pt x="1238" y="1698"/>
                    <a:pt x="1239" y="1680"/>
                  </a:cubicBezTo>
                  <a:cubicBezTo>
                    <a:pt x="1240" y="1666"/>
                    <a:pt x="1241" y="1643"/>
                    <a:pt x="1229" y="1636"/>
                  </a:cubicBezTo>
                  <a:cubicBezTo>
                    <a:pt x="1224" y="1633"/>
                    <a:pt x="1217" y="1635"/>
                    <a:pt x="1213" y="1640"/>
                  </a:cubicBezTo>
                  <a:cubicBezTo>
                    <a:pt x="1209" y="1645"/>
                    <a:pt x="1207" y="1653"/>
                    <a:pt x="1206" y="1660"/>
                  </a:cubicBezTo>
                  <a:cubicBezTo>
                    <a:pt x="1207" y="1685"/>
                    <a:pt x="1210" y="1710"/>
                    <a:pt x="1213" y="1735"/>
                  </a:cubicBezTo>
                  <a:cubicBezTo>
                    <a:pt x="1215" y="1745"/>
                    <a:pt x="1216" y="1755"/>
                    <a:pt x="1218" y="1764"/>
                  </a:cubicBezTo>
                  <a:cubicBezTo>
                    <a:pt x="1219" y="1767"/>
                    <a:pt x="1222" y="1786"/>
                    <a:pt x="1226" y="1778"/>
                  </a:cubicBezTo>
                  <a:close/>
                  <a:moveTo>
                    <a:pt x="1294" y="1091"/>
                  </a:moveTo>
                  <a:cubicBezTo>
                    <a:pt x="1294" y="1090"/>
                    <a:pt x="1293" y="1090"/>
                    <a:pt x="1293" y="1090"/>
                  </a:cubicBezTo>
                  <a:cubicBezTo>
                    <a:pt x="1291" y="1089"/>
                    <a:pt x="1288" y="1089"/>
                    <a:pt x="1285" y="1090"/>
                  </a:cubicBezTo>
                  <a:cubicBezTo>
                    <a:pt x="1272" y="1095"/>
                    <a:pt x="1261" y="1110"/>
                    <a:pt x="1252" y="1123"/>
                  </a:cubicBezTo>
                  <a:cubicBezTo>
                    <a:pt x="1240" y="1140"/>
                    <a:pt x="1225" y="1176"/>
                    <a:pt x="1228" y="1182"/>
                  </a:cubicBezTo>
                  <a:cubicBezTo>
                    <a:pt x="1231" y="1189"/>
                    <a:pt x="1269" y="1164"/>
                    <a:pt x="1284" y="1143"/>
                  </a:cubicBezTo>
                  <a:cubicBezTo>
                    <a:pt x="1292" y="1132"/>
                    <a:pt x="1307" y="1111"/>
                    <a:pt x="1298" y="1095"/>
                  </a:cubicBezTo>
                  <a:cubicBezTo>
                    <a:pt x="1297" y="1093"/>
                    <a:pt x="1296" y="1092"/>
                    <a:pt x="1294" y="1091"/>
                  </a:cubicBezTo>
                  <a:close/>
                  <a:moveTo>
                    <a:pt x="2358" y="1535"/>
                  </a:moveTo>
                  <a:cubicBezTo>
                    <a:pt x="2360" y="1536"/>
                    <a:pt x="2362" y="1538"/>
                    <a:pt x="2364" y="1539"/>
                  </a:cubicBezTo>
                  <a:cubicBezTo>
                    <a:pt x="2365" y="1539"/>
                    <a:pt x="2366" y="1539"/>
                    <a:pt x="2366" y="1539"/>
                  </a:cubicBezTo>
                  <a:cubicBezTo>
                    <a:pt x="2368" y="1539"/>
                    <a:pt x="2369" y="1538"/>
                    <a:pt x="2370" y="1537"/>
                  </a:cubicBezTo>
                  <a:cubicBezTo>
                    <a:pt x="2374" y="1532"/>
                    <a:pt x="2368" y="1518"/>
                    <a:pt x="2367" y="1514"/>
                  </a:cubicBezTo>
                  <a:cubicBezTo>
                    <a:pt x="2363" y="1505"/>
                    <a:pt x="2359" y="1497"/>
                    <a:pt x="2355" y="1490"/>
                  </a:cubicBezTo>
                  <a:cubicBezTo>
                    <a:pt x="2349" y="1476"/>
                    <a:pt x="2342" y="1463"/>
                    <a:pt x="2333" y="1451"/>
                  </a:cubicBezTo>
                  <a:cubicBezTo>
                    <a:pt x="2330" y="1446"/>
                    <a:pt x="2326" y="1442"/>
                    <a:pt x="2321" y="1440"/>
                  </a:cubicBezTo>
                  <a:cubicBezTo>
                    <a:pt x="2316" y="1438"/>
                    <a:pt x="2310" y="1440"/>
                    <a:pt x="2307" y="1445"/>
                  </a:cubicBezTo>
                  <a:cubicBezTo>
                    <a:pt x="2305" y="1448"/>
                    <a:pt x="2304" y="1453"/>
                    <a:pt x="2305" y="1457"/>
                  </a:cubicBezTo>
                  <a:cubicBezTo>
                    <a:pt x="2305" y="1461"/>
                    <a:pt x="2306" y="1465"/>
                    <a:pt x="2307" y="1469"/>
                  </a:cubicBezTo>
                  <a:cubicBezTo>
                    <a:pt x="2318" y="1498"/>
                    <a:pt x="2338" y="1518"/>
                    <a:pt x="2358" y="1535"/>
                  </a:cubicBezTo>
                  <a:close/>
                  <a:moveTo>
                    <a:pt x="1244" y="1818"/>
                  </a:moveTo>
                  <a:cubicBezTo>
                    <a:pt x="1250" y="1810"/>
                    <a:pt x="1256" y="1802"/>
                    <a:pt x="1261" y="1794"/>
                  </a:cubicBezTo>
                  <a:cubicBezTo>
                    <a:pt x="1268" y="1782"/>
                    <a:pt x="1274" y="1770"/>
                    <a:pt x="1280" y="1758"/>
                  </a:cubicBezTo>
                  <a:cubicBezTo>
                    <a:pt x="1285" y="1745"/>
                    <a:pt x="1291" y="1733"/>
                    <a:pt x="1289" y="1718"/>
                  </a:cubicBezTo>
                  <a:cubicBezTo>
                    <a:pt x="1289" y="1715"/>
                    <a:pt x="1288" y="1712"/>
                    <a:pt x="1287" y="1710"/>
                  </a:cubicBezTo>
                  <a:cubicBezTo>
                    <a:pt x="1284" y="1707"/>
                    <a:pt x="1281" y="1707"/>
                    <a:pt x="1278" y="1708"/>
                  </a:cubicBezTo>
                  <a:cubicBezTo>
                    <a:pt x="1271" y="1710"/>
                    <a:pt x="1267" y="1716"/>
                    <a:pt x="1263" y="1722"/>
                  </a:cubicBezTo>
                  <a:cubicBezTo>
                    <a:pt x="1258" y="1730"/>
                    <a:pt x="1253" y="1738"/>
                    <a:pt x="1250" y="1746"/>
                  </a:cubicBezTo>
                  <a:cubicBezTo>
                    <a:pt x="1244" y="1761"/>
                    <a:pt x="1240" y="1776"/>
                    <a:pt x="1235" y="1792"/>
                  </a:cubicBezTo>
                  <a:cubicBezTo>
                    <a:pt x="1231" y="1806"/>
                    <a:pt x="1222" y="1833"/>
                    <a:pt x="1226" y="1837"/>
                  </a:cubicBezTo>
                  <a:cubicBezTo>
                    <a:pt x="1229" y="1841"/>
                    <a:pt x="1239" y="1826"/>
                    <a:pt x="1244" y="1818"/>
                  </a:cubicBezTo>
                  <a:close/>
                  <a:moveTo>
                    <a:pt x="2321" y="2146"/>
                  </a:moveTo>
                  <a:cubicBezTo>
                    <a:pt x="2316" y="2144"/>
                    <a:pt x="2310" y="2145"/>
                    <a:pt x="2307" y="2151"/>
                  </a:cubicBezTo>
                  <a:cubicBezTo>
                    <a:pt x="2306" y="2153"/>
                    <a:pt x="2305" y="2156"/>
                    <a:pt x="2305" y="2158"/>
                  </a:cubicBezTo>
                  <a:cubicBezTo>
                    <a:pt x="2335" y="2158"/>
                    <a:pt x="2335" y="2158"/>
                    <a:pt x="2335" y="2158"/>
                  </a:cubicBezTo>
                  <a:cubicBezTo>
                    <a:pt x="2334" y="2158"/>
                    <a:pt x="2334" y="2157"/>
                    <a:pt x="2333" y="2157"/>
                  </a:cubicBezTo>
                  <a:cubicBezTo>
                    <a:pt x="2330" y="2152"/>
                    <a:pt x="2326" y="2147"/>
                    <a:pt x="2321" y="2146"/>
                  </a:cubicBezTo>
                  <a:close/>
                  <a:moveTo>
                    <a:pt x="1294" y="1794"/>
                  </a:moveTo>
                  <a:cubicBezTo>
                    <a:pt x="1294" y="1794"/>
                    <a:pt x="1293" y="1794"/>
                    <a:pt x="1293" y="1794"/>
                  </a:cubicBezTo>
                  <a:cubicBezTo>
                    <a:pt x="1291" y="1792"/>
                    <a:pt x="1288" y="1793"/>
                    <a:pt x="1285" y="1794"/>
                  </a:cubicBezTo>
                  <a:cubicBezTo>
                    <a:pt x="1272" y="1799"/>
                    <a:pt x="1261" y="1813"/>
                    <a:pt x="1252" y="1827"/>
                  </a:cubicBezTo>
                  <a:cubicBezTo>
                    <a:pt x="1240" y="1844"/>
                    <a:pt x="1225" y="1880"/>
                    <a:pt x="1228" y="1886"/>
                  </a:cubicBezTo>
                  <a:cubicBezTo>
                    <a:pt x="1231" y="1892"/>
                    <a:pt x="1269" y="1868"/>
                    <a:pt x="1284" y="1847"/>
                  </a:cubicBezTo>
                  <a:cubicBezTo>
                    <a:pt x="1292" y="1836"/>
                    <a:pt x="1307" y="1814"/>
                    <a:pt x="1298" y="1799"/>
                  </a:cubicBezTo>
                  <a:cubicBezTo>
                    <a:pt x="1297" y="1797"/>
                    <a:pt x="1296" y="1795"/>
                    <a:pt x="1294" y="1794"/>
                  </a:cubicBezTo>
                  <a:close/>
                  <a:moveTo>
                    <a:pt x="1294" y="382"/>
                  </a:moveTo>
                  <a:cubicBezTo>
                    <a:pt x="1294" y="382"/>
                    <a:pt x="1293" y="382"/>
                    <a:pt x="1293" y="381"/>
                  </a:cubicBezTo>
                  <a:cubicBezTo>
                    <a:pt x="1291" y="380"/>
                    <a:pt x="1288" y="380"/>
                    <a:pt x="1285" y="381"/>
                  </a:cubicBezTo>
                  <a:cubicBezTo>
                    <a:pt x="1272" y="387"/>
                    <a:pt x="1261" y="401"/>
                    <a:pt x="1252" y="415"/>
                  </a:cubicBezTo>
                  <a:cubicBezTo>
                    <a:pt x="1240" y="432"/>
                    <a:pt x="1225" y="468"/>
                    <a:pt x="1228" y="474"/>
                  </a:cubicBezTo>
                  <a:cubicBezTo>
                    <a:pt x="1231" y="480"/>
                    <a:pt x="1269" y="455"/>
                    <a:pt x="1284" y="435"/>
                  </a:cubicBezTo>
                  <a:cubicBezTo>
                    <a:pt x="1292" y="424"/>
                    <a:pt x="1307" y="402"/>
                    <a:pt x="1298" y="386"/>
                  </a:cubicBezTo>
                  <a:cubicBezTo>
                    <a:pt x="1297" y="385"/>
                    <a:pt x="1296" y="383"/>
                    <a:pt x="1294" y="382"/>
                  </a:cubicBezTo>
                  <a:close/>
                  <a:moveTo>
                    <a:pt x="2446" y="1443"/>
                  </a:moveTo>
                  <a:cubicBezTo>
                    <a:pt x="2446" y="1443"/>
                    <a:pt x="2445" y="1443"/>
                    <a:pt x="2445" y="1443"/>
                  </a:cubicBezTo>
                  <a:cubicBezTo>
                    <a:pt x="2443" y="1441"/>
                    <a:pt x="2440" y="1442"/>
                    <a:pt x="2437" y="1443"/>
                  </a:cubicBezTo>
                  <a:cubicBezTo>
                    <a:pt x="2424" y="1448"/>
                    <a:pt x="2413" y="1463"/>
                    <a:pt x="2404" y="1476"/>
                  </a:cubicBezTo>
                  <a:cubicBezTo>
                    <a:pt x="2392" y="1493"/>
                    <a:pt x="2377" y="1529"/>
                    <a:pt x="2380" y="1535"/>
                  </a:cubicBezTo>
                  <a:cubicBezTo>
                    <a:pt x="2383" y="1542"/>
                    <a:pt x="2421" y="1517"/>
                    <a:pt x="2436" y="1496"/>
                  </a:cubicBezTo>
                  <a:cubicBezTo>
                    <a:pt x="2444" y="1485"/>
                    <a:pt x="2459" y="1463"/>
                    <a:pt x="2450" y="1448"/>
                  </a:cubicBezTo>
                  <a:cubicBezTo>
                    <a:pt x="2449" y="1446"/>
                    <a:pt x="2448" y="1444"/>
                    <a:pt x="2446" y="1443"/>
                  </a:cubicBezTo>
                  <a:close/>
                  <a:moveTo>
                    <a:pt x="2446" y="2149"/>
                  </a:moveTo>
                  <a:cubicBezTo>
                    <a:pt x="2446" y="2149"/>
                    <a:pt x="2445" y="2148"/>
                    <a:pt x="2445" y="2148"/>
                  </a:cubicBezTo>
                  <a:cubicBezTo>
                    <a:pt x="2443" y="2147"/>
                    <a:pt x="2440" y="2147"/>
                    <a:pt x="2437" y="2148"/>
                  </a:cubicBezTo>
                  <a:cubicBezTo>
                    <a:pt x="2432" y="2150"/>
                    <a:pt x="2427" y="2154"/>
                    <a:pt x="2422" y="2158"/>
                  </a:cubicBezTo>
                  <a:cubicBezTo>
                    <a:pt x="2452" y="2158"/>
                    <a:pt x="2452" y="2158"/>
                    <a:pt x="2452" y="2158"/>
                  </a:cubicBezTo>
                  <a:cubicBezTo>
                    <a:pt x="2451" y="2157"/>
                    <a:pt x="2451" y="2155"/>
                    <a:pt x="2450" y="2153"/>
                  </a:cubicBezTo>
                  <a:cubicBezTo>
                    <a:pt x="2449" y="2151"/>
                    <a:pt x="2448" y="2150"/>
                    <a:pt x="2446" y="2149"/>
                  </a:cubicBezTo>
                  <a:close/>
                  <a:moveTo>
                    <a:pt x="2446" y="738"/>
                  </a:moveTo>
                  <a:cubicBezTo>
                    <a:pt x="2446" y="738"/>
                    <a:pt x="2445" y="737"/>
                    <a:pt x="2445" y="737"/>
                  </a:cubicBezTo>
                  <a:cubicBezTo>
                    <a:pt x="2443" y="736"/>
                    <a:pt x="2440" y="736"/>
                    <a:pt x="2437" y="737"/>
                  </a:cubicBezTo>
                  <a:cubicBezTo>
                    <a:pt x="2424" y="742"/>
                    <a:pt x="2413" y="757"/>
                    <a:pt x="2404" y="770"/>
                  </a:cubicBezTo>
                  <a:cubicBezTo>
                    <a:pt x="2392" y="787"/>
                    <a:pt x="2377" y="823"/>
                    <a:pt x="2380" y="830"/>
                  </a:cubicBezTo>
                  <a:cubicBezTo>
                    <a:pt x="2383" y="836"/>
                    <a:pt x="2421" y="811"/>
                    <a:pt x="2436" y="791"/>
                  </a:cubicBezTo>
                  <a:cubicBezTo>
                    <a:pt x="2444" y="780"/>
                    <a:pt x="2459" y="758"/>
                    <a:pt x="2450" y="742"/>
                  </a:cubicBezTo>
                  <a:cubicBezTo>
                    <a:pt x="2449" y="740"/>
                    <a:pt x="2448" y="739"/>
                    <a:pt x="2446" y="738"/>
                  </a:cubicBezTo>
                  <a:close/>
                  <a:moveTo>
                    <a:pt x="2353" y="2105"/>
                  </a:moveTo>
                  <a:cubicBezTo>
                    <a:pt x="2348" y="2091"/>
                    <a:pt x="2343" y="2067"/>
                    <a:pt x="2329" y="2063"/>
                  </a:cubicBezTo>
                  <a:cubicBezTo>
                    <a:pt x="2325" y="2061"/>
                    <a:pt x="2320" y="2062"/>
                    <a:pt x="2317" y="2067"/>
                  </a:cubicBezTo>
                  <a:cubicBezTo>
                    <a:pt x="2313" y="2072"/>
                    <a:pt x="2313" y="2080"/>
                    <a:pt x="2315" y="2087"/>
                  </a:cubicBezTo>
                  <a:cubicBezTo>
                    <a:pt x="2321" y="2108"/>
                    <a:pt x="2329" y="2129"/>
                    <a:pt x="2339" y="2147"/>
                  </a:cubicBezTo>
                  <a:cubicBezTo>
                    <a:pt x="2341" y="2151"/>
                    <a:pt x="2343" y="2155"/>
                    <a:pt x="2345" y="2158"/>
                  </a:cubicBezTo>
                  <a:cubicBezTo>
                    <a:pt x="2367" y="2158"/>
                    <a:pt x="2367" y="2158"/>
                    <a:pt x="2367" y="2158"/>
                  </a:cubicBezTo>
                  <a:cubicBezTo>
                    <a:pt x="2366" y="2158"/>
                    <a:pt x="2366" y="2157"/>
                    <a:pt x="2366" y="2156"/>
                  </a:cubicBezTo>
                  <a:cubicBezTo>
                    <a:pt x="2363" y="2139"/>
                    <a:pt x="2358" y="2122"/>
                    <a:pt x="2353" y="2105"/>
                  </a:cubicBezTo>
                  <a:close/>
                  <a:moveTo>
                    <a:pt x="2391" y="2035"/>
                  </a:moveTo>
                  <a:cubicBezTo>
                    <a:pt x="2392" y="2021"/>
                    <a:pt x="2393" y="1998"/>
                    <a:pt x="2381" y="1991"/>
                  </a:cubicBezTo>
                  <a:cubicBezTo>
                    <a:pt x="2376" y="1988"/>
                    <a:pt x="2369" y="1990"/>
                    <a:pt x="2365" y="1995"/>
                  </a:cubicBezTo>
                  <a:cubicBezTo>
                    <a:pt x="2361" y="2000"/>
                    <a:pt x="2359" y="2007"/>
                    <a:pt x="2358" y="2015"/>
                  </a:cubicBezTo>
                  <a:cubicBezTo>
                    <a:pt x="2359" y="2040"/>
                    <a:pt x="2362" y="2065"/>
                    <a:pt x="2365" y="2089"/>
                  </a:cubicBezTo>
                  <a:cubicBezTo>
                    <a:pt x="2367" y="2099"/>
                    <a:pt x="2368" y="2109"/>
                    <a:pt x="2370" y="2119"/>
                  </a:cubicBezTo>
                  <a:cubicBezTo>
                    <a:pt x="2371" y="2122"/>
                    <a:pt x="2374" y="2140"/>
                    <a:pt x="2378" y="2132"/>
                  </a:cubicBezTo>
                  <a:cubicBezTo>
                    <a:pt x="2380" y="2128"/>
                    <a:pt x="2381" y="2122"/>
                    <a:pt x="2382" y="2117"/>
                  </a:cubicBezTo>
                  <a:cubicBezTo>
                    <a:pt x="2384" y="2106"/>
                    <a:pt x="2385" y="2096"/>
                    <a:pt x="2386" y="2086"/>
                  </a:cubicBezTo>
                  <a:cubicBezTo>
                    <a:pt x="2389" y="2069"/>
                    <a:pt x="2390" y="2052"/>
                    <a:pt x="2391" y="2035"/>
                  </a:cubicBezTo>
                  <a:close/>
                  <a:moveTo>
                    <a:pt x="51" y="57"/>
                  </a:moveTo>
                  <a:cubicBezTo>
                    <a:pt x="54" y="61"/>
                    <a:pt x="68" y="86"/>
                    <a:pt x="68" y="75"/>
                  </a:cubicBezTo>
                  <a:cubicBezTo>
                    <a:pt x="68" y="64"/>
                    <a:pt x="65" y="51"/>
                    <a:pt x="62" y="40"/>
                  </a:cubicBezTo>
                  <a:cubicBezTo>
                    <a:pt x="59" y="26"/>
                    <a:pt x="56" y="13"/>
                    <a:pt x="53" y="0"/>
                  </a:cubicBezTo>
                  <a:cubicBezTo>
                    <a:pt x="21" y="0"/>
                    <a:pt x="21" y="0"/>
                    <a:pt x="21" y="0"/>
                  </a:cubicBezTo>
                  <a:cubicBezTo>
                    <a:pt x="25" y="11"/>
                    <a:pt x="30" y="21"/>
                    <a:pt x="35" y="31"/>
                  </a:cubicBezTo>
                  <a:cubicBezTo>
                    <a:pt x="40" y="40"/>
                    <a:pt x="46" y="49"/>
                    <a:pt x="51" y="57"/>
                  </a:cubicBezTo>
                  <a:close/>
                  <a:moveTo>
                    <a:pt x="2441" y="2073"/>
                  </a:moveTo>
                  <a:cubicBezTo>
                    <a:pt x="2441" y="2070"/>
                    <a:pt x="2440" y="2067"/>
                    <a:pt x="2439" y="2064"/>
                  </a:cubicBezTo>
                  <a:cubicBezTo>
                    <a:pt x="2436" y="2062"/>
                    <a:pt x="2433" y="2061"/>
                    <a:pt x="2430" y="2062"/>
                  </a:cubicBezTo>
                  <a:cubicBezTo>
                    <a:pt x="2423" y="2064"/>
                    <a:pt x="2419" y="2070"/>
                    <a:pt x="2415" y="2077"/>
                  </a:cubicBezTo>
                  <a:cubicBezTo>
                    <a:pt x="2410" y="2085"/>
                    <a:pt x="2405" y="2092"/>
                    <a:pt x="2402" y="2101"/>
                  </a:cubicBezTo>
                  <a:cubicBezTo>
                    <a:pt x="2396" y="2116"/>
                    <a:pt x="2392" y="2131"/>
                    <a:pt x="2387" y="2146"/>
                  </a:cubicBezTo>
                  <a:cubicBezTo>
                    <a:pt x="2386" y="2150"/>
                    <a:pt x="2385" y="2154"/>
                    <a:pt x="2383" y="2158"/>
                  </a:cubicBezTo>
                  <a:cubicBezTo>
                    <a:pt x="2406" y="2158"/>
                    <a:pt x="2406" y="2158"/>
                    <a:pt x="2406" y="2158"/>
                  </a:cubicBezTo>
                  <a:cubicBezTo>
                    <a:pt x="2409" y="2155"/>
                    <a:pt x="2411" y="2152"/>
                    <a:pt x="2413" y="2149"/>
                  </a:cubicBezTo>
                  <a:cubicBezTo>
                    <a:pt x="2420" y="2137"/>
                    <a:pt x="2426" y="2125"/>
                    <a:pt x="2432" y="2112"/>
                  </a:cubicBezTo>
                  <a:cubicBezTo>
                    <a:pt x="2437" y="2100"/>
                    <a:pt x="2443" y="2088"/>
                    <a:pt x="2441" y="2073"/>
                  </a:cubicBezTo>
                  <a:close/>
                  <a:moveTo>
                    <a:pt x="54" y="1535"/>
                  </a:moveTo>
                  <a:cubicBezTo>
                    <a:pt x="56" y="1536"/>
                    <a:pt x="58" y="1538"/>
                    <a:pt x="60" y="1539"/>
                  </a:cubicBezTo>
                  <a:cubicBezTo>
                    <a:pt x="61" y="1539"/>
                    <a:pt x="62" y="1539"/>
                    <a:pt x="63" y="1539"/>
                  </a:cubicBezTo>
                  <a:cubicBezTo>
                    <a:pt x="64" y="1539"/>
                    <a:pt x="65" y="1538"/>
                    <a:pt x="66" y="1537"/>
                  </a:cubicBezTo>
                  <a:cubicBezTo>
                    <a:pt x="70" y="1532"/>
                    <a:pt x="64" y="1518"/>
                    <a:pt x="63" y="1514"/>
                  </a:cubicBezTo>
                  <a:cubicBezTo>
                    <a:pt x="59" y="1505"/>
                    <a:pt x="55" y="1497"/>
                    <a:pt x="51" y="1490"/>
                  </a:cubicBezTo>
                  <a:cubicBezTo>
                    <a:pt x="45" y="1476"/>
                    <a:pt x="38" y="1463"/>
                    <a:pt x="29" y="1451"/>
                  </a:cubicBezTo>
                  <a:cubicBezTo>
                    <a:pt x="26" y="1446"/>
                    <a:pt x="22" y="1442"/>
                    <a:pt x="17" y="1440"/>
                  </a:cubicBezTo>
                  <a:cubicBezTo>
                    <a:pt x="12" y="1438"/>
                    <a:pt x="6" y="1440"/>
                    <a:pt x="3" y="1445"/>
                  </a:cubicBezTo>
                  <a:cubicBezTo>
                    <a:pt x="1" y="1448"/>
                    <a:pt x="0" y="1453"/>
                    <a:pt x="1" y="1457"/>
                  </a:cubicBezTo>
                  <a:cubicBezTo>
                    <a:pt x="1" y="1461"/>
                    <a:pt x="2" y="1465"/>
                    <a:pt x="3" y="1469"/>
                  </a:cubicBezTo>
                  <a:cubicBezTo>
                    <a:pt x="14" y="1498"/>
                    <a:pt x="34" y="1518"/>
                    <a:pt x="54" y="1535"/>
                  </a:cubicBezTo>
                  <a:close/>
                  <a:moveTo>
                    <a:pt x="87" y="2035"/>
                  </a:moveTo>
                  <a:cubicBezTo>
                    <a:pt x="88" y="2021"/>
                    <a:pt x="89" y="1998"/>
                    <a:pt x="77" y="1991"/>
                  </a:cubicBezTo>
                  <a:cubicBezTo>
                    <a:pt x="72" y="1988"/>
                    <a:pt x="65" y="1990"/>
                    <a:pt x="61" y="1995"/>
                  </a:cubicBezTo>
                  <a:cubicBezTo>
                    <a:pt x="57" y="2000"/>
                    <a:pt x="55" y="2007"/>
                    <a:pt x="54" y="2015"/>
                  </a:cubicBezTo>
                  <a:cubicBezTo>
                    <a:pt x="55" y="2040"/>
                    <a:pt x="58" y="2065"/>
                    <a:pt x="61" y="2089"/>
                  </a:cubicBezTo>
                  <a:cubicBezTo>
                    <a:pt x="63" y="2099"/>
                    <a:pt x="64" y="2109"/>
                    <a:pt x="66" y="2119"/>
                  </a:cubicBezTo>
                  <a:cubicBezTo>
                    <a:pt x="67" y="2122"/>
                    <a:pt x="70" y="2140"/>
                    <a:pt x="74" y="2132"/>
                  </a:cubicBezTo>
                  <a:cubicBezTo>
                    <a:pt x="76" y="2128"/>
                    <a:pt x="77" y="2122"/>
                    <a:pt x="78" y="2117"/>
                  </a:cubicBezTo>
                  <a:cubicBezTo>
                    <a:pt x="80" y="2106"/>
                    <a:pt x="81" y="2096"/>
                    <a:pt x="82" y="2086"/>
                  </a:cubicBezTo>
                  <a:cubicBezTo>
                    <a:pt x="85" y="2069"/>
                    <a:pt x="87" y="2052"/>
                    <a:pt x="87" y="2035"/>
                  </a:cubicBezTo>
                  <a:close/>
                  <a:moveTo>
                    <a:pt x="49" y="2105"/>
                  </a:moveTo>
                  <a:cubicBezTo>
                    <a:pt x="45" y="2091"/>
                    <a:pt x="39" y="2067"/>
                    <a:pt x="25" y="2063"/>
                  </a:cubicBezTo>
                  <a:cubicBezTo>
                    <a:pt x="21" y="2061"/>
                    <a:pt x="16" y="2062"/>
                    <a:pt x="13" y="2067"/>
                  </a:cubicBezTo>
                  <a:cubicBezTo>
                    <a:pt x="9" y="2072"/>
                    <a:pt x="9" y="2080"/>
                    <a:pt x="11" y="2087"/>
                  </a:cubicBezTo>
                  <a:cubicBezTo>
                    <a:pt x="17" y="2108"/>
                    <a:pt x="25" y="2129"/>
                    <a:pt x="35" y="2147"/>
                  </a:cubicBezTo>
                  <a:cubicBezTo>
                    <a:pt x="37" y="2151"/>
                    <a:pt x="39" y="2155"/>
                    <a:pt x="42" y="2158"/>
                  </a:cubicBezTo>
                  <a:cubicBezTo>
                    <a:pt x="63" y="2158"/>
                    <a:pt x="63" y="2158"/>
                    <a:pt x="63" y="2158"/>
                  </a:cubicBezTo>
                  <a:cubicBezTo>
                    <a:pt x="63" y="2158"/>
                    <a:pt x="62" y="2157"/>
                    <a:pt x="62" y="2156"/>
                  </a:cubicBezTo>
                  <a:cubicBezTo>
                    <a:pt x="59" y="2139"/>
                    <a:pt x="54" y="2122"/>
                    <a:pt x="49" y="2105"/>
                  </a:cubicBezTo>
                  <a:close/>
                  <a:moveTo>
                    <a:pt x="17" y="2146"/>
                  </a:moveTo>
                  <a:cubicBezTo>
                    <a:pt x="12" y="2144"/>
                    <a:pt x="6" y="2145"/>
                    <a:pt x="3" y="2151"/>
                  </a:cubicBezTo>
                  <a:cubicBezTo>
                    <a:pt x="2" y="2153"/>
                    <a:pt x="1" y="2156"/>
                    <a:pt x="1" y="2158"/>
                  </a:cubicBezTo>
                  <a:cubicBezTo>
                    <a:pt x="31" y="2158"/>
                    <a:pt x="31" y="2158"/>
                    <a:pt x="31" y="2158"/>
                  </a:cubicBezTo>
                  <a:cubicBezTo>
                    <a:pt x="30" y="2158"/>
                    <a:pt x="30" y="2157"/>
                    <a:pt x="29" y="2157"/>
                  </a:cubicBezTo>
                  <a:cubicBezTo>
                    <a:pt x="26" y="2152"/>
                    <a:pt x="22" y="2147"/>
                    <a:pt x="17" y="2146"/>
                  </a:cubicBezTo>
                  <a:close/>
                  <a:moveTo>
                    <a:pt x="1201" y="1751"/>
                  </a:moveTo>
                  <a:cubicBezTo>
                    <a:pt x="1197" y="1736"/>
                    <a:pt x="1191" y="1713"/>
                    <a:pt x="1177" y="1708"/>
                  </a:cubicBezTo>
                  <a:cubicBezTo>
                    <a:pt x="1173" y="1706"/>
                    <a:pt x="1168" y="1707"/>
                    <a:pt x="1165" y="1712"/>
                  </a:cubicBezTo>
                  <a:cubicBezTo>
                    <a:pt x="1161" y="1717"/>
                    <a:pt x="1161" y="1726"/>
                    <a:pt x="1163" y="1733"/>
                  </a:cubicBezTo>
                  <a:cubicBezTo>
                    <a:pt x="1169" y="1754"/>
                    <a:pt x="1177" y="1774"/>
                    <a:pt x="1187" y="1793"/>
                  </a:cubicBezTo>
                  <a:cubicBezTo>
                    <a:pt x="1192" y="1802"/>
                    <a:pt x="1197" y="1811"/>
                    <a:pt x="1203" y="1819"/>
                  </a:cubicBezTo>
                  <a:cubicBezTo>
                    <a:pt x="1206" y="1823"/>
                    <a:pt x="1220" y="1848"/>
                    <a:pt x="1220" y="1838"/>
                  </a:cubicBezTo>
                  <a:cubicBezTo>
                    <a:pt x="1220" y="1826"/>
                    <a:pt x="1217" y="1813"/>
                    <a:pt x="1214" y="1802"/>
                  </a:cubicBezTo>
                  <a:cubicBezTo>
                    <a:pt x="1211" y="1784"/>
                    <a:pt x="1206" y="1767"/>
                    <a:pt x="1201" y="1751"/>
                  </a:cubicBezTo>
                  <a:close/>
                  <a:moveTo>
                    <a:pt x="3" y="763"/>
                  </a:moveTo>
                  <a:cubicBezTo>
                    <a:pt x="14" y="793"/>
                    <a:pt x="34" y="812"/>
                    <a:pt x="54" y="829"/>
                  </a:cubicBezTo>
                  <a:cubicBezTo>
                    <a:pt x="56" y="831"/>
                    <a:pt x="58" y="832"/>
                    <a:pt x="60" y="833"/>
                  </a:cubicBezTo>
                  <a:cubicBezTo>
                    <a:pt x="61" y="833"/>
                    <a:pt x="62" y="833"/>
                    <a:pt x="63" y="833"/>
                  </a:cubicBezTo>
                  <a:cubicBezTo>
                    <a:pt x="64" y="833"/>
                    <a:pt x="65" y="832"/>
                    <a:pt x="66" y="831"/>
                  </a:cubicBezTo>
                  <a:cubicBezTo>
                    <a:pt x="70" y="826"/>
                    <a:pt x="64" y="813"/>
                    <a:pt x="63" y="808"/>
                  </a:cubicBezTo>
                  <a:cubicBezTo>
                    <a:pt x="59" y="800"/>
                    <a:pt x="55" y="792"/>
                    <a:pt x="51" y="784"/>
                  </a:cubicBezTo>
                  <a:cubicBezTo>
                    <a:pt x="45" y="771"/>
                    <a:pt x="38" y="757"/>
                    <a:pt x="29" y="746"/>
                  </a:cubicBezTo>
                  <a:cubicBezTo>
                    <a:pt x="26" y="741"/>
                    <a:pt x="22" y="736"/>
                    <a:pt x="17" y="734"/>
                  </a:cubicBezTo>
                  <a:cubicBezTo>
                    <a:pt x="12" y="733"/>
                    <a:pt x="6" y="734"/>
                    <a:pt x="3" y="740"/>
                  </a:cubicBezTo>
                  <a:cubicBezTo>
                    <a:pt x="1" y="743"/>
                    <a:pt x="0" y="747"/>
                    <a:pt x="1" y="751"/>
                  </a:cubicBezTo>
                  <a:cubicBezTo>
                    <a:pt x="1" y="756"/>
                    <a:pt x="2" y="759"/>
                    <a:pt x="3" y="763"/>
                  </a:cubicBezTo>
                  <a:close/>
                  <a:moveTo>
                    <a:pt x="3" y="58"/>
                  </a:moveTo>
                  <a:cubicBezTo>
                    <a:pt x="14" y="87"/>
                    <a:pt x="34" y="107"/>
                    <a:pt x="54" y="124"/>
                  </a:cubicBezTo>
                  <a:cubicBezTo>
                    <a:pt x="56" y="125"/>
                    <a:pt x="58" y="127"/>
                    <a:pt x="60" y="127"/>
                  </a:cubicBezTo>
                  <a:cubicBezTo>
                    <a:pt x="61" y="128"/>
                    <a:pt x="62" y="128"/>
                    <a:pt x="63" y="128"/>
                  </a:cubicBezTo>
                  <a:cubicBezTo>
                    <a:pt x="64" y="127"/>
                    <a:pt x="65" y="127"/>
                    <a:pt x="66" y="125"/>
                  </a:cubicBezTo>
                  <a:cubicBezTo>
                    <a:pt x="70" y="121"/>
                    <a:pt x="64" y="107"/>
                    <a:pt x="63" y="102"/>
                  </a:cubicBezTo>
                  <a:cubicBezTo>
                    <a:pt x="59" y="94"/>
                    <a:pt x="55" y="86"/>
                    <a:pt x="51" y="78"/>
                  </a:cubicBezTo>
                  <a:cubicBezTo>
                    <a:pt x="45" y="65"/>
                    <a:pt x="38" y="52"/>
                    <a:pt x="29" y="40"/>
                  </a:cubicBezTo>
                  <a:cubicBezTo>
                    <a:pt x="26" y="35"/>
                    <a:pt x="22" y="31"/>
                    <a:pt x="17" y="29"/>
                  </a:cubicBezTo>
                  <a:cubicBezTo>
                    <a:pt x="12" y="27"/>
                    <a:pt x="6" y="29"/>
                    <a:pt x="3" y="34"/>
                  </a:cubicBezTo>
                  <a:cubicBezTo>
                    <a:pt x="1" y="37"/>
                    <a:pt x="0" y="42"/>
                    <a:pt x="1" y="46"/>
                  </a:cubicBezTo>
                  <a:cubicBezTo>
                    <a:pt x="1" y="50"/>
                    <a:pt x="2" y="54"/>
                    <a:pt x="3" y="58"/>
                  </a:cubicBezTo>
                  <a:close/>
                  <a:moveTo>
                    <a:pt x="142" y="32"/>
                  </a:moveTo>
                  <a:cubicBezTo>
                    <a:pt x="142" y="32"/>
                    <a:pt x="141" y="32"/>
                    <a:pt x="141" y="32"/>
                  </a:cubicBezTo>
                  <a:cubicBezTo>
                    <a:pt x="139" y="30"/>
                    <a:pt x="136" y="31"/>
                    <a:pt x="133" y="32"/>
                  </a:cubicBezTo>
                  <a:cubicBezTo>
                    <a:pt x="120" y="37"/>
                    <a:pt x="109" y="51"/>
                    <a:pt x="100" y="65"/>
                  </a:cubicBezTo>
                  <a:cubicBezTo>
                    <a:pt x="89" y="82"/>
                    <a:pt x="73" y="118"/>
                    <a:pt x="76" y="124"/>
                  </a:cubicBezTo>
                  <a:cubicBezTo>
                    <a:pt x="79" y="130"/>
                    <a:pt x="117" y="105"/>
                    <a:pt x="132" y="85"/>
                  </a:cubicBezTo>
                  <a:cubicBezTo>
                    <a:pt x="140" y="74"/>
                    <a:pt x="155" y="52"/>
                    <a:pt x="146" y="36"/>
                  </a:cubicBezTo>
                  <a:cubicBezTo>
                    <a:pt x="145" y="35"/>
                    <a:pt x="144" y="33"/>
                    <a:pt x="142" y="32"/>
                  </a:cubicBezTo>
                  <a:close/>
                  <a:moveTo>
                    <a:pt x="142" y="738"/>
                  </a:moveTo>
                  <a:cubicBezTo>
                    <a:pt x="142" y="738"/>
                    <a:pt x="141" y="737"/>
                    <a:pt x="141" y="737"/>
                  </a:cubicBezTo>
                  <a:cubicBezTo>
                    <a:pt x="139" y="736"/>
                    <a:pt x="136" y="736"/>
                    <a:pt x="133" y="737"/>
                  </a:cubicBezTo>
                  <a:cubicBezTo>
                    <a:pt x="120" y="742"/>
                    <a:pt x="109" y="757"/>
                    <a:pt x="100" y="770"/>
                  </a:cubicBezTo>
                  <a:cubicBezTo>
                    <a:pt x="89" y="787"/>
                    <a:pt x="73" y="823"/>
                    <a:pt x="76" y="830"/>
                  </a:cubicBezTo>
                  <a:cubicBezTo>
                    <a:pt x="79" y="836"/>
                    <a:pt x="117" y="811"/>
                    <a:pt x="132" y="791"/>
                  </a:cubicBezTo>
                  <a:cubicBezTo>
                    <a:pt x="140" y="780"/>
                    <a:pt x="155" y="758"/>
                    <a:pt x="146" y="742"/>
                  </a:cubicBezTo>
                  <a:cubicBezTo>
                    <a:pt x="145" y="740"/>
                    <a:pt x="144" y="739"/>
                    <a:pt x="142" y="738"/>
                  </a:cubicBezTo>
                  <a:close/>
                  <a:moveTo>
                    <a:pt x="137" y="2073"/>
                  </a:moveTo>
                  <a:cubicBezTo>
                    <a:pt x="137" y="2070"/>
                    <a:pt x="136" y="2067"/>
                    <a:pt x="135" y="2064"/>
                  </a:cubicBezTo>
                  <a:cubicBezTo>
                    <a:pt x="132" y="2062"/>
                    <a:pt x="129" y="2061"/>
                    <a:pt x="126" y="2062"/>
                  </a:cubicBezTo>
                  <a:cubicBezTo>
                    <a:pt x="119" y="2064"/>
                    <a:pt x="115" y="2070"/>
                    <a:pt x="111" y="2077"/>
                  </a:cubicBezTo>
                  <a:cubicBezTo>
                    <a:pt x="106" y="2085"/>
                    <a:pt x="101" y="2092"/>
                    <a:pt x="98" y="2101"/>
                  </a:cubicBezTo>
                  <a:cubicBezTo>
                    <a:pt x="92" y="2116"/>
                    <a:pt x="88" y="2131"/>
                    <a:pt x="83" y="2146"/>
                  </a:cubicBezTo>
                  <a:cubicBezTo>
                    <a:pt x="82" y="2150"/>
                    <a:pt x="81" y="2154"/>
                    <a:pt x="79" y="2158"/>
                  </a:cubicBezTo>
                  <a:cubicBezTo>
                    <a:pt x="102" y="2158"/>
                    <a:pt x="102" y="2158"/>
                    <a:pt x="102" y="2158"/>
                  </a:cubicBezTo>
                  <a:cubicBezTo>
                    <a:pt x="105" y="2155"/>
                    <a:pt x="107" y="2152"/>
                    <a:pt x="109" y="2149"/>
                  </a:cubicBezTo>
                  <a:cubicBezTo>
                    <a:pt x="116" y="2137"/>
                    <a:pt x="122" y="2125"/>
                    <a:pt x="128" y="2112"/>
                  </a:cubicBezTo>
                  <a:cubicBezTo>
                    <a:pt x="133" y="2100"/>
                    <a:pt x="139" y="2088"/>
                    <a:pt x="137" y="2073"/>
                  </a:cubicBezTo>
                  <a:close/>
                  <a:moveTo>
                    <a:pt x="1203" y="1840"/>
                  </a:moveTo>
                  <a:cubicBezTo>
                    <a:pt x="1197" y="1827"/>
                    <a:pt x="1190" y="1814"/>
                    <a:pt x="1181" y="1802"/>
                  </a:cubicBezTo>
                  <a:cubicBezTo>
                    <a:pt x="1178" y="1797"/>
                    <a:pt x="1174" y="1793"/>
                    <a:pt x="1169" y="1791"/>
                  </a:cubicBezTo>
                  <a:cubicBezTo>
                    <a:pt x="1164" y="1789"/>
                    <a:pt x="1158" y="1791"/>
                    <a:pt x="1155" y="1796"/>
                  </a:cubicBezTo>
                  <a:cubicBezTo>
                    <a:pt x="1153" y="1799"/>
                    <a:pt x="1152" y="1804"/>
                    <a:pt x="1153" y="1808"/>
                  </a:cubicBezTo>
                  <a:cubicBezTo>
                    <a:pt x="1153" y="1812"/>
                    <a:pt x="1154" y="1816"/>
                    <a:pt x="1155" y="1820"/>
                  </a:cubicBezTo>
                  <a:cubicBezTo>
                    <a:pt x="1166" y="1849"/>
                    <a:pt x="1186" y="1869"/>
                    <a:pt x="1206" y="1886"/>
                  </a:cubicBezTo>
                  <a:cubicBezTo>
                    <a:pt x="1208" y="1887"/>
                    <a:pt x="1210" y="1889"/>
                    <a:pt x="1212" y="1889"/>
                  </a:cubicBezTo>
                  <a:cubicBezTo>
                    <a:pt x="1213" y="1890"/>
                    <a:pt x="1214" y="1890"/>
                    <a:pt x="1215" y="1890"/>
                  </a:cubicBezTo>
                  <a:cubicBezTo>
                    <a:pt x="1216" y="1889"/>
                    <a:pt x="1217" y="1889"/>
                    <a:pt x="1218" y="1888"/>
                  </a:cubicBezTo>
                  <a:cubicBezTo>
                    <a:pt x="1222" y="1883"/>
                    <a:pt x="1216" y="1869"/>
                    <a:pt x="1215" y="1865"/>
                  </a:cubicBezTo>
                  <a:cubicBezTo>
                    <a:pt x="1211" y="1856"/>
                    <a:pt x="1207" y="1848"/>
                    <a:pt x="1203" y="1840"/>
                  </a:cubicBezTo>
                  <a:close/>
                  <a:moveTo>
                    <a:pt x="142" y="1443"/>
                  </a:moveTo>
                  <a:cubicBezTo>
                    <a:pt x="142" y="1443"/>
                    <a:pt x="141" y="1443"/>
                    <a:pt x="141" y="1443"/>
                  </a:cubicBezTo>
                  <a:cubicBezTo>
                    <a:pt x="139" y="1441"/>
                    <a:pt x="136" y="1442"/>
                    <a:pt x="133" y="1443"/>
                  </a:cubicBezTo>
                  <a:cubicBezTo>
                    <a:pt x="120" y="1448"/>
                    <a:pt x="109" y="1463"/>
                    <a:pt x="100" y="1476"/>
                  </a:cubicBezTo>
                  <a:cubicBezTo>
                    <a:pt x="89" y="1493"/>
                    <a:pt x="73" y="1529"/>
                    <a:pt x="76" y="1535"/>
                  </a:cubicBezTo>
                  <a:cubicBezTo>
                    <a:pt x="79" y="1542"/>
                    <a:pt x="117" y="1517"/>
                    <a:pt x="132" y="1496"/>
                  </a:cubicBezTo>
                  <a:cubicBezTo>
                    <a:pt x="140" y="1485"/>
                    <a:pt x="155" y="1463"/>
                    <a:pt x="146" y="1448"/>
                  </a:cubicBezTo>
                  <a:cubicBezTo>
                    <a:pt x="145" y="1446"/>
                    <a:pt x="144" y="1444"/>
                    <a:pt x="142" y="1443"/>
                  </a:cubicBezTo>
                  <a:close/>
                  <a:moveTo>
                    <a:pt x="142" y="2149"/>
                  </a:moveTo>
                  <a:cubicBezTo>
                    <a:pt x="142" y="2149"/>
                    <a:pt x="141" y="2148"/>
                    <a:pt x="141" y="2148"/>
                  </a:cubicBezTo>
                  <a:cubicBezTo>
                    <a:pt x="139" y="2147"/>
                    <a:pt x="136" y="2147"/>
                    <a:pt x="133" y="2148"/>
                  </a:cubicBezTo>
                  <a:cubicBezTo>
                    <a:pt x="128" y="2150"/>
                    <a:pt x="123" y="2154"/>
                    <a:pt x="118" y="2158"/>
                  </a:cubicBezTo>
                  <a:cubicBezTo>
                    <a:pt x="148" y="2158"/>
                    <a:pt x="148" y="2158"/>
                    <a:pt x="148" y="2158"/>
                  </a:cubicBezTo>
                  <a:cubicBezTo>
                    <a:pt x="147" y="2157"/>
                    <a:pt x="147" y="2155"/>
                    <a:pt x="146" y="2153"/>
                  </a:cubicBezTo>
                  <a:cubicBezTo>
                    <a:pt x="145" y="2151"/>
                    <a:pt x="144" y="2150"/>
                    <a:pt x="142" y="2149"/>
                  </a:cubicBezTo>
                  <a:close/>
                </a:path>
              </a:pathLst>
            </a:custGeom>
            <a:solidFill>
              <a:schemeClr val="accent4"/>
            </a:solidFill>
            <a:ln>
              <a:noFill/>
            </a:ln>
          </p:spPr>
        </p:sp>
      </p:grpSp>
      <p:grpSp>
        <p:nvGrpSpPr>
          <p:cNvPr id="26" name="Group 25">
            <a:extLst>
              <a:ext uri="{FF2B5EF4-FFF2-40B4-BE49-F238E27FC236}">
                <a16:creationId xmlns:a16="http://schemas.microsoft.com/office/drawing/2014/main" id="{A98C9202-9B8A-4A2A-81B8-5E58CB9CA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320300" y="467784"/>
            <a:ext cx="4875213" cy="5922963"/>
            <a:chOff x="7320300" y="467784"/>
            <a:chExt cx="4875213" cy="5922963"/>
          </a:xfrm>
        </p:grpSpPr>
        <p:sp>
          <p:nvSpPr>
            <p:cNvPr id="27" name="Freeform 206">
              <a:extLst>
                <a:ext uri="{FF2B5EF4-FFF2-40B4-BE49-F238E27FC236}">
                  <a16:creationId xmlns:a16="http://schemas.microsoft.com/office/drawing/2014/main" id="{E8BBF454-360B-4750-8C48-B7528BB188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8" name="Freeform 211">
              <a:extLst>
                <a:ext uri="{FF2B5EF4-FFF2-40B4-BE49-F238E27FC236}">
                  <a16:creationId xmlns:a16="http://schemas.microsoft.com/office/drawing/2014/main" id="{6CD5F6E1-FE50-4AA6-8500-8AEF34C4EC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29" name="Straight Connector 28">
              <a:extLst>
                <a:ext uri="{FF2B5EF4-FFF2-40B4-BE49-F238E27FC236}">
                  <a16:creationId xmlns:a16="http://schemas.microsoft.com/office/drawing/2014/main" id="{EA67F6F9-9128-466F-A813-533FB2A79A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31" name="Rectangle 30">
            <a:extLst>
              <a:ext uri="{FF2B5EF4-FFF2-40B4-BE49-F238E27FC236}">
                <a16:creationId xmlns:a16="http://schemas.microsoft.com/office/drawing/2014/main" id="{909E9C6A-A116-4021-99DA-1A4AAE00F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3" name="Group 32">
            <a:extLst>
              <a:ext uri="{FF2B5EF4-FFF2-40B4-BE49-F238E27FC236}">
                <a16:creationId xmlns:a16="http://schemas.microsoft.com/office/drawing/2014/main" id="{54A2CB31-25A2-48B3-B008-AB69D66EC3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25" y="-3175"/>
            <a:ext cx="12197943" cy="6861176"/>
            <a:chOff x="-9525" y="-3175"/>
            <a:chExt cx="12197943" cy="6861176"/>
          </a:xfrm>
        </p:grpSpPr>
        <p:sp>
          <p:nvSpPr>
            <p:cNvPr id="34" name="Freeform 5">
              <a:extLst>
                <a:ext uri="{FF2B5EF4-FFF2-40B4-BE49-F238E27FC236}">
                  <a16:creationId xmlns:a16="http://schemas.microsoft.com/office/drawing/2014/main" id="{801462BC-43C7-42FF-9292-68274B7FDF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525" y="-3175"/>
              <a:ext cx="11242675" cy="6861175"/>
            </a:xfrm>
            <a:custGeom>
              <a:avLst/>
              <a:gdLst/>
              <a:ahLst/>
              <a:cxnLst/>
              <a:rect l="0" t="0" r="r" b="b"/>
              <a:pathLst>
                <a:path w="3538" h="2158">
                  <a:moveTo>
                    <a:pt x="1153" y="425"/>
                  </a:moveTo>
                  <a:cubicBezTo>
                    <a:pt x="1156" y="429"/>
                    <a:pt x="1166" y="413"/>
                    <a:pt x="1171" y="406"/>
                  </a:cubicBezTo>
                  <a:cubicBezTo>
                    <a:pt x="1177" y="398"/>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5"/>
                  </a:cubicBezTo>
                  <a:cubicBezTo>
                    <a:pt x="1198" y="297"/>
                    <a:pt x="1194" y="303"/>
                    <a:pt x="1190" y="310"/>
                  </a:cubicBezTo>
                  <a:cubicBezTo>
                    <a:pt x="1185" y="318"/>
                    <a:pt x="1180" y="325"/>
                    <a:pt x="1177" y="334"/>
                  </a:cubicBezTo>
                  <a:cubicBezTo>
                    <a:pt x="1171" y="349"/>
                    <a:pt x="1167" y="364"/>
                    <a:pt x="1162" y="379"/>
                  </a:cubicBezTo>
                  <a:cubicBezTo>
                    <a:pt x="1158" y="394"/>
                    <a:pt x="1149" y="420"/>
                    <a:pt x="1153" y="425"/>
                  </a:cubicBezTo>
                  <a:close/>
                  <a:moveTo>
                    <a:pt x="2234" y="763"/>
                  </a:moveTo>
                  <a:cubicBezTo>
                    <a:pt x="2245" y="793"/>
                    <a:pt x="2265" y="812"/>
                    <a:pt x="2285" y="829"/>
                  </a:cubicBezTo>
                  <a:cubicBezTo>
                    <a:pt x="2287" y="831"/>
                    <a:pt x="2289" y="832"/>
                    <a:pt x="2291" y="833"/>
                  </a:cubicBezTo>
                  <a:cubicBezTo>
                    <a:pt x="2292" y="833"/>
                    <a:pt x="2293" y="833"/>
                    <a:pt x="2293" y="833"/>
                  </a:cubicBezTo>
                  <a:cubicBezTo>
                    <a:pt x="2295" y="833"/>
                    <a:pt x="2296" y="832"/>
                    <a:pt x="2297" y="831"/>
                  </a:cubicBezTo>
                  <a:cubicBezTo>
                    <a:pt x="2301" y="826"/>
                    <a:pt x="2295" y="813"/>
                    <a:pt x="2294" y="808"/>
                  </a:cubicBezTo>
                  <a:cubicBezTo>
                    <a:pt x="2290" y="800"/>
                    <a:pt x="2286" y="792"/>
                    <a:pt x="2282" y="784"/>
                  </a:cubicBezTo>
                  <a:cubicBezTo>
                    <a:pt x="2276" y="771"/>
                    <a:pt x="2269" y="757"/>
                    <a:pt x="2260" y="746"/>
                  </a:cubicBezTo>
                  <a:cubicBezTo>
                    <a:pt x="2257" y="741"/>
                    <a:pt x="2253" y="736"/>
                    <a:pt x="2248" y="734"/>
                  </a:cubicBezTo>
                  <a:cubicBezTo>
                    <a:pt x="2243" y="733"/>
                    <a:pt x="2237" y="734"/>
                    <a:pt x="2234" y="740"/>
                  </a:cubicBezTo>
                  <a:cubicBezTo>
                    <a:pt x="2232" y="743"/>
                    <a:pt x="2231" y="747"/>
                    <a:pt x="2232" y="751"/>
                  </a:cubicBezTo>
                  <a:cubicBezTo>
                    <a:pt x="2232" y="756"/>
                    <a:pt x="2233" y="759"/>
                    <a:pt x="2234" y="763"/>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29"/>
                    <a:pt x="1216" y="1015"/>
                  </a:cubicBezTo>
                  <a:cubicBezTo>
                    <a:pt x="1216" y="1011"/>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2"/>
                  </a:moveTo>
                  <a:cubicBezTo>
                    <a:pt x="1151" y="929"/>
                    <a:pt x="1144" y="931"/>
                    <a:pt x="1140" y="937"/>
                  </a:cubicBezTo>
                  <a:cubicBezTo>
                    <a:pt x="1136" y="942"/>
                    <a:pt x="1134" y="949"/>
                    <a:pt x="1133" y="956"/>
                  </a:cubicBezTo>
                  <a:cubicBezTo>
                    <a:pt x="1134" y="981"/>
                    <a:pt x="1137" y="1006"/>
                    <a:pt x="1140" y="1031"/>
                  </a:cubicBezTo>
                  <a:cubicBezTo>
                    <a:pt x="1142" y="1041"/>
                    <a:pt x="1143" y="1051"/>
                    <a:pt x="1145" y="1061"/>
                  </a:cubicBezTo>
                  <a:cubicBezTo>
                    <a:pt x="1146" y="1064"/>
                    <a:pt x="1149" y="1082"/>
                    <a:pt x="1153" y="1074"/>
                  </a:cubicBezTo>
                  <a:cubicBezTo>
                    <a:pt x="1155" y="1069"/>
                    <a:pt x="1156" y="1063"/>
                    <a:pt x="1157" y="1058"/>
                  </a:cubicBezTo>
                  <a:cubicBezTo>
                    <a:pt x="1159" y="1048"/>
                    <a:pt x="1160" y="1038"/>
                    <a:pt x="1161" y="1028"/>
                  </a:cubicBezTo>
                  <a:cubicBezTo>
                    <a:pt x="1164" y="1011"/>
                    <a:pt x="1165" y="994"/>
                    <a:pt x="1166" y="977"/>
                  </a:cubicBezTo>
                  <a:cubicBezTo>
                    <a:pt x="1167" y="963"/>
                    <a:pt x="1168" y="940"/>
                    <a:pt x="1156" y="932"/>
                  </a:cubicBezTo>
                  <a:close/>
                  <a:moveTo>
                    <a:pt x="2305" y="16"/>
                  </a:moveTo>
                  <a:cubicBezTo>
                    <a:pt x="2307" y="11"/>
                    <a:pt x="2308" y="5"/>
                    <a:pt x="2309" y="0"/>
                  </a:cubicBezTo>
                  <a:cubicBezTo>
                    <a:pt x="2297" y="0"/>
                    <a:pt x="2297" y="0"/>
                    <a:pt x="2297" y="0"/>
                  </a:cubicBezTo>
                  <a:cubicBezTo>
                    <a:pt x="2297" y="1"/>
                    <a:pt x="2297" y="2"/>
                    <a:pt x="2297" y="2"/>
                  </a:cubicBezTo>
                  <a:cubicBezTo>
                    <a:pt x="2298" y="5"/>
                    <a:pt x="2301" y="24"/>
                    <a:pt x="2305" y="16"/>
                  </a:cubicBezTo>
                  <a:close/>
                  <a:moveTo>
                    <a:pt x="2282" y="57"/>
                  </a:moveTo>
                  <a:cubicBezTo>
                    <a:pt x="2285" y="61"/>
                    <a:pt x="2299" y="86"/>
                    <a:pt x="2299" y="75"/>
                  </a:cubicBezTo>
                  <a:cubicBezTo>
                    <a:pt x="2299" y="64"/>
                    <a:pt x="2296" y="51"/>
                    <a:pt x="2293" y="40"/>
                  </a:cubicBezTo>
                  <a:cubicBezTo>
                    <a:pt x="2290" y="26"/>
                    <a:pt x="2287" y="13"/>
                    <a:pt x="2283" y="0"/>
                  </a:cubicBezTo>
                  <a:cubicBezTo>
                    <a:pt x="2252" y="0"/>
                    <a:pt x="2252" y="0"/>
                    <a:pt x="2252" y="0"/>
                  </a:cubicBezTo>
                  <a:cubicBezTo>
                    <a:pt x="2256" y="11"/>
                    <a:pt x="2261" y="21"/>
                    <a:pt x="2266" y="31"/>
                  </a:cubicBezTo>
                  <a:cubicBezTo>
                    <a:pt x="2271" y="40"/>
                    <a:pt x="2276" y="49"/>
                    <a:pt x="2282" y="57"/>
                  </a:cubicBezTo>
                  <a:close/>
                  <a:moveTo>
                    <a:pt x="2234" y="58"/>
                  </a:moveTo>
                  <a:cubicBezTo>
                    <a:pt x="2245" y="87"/>
                    <a:pt x="2265" y="107"/>
                    <a:pt x="2285" y="124"/>
                  </a:cubicBezTo>
                  <a:cubicBezTo>
                    <a:pt x="2287" y="125"/>
                    <a:pt x="2289" y="127"/>
                    <a:pt x="2291" y="127"/>
                  </a:cubicBezTo>
                  <a:cubicBezTo>
                    <a:pt x="2292" y="128"/>
                    <a:pt x="2293" y="128"/>
                    <a:pt x="2293" y="128"/>
                  </a:cubicBezTo>
                  <a:cubicBezTo>
                    <a:pt x="2295" y="127"/>
                    <a:pt x="2296" y="127"/>
                    <a:pt x="2297" y="125"/>
                  </a:cubicBezTo>
                  <a:cubicBezTo>
                    <a:pt x="2301" y="121"/>
                    <a:pt x="2295" y="107"/>
                    <a:pt x="2294" y="102"/>
                  </a:cubicBezTo>
                  <a:cubicBezTo>
                    <a:pt x="2290" y="94"/>
                    <a:pt x="2286" y="86"/>
                    <a:pt x="2282" y="78"/>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1128" y="1047"/>
                  </a:moveTo>
                  <a:cubicBezTo>
                    <a:pt x="1124" y="1032"/>
                    <a:pt x="1118" y="1009"/>
                    <a:pt x="1104" y="1004"/>
                  </a:cubicBezTo>
                  <a:cubicBezTo>
                    <a:pt x="1100" y="1003"/>
                    <a:pt x="1095" y="1004"/>
                    <a:pt x="1092" y="1008"/>
                  </a:cubicBezTo>
                  <a:cubicBezTo>
                    <a:pt x="1088" y="1014"/>
                    <a:pt x="1088" y="1022"/>
                    <a:pt x="1090" y="1029"/>
                  </a:cubicBezTo>
                  <a:cubicBezTo>
                    <a:pt x="1096" y="1050"/>
                    <a:pt x="1104" y="1070"/>
                    <a:pt x="1114" y="1089"/>
                  </a:cubicBezTo>
                  <a:cubicBezTo>
                    <a:pt x="1119" y="1098"/>
                    <a:pt x="1125" y="1107"/>
                    <a:pt x="1130" y="1116"/>
                  </a:cubicBezTo>
                  <a:cubicBezTo>
                    <a:pt x="1133" y="1120"/>
                    <a:pt x="1147" y="1144"/>
                    <a:pt x="1147" y="1134"/>
                  </a:cubicBezTo>
                  <a:cubicBezTo>
                    <a:pt x="1147" y="1122"/>
                    <a:pt x="1144" y="1109"/>
                    <a:pt x="1141" y="1098"/>
                  </a:cubicBezTo>
                  <a:cubicBezTo>
                    <a:pt x="1138" y="1081"/>
                    <a:pt x="1133" y="1064"/>
                    <a:pt x="1128" y="1047"/>
                  </a:cubicBezTo>
                  <a:close/>
                  <a:moveTo>
                    <a:pt x="2" y="0"/>
                  </a:moveTo>
                  <a:cubicBezTo>
                    <a:pt x="2" y="14"/>
                    <a:pt x="2" y="14"/>
                    <a:pt x="2" y="14"/>
                  </a:cubicBezTo>
                  <a:cubicBezTo>
                    <a:pt x="3" y="10"/>
                    <a:pt x="4" y="5"/>
                    <a:pt x="5" y="0"/>
                  </a:cubicBezTo>
                  <a:lnTo>
                    <a:pt x="2" y="0"/>
                  </a:lnTo>
                  <a:close/>
                  <a:moveTo>
                    <a:pt x="1082" y="1116"/>
                  </a:moveTo>
                  <a:cubicBezTo>
                    <a:pt x="1093" y="1145"/>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2"/>
                    <a:pt x="1134" y="1145"/>
                    <a:pt x="1130" y="1137"/>
                  </a:cubicBezTo>
                  <a:cubicBezTo>
                    <a:pt x="1124" y="1123"/>
                    <a:pt x="1117" y="1110"/>
                    <a:pt x="1108" y="1098"/>
                  </a:cubicBezTo>
                  <a:cubicBezTo>
                    <a:pt x="1105" y="1093"/>
                    <a:pt x="1101" y="1089"/>
                    <a:pt x="1096" y="1087"/>
                  </a:cubicBezTo>
                  <a:cubicBezTo>
                    <a:pt x="1091" y="1085"/>
                    <a:pt x="1085" y="1087"/>
                    <a:pt x="1082" y="1092"/>
                  </a:cubicBezTo>
                  <a:cubicBezTo>
                    <a:pt x="1080" y="1096"/>
                    <a:pt x="1079" y="1100"/>
                    <a:pt x="1080" y="1104"/>
                  </a:cubicBezTo>
                  <a:cubicBezTo>
                    <a:pt x="1080" y="1108"/>
                    <a:pt x="1081" y="1112"/>
                    <a:pt x="1082" y="1116"/>
                  </a:cubicBezTo>
                  <a:close/>
                  <a:moveTo>
                    <a:pt x="19" y="56"/>
                  </a:moveTo>
                  <a:cubicBezTo>
                    <a:pt x="25" y="48"/>
                    <a:pt x="31" y="40"/>
                    <a:pt x="36" y="32"/>
                  </a:cubicBezTo>
                  <a:cubicBezTo>
                    <a:pt x="42" y="22"/>
                    <a:pt x="48" y="11"/>
                    <a:pt x="53" y="0"/>
                  </a:cubicBezTo>
                  <a:cubicBezTo>
                    <a:pt x="19" y="0"/>
                    <a:pt x="19" y="0"/>
                    <a:pt x="19" y="0"/>
                  </a:cubicBezTo>
                  <a:cubicBezTo>
                    <a:pt x="16" y="10"/>
                    <a:pt x="13" y="20"/>
                    <a:pt x="10" y="29"/>
                  </a:cubicBezTo>
                  <a:cubicBezTo>
                    <a:pt x="8" y="38"/>
                    <a:pt x="4" y="50"/>
                    <a:pt x="2" y="59"/>
                  </a:cubicBezTo>
                  <a:cubicBezTo>
                    <a:pt x="2" y="75"/>
                    <a:pt x="2" y="75"/>
                    <a:pt x="2" y="75"/>
                  </a:cubicBezTo>
                  <a:cubicBezTo>
                    <a:pt x="6" y="76"/>
                    <a:pt x="14" y="63"/>
                    <a:pt x="19" y="56"/>
                  </a:cubicBezTo>
                  <a:close/>
                  <a:moveTo>
                    <a:pt x="9" y="675"/>
                  </a:moveTo>
                  <a:cubicBezTo>
                    <a:pt x="12" y="658"/>
                    <a:pt x="14" y="641"/>
                    <a:pt x="14" y="624"/>
                  </a:cubicBezTo>
                  <a:cubicBezTo>
                    <a:pt x="15" y="610"/>
                    <a:pt x="16" y="587"/>
                    <a:pt x="4" y="580"/>
                  </a:cubicBezTo>
                  <a:cubicBezTo>
                    <a:pt x="3" y="579"/>
                    <a:pt x="2" y="579"/>
                    <a:pt x="2" y="579"/>
                  </a:cubicBezTo>
                  <a:cubicBezTo>
                    <a:pt x="2" y="719"/>
                    <a:pt x="2" y="719"/>
                    <a:pt x="2" y="719"/>
                  </a:cubicBezTo>
                  <a:cubicBezTo>
                    <a:pt x="3" y="715"/>
                    <a:pt x="4" y="710"/>
                    <a:pt x="5" y="705"/>
                  </a:cubicBezTo>
                  <a:cubicBezTo>
                    <a:pt x="7" y="695"/>
                    <a:pt x="8" y="685"/>
                    <a:pt x="9" y="675"/>
                  </a:cubicBezTo>
                  <a:close/>
                  <a:moveTo>
                    <a:pt x="1082" y="408"/>
                  </a:moveTo>
                  <a:cubicBezTo>
                    <a:pt x="1093" y="437"/>
                    <a:pt x="1113" y="457"/>
                    <a:pt x="1133" y="474"/>
                  </a:cubicBezTo>
                  <a:cubicBezTo>
                    <a:pt x="1135" y="475"/>
                    <a:pt x="1137" y="477"/>
                    <a:pt x="1139" y="477"/>
                  </a:cubicBezTo>
                  <a:cubicBezTo>
                    <a:pt x="1140" y="478"/>
                    <a:pt x="1141" y="478"/>
                    <a:pt x="1142" y="477"/>
                  </a:cubicBezTo>
                  <a:cubicBezTo>
                    <a:pt x="1143" y="477"/>
                    <a:pt x="1144" y="477"/>
                    <a:pt x="1145" y="475"/>
                  </a:cubicBezTo>
                  <a:cubicBezTo>
                    <a:pt x="1149" y="470"/>
                    <a:pt x="1143" y="457"/>
                    <a:pt x="1142" y="452"/>
                  </a:cubicBezTo>
                  <a:cubicBezTo>
                    <a:pt x="1138" y="444"/>
                    <a:pt x="1134" y="436"/>
                    <a:pt x="1130" y="428"/>
                  </a:cubicBezTo>
                  <a:cubicBezTo>
                    <a:pt x="1124" y="415"/>
                    <a:pt x="1117" y="402"/>
                    <a:pt x="1108" y="390"/>
                  </a:cubicBezTo>
                  <a:cubicBezTo>
                    <a:pt x="1105" y="385"/>
                    <a:pt x="1101" y="380"/>
                    <a:pt x="1096" y="379"/>
                  </a:cubicBezTo>
                  <a:cubicBezTo>
                    <a:pt x="1091" y="377"/>
                    <a:pt x="1085" y="379"/>
                    <a:pt x="1082" y="384"/>
                  </a:cubicBezTo>
                  <a:cubicBezTo>
                    <a:pt x="1080" y="387"/>
                    <a:pt x="1079" y="392"/>
                    <a:pt x="1080" y="396"/>
                  </a:cubicBezTo>
                  <a:cubicBezTo>
                    <a:pt x="1080" y="400"/>
                    <a:pt x="1081" y="404"/>
                    <a:pt x="1082" y="408"/>
                  </a:cubicBezTo>
                  <a:close/>
                  <a:moveTo>
                    <a:pt x="1145" y="352"/>
                  </a:moveTo>
                  <a:cubicBezTo>
                    <a:pt x="1146" y="355"/>
                    <a:pt x="1149" y="374"/>
                    <a:pt x="1153" y="366"/>
                  </a:cubicBezTo>
                  <a:cubicBezTo>
                    <a:pt x="1155" y="361"/>
                    <a:pt x="1156" y="355"/>
                    <a:pt x="1157" y="350"/>
                  </a:cubicBezTo>
                  <a:cubicBezTo>
                    <a:pt x="1159" y="340"/>
                    <a:pt x="1160" y="329"/>
                    <a:pt x="1161" y="319"/>
                  </a:cubicBezTo>
                  <a:cubicBezTo>
                    <a:pt x="1164" y="302"/>
                    <a:pt x="1165" y="285"/>
                    <a:pt x="1166" y="268"/>
                  </a:cubicBezTo>
                  <a:cubicBezTo>
                    <a:pt x="1167" y="254"/>
                    <a:pt x="1168" y="231"/>
                    <a:pt x="1156" y="224"/>
                  </a:cubicBezTo>
                  <a:cubicBezTo>
                    <a:pt x="1151" y="221"/>
                    <a:pt x="1144" y="223"/>
                    <a:pt x="1140" y="228"/>
                  </a:cubicBezTo>
                  <a:cubicBezTo>
                    <a:pt x="1136" y="233"/>
                    <a:pt x="1134" y="240"/>
                    <a:pt x="1133" y="248"/>
                  </a:cubicBezTo>
                  <a:cubicBezTo>
                    <a:pt x="1134" y="273"/>
                    <a:pt x="1137" y="298"/>
                    <a:pt x="1140" y="323"/>
                  </a:cubicBezTo>
                  <a:cubicBezTo>
                    <a:pt x="1142" y="333"/>
                    <a:pt x="1143" y="342"/>
                    <a:pt x="1145" y="352"/>
                  </a:cubicBezTo>
                  <a:close/>
                  <a:moveTo>
                    <a:pt x="1114" y="380"/>
                  </a:moveTo>
                  <a:cubicBezTo>
                    <a:pt x="1119" y="390"/>
                    <a:pt x="1125" y="399"/>
                    <a:pt x="1130" y="407"/>
                  </a:cubicBezTo>
                  <a:cubicBezTo>
                    <a:pt x="1133" y="411"/>
                    <a:pt x="1147" y="435"/>
                    <a:pt x="1147" y="425"/>
                  </a:cubicBezTo>
                  <a:cubicBezTo>
                    <a:pt x="1147" y="414"/>
                    <a:pt x="1144" y="401"/>
                    <a:pt x="1141" y="390"/>
                  </a:cubicBezTo>
                  <a:cubicBezTo>
                    <a:pt x="1138" y="372"/>
                    <a:pt x="1133" y="355"/>
                    <a:pt x="1128" y="338"/>
                  </a:cubicBezTo>
                  <a:cubicBezTo>
                    <a:pt x="1124" y="324"/>
                    <a:pt x="1118" y="300"/>
                    <a:pt x="1104" y="296"/>
                  </a:cubicBezTo>
                  <a:cubicBezTo>
                    <a:pt x="1100" y="294"/>
                    <a:pt x="1095" y="295"/>
                    <a:pt x="1092" y="300"/>
                  </a:cubicBezTo>
                  <a:cubicBezTo>
                    <a:pt x="1088" y="305"/>
                    <a:pt x="1088" y="314"/>
                    <a:pt x="1090" y="320"/>
                  </a:cubicBezTo>
                  <a:cubicBezTo>
                    <a:pt x="1096" y="342"/>
                    <a:pt x="1104" y="362"/>
                    <a:pt x="1114" y="380"/>
                  </a:cubicBezTo>
                  <a:close/>
                  <a:moveTo>
                    <a:pt x="2308" y="580"/>
                  </a:moveTo>
                  <a:cubicBezTo>
                    <a:pt x="2303" y="577"/>
                    <a:pt x="2296" y="579"/>
                    <a:pt x="2292" y="584"/>
                  </a:cubicBezTo>
                  <a:cubicBezTo>
                    <a:pt x="2288" y="589"/>
                    <a:pt x="2286" y="596"/>
                    <a:pt x="2285" y="603"/>
                  </a:cubicBezTo>
                  <a:cubicBezTo>
                    <a:pt x="2286" y="629"/>
                    <a:pt x="2289" y="653"/>
                    <a:pt x="2292" y="678"/>
                  </a:cubicBezTo>
                  <a:cubicBezTo>
                    <a:pt x="2294" y="688"/>
                    <a:pt x="2295" y="698"/>
                    <a:pt x="2297" y="708"/>
                  </a:cubicBezTo>
                  <a:cubicBezTo>
                    <a:pt x="2298" y="711"/>
                    <a:pt x="2301" y="729"/>
                    <a:pt x="2305" y="721"/>
                  </a:cubicBezTo>
                  <a:cubicBezTo>
                    <a:pt x="2307" y="717"/>
                    <a:pt x="2308" y="710"/>
                    <a:pt x="2309" y="705"/>
                  </a:cubicBezTo>
                  <a:cubicBezTo>
                    <a:pt x="2311" y="695"/>
                    <a:pt x="2312" y="685"/>
                    <a:pt x="2313" y="675"/>
                  </a:cubicBezTo>
                  <a:cubicBezTo>
                    <a:pt x="2316" y="658"/>
                    <a:pt x="2317" y="641"/>
                    <a:pt x="2318" y="624"/>
                  </a:cubicBezTo>
                  <a:cubicBezTo>
                    <a:pt x="2319" y="610"/>
                    <a:pt x="2320" y="587"/>
                    <a:pt x="2308" y="580"/>
                  </a:cubicBezTo>
                  <a:close/>
                  <a:moveTo>
                    <a:pt x="3475" y="1115"/>
                  </a:moveTo>
                  <a:cubicBezTo>
                    <a:pt x="3481" y="1107"/>
                    <a:pt x="3487" y="1099"/>
                    <a:pt x="3492" y="1090"/>
                  </a:cubicBezTo>
                  <a:cubicBezTo>
                    <a:pt x="3499" y="1079"/>
                    <a:pt x="3505" y="1067"/>
                    <a:pt x="3511" y="1054"/>
                  </a:cubicBezTo>
                  <a:cubicBezTo>
                    <a:pt x="3516" y="1042"/>
                    <a:pt x="3522" y="1029"/>
                    <a:pt x="3520" y="1015"/>
                  </a:cubicBezTo>
                  <a:cubicBezTo>
                    <a:pt x="3520" y="1011"/>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ubicBezTo>
                    <a:pt x="3460" y="1137"/>
                    <a:pt x="3470" y="1122"/>
                    <a:pt x="3475" y="1115"/>
                  </a:cubicBezTo>
                  <a:close/>
                  <a:moveTo>
                    <a:pt x="3457" y="425"/>
                  </a:moveTo>
                  <a:cubicBezTo>
                    <a:pt x="3460" y="429"/>
                    <a:pt x="3470" y="413"/>
                    <a:pt x="3475" y="406"/>
                  </a:cubicBezTo>
                  <a:cubicBezTo>
                    <a:pt x="3481" y="398"/>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5"/>
                  </a:cubicBezTo>
                  <a:cubicBezTo>
                    <a:pt x="3502" y="297"/>
                    <a:pt x="3498" y="303"/>
                    <a:pt x="3494" y="310"/>
                  </a:cubicBezTo>
                  <a:cubicBezTo>
                    <a:pt x="3489" y="318"/>
                    <a:pt x="3484" y="325"/>
                    <a:pt x="3481" y="334"/>
                  </a:cubicBezTo>
                  <a:cubicBezTo>
                    <a:pt x="3475" y="349"/>
                    <a:pt x="3471" y="364"/>
                    <a:pt x="3466" y="379"/>
                  </a:cubicBezTo>
                  <a:cubicBezTo>
                    <a:pt x="3462" y="394"/>
                    <a:pt x="3453" y="420"/>
                    <a:pt x="3457" y="425"/>
                  </a:cubicBezTo>
                  <a:close/>
                  <a:moveTo>
                    <a:pt x="3449" y="352"/>
                  </a:moveTo>
                  <a:cubicBezTo>
                    <a:pt x="3450" y="355"/>
                    <a:pt x="3453" y="374"/>
                    <a:pt x="3457" y="366"/>
                  </a:cubicBezTo>
                  <a:cubicBezTo>
                    <a:pt x="3459" y="361"/>
                    <a:pt x="3460" y="355"/>
                    <a:pt x="3461" y="350"/>
                  </a:cubicBezTo>
                  <a:cubicBezTo>
                    <a:pt x="3463" y="340"/>
                    <a:pt x="3464" y="329"/>
                    <a:pt x="3465" y="319"/>
                  </a:cubicBezTo>
                  <a:cubicBezTo>
                    <a:pt x="3468" y="302"/>
                    <a:pt x="3469" y="285"/>
                    <a:pt x="3470" y="268"/>
                  </a:cubicBezTo>
                  <a:cubicBezTo>
                    <a:pt x="3471" y="254"/>
                    <a:pt x="3472" y="231"/>
                    <a:pt x="3460" y="224"/>
                  </a:cubicBezTo>
                  <a:cubicBezTo>
                    <a:pt x="3455" y="221"/>
                    <a:pt x="3448" y="223"/>
                    <a:pt x="3444" y="228"/>
                  </a:cubicBezTo>
                  <a:cubicBezTo>
                    <a:pt x="3440" y="233"/>
                    <a:pt x="3438" y="240"/>
                    <a:pt x="3437" y="248"/>
                  </a:cubicBezTo>
                  <a:cubicBezTo>
                    <a:pt x="3438" y="273"/>
                    <a:pt x="3441" y="298"/>
                    <a:pt x="3444" y="323"/>
                  </a:cubicBezTo>
                  <a:cubicBezTo>
                    <a:pt x="3446" y="333"/>
                    <a:pt x="3447" y="342"/>
                    <a:pt x="3449" y="352"/>
                  </a:cubicBezTo>
                  <a:close/>
                  <a:moveTo>
                    <a:pt x="3516" y="381"/>
                  </a:moveTo>
                  <a:cubicBezTo>
                    <a:pt x="3503" y="387"/>
                    <a:pt x="3492" y="401"/>
                    <a:pt x="3483" y="415"/>
                  </a:cubicBezTo>
                  <a:cubicBezTo>
                    <a:pt x="3471" y="432"/>
                    <a:pt x="3456" y="468"/>
                    <a:pt x="3459" y="474"/>
                  </a:cubicBezTo>
                  <a:cubicBezTo>
                    <a:pt x="3462" y="480"/>
                    <a:pt x="3500" y="455"/>
                    <a:pt x="3515" y="435"/>
                  </a:cubicBezTo>
                  <a:cubicBezTo>
                    <a:pt x="3523" y="424"/>
                    <a:pt x="3538" y="402"/>
                    <a:pt x="3529" y="386"/>
                  </a:cubicBezTo>
                  <a:cubicBezTo>
                    <a:pt x="3528" y="385"/>
                    <a:pt x="3527" y="383"/>
                    <a:pt x="3525" y="382"/>
                  </a:cubicBezTo>
                  <a:cubicBezTo>
                    <a:pt x="3525" y="382"/>
                    <a:pt x="3524" y="382"/>
                    <a:pt x="3524" y="381"/>
                  </a:cubicBezTo>
                  <a:cubicBezTo>
                    <a:pt x="3522" y="380"/>
                    <a:pt x="3519" y="380"/>
                    <a:pt x="3516" y="381"/>
                  </a:cubicBezTo>
                  <a:close/>
                  <a:moveTo>
                    <a:pt x="3418" y="380"/>
                  </a:moveTo>
                  <a:cubicBezTo>
                    <a:pt x="3423" y="390"/>
                    <a:pt x="3428" y="399"/>
                    <a:pt x="3434" y="407"/>
                  </a:cubicBezTo>
                  <a:cubicBezTo>
                    <a:pt x="3437" y="411"/>
                    <a:pt x="3451" y="435"/>
                    <a:pt x="3451" y="425"/>
                  </a:cubicBezTo>
                  <a:cubicBezTo>
                    <a:pt x="3451" y="414"/>
                    <a:pt x="3448" y="401"/>
                    <a:pt x="3445" y="390"/>
                  </a:cubicBezTo>
                  <a:cubicBezTo>
                    <a:pt x="3442" y="372"/>
                    <a:pt x="3437" y="355"/>
                    <a:pt x="3432" y="338"/>
                  </a:cubicBezTo>
                  <a:cubicBezTo>
                    <a:pt x="3427" y="324"/>
                    <a:pt x="3422" y="300"/>
                    <a:pt x="3408" y="296"/>
                  </a:cubicBezTo>
                  <a:cubicBezTo>
                    <a:pt x="3404" y="294"/>
                    <a:pt x="3399" y="295"/>
                    <a:pt x="3396" y="300"/>
                  </a:cubicBezTo>
                  <a:cubicBezTo>
                    <a:pt x="3392" y="305"/>
                    <a:pt x="3392" y="314"/>
                    <a:pt x="3394" y="320"/>
                  </a:cubicBezTo>
                  <a:cubicBezTo>
                    <a:pt x="3400" y="342"/>
                    <a:pt x="3408" y="362"/>
                    <a:pt x="3418" y="380"/>
                  </a:cubicBezTo>
                  <a:close/>
                  <a:moveTo>
                    <a:pt x="3457" y="1074"/>
                  </a:moveTo>
                  <a:cubicBezTo>
                    <a:pt x="3459" y="1069"/>
                    <a:pt x="3460" y="1063"/>
                    <a:pt x="3461" y="1058"/>
                  </a:cubicBezTo>
                  <a:cubicBezTo>
                    <a:pt x="3463" y="1048"/>
                    <a:pt x="3464" y="1038"/>
                    <a:pt x="3465" y="1028"/>
                  </a:cubicBezTo>
                  <a:cubicBezTo>
                    <a:pt x="3468" y="1011"/>
                    <a:pt x="3469" y="994"/>
                    <a:pt x="3470" y="977"/>
                  </a:cubicBezTo>
                  <a:cubicBezTo>
                    <a:pt x="3471" y="963"/>
                    <a:pt x="3472" y="940"/>
                    <a:pt x="3460" y="932"/>
                  </a:cubicBezTo>
                  <a:cubicBezTo>
                    <a:pt x="3455" y="929"/>
                    <a:pt x="3448" y="931"/>
                    <a:pt x="3444" y="937"/>
                  </a:cubicBezTo>
                  <a:cubicBezTo>
                    <a:pt x="3440" y="942"/>
                    <a:pt x="3438" y="949"/>
                    <a:pt x="3437" y="956"/>
                  </a:cubicBezTo>
                  <a:cubicBezTo>
                    <a:pt x="3438" y="981"/>
                    <a:pt x="3441" y="1006"/>
                    <a:pt x="3444" y="1031"/>
                  </a:cubicBezTo>
                  <a:cubicBezTo>
                    <a:pt x="3446" y="1041"/>
                    <a:pt x="3447" y="1051"/>
                    <a:pt x="3449" y="1061"/>
                  </a:cubicBezTo>
                  <a:cubicBezTo>
                    <a:pt x="3450" y="1064"/>
                    <a:pt x="3453" y="1082"/>
                    <a:pt x="3457" y="1074"/>
                  </a:cubicBezTo>
                  <a:close/>
                  <a:moveTo>
                    <a:pt x="3432" y="1047"/>
                  </a:moveTo>
                  <a:cubicBezTo>
                    <a:pt x="3427" y="1032"/>
                    <a:pt x="3422" y="1009"/>
                    <a:pt x="3408" y="1004"/>
                  </a:cubicBezTo>
                  <a:cubicBezTo>
                    <a:pt x="3404" y="1003"/>
                    <a:pt x="3399" y="1004"/>
                    <a:pt x="3396" y="1008"/>
                  </a:cubicBezTo>
                  <a:cubicBezTo>
                    <a:pt x="3392" y="1014"/>
                    <a:pt x="3392" y="1022"/>
                    <a:pt x="3394" y="1029"/>
                  </a:cubicBezTo>
                  <a:cubicBezTo>
                    <a:pt x="3400" y="1050"/>
                    <a:pt x="3408" y="1070"/>
                    <a:pt x="3418" y="1089"/>
                  </a:cubicBezTo>
                  <a:cubicBezTo>
                    <a:pt x="3423" y="1098"/>
                    <a:pt x="3428" y="1107"/>
                    <a:pt x="3434" y="1116"/>
                  </a:cubicBezTo>
                  <a:cubicBezTo>
                    <a:pt x="3437" y="1120"/>
                    <a:pt x="3451" y="1144"/>
                    <a:pt x="3451" y="1134"/>
                  </a:cubicBezTo>
                  <a:cubicBezTo>
                    <a:pt x="3451" y="1122"/>
                    <a:pt x="3448" y="1109"/>
                    <a:pt x="3445" y="1098"/>
                  </a:cubicBezTo>
                  <a:cubicBezTo>
                    <a:pt x="3442" y="1081"/>
                    <a:pt x="3437" y="1064"/>
                    <a:pt x="3432" y="1047"/>
                  </a:cubicBezTo>
                  <a:close/>
                  <a:moveTo>
                    <a:pt x="2308" y="1285"/>
                  </a:moveTo>
                  <a:cubicBezTo>
                    <a:pt x="2303" y="1282"/>
                    <a:pt x="2296" y="1284"/>
                    <a:pt x="2292" y="1289"/>
                  </a:cubicBezTo>
                  <a:cubicBezTo>
                    <a:pt x="2288" y="1294"/>
                    <a:pt x="2286" y="1302"/>
                    <a:pt x="2285" y="1309"/>
                  </a:cubicBezTo>
                  <a:cubicBezTo>
                    <a:pt x="2286" y="1334"/>
                    <a:pt x="2289" y="1359"/>
                    <a:pt x="2292" y="1384"/>
                  </a:cubicBezTo>
                  <a:cubicBezTo>
                    <a:pt x="2294" y="1394"/>
                    <a:pt x="2295" y="1404"/>
                    <a:pt x="2297" y="1413"/>
                  </a:cubicBezTo>
                  <a:cubicBezTo>
                    <a:pt x="2298" y="1416"/>
                    <a:pt x="2301" y="1435"/>
                    <a:pt x="2305" y="1427"/>
                  </a:cubicBezTo>
                  <a:cubicBezTo>
                    <a:pt x="2307" y="1422"/>
                    <a:pt x="2308" y="1416"/>
                    <a:pt x="2309" y="1411"/>
                  </a:cubicBezTo>
                  <a:cubicBezTo>
                    <a:pt x="2311" y="1401"/>
                    <a:pt x="2312" y="1391"/>
                    <a:pt x="2313" y="1381"/>
                  </a:cubicBezTo>
                  <a:cubicBezTo>
                    <a:pt x="2316" y="1364"/>
                    <a:pt x="2317" y="1347"/>
                    <a:pt x="2318" y="1330"/>
                  </a:cubicBezTo>
                  <a:cubicBezTo>
                    <a:pt x="2319" y="1315"/>
                    <a:pt x="2320" y="1293"/>
                    <a:pt x="2308" y="1285"/>
                  </a:cubicBezTo>
                  <a:close/>
                  <a:moveTo>
                    <a:pt x="2305" y="1486"/>
                  </a:moveTo>
                  <a:cubicBezTo>
                    <a:pt x="2308" y="1490"/>
                    <a:pt x="2318" y="1475"/>
                    <a:pt x="2323" y="1467"/>
                  </a:cubicBezTo>
                  <a:cubicBezTo>
                    <a:pt x="2329" y="1460"/>
                    <a:pt x="2335" y="1451"/>
                    <a:pt x="2340" y="1443"/>
                  </a:cubicBezTo>
                  <a:cubicBezTo>
                    <a:pt x="2347" y="1432"/>
                    <a:pt x="2353" y="1420"/>
                    <a:pt x="2359" y="1407"/>
                  </a:cubicBezTo>
                  <a:cubicBezTo>
                    <a:pt x="2364" y="1395"/>
                    <a:pt x="2370" y="1382"/>
                    <a:pt x="2368" y="1367"/>
                  </a:cubicBezTo>
                  <a:cubicBezTo>
                    <a:pt x="2368" y="1364"/>
                    <a:pt x="2367" y="1361"/>
                    <a:pt x="2366" y="1359"/>
                  </a:cubicBezTo>
                  <a:cubicBezTo>
                    <a:pt x="2363" y="1356"/>
                    <a:pt x="2360" y="1356"/>
                    <a:pt x="2357" y="1357"/>
                  </a:cubicBezTo>
                  <a:cubicBezTo>
                    <a:pt x="2350" y="1359"/>
                    <a:pt x="2346" y="1365"/>
                    <a:pt x="2342" y="1371"/>
                  </a:cubicBezTo>
                  <a:cubicBezTo>
                    <a:pt x="2337" y="1379"/>
                    <a:pt x="2332" y="1387"/>
                    <a:pt x="2329" y="1396"/>
                  </a:cubicBezTo>
                  <a:cubicBezTo>
                    <a:pt x="2323" y="1410"/>
                    <a:pt x="2319" y="1425"/>
                    <a:pt x="2314" y="1441"/>
                  </a:cubicBezTo>
                  <a:cubicBezTo>
                    <a:pt x="2310" y="1455"/>
                    <a:pt x="2301" y="1482"/>
                    <a:pt x="2305" y="1486"/>
                  </a:cubicBezTo>
                  <a:close/>
                  <a:moveTo>
                    <a:pt x="2280" y="1400"/>
                  </a:moveTo>
                  <a:cubicBezTo>
                    <a:pt x="2275" y="1385"/>
                    <a:pt x="2270" y="1362"/>
                    <a:pt x="2256" y="1357"/>
                  </a:cubicBezTo>
                  <a:cubicBezTo>
                    <a:pt x="2252" y="1355"/>
                    <a:pt x="2247" y="1357"/>
                    <a:pt x="2244" y="1361"/>
                  </a:cubicBezTo>
                  <a:cubicBezTo>
                    <a:pt x="2240" y="1366"/>
                    <a:pt x="2240" y="1375"/>
                    <a:pt x="2242" y="1382"/>
                  </a:cubicBezTo>
                  <a:cubicBezTo>
                    <a:pt x="2248" y="1403"/>
                    <a:pt x="2256" y="1423"/>
                    <a:pt x="2266" y="1442"/>
                  </a:cubicBezTo>
                  <a:cubicBezTo>
                    <a:pt x="2271" y="1451"/>
                    <a:pt x="2276" y="1460"/>
                    <a:pt x="2282" y="1468"/>
                  </a:cubicBezTo>
                  <a:cubicBezTo>
                    <a:pt x="2285" y="1473"/>
                    <a:pt x="2299" y="1497"/>
                    <a:pt x="2299" y="1487"/>
                  </a:cubicBezTo>
                  <a:cubicBezTo>
                    <a:pt x="2299" y="1475"/>
                    <a:pt x="2296" y="1462"/>
                    <a:pt x="2293" y="1451"/>
                  </a:cubicBezTo>
                  <a:cubicBezTo>
                    <a:pt x="2290" y="1434"/>
                    <a:pt x="2285" y="1416"/>
                    <a:pt x="2280" y="1400"/>
                  </a:cubicBezTo>
                  <a:close/>
                  <a:moveTo>
                    <a:pt x="3386" y="408"/>
                  </a:moveTo>
                  <a:cubicBezTo>
                    <a:pt x="3397" y="437"/>
                    <a:pt x="3417" y="457"/>
                    <a:pt x="3437" y="474"/>
                  </a:cubicBezTo>
                  <a:cubicBezTo>
                    <a:pt x="3439" y="475"/>
                    <a:pt x="3441" y="477"/>
                    <a:pt x="3443" y="477"/>
                  </a:cubicBezTo>
                  <a:cubicBezTo>
                    <a:pt x="3444" y="478"/>
                    <a:pt x="3445" y="478"/>
                    <a:pt x="3445" y="477"/>
                  </a:cubicBezTo>
                  <a:cubicBezTo>
                    <a:pt x="3447" y="477"/>
                    <a:pt x="3448" y="477"/>
                    <a:pt x="3449" y="475"/>
                  </a:cubicBezTo>
                  <a:cubicBezTo>
                    <a:pt x="3453" y="470"/>
                    <a:pt x="3447" y="457"/>
                    <a:pt x="3446" y="452"/>
                  </a:cubicBezTo>
                  <a:cubicBezTo>
                    <a:pt x="3442" y="444"/>
                    <a:pt x="3438" y="436"/>
                    <a:pt x="3434" y="428"/>
                  </a:cubicBezTo>
                  <a:cubicBezTo>
                    <a:pt x="3428" y="415"/>
                    <a:pt x="3421" y="402"/>
                    <a:pt x="3412" y="390"/>
                  </a:cubicBezTo>
                  <a:cubicBezTo>
                    <a:pt x="3409" y="385"/>
                    <a:pt x="3405" y="380"/>
                    <a:pt x="3400" y="379"/>
                  </a:cubicBezTo>
                  <a:cubicBezTo>
                    <a:pt x="3395" y="377"/>
                    <a:pt x="3389" y="379"/>
                    <a:pt x="3386" y="384"/>
                  </a:cubicBezTo>
                  <a:cubicBezTo>
                    <a:pt x="3384" y="387"/>
                    <a:pt x="3383" y="392"/>
                    <a:pt x="3384" y="396"/>
                  </a:cubicBezTo>
                  <a:cubicBezTo>
                    <a:pt x="3384" y="400"/>
                    <a:pt x="3385" y="404"/>
                    <a:pt x="3386" y="408"/>
                  </a:cubicBezTo>
                  <a:close/>
                  <a:moveTo>
                    <a:pt x="2280" y="694"/>
                  </a:moveTo>
                  <a:cubicBezTo>
                    <a:pt x="2275" y="680"/>
                    <a:pt x="2270" y="656"/>
                    <a:pt x="2256" y="651"/>
                  </a:cubicBezTo>
                  <a:cubicBezTo>
                    <a:pt x="2252" y="650"/>
                    <a:pt x="2247" y="651"/>
                    <a:pt x="2244" y="655"/>
                  </a:cubicBezTo>
                  <a:cubicBezTo>
                    <a:pt x="2240" y="661"/>
                    <a:pt x="2240" y="669"/>
                    <a:pt x="2242" y="676"/>
                  </a:cubicBezTo>
                  <a:cubicBezTo>
                    <a:pt x="2248" y="697"/>
                    <a:pt x="2256" y="718"/>
                    <a:pt x="2266" y="736"/>
                  </a:cubicBezTo>
                  <a:cubicBezTo>
                    <a:pt x="2271" y="745"/>
                    <a:pt x="2276" y="754"/>
                    <a:pt x="2282" y="763"/>
                  </a:cubicBezTo>
                  <a:cubicBezTo>
                    <a:pt x="2285" y="767"/>
                    <a:pt x="2299" y="791"/>
                    <a:pt x="2299" y="781"/>
                  </a:cubicBezTo>
                  <a:cubicBezTo>
                    <a:pt x="2299" y="769"/>
                    <a:pt x="2296" y="757"/>
                    <a:pt x="2293" y="745"/>
                  </a:cubicBezTo>
                  <a:cubicBezTo>
                    <a:pt x="2290" y="728"/>
                    <a:pt x="2285" y="711"/>
                    <a:pt x="2280" y="694"/>
                  </a:cubicBezTo>
                  <a:close/>
                  <a:moveTo>
                    <a:pt x="3386" y="1116"/>
                  </a:moveTo>
                  <a:cubicBezTo>
                    <a:pt x="3397" y="1145"/>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2"/>
                    <a:pt x="3438" y="1145"/>
                    <a:pt x="3434" y="1137"/>
                  </a:cubicBezTo>
                  <a:cubicBezTo>
                    <a:pt x="3428" y="1123"/>
                    <a:pt x="3421" y="1110"/>
                    <a:pt x="3412" y="1098"/>
                  </a:cubicBezTo>
                  <a:cubicBezTo>
                    <a:pt x="3409" y="1093"/>
                    <a:pt x="3405" y="1089"/>
                    <a:pt x="3400" y="1087"/>
                  </a:cubicBezTo>
                  <a:cubicBezTo>
                    <a:pt x="3395" y="1085"/>
                    <a:pt x="3389" y="1087"/>
                    <a:pt x="3386" y="1092"/>
                  </a:cubicBezTo>
                  <a:cubicBezTo>
                    <a:pt x="3384" y="1096"/>
                    <a:pt x="3383" y="1100"/>
                    <a:pt x="3384" y="1104"/>
                  </a:cubicBezTo>
                  <a:cubicBezTo>
                    <a:pt x="3384" y="1108"/>
                    <a:pt x="3385" y="1112"/>
                    <a:pt x="3386" y="1116"/>
                  </a:cubicBezTo>
                  <a:close/>
                  <a:moveTo>
                    <a:pt x="2323" y="762"/>
                  </a:moveTo>
                  <a:cubicBezTo>
                    <a:pt x="2329" y="754"/>
                    <a:pt x="2335" y="746"/>
                    <a:pt x="2340" y="737"/>
                  </a:cubicBezTo>
                  <a:cubicBezTo>
                    <a:pt x="2347" y="726"/>
                    <a:pt x="2353" y="714"/>
                    <a:pt x="2359" y="701"/>
                  </a:cubicBezTo>
                  <a:cubicBezTo>
                    <a:pt x="2364" y="689"/>
                    <a:pt x="2370" y="677"/>
                    <a:pt x="2368" y="662"/>
                  </a:cubicBezTo>
                  <a:cubicBezTo>
                    <a:pt x="2368" y="659"/>
                    <a:pt x="2367" y="655"/>
                    <a:pt x="2366" y="653"/>
                  </a:cubicBezTo>
                  <a:cubicBezTo>
                    <a:pt x="2363" y="650"/>
                    <a:pt x="2360" y="650"/>
                    <a:pt x="2357" y="651"/>
                  </a:cubicBezTo>
                  <a:cubicBezTo>
                    <a:pt x="2350" y="653"/>
                    <a:pt x="2346" y="659"/>
                    <a:pt x="2342" y="666"/>
                  </a:cubicBezTo>
                  <a:cubicBezTo>
                    <a:pt x="2337" y="673"/>
                    <a:pt x="2332" y="681"/>
                    <a:pt x="2329" y="690"/>
                  </a:cubicBezTo>
                  <a:cubicBezTo>
                    <a:pt x="2323" y="705"/>
                    <a:pt x="2319" y="720"/>
                    <a:pt x="2314" y="735"/>
                  </a:cubicBezTo>
                  <a:cubicBezTo>
                    <a:pt x="2310" y="750"/>
                    <a:pt x="2301" y="776"/>
                    <a:pt x="2305" y="780"/>
                  </a:cubicBezTo>
                  <a:cubicBezTo>
                    <a:pt x="2308" y="784"/>
                    <a:pt x="2318" y="769"/>
                    <a:pt x="2323" y="762"/>
                  </a:cubicBezTo>
                  <a:close/>
                  <a:moveTo>
                    <a:pt x="2305" y="75"/>
                  </a:moveTo>
                  <a:cubicBezTo>
                    <a:pt x="2308" y="79"/>
                    <a:pt x="2318" y="63"/>
                    <a:pt x="2323" y="56"/>
                  </a:cubicBezTo>
                  <a:cubicBezTo>
                    <a:pt x="2329" y="48"/>
                    <a:pt x="2335" y="40"/>
                    <a:pt x="2340" y="32"/>
                  </a:cubicBezTo>
                  <a:cubicBezTo>
                    <a:pt x="2346" y="22"/>
                    <a:pt x="2352" y="11"/>
                    <a:pt x="2357" y="0"/>
                  </a:cubicBezTo>
                  <a:cubicBezTo>
                    <a:pt x="2323" y="0"/>
                    <a:pt x="2323" y="0"/>
                    <a:pt x="2323" y="0"/>
                  </a:cubicBezTo>
                  <a:cubicBezTo>
                    <a:pt x="2320" y="10"/>
                    <a:pt x="2317" y="20"/>
                    <a:pt x="2314" y="29"/>
                  </a:cubicBezTo>
                  <a:cubicBezTo>
                    <a:pt x="2310" y="44"/>
                    <a:pt x="2301" y="71"/>
                    <a:pt x="2305" y="75"/>
                  </a:cubicBezTo>
                  <a:close/>
                  <a:moveTo>
                    <a:pt x="2285" y="1535"/>
                  </a:moveTo>
                  <a:cubicBezTo>
                    <a:pt x="2287" y="1536"/>
                    <a:pt x="2289" y="1538"/>
                    <a:pt x="2291" y="1539"/>
                  </a:cubicBezTo>
                  <a:cubicBezTo>
                    <a:pt x="2292" y="1539"/>
                    <a:pt x="2293" y="1539"/>
                    <a:pt x="2293" y="1539"/>
                  </a:cubicBezTo>
                  <a:cubicBezTo>
                    <a:pt x="2295" y="1539"/>
                    <a:pt x="2296" y="1538"/>
                    <a:pt x="2297" y="1537"/>
                  </a:cubicBezTo>
                  <a:cubicBezTo>
                    <a:pt x="2301" y="1532"/>
                    <a:pt x="2295" y="1518"/>
                    <a:pt x="2294" y="1514"/>
                  </a:cubicBezTo>
                  <a:cubicBezTo>
                    <a:pt x="2290" y="1505"/>
                    <a:pt x="2286" y="1497"/>
                    <a:pt x="2282" y="1490"/>
                  </a:cubicBezTo>
                  <a:cubicBezTo>
                    <a:pt x="2276" y="1476"/>
                    <a:pt x="2269" y="1463"/>
                    <a:pt x="2260" y="1451"/>
                  </a:cubicBezTo>
                  <a:cubicBezTo>
                    <a:pt x="2257" y="1446"/>
                    <a:pt x="2253" y="1442"/>
                    <a:pt x="2248" y="1440"/>
                  </a:cubicBezTo>
                  <a:cubicBezTo>
                    <a:pt x="2243" y="1438"/>
                    <a:pt x="2237" y="1440"/>
                    <a:pt x="2234" y="1445"/>
                  </a:cubicBezTo>
                  <a:cubicBezTo>
                    <a:pt x="2232" y="1448"/>
                    <a:pt x="2231" y="1453"/>
                    <a:pt x="2232" y="1457"/>
                  </a:cubicBezTo>
                  <a:cubicBezTo>
                    <a:pt x="2232" y="1461"/>
                    <a:pt x="2233" y="1465"/>
                    <a:pt x="2234" y="1469"/>
                  </a:cubicBezTo>
                  <a:cubicBezTo>
                    <a:pt x="2245" y="1498"/>
                    <a:pt x="2265" y="1518"/>
                    <a:pt x="2285" y="1535"/>
                  </a:cubicBezTo>
                  <a:close/>
                  <a:moveTo>
                    <a:pt x="19" y="762"/>
                  </a:moveTo>
                  <a:cubicBezTo>
                    <a:pt x="25" y="754"/>
                    <a:pt x="31" y="746"/>
                    <a:pt x="36" y="737"/>
                  </a:cubicBezTo>
                  <a:cubicBezTo>
                    <a:pt x="43" y="726"/>
                    <a:pt x="49" y="714"/>
                    <a:pt x="55" y="701"/>
                  </a:cubicBezTo>
                  <a:cubicBezTo>
                    <a:pt x="60" y="689"/>
                    <a:pt x="66" y="677"/>
                    <a:pt x="64" y="662"/>
                  </a:cubicBezTo>
                  <a:cubicBezTo>
                    <a:pt x="64" y="659"/>
                    <a:pt x="63" y="655"/>
                    <a:pt x="62" y="653"/>
                  </a:cubicBezTo>
                  <a:cubicBezTo>
                    <a:pt x="59" y="650"/>
                    <a:pt x="56" y="650"/>
                    <a:pt x="53" y="651"/>
                  </a:cubicBezTo>
                  <a:cubicBezTo>
                    <a:pt x="46" y="653"/>
                    <a:pt x="42" y="659"/>
                    <a:pt x="38" y="666"/>
                  </a:cubicBezTo>
                  <a:cubicBezTo>
                    <a:pt x="33" y="673"/>
                    <a:pt x="28" y="681"/>
                    <a:pt x="25" y="690"/>
                  </a:cubicBezTo>
                  <a:cubicBezTo>
                    <a:pt x="19" y="705"/>
                    <a:pt x="15" y="720"/>
                    <a:pt x="10" y="735"/>
                  </a:cubicBezTo>
                  <a:cubicBezTo>
                    <a:pt x="8" y="743"/>
                    <a:pt x="4" y="755"/>
                    <a:pt x="2" y="765"/>
                  </a:cubicBezTo>
                  <a:cubicBezTo>
                    <a:pt x="2" y="781"/>
                    <a:pt x="2" y="781"/>
                    <a:pt x="2" y="781"/>
                  </a:cubicBezTo>
                  <a:cubicBezTo>
                    <a:pt x="6" y="782"/>
                    <a:pt x="14" y="768"/>
                    <a:pt x="19" y="762"/>
                  </a:cubicBezTo>
                  <a:close/>
                  <a:moveTo>
                    <a:pt x="2373" y="1443"/>
                  </a:moveTo>
                  <a:cubicBezTo>
                    <a:pt x="2373" y="1443"/>
                    <a:pt x="2372" y="1443"/>
                    <a:pt x="2372" y="1443"/>
                  </a:cubicBezTo>
                  <a:cubicBezTo>
                    <a:pt x="2370" y="1441"/>
                    <a:pt x="2367" y="1442"/>
                    <a:pt x="2364" y="1443"/>
                  </a:cubicBezTo>
                  <a:cubicBezTo>
                    <a:pt x="2351" y="1448"/>
                    <a:pt x="2340" y="1463"/>
                    <a:pt x="2331" y="1476"/>
                  </a:cubicBezTo>
                  <a:cubicBezTo>
                    <a:pt x="2319" y="1493"/>
                    <a:pt x="2304" y="1529"/>
                    <a:pt x="2307" y="1535"/>
                  </a:cubicBezTo>
                  <a:cubicBezTo>
                    <a:pt x="2310" y="1542"/>
                    <a:pt x="2348" y="1517"/>
                    <a:pt x="2363" y="1496"/>
                  </a:cubicBezTo>
                  <a:cubicBezTo>
                    <a:pt x="2371" y="1485"/>
                    <a:pt x="2386" y="1463"/>
                    <a:pt x="2377" y="1448"/>
                  </a:cubicBezTo>
                  <a:cubicBezTo>
                    <a:pt x="2376" y="1446"/>
                    <a:pt x="2375" y="1444"/>
                    <a:pt x="2373" y="1443"/>
                  </a:cubicBezTo>
                  <a:close/>
                  <a:moveTo>
                    <a:pt x="2368" y="2073"/>
                  </a:moveTo>
                  <a:cubicBezTo>
                    <a:pt x="2368" y="2070"/>
                    <a:pt x="2367" y="2067"/>
                    <a:pt x="2366" y="2064"/>
                  </a:cubicBezTo>
                  <a:cubicBezTo>
                    <a:pt x="2363" y="2062"/>
                    <a:pt x="2360" y="2061"/>
                    <a:pt x="2357" y="2062"/>
                  </a:cubicBezTo>
                  <a:cubicBezTo>
                    <a:pt x="2350" y="2064"/>
                    <a:pt x="2346" y="2070"/>
                    <a:pt x="2342" y="2077"/>
                  </a:cubicBezTo>
                  <a:cubicBezTo>
                    <a:pt x="2337" y="2085"/>
                    <a:pt x="2332" y="2092"/>
                    <a:pt x="2329" y="2101"/>
                  </a:cubicBezTo>
                  <a:cubicBezTo>
                    <a:pt x="2323" y="2116"/>
                    <a:pt x="2319" y="2131"/>
                    <a:pt x="2314" y="2146"/>
                  </a:cubicBezTo>
                  <a:cubicBezTo>
                    <a:pt x="2313" y="2150"/>
                    <a:pt x="2312" y="2154"/>
                    <a:pt x="2310" y="2158"/>
                  </a:cubicBezTo>
                  <a:cubicBezTo>
                    <a:pt x="2333" y="2158"/>
                    <a:pt x="2333" y="2158"/>
                    <a:pt x="2333" y="2158"/>
                  </a:cubicBezTo>
                  <a:cubicBezTo>
                    <a:pt x="2336" y="2155"/>
                    <a:pt x="2338" y="2152"/>
                    <a:pt x="2340" y="2149"/>
                  </a:cubicBezTo>
                  <a:cubicBezTo>
                    <a:pt x="2347" y="2137"/>
                    <a:pt x="2353" y="2125"/>
                    <a:pt x="2359" y="2112"/>
                  </a:cubicBezTo>
                  <a:cubicBezTo>
                    <a:pt x="2364" y="2100"/>
                    <a:pt x="2370" y="2088"/>
                    <a:pt x="2368" y="2073"/>
                  </a:cubicBezTo>
                  <a:close/>
                  <a:moveTo>
                    <a:pt x="2373" y="738"/>
                  </a:moveTo>
                  <a:cubicBezTo>
                    <a:pt x="2373" y="738"/>
                    <a:pt x="2372" y="737"/>
                    <a:pt x="2372" y="737"/>
                  </a:cubicBezTo>
                  <a:cubicBezTo>
                    <a:pt x="2370" y="736"/>
                    <a:pt x="2367" y="736"/>
                    <a:pt x="2364" y="737"/>
                  </a:cubicBezTo>
                  <a:cubicBezTo>
                    <a:pt x="2351" y="742"/>
                    <a:pt x="2340" y="757"/>
                    <a:pt x="2331" y="770"/>
                  </a:cubicBezTo>
                  <a:cubicBezTo>
                    <a:pt x="2319" y="787"/>
                    <a:pt x="2304" y="823"/>
                    <a:pt x="2307" y="830"/>
                  </a:cubicBezTo>
                  <a:cubicBezTo>
                    <a:pt x="2310" y="836"/>
                    <a:pt x="2348" y="811"/>
                    <a:pt x="2363" y="791"/>
                  </a:cubicBezTo>
                  <a:cubicBezTo>
                    <a:pt x="2371" y="780"/>
                    <a:pt x="2386" y="758"/>
                    <a:pt x="2377" y="742"/>
                  </a:cubicBezTo>
                  <a:cubicBezTo>
                    <a:pt x="2376" y="740"/>
                    <a:pt x="2375" y="739"/>
                    <a:pt x="2373" y="738"/>
                  </a:cubicBezTo>
                  <a:close/>
                  <a:moveTo>
                    <a:pt x="2318" y="2035"/>
                  </a:moveTo>
                  <a:cubicBezTo>
                    <a:pt x="2319" y="2021"/>
                    <a:pt x="2320" y="1998"/>
                    <a:pt x="2308" y="1991"/>
                  </a:cubicBezTo>
                  <a:cubicBezTo>
                    <a:pt x="2303" y="1988"/>
                    <a:pt x="2296" y="1990"/>
                    <a:pt x="2292" y="1995"/>
                  </a:cubicBezTo>
                  <a:cubicBezTo>
                    <a:pt x="2288" y="2000"/>
                    <a:pt x="2286" y="2007"/>
                    <a:pt x="2285" y="2015"/>
                  </a:cubicBezTo>
                  <a:cubicBezTo>
                    <a:pt x="2286" y="2040"/>
                    <a:pt x="2289" y="2065"/>
                    <a:pt x="2292" y="2089"/>
                  </a:cubicBezTo>
                  <a:cubicBezTo>
                    <a:pt x="2294" y="2099"/>
                    <a:pt x="2295" y="2109"/>
                    <a:pt x="2297" y="2119"/>
                  </a:cubicBezTo>
                  <a:cubicBezTo>
                    <a:pt x="2298" y="2122"/>
                    <a:pt x="2301" y="2140"/>
                    <a:pt x="2305" y="2132"/>
                  </a:cubicBezTo>
                  <a:cubicBezTo>
                    <a:pt x="2307" y="2128"/>
                    <a:pt x="2308" y="2122"/>
                    <a:pt x="2309" y="2117"/>
                  </a:cubicBezTo>
                  <a:cubicBezTo>
                    <a:pt x="2311" y="2106"/>
                    <a:pt x="2312" y="2096"/>
                    <a:pt x="2313" y="2086"/>
                  </a:cubicBezTo>
                  <a:cubicBezTo>
                    <a:pt x="2316" y="2069"/>
                    <a:pt x="2317" y="2052"/>
                    <a:pt x="2318" y="2035"/>
                  </a:cubicBezTo>
                  <a:close/>
                  <a:moveTo>
                    <a:pt x="2248" y="2146"/>
                  </a:moveTo>
                  <a:cubicBezTo>
                    <a:pt x="2243" y="2144"/>
                    <a:pt x="2237" y="2145"/>
                    <a:pt x="2234" y="2151"/>
                  </a:cubicBezTo>
                  <a:cubicBezTo>
                    <a:pt x="2233" y="2153"/>
                    <a:pt x="2232" y="2156"/>
                    <a:pt x="2232" y="2158"/>
                  </a:cubicBezTo>
                  <a:cubicBezTo>
                    <a:pt x="2262" y="2158"/>
                    <a:pt x="2262" y="2158"/>
                    <a:pt x="2262" y="2158"/>
                  </a:cubicBezTo>
                  <a:cubicBezTo>
                    <a:pt x="2261" y="2158"/>
                    <a:pt x="2261" y="2157"/>
                    <a:pt x="2260" y="2157"/>
                  </a:cubicBezTo>
                  <a:cubicBezTo>
                    <a:pt x="2257" y="2152"/>
                    <a:pt x="2253" y="2147"/>
                    <a:pt x="2248" y="2146"/>
                  </a:cubicBezTo>
                  <a:close/>
                  <a:moveTo>
                    <a:pt x="2280" y="2105"/>
                  </a:moveTo>
                  <a:cubicBezTo>
                    <a:pt x="2275" y="2091"/>
                    <a:pt x="2270" y="2067"/>
                    <a:pt x="2256" y="2063"/>
                  </a:cubicBezTo>
                  <a:cubicBezTo>
                    <a:pt x="2252" y="2061"/>
                    <a:pt x="2247" y="2062"/>
                    <a:pt x="2244" y="2067"/>
                  </a:cubicBezTo>
                  <a:cubicBezTo>
                    <a:pt x="2240" y="2072"/>
                    <a:pt x="2240" y="2080"/>
                    <a:pt x="2242" y="2087"/>
                  </a:cubicBezTo>
                  <a:cubicBezTo>
                    <a:pt x="2248" y="2108"/>
                    <a:pt x="2256" y="2129"/>
                    <a:pt x="2266" y="2147"/>
                  </a:cubicBezTo>
                  <a:cubicBezTo>
                    <a:pt x="2268" y="2151"/>
                    <a:pt x="2270" y="2155"/>
                    <a:pt x="2272" y="2158"/>
                  </a:cubicBezTo>
                  <a:cubicBezTo>
                    <a:pt x="2294" y="2158"/>
                    <a:pt x="2294" y="2158"/>
                    <a:pt x="2294" y="2158"/>
                  </a:cubicBezTo>
                  <a:cubicBezTo>
                    <a:pt x="2293" y="2158"/>
                    <a:pt x="2293" y="2157"/>
                    <a:pt x="2293" y="2156"/>
                  </a:cubicBezTo>
                  <a:cubicBezTo>
                    <a:pt x="2290" y="2139"/>
                    <a:pt x="2285" y="2122"/>
                    <a:pt x="2280" y="2105"/>
                  </a:cubicBezTo>
                  <a:close/>
                  <a:moveTo>
                    <a:pt x="2373" y="2149"/>
                  </a:moveTo>
                  <a:cubicBezTo>
                    <a:pt x="2373" y="2149"/>
                    <a:pt x="2372" y="2148"/>
                    <a:pt x="2372" y="2148"/>
                  </a:cubicBezTo>
                  <a:cubicBezTo>
                    <a:pt x="2370" y="2147"/>
                    <a:pt x="2367" y="2147"/>
                    <a:pt x="2364" y="2148"/>
                  </a:cubicBezTo>
                  <a:cubicBezTo>
                    <a:pt x="2359" y="2150"/>
                    <a:pt x="2354" y="2154"/>
                    <a:pt x="2349" y="2158"/>
                  </a:cubicBezTo>
                  <a:cubicBezTo>
                    <a:pt x="2379" y="2158"/>
                    <a:pt x="2379" y="2158"/>
                    <a:pt x="2379" y="2158"/>
                  </a:cubicBezTo>
                  <a:cubicBezTo>
                    <a:pt x="2378" y="2157"/>
                    <a:pt x="2378" y="2155"/>
                    <a:pt x="2377" y="2153"/>
                  </a:cubicBezTo>
                  <a:cubicBezTo>
                    <a:pt x="2376" y="2151"/>
                    <a:pt x="2375" y="2150"/>
                    <a:pt x="2373" y="2149"/>
                  </a:cubicBezTo>
                  <a:close/>
                  <a:moveTo>
                    <a:pt x="2373" y="32"/>
                  </a:moveTo>
                  <a:cubicBezTo>
                    <a:pt x="2373" y="32"/>
                    <a:pt x="2372" y="32"/>
                    <a:pt x="2372" y="32"/>
                  </a:cubicBezTo>
                  <a:cubicBezTo>
                    <a:pt x="2370" y="30"/>
                    <a:pt x="2367" y="31"/>
                    <a:pt x="2364" y="32"/>
                  </a:cubicBezTo>
                  <a:cubicBezTo>
                    <a:pt x="2351" y="37"/>
                    <a:pt x="2340" y="51"/>
                    <a:pt x="2331" y="65"/>
                  </a:cubicBezTo>
                  <a:cubicBezTo>
                    <a:pt x="2319" y="82"/>
                    <a:pt x="2304" y="118"/>
                    <a:pt x="2307" y="124"/>
                  </a:cubicBezTo>
                  <a:cubicBezTo>
                    <a:pt x="2310" y="130"/>
                    <a:pt x="2348" y="105"/>
                    <a:pt x="2363" y="85"/>
                  </a:cubicBezTo>
                  <a:cubicBezTo>
                    <a:pt x="2371" y="74"/>
                    <a:pt x="2386" y="52"/>
                    <a:pt x="2377" y="36"/>
                  </a:cubicBezTo>
                  <a:cubicBezTo>
                    <a:pt x="2376" y="35"/>
                    <a:pt x="2375" y="33"/>
                    <a:pt x="2373" y="32"/>
                  </a:cubicBezTo>
                  <a:close/>
                  <a:moveTo>
                    <a:pt x="3525" y="1794"/>
                  </a:moveTo>
                  <a:cubicBezTo>
                    <a:pt x="3525" y="1794"/>
                    <a:pt x="3524" y="1794"/>
                    <a:pt x="3524" y="1794"/>
                  </a:cubicBezTo>
                  <a:cubicBezTo>
                    <a:pt x="3522" y="1792"/>
                    <a:pt x="3519" y="1793"/>
                    <a:pt x="3516" y="1794"/>
                  </a:cubicBezTo>
                  <a:cubicBezTo>
                    <a:pt x="3503" y="1799"/>
                    <a:pt x="3492" y="1813"/>
                    <a:pt x="3483" y="1827"/>
                  </a:cubicBezTo>
                  <a:cubicBezTo>
                    <a:pt x="3471" y="1844"/>
                    <a:pt x="3456" y="1880"/>
                    <a:pt x="3459" y="1886"/>
                  </a:cubicBezTo>
                  <a:cubicBezTo>
                    <a:pt x="3462" y="1892"/>
                    <a:pt x="3500" y="1868"/>
                    <a:pt x="3515" y="1847"/>
                  </a:cubicBezTo>
                  <a:cubicBezTo>
                    <a:pt x="3523" y="1836"/>
                    <a:pt x="3538" y="1814"/>
                    <a:pt x="3529" y="1799"/>
                  </a:cubicBezTo>
                  <a:cubicBezTo>
                    <a:pt x="3528" y="1797"/>
                    <a:pt x="3527" y="1795"/>
                    <a:pt x="3525" y="1794"/>
                  </a:cubicBezTo>
                  <a:close/>
                  <a:moveTo>
                    <a:pt x="3525" y="1091"/>
                  </a:moveTo>
                  <a:cubicBezTo>
                    <a:pt x="3525" y="1090"/>
                    <a:pt x="3524" y="1090"/>
                    <a:pt x="3524" y="1090"/>
                  </a:cubicBezTo>
                  <a:cubicBezTo>
                    <a:pt x="3522" y="1089"/>
                    <a:pt x="3519" y="1089"/>
                    <a:pt x="3516" y="1090"/>
                  </a:cubicBezTo>
                  <a:cubicBezTo>
                    <a:pt x="3503" y="1095"/>
                    <a:pt x="3492" y="1110"/>
                    <a:pt x="3483" y="1123"/>
                  </a:cubicBezTo>
                  <a:cubicBezTo>
                    <a:pt x="3471" y="1140"/>
                    <a:pt x="3456" y="1176"/>
                    <a:pt x="3459" y="1182"/>
                  </a:cubicBezTo>
                  <a:cubicBezTo>
                    <a:pt x="3462" y="1189"/>
                    <a:pt x="3500" y="1164"/>
                    <a:pt x="3515" y="1143"/>
                  </a:cubicBezTo>
                  <a:cubicBezTo>
                    <a:pt x="3523" y="1132"/>
                    <a:pt x="3538" y="1111"/>
                    <a:pt x="3529" y="1095"/>
                  </a:cubicBezTo>
                  <a:cubicBezTo>
                    <a:pt x="3528" y="1093"/>
                    <a:pt x="3527" y="1092"/>
                    <a:pt x="3525" y="1091"/>
                  </a:cubicBezTo>
                  <a:close/>
                  <a:moveTo>
                    <a:pt x="3475" y="1818"/>
                  </a:moveTo>
                  <a:cubicBezTo>
                    <a:pt x="3481" y="1810"/>
                    <a:pt x="3487" y="1802"/>
                    <a:pt x="3492" y="1794"/>
                  </a:cubicBezTo>
                  <a:cubicBezTo>
                    <a:pt x="3499" y="1782"/>
                    <a:pt x="3505" y="1770"/>
                    <a:pt x="3511" y="1758"/>
                  </a:cubicBezTo>
                  <a:cubicBezTo>
                    <a:pt x="3516" y="1745"/>
                    <a:pt x="3522" y="1733"/>
                    <a:pt x="3520" y="1718"/>
                  </a:cubicBezTo>
                  <a:cubicBezTo>
                    <a:pt x="3520" y="1715"/>
                    <a:pt x="3519" y="1712"/>
                    <a:pt x="3517" y="1710"/>
                  </a:cubicBezTo>
                  <a:cubicBezTo>
                    <a:pt x="3515" y="1707"/>
                    <a:pt x="3512" y="1707"/>
                    <a:pt x="3509" y="1708"/>
                  </a:cubicBezTo>
                  <a:cubicBezTo>
                    <a:pt x="3502" y="1710"/>
                    <a:pt x="3498" y="1716"/>
                    <a:pt x="3494" y="1722"/>
                  </a:cubicBezTo>
                  <a:cubicBezTo>
                    <a:pt x="3489" y="1730"/>
                    <a:pt x="3484" y="1738"/>
                    <a:pt x="3481" y="1746"/>
                  </a:cubicBezTo>
                  <a:cubicBezTo>
                    <a:pt x="3475" y="1761"/>
                    <a:pt x="3471" y="1776"/>
                    <a:pt x="3466" y="1792"/>
                  </a:cubicBezTo>
                  <a:cubicBezTo>
                    <a:pt x="3462" y="1806"/>
                    <a:pt x="3453" y="1833"/>
                    <a:pt x="3457" y="1837"/>
                  </a:cubicBezTo>
                  <a:cubicBezTo>
                    <a:pt x="3460" y="1841"/>
                    <a:pt x="3470" y="1826"/>
                    <a:pt x="3475" y="1818"/>
                  </a:cubicBezTo>
                  <a:close/>
                  <a:moveTo>
                    <a:pt x="3434" y="1840"/>
                  </a:moveTo>
                  <a:cubicBezTo>
                    <a:pt x="3428" y="1827"/>
                    <a:pt x="3421" y="1814"/>
                    <a:pt x="3412" y="1802"/>
                  </a:cubicBezTo>
                  <a:cubicBezTo>
                    <a:pt x="3409" y="1797"/>
                    <a:pt x="3405" y="1793"/>
                    <a:pt x="3400" y="1791"/>
                  </a:cubicBezTo>
                  <a:cubicBezTo>
                    <a:pt x="3395" y="1789"/>
                    <a:pt x="3389" y="1791"/>
                    <a:pt x="3386" y="1796"/>
                  </a:cubicBezTo>
                  <a:cubicBezTo>
                    <a:pt x="3384" y="1799"/>
                    <a:pt x="3383" y="1804"/>
                    <a:pt x="3384" y="1808"/>
                  </a:cubicBezTo>
                  <a:cubicBezTo>
                    <a:pt x="3384" y="1812"/>
                    <a:pt x="3385" y="1816"/>
                    <a:pt x="3386" y="1820"/>
                  </a:cubicBezTo>
                  <a:cubicBezTo>
                    <a:pt x="3397" y="1849"/>
                    <a:pt x="3417" y="1869"/>
                    <a:pt x="3437" y="1886"/>
                  </a:cubicBezTo>
                  <a:cubicBezTo>
                    <a:pt x="3439" y="1887"/>
                    <a:pt x="3441" y="1889"/>
                    <a:pt x="3443" y="1889"/>
                  </a:cubicBezTo>
                  <a:cubicBezTo>
                    <a:pt x="3444" y="1890"/>
                    <a:pt x="3445" y="1890"/>
                    <a:pt x="3445" y="1890"/>
                  </a:cubicBezTo>
                  <a:cubicBezTo>
                    <a:pt x="3447" y="1889"/>
                    <a:pt x="3448" y="1889"/>
                    <a:pt x="3449" y="1888"/>
                  </a:cubicBezTo>
                  <a:cubicBezTo>
                    <a:pt x="3453" y="1883"/>
                    <a:pt x="3447" y="1869"/>
                    <a:pt x="3446" y="1865"/>
                  </a:cubicBezTo>
                  <a:cubicBezTo>
                    <a:pt x="3442" y="1856"/>
                    <a:pt x="3438" y="1848"/>
                    <a:pt x="3434" y="1840"/>
                  </a:cubicBezTo>
                  <a:close/>
                  <a:moveTo>
                    <a:pt x="3457" y="1778"/>
                  </a:moveTo>
                  <a:cubicBezTo>
                    <a:pt x="3459" y="1773"/>
                    <a:pt x="3460" y="1767"/>
                    <a:pt x="3461" y="1762"/>
                  </a:cubicBezTo>
                  <a:cubicBezTo>
                    <a:pt x="3463" y="1752"/>
                    <a:pt x="3464" y="1742"/>
                    <a:pt x="3465" y="1731"/>
                  </a:cubicBezTo>
                  <a:cubicBezTo>
                    <a:pt x="3468" y="1715"/>
                    <a:pt x="3469" y="1698"/>
                    <a:pt x="3470" y="1680"/>
                  </a:cubicBezTo>
                  <a:cubicBezTo>
                    <a:pt x="3471" y="1666"/>
                    <a:pt x="3472" y="1643"/>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4"/>
                  </a:cubicBezTo>
                  <a:cubicBezTo>
                    <a:pt x="3450" y="1767"/>
                    <a:pt x="3453" y="1786"/>
                    <a:pt x="3457" y="1778"/>
                  </a:cubicBezTo>
                  <a:close/>
                  <a:moveTo>
                    <a:pt x="3432" y="1751"/>
                  </a:moveTo>
                  <a:cubicBezTo>
                    <a:pt x="3427" y="1736"/>
                    <a:pt x="3422" y="1713"/>
                    <a:pt x="3408" y="1708"/>
                  </a:cubicBezTo>
                  <a:cubicBezTo>
                    <a:pt x="3404" y="1706"/>
                    <a:pt x="3399" y="1707"/>
                    <a:pt x="3396" y="1712"/>
                  </a:cubicBezTo>
                  <a:cubicBezTo>
                    <a:pt x="3392" y="1717"/>
                    <a:pt x="3392" y="1726"/>
                    <a:pt x="3394" y="1733"/>
                  </a:cubicBezTo>
                  <a:cubicBezTo>
                    <a:pt x="3400" y="1754"/>
                    <a:pt x="3408" y="1774"/>
                    <a:pt x="3418" y="1793"/>
                  </a:cubicBezTo>
                  <a:cubicBezTo>
                    <a:pt x="3423" y="1802"/>
                    <a:pt x="3428" y="1811"/>
                    <a:pt x="3434" y="1819"/>
                  </a:cubicBezTo>
                  <a:cubicBezTo>
                    <a:pt x="3437" y="1823"/>
                    <a:pt x="3451" y="1848"/>
                    <a:pt x="3451" y="1838"/>
                  </a:cubicBezTo>
                  <a:cubicBezTo>
                    <a:pt x="3451" y="1826"/>
                    <a:pt x="3448" y="1813"/>
                    <a:pt x="3445" y="1802"/>
                  </a:cubicBezTo>
                  <a:cubicBezTo>
                    <a:pt x="3442" y="1784"/>
                    <a:pt x="3437" y="1767"/>
                    <a:pt x="3432" y="1751"/>
                  </a:cubicBezTo>
                  <a:close/>
                  <a:moveTo>
                    <a:pt x="1221" y="382"/>
                  </a:moveTo>
                  <a:cubicBezTo>
                    <a:pt x="1221" y="382"/>
                    <a:pt x="1220" y="382"/>
                    <a:pt x="1220" y="381"/>
                  </a:cubicBezTo>
                  <a:cubicBezTo>
                    <a:pt x="1218" y="380"/>
                    <a:pt x="1215" y="380"/>
                    <a:pt x="1212" y="381"/>
                  </a:cubicBezTo>
                  <a:cubicBezTo>
                    <a:pt x="1199" y="387"/>
                    <a:pt x="1188" y="401"/>
                    <a:pt x="1179" y="415"/>
                  </a:cubicBezTo>
                  <a:cubicBezTo>
                    <a:pt x="1168" y="432"/>
                    <a:pt x="1152" y="468"/>
                    <a:pt x="1155" y="474"/>
                  </a:cubicBezTo>
                  <a:cubicBezTo>
                    <a:pt x="1158" y="480"/>
                    <a:pt x="1196" y="455"/>
                    <a:pt x="1211" y="435"/>
                  </a:cubicBezTo>
                  <a:cubicBezTo>
                    <a:pt x="1219" y="424"/>
                    <a:pt x="1234" y="402"/>
                    <a:pt x="1225" y="386"/>
                  </a:cubicBezTo>
                  <a:cubicBezTo>
                    <a:pt x="1224" y="385"/>
                    <a:pt x="1223" y="383"/>
                    <a:pt x="1221" y="382"/>
                  </a:cubicBezTo>
                  <a:close/>
                  <a:moveTo>
                    <a:pt x="69" y="2149"/>
                  </a:moveTo>
                  <a:cubicBezTo>
                    <a:pt x="69" y="2149"/>
                    <a:pt x="68" y="2148"/>
                    <a:pt x="68" y="2148"/>
                  </a:cubicBezTo>
                  <a:cubicBezTo>
                    <a:pt x="66" y="2147"/>
                    <a:pt x="63" y="2147"/>
                    <a:pt x="60" y="2148"/>
                  </a:cubicBezTo>
                  <a:cubicBezTo>
                    <a:pt x="55" y="2150"/>
                    <a:pt x="50" y="2154"/>
                    <a:pt x="45" y="2158"/>
                  </a:cubicBezTo>
                  <a:cubicBezTo>
                    <a:pt x="75" y="2158"/>
                    <a:pt x="75" y="2158"/>
                    <a:pt x="75" y="2158"/>
                  </a:cubicBezTo>
                  <a:cubicBezTo>
                    <a:pt x="74" y="2157"/>
                    <a:pt x="74" y="2155"/>
                    <a:pt x="73" y="2153"/>
                  </a:cubicBezTo>
                  <a:cubicBezTo>
                    <a:pt x="72" y="2151"/>
                    <a:pt x="71" y="2150"/>
                    <a:pt x="69" y="2149"/>
                  </a:cubicBezTo>
                  <a:close/>
                  <a:moveTo>
                    <a:pt x="69" y="1443"/>
                  </a:moveTo>
                  <a:cubicBezTo>
                    <a:pt x="69" y="1443"/>
                    <a:pt x="68" y="1443"/>
                    <a:pt x="68" y="1443"/>
                  </a:cubicBezTo>
                  <a:cubicBezTo>
                    <a:pt x="66" y="1441"/>
                    <a:pt x="63" y="1442"/>
                    <a:pt x="60" y="1443"/>
                  </a:cubicBezTo>
                  <a:cubicBezTo>
                    <a:pt x="47" y="1448"/>
                    <a:pt x="36" y="1463"/>
                    <a:pt x="27" y="1476"/>
                  </a:cubicBezTo>
                  <a:cubicBezTo>
                    <a:pt x="16" y="1493"/>
                    <a:pt x="0" y="1529"/>
                    <a:pt x="3" y="1535"/>
                  </a:cubicBezTo>
                  <a:cubicBezTo>
                    <a:pt x="6" y="1542"/>
                    <a:pt x="44" y="1517"/>
                    <a:pt x="59" y="1496"/>
                  </a:cubicBezTo>
                  <a:cubicBezTo>
                    <a:pt x="67" y="1485"/>
                    <a:pt x="82" y="1463"/>
                    <a:pt x="73" y="1448"/>
                  </a:cubicBezTo>
                  <a:cubicBezTo>
                    <a:pt x="72" y="1446"/>
                    <a:pt x="71" y="1444"/>
                    <a:pt x="69" y="1443"/>
                  </a:cubicBezTo>
                  <a:close/>
                  <a:moveTo>
                    <a:pt x="64" y="2073"/>
                  </a:moveTo>
                  <a:cubicBezTo>
                    <a:pt x="64" y="2070"/>
                    <a:pt x="63" y="2067"/>
                    <a:pt x="62" y="2064"/>
                  </a:cubicBezTo>
                  <a:cubicBezTo>
                    <a:pt x="59" y="2062"/>
                    <a:pt x="56" y="2061"/>
                    <a:pt x="53" y="2062"/>
                  </a:cubicBezTo>
                  <a:cubicBezTo>
                    <a:pt x="46" y="2064"/>
                    <a:pt x="42" y="2070"/>
                    <a:pt x="38" y="2077"/>
                  </a:cubicBezTo>
                  <a:cubicBezTo>
                    <a:pt x="33" y="2085"/>
                    <a:pt x="28" y="2092"/>
                    <a:pt x="25" y="2101"/>
                  </a:cubicBezTo>
                  <a:cubicBezTo>
                    <a:pt x="19" y="2116"/>
                    <a:pt x="15" y="2131"/>
                    <a:pt x="10" y="2146"/>
                  </a:cubicBezTo>
                  <a:cubicBezTo>
                    <a:pt x="9" y="2150"/>
                    <a:pt x="8" y="2154"/>
                    <a:pt x="6" y="2158"/>
                  </a:cubicBezTo>
                  <a:cubicBezTo>
                    <a:pt x="30" y="2158"/>
                    <a:pt x="30" y="2158"/>
                    <a:pt x="30" y="2158"/>
                  </a:cubicBezTo>
                  <a:cubicBezTo>
                    <a:pt x="32" y="2155"/>
                    <a:pt x="34" y="2152"/>
                    <a:pt x="36" y="2149"/>
                  </a:cubicBezTo>
                  <a:cubicBezTo>
                    <a:pt x="43" y="2137"/>
                    <a:pt x="49" y="2125"/>
                    <a:pt x="55" y="2112"/>
                  </a:cubicBezTo>
                  <a:cubicBezTo>
                    <a:pt x="60" y="2100"/>
                    <a:pt x="66" y="2088"/>
                    <a:pt x="64" y="2073"/>
                  </a:cubicBezTo>
                  <a:close/>
                  <a:moveTo>
                    <a:pt x="19" y="1467"/>
                  </a:moveTo>
                  <a:cubicBezTo>
                    <a:pt x="25" y="1460"/>
                    <a:pt x="31" y="1451"/>
                    <a:pt x="36" y="1443"/>
                  </a:cubicBezTo>
                  <a:cubicBezTo>
                    <a:pt x="43" y="1432"/>
                    <a:pt x="49" y="1420"/>
                    <a:pt x="55" y="1407"/>
                  </a:cubicBezTo>
                  <a:cubicBezTo>
                    <a:pt x="60" y="1395"/>
                    <a:pt x="66" y="1382"/>
                    <a:pt x="64" y="1367"/>
                  </a:cubicBezTo>
                  <a:cubicBezTo>
                    <a:pt x="64" y="1364"/>
                    <a:pt x="63" y="1361"/>
                    <a:pt x="62" y="1359"/>
                  </a:cubicBezTo>
                  <a:cubicBezTo>
                    <a:pt x="59" y="1356"/>
                    <a:pt x="56" y="1356"/>
                    <a:pt x="53" y="1357"/>
                  </a:cubicBezTo>
                  <a:cubicBezTo>
                    <a:pt x="46" y="1359"/>
                    <a:pt x="42" y="1365"/>
                    <a:pt x="38" y="1371"/>
                  </a:cubicBezTo>
                  <a:cubicBezTo>
                    <a:pt x="33" y="1379"/>
                    <a:pt x="28" y="1387"/>
                    <a:pt x="25" y="1396"/>
                  </a:cubicBezTo>
                  <a:cubicBezTo>
                    <a:pt x="19" y="1410"/>
                    <a:pt x="15" y="1425"/>
                    <a:pt x="10" y="1441"/>
                  </a:cubicBezTo>
                  <a:cubicBezTo>
                    <a:pt x="8" y="1449"/>
                    <a:pt x="4" y="1461"/>
                    <a:pt x="2" y="1470"/>
                  </a:cubicBezTo>
                  <a:cubicBezTo>
                    <a:pt x="2" y="1487"/>
                    <a:pt x="2" y="1487"/>
                    <a:pt x="2" y="1487"/>
                  </a:cubicBezTo>
                  <a:cubicBezTo>
                    <a:pt x="6" y="1488"/>
                    <a:pt x="14" y="1474"/>
                    <a:pt x="19" y="1467"/>
                  </a:cubicBezTo>
                  <a:close/>
                  <a:moveTo>
                    <a:pt x="9" y="1381"/>
                  </a:moveTo>
                  <a:cubicBezTo>
                    <a:pt x="12" y="1364"/>
                    <a:pt x="14" y="1347"/>
                    <a:pt x="14" y="1330"/>
                  </a:cubicBezTo>
                  <a:cubicBezTo>
                    <a:pt x="15" y="1315"/>
                    <a:pt x="16" y="1293"/>
                    <a:pt x="4" y="1285"/>
                  </a:cubicBezTo>
                  <a:cubicBezTo>
                    <a:pt x="3" y="1285"/>
                    <a:pt x="2" y="1285"/>
                    <a:pt x="2" y="1284"/>
                  </a:cubicBezTo>
                  <a:cubicBezTo>
                    <a:pt x="2" y="1425"/>
                    <a:pt x="2" y="1425"/>
                    <a:pt x="2" y="1425"/>
                  </a:cubicBezTo>
                  <a:cubicBezTo>
                    <a:pt x="3" y="1421"/>
                    <a:pt x="4" y="1415"/>
                    <a:pt x="5" y="1411"/>
                  </a:cubicBezTo>
                  <a:cubicBezTo>
                    <a:pt x="7" y="1401"/>
                    <a:pt x="8" y="1391"/>
                    <a:pt x="9" y="1381"/>
                  </a:cubicBezTo>
                  <a:close/>
                  <a:moveTo>
                    <a:pt x="69" y="738"/>
                  </a:moveTo>
                  <a:cubicBezTo>
                    <a:pt x="69" y="738"/>
                    <a:pt x="68" y="737"/>
                    <a:pt x="68" y="737"/>
                  </a:cubicBezTo>
                  <a:cubicBezTo>
                    <a:pt x="66" y="736"/>
                    <a:pt x="63" y="736"/>
                    <a:pt x="60" y="737"/>
                  </a:cubicBezTo>
                  <a:cubicBezTo>
                    <a:pt x="47" y="742"/>
                    <a:pt x="36" y="757"/>
                    <a:pt x="27" y="770"/>
                  </a:cubicBezTo>
                  <a:cubicBezTo>
                    <a:pt x="16" y="787"/>
                    <a:pt x="0" y="823"/>
                    <a:pt x="3" y="830"/>
                  </a:cubicBezTo>
                  <a:cubicBezTo>
                    <a:pt x="6" y="836"/>
                    <a:pt x="44" y="811"/>
                    <a:pt x="59" y="791"/>
                  </a:cubicBezTo>
                  <a:cubicBezTo>
                    <a:pt x="67" y="780"/>
                    <a:pt x="82" y="758"/>
                    <a:pt x="73" y="742"/>
                  </a:cubicBezTo>
                  <a:cubicBezTo>
                    <a:pt x="72" y="740"/>
                    <a:pt x="71" y="739"/>
                    <a:pt x="69" y="738"/>
                  </a:cubicBezTo>
                  <a:close/>
                  <a:moveTo>
                    <a:pt x="14" y="2035"/>
                  </a:moveTo>
                  <a:cubicBezTo>
                    <a:pt x="15" y="2021"/>
                    <a:pt x="16" y="1998"/>
                    <a:pt x="4" y="1991"/>
                  </a:cubicBezTo>
                  <a:cubicBezTo>
                    <a:pt x="3" y="1990"/>
                    <a:pt x="2" y="1990"/>
                    <a:pt x="2" y="1990"/>
                  </a:cubicBezTo>
                  <a:cubicBezTo>
                    <a:pt x="2" y="2131"/>
                    <a:pt x="2" y="2131"/>
                    <a:pt x="2" y="2131"/>
                  </a:cubicBezTo>
                  <a:cubicBezTo>
                    <a:pt x="3" y="2126"/>
                    <a:pt x="4" y="2121"/>
                    <a:pt x="5" y="2117"/>
                  </a:cubicBezTo>
                  <a:cubicBezTo>
                    <a:pt x="7" y="2106"/>
                    <a:pt x="8" y="2096"/>
                    <a:pt x="9" y="2086"/>
                  </a:cubicBezTo>
                  <a:cubicBezTo>
                    <a:pt x="12" y="2069"/>
                    <a:pt x="14" y="2052"/>
                    <a:pt x="14" y="2035"/>
                  </a:cubicBezTo>
                  <a:close/>
                  <a:moveTo>
                    <a:pt x="1153" y="1778"/>
                  </a:moveTo>
                  <a:cubicBezTo>
                    <a:pt x="1155" y="1773"/>
                    <a:pt x="1156" y="1767"/>
                    <a:pt x="1157" y="1762"/>
                  </a:cubicBezTo>
                  <a:cubicBezTo>
                    <a:pt x="1159" y="1752"/>
                    <a:pt x="1160" y="1742"/>
                    <a:pt x="1161" y="1731"/>
                  </a:cubicBezTo>
                  <a:cubicBezTo>
                    <a:pt x="1164" y="1715"/>
                    <a:pt x="1165" y="1698"/>
                    <a:pt x="1166" y="1680"/>
                  </a:cubicBezTo>
                  <a:cubicBezTo>
                    <a:pt x="1167" y="1666"/>
                    <a:pt x="1168" y="1643"/>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4"/>
                  </a:cubicBezTo>
                  <a:cubicBezTo>
                    <a:pt x="1146" y="1767"/>
                    <a:pt x="1149" y="1786"/>
                    <a:pt x="1153" y="1778"/>
                  </a:cubicBezTo>
                  <a:close/>
                  <a:moveTo>
                    <a:pt x="1171" y="1818"/>
                  </a:moveTo>
                  <a:cubicBezTo>
                    <a:pt x="1177" y="1810"/>
                    <a:pt x="1183" y="1802"/>
                    <a:pt x="1188" y="1794"/>
                  </a:cubicBezTo>
                  <a:cubicBezTo>
                    <a:pt x="1195" y="1782"/>
                    <a:pt x="1201" y="1770"/>
                    <a:pt x="1207" y="1758"/>
                  </a:cubicBezTo>
                  <a:cubicBezTo>
                    <a:pt x="1212" y="1745"/>
                    <a:pt x="1218" y="1733"/>
                    <a:pt x="1216" y="1718"/>
                  </a:cubicBezTo>
                  <a:cubicBezTo>
                    <a:pt x="1216" y="1715"/>
                    <a:pt x="1215" y="1712"/>
                    <a:pt x="1214" y="1710"/>
                  </a:cubicBezTo>
                  <a:cubicBezTo>
                    <a:pt x="1211" y="1707"/>
                    <a:pt x="1208" y="1707"/>
                    <a:pt x="1205" y="1708"/>
                  </a:cubicBezTo>
                  <a:cubicBezTo>
                    <a:pt x="1198" y="1710"/>
                    <a:pt x="1194" y="1716"/>
                    <a:pt x="1190" y="1722"/>
                  </a:cubicBezTo>
                  <a:cubicBezTo>
                    <a:pt x="1185" y="1730"/>
                    <a:pt x="1180" y="1738"/>
                    <a:pt x="1177" y="1746"/>
                  </a:cubicBezTo>
                  <a:cubicBezTo>
                    <a:pt x="1171" y="1761"/>
                    <a:pt x="1167" y="1776"/>
                    <a:pt x="1162" y="1792"/>
                  </a:cubicBezTo>
                  <a:cubicBezTo>
                    <a:pt x="1158" y="1806"/>
                    <a:pt x="1149" y="1833"/>
                    <a:pt x="1153" y="1837"/>
                  </a:cubicBezTo>
                  <a:cubicBezTo>
                    <a:pt x="1156" y="1841"/>
                    <a:pt x="1166" y="1826"/>
                    <a:pt x="1171" y="1818"/>
                  </a:cubicBezTo>
                  <a:close/>
                  <a:moveTo>
                    <a:pt x="1221" y="1091"/>
                  </a:moveTo>
                  <a:cubicBezTo>
                    <a:pt x="1221" y="1090"/>
                    <a:pt x="1220" y="1090"/>
                    <a:pt x="1220" y="1090"/>
                  </a:cubicBezTo>
                  <a:cubicBezTo>
                    <a:pt x="1218" y="1089"/>
                    <a:pt x="1215" y="1089"/>
                    <a:pt x="1212" y="1090"/>
                  </a:cubicBezTo>
                  <a:cubicBezTo>
                    <a:pt x="1199" y="1095"/>
                    <a:pt x="1188" y="1110"/>
                    <a:pt x="1179" y="1123"/>
                  </a:cubicBezTo>
                  <a:cubicBezTo>
                    <a:pt x="1168" y="1140"/>
                    <a:pt x="1152" y="1176"/>
                    <a:pt x="1155" y="1182"/>
                  </a:cubicBezTo>
                  <a:cubicBezTo>
                    <a:pt x="1158" y="1189"/>
                    <a:pt x="1196" y="1164"/>
                    <a:pt x="1211" y="1143"/>
                  </a:cubicBezTo>
                  <a:cubicBezTo>
                    <a:pt x="1219" y="1132"/>
                    <a:pt x="1234" y="1111"/>
                    <a:pt x="1225" y="1095"/>
                  </a:cubicBezTo>
                  <a:cubicBezTo>
                    <a:pt x="1224" y="1093"/>
                    <a:pt x="1223" y="1092"/>
                    <a:pt x="1221" y="1091"/>
                  </a:cubicBezTo>
                  <a:close/>
                  <a:moveTo>
                    <a:pt x="69" y="32"/>
                  </a:moveTo>
                  <a:cubicBezTo>
                    <a:pt x="69" y="32"/>
                    <a:pt x="68" y="32"/>
                    <a:pt x="68" y="32"/>
                  </a:cubicBezTo>
                  <a:cubicBezTo>
                    <a:pt x="66" y="30"/>
                    <a:pt x="63" y="31"/>
                    <a:pt x="60" y="32"/>
                  </a:cubicBezTo>
                  <a:cubicBezTo>
                    <a:pt x="47" y="37"/>
                    <a:pt x="36" y="51"/>
                    <a:pt x="27" y="65"/>
                  </a:cubicBezTo>
                  <a:cubicBezTo>
                    <a:pt x="16" y="82"/>
                    <a:pt x="0" y="118"/>
                    <a:pt x="3" y="124"/>
                  </a:cubicBezTo>
                  <a:cubicBezTo>
                    <a:pt x="6" y="130"/>
                    <a:pt x="44" y="105"/>
                    <a:pt x="59" y="85"/>
                  </a:cubicBezTo>
                  <a:cubicBezTo>
                    <a:pt x="67" y="74"/>
                    <a:pt x="82" y="52"/>
                    <a:pt x="73" y="36"/>
                  </a:cubicBezTo>
                  <a:cubicBezTo>
                    <a:pt x="72" y="35"/>
                    <a:pt x="71" y="33"/>
                    <a:pt x="69" y="32"/>
                  </a:cubicBezTo>
                  <a:close/>
                  <a:moveTo>
                    <a:pt x="1221" y="1794"/>
                  </a:moveTo>
                  <a:cubicBezTo>
                    <a:pt x="1221" y="1794"/>
                    <a:pt x="1220" y="1794"/>
                    <a:pt x="1220" y="1794"/>
                  </a:cubicBezTo>
                  <a:cubicBezTo>
                    <a:pt x="1218" y="1792"/>
                    <a:pt x="1215" y="1793"/>
                    <a:pt x="1212" y="1794"/>
                  </a:cubicBezTo>
                  <a:cubicBezTo>
                    <a:pt x="1199" y="1799"/>
                    <a:pt x="1188" y="1813"/>
                    <a:pt x="1179" y="1827"/>
                  </a:cubicBezTo>
                  <a:cubicBezTo>
                    <a:pt x="1168" y="1844"/>
                    <a:pt x="1152" y="1880"/>
                    <a:pt x="1155" y="1886"/>
                  </a:cubicBezTo>
                  <a:cubicBezTo>
                    <a:pt x="1158" y="1892"/>
                    <a:pt x="1196" y="1868"/>
                    <a:pt x="1211" y="1847"/>
                  </a:cubicBezTo>
                  <a:cubicBezTo>
                    <a:pt x="1219" y="1836"/>
                    <a:pt x="1234" y="1814"/>
                    <a:pt x="1225" y="1799"/>
                  </a:cubicBezTo>
                  <a:cubicBezTo>
                    <a:pt x="1224" y="1797"/>
                    <a:pt x="1223" y="1795"/>
                    <a:pt x="1221" y="1794"/>
                  </a:cubicBezTo>
                  <a:close/>
                  <a:moveTo>
                    <a:pt x="1130" y="1840"/>
                  </a:moveTo>
                  <a:cubicBezTo>
                    <a:pt x="1124" y="1827"/>
                    <a:pt x="1117" y="1814"/>
                    <a:pt x="1108" y="1802"/>
                  </a:cubicBezTo>
                  <a:cubicBezTo>
                    <a:pt x="1105" y="1797"/>
                    <a:pt x="1101" y="1793"/>
                    <a:pt x="1096" y="1791"/>
                  </a:cubicBezTo>
                  <a:cubicBezTo>
                    <a:pt x="1091" y="1789"/>
                    <a:pt x="1085" y="1791"/>
                    <a:pt x="1082" y="1796"/>
                  </a:cubicBezTo>
                  <a:cubicBezTo>
                    <a:pt x="1080" y="1799"/>
                    <a:pt x="1079" y="1804"/>
                    <a:pt x="1080" y="1808"/>
                  </a:cubicBezTo>
                  <a:cubicBezTo>
                    <a:pt x="1080" y="1812"/>
                    <a:pt x="1081" y="1816"/>
                    <a:pt x="1082" y="1820"/>
                  </a:cubicBezTo>
                  <a:cubicBezTo>
                    <a:pt x="1093" y="1849"/>
                    <a:pt x="1113" y="1869"/>
                    <a:pt x="1133" y="1886"/>
                  </a:cubicBezTo>
                  <a:cubicBezTo>
                    <a:pt x="1135" y="1887"/>
                    <a:pt x="1137" y="1889"/>
                    <a:pt x="1139" y="1889"/>
                  </a:cubicBezTo>
                  <a:cubicBezTo>
                    <a:pt x="1140" y="1890"/>
                    <a:pt x="1141" y="1890"/>
                    <a:pt x="1142" y="1890"/>
                  </a:cubicBezTo>
                  <a:cubicBezTo>
                    <a:pt x="1143" y="1889"/>
                    <a:pt x="1144" y="1889"/>
                    <a:pt x="1145" y="1888"/>
                  </a:cubicBezTo>
                  <a:cubicBezTo>
                    <a:pt x="1149" y="1883"/>
                    <a:pt x="1143" y="1869"/>
                    <a:pt x="1142" y="1865"/>
                  </a:cubicBezTo>
                  <a:cubicBezTo>
                    <a:pt x="1138" y="1856"/>
                    <a:pt x="1134" y="1848"/>
                    <a:pt x="1130" y="1840"/>
                  </a:cubicBezTo>
                  <a:close/>
                  <a:moveTo>
                    <a:pt x="1128" y="1751"/>
                  </a:moveTo>
                  <a:cubicBezTo>
                    <a:pt x="1124" y="1736"/>
                    <a:pt x="1118" y="1713"/>
                    <a:pt x="1104" y="1708"/>
                  </a:cubicBezTo>
                  <a:cubicBezTo>
                    <a:pt x="1100" y="1706"/>
                    <a:pt x="1095" y="1707"/>
                    <a:pt x="1092" y="1712"/>
                  </a:cubicBezTo>
                  <a:cubicBezTo>
                    <a:pt x="1088" y="1717"/>
                    <a:pt x="1088" y="1726"/>
                    <a:pt x="1090" y="1733"/>
                  </a:cubicBezTo>
                  <a:cubicBezTo>
                    <a:pt x="1096" y="1754"/>
                    <a:pt x="1104" y="1774"/>
                    <a:pt x="1114" y="1793"/>
                  </a:cubicBezTo>
                  <a:cubicBezTo>
                    <a:pt x="1119" y="1802"/>
                    <a:pt x="1125" y="1811"/>
                    <a:pt x="1130" y="1819"/>
                  </a:cubicBezTo>
                  <a:cubicBezTo>
                    <a:pt x="1133" y="1823"/>
                    <a:pt x="1147" y="1848"/>
                    <a:pt x="1147" y="1838"/>
                  </a:cubicBezTo>
                  <a:cubicBezTo>
                    <a:pt x="1147" y="1826"/>
                    <a:pt x="1144" y="1813"/>
                    <a:pt x="1141" y="1802"/>
                  </a:cubicBezTo>
                  <a:cubicBezTo>
                    <a:pt x="1138" y="1784"/>
                    <a:pt x="1133" y="1767"/>
                    <a:pt x="1128" y="1751"/>
                  </a:cubicBezTo>
                  <a:close/>
                </a:path>
              </a:pathLst>
            </a:custGeom>
            <a:solidFill>
              <a:schemeClr val="accent1">
                <a:alpha val="60000"/>
              </a:schemeClr>
            </a:solidFill>
            <a:ln w="9525">
              <a:noFill/>
              <a:round/>
              <a:headEnd/>
              <a:tailEnd/>
            </a:ln>
          </p:spPr>
        </p:sp>
        <p:sp>
          <p:nvSpPr>
            <p:cNvPr id="35" name="Freeform 9">
              <a:extLst>
                <a:ext uri="{FF2B5EF4-FFF2-40B4-BE49-F238E27FC236}">
                  <a16:creationId xmlns:a16="http://schemas.microsoft.com/office/drawing/2014/main" id="{DECC3AC5-B453-403D-BF67-D8502C290C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82493" y="3378"/>
              <a:ext cx="11205925" cy="6851347"/>
            </a:xfrm>
            <a:custGeom>
              <a:avLst/>
              <a:gdLst/>
              <a:ahLst/>
              <a:cxnLst/>
              <a:rect l="0" t="0" r="r" b="b"/>
              <a:pathLst>
                <a:path w="3531" h="2158">
                  <a:moveTo>
                    <a:pt x="1203" y="57"/>
                  </a:moveTo>
                  <a:cubicBezTo>
                    <a:pt x="1206" y="61"/>
                    <a:pt x="1220" y="86"/>
                    <a:pt x="1220" y="75"/>
                  </a:cubicBezTo>
                  <a:cubicBezTo>
                    <a:pt x="1220" y="64"/>
                    <a:pt x="1217" y="51"/>
                    <a:pt x="1214" y="40"/>
                  </a:cubicBezTo>
                  <a:cubicBezTo>
                    <a:pt x="1211" y="26"/>
                    <a:pt x="1208" y="13"/>
                    <a:pt x="1205" y="0"/>
                  </a:cubicBezTo>
                  <a:cubicBezTo>
                    <a:pt x="1173" y="0"/>
                    <a:pt x="1173" y="0"/>
                    <a:pt x="1173" y="0"/>
                  </a:cubicBezTo>
                  <a:cubicBezTo>
                    <a:pt x="1177" y="11"/>
                    <a:pt x="1182" y="21"/>
                    <a:pt x="1187" y="31"/>
                  </a:cubicBezTo>
                  <a:cubicBezTo>
                    <a:pt x="1192" y="40"/>
                    <a:pt x="1198" y="49"/>
                    <a:pt x="1203" y="57"/>
                  </a:cubicBezTo>
                  <a:close/>
                  <a:moveTo>
                    <a:pt x="1226" y="16"/>
                  </a:moveTo>
                  <a:cubicBezTo>
                    <a:pt x="1228" y="11"/>
                    <a:pt x="1229" y="5"/>
                    <a:pt x="1230" y="0"/>
                  </a:cubicBezTo>
                  <a:cubicBezTo>
                    <a:pt x="1218" y="0"/>
                    <a:pt x="1218" y="0"/>
                    <a:pt x="1218" y="0"/>
                  </a:cubicBezTo>
                  <a:cubicBezTo>
                    <a:pt x="1218" y="1"/>
                    <a:pt x="1218" y="2"/>
                    <a:pt x="1218" y="2"/>
                  </a:cubicBezTo>
                  <a:cubicBezTo>
                    <a:pt x="1219" y="5"/>
                    <a:pt x="1222" y="24"/>
                    <a:pt x="1226" y="16"/>
                  </a:cubicBezTo>
                  <a:close/>
                  <a:moveTo>
                    <a:pt x="1155" y="58"/>
                  </a:moveTo>
                  <a:cubicBezTo>
                    <a:pt x="1166" y="87"/>
                    <a:pt x="1186" y="107"/>
                    <a:pt x="1206" y="124"/>
                  </a:cubicBezTo>
                  <a:cubicBezTo>
                    <a:pt x="1208" y="125"/>
                    <a:pt x="1210" y="127"/>
                    <a:pt x="1212" y="127"/>
                  </a:cubicBezTo>
                  <a:cubicBezTo>
                    <a:pt x="1213" y="128"/>
                    <a:pt x="1214" y="128"/>
                    <a:pt x="1215" y="128"/>
                  </a:cubicBezTo>
                  <a:cubicBezTo>
                    <a:pt x="1216" y="127"/>
                    <a:pt x="1217" y="127"/>
                    <a:pt x="1218" y="125"/>
                  </a:cubicBezTo>
                  <a:cubicBezTo>
                    <a:pt x="1222" y="121"/>
                    <a:pt x="1216" y="107"/>
                    <a:pt x="1215" y="102"/>
                  </a:cubicBezTo>
                  <a:cubicBezTo>
                    <a:pt x="1211" y="94"/>
                    <a:pt x="1207" y="86"/>
                    <a:pt x="1203" y="78"/>
                  </a:cubicBezTo>
                  <a:cubicBezTo>
                    <a:pt x="1197" y="65"/>
                    <a:pt x="1190" y="52"/>
                    <a:pt x="1181" y="40"/>
                  </a:cubicBezTo>
                  <a:cubicBezTo>
                    <a:pt x="1178" y="35"/>
                    <a:pt x="1174" y="31"/>
                    <a:pt x="1169" y="29"/>
                  </a:cubicBezTo>
                  <a:cubicBezTo>
                    <a:pt x="1164" y="27"/>
                    <a:pt x="1158" y="29"/>
                    <a:pt x="1155" y="34"/>
                  </a:cubicBezTo>
                  <a:cubicBezTo>
                    <a:pt x="1153" y="37"/>
                    <a:pt x="1152" y="42"/>
                    <a:pt x="1153" y="46"/>
                  </a:cubicBezTo>
                  <a:cubicBezTo>
                    <a:pt x="1153" y="50"/>
                    <a:pt x="1154" y="54"/>
                    <a:pt x="1155" y="58"/>
                  </a:cubicBezTo>
                  <a:close/>
                  <a:moveTo>
                    <a:pt x="1229" y="580"/>
                  </a:moveTo>
                  <a:cubicBezTo>
                    <a:pt x="1224" y="577"/>
                    <a:pt x="1217" y="579"/>
                    <a:pt x="1213" y="584"/>
                  </a:cubicBezTo>
                  <a:cubicBezTo>
                    <a:pt x="1209" y="589"/>
                    <a:pt x="1207" y="596"/>
                    <a:pt x="1206" y="603"/>
                  </a:cubicBezTo>
                  <a:cubicBezTo>
                    <a:pt x="1207" y="629"/>
                    <a:pt x="1210" y="653"/>
                    <a:pt x="1213" y="678"/>
                  </a:cubicBezTo>
                  <a:cubicBezTo>
                    <a:pt x="1215" y="688"/>
                    <a:pt x="1216" y="698"/>
                    <a:pt x="1218" y="708"/>
                  </a:cubicBezTo>
                  <a:cubicBezTo>
                    <a:pt x="1219" y="711"/>
                    <a:pt x="1222" y="729"/>
                    <a:pt x="1226" y="721"/>
                  </a:cubicBezTo>
                  <a:cubicBezTo>
                    <a:pt x="1228" y="717"/>
                    <a:pt x="1229" y="710"/>
                    <a:pt x="1230" y="705"/>
                  </a:cubicBezTo>
                  <a:cubicBezTo>
                    <a:pt x="1232" y="695"/>
                    <a:pt x="1233" y="685"/>
                    <a:pt x="1234" y="675"/>
                  </a:cubicBezTo>
                  <a:cubicBezTo>
                    <a:pt x="1237" y="658"/>
                    <a:pt x="1238" y="641"/>
                    <a:pt x="1239" y="624"/>
                  </a:cubicBezTo>
                  <a:cubicBezTo>
                    <a:pt x="1240" y="610"/>
                    <a:pt x="1241" y="587"/>
                    <a:pt x="1229" y="580"/>
                  </a:cubicBezTo>
                  <a:close/>
                  <a:moveTo>
                    <a:pt x="1201" y="694"/>
                  </a:moveTo>
                  <a:cubicBezTo>
                    <a:pt x="1197" y="680"/>
                    <a:pt x="1191" y="656"/>
                    <a:pt x="1177" y="651"/>
                  </a:cubicBezTo>
                  <a:cubicBezTo>
                    <a:pt x="1173" y="650"/>
                    <a:pt x="1168" y="651"/>
                    <a:pt x="1165" y="655"/>
                  </a:cubicBezTo>
                  <a:cubicBezTo>
                    <a:pt x="1161" y="661"/>
                    <a:pt x="1161" y="669"/>
                    <a:pt x="1163" y="676"/>
                  </a:cubicBezTo>
                  <a:cubicBezTo>
                    <a:pt x="1169" y="697"/>
                    <a:pt x="1177" y="718"/>
                    <a:pt x="1187" y="736"/>
                  </a:cubicBezTo>
                  <a:cubicBezTo>
                    <a:pt x="1192" y="745"/>
                    <a:pt x="1198" y="754"/>
                    <a:pt x="1203" y="763"/>
                  </a:cubicBezTo>
                  <a:cubicBezTo>
                    <a:pt x="1206" y="767"/>
                    <a:pt x="1220" y="791"/>
                    <a:pt x="1220" y="781"/>
                  </a:cubicBezTo>
                  <a:cubicBezTo>
                    <a:pt x="1220" y="769"/>
                    <a:pt x="1217" y="757"/>
                    <a:pt x="1214" y="745"/>
                  </a:cubicBezTo>
                  <a:cubicBezTo>
                    <a:pt x="1211" y="728"/>
                    <a:pt x="1206" y="711"/>
                    <a:pt x="1201" y="694"/>
                  </a:cubicBezTo>
                  <a:close/>
                  <a:moveTo>
                    <a:pt x="1244" y="762"/>
                  </a:moveTo>
                  <a:cubicBezTo>
                    <a:pt x="1250" y="754"/>
                    <a:pt x="1256" y="746"/>
                    <a:pt x="1261" y="737"/>
                  </a:cubicBezTo>
                  <a:cubicBezTo>
                    <a:pt x="1268" y="726"/>
                    <a:pt x="1274" y="714"/>
                    <a:pt x="1280" y="701"/>
                  </a:cubicBezTo>
                  <a:cubicBezTo>
                    <a:pt x="1285" y="689"/>
                    <a:pt x="1291" y="677"/>
                    <a:pt x="1289" y="662"/>
                  </a:cubicBezTo>
                  <a:cubicBezTo>
                    <a:pt x="1289" y="659"/>
                    <a:pt x="1288" y="655"/>
                    <a:pt x="1287" y="653"/>
                  </a:cubicBezTo>
                  <a:cubicBezTo>
                    <a:pt x="1284" y="650"/>
                    <a:pt x="1281" y="650"/>
                    <a:pt x="1278" y="651"/>
                  </a:cubicBezTo>
                  <a:cubicBezTo>
                    <a:pt x="1271" y="653"/>
                    <a:pt x="1267" y="659"/>
                    <a:pt x="1263" y="666"/>
                  </a:cubicBezTo>
                  <a:cubicBezTo>
                    <a:pt x="1258" y="673"/>
                    <a:pt x="1253" y="681"/>
                    <a:pt x="1250" y="690"/>
                  </a:cubicBezTo>
                  <a:cubicBezTo>
                    <a:pt x="1244" y="705"/>
                    <a:pt x="1240" y="720"/>
                    <a:pt x="1235" y="735"/>
                  </a:cubicBezTo>
                  <a:cubicBezTo>
                    <a:pt x="1231" y="750"/>
                    <a:pt x="1222" y="776"/>
                    <a:pt x="1226" y="780"/>
                  </a:cubicBezTo>
                  <a:cubicBezTo>
                    <a:pt x="1229" y="784"/>
                    <a:pt x="1239" y="769"/>
                    <a:pt x="1244" y="762"/>
                  </a:cubicBezTo>
                  <a:close/>
                  <a:moveTo>
                    <a:pt x="3" y="408"/>
                  </a:moveTo>
                  <a:cubicBezTo>
                    <a:pt x="14" y="437"/>
                    <a:pt x="34" y="457"/>
                    <a:pt x="54" y="474"/>
                  </a:cubicBezTo>
                  <a:cubicBezTo>
                    <a:pt x="56" y="475"/>
                    <a:pt x="58" y="477"/>
                    <a:pt x="60" y="477"/>
                  </a:cubicBezTo>
                  <a:cubicBezTo>
                    <a:pt x="61" y="478"/>
                    <a:pt x="62" y="478"/>
                    <a:pt x="63" y="477"/>
                  </a:cubicBezTo>
                  <a:cubicBezTo>
                    <a:pt x="64" y="477"/>
                    <a:pt x="65" y="477"/>
                    <a:pt x="66" y="475"/>
                  </a:cubicBezTo>
                  <a:cubicBezTo>
                    <a:pt x="70" y="470"/>
                    <a:pt x="64" y="457"/>
                    <a:pt x="63" y="452"/>
                  </a:cubicBezTo>
                  <a:cubicBezTo>
                    <a:pt x="59" y="444"/>
                    <a:pt x="55" y="436"/>
                    <a:pt x="51" y="428"/>
                  </a:cubicBezTo>
                  <a:cubicBezTo>
                    <a:pt x="45" y="415"/>
                    <a:pt x="38" y="402"/>
                    <a:pt x="29" y="390"/>
                  </a:cubicBezTo>
                  <a:cubicBezTo>
                    <a:pt x="26" y="385"/>
                    <a:pt x="22" y="380"/>
                    <a:pt x="17" y="379"/>
                  </a:cubicBezTo>
                  <a:cubicBezTo>
                    <a:pt x="12" y="377"/>
                    <a:pt x="6" y="379"/>
                    <a:pt x="3" y="384"/>
                  </a:cubicBezTo>
                  <a:cubicBezTo>
                    <a:pt x="1" y="387"/>
                    <a:pt x="0" y="392"/>
                    <a:pt x="1" y="396"/>
                  </a:cubicBezTo>
                  <a:cubicBezTo>
                    <a:pt x="1" y="400"/>
                    <a:pt x="2" y="404"/>
                    <a:pt x="3" y="408"/>
                  </a:cubicBezTo>
                  <a:close/>
                  <a:moveTo>
                    <a:pt x="1155" y="763"/>
                  </a:moveTo>
                  <a:cubicBezTo>
                    <a:pt x="1166" y="793"/>
                    <a:pt x="1186" y="812"/>
                    <a:pt x="1206" y="829"/>
                  </a:cubicBezTo>
                  <a:cubicBezTo>
                    <a:pt x="1208" y="831"/>
                    <a:pt x="1210" y="832"/>
                    <a:pt x="1212" y="833"/>
                  </a:cubicBezTo>
                  <a:cubicBezTo>
                    <a:pt x="1213" y="833"/>
                    <a:pt x="1214" y="833"/>
                    <a:pt x="1215" y="833"/>
                  </a:cubicBezTo>
                  <a:cubicBezTo>
                    <a:pt x="1216" y="833"/>
                    <a:pt x="1217" y="832"/>
                    <a:pt x="1218" y="831"/>
                  </a:cubicBezTo>
                  <a:cubicBezTo>
                    <a:pt x="1222" y="826"/>
                    <a:pt x="1216" y="813"/>
                    <a:pt x="1215" y="808"/>
                  </a:cubicBezTo>
                  <a:cubicBezTo>
                    <a:pt x="1211" y="800"/>
                    <a:pt x="1207" y="792"/>
                    <a:pt x="1203" y="784"/>
                  </a:cubicBezTo>
                  <a:cubicBezTo>
                    <a:pt x="1197" y="771"/>
                    <a:pt x="1190" y="757"/>
                    <a:pt x="1181" y="746"/>
                  </a:cubicBezTo>
                  <a:cubicBezTo>
                    <a:pt x="1178" y="741"/>
                    <a:pt x="1174" y="736"/>
                    <a:pt x="1169" y="734"/>
                  </a:cubicBezTo>
                  <a:cubicBezTo>
                    <a:pt x="1164" y="733"/>
                    <a:pt x="1158" y="734"/>
                    <a:pt x="1155" y="740"/>
                  </a:cubicBezTo>
                  <a:cubicBezTo>
                    <a:pt x="1153" y="743"/>
                    <a:pt x="1152" y="747"/>
                    <a:pt x="1153" y="751"/>
                  </a:cubicBezTo>
                  <a:cubicBezTo>
                    <a:pt x="1153" y="756"/>
                    <a:pt x="1154" y="759"/>
                    <a:pt x="1155" y="763"/>
                  </a:cubicBezTo>
                  <a:close/>
                  <a:moveTo>
                    <a:pt x="49" y="1047"/>
                  </a:moveTo>
                  <a:cubicBezTo>
                    <a:pt x="45" y="1032"/>
                    <a:pt x="39" y="1009"/>
                    <a:pt x="26" y="1004"/>
                  </a:cubicBezTo>
                  <a:cubicBezTo>
                    <a:pt x="21" y="1003"/>
                    <a:pt x="16" y="1004"/>
                    <a:pt x="13" y="1008"/>
                  </a:cubicBezTo>
                  <a:cubicBezTo>
                    <a:pt x="9" y="1014"/>
                    <a:pt x="9" y="1022"/>
                    <a:pt x="11" y="1029"/>
                  </a:cubicBezTo>
                  <a:cubicBezTo>
                    <a:pt x="17" y="1050"/>
                    <a:pt x="25" y="1070"/>
                    <a:pt x="35" y="1089"/>
                  </a:cubicBezTo>
                  <a:cubicBezTo>
                    <a:pt x="40" y="1098"/>
                    <a:pt x="46" y="1107"/>
                    <a:pt x="51" y="1116"/>
                  </a:cubicBezTo>
                  <a:cubicBezTo>
                    <a:pt x="54" y="1120"/>
                    <a:pt x="68" y="1144"/>
                    <a:pt x="68" y="1134"/>
                  </a:cubicBezTo>
                  <a:cubicBezTo>
                    <a:pt x="68" y="1122"/>
                    <a:pt x="65" y="1109"/>
                    <a:pt x="62" y="1098"/>
                  </a:cubicBezTo>
                  <a:cubicBezTo>
                    <a:pt x="59" y="1081"/>
                    <a:pt x="54" y="1064"/>
                    <a:pt x="49" y="1047"/>
                  </a:cubicBezTo>
                  <a:close/>
                  <a:moveTo>
                    <a:pt x="74" y="425"/>
                  </a:moveTo>
                  <a:cubicBezTo>
                    <a:pt x="77" y="429"/>
                    <a:pt x="87" y="413"/>
                    <a:pt x="92" y="406"/>
                  </a:cubicBezTo>
                  <a:cubicBezTo>
                    <a:pt x="98" y="398"/>
                    <a:pt x="104" y="390"/>
                    <a:pt x="109" y="382"/>
                  </a:cubicBezTo>
                  <a:cubicBezTo>
                    <a:pt x="116" y="370"/>
                    <a:pt x="122" y="358"/>
                    <a:pt x="128" y="346"/>
                  </a:cubicBezTo>
                  <a:cubicBezTo>
                    <a:pt x="133" y="333"/>
                    <a:pt x="139" y="321"/>
                    <a:pt x="137" y="306"/>
                  </a:cubicBezTo>
                  <a:cubicBezTo>
                    <a:pt x="137" y="303"/>
                    <a:pt x="136" y="300"/>
                    <a:pt x="135" y="298"/>
                  </a:cubicBezTo>
                  <a:cubicBezTo>
                    <a:pt x="132" y="295"/>
                    <a:pt x="129" y="295"/>
                    <a:pt x="126" y="295"/>
                  </a:cubicBezTo>
                  <a:cubicBezTo>
                    <a:pt x="119" y="297"/>
                    <a:pt x="115" y="303"/>
                    <a:pt x="111" y="310"/>
                  </a:cubicBezTo>
                  <a:cubicBezTo>
                    <a:pt x="106" y="318"/>
                    <a:pt x="101" y="325"/>
                    <a:pt x="98" y="334"/>
                  </a:cubicBezTo>
                  <a:cubicBezTo>
                    <a:pt x="92" y="349"/>
                    <a:pt x="88" y="364"/>
                    <a:pt x="83" y="379"/>
                  </a:cubicBezTo>
                  <a:cubicBezTo>
                    <a:pt x="79" y="394"/>
                    <a:pt x="70" y="420"/>
                    <a:pt x="74" y="425"/>
                  </a:cubicBezTo>
                  <a:close/>
                  <a:moveTo>
                    <a:pt x="35" y="380"/>
                  </a:moveTo>
                  <a:cubicBezTo>
                    <a:pt x="40" y="390"/>
                    <a:pt x="46" y="399"/>
                    <a:pt x="51" y="407"/>
                  </a:cubicBezTo>
                  <a:cubicBezTo>
                    <a:pt x="54" y="411"/>
                    <a:pt x="68" y="435"/>
                    <a:pt x="68" y="425"/>
                  </a:cubicBezTo>
                  <a:cubicBezTo>
                    <a:pt x="68" y="414"/>
                    <a:pt x="65" y="401"/>
                    <a:pt x="62" y="390"/>
                  </a:cubicBezTo>
                  <a:cubicBezTo>
                    <a:pt x="59" y="372"/>
                    <a:pt x="54" y="355"/>
                    <a:pt x="49" y="338"/>
                  </a:cubicBezTo>
                  <a:cubicBezTo>
                    <a:pt x="45" y="324"/>
                    <a:pt x="39" y="300"/>
                    <a:pt x="26" y="296"/>
                  </a:cubicBezTo>
                  <a:cubicBezTo>
                    <a:pt x="21" y="294"/>
                    <a:pt x="16" y="295"/>
                    <a:pt x="13" y="300"/>
                  </a:cubicBezTo>
                  <a:cubicBezTo>
                    <a:pt x="9" y="305"/>
                    <a:pt x="9" y="314"/>
                    <a:pt x="11" y="320"/>
                  </a:cubicBezTo>
                  <a:cubicBezTo>
                    <a:pt x="17" y="342"/>
                    <a:pt x="25" y="362"/>
                    <a:pt x="35" y="380"/>
                  </a:cubicBezTo>
                  <a:close/>
                  <a:moveTo>
                    <a:pt x="66" y="352"/>
                  </a:moveTo>
                  <a:cubicBezTo>
                    <a:pt x="67" y="355"/>
                    <a:pt x="70" y="374"/>
                    <a:pt x="74" y="366"/>
                  </a:cubicBezTo>
                  <a:cubicBezTo>
                    <a:pt x="76" y="361"/>
                    <a:pt x="77" y="355"/>
                    <a:pt x="78" y="350"/>
                  </a:cubicBezTo>
                  <a:cubicBezTo>
                    <a:pt x="80" y="340"/>
                    <a:pt x="81" y="329"/>
                    <a:pt x="82" y="319"/>
                  </a:cubicBezTo>
                  <a:cubicBezTo>
                    <a:pt x="85" y="302"/>
                    <a:pt x="87" y="285"/>
                    <a:pt x="87" y="268"/>
                  </a:cubicBezTo>
                  <a:cubicBezTo>
                    <a:pt x="88" y="254"/>
                    <a:pt x="89" y="231"/>
                    <a:pt x="77" y="224"/>
                  </a:cubicBezTo>
                  <a:cubicBezTo>
                    <a:pt x="72" y="221"/>
                    <a:pt x="65" y="223"/>
                    <a:pt x="61" y="228"/>
                  </a:cubicBezTo>
                  <a:cubicBezTo>
                    <a:pt x="57" y="233"/>
                    <a:pt x="55" y="240"/>
                    <a:pt x="54" y="248"/>
                  </a:cubicBezTo>
                  <a:cubicBezTo>
                    <a:pt x="55" y="273"/>
                    <a:pt x="58" y="298"/>
                    <a:pt x="61" y="323"/>
                  </a:cubicBezTo>
                  <a:cubicBezTo>
                    <a:pt x="63" y="333"/>
                    <a:pt x="64" y="342"/>
                    <a:pt x="66" y="352"/>
                  </a:cubicBezTo>
                  <a:close/>
                  <a:moveTo>
                    <a:pt x="77" y="932"/>
                  </a:moveTo>
                  <a:cubicBezTo>
                    <a:pt x="72" y="929"/>
                    <a:pt x="65" y="931"/>
                    <a:pt x="61" y="937"/>
                  </a:cubicBezTo>
                  <a:cubicBezTo>
                    <a:pt x="57" y="942"/>
                    <a:pt x="55" y="949"/>
                    <a:pt x="54" y="956"/>
                  </a:cubicBezTo>
                  <a:cubicBezTo>
                    <a:pt x="55" y="981"/>
                    <a:pt x="58" y="1006"/>
                    <a:pt x="61" y="1031"/>
                  </a:cubicBezTo>
                  <a:cubicBezTo>
                    <a:pt x="63" y="1041"/>
                    <a:pt x="64" y="1051"/>
                    <a:pt x="66" y="1061"/>
                  </a:cubicBezTo>
                  <a:cubicBezTo>
                    <a:pt x="67" y="1064"/>
                    <a:pt x="70" y="1082"/>
                    <a:pt x="74" y="1074"/>
                  </a:cubicBezTo>
                  <a:cubicBezTo>
                    <a:pt x="76" y="1069"/>
                    <a:pt x="77" y="1063"/>
                    <a:pt x="78" y="1058"/>
                  </a:cubicBezTo>
                  <a:cubicBezTo>
                    <a:pt x="80" y="1048"/>
                    <a:pt x="81" y="1038"/>
                    <a:pt x="82" y="1028"/>
                  </a:cubicBezTo>
                  <a:cubicBezTo>
                    <a:pt x="85" y="1011"/>
                    <a:pt x="87" y="994"/>
                    <a:pt x="87" y="977"/>
                  </a:cubicBezTo>
                  <a:cubicBezTo>
                    <a:pt x="88" y="963"/>
                    <a:pt x="89" y="940"/>
                    <a:pt x="77" y="932"/>
                  </a:cubicBezTo>
                  <a:close/>
                  <a:moveTo>
                    <a:pt x="74" y="1133"/>
                  </a:moveTo>
                  <a:cubicBezTo>
                    <a:pt x="77" y="1137"/>
                    <a:pt x="87" y="1122"/>
                    <a:pt x="92" y="1115"/>
                  </a:cubicBezTo>
                  <a:cubicBezTo>
                    <a:pt x="98" y="1107"/>
                    <a:pt x="104" y="1099"/>
                    <a:pt x="109" y="1090"/>
                  </a:cubicBezTo>
                  <a:cubicBezTo>
                    <a:pt x="116" y="1079"/>
                    <a:pt x="122" y="1067"/>
                    <a:pt x="128" y="1054"/>
                  </a:cubicBezTo>
                  <a:cubicBezTo>
                    <a:pt x="133" y="1042"/>
                    <a:pt x="139" y="1029"/>
                    <a:pt x="137" y="1015"/>
                  </a:cubicBezTo>
                  <a:cubicBezTo>
                    <a:pt x="137" y="1011"/>
                    <a:pt x="136" y="1008"/>
                    <a:pt x="135" y="1006"/>
                  </a:cubicBezTo>
                  <a:cubicBezTo>
                    <a:pt x="132" y="1003"/>
                    <a:pt x="129" y="1003"/>
                    <a:pt x="126" y="1004"/>
                  </a:cubicBezTo>
                  <a:cubicBezTo>
                    <a:pt x="119" y="1006"/>
                    <a:pt x="115" y="1012"/>
                    <a:pt x="111" y="1019"/>
                  </a:cubicBezTo>
                  <a:cubicBezTo>
                    <a:pt x="106" y="1026"/>
                    <a:pt x="101" y="1034"/>
                    <a:pt x="98" y="1043"/>
                  </a:cubicBezTo>
                  <a:cubicBezTo>
                    <a:pt x="92" y="1058"/>
                    <a:pt x="88" y="1073"/>
                    <a:pt x="83" y="1088"/>
                  </a:cubicBezTo>
                  <a:cubicBezTo>
                    <a:pt x="79" y="1103"/>
                    <a:pt x="70" y="1129"/>
                    <a:pt x="74" y="1133"/>
                  </a:cubicBezTo>
                  <a:close/>
                  <a:moveTo>
                    <a:pt x="1201" y="1400"/>
                  </a:moveTo>
                  <a:cubicBezTo>
                    <a:pt x="1197" y="1385"/>
                    <a:pt x="1191" y="1362"/>
                    <a:pt x="1177" y="1357"/>
                  </a:cubicBezTo>
                  <a:cubicBezTo>
                    <a:pt x="1173" y="1355"/>
                    <a:pt x="1168" y="1357"/>
                    <a:pt x="1165" y="1361"/>
                  </a:cubicBezTo>
                  <a:cubicBezTo>
                    <a:pt x="1161" y="1366"/>
                    <a:pt x="1161" y="1375"/>
                    <a:pt x="1163" y="1382"/>
                  </a:cubicBezTo>
                  <a:cubicBezTo>
                    <a:pt x="1169" y="1403"/>
                    <a:pt x="1177" y="1423"/>
                    <a:pt x="1187" y="1442"/>
                  </a:cubicBezTo>
                  <a:cubicBezTo>
                    <a:pt x="1192" y="1451"/>
                    <a:pt x="1198" y="1460"/>
                    <a:pt x="1203" y="1468"/>
                  </a:cubicBezTo>
                  <a:cubicBezTo>
                    <a:pt x="1206" y="1473"/>
                    <a:pt x="1220" y="1497"/>
                    <a:pt x="1220" y="1487"/>
                  </a:cubicBezTo>
                  <a:cubicBezTo>
                    <a:pt x="1220" y="1475"/>
                    <a:pt x="1217" y="1462"/>
                    <a:pt x="1214" y="1451"/>
                  </a:cubicBezTo>
                  <a:cubicBezTo>
                    <a:pt x="1211" y="1434"/>
                    <a:pt x="1206" y="1416"/>
                    <a:pt x="1201" y="1400"/>
                  </a:cubicBezTo>
                  <a:close/>
                  <a:moveTo>
                    <a:pt x="2339" y="380"/>
                  </a:moveTo>
                  <a:cubicBezTo>
                    <a:pt x="2344" y="390"/>
                    <a:pt x="2349" y="399"/>
                    <a:pt x="2355" y="407"/>
                  </a:cubicBezTo>
                  <a:cubicBezTo>
                    <a:pt x="2358" y="411"/>
                    <a:pt x="2372" y="435"/>
                    <a:pt x="2372" y="425"/>
                  </a:cubicBezTo>
                  <a:cubicBezTo>
                    <a:pt x="2372" y="414"/>
                    <a:pt x="2369" y="401"/>
                    <a:pt x="2366" y="390"/>
                  </a:cubicBezTo>
                  <a:cubicBezTo>
                    <a:pt x="2363" y="372"/>
                    <a:pt x="2358" y="355"/>
                    <a:pt x="2353" y="338"/>
                  </a:cubicBezTo>
                  <a:cubicBezTo>
                    <a:pt x="2348" y="324"/>
                    <a:pt x="2343" y="300"/>
                    <a:pt x="2329" y="296"/>
                  </a:cubicBezTo>
                  <a:cubicBezTo>
                    <a:pt x="2325" y="294"/>
                    <a:pt x="2320" y="295"/>
                    <a:pt x="2317" y="300"/>
                  </a:cubicBezTo>
                  <a:cubicBezTo>
                    <a:pt x="2313" y="305"/>
                    <a:pt x="2313" y="314"/>
                    <a:pt x="2315" y="320"/>
                  </a:cubicBezTo>
                  <a:cubicBezTo>
                    <a:pt x="2321" y="342"/>
                    <a:pt x="2329" y="362"/>
                    <a:pt x="2339" y="380"/>
                  </a:cubicBezTo>
                  <a:close/>
                  <a:moveTo>
                    <a:pt x="2378" y="425"/>
                  </a:moveTo>
                  <a:cubicBezTo>
                    <a:pt x="2381" y="429"/>
                    <a:pt x="2391" y="413"/>
                    <a:pt x="2396" y="406"/>
                  </a:cubicBezTo>
                  <a:cubicBezTo>
                    <a:pt x="2402" y="398"/>
                    <a:pt x="2408" y="390"/>
                    <a:pt x="2413" y="382"/>
                  </a:cubicBezTo>
                  <a:cubicBezTo>
                    <a:pt x="2420" y="370"/>
                    <a:pt x="2426" y="358"/>
                    <a:pt x="2432" y="346"/>
                  </a:cubicBezTo>
                  <a:cubicBezTo>
                    <a:pt x="2437" y="333"/>
                    <a:pt x="2443" y="321"/>
                    <a:pt x="2441" y="306"/>
                  </a:cubicBezTo>
                  <a:cubicBezTo>
                    <a:pt x="2441" y="303"/>
                    <a:pt x="2440" y="300"/>
                    <a:pt x="2439" y="298"/>
                  </a:cubicBezTo>
                  <a:cubicBezTo>
                    <a:pt x="2436" y="295"/>
                    <a:pt x="2433" y="295"/>
                    <a:pt x="2430" y="295"/>
                  </a:cubicBezTo>
                  <a:cubicBezTo>
                    <a:pt x="2423" y="297"/>
                    <a:pt x="2419" y="303"/>
                    <a:pt x="2415" y="310"/>
                  </a:cubicBezTo>
                  <a:cubicBezTo>
                    <a:pt x="2410" y="318"/>
                    <a:pt x="2405" y="325"/>
                    <a:pt x="2402" y="334"/>
                  </a:cubicBezTo>
                  <a:cubicBezTo>
                    <a:pt x="2396" y="349"/>
                    <a:pt x="2392" y="364"/>
                    <a:pt x="2387" y="379"/>
                  </a:cubicBezTo>
                  <a:cubicBezTo>
                    <a:pt x="2383" y="394"/>
                    <a:pt x="2374" y="420"/>
                    <a:pt x="2378" y="425"/>
                  </a:cubicBezTo>
                  <a:close/>
                  <a:moveTo>
                    <a:pt x="3481" y="1357"/>
                  </a:moveTo>
                  <a:cubicBezTo>
                    <a:pt x="3477" y="1355"/>
                    <a:pt x="3472" y="1357"/>
                    <a:pt x="3469" y="1361"/>
                  </a:cubicBezTo>
                  <a:cubicBezTo>
                    <a:pt x="3465" y="1366"/>
                    <a:pt x="3465" y="1375"/>
                    <a:pt x="3467" y="1382"/>
                  </a:cubicBezTo>
                  <a:cubicBezTo>
                    <a:pt x="3473" y="1403"/>
                    <a:pt x="3481" y="1423"/>
                    <a:pt x="3491" y="1442"/>
                  </a:cubicBezTo>
                  <a:cubicBezTo>
                    <a:pt x="3496" y="1451"/>
                    <a:pt x="3501" y="1460"/>
                    <a:pt x="3507" y="1468"/>
                  </a:cubicBezTo>
                  <a:cubicBezTo>
                    <a:pt x="3510" y="1473"/>
                    <a:pt x="3524" y="1497"/>
                    <a:pt x="3524" y="1487"/>
                  </a:cubicBezTo>
                  <a:cubicBezTo>
                    <a:pt x="3524" y="1475"/>
                    <a:pt x="3521" y="1462"/>
                    <a:pt x="3518" y="1451"/>
                  </a:cubicBezTo>
                  <a:cubicBezTo>
                    <a:pt x="3515" y="1434"/>
                    <a:pt x="3510" y="1416"/>
                    <a:pt x="3505" y="1400"/>
                  </a:cubicBezTo>
                  <a:cubicBezTo>
                    <a:pt x="3500" y="1385"/>
                    <a:pt x="3495" y="1362"/>
                    <a:pt x="3481" y="1357"/>
                  </a:cubicBezTo>
                  <a:close/>
                  <a:moveTo>
                    <a:pt x="1226" y="1486"/>
                  </a:moveTo>
                  <a:cubicBezTo>
                    <a:pt x="1229" y="1490"/>
                    <a:pt x="1239" y="1475"/>
                    <a:pt x="1244" y="1467"/>
                  </a:cubicBezTo>
                  <a:cubicBezTo>
                    <a:pt x="1250" y="1460"/>
                    <a:pt x="1256" y="1451"/>
                    <a:pt x="1261" y="1443"/>
                  </a:cubicBezTo>
                  <a:cubicBezTo>
                    <a:pt x="1268" y="1432"/>
                    <a:pt x="1274" y="1420"/>
                    <a:pt x="1280" y="1407"/>
                  </a:cubicBezTo>
                  <a:cubicBezTo>
                    <a:pt x="1285" y="1395"/>
                    <a:pt x="1291" y="1382"/>
                    <a:pt x="1289" y="1367"/>
                  </a:cubicBezTo>
                  <a:cubicBezTo>
                    <a:pt x="1289" y="1364"/>
                    <a:pt x="1288" y="1361"/>
                    <a:pt x="1287" y="1359"/>
                  </a:cubicBezTo>
                  <a:cubicBezTo>
                    <a:pt x="1284" y="1356"/>
                    <a:pt x="1281" y="1356"/>
                    <a:pt x="1278" y="1357"/>
                  </a:cubicBezTo>
                  <a:cubicBezTo>
                    <a:pt x="1271" y="1359"/>
                    <a:pt x="1267" y="1365"/>
                    <a:pt x="1263" y="1371"/>
                  </a:cubicBezTo>
                  <a:cubicBezTo>
                    <a:pt x="1258" y="1379"/>
                    <a:pt x="1253" y="1387"/>
                    <a:pt x="1250" y="1396"/>
                  </a:cubicBezTo>
                  <a:cubicBezTo>
                    <a:pt x="1244" y="1410"/>
                    <a:pt x="1240" y="1425"/>
                    <a:pt x="1235" y="1441"/>
                  </a:cubicBezTo>
                  <a:cubicBezTo>
                    <a:pt x="1231" y="1455"/>
                    <a:pt x="1222" y="1482"/>
                    <a:pt x="1226" y="1486"/>
                  </a:cubicBezTo>
                  <a:close/>
                  <a:moveTo>
                    <a:pt x="3459" y="763"/>
                  </a:moveTo>
                  <a:cubicBezTo>
                    <a:pt x="3470" y="793"/>
                    <a:pt x="3490" y="812"/>
                    <a:pt x="3510" y="829"/>
                  </a:cubicBezTo>
                  <a:cubicBezTo>
                    <a:pt x="3512" y="831"/>
                    <a:pt x="3514" y="832"/>
                    <a:pt x="3516" y="833"/>
                  </a:cubicBezTo>
                  <a:cubicBezTo>
                    <a:pt x="3517" y="833"/>
                    <a:pt x="3518" y="833"/>
                    <a:pt x="3518" y="833"/>
                  </a:cubicBezTo>
                  <a:cubicBezTo>
                    <a:pt x="3520" y="833"/>
                    <a:pt x="3521" y="832"/>
                    <a:pt x="3522" y="831"/>
                  </a:cubicBezTo>
                  <a:cubicBezTo>
                    <a:pt x="3526" y="826"/>
                    <a:pt x="3520" y="813"/>
                    <a:pt x="3519" y="808"/>
                  </a:cubicBezTo>
                  <a:cubicBezTo>
                    <a:pt x="3515" y="800"/>
                    <a:pt x="3511" y="792"/>
                    <a:pt x="3507" y="784"/>
                  </a:cubicBezTo>
                  <a:cubicBezTo>
                    <a:pt x="3501" y="771"/>
                    <a:pt x="3494" y="757"/>
                    <a:pt x="3485" y="746"/>
                  </a:cubicBezTo>
                  <a:cubicBezTo>
                    <a:pt x="3482" y="741"/>
                    <a:pt x="3478" y="736"/>
                    <a:pt x="3473" y="734"/>
                  </a:cubicBezTo>
                  <a:cubicBezTo>
                    <a:pt x="3468" y="733"/>
                    <a:pt x="3462" y="734"/>
                    <a:pt x="3459" y="740"/>
                  </a:cubicBezTo>
                  <a:cubicBezTo>
                    <a:pt x="3457" y="743"/>
                    <a:pt x="3456" y="747"/>
                    <a:pt x="3457" y="751"/>
                  </a:cubicBezTo>
                  <a:cubicBezTo>
                    <a:pt x="3457" y="756"/>
                    <a:pt x="3458" y="759"/>
                    <a:pt x="3459" y="763"/>
                  </a:cubicBezTo>
                  <a:close/>
                  <a:moveTo>
                    <a:pt x="3507" y="57"/>
                  </a:moveTo>
                  <a:cubicBezTo>
                    <a:pt x="3510" y="61"/>
                    <a:pt x="3524" y="86"/>
                    <a:pt x="3524" y="75"/>
                  </a:cubicBezTo>
                  <a:cubicBezTo>
                    <a:pt x="3524" y="64"/>
                    <a:pt x="3521" y="51"/>
                    <a:pt x="3518" y="40"/>
                  </a:cubicBezTo>
                  <a:cubicBezTo>
                    <a:pt x="3515" y="26"/>
                    <a:pt x="3512" y="13"/>
                    <a:pt x="3508" y="0"/>
                  </a:cubicBezTo>
                  <a:cubicBezTo>
                    <a:pt x="3477" y="0"/>
                    <a:pt x="3477" y="0"/>
                    <a:pt x="3477" y="0"/>
                  </a:cubicBezTo>
                  <a:cubicBezTo>
                    <a:pt x="3481" y="11"/>
                    <a:pt x="3486" y="21"/>
                    <a:pt x="3491" y="31"/>
                  </a:cubicBezTo>
                  <a:cubicBezTo>
                    <a:pt x="3496" y="40"/>
                    <a:pt x="3501" y="49"/>
                    <a:pt x="3507" y="57"/>
                  </a:cubicBezTo>
                  <a:close/>
                  <a:moveTo>
                    <a:pt x="2378" y="1133"/>
                  </a:moveTo>
                  <a:cubicBezTo>
                    <a:pt x="2381" y="1137"/>
                    <a:pt x="2391" y="1122"/>
                    <a:pt x="2396" y="1115"/>
                  </a:cubicBezTo>
                  <a:cubicBezTo>
                    <a:pt x="2402" y="1107"/>
                    <a:pt x="2408" y="1099"/>
                    <a:pt x="2413" y="1090"/>
                  </a:cubicBezTo>
                  <a:cubicBezTo>
                    <a:pt x="2420" y="1079"/>
                    <a:pt x="2426" y="1067"/>
                    <a:pt x="2432" y="1054"/>
                  </a:cubicBezTo>
                  <a:cubicBezTo>
                    <a:pt x="2437" y="1042"/>
                    <a:pt x="2443" y="1029"/>
                    <a:pt x="2441" y="1015"/>
                  </a:cubicBezTo>
                  <a:cubicBezTo>
                    <a:pt x="2441" y="1011"/>
                    <a:pt x="2440" y="1008"/>
                    <a:pt x="2439" y="1006"/>
                  </a:cubicBezTo>
                  <a:cubicBezTo>
                    <a:pt x="2436" y="1003"/>
                    <a:pt x="2433" y="1003"/>
                    <a:pt x="2430" y="1004"/>
                  </a:cubicBezTo>
                  <a:cubicBezTo>
                    <a:pt x="2423" y="1006"/>
                    <a:pt x="2419" y="1012"/>
                    <a:pt x="2415" y="1019"/>
                  </a:cubicBezTo>
                  <a:cubicBezTo>
                    <a:pt x="2410" y="1026"/>
                    <a:pt x="2405" y="1034"/>
                    <a:pt x="2402" y="1043"/>
                  </a:cubicBezTo>
                  <a:cubicBezTo>
                    <a:pt x="2396" y="1058"/>
                    <a:pt x="2392" y="1073"/>
                    <a:pt x="2387" y="1088"/>
                  </a:cubicBezTo>
                  <a:cubicBezTo>
                    <a:pt x="2383" y="1103"/>
                    <a:pt x="2374" y="1129"/>
                    <a:pt x="2378" y="1133"/>
                  </a:cubicBezTo>
                  <a:close/>
                  <a:moveTo>
                    <a:pt x="3481" y="651"/>
                  </a:moveTo>
                  <a:cubicBezTo>
                    <a:pt x="3477" y="650"/>
                    <a:pt x="3472" y="651"/>
                    <a:pt x="3469" y="655"/>
                  </a:cubicBezTo>
                  <a:cubicBezTo>
                    <a:pt x="3465" y="661"/>
                    <a:pt x="3465" y="669"/>
                    <a:pt x="3467" y="676"/>
                  </a:cubicBezTo>
                  <a:cubicBezTo>
                    <a:pt x="3473" y="697"/>
                    <a:pt x="3481" y="718"/>
                    <a:pt x="3491" y="736"/>
                  </a:cubicBezTo>
                  <a:cubicBezTo>
                    <a:pt x="3496" y="745"/>
                    <a:pt x="3501" y="754"/>
                    <a:pt x="3507" y="763"/>
                  </a:cubicBezTo>
                  <a:cubicBezTo>
                    <a:pt x="3510" y="767"/>
                    <a:pt x="3524" y="791"/>
                    <a:pt x="3524" y="781"/>
                  </a:cubicBezTo>
                  <a:cubicBezTo>
                    <a:pt x="3524" y="769"/>
                    <a:pt x="3521" y="757"/>
                    <a:pt x="3518" y="745"/>
                  </a:cubicBezTo>
                  <a:cubicBezTo>
                    <a:pt x="3515" y="728"/>
                    <a:pt x="3510" y="711"/>
                    <a:pt x="3505" y="694"/>
                  </a:cubicBezTo>
                  <a:cubicBezTo>
                    <a:pt x="3500" y="680"/>
                    <a:pt x="3495" y="656"/>
                    <a:pt x="3481" y="651"/>
                  </a:cubicBezTo>
                  <a:close/>
                  <a:moveTo>
                    <a:pt x="3459" y="58"/>
                  </a:moveTo>
                  <a:cubicBezTo>
                    <a:pt x="3470" y="87"/>
                    <a:pt x="3490" y="107"/>
                    <a:pt x="3510" y="124"/>
                  </a:cubicBezTo>
                  <a:cubicBezTo>
                    <a:pt x="3512" y="125"/>
                    <a:pt x="3514" y="127"/>
                    <a:pt x="3516" y="127"/>
                  </a:cubicBezTo>
                  <a:cubicBezTo>
                    <a:pt x="3517" y="128"/>
                    <a:pt x="3518" y="128"/>
                    <a:pt x="3518" y="128"/>
                  </a:cubicBezTo>
                  <a:cubicBezTo>
                    <a:pt x="3520" y="127"/>
                    <a:pt x="3521" y="127"/>
                    <a:pt x="3522" y="125"/>
                  </a:cubicBezTo>
                  <a:cubicBezTo>
                    <a:pt x="3526" y="121"/>
                    <a:pt x="3520" y="107"/>
                    <a:pt x="3519" y="102"/>
                  </a:cubicBezTo>
                  <a:cubicBezTo>
                    <a:pt x="3515" y="94"/>
                    <a:pt x="3511" y="86"/>
                    <a:pt x="3507" y="78"/>
                  </a:cubicBezTo>
                  <a:cubicBezTo>
                    <a:pt x="3501" y="65"/>
                    <a:pt x="3494" y="52"/>
                    <a:pt x="3485" y="40"/>
                  </a:cubicBezTo>
                  <a:cubicBezTo>
                    <a:pt x="3482" y="35"/>
                    <a:pt x="3478" y="31"/>
                    <a:pt x="3473" y="29"/>
                  </a:cubicBezTo>
                  <a:cubicBezTo>
                    <a:pt x="3468" y="27"/>
                    <a:pt x="3462" y="29"/>
                    <a:pt x="3459" y="34"/>
                  </a:cubicBezTo>
                  <a:cubicBezTo>
                    <a:pt x="3457" y="37"/>
                    <a:pt x="3456" y="42"/>
                    <a:pt x="3457" y="46"/>
                  </a:cubicBezTo>
                  <a:cubicBezTo>
                    <a:pt x="3457" y="50"/>
                    <a:pt x="3458" y="54"/>
                    <a:pt x="3459" y="58"/>
                  </a:cubicBezTo>
                  <a:close/>
                  <a:moveTo>
                    <a:pt x="2381" y="932"/>
                  </a:moveTo>
                  <a:cubicBezTo>
                    <a:pt x="2376" y="929"/>
                    <a:pt x="2369" y="931"/>
                    <a:pt x="2365" y="937"/>
                  </a:cubicBezTo>
                  <a:cubicBezTo>
                    <a:pt x="2361" y="942"/>
                    <a:pt x="2359" y="949"/>
                    <a:pt x="2358" y="956"/>
                  </a:cubicBezTo>
                  <a:cubicBezTo>
                    <a:pt x="2359" y="981"/>
                    <a:pt x="2362" y="1006"/>
                    <a:pt x="2365" y="1031"/>
                  </a:cubicBezTo>
                  <a:cubicBezTo>
                    <a:pt x="2367" y="1041"/>
                    <a:pt x="2368" y="1051"/>
                    <a:pt x="2370" y="1061"/>
                  </a:cubicBezTo>
                  <a:cubicBezTo>
                    <a:pt x="2371" y="1064"/>
                    <a:pt x="2374" y="1082"/>
                    <a:pt x="2378" y="1074"/>
                  </a:cubicBezTo>
                  <a:cubicBezTo>
                    <a:pt x="2380" y="1069"/>
                    <a:pt x="2381" y="1063"/>
                    <a:pt x="2382" y="1058"/>
                  </a:cubicBezTo>
                  <a:cubicBezTo>
                    <a:pt x="2384" y="1048"/>
                    <a:pt x="2385" y="1038"/>
                    <a:pt x="2386" y="1028"/>
                  </a:cubicBezTo>
                  <a:cubicBezTo>
                    <a:pt x="2389" y="1011"/>
                    <a:pt x="2390" y="994"/>
                    <a:pt x="2391" y="977"/>
                  </a:cubicBezTo>
                  <a:cubicBezTo>
                    <a:pt x="2392" y="963"/>
                    <a:pt x="2393" y="940"/>
                    <a:pt x="2381" y="932"/>
                  </a:cubicBezTo>
                  <a:close/>
                  <a:moveTo>
                    <a:pt x="2307" y="1116"/>
                  </a:moveTo>
                  <a:cubicBezTo>
                    <a:pt x="2318" y="1145"/>
                    <a:pt x="2338" y="1165"/>
                    <a:pt x="2358" y="1182"/>
                  </a:cubicBezTo>
                  <a:cubicBezTo>
                    <a:pt x="2360" y="1184"/>
                    <a:pt x="2362" y="1185"/>
                    <a:pt x="2364" y="1186"/>
                  </a:cubicBezTo>
                  <a:cubicBezTo>
                    <a:pt x="2365" y="1186"/>
                    <a:pt x="2366" y="1186"/>
                    <a:pt x="2366" y="1186"/>
                  </a:cubicBezTo>
                  <a:cubicBezTo>
                    <a:pt x="2368" y="1186"/>
                    <a:pt x="2369" y="1185"/>
                    <a:pt x="2370" y="1184"/>
                  </a:cubicBezTo>
                  <a:cubicBezTo>
                    <a:pt x="2374" y="1179"/>
                    <a:pt x="2368" y="1166"/>
                    <a:pt x="2367" y="1161"/>
                  </a:cubicBezTo>
                  <a:cubicBezTo>
                    <a:pt x="2363" y="1152"/>
                    <a:pt x="2359" y="1145"/>
                    <a:pt x="2355" y="1137"/>
                  </a:cubicBezTo>
                  <a:cubicBezTo>
                    <a:pt x="2349" y="1123"/>
                    <a:pt x="2342" y="1110"/>
                    <a:pt x="2333" y="1098"/>
                  </a:cubicBezTo>
                  <a:cubicBezTo>
                    <a:pt x="2330" y="1093"/>
                    <a:pt x="2326" y="1089"/>
                    <a:pt x="2321" y="1087"/>
                  </a:cubicBezTo>
                  <a:cubicBezTo>
                    <a:pt x="2316" y="1085"/>
                    <a:pt x="2310" y="1087"/>
                    <a:pt x="2307" y="1092"/>
                  </a:cubicBezTo>
                  <a:cubicBezTo>
                    <a:pt x="2305" y="1096"/>
                    <a:pt x="2304" y="1100"/>
                    <a:pt x="2305" y="1104"/>
                  </a:cubicBezTo>
                  <a:cubicBezTo>
                    <a:pt x="2305" y="1108"/>
                    <a:pt x="2306" y="1112"/>
                    <a:pt x="2307" y="1116"/>
                  </a:cubicBezTo>
                  <a:close/>
                  <a:moveTo>
                    <a:pt x="1226" y="75"/>
                  </a:moveTo>
                  <a:cubicBezTo>
                    <a:pt x="1229" y="79"/>
                    <a:pt x="1239" y="63"/>
                    <a:pt x="1244" y="56"/>
                  </a:cubicBezTo>
                  <a:cubicBezTo>
                    <a:pt x="1250" y="48"/>
                    <a:pt x="1256" y="40"/>
                    <a:pt x="1261" y="32"/>
                  </a:cubicBezTo>
                  <a:cubicBezTo>
                    <a:pt x="1267" y="22"/>
                    <a:pt x="1273" y="11"/>
                    <a:pt x="1278" y="0"/>
                  </a:cubicBezTo>
                  <a:cubicBezTo>
                    <a:pt x="1244" y="0"/>
                    <a:pt x="1244" y="0"/>
                    <a:pt x="1244" y="0"/>
                  </a:cubicBezTo>
                  <a:cubicBezTo>
                    <a:pt x="1241" y="10"/>
                    <a:pt x="1238" y="20"/>
                    <a:pt x="1235" y="29"/>
                  </a:cubicBezTo>
                  <a:cubicBezTo>
                    <a:pt x="1231" y="44"/>
                    <a:pt x="1222" y="71"/>
                    <a:pt x="1226" y="75"/>
                  </a:cubicBezTo>
                  <a:close/>
                  <a:moveTo>
                    <a:pt x="1229" y="1285"/>
                  </a:moveTo>
                  <a:cubicBezTo>
                    <a:pt x="1224" y="1282"/>
                    <a:pt x="1217" y="1284"/>
                    <a:pt x="1213" y="1289"/>
                  </a:cubicBezTo>
                  <a:cubicBezTo>
                    <a:pt x="1209" y="1294"/>
                    <a:pt x="1207" y="1302"/>
                    <a:pt x="1206" y="1309"/>
                  </a:cubicBezTo>
                  <a:cubicBezTo>
                    <a:pt x="1207" y="1334"/>
                    <a:pt x="1210" y="1359"/>
                    <a:pt x="1213" y="1384"/>
                  </a:cubicBezTo>
                  <a:cubicBezTo>
                    <a:pt x="1215" y="1394"/>
                    <a:pt x="1216" y="1404"/>
                    <a:pt x="1218" y="1413"/>
                  </a:cubicBezTo>
                  <a:cubicBezTo>
                    <a:pt x="1219" y="1416"/>
                    <a:pt x="1222" y="1435"/>
                    <a:pt x="1226" y="1427"/>
                  </a:cubicBezTo>
                  <a:cubicBezTo>
                    <a:pt x="1228" y="1422"/>
                    <a:pt x="1229" y="1416"/>
                    <a:pt x="1230" y="1411"/>
                  </a:cubicBezTo>
                  <a:cubicBezTo>
                    <a:pt x="1232" y="1401"/>
                    <a:pt x="1233" y="1391"/>
                    <a:pt x="1234" y="1381"/>
                  </a:cubicBezTo>
                  <a:cubicBezTo>
                    <a:pt x="1237" y="1364"/>
                    <a:pt x="1238" y="1347"/>
                    <a:pt x="1239" y="1330"/>
                  </a:cubicBezTo>
                  <a:cubicBezTo>
                    <a:pt x="1240" y="1315"/>
                    <a:pt x="1241" y="1293"/>
                    <a:pt x="1229" y="1285"/>
                  </a:cubicBezTo>
                  <a:close/>
                  <a:moveTo>
                    <a:pt x="2307" y="408"/>
                  </a:moveTo>
                  <a:cubicBezTo>
                    <a:pt x="2318" y="437"/>
                    <a:pt x="2338" y="457"/>
                    <a:pt x="2358" y="474"/>
                  </a:cubicBezTo>
                  <a:cubicBezTo>
                    <a:pt x="2360" y="475"/>
                    <a:pt x="2362" y="477"/>
                    <a:pt x="2364" y="477"/>
                  </a:cubicBezTo>
                  <a:cubicBezTo>
                    <a:pt x="2365" y="478"/>
                    <a:pt x="2366" y="478"/>
                    <a:pt x="2366" y="477"/>
                  </a:cubicBezTo>
                  <a:cubicBezTo>
                    <a:pt x="2368" y="477"/>
                    <a:pt x="2369" y="477"/>
                    <a:pt x="2370" y="475"/>
                  </a:cubicBezTo>
                  <a:cubicBezTo>
                    <a:pt x="2374" y="470"/>
                    <a:pt x="2368" y="457"/>
                    <a:pt x="2367" y="452"/>
                  </a:cubicBezTo>
                  <a:cubicBezTo>
                    <a:pt x="2363" y="444"/>
                    <a:pt x="2359" y="436"/>
                    <a:pt x="2355" y="428"/>
                  </a:cubicBezTo>
                  <a:cubicBezTo>
                    <a:pt x="2349" y="415"/>
                    <a:pt x="2342" y="402"/>
                    <a:pt x="2333" y="390"/>
                  </a:cubicBezTo>
                  <a:cubicBezTo>
                    <a:pt x="2330" y="385"/>
                    <a:pt x="2326" y="380"/>
                    <a:pt x="2321" y="379"/>
                  </a:cubicBezTo>
                  <a:cubicBezTo>
                    <a:pt x="2316" y="377"/>
                    <a:pt x="2310" y="379"/>
                    <a:pt x="2307" y="384"/>
                  </a:cubicBezTo>
                  <a:cubicBezTo>
                    <a:pt x="2305" y="387"/>
                    <a:pt x="2304" y="392"/>
                    <a:pt x="2305" y="396"/>
                  </a:cubicBezTo>
                  <a:cubicBezTo>
                    <a:pt x="2305" y="400"/>
                    <a:pt x="2306" y="404"/>
                    <a:pt x="2307" y="408"/>
                  </a:cubicBezTo>
                  <a:close/>
                  <a:moveTo>
                    <a:pt x="2370" y="352"/>
                  </a:moveTo>
                  <a:cubicBezTo>
                    <a:pt x="2371" y="355"/>
                    <a:pt x="2374" y="374"/>
                    <a:pt x="2378" y="366"/>
                  </a:cubicBezTo>
                  <a:cubicBezTo>
                    <a:pt x="2380" y="361"/>
                    <a:pt x="2381" y="355"/>
                    <a:pt x="2382" y="350"/>
                  </a:cubicBezTo>
                  <a:cubicBezTo>
                    <a:pt x="2384" y="340"/>
                    <a:pt x="2385" y="329"/>
                    <a:pt x="2386" y="319"/>
                  </a:cubicBezTo>
                  <a:cubicBezTo>
                    <a:pt x="2389" y="302"/>
                    <a:pt x="2390" y="285"/>
                    <a:pt x="2391" y="268"/>
                  </a:cubicBezTo>
                  <a:cubicBezTo>
                    <a:pt x="2392" y="254"/>
                    <a:pt x="2393" y="231"/>
                    <a:pt x="2381" y="224"/>
                  </a:cubicBezTo>
                  <a:cubicBezTo>
                    <a:pt x="2376" y="221"/>
                    <a:pt x="2369" y="223"/>
                    <a:pt x="2365" y="228"/>
                  </a:cubicBezTo>
                  <a:cubicBezTo>
                    <a:pt x="2361" y="233"/>
                    <a:pt x="2359" y="240"/>
                    <a:pt x="2358" y="248"/>
                  </a:cubicBezTo>
                  <a:cubicBezTo>
                    <a:pt x="2359" y="273"/>
                    <a:pt x="2362" y="298"/>
                    <a:pt x="2365" y="323"/>
                  </a:cubicBezTo>
                  <a:cubicBezTo>
                    <a:pt x="2367" y="333"/>
                    <a:pt x="2368" y="342"/>
                    <a:pt x="2370" y="352"/>
                  </a:cubicBezTo>
                  <a:close/>
                  <a:moveTo>
                    <a:pt x="3" y="1116"/>
                  </a:moveTo>
                  <a:cubicBezTo>
                    <a:pt x="14" y="1145"/>
                    <a:pt x="34" y="1165"/>
                    <a:pt x="54" y="1182"/>
                  </a:cubicBezTo>
                  <a:cubicBezTo>
                    <a:pt x="56" y="1184"/>
                    <a:pt x="58" y="1185"/>
                    <a:pt x="60" y="1186"/>
                  </a:cubicBezTo>
                  <a:cubicBezTo>
                    <a:pt x="61" y="1186"/>
                    <a:pt x="62" y="1186"/>
                    <a:pt x="63" y="1186"/>
                  </a:cubicBezTo>
                  <a:cubicBezTo>
                    <a:pt x="64" y="1186"/>
                    <a:pt x="65" y="1185"/>
                    <a:pt x="66" y="1184"/>
                  </a:cubicBezTo>
                  <a:cubicBezTo>
                    <a:pt x="70" y="1179"/>
                    <a:pt x="64" y="1166"/>
                    <a:pt x="63" y="1161"/>
                  </a:cubicBezTo>
                  <a:cubicBezTo>
                    <a:pt x="59" y="1152"/>
                    <a:pt x="55" y="1145"/>
                    <a:pt x="51" y="1137"/>
                  </a:cubicBezTo>
                  <a:cubicBezTo>
                    <a:pt x="45" y="1123"/>
                    <a:pt x="38" y="1110"/>
                    <a:pt x="29" y="1098"/>
                  </a:cubicBezTo>
                  <a:cubicBezTo>
                    <a:pt x="26" y="1093"/>
                    <a:pt x="22" y="1089"/>
                    <a:pt x="17" y="1087"/>
                  </a:cubicBezTo>
                  <a:cubicBezTo>
                    <a:pt x="12" y="1085"/>
                    <a:pt x="6" y="1087"/>
                    <a:pt x="3" y="1092"/>
                  </a:cubicBezTo>
                  <a:cubicBezTo>
                    <a:pt x="1" y="1096"/>
                    <a:pt x="0" y="1100"/>
                    <a:pt x="1" y="1104"/>
                  </a:cubicBezTo>
                  <a:cubicBezTo>
                    <a:pt x="1" y="1108"/>
                    <a:pt x="2" y="1112"/>
                    <a:pt x="3" y="1116"/>
                  </a:cubicBezTo>
                  <a:close/>
                  <a:moveTo>
                    <a:pt x="2353" y="1047"/>
                  </a:moveTo>
                  <a:cubicBezTo>
                    <a:pt x="2348" y="1032"/>
                    <a:pt x="2343" y="1009"/>
                    <a:pt x="2329" y="1004"/>
                  </a:cubicBezTo>
                  <a:cubicBezTo>
                    <a:pt x="2325" y="1003"/>
                    <a:pt x="2320" y="1004"/>
                    <a:pt x="2317" y="1008"/>
                  </a:cubicBezTo>
                  <a:cubicBezTo>
                    <a:pt x="2313" y="1014"/>
                    <a:pt x="2313" y="1022"/>
                    <a:pt x="2315" y="1029"/>
                  </a:cubicBezTo>
                  <a:cubicBezTo>
                    <a:pt x="2321" y="1050"/>
                    <a:pt x="2329" y="1070"/>
                    <a:pt x="2339" y="1089"/>
                  </a:cubicBezTo>
                  <a:cubicBezTo>
                    <a:pt x="2344" y="1098"/>
                    <a:pt x="2349" y="1107"/>
                    <a:pt x="2355" y="1116"/>
                  </a:cubicBezTo>
                  <a:cubicBezTo>
                    <a:pt x="2358" y="1120"/>
                    <a:pt x="2372" y="1144"/>
                    <a:pt x="2372" y="1134"/>
                  </a:cubicBezTo>
                  <a:cubicBezTo>
                    <a:pt x="2372" y="1122"/>
                    <a:pt x="2369" y="1109"/>
                    <a:pt x="2366" y="1098"/>
                  </a:cubicBezTo>
                  <a:cubicBezTo>
                    <a:pt x="2363" y="1081"/>
                    <a:pt x="2358" y="1064"/>
                    <a:pt x="2353" y="1047"/>
                  </a:cubicBezTo>
                  <a:close/>
                  <a:moveTo>
                    <a:pt x="142" y="1091"/>
                  </a:moveTo>
                  <a:cubicBezTo>
                    <a:pt x="142" y="1090"/>
                    <a:pt x="141" y="1090"/>
                    <a:pt x="141" y="1090"/>
                  </a:cubicBezTo>
                  <a:cubicBezTo>
                    <a:pt x="139" y="1089"/>
                    <a:pt x="136" y="1089"/>
                    <a:pt x="133" y="1090"/>
                  </a:cubicBezTo>
                  <a:cubicBezTo>
                    <a:pt x="120" y="1095"/>
                    <a:pt x="109" y="1110"/>
                    <a:pt x="100" y="1123"/>
                  </a:cubicBezTo>
                  <a:cubicBezTo>
                    <a:pt x="89" y="1140"/>
                    <a:pt x="73" y="1176"/>
                    <a:pt x="76" y="1182"/>
                  </a:cubicBezTo>
                  <a:cubicBezTo>
                    <a:pt x="79" y="1189"/>
                    <a:pt x="117" y="1164"/>
                    <a:pt x="132" y="1143"/>
                  </a:cubicBezTo>
                  <a:cubicBezTo>
                    <a:pt x="140" y="1132"/>
                    <a:pt x="155" y="1111"/>
                    <a:pt x="146" y="1095"/>
                  </a:cubicBezTo>
                  <a:cubicBezTo>
                    <a:pt x="145" y="1093"/>
                    <a:pt x="144" y="1092"/>
                    <a:pt x="142" y="1091"/>
                  </a:cubicBezTo>
                  <a:close/>
                  <a:moveTo>
                    <a:pt x="3510" y="1535"/>
                  </a:moveTo>
                  <a:cubicBezTo>
                    <a:pt x="3512" y="1536"/>
                    <a:pt x="3514" y="1538"/>
                    <a:pt x="3516" y="1539"/>
                  </a:cubicBezTo>
                  <a:cubicBezTo>
                    <a:pt x="3517" y="1539"/>
                    <a:pt x="3518" y="1539"/>
                    <a:pt x="3518" y="1539"/>
                  </a:cubicBezTo>
                  <a:cubicBezTo>
                    <a:pt x="3520" y="1539"/>
                    <a:pt x="3521" y="1538"/>
                    <a:pt x="3522" y="1537"/>
                  </a:cubicBezTo>
                  <a:cubicBezTo>
                    <a:pt x="3526" y="1532"/>
                    <a:pt x="3520" y="1518"/>
                    <a:pt x="3519" y="1514"/>
                  </a:cubicBezTo>
                  <a:cubicBezTo>
                    <a:pt x="3515" y="1505"/>
                    <a:pt x="3511" y="1497"/>
                    <a:pt x="3507" y="1490"/>
                  </a:cubicBezTo>
                  <a:cubicBezTo>
                    <a:pt x="3501" y="1476"/>
                    <a:pt x="3494" y="1463"/>
                    <a:pt x="3485" y="1451"/>
                  </a:cubicBezTo>
                  <a:cubicBezTo>
                    <a:pt x="3482" y="1446"/>
                    <a:pt x="3478" y="1442"/>
                    <a:pt x="3473" y="1440"/>
                  </a:cubicBezTo>
                  <a:cubicBezTo>
                    <a:pt x="3468" y="1438"/>
                    <a:pt x="3462" y="1440"/>
                    <a:pt x="3459" y="1445"/>
                  </a:cubicBezTo>
                  <a:cubicBezTo>
                    <a:pt x="3457" y="1448"/>
                    <a:pt x="3456" y="1453"/>
                    <a:pt x="3457" y="1457"/>
                  </a:cubicBezTo>
                  <a:cubicBezTo>
                    <a:pt x="3457" y="1461"/>
                    <a:pt x="3458" y="1465"/>
                    <a:pt x="3459" y="1469"/>
                  </a:cubicBezTo>
                  <a:cubicBezTo>
                    <a:pt x="3470" y="1498"/>
                    <a:pt x="3490" y="1518"/>
                    <a:pt x="3510" y="1535"/>
                  </a:cubicBezTo>
                  <a:close/>
                  <a:moveTo>
                    <a:pt x="2446" y="382"/>
                  </a:moveTo>
                  <a:cubicBezTo>
                    <a:pt x="2446" y="382"/>
                    <a:pt x="2445" y="382"/>
                    <a:pt x="2445" y="381"/>
                  </a:cubicBezTo>
                  <a:cubicBezTo>
                    <a:pt x="2443" y="380"/>
                    <a:pt x="2440" y="380"/>
                    <a:pt x="2437" y="381"/>
                  </a:cubicBezTo>
                  <a:cubicBezTo>
                    <a:pt x="2424" y="387"/>
                    <a:pt x="2413" y="401"/>
                    <a:pt x="2404" y="415"/>
                  </a:cubicBezTo>
                  <a:cubicBezTo>
                    <a:pt x="2392" y="432"/>
                    <a:pt x="2377" y="468"/>
                    <a:pt x="2380" y="474"/>
                  </a:cubicBezTo>
                  <a:cubicBezTo>
                    <a:pt x="2383" y="480"/>
                    <a:pt x="2421" y="455"/>
                    <a:pt x="2436" y="435"/>
                  </a:cubicBezTo>
                  <a:cubicBezTo>
                    <a:pt x="2444" y="424"/>
                    <a:pt x="2459" y="402"/>
                    <a:pt x="2450" y="386"/>
                  </a:cubicBezTo>
                  <a:cubicBezTo>
                    <a:pt x="2449" y="385"/>
                    <a:pt x="2448" y="383"/>
                    <a:pt x="2446" y="382"/>
                  </a:cubicBezTo>
                  <a:close/>
                  <a:moveTo>
                    <a:pt x="3473" y="2146"/>
                  </a:moveTo>
                  <a:cubicBezTo>
                    <a:pt x="3468" y="2144"/>
                    <a:pt x="3462" y="2145"/>
                    <a:pt x="3459" y="2151"/>
                  </a:cubicBezTo>
                  <a:cubicBezTo>
                    <a:pt x="3458" y="2153"/>
                    <a:pt x="3457" y="2156"/>
                    <a:pt x="3457" y="2158"/>
                  </a:cubicBezTo>
                  <a:cubicBezTo>
                    <a:pt x="3487" y="2158"/>
                    <a:pt x="3487" y="2158"/>
                    <a:pt x="3487" y="2158"/>
                  </a:cubicBezTo>
                  <a:cubicBezTo>
                    <a:pt x="3486" y="2158"/>
                    <a:pt x="3486" y="2157"/>
                    <a:pt x="3485" y="2157"/>
                  </a:cubicBezTo>
                  <a:cubicBezTo>
                    <a:pt x="3482" y="2152"/>
                    <a:pt x="3478" y="2147"/>
                    <a:pt x="3473" y="2146"/>
                  </a:cubicBezTo>
                  <a:close/>
                  <a:moveTo>
                    <a:pt x="2446" y="1091"/>
                  </a:moveTo>
                  <a:cubicBezTo>
                    <a:pt x="2446" y="1090"/>
                    <a:pt x="2445" y="1090"/>
                    <a:pt x="2445" y="1090"/>
                  </a:cubicBezTo>
                  <a:cubicBezTo>
                    <a:pt x="2443" y="1089"/>
                    <a:pt x="2440" y="1089"/>
                    <a:pt x="2437" y="1090"/>
                  </a:cubicBezTo>
                  <a:cubicBezTo>
                    <a:pt x="2424" y="1095"/>
                    <a:pt x="2413" y="1110"/>
                    <a:pt x="2404" y="1123"/>
                  </a:cubicBezTo>
                  <a:cubicBezTo>
                    <a:pt x="2392" y="1140"/>
                    <a:pt x="2377" y="1176"/>
                    <a:pt x="2380" y="1182"/>
                  </a:cubicBezTo>
                  <a:cubicBezTo>
                    <a:pt x="2383" y="1189"/>
                    <a:pt x="2421" y="1164"/>
                    <a:pt x="2436" y="1143"/>
                  </a:cubicBezTo>
                  <a:cubicBezTo>
                    <a:pt x="2444" y="1132"/>
                    <a:pt x="2459" y="1111"/>
                    <a:pt x="2450" y="1095"/>
                  </a:cubicBezTo>
                  <a:cubicBezTo>
                    <a:pt x="2449" y="1093"/>
                    <a:pt x="2448" y="1092"/>
                    <a:pt x="2446" y="1091"/>
                  </a:cubicBezTo>
                  <a:close/>
                  <a:moveTo>
                    <a:pt x="3505" y="2105"/>
                  </a:moveTo>
                  <a:cubicBezTo>
                    <a:pt x="3500" y="2091"/>
                    <a:pt x="3495" y="2067"/>
                    <a:pt x="3481" y="2063"/>
                  </a:cubicBezTo>
                  <a:cubicBezTo>
                    <a:pt x="3477" y="2061"/>
                    <a:pt x="3472" y="2062"/>
                    <a:pt x="3469" y="2067"/>
                  </a:cubicBezTo>
                  <a:cubicBezTo>
                    <a:pt x="3465" y="2072"/>
                    <a:pt x="3465" y="2080"/>
                    <a:pt x="3467" y="2087"/>
                  </a:cubicBezTo>
                  <a:cubicBezTo>
                    <a:pt x="3473" y="2108"/>
                    <a:pt x="3481" y="2129"/>
                    <a:pt x="3491" y="2147"/>
                  </a:cubicBezTo>
                  <a:cubicBezTo>
                    <a:pt x="3493" y="2151"/>
                    <a:pt x="3495" y="2155"/>
                    <a:pt x="3497" y="2158"/>
                  </a:cubicBezTo>
                  <a:cubicBezTo>
                    <a:pt x="3519" y="2158"/>
                    <a:pt x="3519" y="2158"/>
                    <a:pt x="3519" y="2158"/>
                  </a:cubicBezTo>
                  <a:cubicBezTo>
                    <a:pt x="3518" y="2158"/>
                    <a:pt x="3518" y="2157"/>
                    <a:pt x="3518" y="2156"/>
                  </a:cubicBezTo>
                  <a:cubicBezTo>
                    <a:pt x="3515" y="2139"/>
                    <a:pt x="3510" y="2122"/>
                    <a:pt x="3505" y="2105"/>
                  </a:cubicBezTo>
                  <a:close/>
                  <a:moveTo>
                    <a:pt x="2378" y="1778"/>
                  </a:moveTo>
                  <a:cubicBezTo>
                    <a:pt x="2380" y="1773"/>
                    <a:pt x="2381" y="1767"/>
                    <a:pt x="2382" y="1762"/>
                  </a:cubicBezTo>
                  <a:cubicBezTo>
                    <a:pt x="2384" y="1752"/>
                    <a:pt x="2385" y="1742"/>
                    <a:pt x="2386" y="1731"/>
                  </a:cubicBezTo>
                  <a:cubicBezTo>
                    <a:pt x="2389" y="1715"/>
                    <a:pt x="2390" y="1698"/>
                    <a:pt x="2391" y="1680"/>
                  </a:cubicBezTo>
                  <a:cubicBezTo>
                    <a:pt x="2392" y="1666"/>
                    <a:pt x="2393" y="1643"/>
                    <a:pt x="2381" y="1636"/>
                  </a:cubicBezTo>
                  <a:cubicBezTo>
                    <a:pt x="2376" y="1633"/>
                    <a:pt x="2369" y="1635"/>
                    <a:pt x="2365" y="1640"/>
                  </a:cubicBezTo>
                  <a:cubicBezTo>
                    <a:pt x="2361" y="1645"/>
                    <a:pt x="2359" y="1653"/>
                    <a:pt x="2358" y="1660"/>
                  </a:cubicBezTo>
                  <a:cubicBezTo>
                    <a:pt x="2359" y="1685"/>
                    <a:pt x="2362" y="1710"/>
                    <a:pt x="2365" y="1735"/>
                  </a:cubicBezTo>
                  <a:cubicBezTo>
                    <a:pt x="2367" y="1745"/>
                    <a:pt x="2368" y="1755"/>
                    <a:pt x="2370" y="1764"/>
                  </a:cubicBezTo>
                  <a:cubicBezTo>
                    <a:pt x="2371" y="1767"/>
                    <a:pt x="2374" y="1786"/>
                    <a:pt x="2378" y="1778"/>
                  </a:cubicBezTo>
                  <a:close/>
                  <a:moveTo>
                    <a:pt x="2446" y="1794"/>
                  </a:moveTo>
                  <a:cubicBezTo>
                    <a:pt x="2446" y="1794"/>
                    <a:pt x="2445" y="1794"/>
                    <a:pt x="2445" y="1794"/>
                  </a:cubicBezTo>
                  <a:cubicBezTo>
                    <a:pt x="2443" y="1792"/>
                    <a:pt x="2440" y="1793"/>
                    <a:pt x="2437" y="1794"/>
                  </a:cubicBezTo>
                  <a:cubicBezTo>
                    <a:pt x="2424" y="1799"/>
                    <a:pt x="2413" y="1813"/>
                    <a:pt x="2404" y="1827"/>
                  </a:cubicBezTo>
                  <a:cubicBezTo>
                    <a:pt x="2392" y="1844"/>
                    <a:pt x="2377" y="1880"/>
                    <a:pt x="2380" y="1886"/>
                  </a:cubicBezTo>
                  <a:cubicBezTo>
                    <a:pt x="2383" y="1892"/>
                    <a:pt x="2421" y="1868"/>
                    <a:pt x="2436" y="1847"/>
                  </a:cubicBezTo>
                  <a:cubicBezTo>
                    <a:pt x="2444" y="1836"/>
                    <a:pt x="2459" y="1814"/>
                    <a:pt x="2450" y="1799"/>
                  </a:cubicBezTo>
                  <a:cubicBezTo>
                    <a:pt x="2449" y="1797"/>
                    <a:pt x="2448" y="1795"/>
                    <a:pt x="2446" y="1794"/>
                  </a:cubicBezTo>
                  <a:close/>
                  <a:moveTo>
                    <a:pt x="2396" y="1818"/>
                  </a:moveTo>
                  <a:cubicBezTo>
                    <a:pt x="2402" y="1810"/>
                    <a:pt x="2408" y="1802"/>
                    <a:pt x="2413" y="1794"/>
                  </a:cubicBezTo>
                  <a:cubicBezTo>
                    <a:pt x="2420" y="1782"/>
                    <a:pt x="2426" y="1770"/>
                    <a:pt x="2432" y="1758"/>
                  </a:cubicBezTo>
                  <a:cubicBezTo>
                    <a:pt x="2437" y="1745"/>
                    <a:pt x="2443" y="1733"/>
                    <a:pt x="2441" y="1718"/>
                  </a:cubicBezTo>
                  <a:cubicBezTo>
                    <a:pt x="2441" y="1715"/>
                    <a:pt x="2440" y="1712"/>
                    <a:pt x="2439" y="1710"/>
                  </a:cubicBezTo>
                  <a:cubicBezTo>
                    <a:pt x="2436" y="1707"/>
                    <a:pt x="2433" y="1707"/>
                    <a:pt x="2430" y="1708"/>
                  </a:cubicBezTo>
                  <a:cubicBezTo>
                    <a:pt x="2423" y="1710"/>
                    <a:pt x="2419" y="1716"/>
                    <a:pt x="2415" y="1722"/>
                  </a:cubicBezTo>
                  <a:cubicBezTo>
                    <a:pt x="2410" y="1730"/>
                    <a:pt x="2405" y="1738"/>
                    <a:pt x="2402" y="1746"/>
                  </a:cubicBezTo>
                  <a:cubicBezTo>
                    <a:pt x="2396" y="1761"/>
                    <a:pt x="2392" y="1776"/>
                    <a:pt x="2387" y="1792"/>
                  </a:cubicBezTo>
                  <a:cubicBezTo>
                    <a:pt x="2383" y="1806"/>
                    <a:pt x="2374" y="1833"/>
                    <a:pt x="2378" y="1837"/>
                  </a:cubicBezTo>
                  <a:cubicBezTo>
                    <a:pt x="2381" y="1841"/>
                    <a:pt x="2391" y="1826"/>
                    <a:pt x="2396" y="1818"/>
                  </a:cubicBezTo>
                  <a:close/>
                  <a:moveTo>
                    <a:pt x="3517" y="584"/>
                  </a:moveTo>
                  <a:cubicBezTo>
                    <a:pt x="3513" y="589"/>
                    <a:pt x="3511" y="596"/>
                    <a:pt x="3510" y="603"/>
                  </a:cubicBezTo>
                  <a:cubicBezTo>
                    <a:pt x="3511" y="629"/>
                    <a:pt x="3514" y="653"/>
                    <a:pt x="3517" y="678"/>
                  </a:cubicBezTo>
                  <a:cubicBezTo>
                    <a:pt x="3519" y="688"/>
                    <a:pt x="3520" y="698"/>
                    <a:pt x="3522" y="708"/>
                  </a:cubicBezTo>
                  <a:cubicBezTo>
                    <a:pt x="3523" y="711"/>
                    <a:pt x="3526" y="729"/>
                    <a:pt x="3530" y="721"/>
                  </a:cubicBezTo>
                  <a:cubicBezTo>
                    <a:pt x="3530" y="721"/>
                    <a:pt x="3530" y="720"/>
                    <a:pt x="3531" y="719"/>
                  </a:cubicBezTo>
                  <a:cubicBezTo>
                    <a:pt x="3531" y="579"/>
                    <a:pt x="3531" y="579"/>
                    <a:pt x="3531" y="579"/>
                  </a:cubicBezTo>
                  <a:cubicBezTo>
                    <a:pt x="3526" y="577"/>
                    <a:pt x="3521" y="579"/>
                    <a:pt x="3517" y="584"/>
                  </a:cubicBezTo>
                  <a:close/>
                  <a:moveTo>
                    <a:pt x="3517" y="1995"/>
                  </a:moveTo>
                  <a:cubicBezTo>
                    <a:pt x="3513" y="2000"/>
                    <a:pt x="3511" y="2007"/>
                    <a:pt x="3510" y="2015"/>
                  </a:cubicBezTo>
                  <a:cubicBezTo>
                    <a:pt x="3511" y="2040"/>
                    <a:pt x="3514" y="2065"/>
                    <a:pt x="3517" y="2089"/>
                  </a:cubicBezTo>
                  <a:cubicBezTo>
                    <a:pt x="3519" y="2099"/>
                    <a:pt x="3520" y="2109"/>
                    <a:pt x="3522" y="2119"/>
                  </a:cubicBezTo>
                  <a:cubicBezTo>
                    <a:pt x="3523" y="2122"/>
                    <a:pt x="3526" y="2140"/>
                    <a:pt x="3530" y="2132"/>
                  </a:cubicBezTo>
                  <a:cubicBezTo>
                    <a:pt x="3530" y="2132"/>
                    <a:pt x="3530" y="2131"/>
                    <a:pt x="3531" y="2131"/>
                  </a:cubicBezTo>
                  <a:cubicBezTo>
                    <a:pt x="3531" y="1990"/>
                    <a:pt x="3531" y="1990"/>
                    <a:pt x="3531" y="1990"/>
                  </a:cubicBezTo>
                  <a:cubicBezTo>
                    <a:pt x="3526" y="1988"/>
                    <a:pt x="3521" y="1991"/>
                    <a:pt x="3517" y="1995"/>
                  </a:cubicBezTo>
                  <a:close/>
                  <a:moveTo>
                    <a:pt x="3522" y="0"/>
                  </a:moveTo>
                  <a:cubicBezTo>
                    <a:pt x="3522" y="1"/>
                    <a:pt x="3522" y="2"/>
                    <a:pt x="3522" y="2"/>
                  </a:cubicBezTo>
                  <a:cubicBezTo>
                    <a:pt x="3523" y="5"/>
                    <a:pt x="3526" y="24"/>
                    <a:pt x="3530" y="16"/>
                  </a:cubicBezTo>
                  <a:cubicBezTo>
                    <a:pt x="3530" y="15"/>
                    <a:pt x="3530" y="14"/>
                    <a:pt x="3531" y="14"/>
                  </a:cubicBezTo>
                  <a:cubicBezTo>
                    <a:pt x="3531" y="0"/>
                    <a:pt x="3531" y="0"/>
                    <a:pt x="3531" y="0"/>
                  </a:cubicBezTo>
                  <a:lnTo>
                    <a:pt x="3522" y="0"/>
                  </a:lnTo>
                  <a:close/>
                  <a:moveTo>
                    <a:pt x="51" y="1840"/>
                  </a:moveTo>
                  <a:cubicBezTo>
                    <a:pt x="45" y="1827"/>
                    <a:pt x="38" y="1814"/>
                    <a:pt x="29" y="1802"/>
                  </a:cubicBezTo>
                  <a:cubicBezTo>
                    <a:pt x="26" y="1797"/>
                    <a:pt x="22" y="1793"/>
                    <a:pt x="17" y="1791"/>
                  </a:cubicBezTo>
                  <a:cubicBezTo>
                    <a:pt x="12" y="1789"/>
                    <a:pt x="6" y="1791"/>
                    <a:pt x="3" y="1796"/>
                  </a:cubicBezTo>
                  <a:cubicBezTo>
                    <a:pt x="1" y="1799"/>
                    <a:pt x="0" y="1804"/>
                    <a:pt x="1" y="1808"/>
                  </a:cubicBezTo>
                  <a:cubicBezTo>
                    <a:pt x="1" y="1812"/>
                    <a:pt x="2" y="1816"/>
                    <a:pt x="3" y="1820"/>
                  </a:cubicBezTo>
                  <a:cubicBezTo>
                    <a:pt x="14" y="1849"/>
                    <a:pt x="34" y="1869"/>
                    <a:pt x="54" y="1886"/>
                  </a:cubicBezTo>
                  <a:cubicBezTo>
                    <a:pt x="56" y="1887"/>
                    <a:pt x="58" y="1889"/>
                    <a:pt x="60" y="1889"/>
                  </a:cubicBezTo>
                  <a:cubicBezTo>
                    <a:pt x="61" y="1890"/>
                    <a:pt x="62" y="1890"/>
                    <a:pt x="63" y="1890"/>
                  </a:cubicBezTo>
                  <a:cubicBezTo>
                    <a:pt x="64" y="1889"/>
                    <a:pt x="65" y="1889"/>
                    <a:pt x="66" y="1888"/>
                  </a:cubicBezTo>
                  <a:cubicBezTo>
                    <a:pt x="70" y="1883"/>
                    <a:pt x="64" y="1869"/>
                    <a:pt x="63" y="1865"/>
                  </a:cubicBezTo>
                  <a:cubicBezTo>
                    <a:pt x="59" y="1856"/>
                    <a:pt x="55" y="1848"/>
                    <a:pt x="51" y="1840"/>
                  </a:cubicBezTo>
                  <a:close/>
                  <a:moveTo>
                    <a:pt x="3530" y="75"/>
                  </a:moveTo>
                  <a:cubicBezTo>
                    <a:pt x="3530" y="75"/>
                    <a:pt x="3530" y="75"/>
                    <a:pt x="3531" y="75"/>
                  </a:cubicBezTo>
                  <a:cubicBezTo>
                    <a:pt x="3531" y="59"/>
                    <a:pt x="3531" y="59"/>
                    <a:pt x="3531" y="59"/>
                  </a:cubicBezTo>
                  <a:cubicBezTo>
                    <a:pt x="3529" y="67"/>
                    <a:pt x="3528" y="73"/>
                    <a:pt x="3530" y="75"/>
                  </a:cubicBezTo>
                  <a:close/>
                  <a:moveTo>
                    <a:pt x="3530" y="1486"/>
                  </a:moveTo>
                  <a:cubicBezTo>
                    <a:pt x="3530" y="1486"/>
                    <a:pt x="3530" y="1486"/>
                    <a:pt x="3531" y="1487"/>
                  </a:cubicBezTo>
                  <a:cubicBezTo>
                    <a:pt x="3531" y="1470"/>
                    <a:pt x="3531" y="1470"/>
                    <a:pt x="3531" y="1470"/>
                  </a:cubicBezTo>
                  <a:cubicBezTo>
                    <a:pt x="3529" y="1478"/>
                    <a:pt x="3528" y="1484"/>
                    <a:pt x="3530" y="1486"/>
                  </a:cubicBezTo>
                  <a:close/>
                  <a:moveTo>
                    <a:pt x="3517" y="1289"/>
                  </a:moveTo>
                  <a:cubicBezTo>
                    <a:pt x="3513" y="1294"/>
                    <a:pt x="3511" y="1302"/>
                    <a:pt x="3510" y="1309"/>
                  </a:cubicBezTo>
                  <a:cubicBezTo>
                    <a:pt x="3511" y="1334"/>
                    <a:pt x="3514" y="1359"/>
                    <a:pt x="3517" y="1384"/>
                  </a:cubicBezTo>
                  <a:cubicBezTo>
                    <a:pt x="3519" y="1394"/>
                    <a:pt x="3520" y="1404"/>
                    <a:pt x="3522" y="1413"/>
                  </a:cubicBezTo>
                  <a:cubicBezTo>
                    <a:pt x="3523" y="1416"/>
                    <a:pt x="3526" y="1435"/>
                    <a:pt x="3530" y="1427"/>
                  </a:cubicBezTo>
                  <a:cubicBezTo>
                    <a:pt x="3530" y="1426"/>
                    <a:pt x="3530" y="1426"/>
                    <a:pt x="3531" y="1425"/>
                  </a:cubicBezTo>
                  <a:cubicBezTo>
                    <a:pt x="3531" y="1284"/>
                    <a:pt x="3531" y="1284"/>
                    <a:pt x="3531" y="1284"/>
                  </a:cubicBezTo>
                  <a:cubicBezTo>
                    <a:pt x="3526" y="1283"/>
                    <a:pt x="3521" y="1285"/>
                    <a:pt x="3517" y="1289"/>
                  </a:cubicBezTo>
                  <a:close/>
                  <a:moveTo>
                    <a:pt x="3530" y="780"/>
                  </a:moveTo>
                  <a:cubicBezTo>
                    <a:pt x="3530" y="781"/>
                    <a:pt x="3530" y="781"/>
                    <a:pt x="3531" y="781"/>
                  </a:cubicBezTo>
                  <a:cubicBezTo>
                    <a:pt x="3531" y="765"/>
                    <a:pt x="3531" y="765"/>
                    <a:pt x="3531" y="765"/>
                  </a:cubicBezTo>
                  <a:cubicBezTo>
                    <a:pt x="3529" y="772"/>
                    <a:pt x="3528" y="778"/>
                    <a:pt x="3530" y="780"/>
                  </a:cubicBezTo>
                  <a:close/>
                  <a:moveTo>
                    <a:pt x="2353" y="1751"/>
                  </a:moveTo>
                  <a:cubicBezTo>
                    <a:pt x="2348" y="1736"/>
                    <a:pt x="2343" y="1713"/>
                    <a:pt x="2329" y="1708"/>
                  </a:cubicBezTo>
                  <a:cubicBezTo>
                    <a:pt x="2325" y="1706"/>
                    <a:pt x="2320" y="1707"/>
                    <a:pt x="2317" y="1712"/>
                  </a:cubicBezTo>
                  <a:cubicBezTo>
                    <a:pt x="2313" y="1717"/>
                    <a:pt x="2313" y="1726"/>
                    <a:pt x="2315" y="1733"/>
                  </a:cubicBezTo>
                  <a:cubicBezTo>
                    <a:pt x="2321" y="1754"/>
                    <a:pt x="2329" y="1774"/>
                    <a:pt x="2339" y="1793"/>
                  </a:cubicBezTo>
                  <a:cubicBezTo>
                    <a:pt x="2344" y="1802"/>
                    <a:pt x="2349" y="1811"/>
                    <a:pt x="2355" y="1819"/>
                  </a:cubicBezTo>
                  <a:cubicBezTo>
                    <a:pt x="2358" y="1823"/>
                    <a:pt x="2372" y="1848"/>
                    <a:pt x="2372" y="1838"/>
                  </a:cubicBezTo>
                  <a:cubicBezTo>
                    <a:pt x="2372" y="1826"/>
                    <a:pt x="2369" y="1813"/>
                    <a:pt x="2366" y="1802"/>
                  </a:cubicBezTo>
                  <a:cubicBezTo>
                    <a:pt x="2363" y="1784"/>
                    <a:pt x="2358" y="1767"/>
                    <a:pt x="2353" y="1751"/>
                  </a:cubicBezTo>
                  <a:close/>
                  <a:moveTo>
                    <a:pt x="142" y="382"/>
                  </a:moveTo>
                  <a:cubicBezTo>
                    <a:pt x="142" y="382"/>
                    <a:pt x="141" y="382"/>
                    <a:pt x="141" y="381"/>
                  </a:cubicBezTo>
                  <a:cubicBezTo>
                    <a:pt x="139" y="380"/>
                    <a:pt x="136" y="380"/>
                    <a:pt x="133" y="381"/>
                  </a:cubicBezTo>
                  <a:cubicBezTo>
                    <a:pt x="120" y="387"/>
                    <a:pt x="109" y="401"/>
                    <a:pt x="100" y="415"/>
                  </a:cubicBezTo>
                  <a:cubicBezTo>
                    <a:pt x="89" y="432"/>
                    <a:pt x="73" y="468"/>
                    <a:pt x="76" y="474"/>
                  </a:cubicBezTo>
                  <a:cubicBezTo>
                    <a:pt x="79" y="480"/>
                    <a:pt x="117" y="455"/>
                    <a:pt x="132" y="435"/>
                  </a:cubicBezTo>
                  <a:cubicBezTo>
                    <a:pt x="140" y="424"/>
                    <a:pt x="155" y="402"/>
                    <a:pt x="146" y="386"/>
                  </a:cubicBezTo>
                  <a:cubicBezTo>
                    <a:pt x="145" y="385"/>
                    <a:pt x="144" y="383"/>
                    <a:pt x="142" y="382"/>
                  </a:cubicBezTo>
                  <a:close/>
                  <a:moveTo>
                    <a:pt x="1169" y="2146"/>
                  </a:moveTo>
                  <a:cubicBezTo>
                    <a:pt x="1164" y="2144"/>
                    <a:pt x="1158" y="2145"/>
                    <a:pt x="1155" y="2151"/>
                  </a:cubicBezTo>
                  <a:cubicBezTo>
                    <a:pt x="1154" y="2153"/>
                    <a:pt x="1153" y="2156"/>
                    <a:pt x="1153" y="2158"/>
                  </a:cubicBezTo>
                  <a:cubicBezTo>
                    <a:pt x="1183" y="2158"/>
                    <a:pt x="1183" y="2158"/>
                    <a:pt x="1183" y="2158"/>
                  </a:cubicBezTo>
                  <a:cubicBezTo>
                    <a:pt x="1182" y="2158"/>
                    <a:pt x="1182" y="2157"/>
                    <a:pt x="1181" y="2157"/>
                  </a:cubicBezTo>
                  <a:cubicBezTo>
                    <a:pt x="1178" y="2152"/>
                    <a:pt x="1174" y="2147"/>
                    <a:pt x="1169" y="2146"/>
                  </a:cubicBezTo>
                  <a:close/>
                  <a:moveTo>
                    <a:pt x="1206" y="1535"/>
                  </a:moveTo>
                  <a:cubicBezTo>
                    <a:pt x="1208" y="1536"/>
                    <a:pt x="1210" y="1538"/>
                    <a:pt x="1212" y="1539"/>
                  </a:cubicBezTo>
                  <a:cubicBezTo>
                    <a:pt x="1213" y="1539"/>
                    <a:pt x="1214" y="1539"/>
                    <a:pt x="1215" y="1539"/>
                  </a:cubicBezTo>
                  <a:cubicBezTo>
                    <a:pt x="1216" y="1539"/>
                    <a:pt x="1217" y="1538"/>
                    <a:pt x="1218" y="1537"/>
                  </a:cubicBezTo>
                  <a:cubicBezTo>
                    <a:pt x="1222" y="1532"/>
                    <a:pt x="1216" y="1518"/>
                    <a:pt x="1215" y="1514"/>
                  </a:cubicBezTo>
                  <a:cubicBezTo>
                    <a:pt x="1211" y="1505"/>
                    <a:pt x="1207" y="1497"/>
                    <a:pt x="1203" y="1490"/>
                  </a:cubicBezTo>
                  <a:cubicBezTo>
                    <a:pt x="1197" y="1476"/>
                    <a:pt x="1190" y="1463"/>
                    <a:pt x="1181" y="1451"/>
                  </a:cubicBezTo>
                  <a:cubicBezTo>
                    <a:pt x="1178" y="1446"/>
                    <a:pt x="1174" y="1442"/>
                    <a:pt x="1169" y="1440"/>
                  </a:cubicBezTo>
                  <a:cubicBezTo>
                    <a:pt x="1164" y="1438"/>
                    <a:pt x="1158" y="1440"/>
                    <a:pt x="1155" y="1445"/>
                  </a:cubicBezTo>
                  <a:cubicBezTo>
                    <a:pt x="1153" y="1448"/>
                    <a:pt x="1152" y="1453"/>
                    <a:pt x="1153" y="1457"/>
                  </a:cubicBezTo>
                  <a:cubicBezTo>
                    <a:pt x="1153" y="1461"/>
                    <a:pt x="1154" y="1465"/>
                    <a:pt x="1155" y="1469"/>
                  </a:cubicBezTo>
                  <a:cubicBezTo>
                    <a:pt x="1166" y="1498"/>
                    <a:pt x="1186" y="1518"/>
                    <a:pt x="1206" y="1535"/>
                  </a:cubicBezTo>
                  <a:close/>
                  <a:moveTo>
                    <a:pt x="2355" y="1840"/>
                  </a:moveTo>
                  <a:cubicBezTo>
                    <a:pt x="2349" y="1827"/>
                    <a:pt x="2342" y="1814"/>
                    <a:pt x="2333" y="1802"/>
                  </a:cubicBezTo>
                  <a:cubicBezTo>
                    <a:pt x="2330" y="1797"/>
                    <a:pt x="2326" y="1793"/>
                    <a:pt x="2321" y="1791"/>
                  </a:cubicBezTo>
                  <a:cubicBezTo>
                    <a:pt x="2316" y="1789"/>
                    <a:pt x="2310" y="1791"/>
                    <a:pt x="2307" y="1796"/>
                  </a:cubicBezTo>
                  <a:cubicBezTo>
                    <a:pt x="2305" y="1799"/>
                    <a:pt x="2304" y="1804"/>
                    <a:pt x="2305" y="1808"/>
                  </a:cubicBezTo>
                  <a:cubicBezTo>
                    <a:pt x="2305" y="1812"/>
                    <a:pt x="2306" y="1816"/>
                    <a:pt x="2307" y="1820"/>
                  </a:cubicBezTo>
                  <a:cubicBezTo>
                    <a:pt x="2318" y="1849"/>
                    <a:pt x="2338" y="1869"/>
                    <a:pt x="2358" y="1886"/>
                  </a:cubicBezTo>
                  <a:cubicBezTo>
                    <a:pt x="2360" y="1887"/>
                    <a:pt x="2362" y="1889"/>
                    <a:pt x="2364" y="1889"/>
                  </a:cubicBezTo>
                  <a:cubicBezTo>
                    <a:pt x="2365" y="1890"/>
                    <a:pt x="2366" y="1890"/>
                    <a:pt x="2366" y="1890"/>
                  </a:cubicBezTo>
                  <a:cubicBezTo>
                    <a:pt x="2368" y="1889"/>
                    <a:pt x="2369" y="1889"/>
                    <a:pt x="2370" y="1888"/>
                  </a:cubicBezTo>
                  <a:cubicBezTo>
                    <a:pt x="2374" y="1883"/>
                    <a:pt x="2368" y="1869"/>
                    <a:pt x="2367" y="1865"/>
                  </a:cubicBezTo>
                  <a:cubicBezTo>
                    <a:pt x="2363" y="1856"/>
                    <a:pt x="2359" y="1848"/>
                    <a:pt x="2355" y="1840"/>
                  </a:cubicBezTo>
                  <a:close/>
                  <a:moveTo>
                    <a:pt x="92" y="1818"/>
                  </a:moveTo>
                  <a:cubicBezTo>
                    <a:pt x="98" y="1810"/>
                    <a:pt x="104" y="1802"/>
                    <a:pt x="109" y="1794"/>
                  </a:cubicBezTo>
                  <a:cubicBezTo>
                    <a:pt x="116" y="1782"/>
                    <a:pt x="122" y="1770"/>
                    <a:pt x="128" y="1758"/>
                  </a:cubicBezTo>
                  <a:cubicBezTo>
                    <a:pt x="133" y="1745"/>
                    <a:pt x="139" y="1733"/>
                    <a:pt x="137" y="1718"/>
                  </a:cubicBezTo>
                  <a:cubicBezTo>
                    <a:pt x="137" y="1715"/>
                    <a:pt x="136" y="1712"/>
                    <a:pt x="135" y="1710"/>
                  </a:cubicBezTo>
                  <a:cubicBezTo>
                    <a:pt x="132" y="1707"/>
                    <a:pt x="129" y="1707"/>
                    <a:pt x="126" y="1708"/>
                  </a:cubicBezTo>
                  <a:cubicBezTo>
                    <a:pt x="119" y="1710"/>
                    <a:pt x="115" y="1716"/>
                    <a:pt x="111" y="1722"/>
                  </a:cubicBezTo>
                  <a:cubicBezTo>
                    <a:pt x="106" y="1730"/>
                    <a:pt x="101" y="1738"/>
                    <a:pt x="98" y="1746"/>
                  </a:cubicBezTo>
                  <a:cubicBezTo>
                    <a:pt x="92" y="1761"/>
                    <a:pt x="88" y="1776"/>
                    <a:pt x="83" y="1792"/>
                  </a:cubicBezTo>
                  <a:cubicBezTo>
                    <a:pt x="79" y="1806"/>
                    <a:pt x="70" y="1833"/>
                    <a:pt x="74" y="1837"/>
                  </a:cubicBezTo>
                  <a:cubicBezTo>
                    <a:pt x="77" y="1841"/>
                    <a:pt x="87" y="1826"/>
                    <a:pt x="92" y="1818"/>
                  </a:cubicBezTo>
                  <a:close/>
                  <a:moveTo>
                    <a:pt x="49" y="1751"/>
                  </a:moveTo>
                  <a:cubicBezTo>
                    <a:pt x="45" y="1736"/>
                    <a:pt x="39" y="1713"/>
                    <a:pt x="26" y="1708"/>
                  </a:cubicBezTo>
                  <a:cubicBezTo>
                    <a:pt x="21" y="1706"/>
                    <a:pt x="16" y="1707"/>
                    <a:pt x="13" y="1712"/>
                  </a:cubicBezTo>
                  <a:cubicBezTo>
                    <a:pt x="9" y="1717"/>
                    <a:pt x="9" y="1726"/>
                    <a:pt x="11" y="1733"/>
                  </a:cubicBezTo>
                  <a:cubicBezTo>
                    <a:pt x="17" y="1754"/>
                    <a:pt x="25" y="1774"/>
                    <a:pt x="35" y="1793"/>
                  </a:cubicBezTo>
                  <a:cubicBezTo>
                    <a:pt x="40" y="1802"/>
                    <a:pt x="46" y="1811"/>
                    <a:pt x="51" y="1819"/>
                  </a:cubicBezTo>
                  <a:cubicBezTo>
                    <a:pt x="54" y="1823"/>
                    <a:pt x="68" y="1848"/>
                    <a:pt x="68" y="1838"/>
                  </a:cubicBezTo>
                  <a:cubicBezTo>
                    <a:pt x="68" y="1826"/>
                    <a:pt x="65" y="1813"/>
                    <a:pt x="62" y="1802"/>
                  </a:cubicBezTo>
                  <a:cubicBezTo>
                    <a:pt x="59" y="1784"/>
                    <a:pt x="54" y="1767"/>
                    <a:pt x="49" y="1751"/>
                  </a:cubicBezTo>
                  <a:close/>
                  <a:moveTo>
                    <a:pt x="74" y="1778"/>
                  </a:moveTo>
                  <a:cubicBezTo>
                    <a:pt x="76" y="1773"/>
                    <a:pt x="77" y="1767"/>
                    <a:pt x="78" y="1762"/>
                  </a:cubicBezTo>
                  <a:cubicBezTo>
                    <a:pt x="80" y="1752"/>
                    <a:pt x="81" y="1742"/>
                    <a:pt x="82" y="1731"/>
                  </a:cubicBezTo>
                  <a:cubicBezTo>
                    <a:pt x="85" y="1715"/>
                    <a:pt x="87" y="1698"/>
                    <a:pt x="87" y="1680"/>
                  </a:cubicBezTo>
                  <a:cubicBezTo>
                    <a:pt x="88" y="1666"/>
                    <a:pt x="89" y="1643"/>
                    <a:pt x="77" y="1636"/>
                  </a:cubicBezTo>
                  <a:cubicBezTo>
                    <a:pt x="72" y="1633"/>
                    <a:pt x="65" y="1635"/>
                    <a:pt x="61" y="1640"/>
                  </a:cubicBezTo>
                  <a:cubicBezTo>
                    <a:pt x="57" y="1645"/>
                    <a:pt x="55" y="1653"/>
                    <a:pt x="54" y="1660"/>
                  </a:cubicBezTo>
                  <a:cubicBezTo>
                    <a:pt x="55" y="1685"/>
                    <a:pt x="58" y="1710"/>
                    <a:pt x="61" y="1735"/>
                  </a:cubicBezTo>
                  <a:cubicBezTo>
                    <a:pt x="63" y="1745"/>
                    <a:pt x="64" y="1755"/>
                    <a:pt x="66" y="1764"/>
                  </a:cubicBezTo>
                  <a:cubicBezTo>
                    <a:pt x="67" y="1767"/>
                    <a:pt x="70" y="1786"/>
                    <a:pt x="74" y="1778"/>
                  </a:cubicBezTo>
                  <a:close/>
                  <a:moveTo>
                    <a:pt x="142" y="1794"/>
                  </a:moveTo>
                  <a:cubicBezTo>
                    <a:pt x="142" y="1794"/>
                    <a:pt x="141" y="1794"/>
                    <a:pt x="141" y="1794"/>
                  </a:cubicBezTo>
                  <a:cubicBezTo>
                    <a:pt x="139" y="1792"/>
                    <a:pt x="136" y="1793"/>
                    <a:pt x="133" y="1794"/>
                  </a:cubicBezTo>
                  <a:cubicBezTo>
                    <a:pt x="120" y="1799"/>
                    <a:pt x="109" y="1813"/>
                    <a:pt x="100" y="1827"/>
                  </a:cubicBezTo>
                  <a:cubicBezTo>
                    <a:pt x="89" y="1844"/>
                    <a:pt x="73" y="1880"/>
                    <a:pt x="76" y="1886"/>
                  </a:cubicBezTo>
                  <a:cubicBezTo>
                    <a:pt x="79" y="1892"/>
                    <a:pt x="117" y="1868"/>
                    <a:pt x="132" y="1847"/>
                  </a:cubicBezTo>
                  <a:cubicBezTo>
                    <a:pt x="140" y="1836"/>
                    <a:pt x="155" y="1814"/>
                    <a:pt x="146" y="1799"/>
                  </a:cubicBezTo>
                  <a:cubicBezTo>
                    <a:pt x="145" y="1797"/>
                    <a:pt x="144" y="1795"/>
                    <a:pt x="142" y="1794"/>
                  </a:cubicBezTo>
                  <a:close/>
                  <a:moveTo>
                    <a:pt x="1294" y="738"/>
                  </a:moveTo>
                  <a:cubicBezTo>
                    <a:pt x="1294" y="738"/>
                    <a:pt x="1293" y="737"/>
                    <a:pt x="1293" y="737"/>
                  </a:cubicBezTo>
                  <a:cubicBezTo>
                    <a:pt x="1291" y="736"/>
                    <a:pt x="1288" y="736"/>
                    <a:pt x="1285" y="737"/>
                  </a:cubicBezTo>
                  <a:cubicBezTo>
                    <a:pt x="1272" y="742"/>
                    <a:pt x="1261" y="757"/>
                    <a:pt x="1252" y="770"/>
                  </a:cubicBezTo>
                  <a:cubicBezTo>
                    <a:pt x="1241" y="787"/>
                    <a:pt x="1225" y="823"/>
                    <a:pt x="1228" y="830"/>
                  </a:cubicBezTo>
                  <a:cubicBezTo>
                    <a:pt x="1231" y="836"/>
                    <a:pt x="1269" y="811"/>
                    <a:pt x="1284" y="791"/>
                  </a:cubicBezTo>
                  <a:cubicBezTo>
                    <a:pt x="1292" y="780"/>
                    <a:pt x="1307" y="758"/>
                    <a:pt x="1298" y="742"/>
                  </a:cubicBezTo>
                  <a:cubicBezTo>
                    <a:pt x="1297" y="740"/>
                    <a:pt x="1296" y="739"/>
                    <a:pt x="1294" y="738"/>
                  </a:cubicBezTo>
                  <a:close/>
                  <a:moveTo>
                    <a:pt x="1294" y="32"/>
                  </a:moveTo>
                  <a:cubicBezTo>
                    <a:pt x="1294" y="32"/>
                    <a:pt x="1293" y="32"/>
                    <a:pt x="1293" y="32"/>
                  </a:cubicBezTo>
                  <a:cubicBezTo>
                    <a:pt x="1291" y="30"/>
                    <a:pt x="1288" y="31"/>
                    <a:pt x="1285" y="32"/>
                  </a:cubicBezTo>
                  <a:cubicBezTo>
                    <a:pt x="1272" y="37"/>
                    <a:pt x="1261" y="51"/>
                    <a:pt x="1252" y="65"/>
                  </a:cubicBezTo>
                  <a:cubicBezTo>
                    <a:pt x="1241" y="82"/>
                    <a:pt x="1225" y="118"/>
                    <a:pt x="1228" y="124"/>
                  </a:cubicBezTo>
                  <a:cubicBezTo>
                    <a:pt x="1231" y="130"/>
                    <a:pt x="1269" y="105"/>
                    <a:pt x="1284" y="85"/>
                  </a:cubicBezTo>
                  <a:cubicBezTo>
                    <a:pt x="1292" y="74"/>
                    <a:pt x="1307" y="52"/>
                    <a:pt x="1298" y="36"/>
                  </a:cubicBezTo>
                  <a:cubicBezTo>
                    <a:pt x="1297" y="35"/>
                    <a:pt x="1296" y="33"/>
                    <a:pt x="1294" y="32"/>
                  </a:cubicBezTo>
                  <a:close/>
                  <a:moveTo>
                    <a:pt x="1294" y="1443"/>
                  </a:moveTo>
                  <a:cubicBezTo>
                    <a:pt x="1294" y="1443"/>
                    <a:pt x="1293" y="1443"/>
                    <a:pt x="1293" y="1443"/>
                  </a:cubicBezTo>
                  <a:cubicBezTo>
                    <a:pt x="1291" y="1441"/>
                    <a:pt x="1288" y="1442"/>
                    <a:pt x="1285" y="1443"/>
                  </a:cubicBezTo>
                  <a:cubicBezTo>
                    <a:pt x="1272" y="1448"/>
                    <a:pt x="1261" y="1463"/>
                    <a:pt x="1252" y="1476"/>
                  </a:cubicBezTo>
                  <a:cubicBezTo>
                    <a:pt x="1241" y="1493"/>
                    <a:pt x="1225" y="1529"/>
                    <a:pt x="1228" y="1535"/>
                  </a:cubicBezTo>
                  <a:cubicBezTo>
                    <a:pt x="1231" y="1542"/>
                    <a:pt x="1269" y="1517"/>
                    <a:pt x="1284" y="1496"/>
                  </a:cubicBezTo>
                  <a:cubicBezTo>
                    <a:pt x="1292" y="1485"/>
                    <a:pt x="1307" y="1463"/>
                    <a:pt x="1298" y="1448"/>
                  </a:cubicBezTo>
                  <a:cubicBezTo>
                    <a:pt x="1297" y="1446"/>
                    <a:pt x="1296" y="1444"/>
                    <a:pt x="1294" y="1443"/>
                  </a:cubicBezTo>
                  <a:close/>
                  <a:moveTo>
                    <a:pt x="1294" y="2149"/>
                  </a:moveTo>
                  <a:cubicBezTo>
                    <a:pt x="1294" y="2149"/>
                    <a:pt x="1293" y="2148"/>
                    <a:pt x="1293" y="2148"/>
                  </a:cubicBezTo>
                  <a:cubicBezTo>
                    <a:pt x="1291" y="2147"/>
                    <a:pt x="1288" y="2147"/>
                    <a:pt x="1285" y="2148"/>
                  </a:cubicBezTo>
                  <a:cubicBezTo>
                    <a:pt x="1280" y="2150"/>
                    <a:pt x="1275" y="2154"/>
                    <a:pt x="1270" y="2158"/>
                  </a:cubicBezTo>
                  <a:cubicBezTo>
                    <a:pt x="1300" y="2158"/>
                    <a:pt x="1300" y="2158"/>
                    <a:pt x="1300" y="2158"/>
                  </a:cubicBezTo>
                  <a:cubicBezTo>
                    <a:pt x="1299" y="2157"/>
                    <a:pt x="1299" y="2155"/>
                    <a:pt x="1298" y="2153"/>
                  </a:cubicBezTo>
                  <a:cubicBezTo>
                    <a:pt x="1297" y="2151"/>
                    <a:pt x="1296" y="2150"/>
                    <a:pt x="1294" y="2149"/>
                  </a:cubicBezTo>
                  <a:close/>
                  <a:moveTo>
                    <a:pt x="1239" y="2035"/>
                  </a:moveTo>
                  <a:cubicBezTo>
                    <a:pt x="1240" y="2021"/>
                    <a:pt x="1241" y="1998"/>
                    <a:pt x="1229" y="1991"/>
                  </a:cubicBezTo>
                  <a:cubicBezTo>
                    <a:pt x="1224" y="1988"/>
                    <a:pt x="1217" y="1990"/>
                    <a:pt x="1213" y="1995"/>
                  </a:cubicBezTo>
                  <a:cubicBezTo>
                    <a:pt x="1209" y="2000"/>
                    <a:pt x="1207" y="2007"/>
                    <a:pt x="1206" y="2015"/>
                  </a:cubicBezTo>
                  <a:cubicBezTo>
                    <a:pt x="1207" y="2040"/>
                    <a:pt x="1210" y="2065"/>
                    <a:pt x="1213" y="2089"/>
                  </a:cubicBezTo>
                  <a:cubicBezTo>
                    <a:pt x="1215" y="2099"/>
                    <a:pt x="1216" y="2109"/>
                    <a:pt x="1218" y="2119"/>
                  </a:cubicBezTo>
                  <a:cubicBezTo>
                    <a:pt x="1219" y="2122"/>
                    <a:pt x="1222" y="2140"/>
                    <a:pt x="1226" y="2132"/>
                  </a:cubicBezTo>
                  <a:cubicBezTo>
                    <a:pt x="1228" y="2128"/>
                    <a:pt x="1229" y="2122"/>
                    <a:pt x="1230" y="2117"/>
                  </a:cubicBezTo>
                  <a:cubicBezTo>
                    <a:pt x="1232" y="2106"/>
                    <a:pt x="1233" y="2096"/>
                    <a:pt x="1234" y="2086"/>
                  </a:cubicBezTo>
                  <a:cubicBezTo>
                    <a:pt x="1237" y="2069"/>
                    <a:pt x="1238" y="2052"/>
                    <a:pt x="1239" y="2035"/>
                  </a:cubicBezTo>
                  <a:close/>
                  <a:moveTo>
                    <a:pt x="1289" y="2073"/>
                  </a:moveTo>
                  <a:cubicBezTo>
                    <a:pt x="1289" y="2070"/>
                    <a:pt x="1288" y="2067"/>
                    <a:pt x="1287" y="2064"/>
                  </a:cubicBezTo>
                  <a:cubicBezTo>
                    <a:pt x="1284" y="2062"/>
                    <a:pt x="1281" y="2061"/>
                    <a:pt x="1278" y="2062"/>
                  </a:cubicBezTo>
                  <a:cubicBezTo>
                    <a:pt x="1271" y="2064"/>
                    <a:pt x="1267" y="2070"/>
                    <a:pt x="1263" y="2077"/>
                  </a:cubicBezTo>
                  <a:cubicBezTo>
                    <a:pt x="1258" y="2085"/>
                    <a:pt x="1253" y="2092"/>
                    <a:pt x="1250" y="2101"/>
                  </a:cubicBezTo>
                  <a:cubicBezTo>
                    <a:pt x="1244" y="2116"/>
                    <a:pt x="1240" y="2131"/>
                    <a:pt x="1235" y="2146"/>
                  </a:cubicBezTo>
                  <a:cubicBezTo>
                    <a:pt x="1234" y="2150"/>
                    <a:pt x="1233" y="2154"/>
                    <a:pt x="1231" y="2158"/>
                  </a:cubicBezTo>
                  <a:cubicBezTo>
                    <a:pt x="1254" y="2158"/>
                    <a:pt x="1254" y="2158"/>
                    <a:pt x="1254" y="2158"/>
                  </a:cubicBezTo>
                  <a:cubicBezTo>
                    <a:pt x="1257" y="2155"/>
                    <a:pt x="1259" y="2152"/>
                    <a:pt x="1261" y="2149"/>
                  </a:cubicBezTo>
                  <a:cubicBezTo>
                    <a:pt x="1268" y="2137"/>
                    <a:pt x="1274" y="2125"/>
                    <a:pt x="1280" y="2112"/>
                  </a:cubicBezTo>
                  <a:cubicBezTo>
                    <a:pt x="1285" y="2100"/>
                    <a:pt x="1291" y="2088"/>
                    <a:pt x="1289" y="2073"/>
                  </a:cubicBezTo>
                  <a:close/>
                  <a:moveTo>
                    <a:pt x="1201" y="2105"/>
                  </a:moveTo>
                  <a:cubicBezTo>
                    <a:pt x="1197" y="2091"/>
                    <a:pt x="1191" y="2067"/>
                    <a:pt x="1177" y="2063"/>
                  </a:cubicBezTo>
                  <a:cubicBezTo>
                    <a:pt x="1173" y="2061"/>
                    <a:pt x="1168" y="2062"/>
                    <a:pt x="1165" y="2067"/>
                  </a:cubicBezTo>
                  <a:cubicBezTo>
                    <a:pt x="1161" y="2072"/>
                    <a:pt x="1161" y="2080"/>
                    <a:pt x="1163" y="2087"/>
                  </a:cubicBezTo>
                  <a:cubicBezTo>
                    <a:pt x="1169" y="2108"/>
                    <a:pt x="1177" y="2129"/>
                    <a:pt x="1187" y="2147"/>
                  </a:cubicBezTo>
                  <a:cubicBezTo>
                    <a:pt x="1189" y="2151"/>
                    <a:pt x="1191" y="2155"/>
                    <a:pt x="1194" y="2158"/>
                  </a:cubicBezTo>
                  <a:cubicBezTo>
                    <a:pt x="1215" y="2158"/>
                    <a:pt x="1215" y="2158"/>
                    <a:pt x="1215" y="2158"/>
                  </a:cubicBezTo>
                  <a:cubicBezTo>
                    <a:pt x="1215" y="2158"/>
                    <a:pt x="1214" y="2157"/>
                    <a:pt x="1214" y="2156"/>
                  </a:cubicBezTo>
                  <a:cubicBezTo>
                    <a:pt x="1211" y="2139"/>
                    <a:pt x="1206" y="2122"/>
                    <a:pt x="1201" y="2105"/>
                  </a:cubicBezTo>
                  <a:close/>
                </a:path>
              </a:pathLst>
            </a:custGeom>
            <a:solidFill>
              <a:schemeClr val="accent3">
                <a:alpha val="60000"/>
              </a:schemeClr>
            </a:solidFill>
            <a:ln>
              <a:noFill/>
            </a:ln>
          </p:spPr>
        </p:sp>
        <p:sp>
          <p:nvSpPr>
            <p:cNvPr id="36" name="Freeform 13">
              <a:extLst>
                <a:ext uri="{FF2B5EF4-FFF2-40B4-BE49-F238E27FC236}">
                  <a16:creationId xmlns:a16="http://schemas.microsoft.com/office/drawing/2014/main" id="{FC404400-8028-45AA-BD28-C6B8CF5160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35956" y="3379"/>
              <a:ext cx="7809487" cy="6854622"/>
            </a:xfrm>
            <a:custGeom>
              <a:avLst/>
              <a:gdLst/>
              <a:ahLst/>
              <a:cxnLst/>
              <a:rect l="0" t="0" r="r" b="b"/>
              <a:pathLst>
                <a:path w="2459" h="2158">
                  <a:moveTo>
                    <a:pt x="1155" y="408"/>
                  </a:moveTo>
                  <a:cubicBezTo>
                    <a:pt x="1166" y="437"/>
                    <a:pt x="1186" y="457"/>
                    <a:pt x="1206" y="474"/>
                  </a:cubicBezTo>
                  <a:cubicBezTo>
                    <a:pt x="1208" y="475"/>
                    <a:pt x="1210" y="477"/>
                    <a:pt x="1212" y="477"/>
                  </a:cubicBezTo>
                  <a:cubicBezTo>
                    <a:pt x="1213" y="478"/>
                    <a:pt x="1214" y="478"/>
                    <a:pt x="1215" y="477"/>
                  </a:cubicBezTo>
                  <a:cubicBezTo>
                    <a:pt x="1216" y="477"/>
                    <a:pt x="1217" y="477"/>
                    <a:pt x="1218" y="475"/>
                  </a:cubicBezTo>
                  <a:cubicBezTo>
                    <a:pt x="1222" y="470"/>
                    <a:pt x="1216" y="457"/>
                    <a:pt x="1215" y="452"/>
                  </a:cubicBezTo>
                  <a:cubicBezTo>
                    <a:pt x="1211" y="444"/>
                    <a:pt x="1207" y="436"/>
                    <a:pt x="1203" y="428"/>
                  </a:cubicBezTo>
                  <a:cubicBezTo>
                    <a:pt x="1197" y="415"/>
                    <a:pt x="1190" y="402"/>
                    <a:pt x="1181" y="390"/>
                  </a:cubicBezTo>
                  <a:cubicBezTo>
                    <a:pt x="1178" y="385"/>
                    <a:pt x="1174" y="380"/>
                    <a:pt x="1169" y="379"/>
                  </a:cubicBezTo>
                  <a:cubicBezTo>
                    <a:pt x="1164" y="377"/>
                    <a:pt x="1158" y="379"/>
                    <a:pt x="1155" y="384"/>
                  </a:cubicBezTo>
                  <a:cubicBezTo>
                    <a:pt x="1153" y="387"/>
                    <a:pt x="1152" y="392"/>
                    <a:pt x="1153" y="396"/>
                  </a:cubicBezTo>
                  <a:cubicBezTo>
                    <a:pt x="1153" y="400"/>
                    <a:pt x="1154" y="404"/>
                    <a:pt x="1155" y="408"/>
                  </a:cubicBezTo>
                  <a:close/>
                  <a:moveTo>
                    <a:pt x="1187" y="380"/>
                  </a:moveTo>
                  <a:cubicBezTo>
                    <a:pt x="1192" y="390"/>
                    <a:pt x="1197" y="399"/>
                    <a:pt x="1203" y="407"/>
                  </a:cubicBezTo>
                  <a:cubicBezTo>
                    <a:pt x="1206" y="411"/>
                    <a:pt x="1220" y="435"/>
                    <a:pt x="1220" y="425"/>
                  </a:cubicBezTo>
                  <a:cubicBezTo>
                    <a:pt x="1220" y="414"/>
                    <a:pt x="1217" y="401"/>
                    <a:pt x="1214" y="390"/>
                  </a:cubicBezTo>
                  <a:cubicBezTo>
                    <a:pt x="1211" y="372"/>
                    <a:pt x="1206" y="355"/>
                    <a:pt x="1201" y="338"/>
                  </a:cubicBezTo>
                  <a:cubicBezTo>
                    <a:pt x="1197" y="324"/>
                    <a:pt x="1191" y="300"/>
                    <a:pt x="1177" y="296"/>
                  </a:cubicBezTo>
                  <a:cubicBezTo>
                    <a:pt x="1173" y="294"/>
                    <a:pt x="1168" y="295"/>
                    <a:pt x="1165" y="300"/>
                  </a:cubicBezTo>
                  <a:cubicBezTo>
                    <a:pt x="1161" y="305"/>
                    <a:pt x="1161" y="314"/>
                    <a:pt x="1163" y="320"/>
                  </a:cubicBezTo>
                  <a:cubicBezTo>
                    <a:pt x="1169" y="342"/>
                    <a:pt x="1177" y="362"/>
                    <a:pt x="1187" y="380"/>
                  </a:cubicBezTo>
                  <a:close/>
                  <a:moveTo>
                    <a:pt x="1155" y="1116"/>
                  </a:moveTo>
                  <a:cubicBezTo>
                    <a:pt x="1166" y="1145"/>
                    <a:pt x="1186" y="1165"/>
                    <a:pt x="1206" y="1182"/>
                  </a:cubicBezTo>
                  <a:cubicBezTo>
                    <a:pt x="1208" y="1184"/>
                    <a:pt x="1210" y="1185"/>
                    <a:pt x="1212" y="1186"/>
                  </a:cubicBezTo>
                  <a:cubicBezTo>
                    <a:pt x="1213" y="1186"/>
                    <a:pt x="1214" y="1186"/>
                    <a:pt x="1215" y="1186"/>
                  </a:cubicBezTo>
                  <a:cubicBezTo>
                    <a:pt x="1216" y="1186"/>
                    <a:pt x="1217" y="1185"/>
                    <a:pt x="1218" y="1184"/>
                  </a:cubicBezTo>
                  <a:cubicBezTo>
                    <a:pt x="1222" y="1179"/>
                    <a:pt x="1216" y="1166"/>
                    <a:pt x="1215" y="1161"/>
                  </a:cubicBezTo>
                  <a:cubicBezTo>
                    <a:pt x="1211" y="1152"/>
                    <a:pt x="1207" y="1145"/>
                    <a:pt x="1203" y="1137"/>
                  </a:cubicBezTo>
                  <a:cubicBezTo>
                    <a:pt x="1197" y="1123"/>
                    <a:pt x="1190" y="1110"/>
                    <a:pt x="1181" y="1098"/>
                  </a:cubicBezTo>
                  <a:cubicBezTo>
                    <a:pt x="1178" y="1093"/>
                    <a:pt x="1174" y="1089"/>
                    <a:pt x="1169" y="1087"/>
                  </a:cubicBezTo>
                  <a:cubicBezTo>
                    <a:pt x="1164" y="1085"/>
                    <a:pt x="1158" y="1087"/>
                    <a:pt x="1155" y="1092"/>
                  </a:cubicBezTo>
                  <a:cubicBezTo>
                    <a:pt x="1153" y="1096"/>
                    <a:pt x="1152" y="1100"/>
                    <a:pt x="1153" y="1104"/>
                  </a:cubicBezTo>
                  <a:cubicBezTo>
                    <a:pt x="1153" y="1108"/>
                    <a:pt x="1154" y="1112"/>
                    <a:pt x="1155" y="1116"/>
                  </a:cubicBezTo>
                  <a:close/>
                  <a:moveTo>
                    <a:pt x="1218" y="352"/>
                  </a:moveTo>
                  <a:cubicBezTo>
                    <a:pt x="1219" y="355"/>
                    <a:pt x="1222" y="374"/>
                    <a:pt x="1226" y="366"/>
                  </a:cubicBezTo>
                  <a:cubicBezTo>
                    <a:pt x="1228" y="361"/>
                    <a:pt x="1229" y="355"/>
                    <a:pt x="1230" y="350"/>
                  </a:cubicBezTo>
                  <a:cubicBezTo>
                    <a:pt x="1232" y="340"/>
                    <a:pt x="1233" y="329"/>
                    <a:pt x="1234" y="319"/>
                  </a:cubicBezTo>
                  <a:cubicBezTo>
                    <a:pt x="1237" y="302"/>
                    <a:pt x="1238" y="285"/>
                    <a:pt x="1239" y="268"/>
                  </a:cubicBezTo>
                  <a:cubicBezTo>
                    <a:pt x="1240" y="254"/>
                    <a:pt x="1241" y="231"/>
                    <a:pt x="1229" y="224"/>
                  </a:cubicBezTo>
                  <a:cubicBezTo>
                    <a:pt x="1224" y="221"/>
                    <a:pt x="1217" y="223"/>
                    <a:pt x="1213" y="228"/>
                  </a:cubicBezTo>
                  <a:cubicBezTo>
                    <a:pt x="1209" y="233"/>
                    <a:pt x="1207" y="240"/>
                    <a:pt x="1206" y="248"/>
                  </a:cubicBezTo>
                  <a:cubicBezTo>
                    <a:pt x="1207" y="273"/>
                    <a:pt x="1210" y="298"/>
                    <a:pt x="1213" y="323"/>
                  </a:cubicBezTo>
                  <a:cubicBezTo>
                    <a:pt x="1215" y="333"/>
                    <a:pt x="1216" y="342"/>
                    <a:pt x="1218" y="352"/>
                  </a:cubicBezTo>
                  <a:close/>
                  <a:moveTo>
                    <a:pt x="74" y="75"/>
                  </a:moveTo>
                  <a:cubicBezTo>
                    <a:pt x="77" y="79"/>
                    <a:pt x="87" y="63"/>
                    <a:pt x="92" y="56"/>
                  </a:cubicBezTo>
                  <a:cubicBezTo>
                    <a:pt x="98" y="48"/>
                    <a:pt x="104" y="40"/>
                    <a:pt x="109" y="32"/>
                  </a:cubicBezTo>
                  <a:cubicBezTo>
                    <a:pt x="115" y="22"/>
                    <a:pt x="121" y="11"/>
                    <a:pt x="126" y="0"/>
                  </a:cubicBezTo>
                  <a:cubicBezTo>
                    <a:pt x="92" y="0"/>
                    <a:pt x="92" y="0"/>
                    <a:pt x="92" y="0"/>
                  </a:cubicBezTo>
                  <a:cubicBezTo>
                    <a:pt x="89" y="10"/>
                    <a:pt x="86" y="20"/>
                    <a:pt x="83" y="29"/>
                  </a:cubicBezTo>
                  <a:cubicBezTo>
                    <a:pt x="79" y="44"/>
                    <a:pt x="70" y="71"/>
                    <a:pt x="74" y="75"/>
                  </a:cubicBezTo>
                  <a:close/>
                  <a:moveTo>
                    <a:pt x="1226" y="1133"/>
                  </a:moveTo>
                  <a:cubicBezTo>
                    <a:pt x="1229" y="1137"/>
                    <a:pt x="1239" y="1122"/>
                    <a:pt x="1244" y="1115"/>
                  </a:cubicBezTo>
                  <a:cubicBezTo>
                    <a:pt x="1250" y="1107"/>
                    <a:pt x="1256" y="1099"/>
                    <a:pt x="1261" y="1090"/>
                  </a:cubicBezTo>
                  <a:cubicBezTo>
                    <a:pt x="1268" y="1079"/>
                    <a:pt x="1274" y="1067"/>
                    <a:pt x="1280" y="1054"/>
                  </a:cubicBezTo>
                  <a:cubicBezTo>
                    <a:pt x="1285" y="1042"/>
                    <a:pt x="1291" y="1029"/>
                    <a:pt x="1289" y="1015"/>
                  </a:cubicBezTo>
                  <a:cubicBezTo>
                    <a:pt x="1289" y="1011"/>
                    <a:pt x="1288" y="1008"/>
                    <a:pt x="1287" y="1006"/>
                  </a:cubicBezTo>
                  <a:cubicBezTo>
                    <a:pt x="1284" y="1003"/>
                    <a:pt x="1281" y="1003"/>
                    <a:pt x="1278" y="1004"/>
                  </a:cubicBezTo>
                  <a:cubicBezTo>
                    <a:pt x="1271" y="1006"/>
                    <a:pt x="1267" y="1012"/>
                    <a:pt x="1263" y="1019"/>
                  </a:cubicBezTo>
                  <a:cubicBezTo>
                    <a:pt x="1258" y="1026"/>
                    <a:pt x="1253" y="1034"/>
                    <a:pt x="1250" y="1043"/>
                  </a:cubicBezTo>
                  <a:cubicBezTo>
                    <a:pt x="1244" y="1058"/>
                    <a:pt x="1240" y="1073"/>
                    <a:pt x="1235" y="1088"/>
                  </a:cubicBezTo>
                  <a:cubicBezTo>
                    <a:pt x="1231" y="1103"/>
                    <a:pt x="1222" y="1129"/>
                    <a:pt x="1226" y="1133"/>
                  </a:cubicBezTo>
                  <a:close/>
                  <a:moveTo>
                    <a:pt x="1201" y="1047"/>
                  </a:moveTo>
                  <a:cubicBezTo>
                    <a:pt x="1197" y="1032"/>
                    <a:pt x="1191" y="1009"/>
                    <a:pt x="1177" y="1004"/>
                  </a:cubicBezTo>
                  <a:cubicBezTo>
                    <a:pt x="1173" y="1003"/>
                    <a:pt x="1168" y="1004"/>
                    <a:pt x="1165" y="1008"/>
                  </a:cubicBezTo>
                  <a:cubicBezTo>
                    <a:pt x="1161" y="1014"/>
                    <a:pt x="1161" y="1022"/>
                    <a:pt x="1163" y="1029"/>
                  </a:cubicBezTo>
                  <a:cubicBezTo>
                    <a:pt x="1169" y="1050"/>
                    <a:pt x="1177" y="1070"/>
                    <a:pt x="1187" y="1089"/>
                  </a:cubicBezTo>
                  <a:cubicBezTo>
                    <a:pt x="1192" y="1098"/>
                    <a:pt x="1197" y="1107"/>
                    <a:pt x="1203" y="1116"/>
                  </a:cubicBezTo>
                  <a:cubicBezTo>
                    <a:pt x="1206" y="1120"/>
                    <a:pt x="1220" y="1144"/>
                    <a:pt x="1220" y="1134"/>
                  </a:cubicBezTo>
                  <a:cubicBezTo>
                    <a:pt x="1220" y="1122"/>
                    <a:pt x="1217" y="1109"/>
                    <a:pt x="1214" y="1098"/>
                  </a:cubicBezTo>
                  <a:cubicBezTo>
                    <a:pt x="1211" y="1081"/>
                    <a:pt x="1206" y="1064"/>
                    <a:pt x="1201" y="1047"/>
                  </a:cubicBezTo>
                  <a:close/>
                  <a:moveTo>
                    <a:pt x="77" y="1285"/>
                  </a:moveTo>
                  <a:cubicBezTo>
                    <a:pt x="72" y="1282"/>
                    <a:pt x="65" y="1284"/>
                    <a:pt x="61" y="1289"/>
                  </a:cubicBezTo>
                  <a:cubicBezTo>
                    <a:pt x="57" y="1294"/>
                    <a:pt x="55" y="1302"/>
                    <a:pt x="54" y="1309"/>
                  </a:cubicBezTo>
                  <a:cubicBezTo>
                    <a:pt x="55" y="1334"/>
                    <a:pt x="58" y="1359"/>
                    <a:pt x="61" y="1384"/>
                  </a:cubicBezTo>
                  <a:cubicBezTo>
                    <a:pt x="63" y="1394"/>
                    <a:pt x="64" y="1404"/>
                    <a:pt x="66" y="1413"/>
                  </a:cubicBezTo>
                  <a:cubicBezTo>
                    <a:pt x="67" y="1416"/>
                    <a:pt x="70" y="1435"/>
                    <a:pt x="74" y="1427"/>
                  </a:cubicBezTo>
                  <a:cubicBezTo>
                    <a:pt x="76" y="1422"/>
                    <a:pt x="77" y="1416"/>
                    <a:pt x="78" y="1411"/>
                  </a:cubicBezTo>
                  <a:cubicBezTo>
                    <a:pt x="80" y="1401"/>
                    <a:pt x="81" y="1391"/>
                    <a:pt x="82" y="1381"/>
                  </a:cubicBezTo>
                  <a:cubicBezTo>
                    <a:pt x="85" y="1364"/>
                    <a:pt x="87" y="1347"/>
                    <a:pt x="87" y="1330"/>
                  </a:cubicBezTo>
                  <a:cubicBezTo>
                    <a:pt x="88" y="1315"/>
                    <a:pt x="89" y="1293"/>
                    <a:pt x="77" y="1285"/>
                  </a:cubicBezTo>
                  <a:close/>
                  <a:moveTo>
                    <a:pt x="49" y="694"/>
                  </a:moveTo>
                  <a:cubicBezTo>
                    <a:pt x="45" y="680"/>
                    <a:pt x="39" y="656"/>
                    <a:pt x="25" y="651"/>
                  </a:cubicBezTo>
                  <a:cubicBezTo>
                    <a:pt x="21" y="650"/>
                    <a:pt x="16" y="651"/>
                    <a:pt x="13" y="655"/>
                  </a:cubicBezTo>
                  <a:cubicBezTo>
                    <a:pt x="9" y="661"/>
                    <a:pt x="9" y="669"/>
                    <a:pt x="11" y="676"/>
                  </a:cubicBezTo>
                  <a:cubicBezTo>
                    <a:pt x="17" y="697"/>
                    <a:pt x="25" y="718"/>
                    <a:pt x="35" y="736"/>
                  </a:cubicBezTo>
                  <a:cubicBezTo>
                    <a:pt x="40" y="745"/>
                    <a:pt x="46" y="754"/>
                    <a:pt x="51" y="763"/>
                  </a:cubicBezTo>
                  <a:cubicBezTo>
                    <a:pt x="54" y="767"/>
                    <a:pt x="68" y="791"/>
                    <a:pt x="68" y="781"/>
                  </a:cubicBezTo>
                  <a:cubicBezTo>
                    <a:pt x="68" y="769"/>
                    <a:pt x="65" y="757"/>
                    <a:pt x="62" y="745"/>
                  </a:cubicBezTo>
                  <a:cubicBezTo>
                    <a:pt x="59" y="728"/>
                    <a:pt x="54" y="711"/>
                    <a:pt x="49" y="694"/>
                  </a:cubicBezTo>
                  <a:close/>
                  <a:moveTo>
                    <a:pt x="77" y="580"/>
                  </a:moveTo>
                  <a:cubicBezTo>
                    <a:pt x="72" y="577"/>
                    <a:pt x="65" y="579"/>
                    <a:pt x="61" y="584"/>
                  </a:cubicBezTo>
                  <a:cubicBezTo>
                    <a:pt x="57" y="589"/>
                    <a:pt x="55" y="596"/>
                    <a:pt x="54" y="603"/>
                  </a:cubicBezTo>
                  <a:cubicBezTo>
                    <a:pt x="55" y="629"/>
                    <a:pt x="58" y="653"/>
                    <a:pt x="61" y="678"/>
                  </a:cubicBezTo>
                  <a:cubicBezTo>
                    <a:pt x="63" y="688"/>
                    <a:pt x="64" y="698"/>
                    <a:pt x="66" y="708"/>
                  </a:cubicBezTo>
                  <a:cubicBezTo>
                    <a:pt x="67" y="711"/>
                    <a:pt x="70" y="729"/>
                    <a:pt x="74" y="721"/>
                  </a:cubicBezTo>
                  <a:cubicBezTo>
                    <a:pt x="76" y="717"/>
                    <a:pt x="77" y="710"/>
                    <a:pt x="78" y="705"/>
                  </a:cubicBezTo>
                  <a:cubicBezTo>
                    <a:pt x="80" y="695"/>
                    <a:pt x="81" y="685"/>
                    <a:pt x="82" y="675"/>
                  </a:cubicBezTo>
                  <a:cubicBezTo>
                    <a:pt x="85" y="658"/>
                    <a:pt x="87" y="641"/>
                    <a:pt x="87" y="624"/>
                  </a:cubicBezTo>
                  <a:cubicBezTo>
                    <a:pt x="88" y="610"/>
                    <a:pt x="89" y="587"/>
                    <a:pt x="77" y="580"/>
                  </a:cubicBezTo>
                  <a:close/>
                  <a:moveTo>
                    <a:pt x="92" y="762"/>
                  </a:moveTo>
                  <a:cubicBezTo>
                    <a:pt x="98" y="754"/>
                    <a:pt x="104" y="746"/>
                    <a:pt x="109" y="737"/>
                  </a:cubicBezTo>
                  <a:cubicBezTo>
                    <a:pt x="116" y="726"/>
                    <a:pt x="122" y="714"/>
                    <a:pt x="128" y="701"/>
                  </a:cubicBezTo>
                  <a:cubicBezTo>
                    <a:pt x="133" y="689"/>
                    <a:pt x="139" y="677"/>
                    <a:pt x="137" y="662"/>
                  </a:cubicBezTo>
                  <a:cubicBezTo>
                    <a:pt x="137" y="659"/>
                    <a:pt x="136" y="655"/>
                    <a:pt x="135" y="653"/>
                  </a:cubicBezTo>
                  <a:cubicBezTo>
                    <a:pt x="132" y="650"/>
                    <a:pt x="129" y="650"/>
                    <a:pt x="126" y="651"/>
                  </a:cubicBezTo>
                  <a:cubicBezTo>
                    <a:pt x="119" y="653"/>
                    <a:pt x="115" y="659"/>
                    <a:pt x="111" y="666"/>
                  </a:cubicBezTo>
                  <a:cubicBezTo>
                    <a:pt x="106" y="673"/>
                    <a:pt x="101" y="681"/>
                    <a:pt x="98" y="690"/>
                  </a:cubicBezTo>
                  <a:cubicBezTo>
                    <a:pt x="92" y="705"/>
                    <a:pt x="88" y="720"/>
                    <a:pt x="83" y="735"/>
                  </a:cubicBezTo>
                  <a:cubicBezTo>
                    <a:pt x="79" y="750"/>
                    <a:pt x="70" y="776"/>
                    <a:pt x="74" y="780"/>
                  </a:cubicBezTo>
                  <a:cubicBezTo>
                    <a:pt x="77" y="784"/>
                    <a:pt x="87" y="769"/>
                    <a:pt x="92" y="762"/>
                  </a:cubicBezTo>
                  <a:close/>
                  <a:moveTo>
                    <a:pt x="74" y="16"/>
                  </a:moveTo>
                  <a:cubicBezTo>
                    <a:pt x="76" y="11"/>
                    <a:pt x="77" y="5"/>
                    <a:pt x="78" y="0"/>
                  </a:cubicBezTo>
                  <a:cubicBezTo>
                    <a:pt x="66" y="0"/>
                    <a:pt x="66" y="0"/>
                    <a:pt x="66" y="0"/>
                  </a:cubicBezTo>
                  <a:cubicBezTo>
                    <a:pt x="66" y="1"/>
                    <a:pt x="66" y="2"/>
                    <a:pt x="66" y="2"/>
                  </a:cubicBezTo>
                  <a:cubicBezTo>
                    <a:pt x="67" y="5"/>
                    <a:pt x="70" y="24"/>
                    <a:pt x="74" y="16"/>
                  </a:cubicBezTo>
                  <a:close/>
                  <a:moveTo>
                    <a:pt x="74" y="1486"/>
                  </a:moveTo>
                  <a:cubicBezTo>
                    <a:pt x="77" y="1490"/>
                    <a:pt x="87" y="1475"/>
                    <a:pt x="92" y="1467"/>
                  </a:cubicBezTo>
                  <a:cubicBezTo>
                    <a:pt x="98" y="1460"/>
                    <a:pt x="104" y="1451"/>
                    <a:pt x="109" y="1443"/>
                  </a:cubicBezTo>
                  <a:cubicBezTo>
                    <a:pt x="116" y="1432"/>
                    <a:pt x="122" y="1420"/>
                    <a:pt x="128" y="1407"/>
                  </a:cubicBezTo>
                  <a:cubicBezTo>
                    <a:pt x="133" y="1395"/>
                    <a:pt x="139" y="1382"/>
                    <a:pt x="137" y="1367"/>
                  </a:cubicBezTo>
                  <a:cubicBezTo>
                    <a:pt x="137" y="1364"/>
                    <a:pt x="136" y="1361"/>
                    <a:pt x="135" y="1359"/>
                  </a:cubicBezTo>
                  <a:cubicBezTo>
                    <a:pt x="132" y="1356"/>
                    <a:pt x="129" y="1356"/>
                    <a:pt x="126" y="1357"/>
                  </a:cubicBezTo>
                  <a:cubicBezTo>
                    <a:pt x="119" y="1359"/>
                    <a:pt x="115" y="1365"/>
                    <a:pt x="111" y="1371"/>
                  </a:cubicBezTo>
                  <a:cubicBezTo>
                    <a:pt x="106" y="1379"/>
                    <a:pt x="101" y="1387"/>
                    <a:pt x="98" y="1396"/>
                  </a:cubicBezTo>
                  <a:cubicBezTo>
                    <a:pt x="92" y="1410"/>
                    <a:pt x="88" y="1425"/>
                    <a:pt x="83" y="1441"/>
                  </a:cubicBezTo>
                  <a:cubicBezTo>
                    <a:pt x="79" y="1455"/>
                    <a:pt x="70" y="1482"/>
                    <a:pt x="74" y="1486"/>
                  </a:cubicBezTo>
                  <a:close/>
                  <a:moveTo>
                    <a:pt x="49" y="1400"/>
                  </a:moveTo>
                  <a:cubicBezTo>
                    <a:pt x="45" y="1385"/>
                    <a:pt x="39" y="1362"/>
                    <a:pt x="25" y="1357"/>
                  </a:cubicBezTo>
                  <a:cubicBezTo>
                    <a:pt x="21" y="1355"/>
                    <a:pt x="16" y="1357"/>
                    <a:pt x="13" y="1361"/>
                  </a:cubicBezTo>
                  <a:cubicBezTo>
                    <a:pt x="9" y="1366"/>
                    <a:pt x="9" y="1375"/>
                    <a:pt x="11" y="1382"/>
                  </a:cubicBezTo>
                  <a:cubicBezTo>
                    <a:pt x="17" y="1403"/>
                    <a:pt x="25" y="1423"/>
                    <a:pt x="35" y="1442"/>
                  </a:cubicBezTo>
                  <a:cubicBezTo>
                    <a:pt x="40" y="1451"/>
                    <a:pt x="46" y="1460"/>
                    <a:pt x="51" y="1468"/>
                  </a:cubicBezTo>
                  <a:cubicBezTo>
                    <a:pt x="54" y="1473"/>
                    <a:pt x="68" y="1497"/>
                    <a:pt x="68" y="1487"/>
                  </a:cubicBezTo>
                  <a:cubicBezTo>
                    <a:pt x="68" y="1475"/>
                    <a:pt x="65" y="1462"/>
                    <a:pt x="62" y="1451"/>
                  </a:cubicBezTo>
                  <a:cubicBezTo>
                    <a:pt x="59" y="1434"/>
                    <a:pt x="54" y="1416"/>
                    <a:pt x="49" y="1400"/>
                  </a:cubicBezTo>
                  <a:close/>
                  <a:moveTo>
                    <a:pt x="2353" y="1400"/>
                  </a:moveTo>
                  <a:cubicBezTo>
                    <a:pt x="2348" y="1385"/>
                    <a:pt x="2343" y="1362"/>
                    <a:pt x="2329" y="1357"/>
                  </a:cubicBezTo>
                  <a:cubicBezTo>
                    <a:pt x="2325" y="1355"/>
                    <a:pt x="2320" y="1357"/>
                    <a:pt x="2317" y="1361"/>
                  </a:cubicBezTo>
                  <a:cubicBezTo>
                    <a:pt x="2313" y="1366"/>
                    <a:pt x="2313" y="1375"/>
                    <a:pt x="2315" y="1382"/>
                  </a:cubicBezTo>
                  <a:cubicBezTo>
                    <a:pt x="2321" y="1403"/>
                    <a:pt x="2329" y="1423"/>
                    <a:pt x="2339" y="1442"/>
                  </a:cubicBezTo>
                  <a:cubicBezTo>
                    <a:pt x="2344" y="1451"/>
                    <a:pt x="2349" y="1460"/>
                    <a:pt x="2355" y="1468"/>
                  </a:cubicBezTo>
                  <a:cubicBezTo>
                    <a:pt x="2358" y="1473"/>
                    <a:pt x="2372" y="1497"/>
                    <a:pt x="2372" y="1487"/>
                  </a:cubicBezTo>
                  <a:cubicBezTo>
                    <a:pt x="2372" y="1475"/>
                    <a:pt x="2369" y="1462"/>
                    <a:pt x="2366" y="1451"/>
                  </a:cubicBezTo>
                  <a:cubicBezTo>
                    <a:pt x="2363" y="1434"/>
                    <a:pt x="2358" y="1416"/>
                    <a:pt x="2353" y="1400"/>
                  </a:cubicBezTo>
                  <a:close/>
                  <a:moveTo>
                    <a:pt x="2396" y="762"/>
                  </a:moveTo>
                  <a:cubicBezTo>
                    <a:pt x="2402" y="754"/>
                    <a:pt x="2408" y="746"/>
                    <a:pt x="2413" y="737"/>
                  </a:cubicBezTo>
                  <a:cubicBezTo>
                    <a:pt x="2420" y="726"/>
                    <a:pt x="2426" y="714"/>
                    <a:pt x="2432" y="701"/>
                  </a:cubicBezTo>
                  <a:cubicBezTo>
                    <a:pt x="2437" y="689"/>
                    <a:pt x="2443" y="677"/>
                    <a:pt x="2441" y="662"/>
                  </a:cubicBezTo>
                  <a:cubicBezTo>
                    <a:pt x="2441" y="659"/>
                    <a:pt x="2440" y="655"/>
                    <a:pt x="2439" y="653"/>
                  </a:cubicBezTo>
                  <a:cubicBezTo>
                    <a:pt x="2436" y="650"/>
                    <a:pt x="2433" y="650"/>
                    <a:pt x="2430" y="651"/>
                  </a:cubicBezTo>
                  <a:cubicBezTo>
                    <a:pt x="2423" y="653"/>
                    <a:pt x="2419" y="659"/>
                    <a:pt x="2415" y="666"/>
                  </a:cubicBezTo>
                  <a:cubicBezTo>
                    <a:pt x="2410" y="673"/>
                    <a:pt x="2405" y="681"/>
                    <a:pt x="2402" y="690"/>
                  </a:cubicBezTo>
                  <a:cubicBezTo>
                    <a:pt x="2396" y="705"/>
                    <a:pt x="2392" y="720"/>
                    <a:pt x="2387" y="735"/>
                  </a:cubicBezTo>
                  <a:cubicBezTo>
                    <a:pt x="2383" y="750"/>
                    <a:pt x="2374" y="776"/>
                    <a:pt x="2378" y="780"/>
                  </a:cubicBezTo>
                  <a:cubicBezTo>
                    <a:pt x="2381" y="784"/>
                    <a:pt x="2391" y="769"/>
                    <a:pt x="2396" y="762"/>
                  </a:cubicBezTo>
                  <a:close/>
                  <a:moveTo>
                    <a:pt x="1229" y="932"/>
                  </a:moveTo>
                  <a:cubicBezTo>
                    <a:pt x="1224" y="929"/>
                    <a:pt x="1217" y="931"/>
                    <a:pt x="1213" y="937"/>
                  </a:cubicBezTo>
                  <a:cubicBezTo>
                    <a:pt x="1209" y="942"/>
                    <a:pt x="1207" y="949"/>
                    <a:pt x="1206" y="956"/>
                  </a:cubicBezTo>
                  <a:cubicBezTo>
                    <a:pt x="1207" y="981"/>
                    <a:pt x="1210" y="1006"/>
                    <a:pt x="1213" y="1031"/>
                  </a:cubicBezTo>
                  <a:cubicBezTo>
                    <a:pt x="1215" y="1041"/>
                    <a:pt x="1216" y="1051"/>
                    <a:pt x="1218" y="1061"/>
                  </a:cubicBezTo>
                  <a:cubicBezTo>
                    <a:pt x="1219" y="1064"/>
                    <a:pt x="1222" y="1082"/>
                    <a:pt x="1226" y="1074"/>
                  </a:cubicBezTo>
                  <a:cubicBezTo>
                    <a:pt x="1228" y="1069"/>
                    <a:pt x="1229" y="1063"/>
                    <a:pt x="1230" y="1058"/>
                  </a:cubicBezTo>
                  <a:cubicBezTo>
                    <a:pt x="1232" y="1048"/>
                    <a:pt x="1233" y="1038"/>
                    <a:pt x="1234" y="1028"/>
                  </a:cubicBezTo>
                  <a:cubicBezTo>
                    <a:pt x="1237" y="1011"/>
                    <a:pt x="1238" y="994"/>
                    <a:pt x="1239" y="977"/>
                  </a:cubicBezTo>
                  <a:cubicBezTo>
                    <a:pt x="1240" y="963"/>
                    <a:pt x="1241" y="940"/>
                    <a:pt x="1229" y="932"/>
                  </a:cubicBezTo>
                  <a:close/>
                  <a:moveTo>
                    <a:pt x="2329" y="651"/>
                  </a:moveTo>
                  <a:cubicBezTo>
                    <a:pt x="2325" y="650"/>
                    <a:pt x="2320" y="651"/>
                    <a:pt x="2317" y="655"/>
                  </a:cubicBezTo>
                  <a:cubicBezTo>
                    <a:pt x="2313" y="661"/>
                    <a:pt x="2313" y="669"/>
                    <a:pt x="2315" y="676"/>
                  </a:cubicBezTo>
                  <a:cubicBezTo>
                    <a:pt x="2321" y="697"/>
                    <a:pt x="2329" y="718"/>
                    <a:pt x="2339" y="736"/>
                  </a:cubicBezTo>
                  <a:cubicBezTo>
                    <a:pt x="2344" y="745"/>
                    <a:pt x="2349" y="754"/>
                    <a:pt x="2355" y="763"/>
                  </a:cubicBezTo>
                  <a:cubicBezTo>
                    <a:pt x="2358" y="767"/>
                    <a:pt x="2372" y="791"/>
                    <a:pt x="2372" y="781"/>
                  </a:cubicBezTo>
                  <a:cubicBezTo>
                    <a:pt x="2372" y="769"/>
                    <a:pt x="2369" y="757"/>
                    <a:pt x="2366" y="745"/>
                  </a:cubicBezTo>
                  <a:cubicBezTo>
                    <a:pt x="2363" y="728"/>
                    <a:pt x="2358" y="711"/>
                    <a:pt x="2353" y="694"/>
                  </a:cubicBezTo>
                  <a:cubicBezTo>
                    <a:pt x="2348" y="680"/>
                    <a:pt x="2343" y="656"/>
                    <a:pt x="2329" y="651"/>
                  </a:cubicBezTo>
                  <a:close/>
                  <a:moveTo>
                    <a:pt x="2381" y="1285"/>
                  </a:moveTo>
                  <a:cubicBezTo>
                    <a:pt x="2376" y="1282"/>
                    <a:pt x="2369" y="1284"/>
                    <a:pt x="2365" y="1289"/>
                  </a:cubicBezTo>
                  <a:cubicBezTo>
                    <a:pt x="2361" y="1294"/>
                    <a:pt x="2359" y="1302"/>
                    <a:pt x="2358" y="1309"/>
                  </a:cubicBezTo>
                  <a:cubicBezTo>
                    <a:pt x="2359" y="1334"/>
                    <a:pt x="2362" y="1359"/>
                    <a:pt x="2365" y="1384"/>
                  </a:cubicBezTo>
                  <a:cubicBezTo>
                    <a:pt x="2367" y="1394"/>
                    <a:pt x="2368" y="1404"/>
                    <a:pt x="2370" y="1413"/>
                  </a:cubicBezTo>
                  <a:cubicBezTo>
                    <a:pt x="2371" y="1416"/>
                    <a:pt x="2374" y="1435"/>
                    <a:pt x="2378" y="1427"/>
                  </a:cubicBezTo>
                  <a:cubicBezTo>
                    <a:pt x="2380" y="1422"/>
                    <a:pt x="2381" y="1416"/>
                    <a:pt x="2382" y="1411"/>
                  </a:cubicBezTo>
                  <a:cubicBezTo>
                    <a:pt x="2384" y="1401"/>
                    <a:pt x="2385" y="1391"/>
                    <a:pt x="2386" y="1381"/>
                  </a:cubicBezTo>
                  <a:cubicBezTo>
                    <a:pt x="2389" y="1364"/>
                    <a:pt x="2390" y="1347"/>
                    <a:pt x="2391" y="1330"/>
                  </a:cubicBezTo>
                  <a:cubicBezTo>
                    <a:pt x="2392" y="1315"/>
                    <a:pt x="2393" y="1293"/>
                    <a:pt x="2381" y="1285"/>
                  </a:cubicBezTo>
                  <a:close/>
                  <a:moveTo>
                    <a:pt x="2378" y="1486"/>
                  </a:moveTo>
                  <a:cubicBezTo>
                    <a:pt x="2381" y="1490"/>
                    <a:pt x="2391" y="1475"/>
                    <a:pt x="2396" y="1467"/>
                  </a:cubicBezTo>
                  <a:cubicBezTo>
                    <a:pt x="2402" y="1460"/>
                    <a:pt x="2408" y="1451"/>
                    <a:pt x="2413" y="1443"/>
                  </a:cubicBezTo>
                  <a:cubicBezTo>
                    <a:pt x="2420" y="1432"/>
                    <a:pt x="2426" y="1420"/>
                    <a:pt x="2432" y="1407"/>
                  </a:cubicBezTo>
                  <a:cubicBezTo>
                    <a:pt x="2437" y="1395"/>
                    <a:pt x="2443" y="1382"/>
                    <a:pt x="2441" y="1367"/>
                  </a:cubicBezTo>
                  <a:cubicBezTo>
                    <a:pt x="2441" y="1364"/>
                    <a:pt x="2440" y="1361"/>
                    <a:pt x="2439" y="1359"/>
                  </a:cubicBezTo>
                  <a:cubicBezTo>
                    <a:pt x="2436" y="1356"/>
                    <a:pt x="2433" y="1356"/>
                    <a:pt x="2430" y="1357"/>
                  </a:cubicBezTo>
                  <a:cubicBezTo>
                    <a:pt x="2423" y="1359"/>
                    <a:pt x="2419" y="1365"/>
                    <a:pt x="2415" y="1371"/>
                  </a:cubicBezTo>
                  <a:cubicBezTo>
                    <a:pt x="2410" y="1379"/>
                    <a:pt x="2405" y="1387"/>
                    <a:pt x="2402" y="1396"/>
                  </a:cubicBezTo>
                  <a:cubicBezTo>
                    <a:pt x="2396" y="1410"/>
                    <a:pt x="2392" y="1425"/>
                    <a:pt x="2387" y="1441"/>
                  </a:cubicBezTo>
                  <a:cubicBezTo>
                    <a:pt x="2383" y="1455"/>
                    <a:pt x="2374" y="1482"/>
                    <a:pt x="2378" y="1486"/>
                  </a:cubicBezTo>
                  <a:close/>
                  <a:moveTo>
                    <a:pt x="2378" y="721"/>
                  </a:moveTo>
                  <a:cubicBezTo>
                    <a:pt x="2380" y="717"/>
                    <a:pt x="2381" y="710"/>
                    <a:pt x="2382" y="705"/>
                  </a:cubicBezTo>
                  <a:cubicBezTo>
                    <a:pt x="2384" y="695"/>
                    <a:pt x="2385" y="685"/>
                    <a:pt x="2386" y="675"/>
                  </a:cubicBezTo>
                  <a:cubicBezTo>
                    <a:pt x="2389" y="658"/>
                    <a:pt x="2390" y="641"/>
                    <a:pt x="2391" y="624"/>
                  </a:cubicBezTo>
                  <a:cubicBezTo>
                    <a:pt x="2392" y="610"/>
                    <a:pt x="2393" y="587"/>
                    <a:pt x="2381" y="580"/>
                  </a:cubicBezTo>
                  <a:cubicBezTo>
                    <a:pt x="2376" y="577"/>
                    <a:pt x="2369" y="579"/>
                    <a:pt x="2365" y="584"/>
                  </a:cubicBezTo>
                  <a:cubicBezTo>
                    <a:pt x="2361" y="589"/>
                    <a:pt x="2359" y="596"/>
                    <a:pt x="2358" y="603"/>
                  </a:cubicBezTo>
                  <a:cubicBezTo>
                    <a:pt x="2359" y="629"/>
                    <a:pt x="2362" y="653"/>
                    <a:pt x="2365" y="678"/>
                  </a:cubicBezTo>
                  <a:cubicBezTo>
                    <a:pt x="2367" y="688"/>
                    <a:pt x="2368" y="698"/>
                    <a:pt x="2370" y="708"/>
                  </a:cubicBezTo>
                  <a:cubicBezTo>
                    <a:pt x="2371" y="711"/>
                    <a:pt x="2374" y="729"/>
                    <a:pt x="2378" y="721"/>
                  </a:cubicBezTo>
                  <a:close/>
                  <a:moveTo>
                    <a:pt x="2307" y="763"/>
                  </a:moveTo>
                  <a:cubicBezTo>
                    <a:pt x="2318" y="793"/>
                    <a:pt x="2338" y="812"/>
                    <a:pt x="2358" y="829"/>
                  </a:cubicBezTo>
                  <a:cubicBezTo>
                    <a:pt x="2360" y="831"/>
                    <a:pt x="2362" y="832"/>
                    <a:pt x="2364" y="833"/>
                  </a:cubicBezTo>
                  <a:cubicBezTo>
                    <a:pt x="2365" y="833"/>
                    <a:pt x="2366" y="833"/>
                    <a:pt x="2366" y="833"/>
                  </a:cubicBezTo>
                  <a:cubicBezTo>
                    <a:pt x="2368" y="833"/>
                    <a:pt x="2369" y="832"/>
                    <a:pt x="2370" y="831"/>
                  </a:cubicBezTo>
                  <a:cubicBezTo>
                    <a:pt x="2374" y="826"/>
                    <a:pt x="2368" y="813"/>
                    <a:pt x="2367" y="808"/>
                  </a:cubicBezTo>
                  <a:cubicBezTo>
                    <a:pt x="2363" y="800"/>
                    <a:pt x="2359" y="792"/>
                    <a:pt x="2355" y="784"/>
                  </a:cubicBezTo>
                  <a:cubicBezTo>
                    <a:pt x="2349" y="771"/>
                    <a:pt x="2342" y="757"/>
                    <a:pt x="2333" y="746"/>
                  </a:cubicBezTo>
                  <a:cubicBezTo>
                    <a:pt x="2330" y="741"/>
                    <a:pt x="2326" y="736"/>
                    <a:pt x="2321" y="734"/>
                  </a:cubicBezTo>
                  <a:cubicBezTo>
                    <a:pt x="2316" y="733"/>
                    <a:pt x="2310" y="734"/>
                    <a:pt x="2307" y="740"/>
                  </a:cubicBezTo>
                  <a:cubicBezTo>
                    <a:pt x="2305" y="743"/>
                    <a:pt x="2304" y="747"/>
                    <a:pt x="2305" y="751"/>
                  </a:cubicBezTo>
                  <a:cubicBezTo>
                    <a:pt x="2305" y="756"/>
                    <a:pt x="2306" y="759"/>
                    <a:pt x="2307" y="763"/>
                  </a:cubicBezTo>
                  <a:close/>
                  <a:moveTo>
                    <a:pt x="2307" y="58"/>
                  </a:moveTo>
                  <a:cubicBezTo>
                    <a:pt x="2318" y="87"/>
                    <a:pt x="2338" y="107"/>
                    <a:pt x="2358" y="124"/>
                  </a:cubicBezTo>
                  <a:cubicBezTo>
                    <a:pt x="2360" y="125"/>
                    <a:pt x="2362" y="127"/>
                    <a:pt x="2364" y="127"/>
                  </a:cubicBezTo>
                  <a:cubicBezTo>
                    <a:pt x="2365" y="128"/>
                    <a:pt x="2366" y="128"/>
                    <a:pt x="2366" y="128"/>
                  </a:cubicBezTo>
                  <a:cubicBezTo>
                    <a:pt x="2368" y="127"/>
                    <a:pt x="2369" y="127"/>
                    <a:pt x="2370" y="125"/>
                  </a:cubicBezTo>
                  <a:cubicBezTo>
                    <a:pt x="2374" y="121"/>
                    <a:pt x="2368" y="107"/>
                    <a:pt x="2367" y="102"/>
                  </a:cubicBezTo>
                  <a:cubicBezTo>
                    <a:pt x="2363" y="94"/>
                    <a:pt x="2359" y="86"/>
                    <a:pt x="2355" y="78"/>
                  </a:cubicBezTo>
                  <a:cubicBezTo>
                    <a:pt x="2349" y="65"/>
                    <a:pt x="2342" y="52"/>
                    <a:pt x="2333" y="40"/>
                  </a:cubicBezTo>
                  <a:cubicBezTo>
                    <a:pt x="2330" y="35"/>
                    <a:pt x="2326" y="31"/>
                    <a:pt x="2321" y="29"/>
                  </a:cubicBezTo>
                  <a:cubicBezTo>
                    <a:pt x="2316" y="27"/>
                    <a:pt x="2310" y="29"/>
                    <a:pt x="2307" y="34"/>
                  </a:cubicBezTo>
                  <a:cubicBezTo>
                    <a:pt x="2305" y="37"/>
                    <a:pt x="2304" y="42"/>
                    <a:pt x="2305" y="46"/>
                  </a:cubicBezTo>
                  <a:cubicBezTo>
                    <a:pt x="2305" y="50"/>
                    <a:pt x="2306" y="54"/>
                    <a:pt x="2307" y="58"/>
                  </a:cubicBezTo>
                  <a:close/>
                  <a:moveTo>
                    <a:pt x="2378" y="75"/>
                  </a:moveTo>
                  <a:cubicBezTo>
                    <a:pt x="2381" y="79"/>
                    <a:pt x="2391" y="63"/>
                    <a:pt x="2396" y="56"/>
                  </a:cubicBezTo>
                  <a:cubicBezTo>
                    <a:pt x="2402" y="48"/>
                    <a:pt x="2408" y="40"/>
                    <a:pt x="2413" y="32"/>
                  </a:cubicBezTo>
                  <a:cubicBezTo>
                    <a:pt x="2419" y="22"/>
                    <a:pt x="2425" y="11"/>
                    <a:pt x="2430" y="0"/>
                  </a:cubicBezTo>
                  <a:cubicBezTo>
                    <a:pt x="2396" y="0"/>
                    <a:pt x="2396" y="0"/>
                    <a:pt x="2396" y="0"/>
                  </a:cubicBezTo>
                  <a:cubicBezTo>
                    <a:pt x="2393" y="10"/>
                    <a:pt x="2390" y="20"/>
                    <a:pt x="2387" y="29"/>
                  </a:cubicBezTo>
                  <a:cubicBezTo>
                    <a:pt x="2383" y="44"/>
                    <a:pt x="2374" y="71"/>
                    <a:pt x="2378" y="75"/>
                  </a:cubicBezTo>
                  <a:close/>
                  <a:moveTo>
                    <a:pt x="1226" y="425"/>
                  </a:moveTo>
                  <a:cubicBezTo>
                    <a:pt x="1229" y="429"/>
                    <a:pt x="1239" y="413"/>
                    <a:pt x="1244" y="406"/>
                  </a:cubicBezTo>
                  <a:cubicBezTo>
                    <a:pt x="1250" y="398"/>
                    <a:pt x="1256" y="390"/>
                    <a:pt x="1261" y="382"/>
                  </a:cubicBezTo>
                  <a:cubicBezTo>
                    <a:pt x="1268" y="370"/>
                    <a:pt x="1274" y="358"/>
                    <a:pt x="1280" y="346"/>
                  </a:cubicBezTo>
                  <a:cubicBezTo>
                    <a:pt x="1285" y="333"/>
                    <a:pt x="1291" y="321"/>
                    <a:pt x="1289" y="306"/>
                  </a:cubicBezTo>
                  <a:cubicBezTo>
                    <a:pt x="1289" y="303"/>
                    <a:pt x="1288" y="300"/>
                    <a:pt x="1287" y="298"/>
                  </a:cubicBezTo>
                  <a:cubicBezTo>
                    <a:pt x="1284" y="295"/>
                    <a:pt x="1281" y="295"/>
                    <a:pt x="1278" y="295"/>
                  </a:cubicBezTo>
                  <a:cubicBezTo>
                    <a:pt x="1271" y="297"/>
                    <a:pt x="1267" y="303"/>
                    <a:pt x="1263" y="310"/>
                  </a:cubicBezTo>
                  <a:cubicBezTo>
                    <a:pt x="1258" y="318"/>
                    <a:pt x="1253" y="325"/>
                    <a:pt x="1250" y="334"/>
                  </a:cubicBezTo>
                  <a:cubicBezTo>
                    <a:pt x="1244" y="349"/>
                    <a:pt x="1240" y="364"/>
                    <a:pt x="1235" y="379"/>
                  </a:cubicBezTo>
                  <a:cubicBezTo>
                    <a:pt x="1231" y="394"/>
                    <a:pt x="1222" y="420"/>
                    <a:pt x="1226" y="425"/>
                  </a:cubicBezTo>
                  <a:close/>
                  <a:moveTo>
                    <a:pt x="2355" y="57"/>
                  </a:moveTo>
                  <a:cubicBezTo>
                    <a:pt x="2358" y="61"/>
                    <a:pt x="2372" y="86"/>
                    <a:pt x="2372" y="75"/>
                  </a:cubicBezTo>
                  <a:cubicBezTo>
                    <a:pt x="2372" y="64"/>
                    <a:pt x="2369" y="51"/>
                    <a:pt x="2366" y="40"/>
                  </a:cubicBezTo>
                  <a:cubicBezTo>
                    <a:pt x="2363" y="26"/>
                    <a:pt x="2360" y="13"/>
                    <a:pt x="2356" y="0"/>
                  </a:cubicBezTo>
                  <a:cubicBezTo>
                    <a:pt x="2325" y="0"/>
                    <a:pt x="2325" y="0"/>
                    <a:pt x="2325" y="0"/>
                  </a:cubicBezTo>
                  <a:cubicBezTo>
                    <a:pt x="2329" y="11"/>
                    <a:pt x="2334" y="21"/>
                    <a:pt x="2339" y="31"/>
                  </a:cubicBezTo>
                  <a:cubicBezTo>
                    <a:pt x="2344" y="40"/>
                    <a:pt x="2349" y="49"/>
                    <a:pt x="2355" y="57"/>
                  </a:cubicBezTo>
                  <a:close/>
                  <a:moveTo>
                    <a:pt x="2378" y="16"/>
                  </a:moveTo>
                  <a:cubicBezTo>
                    <a:pt x="2380" y="11"/>
                    <a:pt x="2381" y="5"/>
                    <a:pt x="2382" y="0"/>
                  </a:cubicBezTo>
                  <a:cubicBezTo>
                    <a:pt x="2370" y="0"/>
                    <a:pt x="2370" y="0"/>
                    <a:pt x="2370" y="0"/>
                  </a:cubicBezTo>
                  <a:cubicBezTo>
                    <a:pt x="2370" y="1"/>
                    <a:pt x="2370" y="2"/>
                    <a:pt x="2370" y="2"/>
                  </a:cubicBezTo>
                  <a:cubicBezTo>
                    <a:pt x="2371" y="5"/>
                    <a:pt x="2374" y="24"/>
                    <a:pt x="2378" y="16"/>
                  </a:cubicBezTo>
                  <a:close/>
                  <a:moveTo>
                    <a:pt x="2404" y="65"/>
                  </a:moveTo>
                  <a:cubicBezTo>
                    <a:pt x="2392" y="82"/>
                    <a:pt x="2377" y="118"/>
                    <a:pt x="2380" y="124"/>
                  </a:cubicBezTo>
                  <a:cubicBezTo>
                    <a:pt x="2383" y="130"/>
                    <a:pt x="2421" y="105"/>
                    <a:pt x="2436" y="85"/>
                  </a:cubicBezTo>
                  <a:cubicBezTo>
                    <a:pt x="2444" y="74"/>
                    <a:pt x="2459" y="52"/>
                    <a:pt x="2450" y="36"/>
                  </a:cubicBezTo>
                  <a:cubicBezTo>
                    <a:pt x="2449" y="35"/>
                    <a:pt x="2448" y="33"/>
                    <a:pt x="2446" y="32"/>
                  </a:cubicBezTo>
                  <a:cubicBezTo>
                    <a:pt x="2446" y="32"/>
                    <a:pt x="2445" y="32"/>
                    <a:pt x="2445" y="32"/>
                  </a:cubicBezTo>
                  <a:cubicBezTo>
                    <a:pt x="2443" y="30"/>
                    <a:pt x="2440" y="31"/>
                    <a:pt x="2437" y="32"/>
                  </a:cubicBezTo>
                  <a:cubicBezTo>
                    <a:pt x="2424" y="37"/>
                    <a:pt x="2413" y="51"/>
                    <a:pt x="2404" y="65"/>
                  </a:cubicBezTo>
                  <a:close/>
                  <a:moveTo>
                    <a:pt x="1226" y="1778"/>
                  </a:moveTo>
                  <a:cubicBezTo>
                    <a:pt x="1228" y="1773"/>
                    <a:pt x="1229" y="1767"/>
                    <a:pt x="1230" y="1762"/>
                  </a:cubicBezTo>
                  <a:cubicBezTo>
                    <a:pt x="1232" y="1752"/>
                    <a:pt x="1233" y="1742"/>
                    <a:pt x="1234" y="1731"/>
                  </a:cubicBezTo>
                  <a:cubicBezTo>
                    <a:pt x="1237" y="1715"/>
                    <a:pt x="1238" y="1698"/>
                    <a:pt x="1239" y="1680"/>
                  </a:cubicBezTo>
                  <a:cubicBezTo>
                    <a:pt x="1240" y="1666"/>
                    <a:pt x="1241" y="1643"/>
                    <a:pt x="1229" y="1636"/>
                  </a:cubicBezTo>
                  <a:cubicBezTo>
                    <a:pt x="1224" y="1633"/>
                    <a:pt x="1217" y="1635"/>
                    <a:pt x="1213" y="1640"/>
                  </a:cubicBezTo>
                  <a:cubicBezTo>
                    <a:pt x="1209" y="1645"/>
                    <a:pt x="1207" y="1653"/>
                    <a:pt x="1206" y="1660"/>
                  </a:cubicBezTo>
                  <a:cubicBezTo>
                    <a:pt x="1207" y="1685"/>
                    <a:pt x="1210" y="1710"/>
                    <a:pt x="1213" y="1735"/>
                  </a:cubicBezTo>
                  <a:cubicBezTo>
                    <a:pt x="1215" y="1745"/>
                    <a:pt x="1216" y="1755"/>
                    <a:pt x="1218" y="1764"/>
                  </a:cubicBezTo>
                  <a:cubicBezTo>
                    <a:pt x="1219" y="1767"/>
                    <a:pt x="1222" y="1786"/>
                    <a:pt x="1226" y="1778"/>
                  </a:cubicBezTo>
                  <a:close/>
                  <a:moveTo>
                    <a:pt x="1294" y="1091"/>
                  </a:moveTo>
                  <a:cubicBezTo>
                    <a:pt x="1294" y="1090"/>
                    <a:pt x="1293" y="1090"/>
                    <a:pt x="1293" y="1090"/>
                  </a:cubicBezTo>
                  <a:cubicBezTo>
                    <a:pt x="1291" y="1089"/>
                    <a:pt x="1288" y="1089"/>
                    <a:pt x="1285" y="1090"/>
                  </a:cubicBezTo>
                  <a:cubicBezTo>
                    <a:pt x="1272" y="1095"/>
                    <a:pt x="1261" y="1110"/>
                    <a:pt x="1252" y="1123"/>
                  </a:cubicBezTo>
                  <a:cubicBezTo>
                    <a:pt x="1240" y="1140"/>
                    <a:pt x="1225" y="1176"/>
                    <a:pt x="1228" y="1182"/>
                  </a:cubicBezTo>
                  <a:cubicBezTo>
                    <a:pt x="1231" y="1189"/>
                    <a:pt x="1269" y="1164"/>
                    <a:pt x="1284" y="1143"/>
                  </a:cubicBezTo>
                  <a:cubicBezTo>
                    <a:pt x="1292" y="1132"/>
                    <a:pt x="1307" y="1111"/>
                    <a:pt x="1298" y="1095"/>
                  </a:cubicBezTo>
                  <a:cubicBezTo>
                    <a:pt x="1297" y="1093"/>
                    <a:pt x="1296" y="1092"/>
                    <a:pt x="1294" y="1091"/>
                  </a:cubicBezTo>
                  <a:close/>
                  <a:moveTo>
                    <a:pt x="2358" y="1535"/>
                  </a:moveTo>
                  <a:cubicBezTo>
                    <a:pt x="2360" y="1536"/>
                    <a:pt x="2362" y="1538"/>
                    <a:pt x="2364" y="1539"/>
                  </a:cubicBezTo>
                  <a:cubicBezTo>
                    <a:pt x="2365" y="1539"/>
                    <a:pt x="2366" y="1539"/>
                    <a:pt x="2366" y="1539"/>
                  </a:cubicBezTo>
                  <a:cubicBezTo>
                    <a:pt x="2368" y="1539"/>
                    <a:pt x="2369" y="1538"/>
                    <a:pt x="2370" y="1537"/>
                  </a:cubicBezTo>
                  <a:cubicBezTo>
                    <a:pt x="2374" y="1532"/>
                    <a:pt x="2368" y="1518"/>
                    <a:pt x="2367" y="1514"/>
                  </a:cubicBezTo>
                  <a:cubicBezTo>
                    <a:pt x="2363" y="1505"/>
                    <a:pt x="2359" y="1497"/>
                    <a:pt x="2355" y="1490"/>
                  </a:cubicBezTo>
                  <a:cubicBezTo>
                    <a:pt x="2349" y="1476"/>
                    <a:pt x="2342" y="1463"/>
                    <a:pt x="2333" y="1451"/>
                  </a:cubicBezTo>
                  <a:cubicBezTo>
                    <a:pt x="2330" y="1446"/>
                    <a:pt x="2326" y="1442"/>
                    <a:pt x="2321" y="1440"/>
                  </a:cubicBezTo>
                  <a:cubicBezTo>
                    <a:pt x="2316" y="1438"/>
                    <a:pt x="2310" y="1440"/>
                    <a:pt x="2307" y="1445"/>
                  </a:cubicBezTo>
                  <a:cubicBezTo>
                    <a:pt x="2305" y="1448"/>
                    <a:pt x="2304" y="1453"/>
                    <a:pt x="2305" y="1457"/>
                  </a:cubicBezTo>
                  <a:cubicBezTo>
                    <a:pt x="2305" y="1461"/>
                    <a:pt x="2306" y="1465"/>
                    <a:pt x="2307" y="1469"/>
                  </a:cubicBezTo>
                  <a:cubicBezTo>
                    <a:pt x="2318" y="1498"/>
                    <a:pt x="2338" y="1518"/>
                    <a:pt x="2358" y="1535"/>
                  </a:cubicBezTo>
                  <a:close/>
                  <a:moveTo>
                    <a:pt x="1244" y="1818"/>
                  </a:moveTo>
                  <a:cubicBezTo>
                    <a:pt x="1250" y="1810"/>
                    <a:pt x="1256" y="1802"/>
                    <a:pt x="1261" y="1794"/>
                  </a:cubicBezTo>
                  <a:cubicBezTo>
                    <a:pt x="1268" y="1782"/>
                    <a:pt x="1274" y="1770"/>
                    <a:pt x="1280" y="1758"/>
                  </a:cubicBezTo>
                  <a:cubicBezTo>
                    <a:pt x="1285" y="1745"/>
                    <a:pt x="1291" y="1733"/>
                    <a:pt x="1289" y="1718"/>
                  </a:cubicBezTo>
                  <a:cubicBezTo>
                    <a:pt x="1289" y="1715"/>
                    <a:pt x="1288" y="1712"/>
                    <a:pt x="1287" y="1710"/>
                  </a:cubicBezTo>
                  <a:cubicBezTo>
                    <a:pt x="1284" y="1707"/>
                    <a:pt x="1281" y="1707"/>
                    <a:pt x="1278" y="1708"/>
                  </a:cubicBezTo>
                  <a:cubicBezTo>
                    <a:pt x="1271" y="1710"/>
                    <a:pt x="1267" y="1716"/>
                    <a:pt x="1263" y="1722"/>
                  </a:cubicBezTo>
                  <a:cubicBezTo>
                    <a:pt x="1258" y="1730"/>
                    <a:pt x="1253" y="1738"/>
                    <a:pt x="1250" y="1746"/>
                  </a:cubicBezTo>
                  <a:cubicBezTo>
                    <a:pt x="1244" y="1761"/>
                    <a:pt x="1240" y="1776"/>
                    <a:pt x="1235" y="1792"/>
                  </a:cubicBezTo>
                  <a:cubicBezTo>
                    <a:pt x="1231" y="1806"/>
                    <a:pt x="1222" y="1833"/>
                    <a:pt x="1226" y="1837"/>
                  </a:cubicBezTo>
                  <a:cubicBezTo>
                    <a:pt x="1229" y="1841"/>
                    <a:pt x="1239" y="1826"/>
                    <a:pt x="1244" y="1818"/>
                  </a:cubicBezTo>
                  <a:close/>
                  <a:moveTo>
                    <a:pt x="2321" y="2146"/>
                  </a:moveTo>
                  <a:cubicBezTo>
                    <a:pt x="2316" y="2144"/>
                    <a:pt x="2310" y="2145"/>
                    <a:pt x="2307" y="2151"/>
                  </a:cubicBezTo>
                  <a:cubicBezTo>
                    <a:pt x="2306" y="2153"/>
                    <a:pt x="2305" y="2156"/>
                    <a:pt x="2305" y="2158"/>
                  </a:cubicBezTo>
                  <a:cubicBezTo>
                    <a:pt x="2335" y="2158"/>
                    <a:pt x="2335" y="2158"/>
                    <a:pt x="2335" y="2158"/>
                  </a:cubicBezTo>
                  <a:cubicBezTo>
                    <a:pt x="2334" y="2158"/>
                    <a:pt x="2334" y="2157"/>
                    <a:pt x="2333" y="2157"/>
                  </a:cubicBezTo>
                  <a:cubicBezTo>
                    <a:pt x="2330" y="2152"/>
                    <a:pt x="2326" y="2147"/>
                    <a:pt x="2321" y="2146"/>
                  </a:cubicBezTo>
                  <a:close/>
                  <a:moveTo>
                    <a:pt x="1294" y="1794"/>
                  </a:moveTo>
                  <a:cubicBezTo>
                    <a:pt x="1294" y="1794"/>
                    <a:pt x="1293" y="1794"/>
                    <a:pt x="1293" y="1794"/>
                  </a:cubicBezTo>
                  <a:cubicBezTo>
                    <a:pt x="1291" y="1792"/>
                    <a:pt x="1288" y="1793"/>
                    <a:pt x="1285" y="1794"/>
                  </a:cubicBezTo>
                  <a:cubicBezTo>
                    <a:pt x="1272" y="1799"/>
                    <a:pt x="1261" y="1813"/>
                    <a:pt x="1252" y="1827"/>
                  </a:cubicBezTo>
                  <a:cubicBezTo>
                    <a:pt x="1240" y="1844"/>
                    <a:pt x="1225" y="1880"/>
                    <a:pt x="1228" y="1886"/>
                  </a:cubicBezTo>
                  <a:cubicBezTo>
                    <a:pt x="1231" y="1892"/>
                    <a:pt x="1269" y="1868"/>
                    <a:pt x="1284" y="1847"/>
                  </a:cubicBezTo>
                  <a:cubicBezTo>
                    <a:pt x="1292" y="1836"/>
                    <a:pt x="1307" y="1814"/>
                    <a:pt x="1298" y="1799"/>
                  </a:cubicBezTo>
                  <a:cubicBezTo>
                    <a:pt x="1297" y="1797"/>
                    <a:pt x="1296" y="1795"/>
                    <a:pt x="1294" y="1794"/>
                  </a:cubicBezTo>
                  <a:close/>
                  <a:moveTo>
                    <a:pt x="1294" y="382"/>
                  </a:moveTo>
                  <a:cubicBezTo>
                    <a:pt x="1294" y="382"/>
                    <a:pt x="1293" y="382"/>
                    <a:pt x="1293" y="381"/>
                  </a:cubicBezTo>
                  <a:cubicBezTo>
                    <a:pt x="1291" y="380"/>
                    <a:pt x="1288" y="380"/>
                    <a:pt x="1285" y="381"/>
                  </a:cubicBezTo>
                  <a:cubicBezTo>
                    <a:pt x="1272" y="387"/>
                    <a:pt x="1261" y="401"/>
                    <a:pt x="1252" y="415"/>
                  </a:cubicBezTo>
                  <a:cubicBezTo>
                    <a:pt x="1240" y="432"/>
                    <a:pt x="1225" y="468"/>
                    <a:pt x="1228" y="474"/>
                  </a:cubicBezTo>
                  <a:cubicBezTo>
                    <a:pt x="1231" y="480"/>
                    <a:pt x="1269" y="455"/>
                    <a:pt x="1284" y="435"/>
                  </a:cubicBezTo>
                  <a:cubicBezTo>
                    <a:pt x="1292" y="424"/>
                    <a:pt x="1307" y="402"/>
                    <a:pt x="1298" y="386"/>
                  </a:cubicBezTo>
                  <a:cubicBezTo>
                    <a:pt x="1297" y="385"/>
                    <a:pt x="1296" y="383"/>
                    <a:pt x="1294" y="382"/>
                  </a:cubicBezTo>
                  <a:close/>
                  <a:moveTo>
                    <a:pt x="2446" y="1443"/>
                  </a:moveTo>
                  <a:cubicBezTo>
                    <a:pt x="2446" y="1443"/>
                    <a:pt x="2445" y="1443"/>
                    <a:pt x="2445" y="1443"/>
                  </a:cubicBezTo>
                  <a:cubicBezTo>
                    <a:pt x="2443" y="1441"/>
                    <a:pt x="2440" y="1442"/>
                    <a:pt x="2437" y="1443"/>
                  </a:cubicBezTo>
                  <a:cubicBezTo>
                    <a:pt x="2424" y="1448"/>
                    <a:pt x="2413" y="1463"/>
                    <a:pt x="2404" y="1476"/>
                  </a:cubicBezTo>
                  <a:cubicBezTo>
                    <a:pt x="2392" y="1493"/>
                    <a:pt x="2377" y="1529"/>
                    <a:pt x="2380" y="1535"/>
                  </a:cubicBezTo>
                  <a:cubicBezTo>
                    <a:pt x="2383" y="1542"/>
                    <a:pt x="2421" y="1517"/>
                    <a:pt x="2436" y="1496"/>
                  </a:cubicBezTo>
                  <a:cubicBezTo>
                    <a:pt x="2444" y="1485"/>
                    <a:pt x="2459" y="1463"/>
                    <a:pt x="2450" y="1448"/>
                  </a:cubicBezTo>
                  <a:cubicBezTo>
                    <a:pt x="2449" y="1446"/>
                    <a:pt x="2448" y="1444"/>
                    <a:pt x="2446" y="1443"/>
                  </a:cubicBezTo>
                  <a:close/>
                  <a:moveTo>
                    <a:pt x="2446" y="2149"/>
                  </a:moveTo>
                  <a:cubicBezTo>
                    <a:pt x="2446" y="2149"/>
                    <a:pt x="2445" y="2148"/>
                    <a:pt x="2445" y="2148"/>
                  </a:cubicBezTo>
                  <a:cubicBezTo>
                    <a:pt x="2443" y="2147"/>
                    <a:pt x="2440" y="2147"/>
                    <a:pt x="2437" y="2148"/>
                  </a:cubicBezTo>
                  <a:cubicBezTo>
                    <a:pt x="2432" y="2150"/>
                    <a:pt x="2427" y="2154"/>
                    <a:pt x="2422" y="2158"/>
                  </a:cubicBezTo>
                  <a:cubicBezTo>
                    <a:pt x="2452" y="2158"/>
                    <a:pt x="2452" y="2158"/>
                    <a:pt x="2452" y="2158"/>
                  </a:cubicBezTo>
                  <a:cubicBezTo>
                    <a:pt x="2451" y="2157"/>
                    <a:pt x="2451" y="2155"/>
                    <a:pt x="2450" y="2153"/>
                  </a:cubicBezTo>
                  <a:cubicBezTo>
                    <a:pt x="2449" y="2151"/>
                    <a:pt x="2448" y="2150"/>
                    <a:pt x="2446" y="2149"/>
                  </a:cubicBezTo>
                  <a:close/>
                  <a:moveTo>
                    <a:pt x="2446" y="738"/>
                  </a:moveTo>
                  <a:cubicBezTo>
                    <a:pt x="2446" y="738"/>
                    <a:pt x="2445" y="737"/>
                    <a:pt x="2445" y="737"/>
                  </a:cubicBezTo>
                  <a:cubicBezTo>
                    <a:pt x="2443" y="736"/>
                    <a:pt x="2440" y="736"/>
                    <a:pt x="2437" y="737"/>
                  </a:cubicBezTo>
                  <a:cubicBezTo>
                    <a:pt x="2424" y="742"/>
                    <a:pt x="2413" y="757"/>
                    <a:pt x="2404" y="770"/>
                  </a:cubicBezTo>
                  <a:cubicBezTo>
                    <a:pt x="2392" y="787"/>
                    <a:pt x="2377" y="823"/>
                    <a:pt x="2380" y="830"/>
                  </a:cubicBezTo>
                  <a:cubicBezTo>
                    <a:pt x="2383" y="836"/>
                    <a:pt x="2421" y="811"/>
                    <a:pt x="2436" y="791"/>
                  </a:cubicBezTo>
                  <a:cubicBezTo>
                    <a:pt x="2444" y="780"/>
                    <a:pt x="2459" y="758"/>
                    <a:pt x="2450" y="742"/>
                  </a:cubicBezTo>
                  <a:cubicBezTo>
                    <a:pt x="2449" y="740"/>
                    <a:pt x="2448" y="739"/>
                    <a:pt x="2446" y="738"/>
                  </a:cubicBezTo>
                  <a:close/>
                  <a:moveTo>
                    <a:pt x="2353" y="2105"/>
                  </a:moveTo>
                  <a:cubicBezTo>
                    <a:pt x="2348" y="2091"/>
                    <a:pt x="2343" y="2067"/>
                    <a:pt x="2329" y="2063"/>
                  </a:cubicBezTo>
                  <a:cubicBezTo>
                    <a:pt x="2325" y="2061"/>
                    <a:pt x="2320" y="2062"/>
                    <a:pt x="2317" y="2067"/>
                  </a:cubicBezTo>
                  <a:cubicBezTo>
                    <a:pt x="2313" y="2072"/>
                    <a:pt x="2313" y="2080"/>
                    <a:pt x="2315" y="2087"/>
                  </a:cubicBezTo>
                  <a:cubicBezTo>
                    <a:pt x="2321" y="2108"/>
                    <a:pt x="2329" y="2129"/>
                    <a:pt x="2339" y="2147"/>
                  </a:cubicBezTo>
                  <a:cubicBezTo>
                    <a:pt x="2341" y="2151"/>
                    <a:pt x="2343" y="2155"/>
                    <a:pt x="2345" y="2158"/>
                  </a:cubicBezTo>
                  <a:cubicBezTo>
                    <a:pt x="2367" y="2158"/>
                    <a:pt x="2367" y="2158"/>
                    <a:pt x="2367" y="2158"/>
                  </a:cubicBezTo>
                  <a:cubicBezTo>
                    <a:pt x="2366" y="2158"/>
                    <a:pt x="2366" y="2157"/>
                    <a:pt x="2366" y="2156"/>
                  </a:cubicBezTo>
                  <a:cubicBezTo>
                    <a:pt x="2363" y="2139"/>
                    <a:pt x="2358" y="2122"/>
                    <a:pt x="2353" y="2105"/>
                  </a:cubicBezTo>
                  <a:close/>
                  <a:moveTo>
                    <a:pt x="2391" y="2035"/>
                  </a:moveTo>
                  <a:cubicBezTo>
                    <a:pt x="2392" y="2021"/>
                    <a:pt x="2393" y="1998"/>
                    <a:pt x="2381" y="1991"/>
                  </a:cubicBezTo>
                  <a:cubicBezTo>
                    <a:pt x="2376" y="1988"/>
                    <a:pt x="2369" y="1990"/>
                    <a:pt x="2365" y="1995"/>
                  </a:cubicBezTo>
                  <a:cubicBezTo>
                    <a:pt x="2361" y="2000"/>
                    <a:pt x="2359" y="2007"/>
                    <a:pt x="2358" y="2015"/>
                  </a:cubicBezTo>
                  <a:cubicBezTo>
                    <a:pt x="2359" y="2040"/>
                    <a:pt x="2362" y="2065"/>
                    <a:pt x="2365" y="2089"/>
                  </a:cubicBezTo>
                  <a:cubicBezTo>
                    <a:pt x="2367" y="2099"/>
                    <a:pt x="2368" y="2109"/>
                    <a:pt x="2370" y="2119"/>
                  </a:cubicBezTo>
                  <a:cubicBezTo>
                    <a:pt x="2371" y="2122"/>
                    <a:pt x="2374" y="2140"/>
                    <a:pt x="2378" y="2132"/>
                  </a:cubicBezTo>
                  <a:cubicBezTo>
                    <a:pt x="2380" y="2128"/>
                    <a:pt x="2381" y="2122"/>
                    <a:pt x="2382" y="2117"/>
                  </a:cubicBezTo>
                  <a:cubicBezTo>
                    <a:pt x="2384" y="2106"/>
                    <a:pt x="2385" y="2096"/>
                    <a:pt x="2386" y="2086"/>
                  </a:cubicBezTo>
                  <a:cubicBezTo>
                    <a:pt x="2389" y="2069"/>
                    <a:pt x="2390" y="2052"/>
                    <a:pt x="2391" y="2035"/>
                  </a:cubicBezTo>
                  <a:close/>
                  <a:moveTo>
                    <a:pt x="51" y="57"/>
                  </a:moveTo>
                  <a:cubicBezTo>
                    <a:pt x="54" y="61"/>
                    <a:pt x="68" y="86"/>
                    <a:pt x="68" y="75"/>
                  </a:cubicBezTo>
                  <a:cubicBezTo>
                    <a:pt x="68" y="64"/>
                    <a:pt x="65" y="51"/>
                    <a:pt x="62" y="40"/>
                  </a:cubicBezTo>
                  <a:cubicBezTo>
                    <a:pt x="59" y="26"/>
                    <a:pt x="56" y="13"/>
                    <a:pt x="53" y="0"/>
                  </a:cubicBezTo>
                  <a:cubicBezTo>
                    <a:pt x="21" y="0"/>
                    <a:pt x="21" y="0"/>
                    <a:pt x="21" y="0"/>
                  </a:cubicBezTo>
                  <a:cubicBezTo>
                    <a:pt x="25" y="11"/>
                    <a:pt x="30" y="21"/>
                    <a:pt x="35" y="31"/>
                  </a:cubicBezTo>
                  <a:cubicBezTo>
                    <a:pt x="40" y="40"/>
                    <a:pt x="46" y="49"/>
                    <a:pt x="51" y="57"/>
                  </a:cubicBezTo>
                  <a:close/>
                  <a:moveTo>
                    <a:pt x="2441" y="2073"/>
                  </a:moveTo>
                  <a:cubicBezTo>
                    <a:pt x="2441" y="2070"/>
                    <a:pt x="2440" y="2067"/>
                    <a:pt x="2439" y="2064"/>
                  </a:cubicBezTo>
                  <a:cubicBezTo>
                    <a:pt x="2436" y="2062"/>
                    <a:pt x="2433" y="2061"/>
                    <a:pt x="2430" y="2062"/>
                  </a:cubicBezTo>
                  <a:cubicBezTo>
                    <a:pt x="2423" y="2064"/>
                    <a:pt x="2419" y="2070"/>
                    <a:pt x="2415" y="2077"/>
                  </a:cubicBezTo>
                  <a:cubicBezTo>
                    <a:pt x="2410" y="2085"/>
                    <a:pt x="2405" y="2092"/>
                    <a:pt x="2402" y="2101"/>
                  </a:cubicBezTo>
                  <a:cubicBezTo>
                    <a:pt x="2396" y="2116"/>
                    <a:pt x="2392" y="2131"/>
                    <a:pt x="2387" y="2146"/>
                  </a:cubicBezTo>
                  <a:cubicBezTo>
                    <a:pt x="2386" y="2150"/>
                    <a:pt x="2385" y="2154"/>
                    <a:pt x="2383" y="2158"/>
                  </a:cubicBezTo>
                  <a:cubicBezTo>
                    <a:pt x="2406" y="2158"/>
                    <a:pt x="2406" y="2158"/>
                    <a:pt x="2406" y="2158"/>
                  </a:cubicBezTo>
                  <a:cubicBezTo>
                    <a:pt x="2409" y="2155"/>
                    <a:pt x="2411" y="2152"/>
                    <a:pt x="2413" y="2149"/>
                  </a:cubicBezTo>
                  <a:cubicBezTo>
                    <a:pt x="2420" y="2137"/>
                    <a:pt x="2426" y="2125"/>
                    <a:pt x="2432" y="2112"/>
                  </a:cubicBezTo>
                  <a:cubicBezTo>
                    <a:pt x="2437" y="2100"/>
                    <a:pt x="2443" y="2088"/>
                    <a:pt x="2441" y="2073"/>
                  </a:cubicBezTo>
                  <a:close/>
                  <a:moveTo>
                    <a:pt x="54" y="1535"/>
                  </a:moveTo>
                  <a:cubicBezTo>
                    <a:pt x="56" y="1536"/>
                    <a:pt x="58" y="1538"/>
                    <a:pt x="60" y="1539"/>
                  </a:cubicBezTo>
                  <a:cubicBezTo>
                    <a:pt x="61" y="1539"/>
                    <a:pt x="62" y="1539"/>
                    <a:pt x="63" y="1539"/>
                  </a:cubicBezTo>
                  <a:cubicBezTo>
                    <a:pt x="64" y="1539"/>
                    <a:pt x="65" y="1538"/>
                    <a:pt x="66" y="1537"/>
                  </a:cubicBezTo>
                  <a:cubicBezTo>
                    <a:pt x="70" y="1532"/>
                    <a:pt x="64" y="1518"/>
                    <a:pt x="63" y="1514"/>
                  </a:cubicBezTo>
                  <a:cubicBezTo>
                    <a:pt x="59" y="1505"/>
                    <a:pt x="55" y="1497"/>
                    <a:pt x="51" y="1490"/>
                  </a:cubicBezTo>
                  <a:cubicBezTo>
                    <a:pt x="45" y="1476"/>
                    <a:pt x="38" y="1463"/>
                    <a:pt x="29" y="1451"/>
                  </a:cubicBezTo>
                  <a:cubicBezTo>
                    <a:pt x="26" y="1446"/>
                    <a:pt x="22" y="1442"/>
                    <a:pt x="17" y="1440"/>
                  </a:cubicBezTo>
                  <a:cubicBezTo>
                    <a:pt x="12" y="1438"/>
                    <a:pt x="6" y="1440"/>
                    <a:pt x="3" y="1445"/>
                  </a:cubicBezTo>
                  <a:cubicBezTo>
                    <a:pt x="1" y="1448"/>
                    <a:pt x="0" y="1453"/>
                    <a:pt x="1" y="1457"/>
                  </a:cubicBezTo>
                  <a:cubicBezTo>
                    <a:pt x="1" y="1461"/>
                    <a:pt x="2" y="1465"/>
                    <a:pt x="3" y="1469"/>
                  </a:cubicBezTo>
                  <a:cubicBezTo>
                    <a:pt x="14" y="1498"/>
                    <a:pt x="34" y="1518"/>
                    <a:pt x="54" y="1535"/>
                  </a:cubicBezTo>
                  <a:close/>
                  <a:moveTo>
                    <a:pt x="87" y="2035"/>
                  </a:moveTo>
                  <a:cubicBezTo>
                    <a:pt x="88" y="2021"/>
                    <a:pt x="89" y="1998"/>
                    <a:pt x="77" y="1991"/>
                  </a:cubicBezTo>
                  <a:cubicBezTo>
                    <a:pt x="72" y="1988"/>
                    <a:pt x="65" y="1990"/>
                    <a:pt x="61" y="1995"/>
                  </a:cubicBezTo>
                  <a:cubicBezTo>
                    <a:pt x="57" y="2000"/>
                    <a:pt x="55" y="2007"/>
                    <a:pt x="54" y="2015"/>
                  </a:cubicBezTo>
                  <a:cubicBezTo>
                    <a:pt x="55" y="2040"/>
                    <a:pt x="58" y="2065"/>
                    <a:pt x="61" y="2089"/>
                  </a:cubicBezTo>
                  <a:cubicBezTo>
                    <a:pt x="63" y="2099"/>
                    <a:pt x="64" y="2109"/>
                    <a:pt x="66" y="2119"/>
                  </a:cubicBezTo>
                  <a:cubicBezTo>
                    <a:pt x="67" y="2122"/>
                    <a:pt x="70" y="2140"/>
                    <a:pt x="74" y="2132"/>
                  </a:cubicBezTo>
                  <a:cubicBezTo>
                    <a:pt x="76" y="2128"/>
                    <a:pt x="77" y="2122"/>
                    <a:pt x="78" y="2117"/>
                  </a:cubicBezTo>
                  <a:cubicBezTo>
                    <a:pt x="80" y="2106"/>
                    <a:pt x="81" y="2096"/>
                    <a:pt x="82" y="2086"/>
                  </a:cubicBezTo>
                  <a:cubicBezTo>
                    <a:pt x="85" y="2069"/>
                    <a:pt x="87" y="2052"/>
                    <a:pt x="87" y="2035"/>
                  </a:cubicBezTo>
                  <a:close/>
                  <a:moveTo>
                    <a:pt x="49" y="2105"/>
                  </a:moveTo>
                  <a:cubicBezTo>
                    <a:pt x="45" y="2091"/>
                    <a:pt x="39" y="2067"/>
                    <a:pt x="25" y="2063"/>
                  </a:cubicBezTo>
                  <a:cubicBezTo>
                    <a:pt x="21" y="2061"/>
                    <a:pt x="16" y="2062"/>
                    <a:pt x="13" y="2067"/>
                  </a:cubicBezTo>
                  <a:cubicBezTo>
                    <a:pt x="9" y="2072"/>
                    <a:pt x="9" y="2080"/>
                    <a:pt x="11" y="2087"/>
                  </a:cubicBezTo>
                  <a:cubicBezTo>
                    <a:pt x="17" y="2108"/>
                    <a:pt x="25" y="2129"/>
                    <a:pt x="35" y="2147"/>
                  </a:cubicBezTo>
                  <a:cubicBezTo>
                    <a:pt x="37" y="2151"/>
                    <a:pt x="39" y="2155"/>
                    <a:pt x="42" y="2158"/>
                  </a:cubicBezTo>
                  <a:cubicBezTo>
                    <a:pt x="63" y="2158"/>
                    <a:pt x="63" y="2158"/>
                    <a:pt x="63" y="2158"/>
                  </a:cubicBezTo>
                  <a:cubicBezTo>
                    <a:pt x="63" y="2158"/>
                    <a:pt x="62" y="2157"/>
                    <a:pt x="62" y="2156"/>
                  </a:cubicBezTo>
                  <a:cubicBezTo>
                    <a:pt x="59" y="2139"/>
                    <a:pt x="54" y="2122"/>
                    <a:pt x="49" y="2105"/>
                  </a:cubicBezTo>
                  <a:close/>
                  <a:moveTo>
                    <a:pt x="17" y="2146"/>
                  </a:moveTo>
                  <a:cubicBezTo>
                    <a:pt x="12" y="2144"/>
                    <a:pt x="6" y="2145"/>
                    <a:pt x="3" y="2151"/>
                  </a:cubicBezTo>
                  <a:cubicBezTo>
                    <a:pt x="2" y="2153"/>
                    <a:pt x="1" y="2156"/>
                    <a:pt x="1" y="2158"/>
                  </a:cubicBezTo>
                  <a:cubicBezTo>
                    <a:pt x="31" y="2158"/>
                    <a:pt x="31" y="2158"/>
                    <a:pt x="31" y="2158"/>
                  </a:cubicBezTo>
                  <a:cubicBezTo>
                    <a:pt x="30" y="2158"/>
                    <a:pt x="30" y="2157"/>
                    <a:pt x="29" y="2157"/>
                  </a:cubicBezTo>
                  <a:cubicBezTo>
                    <a:pt x="26" y="2152"/>
                    <a:pt x="22" y="2147"/>
                    <a:pt x="17" y="2146"/>
                  </a:cubicBezTo>
                  <a:close/>
                  <a:moveTo>
                    <a:pt x="1201" y="1751"/>
                  </a:moveTo>
                  <a:cubicBezTo>
                    <a:pt x="1197" y="1736"/>
                    <a:pt x="1191" y="1713"/>
                    <a:pt x="1177" y="1708"/>
                  </a:cubicBezTo>
                  <a:cubicBezTo>
                    <a:pt x="1173" y="1706"/>
                    <a:pt x="1168" y="1707"/>
                    <a:pt x="1165" y="1712"/>
                  </a:cubicBezTo>
                  <a:cubicBezTo>
                    <a:pt x="1161" y="1717"/>
                    <a:pt x="1161" y="1726"/>
                    <a:pt x="1163" y="1733"/>
                  </a:cubicBezTo>
                  <a:cubicBezTo>
                    <a:pt x="1169" y="1754"/>
                    <a:pt x="1177" y="1774"/>
                    <a:pt x="1187" y="1793"/>
                  </a:cubicBezTo>
                  <a:cubicBezTo>
                    <a:pt x="1192" y="1802"/>
                    <a:pt x="1197" y="1811"/>
                    <a:pt x="1203" y="1819"/>
                  </a:cubicBezTo>
                  <a:cubicBezTo>
                    <a:pt x="1206" y="1823"/>
                    <a:pt x="1220" y="1848"/>
                    <a:pt x="1220" y="1838"/>
                  </a:cubicBezTo>
                  <a:cubicBezTo>
                    <a:pt x="1220" y="1826"/>
                    <a:pt x="1217" y="1813"/>
                    <a:pt x="1214" y="1802"/>
                  </a:cubicBezTo>
                  <a:cubicBezTo>
                    <a:pt x="1211" y="1784"/>
                    <a:pt x="1206" y="1767"/>
                    <a:pt x="1201" y="1751"/>
                  </a:cubicBezTo>
                  <a:close/>
                  <a:moveTo>
                    <a:pt x="3" y="763"/>
                  </a:moveTo>
                  <a:cubicBezTo>
                    <a:pt x="14" y="793"/>
                    <a:pt x="34" y="812"/>
                    <a:pt x="54" y="829"/>
                  </a:cubicBezTo>
                  <a:cubicBezTo>
                    <a:pt x="56" y="831"/>
                    <a:pt x="58" y="832"/>
                    <a:pt x="60" y="833"/>
                  </a:cubicBezTo>
                  <a:cubicBezTo>
                    <a:pt x="61" y="833"/>
                    <a:pt x="62" y="833"/>
                    <a:pt x="63" y="833"/>
                  </a:cubicBezTo>
                  <a:cubicBezTo>
                    <a:pt x="64" y="833"/>
                    <a:pt x="65" y="832"/>
                    <a:pt x="66" y="831"/>
                  </a:cubicBezTo>
                  <a:cubicBezTo>
                    <a:pt x="70" y="826"/>
                    <a:pt x="64" y="813"/>
                    <a:pt x="63" y="808"/>
                  </a:cubicBezTo>
                  <a:cubicBezTo>
                    <a:pt x="59" y="800"/>
                    <a:pt x="55" y="792"/>
                    <a:pt x="51" y="784"/>
                  </a:cubicBezTo>
                  <a:cubicBezTo>
                    <a:pt x="45" y="771"/>
                    <a:pt x="38" y="757"/>
                    <a:pt x="29" y="746"/>
                  </a:cubicBezTo>
                  <a:cubicBezTo>
                    <a:pt x="26" y="741"/>
                    <a:pt x="22" y="736"/>
                    <a:pt x="17" y="734"/>
                  </a:cubicBezTo>
                  <a:cubicBezTo>
                    <a:pt x="12" y="733"/>
                    <a:pt x="6" y="734"/>
                    <a:pt x="3" y="740"/>
                  </a:cubicBezTo>
                  <a:cubicBezTo>
                    <a:pt x="1" y="743"/>
                    <a:pt x="0" y="747"/>
                    <a:pt x="1" y="751"/>
                  </a:cubicBezTo>
                  <a:cubicBezTo>
                    <a:pt x="1" y="756"/>
                    <a:pt x="2" y="759"/>
                    <a:pt x="3" y="763"/>
                  </a:cubicBezTo>
                  <a:close/>
                  <a:moveTo>
                    <a:pt x="3" y="58"/>
                  </a:moveTo>
                  <a:cubicBezTo>
                    <a:pt x="14" y="87"/>
                    <a:pt x="34" y="107"/>
                    <a:pt x="54" y="124"/>
                  </a:cubicBezTo>
                  <a:cubicBezTo>
                    <a:pt x="56" y="125"/>
                    <a:pt x="58" y="127"/>
                    <a:pt x="60" y="127"/>
                  </a:cubicBezTo>
                  <a:cubicBezTo>
                    <a:pt x="61" y="128"/>
                    <a:pt x="62" y="128"/>
                    <a:pt x="63" y="128"/>
                  </a:cubicBezTo>
                  <a:cubicBezTo>
                    <a:pt x="64" y="127"/>
                    <a:pt x="65" y="127"/>
                    <a:pt x="66" y="125"/>
                  </a:cubicBezTo>
                  <a:cubicBezTo>
                    <a:pt x="70" y="121"/>
                    <a:pt x="64" y="107"/>
                    <a:pt x="63" y="102"/>
                  </a:cubicBezTo>
                  <a:cubicBezTo>
                    <a:pt x="59" y="94"/>
                    <a:pt x="55" y="86"/>
                    <a:pt x="51" y="78"/>
                  </a:cubicBezTo>
                  <a:cubicBezTo>
                    <a:pt x="45" y="65"/>
                    <a:pt x="38" y="52"/>
                    <a:pt x="29" y="40"/>
                  </a:cubicBezTo>
                  <a:cubicBezTo>
                    <a:pt x="26" y="35"/>
                    <a:pt x="22" y="31"/>
                    <a:pt x="17" y="29"/>
                  </a:cubicBezTo>
                  <a:cubicBezTo>
                    <a:pt x="12" y="27"/>
                    <a:pt x="6" y="29"/>
                    <a:pt x="3" y="34"/>
                  </a:cubicBezTo>
                  <a:cubicBezTo>
                    <a:pt x="1" y="37"/>
                    <a:pt x="0" y="42"/>
                    <a:pt x="1" y="46"/>
                  </a:cubicBezTo>
                  <a:cubicBezTo>
                    <a:pt x="1" y="50"/>
                    <a:pt x="2" y="54"/>
                    <a:pt x="3" y="58"/>
                  </a:cubicBezTo>
                  <a:close/>
                  <a:moveTo>
                    <a:pt x="142" y="32"/>
                  </a:moveTo>
                  <a:cubicBezTo>
                    <a:pt x="142" y="32"/>
                    <a:pt x="141" y="32"/>
                    <a:pt x="141" y="32"/>
                  </a:cubicBezTo>
                  <a:cubicBezTo>
                    <a:pt x="139" y="30"/>
                    <a:pt x="136" y="31"/>
                    <a:pt x="133" y="32"/>
                  </a:cubicBezTo>
                  <a:cubicBezTo>
                    <a:pt x="120" y="37"/>
                    <a:pt x="109" y="51"/>
                    <a:pt x="100" y="65"/>
                  </a:cubicBezTo>
                  <a:cubicBezTo>
                    <a:pt x="89" y="82"/>
                    <a:pt x="73" y="118"/>
                    <a:pt x="76" y="124"/>
                  </a:cubicBezTo>
                  <a:cubicBezTo>
                    <a:pt x="79" y="130"/>
                    <a:pt x="117" y="105"/>
                    <a:pt x="132" y="85"/>
                  </a:cubicBezTo>
                  <a:cubicBezTo>
                    <a:pt x="140" y="74"/>
                    <a:pt x="155" y="52"/>
                    <a:pt x="146" y="36"/>
                  </a:cubicBezTo>
                  <a:cubicBezTo>
                    <a:pt x="145" y="35"/>
                    <a:pt x="144" y="33"/>
                    <a:pt x="142" y="32"/>
                  </a:cubicBezTo>
                  <a:close/>
                  <a:moveTo>
                    <a:pt x="142" y="738"/>
                  </a:moveTo>
                  <a:cubicBezTo>
                    <a:pt x="142" y="738"/>
                    <a:pt x="141" y="737"/>
                    <a:pt x="141" y="737"/>
                  </a:cubicBezTo>
                  <a:cubicBezTo>
                    <a:pt x="139" y="736"/>
                    <a:pt x="136" y="736"/>
                    <a:pt x="133" y="737"/>
                  </a:cubicBezTo>
                  <a:cubicBezTo>
                    <a:pt x="120" y="742"/>
                    <a:pt x="109" y="757"/>
                    <a:pt x="100" y="770"/>
                  </a:cubicBezTo>
                  <a:cubicBezTo>
                    <a:pt x="89" y="787"/>
                    <a:pt x="73" y="823"/>
                    <a:pt x="76" y="830"/>
                  </a:cubicBezTo>
                  <a:cubicBezTo>
                    <a:pt x="79" y="836"/>
                    <a:pt x="117" y="811"/>
                    <a:pt x="132" y="791"/>
                  </a:cubicBezTo>
                  <a:cubicBezTo>
                    <a:pt x="140" y="780"/>
                    <a:pt x="155" y="758"/>
                    <a:pt x="146" y="742"/>
                  </a:cubicBezTo>
                  <a:cubicBezTo>
                    <a:pt x="145" y="740"/>
                    <a:pt x="144" y="739"/>
                    <a:pt x="142" y="738"/>
                  </a:cubicBezTo>
                  <a:close/>
                  <a:moveTo>
                    <a:pt x="137" y="2073"/>
                  </a:moveTo>
                  <a:cubicBezTo>
                    <a:pt x="137" y="2070"/>
                    <a:pt x="136" y="2067"/>
                    <a:pt x="135" y="2064"/>
                  </a:cubicBezTo>
                  <a:cubicBezTo>
                    <a:pt x="132" y="2062"/>
                    <a:pt x="129" y="2061"/>
                    <a:pt x="126" y="2062"/>
                  </a:cubicBezTo>
                  <a:cubicBezTo>
                    <a:pt x="119" y="2064"/>
                    <a:pt x="115" y="2070"/>
                    <a:pt x="111" y="2077"/>
                  </a:cubicBezTo>
                  <a:cubicBezTo>
                    <a:pt x="106" y="2085"/>
                    <a:pt x="101" y="2092"/>
                    <a:pt x="98" y="2101"/>
                  </a:cubicBezTo>
                  <a:cubicBezTo>
                    <a:pt x="92" y="2116"/>
                    <a:pt x="88" y="2131"/>
                    <a:pt x="83" y="2146"/>
                  </a:cubicBezTo>
                  <a:cubicBezTo>
                    <a:pt x="82" y="2150"/>
                    <a:pt x="81" y="2154"/>
                    <a:pt x="79" y="2158"/>
                  </a:cubicBezTo>
                  <a:cubicBezTo>
                    <a:pt x="102" y="2158"/>
                    <a:pt x="102" y="2158"/>
                    <a:pt x="102" y="2158"/>
                  </a:cubicBezTo>
                  <a:cubicBezTo>
                    <a:pt x="105" y="2155"/>
                    <a:pt x="107" y="2152"/>
                    <a:pt x="109" y="2149"/>
                  </a:cubicBezTo>
                  <a:cubicBezTo>
                    <a:pt x="116" y="2137"/>
                    <a:pt x="122" y="2125"/>
                    <a:pt x="128" y="2112"/>
                  </a:cubicBezTo>
                  <a:cubicBezTo>
                    <a:pt x="133" y="2100"/>
                    <a:pt x="139" y="2088"/>
                    <a:pt x="137" y="2073"/>
                  </a:cubicBezTo>
                  <a:close/>
                  <a:moveTo>
                    <a:pt x="1203" y="1840"/>
                  </a:moveTo>
                  <a:cubicBezTo>
                    <a:pt x="1197" y="1827"/>
                    <a:pt x="1190" y="1814"/>
                    <a:pt x="1181" y="1802"/>
                  </a:cubicBezTo>
                  <a:cubicBezTo>
                    <a:pt x="1178" y="1797"/>
                    <a:pt x="1174" y="1793"/>
                    <a:pt x="1169" y="1791"/>
                  </a:cubicBezTo>
                  <a:cubicBezTo>
                    <a:pt x="1164" y="1789"/>
                    <a:pt x="1158" y="1791"/>
                    <a:pt x="1155" y="1796"/>
                  </a:cubicBezTo>
                  <a:cubicBezTo>
                    <a:pt x="1153" y="1799"/>
                    <a:pt x="1152" y="1804"/>
                    <a:pt x="1153" y="1808"/>
                  </a:cubicBezTo>
                  <a:cubicBezTo>
                    <a:pt x="1153" y="1812"/>
                    <a:pt x="1154" y="1816"/>
                    <a:pt x="1155" y="1820"/>
                  </a:cubicBezTo>
                  <a:cubicBezTo>
                    <a:pt x="1166" y="1849"/>
                    <a:pt x="1186" y="1869"/>
                    <a:pt x="1206" y="1886"/>
                  </a:cubicBezTo>
                  <a:cubicBezTo>
                    <a:pt x="1208" y="1887"/>
                    <a:pt x="1210" y="1889"/>
                    <a:pt x="1212" y="1889"/>
                  </a:cubicBezTo>
                  <a:cubicBezTo>
                    <a:pt x="1213" y="1890"/>
                    <a:pt x="1214" y="1890"/>
                    <a:pt x="1215" y="1890"/>
                  </a:cubicBezTo>
                  <a:cubicBezTo>
                    <a:pt x="1216" y="1889"/>
                    <a:pt x="1217" y="1889"/>
                    <a:pt x="1218" y="1888"/>
                  </a:cubicBezTo>
                  <a:cubicBezTo>
                    <a:pt x="1222" y="1883"/>
                    <a:pt x="1216" y="1869"/>
                    <a:pt x="1215" y="1865"/>
                  </a:cubicBezTo>
                  <a:cubicBezTo>
                    <a:pt x="1211" y="1856"/>
                    <a:pt x="1207" y="1848"/>
                    <a:pt x="1203" y="1840"/>
                  </a:cubicBezTo>
                  <a:close/>
                  <a:moveTo>
                    <a:pt x="142" y="1443"/>
                  </a:moveTo>
                  <a:cubicBezTo>
                    <a:pt x="142" y="1443"/>
                    <a:pt x="141" y="1443"/>
                    <a:pt x="141" y="1443"/>
                  </a:cubicBezTo>
                  <a:cubicBezTo>
                    <a:pt x="139" y="1441"/>
                    <a:pt x="136" y="1442"/>
                    <a:pt x="133" y="1443"/>
                  </a:cubicBezTo>
                  <a:cubicBezTo>
                    <a:pt x="120" y="1448"/>
                    <a:pt x="109" y="1463"/>
                    <a:pt x="100" y="1476"/>
                  </a:cubicBezTo>
                  <a:cubicBezTo>
                    <a:pt x="89" y="1493"/>
                    <a:pt x="73" y="1529"/>
                    <a:pt x="76" y="1535"/>
                  </a:cubicBezTo>
                  <a:cubicBezTo>
                    <a:pt x="79" y="1542"/>
                    <a:pt x="117" y="1517"/>
                    <a:pt x="132" y="1496"/>
                  </a:cubicBezTo>
                  <a:cubicBezTo>
                    <a:pt x="140" y="1485"/>
                    <a:pt x="155" y="1463"/>
                    <a:pt x="146" y="1448"/>
                  </a:cubicBezTo>
                  <a:cubicBezTo>
                    <a:pt x="145" y="1446"/>
                    <a:pt x="144" y="1444"/>
                    <a:pt x="142" y="1443"/>
                  </a:cubicBezTo>
                  <a:close/>
                  <a:moveTo>
                    <a:pt x="142" y="2149"/>
                  </a:moveTo>
                  <a:cubicBezTo>
                    <a:pt x="142" y="2149"/>
                    <a:pt x="141" y="2148"/>
                    <a:pt x="141" y="2148"/>
                  </a:cubicBezTo>
                  <a:cubicBezTo>
                    <a:pt x="139" y="2147"/>
                    <a:pt x="136" y="2147"/>
                    <a:pt x="133" y="2148"/>
                  </a:cubicBezTo>
                  <a:cubicBezTo>
                    <a:pt x="128" y="2150"/>
                    <a:pt x="123" y="2154"/>
                    <a:pt x="118" y="2158"/>
                  </a:cubicBezTo>
                  <a:cubicBezTo>
                    <a:pt x="148" y="2158"/>
                    <a:pt x="148" y="2158"/>
                    <a:pt x="148" y="2158"/>
                  </a:cubicBezTo>
                  <a:cubicBezTo>
                    <a:pt x="147" y="2157"/>
                    <a:pt x="147" y="2155"/>
                    <a:pt x="146" y="2153"/>
                  </a:cubicBezTo>
                  <a:cubicBezTo>
                    <a:pt x="145" y="2151"/>
                    <a:pt x="144" y="2150"/>
                    <a:pt x="142" y="2149"/>
                  </a:cubicBezTo>
                  <a:close/>
                </a:path>
              </a:pathLst>
            </a:custGeom>
            <a:solidFill>
              <a:schemeClr val="accent4">
                <a:alpha val="60000"/>
              </a:schemeClr>
            </a:solidFill>
            <a:ln>
              <a:noFill/>
            </a:ln>
          </p:spPr>
        </p:sp>
      </p:grpSp>
      <p:sp>
        <p:nvSpPr>
          <p:cNvPr id="38" name="Rounded Rectangle 7">
            <a:extLst>
              <a:ext uri="{FF2B5EF4-FFF2-40B4-BE49-F238E27FC236}">
                <a16:creationId xmlns:a16="http://schemas.microsoft.com/office/drawing/2014/main" id="{774AA9A1-D073-4B78-B2CE-F7DF2514F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67784" y="467784"/>
            <a:ext cx="11260976" cy="5922963"/>
          </a:xfrm>
          <a:prstGeom prst="roundRect">
            <a:avLst>
              <a:gd name="adj" fmla="val 522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62F97ADF-41A3-4AF4-B959-8C7B49B4DD93}"/>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844" r="22261" b="-2"/>
          <a:stretch/>
        </p:blipFill>
        <p:spPr>
          <a:xfrm>
            <a:off x="5337548" y="670965"/>
            <a:ext cx="6189620" cy="5516602"/>
          </a:xfrm>
          <a:prstGeom prst="rect">
            <a:avLst/>
          </a:prstGeom>
        </p:spPr>
      </p:pic>
      <p:sp>
        <p:nvSpPr>
          <p:cNvPr id="40" name="Freeform 18">
            <a:extLst>
              <a:ext uri="{FF2B5EF4-FFF2-40B4-BE49-F238E27FC236}">
                <a16:creationId xmlns:a16="http://schemas.microsoft.com/office/drawing/2014/main" id="{26085FB8-08A5-4F29-8C10-A37E472146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4" y="474134"/>
            <a:ext cx="11260976" cy="5922963"/>
          </a:xfrm>
          <a:custGeom>
            <a:avLst/>
            <a:gdLst>
              <a:gd name="connsiteX0" fmla="*/ 336522 w 11260976"/>
              <a:gd name="connsiteY0" fmla="*/ 196832 h 5922963"/>
              <a:gd name="connsiteX1" fmla="*/ 209530 w 11260976"/>
              <a:gd name="connsiteY1" fmla="*/ 323824 h 5922963"/>
              <a:gd name="connsiteX2" fmla="*/ 209530 w 11260976"/>
              <a:gd name="connsiteY2" fmla="*/ 5586441 h 5922963"/>
              <a:gd name="connsiteX3" fmla="*/ 336522 w 11260976"/>
              <a:gd name="connsiteY3" fmla="*/ 5713433 h 5922963"/>
              <a:gd name="connsiteX4" fmla="*/ 10938742 w 11260976"/>
              <a:gd name="connsiteY4" fmla="*/ 5713433 h 5922963"/>
              <a:gd name="connsiteX5" fmla="*/ 11065734 w 11260976"/>
              <a:gd name="connsiteY5" fmla="*/ 5586441 h 5922963"/>
              <a:gd name="connsiteX6" fmla="*/ 11065734 w 11260976"/>
              <a:gd name="connsiteY6" fmla="*/ 323824 h 5922963"/>
              <a:gd name="connsiteX7" fmla="*/ 10938742 w 11260976"/>
              <a:gd name="connsiteY7" fmla="*/ 196832 h 5922963"/>
              <a:gd name="connsiteX8" fmla="*/ 309593 w 11260976"/>
              <a:gd name="connsiteY8" fmla="*/ 0 h 5922963"/>
              <a:gd name="connsiteX9" fmla="*/ 10951383 w 11260976"/>
              <a:gd name="connsiteY9" fmla="*/ 0 h 5922963"/>
              <a:gd name="connsiteX10" fmla="*/ 11260976 w 11260976"/>
              <a:gd name="connsiteY10" fmla="*/ 309593 h 5922963"/>
              <a:gd name="connsiteX11" fmla="*/ 11260976 w 11260976"/>
              <a:gd name="connsiteY11" fmla="*/ 5613370 h 5922963"/>
              <a:gd name="connsiteX12" fmla="*/ 10951383 w 11260976"/>
              <a:gd name="connsiteY12" fmla="*/ 5922963 h 5922963"/>
              <a:gd name="connsiteX13" fmla="*/ 309593 w 11260976"/>
              <a:gd name="connsiteY13" fmla="*/ 5922963 h 5922963"/>
              <a:gd name="connsiteX14" fmla="*/ 0 w 11260976"/>
              <a:gd name="connsiteY14" fmla="*/ 5613370 h 5922963"/>
              <a:gd name="connsiteX15" fmla="*/ 0 w 11260976"/>
              <a:gd name="connsiteY15" fmla="*/ 309593 h 5922963"/>
              <a:gd name="connsiteX16" fmla="*/ 309593 w 11260976"/>
              <a:gd name="connsiteY16" fmla="*/ 0 h 5922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260976" h="5922963">
                <a:moveTo>
                  <a:pt x="336522" y="196832"/>
                </a:moveTo>
                <a:cubicBezTo>
                  <a:pt x="266386" y="196832"/>
                  <a:pt x="209530" y="253688"/>
                  <a:pt x="209530" y="323824"/>
                </a:cubicBezTo>
                <a:lnTo>
                  <a:pt x="209530" y="5586441"/>
                </a:lnTo>
                <a:cubicBezTo>
                  <a:pt x="209530" y="5656577"/>
                  <a:pt x="266386" y="5713433"/>
                  <a:pt x="336522" y="5713433"/>
                </a:cubicBezTo>
                <a:lnTo>
                  <a:pt x="10938742" y="5713433"/>
                </a:lnTo>
                <a:cubicBezTo>
                  <a:pt x="11008878" y="5713433"/>
                  <a:pt x="11065734" y="5656577"/>
                  <a:pt x="11065734" y="5586441"/>
                </a:cubicBezTo>
                <a:lnTo>
                  <a:pt x="11065734" y="323824"/>
                </a:lnTo>
                <a:cubicBezTo>
                  <a:pt x="11065734" y="253688"/>
                  <a:pt x="11008878" y="196832"/>
                  <a:pt x="10938742" y="196832"/>
                </a:cubicBezTo>
                <a:close/>
                <a:moveTo>
                  <a:pt x="309593" y="0"/>
                </a:moveTo>
                <a:lnTo>
                  <a:pt x="10951383" y="0"/>
                </a:lnTo>
                <a:cubicBezTo>
                  <a:pt x="11122366" y="0"/>
                  <a:pt x="11260976" y="138610"/>
                  <a:pt x="11260976" y="309593"/>
                </a:cubicBezTo>
                <a:lnTo>
                  <a:pt x="11260976" y="5613370"/>
                </a:lnTo>
                <a:cubicBezTo>
                  <a:pt x="11260976" y="5784353"/>
                  <a:pt x="11122366" y="5922963"/>
                  <a:pt x="10951383" y="5922963"/>
                </a:cubicBezTo>
                <a:lnTo>
                  <a:pt x="309593" y="5922963"/>
                </a:lnTo>
                <a:cubicBezTo>
                  <a:pt x="138610" y="5922963"/>
                  <a:pt x="0" y="5784353"/>
                  <a:pt x="0" y="5613370"/>
                </a:cubicBezTo>
                <a:lnTo>
                  <a:pt x="0" y="309593"/>
                </a:lnTo>
                <a:cubicBezTo>
                  <a:pt x="0" y="138610"/>
                  <a:pt x="138610" y="0"/>
                  <a:pt x="309593"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ounded Rectangle 8">
            <a:extLst>
              <a:ext uri="{FF2B5EF4-FFF2-40B4-BE49-F238E27FC236}">
                <a16:creationId xmlns:a16="http://schemas.microsoft.com/office/drawing/2014/main" id="{162A441B-087B-411E-8580-9559768A57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964" y="670965"/>
            <a:ext cx="10856204" cy="5516602"/>
          </a:xfrm>
          <a:prstGeom prst="roundRect">
            <a:avLst>
              <a:gd name="adj" fmla="val 2462"/>
            </a:avLst>
          </a:pr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7E7A673-502E-411C-8A08-3F764DAC9C15}"/>
              </a:ext>
            </a:extLst>
          </p:cNvPr>
          <p:cNvSpPr>
            <a:spLocks noGrp="1"/>
          </p:cNvSpPr>
          <p:nvPr>
            <p:ph type="title"/>
          </p:nvPr>
        </p:nvSpPr>
        <p:spPr>
          <a:xfrm>
            <a:off x="1068236" y="1023867"/>
            <a:ext cx="3793678" cy="3349641"/>
          </a:xfrm>
        </p:spPr>
        <p:txBody>
          <a:bodyPr vert="horz" lIns="91440" tIns="45720" rIns="91440" bIns="45720" rtlCol="0" anchor="t">
            <a:normAutofit fontScale="90000"/>
          </a:bodyPr>
          <a:lstStyle/>
          <a:p>
            <a:pPr>
              <a:lnSpc>
                <a:spcPct val="105000"/>
              </a:lnSpc>
            </a:pPr>
            <a:r>
              <a:rPr lang="en-US" sz="3900" dirty="0">
                <a:solidFill>
                  <a:schemeClr val="accent1">
                    <a:lumMod val="40000"/>
                    <a:lumOff val="60000"/>
                  </a:schemeClr>
                </a:solidFill>
              </a:rPr>
              <a:t>2. We might need to paraphrase </a:t>
            </a:r>
            <a:br>
              <a:rPr lang="en-US" sz="3900" dirty="0">
                <a:solidFill>
                  <a:schemeClr val="accent1">
                    <a:lumMod val="40000"/>
                    <a:lumOff val="60000"/>
                  </a:schemeClr>
                </a:solidFill>
              </a:rPr>
            </a:br>
            <a:r>
              <a:rPr lang="en-US" sz="3900" b="1" dirty="0">
                <a:solidFill>
                  <a:schemeClr val="accent1">
                    <a:lumMod val="40000"/>
                    <a:lumOff val="60000"/>
                  </a:schemeClr>
                </a:solidFill>
              </a:rPr>
              <a:t>a specific example </a:t>
            </a:r>
            <a:r>
              <a:rPr lang="en-US" sz="3900" dirty="0">
                <a:solidFill>
                  <a:schemeClr val="accent1">
                    <a:lumMod val="40000"/>
                    <a:lumOff val="60000"/>
                  </a:schemeClr>
                </a:solidFill>
              </a:rPr>
              <a:t>from a text</a:t>
            </a:r>
          </a:p>
        </p:txBody>
      </p:sp>
      <p:cxnSp>
        <p:nvCxnSpPr>
          <p:cNvPr id="44" name="Straight Connector 43">
            <a:extLst>
              <a:ext uri="{FF2B5EF4-FFF2-40B4-BE49-F238E27FC236}">
                <a16:creationId xmlns:a16="http://schemas.microsoft.com/office/drawing/2014/main" id="{90A880C0-4D28-4205-B871-DD881F0EC7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1100"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2292681"/>
      </p:ext>
    </p:extLst>
  </p:cSld>
  <p:clrMapOvr>
    <a:masterClrMapping/>
  </p:clrMapOvr>
  <p:extLst mod="1"/>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8CC1F-AF1E-4BDC-8713-F2AC6A21946C}"/>
              </a:ext>
            </a:extLst>
          </p:cNvPr>
          <p:cNvSpPr>
            <a:spLocks noGrp="1"/>
          </p:cNvSpPr>
          <p:nvPr>
            <p:ph type="title"/>
          </p:nvPr>
        </p:nvSpPr>
        <p:spPr/>
        <p:txBody>
          <a:bodyPr/>
          <a:lstStyle/>
          <a:p>
            <a:r>
              <a:rPr lang="en-US" dirty="0"/>
              <a:t>Book p. 45, ex. 8</a:t>
            </a:r>
            <a:endParaRPr lang="en-GB" dirty="0"/>
          </a:p>
        </p:txBody>
      </p:sp>
      <p:sp>
        <p:nvSpPr>
          <p:cNvPr id="3" name="Content Placeholder 2">
            <a:extLst>
              <a:ext uri="{FF2B5EF4-FFF2-40B4-BE49-F238E27FC236}">
                <a16:creationId xmlns:a16="http://schemas.microsoft.com/office/drawing/2014/main" id="{C8EED11E-D6A1-4FED-B2BD-3FAE56B5D358}"/>
              </a:ext>
            </a:extLst>
          </p:cNvPr>
          <p:cNvSpPr>
            <a:spLocks noGrp="1"/>
          </p:cNvSpPr>
          <p:nvPr>
            <p:ph idx="1"/>
          </p:nvPr>
        </p:nvSpPr>
        <p:spPr>
          <a:xfrm>
            <a:off x="2933700" y="2438400"/>
            <a:ext cx="8770571" cy="4342544"/>
          </a:xfrm>
        </p:spPr>
        <p:txBody>
          <a:bodyPr>
            <a:normAutofit fontScale="85000" lnSpcReduction="10000"/>
          </a:bodyPr>
          <a:lstStyle/>
          <a:p>
            <a:pPr marL="0" indent="0">
              <a:buNone/>
            </a:pPr>
            <a:r>
              <a:rPr lang="en-US" dirty="0"/>
              <a:t>Hydraulics developed as a purely empirical science with practical techniques beginning in prehistoric times. As our ancestors settled to engage in</a:t>
            </a:r>
            <a:r>
              <a:rPr lang="en-US" i="1" dirty="0"/>
              <a:t> </a:t>
            </a:r>
            <a:r>
              <a:rPr lang="en-US" dirty="0"/>
              <a:t>farming and their hamlets developed into villages, the continuous supply of a proper quantity</a:t>
            </a:r>
            <a:r>
              <a:rPr lang="en-US" i="1" dirty="0"/>
              <a:t> </a:t>
            </a:r>
            <a:r>
              <a:rPr lang="en-US" dirty="0"/>
              <a:t>of water and the transport of essential food and materials</a:t>
            </a:r>
            <a:r>
              <a:rPr lang="en-US" i="1" dirty="0"/>
              <a:t> </a:t>
            </a:r>
            <a:r>
              <a:rPr lang="en-US" dirty="0"/>
              <a:t>posed</a:t>
            </a:r>
            <a:r>
              <a:rPr lang="en-US" i="1" dirty="0"/>
              <a:t> </a:t>
            </a:r>
            <a:r>
              <a:rPr lang="en-US" dirty="0"/>
              <a:t>the most important problems. In this sense, it is believed that hydraulics was born in the utilization of water channels and ships. </a:t>
            </a:r>
            <a:r>
              <a:rPr lang="en-US" dirty="0">
                <a:highlight>
                  <a:srgbClr val="FFFF00"/>
                </a:highlight>
              </a:rPr>
              <a:t>Prehistoric relics of irrigation canals were discovered in Egypt and Mesopotamia, and it has been confirmed that canals had been constructed more than 4000 years BC. Water in cities is said to have begun in Jerusalem, where a reservoir to store water and a masonry channel to guide the water were constructed. Water canals were also constructed in Greece and other places. Above all, however, it was the Romans who constructed channels throughout the Roman Empire. </a:t>
            </a:r>
            <a:r>
              <a:rPr lang="en-US" dirty="0"/>
              <a:t>Even today their remains are still visible in many places in Europe. As stated above, the history of the city water system is very old. But in the development process of city water systems, in order to transport water effectively, the shape and size of the water conduit had to be designed and its inclination or supply pressure had to be adjusted to overcome friction with the wall of the conduit. This gave rise to much invention and progress in overcoming hydraulic problems.</a:t>
            </a:r>
            <a:endParaRPr lang="en-GB" dirty="0"/>
          </a:p>
          <a:p>
            <a:pPr marL="0" indent="0">
              <a:buNone/>
            </a:pPr>
            <a:endParaRPr lang="en-GB" dirty="0"/>
          </a:p>
        </p:txBody>
      </p:sp>
    </p:spTree>
    <p:extLst>
      <p:ext uri="{BB962C8B-B14F-4D97-AF65-F5344CB8AC3E}">
        <p14:creationId xmlns:p14="http://schemas.microsoft.com/office/powerpoint/2010/main" val="3361544882"/>
      </p:ext>
    </p:extLst>
  </p:cSld>
  <p:clrMapOvr>
    <a:masterClrMapping/>
  </p:clrMapOvr>
  <p:extLst mod="1"/>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6A0238B-7919-4C52-882E-344BBBF0D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5">
            <a:extLst>
              <a:ext uri="{FF2B5EF4-FFF2-40B4-BE49-F238E27FC236}">
                <a16:creationId xmlns:a16="http://schemas.microsoft.com/office/drawing/2014/main" id="{6A9A7B87-6539-4F34-8A06-D5CF222A0C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bg2">
              <a:alpha val="20000"/>
            </a:schemeClr>
          </a:solidFill>
          <a:ln>
            <a:noFill/>
          </a:ln>
        </p:spPr>
      </p:sp>
      <p:sp useBgFill="1">
        <p:nvSpPr>
          <p:cNvPr id="23" name="Freeform: Shape 22">
            <a:extLst>
              <a:ext uri="{FF2B5EF4-FFF2-40B4-BE49-F238E27FC236}">
                <a16:creationId xmlns:a16="http://schemas.microsoft.com/office/drawing/2014/main" id="{C3425D87-5A37-4324-87B2-0C408B11A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2173" y="0"/>
            <a:ext cx="8699826" cy="6858000"/>
          </a:xfrm>
          <a:custGeom>
            <a:avLst/>
            <a:gdLst>
              <a:gd name="connsiteX0" fmla="*/ 248553 w 8699826"/>
              <a:gd name="connsiteY0" fmla="*/ 0 h 6858000"/>
              <a:gd name="connsiteX1" fmla="*/ 6206997 w 8699826"/>
              <a:gd name="connsiteY1" fmla="*/ 0 h 6858000"/>
              <a:gd name="connsiteX2" fmla="*/ 8699826 w 8699826"/>
              <a:gd name="connsiteY2" fmla="*/ 0 h 6858000"/>
              <a:gd name="connsiteX3" fmla="*/ 8699826 w 8699826"/>
              <a:gd name="connsiteY3" fmla="*/ 6858000 h 6858000"/>
              <a:gd name="connsiteX4" fmla="*/ 6206997 w 8699826"/>
              <a:gd name="connsiteY4" fmla="*/ 6858000 h 6858000"/>
              <a:gd name="connsiteX5" fmla="*/ 248553 w 8699826"/>
              <a:gd name="connsiteY5" fmla="*/ 6858000 h 6858000"/>
              <a:gd name="connsiteX6" fmla="*/ 248553 w 8699826"/>
              <a:gd name="connsiteY6" fmla="*/ 6826433 h 6858000"/>
              <a:gd name="connsiteX7" fmla="*/ 247260 w 8699826"/>
              <a:gd name="connsiteY7" fmla="*/ 6817540 h 6858000"/>
              <a:gd name="connsiteX8" fmla="*/ 229946 w 8699826"/>
              <a:gd name="connsiteY8" fmla="*/ 6698896 h 6858000"/>
              <a:gd name="connsiteX9" fmla="*/ 217844 w 8699826"/>
              <a:gd name="connsiteY9" fmla="*/ 6612485 h 6858000"/>
              <a:gd name="connsiteX10" fmla="*/ 205069 w 8699826"/>
              <a:gd name="connsiteY10" fmla="*/ 6509615 h 6858000"/>
              <a:gd name="connsiteX11" fmla="*/ 189773 w 8699826"/>
              <a:gd name="connsiteY11" fmla="*/ 6387543 h 6858000"/>
              <a:gd name="connsiteX12" fmla="*/ 173636 w 8699826"/>
              <a:gd name="connsiteY12" fmla="*/ 6252440 h 6858000"/>
              <a:gd name="connsiteX13" fmla="*/ 156659 w 8699826"/>
              <a:gd name="connsiteY13" fmla="*/ 6100193 h 6858000"/>
              <a:gd name="connsiteX14" fmla="*/ 138674 w 8699826"/>
              <a:gd name="connsiteY14" fmla="*/ 5934229 h 6858000"/>
              <a:gd name="connsiteX15" fmla="*/ 120688 w 8699826"/>
              <a:gd name="connsiteY15" fmla="*/ 5753864 h 6858000"/>
              <a:gd name="connsiteX16" fmla="*/ 102367 w 8699826"/>
              <a:gd name="connsiteY16" fmla="*/ 5561840 h 6858000"/>
              <a:gd name="connsiteX17" fmla="*/ 85390 w 8699826"/>
              <a:gd name="connsiteY17" fmla="*/ 5354728 h 6858000"/>
              <a:gd name="connsiteX18" fmla="*/ 69085 w 8699826"/>
              <a:gd name="connsiteY18" fmla="*/ 5138015 h 6858000"/>
              <a:gd name="connsiteX19" fmla="*/ 54293 w 8699826"/>
              <a:gd name="connsiteY19" fmla="*/ 4908958 h 6858000"/>
              <a:gd name="connsiteX20" fmla="*/ 40174 w 8699826"/>
              <a:gd name="connsiteY20" fmla="*/ 4670300 h 6858000"/>
              <a:gd name="connsiteX21" fmla="*/ 26894 w 8699826"/>
              <a:gd name="connsiteY21" fmla="*/ 4421354 h 6858000"/>
              <a:gd name="connsiteX22" fmla="*/ 22188 w 8699826"/>
              <a:gd name="connsiteY22" fmla="*/ 4293795 h 6858000"/>
              <a:gd name="connsiteX23" fmla="*/ 16977 w 8699826"/>
              <a:gd name="connsiteY23" fmla="*/ 4163494 h 6858000"/>
              <a:gd name="connsiteX24" fmla="*/ 12103 w 8699826"/>
              <a:gd name="connsiteY24" fmla="*/ 4031135 h 6858000"/>
              <a:gd name="connsiteX25" fmla="*/ 8909 w 8699826"/>
              <a:gd name="connsiteY25" fmla="*/ 3898089 h 6858000"/>
              <a:gd name="connsiteX26" fmla="*/ 6051 w 8699826"/>
              <a:gd name="connsiteY26" fmla="*/ 3762301 h 6858000"/>
              <a:gd name="connsiteX27" fmla="*/ 3026 w 8699826"/>
              <a:gd name="connsiteY27" fmla="*/ 3625141 h 6858000"/>
              <a:gd name="connsiteX28" fmla="*/ 1009 w 8699826"/>
              <a:gd name="connsiteY28" fmla="*/ 3485238 h 6858000"/>
              <a:gd name="connsiteX29" fmla="*/ 1009 w 8699826"/>
              <a:gd name="connsiteY29" fmla="*/ 3343963 h 6858000"/>
              <a:gd name="connsiteX30" fmla="*/ 0 w 8699826"/>
              <a:gd name="connsiteY30" fmla="*/ 3201317 h 6858000"/>
              <a:gd name="connsiteX31" fmla="*/ 1009 w 8699826"/>
              <a:gd name="connsiteY31" fmla="*/ 3057299 h 6858000"/>
              <a:gd name="connsiteX32" fmla="*/ 3026 w 8699826"/>
              <a:gd name="connsiteY32" fmla="*/ 2911223 h 6858000"/>
              <a:gd name="connsiteX33" fmla="*/ 4875 w 8699826"/>
              <a:gd name="connsiteY33" fmla="*/ 2765148 h 6858000"/>
              <a:gd name="connsiteX34" fmla="*/ 8909 w 8699826"/>
              <a:gd name="connsiteY34" fmla="*/ 2617015 h 6858000"/>
              <a:gd name="connsiteX35" fmla="*/ 13111 w 8699826"/>
              <a:gd name="connsiteY35" fmla="*/ 2467511 h 6858000"/>
              <a:gd name="connsiteX36" fmla="*/ 17986 w 8699826"/>
              <a:gd name="connsiteY36" fmla="*/ 2318006 h 6858000"/>
              <a:gd name="connsiteX37" fmla="*/ 24877 w 8699826"/>
              <a:gd name="connsiteY37" fmla="*/ 2167130 h 6858000"/>
              <a:gd name="connsiteX38" fmla="*/ 33114 w 8699826"/>
              <a:gd name="connsiteY38" fmla="*/ 2014883 h 6858000"/>
              <a:gd name="connsiteX39" fmla="*/ 41014 w 8699826"/>
              <a:gd name="connsiteY39" fmla="*/ 1861949 h 6858000"/>
              <a:gd name="connsiteX40" fmla="*/ 51099 w 8699826"/>
              <a:gd name="connsiteY40" fmla="*/ 1709016 h 6858000"/>
              <a:gd name="connsiteX41" fmla="*/ 63202 w 8699826"/>
              <a:gd name="connsiteY41" fmla="*/ 1554025 h 6858000"/>
              <a:gd name="connsiteX42" fmla="*/ 75304 w 8699826"/>
              <a:gd name="connsiteY42" fmla="*/ 1401092 h 6858000"/>
              <a:gd name="connsiteX43" fmla="*/ 89256 w 8699826"/>
              <a:gd name="connsiteY43" fmla="*/ 1245415 h 6858000"/>
              <a:gd name="connsiteX44" fmla="*/ 104552 w 8699826"/>
              <a:gd name="connsiteY44" fmla="*/ 1089053 h 6858000"/>
              <a:gd name="connsiteX45" fmla="*/ 120688 w 8699826"/>
              <a:gd name="connsiteY45" fmla="*/ 934748 h 6858000"/>
              <a:gd name="connsiteX46" fmla="*/ 139514 w 8699826"/>
              <a:gd name="connsiteY46" fmla="*/ 778385 h 6858000"/>
              <a:gd name="connsiteX47" fmla="*/ 159685 w 8699826"/>
              <a:gd name="connsiteY47" fmla="*/ 622709 h 6858000"/>
              <a:gd name="connsiteX48" fmla="*/ 179688 w 8699826"/>
              <a:gd name="connsiteY48" fmla="*/ 466346 h 6858000"/>
              <a:gd name="connsiteX49" fmla="*/ 203052 w 8699826"/>
              <a:gd name="connsiteY49" fmla="*/ 310670 h 6858000"/>
              <a:gd name="connsiteX50" fmla="*/ 226921 w 8699826"/>
              <a:gd name="connsiteY50" fmla="*/ 155679 h 6858000"/>
              <a:gd name="connsiteX51" fmla="*/ 248553 w 8699826"/>
              <a:gd name="connsiteY51" fmla="*/ 212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699826" h="6858000">
                <a:moveTo>
                  <a:pt x="248553" y="0"/>
                </a:moveTo>
                <a:lnTo>
                  <a:pt x="6206997" y="0"/>
                </a:lnTo>
                <a:lnTo>
                  <a:pt x="8699826" y="0"/>
                </a:lnTo>
                <a:lnTo>
                  <a:pt x="8699826" y="6858000"/>
                </a:lnTo>
                <a:lnTo>
                  <a:pt x="6206997" y="6858000"/>
                </a:lnTo>
                <a:lnTo>
                  <a:pt x="248553" y="6858000"/>
                </a:lnTo>
                <a:lnTo>
                  <a:pt x="248553" y="6826433"/>
                </a:lnTo>
                <a:lnTo>
                  <a:pt x="247260" y="6817540"/>
                </a:lnTo>
                <a:lnTo>
                  <a:pt x="229946" y="6698896"/>
                </a:lnTo>
                <a:lnTo>
                  <a:pt x="217844" y="6612485"/>
                </a:lnTo>
                <a:lnTo>
                  <a:pt x="205069" y="6509615"/>
                </a:lnTo>
                <a:lnTo>
                  <a:pt x="189773" y="6387543"/>
                </a:lnTo>
                <a:lnTo>
                  <a:pt x="173636" y="6252440"/>
                </a:lnTo>
                <a:lnTo>
                  <a:pt x="156659" y="6100193"/>
                </a:lnTo>
                <a:lnTo>
                  <a:pt x="138674" y="5934229"/>
                </a:lnTo>
                <a:lnTo>
                  <a:pt x="120688" y="5753864"/>
                </a:lnTo>
                <a:lnTo>
                  <a:pt x="102367" y="5561840"/>
                </a:lnTo>
                <a:lnTo>
                  <a:pt x="85390" y="5354728"/>
                </a:lnTo>
                <a:lnTo>
                  <a:pt x="69085" y="5138015"/>
                </a:lnTo>
                <a:lnTo>
                  <a:pt x="54293" y="4908958"/>
                </a:lnTo>
                <a:lnTo>
                  <a:pt x="40174" y="4670300"/>
                </a:lnTo>
                <a:lnTo>
                  <a:pt x="26894" y="4421354"/>
                </a:lnTo>
                <a:lnTo>
                  <a:pt x="22188" y="4293795"/>
                </a:lnTo>
                <a:lnTo>
                  <a:pt x="16977" y="4163494"/>
                </a:lnTo>
                <a:lnTo>
                  <a:pt x="12103" y="4031135"/>
                </a:lnTo>
                <a:lnTo>
                  <a:pt x="8909" y="3898089"/>
                </a:lnTo>
                <a:lnTo>
                  <a:pt x="6051" y="3762301"/>
                </a:lnTo>
                <a:lnTo>
                  <a:pt x="3026" y="3625141"/>
                </a:lnTo>
                <a:lnTo>
                  <a:pt x="1009" y="3485238"/>
                </a:lnTo>
                <a:lnTo>
                  <a:pt x="1009" y="3343963"/>
                </a:lnTo>
                <a:lnTo>
                  <a:pt x="0" y="3201317"/>
                </a:lnTo>
                <a:lnTo>
                  <a:pt x="1009" y="3057299"/>
                </a:lnTo>
                <a:lnTo>
                  <a:pt x="3026" y="2911223"/>
                </a:lnTo>
                <a:lnTo>
                  <a:pt x="4875" y="2765148"/>
                </a:lnTo>
                <a:lnTo>
                  <a:pt x="8909" y="2617015"/>
                </a:lnTo>
                <a:lnTo>
                  <a:pt x="13111" y="2467511"/>
                </a:lnTo>
                <a:lnTo>
                  <a:pt x="17986" y="2318006"/>
                </a:lnTo>
                <a:lnTo>
                  <a:pt x="24877" y="2167130"/>
                </a:lnTo>
                <a:lnTo>
                  <a:pt x="33114" y="2014883"/>
                </a:lnTo>
                <a:lnTo>
                  <a:pt x="41014" y="1861949"/>
                </a:lnTo>
                <a:lnTo>
                  <a:pt x="51099" y="1709016"/>
                </a:lnTo>
                <a:lnTo>
                  <a:pt x="63202" y="1554025"/>
                </a:lnTo>
                <a:lnTo>
                  <a:pt x="75304" y="1401092"/>
                </a:lnTo>
                <a:lnTo>
                  <a:pt x="89256" y="1245415"/>
                </a:lnTo>
                <a:lnTo>
                  <a:pt x="104552" y="1089053"/>
                </a:lnTo>
                <a:lnTo>
                  <a:pt x="120688" y="934748"/>
                </a:lnTo>
                <a:lnTo>
                  <a:pt x="139514" y="778385"/>
                </a:lnTo>
                <a:lnTo>
                  <a:pt x="159685" y="622709"/>
                </a:lnTo>
                <a:lnTo>
                  <a:pt x="179688" y="466346"/>
                </a:lnTo>
                <a:lnTo>
                  <a:pt x="203052" y="310670"/>
                </a:lnTo>
                <a:lnTo>
                  <a:pt x="226921" y="155679"/>
                </a:lnTo>
                <a:lnTo>
                  <a:pt x="248553" y="2121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AAC852-146C-497A-8F4B-264B55F238DD}"/>
              </a:ext>
            </a:extLst>
          </p:cNvPr>
          <p:cNvSpPr>
            <a:spLocks noGrp="1"/>
          </p:cNvSpPr>
          <p:nvPr>
            <p:ph type="title"/>
          </p:nvPr>
        </p:nvSpPr>
        <p:spPr>
          <a:xfrm>
            <a:off x="4376615" y="568345"/>
            <a:ext cx="7327656" cy="1560716"/>
          </a:xfrm>
        </p:spPr>
        <p:txBody>
          <a:bodyPr>
            <a:normAutofit/>
          </a:bodyPr>
          <a:lstStyle/>
          <a:p>
            <a:r>
              <a:rPr lang="en-US" dirty="0">
                <a:solidFill>
                  <a:schemeClr val="tx2"/>
                </a:solidFill>
              </a:rPr>
              <a:t>This is the paraphrase of the highlighted part:</a:t>
            </a:r>
          </a:p>
        </p:txBody>
      </p:sp>
      <p:sp>
        <p:nvSpPr>
          <p:cNvPr id="25" name="Freeform: Shape 24">
            <a:extLst>
              <a:ext uri="{FF2B5EF4-FFF2-40B4-BE49-F238E27FC236}">
                <a16:creationId xmlns:a16="http://schemas.microsoft.com/office/drawing/2014/main" id="{5585A755-0CAB-454D-A480-9DA14C309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94935" y="2"/>
            <a:ext cx="968535" cy="6858001"/>
          </a:xfrm>
          <a:custGeom>
            <a:avLst/>
            <a:gdLst>
              <a:gd name="connsiteX0" fmla="*/ 968535 w 968535"/>
              <a:gd name="connsiteY0" fmla="*/ 6858000 h 6858001"/>
              <a:gd name="connsiteX1" fmla="*/ 905354 w 968535"/>
              <a:gd name="connsiteY1" fmla="*/ 6858000 h 6858001"/>
              <a:gd name="connsiteX2" fmla="*/ 905354 w 968535"/>
              <a:gd name="connsiteY2" fmla="*/ 6858001 h 6858001"/>
              <a:gd name="connsiteX3" fmla="*/ 968535 w 968535"/>
              <a:gd name="connsiteY3" fmla="*/ 6858001 h 6858001"/>
              <a:gd name="connsiteX4" fmla="*/ 64358 w 968535"/>
              <a:gd name="connsiteY4" fmla="*/ 0 h 6858001"/>
              <a:gd name="connsiteX5" fmla="*/ 1177 w 968535"/>
              <a:gd name="connsiteY5" fmla="*/ 0 h 6858001"/>
              <a:gd name="connsiteX6" fmla="*/ 26222 w 968535"/>
              <a:gd name="connsiteY6" fmla="*/ 155677 h 6858001"/>
              <a:gd name="connsiteX7" fmla="*/ 50091 w 968535"/>
              <a:gd name="connsiteY7" fmla="*/ 310668 h 6858001"/>
              <a:gd name="connsiteX8" fmla="*/ 73455 w 968535"/>
              <a:gd name="connsiteY8" fmla="*/ 466344 h 6858001"/>
              <a:gd name="connsiteX9" fmla="*/ 93458 w 968535"/>
              <a:gd name="connsiteY9" fmla="*/ 622707 h 6858001"/>
              <a:gd name="connsiteX10" fmla="*/ 113629 w 968535"/>
              <a:gd name="connsiteY10" fmla="*/ 778383 h 6858001"/>
              <a:gd name="connsiteX11" fmla="*/ 132455 w 968535"/>
              <a:gd name="connsiteY11" fmla="*/ 934746 h 6858001"/>
              <a:gd name="connsiteX12" fmla="*/ 148591 w 968535"/>
              <a:gd name="connsiteY12" fmla="*/ 1089051 h 6858001"/>
              <a:gd name="connsiteX13" fmla="*/ 163887 w 968535"/>
              <a:gd name="connsiteY13" fmla="*/ 1245413 h 6858001"/>
              <a:gd name="connsiteX14" fmla="*/ 177839 w 968535"/>
              <a:gd name="connsiteY14" fmla="*/ 1401090 h 6858001"/>
              <a:gd name="connsiteX15" fmla="*/ 189941 w 968535"/>
              <a:gd name="connsiteY15" fmla="*/ 1554023 h 6858001"/>
              <a:gd name="connsiteX16" fmla="*/ 202044 w 968535"/>
              <a:gd name="connsiteY16" fmla="*/ 1709014 h 6858001"/>
              <a:gd name="connsiteX17" fmla="*/ 212129 w 968535"/>
              <a:gd name="connsiteY17" fmla="*/ 1861947 h 6858001"/>
              <a:gd name="connsiteX18" fmla="*/ 220029 w 968535"/>
              <a:gd name="connsiteY18" fmla="*/ 2014881 h 6858001"/>
              <a:gd name="connsiteX19" fmla="*/ 228266 w 968535"/>
              <a:gd name="connsiteY19" fmla="*/ 2167128 h 6858001"/>
              <a:gd name="connsiteX20" fmla="*/ 235157 w 968535"/>
              <a:gd name="connsiteY20" fmla="*/ 2318004 h 6858001"/>
              <a:gd name="connsiteX21" fmla="*/ 240032 w 968535"/>
              <a:gd name="connsiteY21" fmla="*/ 2467509 h 6858001"/>
              <a:gd name="connsiteX22" fmla="*/ 244234 w 968535"/>
              <a:gd name="connsiteY22" fmla="*/ 2617013 h 6858001"/>
              <a:gd name="connsiteX23" fmla="*/ 248268 w 968535"/>
              <a:gd name="connsiteY23" fmla="*/ 2765146 h 6858001"/>
              <a:gd name="connsiteX24" fmla="*/ 250117 w 968535"/>
              <a:gd name="connsiteY24" fmla="*/ 2911221 h 6858001"/>
              <a:gd name="connsiteX25" fmla="*/ 252134 w 968535"/>
              <a:gd name="connsiteY25" fmla="*/ 3057297 h 6858001"/>
              <a:gd name="connsiteX26" fmla="*/ 253143 w 968535"/>
              <a:gd name="connsiteY26" fmla="*/ 3201315 h 6858001"/>
              <a:gd name="connsiteX27" fmla="*/ 252134 w 968535"/>
              <a:gd name="connsiteY27" fmla="*/ 3343961 h 6858001"/>
              <a:gd name="connsiteX28" fmla="*/ 252134 w 968535"/>
              <a:gd name="connsiteY28" fmla="*/ 3485236 h 6858001"/>
              <a:gd name="connsiteX29" fmla="*/ 250117 w 968535"/>
              <a:gd name="connsiteY29" fmla="*/ 3625139 h 6858001"/>
              <a:gd name="connsiteX30" fmla="*/ 247092 w 968535"/>
              <a:gd name="connsiteY30" fmla="*/ 3762299 h 6858001"/>
              <a:gd name="connsiteX31" fmla="*/ 244234 w 968535"/>
              <a:gd name="connsiteY31" fmla="*/ 3898087 h 6858001"/>
              <a:gd name="connsiteX32" fmla="*/ 241040 w 968535"/>
              <a:gd name="connsiteY32" fmla="*/ 4031133 h 6858001"/>
              <a:gd name="connsiteX33" fmla="*/ 236166 w 968535"/>
              <a:gd name="connsiteY33" fmla="*/ 4163492 h 6858001"/>
              <a:gd name="connsiteX34" fmla="*/ 230955 w 968535"/>
              <a:gd name="connsiteY34" fmla="*/ 4293793 h 6858001"/>
              <a:gd name="connsiteX35" fmla="*/ 226249 w 968535"/>
              <a:gd name="connsiteY35" fmla="*/ 4421352 h 6858001"/>
              <a:gd name="connsiteX36" fmla="*/ 212969 w 968535"/>
              <a:gd name="connsiteY36" fmla="*/ 4670298 h 6858001"/>
              <a:gd name="connsiteX37" fmla="*/ 198850 w 968535"/>
              <a:gd name="connsiteY37" fmla="*/ 4908956 h 6858001"/>
              <a:gd name="connsiteX38" fmla="*/ 184058 w 968535"/>
              <a:gd name="connsiteY38" fmla="*/ 5138013 h 6858001"/>
              <a:gd name="connsiteX39" fmla="*/ 167753 w 968535"/>
              <a:gd name="connsiteY39" fmla="*/ 5354726 h 6858001"/>
              <a:gd name="connsiteX40" fmla="*/ 150776 w 968535"/>
              <a:gd name="connsiteY40" fmla="*/ 5561838 h 6858001"/>
              <a:gd name="connsiteX41" fmla="*/ 132455 w 968535"/>
              <a:gd name="connsiteY41" fmla="*/ 5753862 h 6858001"/>
              <a:gd name="connsiteX42" fmla="*/ 114469 w 968535"/>
              <a:gd name="connsiteY42" fmla="*/ 5934227 h 6858001"/>
              <a:gd name="connsiteX43" fmla="*/ 96484 w 968535"/>
              <a:gd name="connsiteY43" fmla="*/ 6100191 h 6858001"/>
              <a:gd name="connsiteX44" fmla="*/ 79507 w 968535"/>
              <a:gd name="connsiteY44" fmla="*/ 6252438 h 6858001"/>
              <a:gd name="connsiteX45" fmla="*/ 63370 w 968535"/>
              <a:gd name="connsiteY45" fmla="*/ 6387541 h 6858001"/>
              <a:gd name="connsiteX46" fmla="*/ 48074 w 968535"/>
              <a:gd name="connsiteY46" fmla="*/ 6509613 h 6858001"/>
              <a:gd name="connsiteX47" fmla="*/ 35299 w 968535"/>
              <a:gd name="connsiteY47" fmla="*/ 6612483 h 6858001"/>
              <a:gd name="connsiteX48" fmla="*/ 23197 w 968535"/>
              <a:gd name="connsiteY48" fmla="*/ 6698894 h 6858001"/>
              <a:gd name="connsiteX49" fmla="*/ 5883 w 968535"/>
              <a:gd name="connsiteY49" fmla="*/ 6817538 h 6858001"/>
              <a:gd name="connsiteX50" fmla="*/ 0 w 968535"/>
              <a:gd name="connsiteY50" fmla="*/ 6858000 h 6858001"/>
              <a:gd name="connsiteX51" fmla="*/ 63181 w 968535"/>
              <a:gd name="connsiteY51" fmla="*/ 6858000 h 6858001"/>
              <a:gd name="connsiteX52" fmla="*/ 69064 w 968535"/>
              <a:gd name="connsiteY52" fmla="*/ 6817538 h 6858001"/>
              <a:gd name="connsiteX53" fmla="*/ 86378 w 968535"/>
              <a:gd name="connsiteY53" fmla="*/ 6698894 h 6858001"/>
              <a:gd name="connsiteX54" fmla="*/ 98480 w 968535"/>
              <a:gd name="connsiteY54" fmla="*/ 6612483 h 6858001"/>
              <a:gd name="connsiteX55" fmla="*/ 111255 w 968535"/>
              <a:gd name="connsiteY55" fmla="*/ 6509613 h 6858001"/>
              <a:gd name="connsiteX56" fmla="*/ 126551 w 968535"/>
              <a:gd name="connsiteY56" fmla="*/ 6387541 h 6858001"/>
              <a:gd name="connsiteX57" fmla="*/ 142688 w 968535"/>
              <a:gd name="connsiteY57" fmla="*/ 6252438 h 6858001"/>
              <a:gd name="connsiteX58" fmla="*/ 159665 w 968535"/>
              <a:gd name="connsiteY58" fmla="*/ 6100191 h 6858001"/>
              <a:gd name="connsiteX59" fmla="*/ 177650 w 968535"/>
              <a:gd name="connsiteY59" fmla="*/ 5934227 h 6858001"/>
              <a:gd name="connsiteX60" fmla="*/ 195636 w 968535"/>
              <a:gd name="connsiteY60" fmla="*/ 5753862 h 6858001"/>
              <a:gd name="connsiteX61" fmla="*/ 213957 w 968535"/>
              <a:gd name="connsiteY61" fmla="*/ 5561838 h 6858001"/>
              <a:gd name="connsiteX62" fmla="*/ 230934 w 968535"/>
              <a:gd name="connsiteY62" fmla="*/ 5354726 h 6858001"/>
              <a:gd name="connsiteX63" fmla="*/ 247239 w 968535"/>
              <a:gd name="connsiteY63" fmla="*/ 5138013 h 6858001"/>
              <a:gd name="connsiteX64" fmla="*/ 262031 w 968535"/>
              <a:gd name="connsiteY64" fmla="*/ 4908956 h 6858001"/>
              <a:gd name="connsiteX65" fmla="*/ 276150 w 968535"/>
              <a:gd name="connsiteY65" fmla="*/ 4670298 h 6858001"/>
              <a:gd name="connsiteX66" fmla="*/ 289430 w 968535"/>
              <a:gd name="connsiteY66" fmla="*/ 4421352 h 6858001"/>
              <a:gd name="connsiteX67" fmla="*/ 294136 w 968535"/>
              <a:gd name="connsiteY67" fmla="*/ 4293793 h 6858001"/>
              <a:gd name="connsiteX68" fmla="*/ 299347 w 968535"/>
              <a:gd name="connsiteY68" fmla="*/ 4163492 h 6858001"/>
              <a:gd name="connsiteX69" fmla="*/ 304221 w 968535"/>
              <a:gd name="connsiteY69" fmla="*/ 4031133 h 6858001"/>
              <a:gd name="connsiteX70" fmla="*/ 307415 w 968535"/>
              <a:gd name="connsiteY70" fmla="*/ 3898087 h 6858001"/>
              <a:gd name="connsiteX71" fmla="*/ 310273 w 968535"/>
              <a:gd name="connsiteY71" fmla="*/ 3762299 h 6858001"/>
              <a:gd name="connsiteX72" fmla="*/ 313298 w 968535"/>
              <a:gd name="connsiteY72" fmla="*/ 3625139 h 6858001"/>
              <a:gd name="connsiteX73" fmla="*/ 315315 w 968535"/>
              <a:gd name="connsiteY73" fmla="*/ 3485236 h 6858001"/>
              <a:gd name="connsiteX74" fmla="*/ 315315 w 968535"/>
              <a:gd name="connsiteY74" fmla="*/ 3343961 h 6858001"/>
              <a:gd name="connsiteX75" fmla="*/ 316324 w 968535"/>
              <a:gd name="connsiteY75" fmla="*/ 3201315 h 6858001"/>
              <a:gd name="connsiteX76" fmla="*/ 315315 w 968535"/>
              <a:gd name="connsiteY76" fmla="*/ 3057297 h 6858001"/>
              <a:gd name="connsiteX77" fmla="*/ 313298 w 968535"/>
              <a:gd name="connsiteY77" fmla="*/ 2911221 h 6858001"/>
              <a:gd name="connsiteX78" fmla="*/ 311449 w 968535"/>
              <a:gd name="connsiteY78" fmla="*/ 2765146 h 6858001"/>
              <a:gd name="connsiteX79" fmla="*/ 307415 w 968535"/>
              <a:gd name="connsiteY79" fmla="*/ 2617013 h 6858001"/>
              <a:gd name="connsiteX80" fmla="*/ 303213 w 968535"/>
              <a:gd name="connsiteY80" fmla="*/ 2467509 h 6858001"/>
              <a:gd name="connsiteX81" fmla="*/ 298338 w 968535"/>
              <a:gd name="connsiteY81" fmla="*/ 2318004 h 6858001"/>
              <a:gd name="connsiteX82" fmla="*/ 291447 w 968535"/>
              <a:gd name="connsiteY82" fmla="*/ 2167128 h 6858001"/>
              <a:gd name="connsiteX83" fmla="*/ 283210 w 968535"/>
              <a:gd name="connsiteY83" fmla="*/ 2014881 h 6858001"/>
              <a:gd name="connsiteX84" fmla="*/ 275310 w 968535"/>
              <a:gd name="connsiteY84" fmla="*/ 1861947 h 6858001"/>
              <a:gd name="connsiteX85" fmla="*/ 265225 w 968535"/>
              <a:gd name="connsiteY85" fmla="*/ 1709014 h 6858001"/>
              <a:gd name="connsiteX86" fmla="*/ 253122 w 968535"/>
              <a:gd name="connsiteY86" fmla="*/ 1554023 h 6858001"/>
              <a:gd name="connsiteX87" fmla="*/ 241020 w 968535"/>
              <a:gd name="connsiteY87" fmla="*/ 1401090 h 6858001"/>
              <a:gd name="connsiteX88" fmla="*/ 227068 w 968535"/>
              <a:gd name="connsiteY88" fmla="*/ 1245413 h 6858001"/>
              <a:gd name="connsiteX89" fmla="*/ 211772 w 968535"/>
              <a:gd name="connsiteY89" fmla="*/ 1089051 h 6858001"/>
              <a:gd name="connsiteX90" fmla="*/ 195636 w 968535"/>
              <a:gd name="connsiteY90" fmla="*/ 934746 h 6858001"/>
              <a:gd name="connsiteX91" fmla="*/ 176810 w 968535"/>
              <a:gd name="connsiteY91" fmla="*/ 778383 h 6858001"/>
              <a:gd name="connsiteX92" fmla="*/ 156639 w 968535"/>
              <a:gd name="connsiteY92" fmla="*/ 622707 h 6858001"/>
              <a:gd name="connsiteX93" fmla="*/ 136636 w 968535"/>
              <a:gd name="connsiteY93" fmla="*/ 466344 h 6858001"/>
              <a:gd name="connsiteX94" fmla="*/ 113272 w 968535"/>
              <a:gd name="connsiteY94" fmla="*/ 310668 h 6858001"/>
              <a:gd name="connsiteX95" fmla="*/ 89403 w 968535"/>
              <a:gd name="connsiteY95" fmla="*/ 15567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68535" h="6858001">
                <a:moveTo>
                  <a:pt x="968535" y="6858000"/>
                </a:moveTo>
                <a:lnTo>
                  <a:pt x="905354" y="6858000"/>
                </a:lnTo>
                <a:lnTo>
                  <a:pt x="905354" y="6858001"/>
                </a:lnTo>
                <a:lnTo>
                  <a:pt x="968535" y="6858001"/>
                </a:lnTo>
                <a:close/>
                <a:moveTo>
                  <a:pt x="64358" y="0"/>
                </a:moveTo>
                <a:lnTo>
                  <a:pt x="1177" y="0"/>
                </a:lnTo>
                <a:lnTo>
                  <a:pt x="26222" y="155677"/>
                </a:lnTo>
                <a:lnTo>
                  <a:pt x="50091" y="310668"/>
                </a:lnTo>
                <a:lnTo>
                  <a:pt x="73455" y="466344"/>
                </a:lnTo>
                <a:lnTo>
                  <a:pt x="93458" y="622707"/>
                </a:lnTo>
                <a:lnTo>
                  <a:pt x="113629" y="778383"/>
                </a:lnTo>
                <a:lnTo>
                  <a:pt x="132455" y="934746"/>
                </a:lnTo>
                <a:lnTo>
                  <a:pt x="148591" y="1089051"/>
                </a:lnTo>
                <a:lnTo>
                  <a:pt x="163887" y="1245413"/>
                </a:lnTo>
                <a:lnTo>
                  <a:pt x="177839" y="1401090"/>
                </a:lnTo>
                <a:lnTo>
                  <a:pt x="189941" y="1554023"/>
                </a:lnTo>
                <a:lnTo>
                  <a:pt x="202044" y="1709014"/>
                </a:lnTo>
                <a:lnTo>
                  <a:pt x="212129" y="1861947"/>
                </a:lnTo>
                <a:lnTo>
                  <a:pt x="220029" y="2014881"/>
                </a:lnTo>
                <a:lnTo>
                  <a:pt x="228266" y="2167128"/>
                </a:lnTo>
                <a:lnTo>
                  <a:pt x="235157" y="2318004"/>
                </a:lnTo>
                <a:lnTo>
                  <a:pt x="240032" y="2467509"/>
                </a:lnTo>
                <a:lnTo>
                  <a:pt x="244234" y="2617013"/>
                </a:lnTo>
                <a:lnTo>
                  <a:pt x="248268" y="2765146"/>
                </a:lnTo>
                <a:lnTo>
                  <a:pt x="250117" y="2911221"/>
                </a:lnTo>
                <a:lnTo>
                  <a:pt x="252134" y="3057297"/>
                </a:lnTo>
                <a:lnTo>
                  <a:pt x="253143" y="3201315"/>
                </a:lnTo>
                <a:lnTo>
                  <a:pt x="252134" y="3343961"/>
                </a:lnTo>
                <a:lnTo>
                  <a:pt x="252134" y="3485236"/>
                </a:lnTo>
                <a:lnTo>
                  <a:pt x="250117" y="3625139"/>
                </a:lnTo>
                <a:lnTo>
                  <a:pt x="247092" y="3762299"/>
                </a:lnTo>
                <a:lnTo>
                  <a:pt x="244234" y="3898087"/>
                </a:lnTo>
                <a:lnTo>
                  <a:pt x="241040" y="4031133"/>
                </a:lnTo>
                <a:lnTo>
                  <a:pt x="236166" y="4163492"/>
                </a:lnTo>
                <a:lnTo>
                  <a:pt x="230955" y="4293793"/>
                </a:lnTo>
                <a:lnTo>
                  <a:pt x="226249" y="4421352"/>
                </a:lnTo>
                <a:lnTo>
                  <a:pt x="212969" y="4670298"/>
                </a:lnTo>
                <a:lnTo>
                  <a:pt x="198850" y="4908956"/>
                </a:lnTo>
                <a:lnTo>
                  <a:pt x="184058" y="5138013"/>
                </a:lnTo>
                <a:lnTo>
                  <a:pt x="167753" y="5354726"/>
                </a:lnTo>
                <a:lnTo>
                  <a:pt x="150776" y="5561838"/>
                </a:lnTo>
                <a:lnTo>
                  <a:pt x="132455" y="5753862"/>
                </a:lnTo>
                <a:lnTo>
                  <a:pt x="114469" y="5934227"/>
                </a:lnTo>
                <a:lnTo>
                  <a:pt x="96484" y="6100191"/>
                </a:lnTo>
                <a:lnTo>
                  <a:pt x="79507" y="6252438"/>
                </a:lnTo>
                <a:lnTo>
                  <a:pt x="63370" y="6387541"/>
                </a:lnTo>
                <a:lnTo>
                  <a:pt x="48074" y="6509613"/>
                </a:lnTo>
                <a:lnTo>
                  <a:pt x="35299" y="6612483"/>
                </a:lnTo>
                <a:lnTo>
                  <a:pt x="23197" y="6698894"/>
                </a:lnTo>
                <a:lnTo>
                  <a:pt x="5883" y="6817538"/>
                </a:lnTo>
                <a:lnTo>
                  <a:pt x="0" y="6858000"/>
                </a:lnTo>
                <a:lnTo>
                  <a:pt x="63181" y="6858000"/>
                </a:lnTo>
                <a:lnTo>
                  <a:pt x="69064" y="6817538"/>
                </a:lnTo>
                <a:lnTo>
                  <a:pt x="86378" y="6698894"/>
                </a:lnTo>
                <a:lnTo>
                  <a:pt x="98480" y="6612483"/>
                </a:lnTo>
                <a:lnTo>
                  <a:pt x="111255" y="6509613"/>
                </a:lnTo>
                <a:lnTo>
                  <a:pt x="126551" y="6387541"/>
                </a:lnTo>
                <a:lnTo>
                  <a:pt x="142688" y="6252438"/>
                </a:lnTo>
                <a:lnTo>
                  <a:pt x="159665" y="6100191"/>
                </a:lnTo>
                <a:lnTo>
                  <a:pt x="177650" y="5934227"/>
                </a:lnTo>
                <a:lnTo>
                  <a:pt x="195636" y="5753862"/>
                </a:lnTo>
                <a:lnTo>
                  <a:pt x="213957" y="5561838"/>
                </a:lnTo>
                <a:lnTo>
                  <a:pt x="230934" y="5354726"/>
                </a:lnTo>
                <a:lnTo>
                  <a:pt x="247239" y="5138013"/>
                </a:lnTo>
                <a:lnTo>
                  <a:pt x="262031" y="4908956"/>
                </a:lnTo>
                <a:lnTo>
                  <a:pt x="276150" y="4670298"/>
                </a:lnTo>
                <a:lnTo>
                  <a:pt x="289430" y="4421352"/>
                </a:lnTo>
                <a:lnTo>
                  <a:pt x="294136" y="4293793"/>
                </a:lnTo>
                <a:lnTo>
                  <a:pt x="299347" y="4163492"/>
                </a:lnTo>
                <a:lnTo>
                  <a:pt x="304221" y="4031133"/>
                </a:lnTo>
                <a:lnTo>
                  <a:pt x="307415" y="3898087"/>
                </a:lnTo>
                <a:lnTo>
                  <a:pt x="310273" y="3762299"/>
                </a:lnTo>
                <a:lnTo>
                  <a:pt x="313298" y="3625139"/>
                </a:lnTo>
                <a:lnTo>
                  <a:pt x="315315" y="3485236"/>
                </a:lnTo>
                <a:lnTo>
                  <a:pt x="315315" y="3343961"/>
                </a:lnTo>
                <a:lnTo>
                  <a:pt x="316324" y="3201315"/>
                </a:lnTo>
                <a:lnTo>
                  <a:pt x="315315" y="3057297"/>
                </a:lnTo>
                <a:lnTo>
                  <a:pt x="313298" y="2911221"/>
                </a:lnTo>
                <a:lnTo>
                  <a:pt x="311449" y="2765146"/>
                </a:lnTo>
                <a:lnTo>
                  <a:pt x="307415" y="2617013"/>
                </a:lnTo>
                <a:lnTo>
                  <a:pt x="303213" y="2467509"/>
                </a:lnTo>
                <a:lnTo>
                  <a:pt x="298338" y="2318004"/>
                </a:lnTo>
                <a:lnTo>
                  <a:pt x="291447" y="2167128"/>
                </a:lnTo>
                <a:lnTo>
                  <a:pt x="283210" y="2014881"/>
                </a:lnTo>
                <a:lnTo>
                  <a:pt x="275310" y="1861947"/>
                </a:lnTo>
                <a:lnTo>
                  <a:pt x="265225" y="1709014"/>
                </a:lnTo>
                <a:lnTo>
                  <a:pt x="253122" y="1554023"/>
                </a:lnTo>
                <a:lnTo>
                  <a:pt x="241020" y="1401090"/>
                </a:lnTo>
                <a:lnTo>
                  <a:pt x="227068" y="1245413"/>
                </a:lnTo>
                <a:lnTo>
                  <a:pt x="211772" y="1089051"/>
                </a:lnTo>
                <a:lnTo>
                  <a:pt x="195636" y="934746"/>
                </a:lnTo>
                <a:lnTo>
                  <a:pt x="176810" y="778383"/>
                </a:lnTo>
                <a:lnTo>
                  <a:pt x="156639" y="622707"/>
                </a:lnTo>
                <a:lnTo>
                  <a:pt x="136636" y="466344"/>
                </a:lnTo>
                <a:lnTo>
                  <a:pt x="113272" y="310668"/>
                </a:lnTo>
                <a:lnTo>
                  <a:pt x="89403" y="155677"/>
                </a:lnTo>
                <a:close/>
              </a:path>
            </a:pathLst>
          </a:custGeom>
          <a:solidFill>
            <a:srgbClr val="474B57"/>
          </a:solidFill>
          <a:ln>
            <a:noFill/>
          </a:ln>
        </p:spPr>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8CC6541-A38F-46A7-8238-CCC820D8B406}"/>
              </a:ext>
            </a:extLst>
          </p:cNvPr>
          <p:cNvSpPr>
            <a:spLocks noGrp="1"/>
          </p:cNvSpPr>
          <p:nvPr>
            <p:ph idx="1"/>
          </p:nvPr>
        </p:nvSpPr>
        <p:spPr>
          <a:xfrm>
            <a:off x="4376615" y="2438400"/>
            <a:ext cx="7327656" cy="3651504"/>
          </a:xfrm>
        </p:spPr>
        <p:txBody>
          <a:bodyPr>
            <a:normAutofit fontScale="92500"/>
          </a:bodyPr>
          <a:lstStyle/>
          <a:p>
            <a:pPr marL="0" indent="0">
              <a:buNone/>
            </a:pPr>
            <a:r>
              <a:rPr lang="en-US" dirty="0">
                <a:solidFill>
                  <a:schemeClr val="tx2"/>
                </a:solidFill>
              </a:rPr>
              <a:t>Water has played a huge part in the advancement of humankind and has been a powerful source for people to control for thousands of years. Harnessing this power has enabled people to utilize water for production and transportation. In order to successfully fulfill these tasks, people made use of irrigation canals, which is also seen as the birth of hydraulics. The proof of first attempts to control water through irrigation canals can be observed in prehistoric relics.</a:t>
            </a:r>
            <a:r>
              <a:rPr lang="tr-TR" dirty="0">
                <a:solidFill>
                  <a:srgbClr val="FF0000"/>
                </a:solidFill>
              </a:rPr>
              <a:t> </a:t>
            </a:r>
            <a:r>
              <a:rPr lang="en-US" dirty="0">
                <a:solidFill>
                  <a:srgbClr val="FF0000"/>
                </a:solidFill>
              </a:rPr>
              <a:t>As Nakayama and Boucher emphasize, </a:t>
            </a:r>
            <a:r>
              <a:rPr lang="en-US" dirty="0">
                <a:solidFill>
                  <a:srgbClr val="0070C0"/>
                </a:solidFill>
              </a:rPr>
              <a:t>the earliest irrigation canals were constructed in Egypt and Mesopotamia before 4000 BC and then were utilized in Jerusalem, by the ancient Greeks and throughout the Roman Empire</a:t>
            </a:r>
            <a:r>
              <a:rPr lang="en-US" dirty="0">
                <a:solidFill>
                  <a:srgbClr val="FF0000"/>
                </a:solidFill>
              </a:rPr>
              <a:t> (1999, pp. 1-2)</a:t>
            </a:r>
            <a:r>
              <a:rPr lang="en-US" dirty="0">
                <a:solidFill>
                  <a:schemeClr val="tx2"/>
                </a:solidFill>
              </a:rPr>
              <a:t>. </a:t>
            </a:r>
            <a:r>
              <a:rPr lang="tr-TR" dirty="0">
                <a:solidFill>
                  <a:schemeClr val="tx2"/>
                </a:solidFill>
              </a:rPr>
              <a:t>Since then, hydraulics has been employed in daily life in various forms. </a:t>
            </a:r>
            <a:endParaRPr lang="en-US" dirty="0">
              <a:solidFill>
                <a:schemeClr val="tx2"/>
              </a:solidFill>
            </a:endParaRPr>
          </a:p>
        </p:txBody>
      </p:sp>
    </p:spTree>
    <p:extLst>
      <p:ext uri="{BB962C8B-B14F-4D97-AF65-F5344CB8AC3E}">
        <p14:creationId xmlns:p14="http://schemas.microsoft.com/office/powerpoint/2010/main" val="1962920765"/>
      </p:ext>
    </p:extLst>
  </p:cSld>
  <p:clrMapOvr>
    <a:masterClrMapping/>
  </p:clrMapOvr>
  <p:extLst mod="1"/>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C6941D83-6A63-4B21-817E-69C87FB2C9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25" y="-3175"/>
            <a:ext cx="12197943" cy="6861176"/>
            <a:chOff x="-9525" y="-3175"/>
            <a:chExt cx="12197943" cy="6861176"/>
          </a:xfrm>
        </p:grpSpPr>
        <p:sp>
          <p:nvSpPr>
            <p:cNvPr id="22" name="Freeform 5">
              <a:extLst>
                <a:ext uri="{FF2B5EF4-FFF2-40B4-BE49-F238E27FC236}">
                  <a16:creationId xmlns:a16="http://schemas.microsoft.com/office/drawing/2014/main" id="{392813D7-A392-4F1D-8C6C-050FECEB24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525" y="-3175"/>
              <a:ext cx="11242675" cy="6861175"/>
            </a:xfrm>
            <a:custGeom>
              <a:avLst/>
              <a:gdLst/>
              <a:ahLst/>
              <a:cxnLst/>
              <a:rect l="0" t="0" r="r" b="b"/>
              <a:pathLst>
                <a:path w="3538" h="2158">
                  <a:moveTo>
                    <a:pt x="1153" y="425"/>
                  </a:moveTo>
                  <a:cubicBezTo>
                    <a:pt x="1156" y="429"/>
                    <a:pt x="1166" y="413"/>
                    <a:pt x="1171" y="406"/>
                  </a:cubicBezTo>
                  <a:cubicBezTo>
                    <a:pt x="1177" y="398"/>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5"/>
                  </a:cubicBezTo>
                  <a:cubicBezTo>
                    <a:pt x="1198" y="297"/>
                    <a:pt x="1194" y="303"/>
                    <a:pt x="1190" y="310"/>
                  </a:cubicBezTo>
                  <a:cubicBezTo>
                    <a:pt x="1185" y="318"/>
                    <a:pt x="1180" y="325"/>
                    <a:pt x="1177" y="334"/>
                  </a:cubicBezTo>
                  <a:cubicBezTo>
                    <a:pt x="1171" y="349"/>
                    <a:pt x="1167" y="364"/>
                    <a:pt x="1162" y="379"/>
                  </a:cubicBezTo>
                  <a:cubicBezTo>
                    <a:pt x="1158" y="394"/>
                    <a:pt x="1149" y="420"/>
                    <a:pt x="1153" y="425"/>
                  </a:cubicBezTo>
                  <a:close/>
                  <a:moveTo>
                    <a:pt x="2234" y="763"/>
                  </a:moveTo>
                  <a:cubicBezTo>
                    <a:pt x="2245" y="793"/>
                    <a:pt x="2265" y="812"/>
                    <a:pt x="2285" y="829"/>
                  </a:cubicBezTo>
                  <a:cubicBezTo>
                    <a:pt x="2287" y="831"/>
                    <a:pt x="2289" y="832"/>
                    <a:pt x="2291" y="833"/>
                  </a:cubicBezTo>
                  <a:cubicBezTo>
                    <a:pt x="2292" y="833"/>
                    <a:pt x="2293" y="833"/>
                    <a:pt x="2293" y="833"/>
                  </a:cubicBezTo>
                  <a:cubicBezTo>
                    <a:pt x="2295" y="833"/>
                    <a:pt x="2296" y="832"/>
                    <a:pt x="2297" y="831"/>
                  </a:cubicBezTo>
                  <a:cubicBezTo>
                    <a:pt x="2301" y="826"/>
                    <a:pt x="2295" y="813"/>
                    <a:pt x="2294" y="808"/>
                  </a:cubicBezTo>
                  <a:cubicBezTo>
                    <a:pt x="2290" y="800"/>
                    <a:pt x="2286" y="792"/>
                    <a:pt x="2282" y="784"/>
                  </a:cubicBezTo>
                  <a:cubicBezTo>
                    <a:pt x="2276" y="771"/>
                    <a:pt x="2269" y="757"/>
                    <a:pt x="2260" y="746"/>
                  </a:cubicBezTo>
                  <a:cubicBezTo>
                    <a:pt x="2257" y="741"/>
                    <a:pt x="2253" y="736"/>
                    <a:pt x="2248" y="734"/>
                  </a:cubicBezTo>
                  <a:cubicBezTo>
                    <a:pt x="2243" y="733"/>
                    <a:pt x="2237" y="734"/>
                    <a:pt x="2234" y="740"/>
                  </a:cubicBezTo>
                  <a:cubicBezTo>
                    <a:pt x="2232" y="743"/>
                    <a:pt x="2231" y="747"/>
                    <a:pt x="2232" y="751"/>
                  </a:cubicBezTo>
                  <a:cubicBezTo>
                    <a:pt x="2232" y="756"/>
                    <a:pt x="2233" y="759"/>
                    <a:pt x="2234" y="763"/>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29"/>
                    <a:pt x="1216" y="1015"/>
                  </a:cubicBezTo>
                  <a:cubicBezTo>
                    <a:pt x="1216" y="1011"/>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2"/>
                  </a:moveTo>
                  <a:cubicBezTo>
                    <a:pt x="1151" y="929"/>
                    <a:pt x="1144" y="931"/>
                    <a:pt x="1140" y="937"/>
                  </a:cubicBezTo>
                  <a:cubicBezTo>
                    <a:pt x="1136" y="942"/>
                    <a:pt x="1134" y="949"/>
                    <a:pt x="1133" y="956"/>
                  </a:cubicBezTo>
                  <a:cubicBezTo>
                    <a:pt x="1134" y="981"/>
                    <a:pt x="1137" y="1006"/>
                    <a:pt x="1140" y="1031"/>
                  </a:cubicBezTo>
                  <a:cubicBezTo>
                    <a:pt x="1142" y="1041"/>
                    <a:pt x="1143" y="1051"/>
                    <a:pt x="1145" y="1061"/>
                  </a:cubicBezTo>
                  <a:cubicBezTo>
                    <a:pt x="1146" y="1064"/>
                    <a:pt x="1149" y="1082"/>
                    <a:pt x="1153" y="1074"/>
                  </a:cubicBezTo>
                  <a:cubicBezTo>
                    <a:pt x="1155" y="1069"/>
                    <a:pt x="1156" y="1063"/>
                    <a:pt x="1157" y="1058"/>
                  </a:cubicBezTo>
                  <a:cubicBezTo>
                    <a:pt x="1159" y="1048"/>
                    <a:pt x="1160" y="1038"/>
                    <a:pt x="1161" y="1028"/>
                  </a:cubicBezTo>
                  <a:cubicBezTo>
                    <a:pt x="1164" y="1011"/>
                    <a:pt x="1165" y="994"/>
                    <a:pt x="1166" y="977"/>
                  </a:cubicBezTo>
                  <a:cubicBezTo>
                    <a:pt x="1167" y="963"/>
                    <a:pt x="1168" y="940"/>
                    <a:pt x="1156" y="932"/>
                  </a:cubicBezTo>
                  <a:close/>
                  <a:moveTo>
                    <a:pt x="2305" y="16"/>
                  </a:moveTo>
                  <a:cubicBezTo>
                    <a:pt x="2307" y="11"/>
                    <a:pt x="2308" y="5"/>
                    <a:pt x="2309" y="0"/>
                  </a:cubicBezTo>
                  <a:cubicBezTo>
                    <a:pt x="2297" y="0"/>
                    <a:pt x="2297" y="0"/>
                    <a:pt x="2297" y="0"/>
                  </a:cubicBezTo>
                  <a:cubicBezTo>
                    <a:pt x="2297" y="1"/>
                    <a:pt x="2297" y="2"/>
                    <a:pt x="2297" y="2"/>
                  </a:cubicBezTo>
                  <a:cubicBezTo>
                    <a:pt x="2298" y="5"/>
                    <a:pt x="2301" y="24"/>
                    <a:pt x="2305" y="16"/>
                  </a:cubicBezTo>
                  <a:close/>
                  <a:moveTo>
                    <a:pt x="2282" y="57"/>
                  </a:moveTo>
                  <a:cubicBezTo>
                    <a:pt x="2285" y="61"/>
                    <a:pt x="2299" y="86"/>
                    <a:pt x="2299" y="75"/>
                  </a:cubicBezTo>
                  <a:cubicBezTo>
                    <a:pt x="2299" y="64"/>
                    <a:pt x="2296" y="51"/>
                    <a:pt x="2293" y="40"/>
                  </a:cubicBezTo>
                  <a:cubicBezTo>
                    <a:pt x="2290" y="26"/>
                    <a:pt x="2287" y="13"/>
                    <a:pt x="2283" y="0"/>
                  </a:cubicBezTo>
                  <a:cubicBezTo>
                    <a:pt x="2252" y="0"/>
                    <a:pt x="2252" y="0"/>
                    <a:pt x="2252" y="0"/>
                  </a:cubicBezTo>
                  <a:cubicBezTo>
                    <a:pt x="2256" y="11"/>
                    <a:pt x="2261" y="21"/>
                    <a:pt x="2266" y="31"/>
                  </a:cubicBezTo>
                  <a:cubicBezTo>
                    <a:pt x="2271" y="40"/>
                    <a:pt x="2276" y="49"/>
                    <a:pt x="2282" y="57"/>
                  </a:cubicBezTo>
                  <a:close/>
                  <a:moveTo>
                    <a:pt x="2234" y="58"/>
                  </a:moveTo>
                  <a:cubicBezTo>
                    <a:pt x="2245" y="87"/>
                    <a:pt x="2265" y="107"/>
                    <a:pt x="2285" y="124"/>
                  </a:cubicBezTo>
                  <a:cubicBezTo>
                    <a:pt x="2287" y="125"/>
                    <a:pt x="2289" y="127"/>
                    <a:pt x="2291" y="127"/>
                  </a:cubicBezTo>
                  <a:cubicBezTo>
                    <a:pt x="2292" y="128"/>
                    <a:pt x="2293" y="128"/>
                    <a:pt x="2293" y="128"/>
                  </a:cubicBezTo>
                  <a:cubicBezTo>
                    <a:pt x="2295" y="127"/>
                    <a:pt x="2296" y="127"/>
                    <a:pt x="2297" y="125"/>
                  </a:cubicBezTo>
                  <a:cubicBezTo>
                    <a:pt x="2301" y="121"/>
                    <a:pt x="2295" y="107"/>
                    <a:pt x="2294" y="102"/>
                  </a:cubicBezTo>
                  <a:cubicBezTo>
                    <a:pt x="2290" y="94"/>
                    <a:pt x="2286" y="86"/>
                    <a:pt x="2282" y="78"/>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1128" y="1047"/>
                  </a:moveTo>
                  <a:cubicBezTo>
                    <a:pt x="1124" y="1032"/>
                    <a:pt x="1118" y="1009"/>
                    <a:pt x="1104" y="1004"/>
                  </a:cubicBezTo>
                  <a:cubicBezTo>
                    <a:pt x="1100" y="1003"/>
                    <a:pt x="1095" y="1004"/>
                    <a:pt x="1092" y="1008"/>
                  </a:cubicBezTo>
                  <a:cubicBezTo>
                    <a:pt x="1088" y="1014"/>
                    <a:pt x="1088" y="1022"/>
                    <a:pt x="1090" y="1029"/>
                  </a:cubicBezTo>
                  <a:cubicBezTo>
                    <a:pt x="1096" y="1050"/>
                    <a:pt x="1104" y="1070"/>
                    <a:pt x="1114" y="1089"/>
                  </a:cubicBezTo>
                  <a:cubicBezTo>
                    <a:pt x="1119" y="1098"/>
                    <a:pt x="1125" y="1107"/>
                    <a:pt x="1130" y="1116"/>
                  </a:cubicBezTo>
                  <a:cubicBezTo>
                    <a:pt x="1133" y="1120"/>
                    <a:pt x="1147" y="1144"/>
                    <a:pt x="1147" y="1134"/>
                  </a:cubicBezTo>
                  <a:cubicBezTo>
                    <a:pt x="1147" y="1122"/>
                    <a:pt x="1144" y="1109"/>
                    <a:pt x="1141" y="1098"/>
                  </a:cubicBezTo>
                  <a:cubicBezTo>
                    <a:pt x="1138" y="1081"/>
                    <a:pt x="1133" y="1064"/>
                    <a:pt x="1128" y="1047"/>
                  </a:cubicBezTo>
                  <a:close/>
                  <a:moveTo>
                    <a:pt x="2" y="0"/>
                  </a:moveTo>
                  <a:cubicBezTo>
                    <a:pt x="2" y="14"/>
                    <a:pt x="2" y="14"/>
                    <a:pt x="2" y="14"/>
                  </a:cubicBezTo>
                  <a:cubicBezTo>
                    <a:pt x="3" y="10"/>
                    <a:pt x="4" y="5"/>
                    <a:pt x="5" y="0"/>
                  </a:cubicBezTo>
                  <a:lnTo>
                    <a:pt x="2" y="0"/>
                  </a:lnTo>
                  <a:close/>
                  <a:moveTo>
                    <a:pt x="1082" y="1116"/>
                  </a:moveTo>
                  <a:cubicBezTo>
                    <a:pt x="1093" y="1145"/>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2"/>
                    <a:pt x="1134" y="1145"/>
                    <a:pt x="1130" y="1137"/>
                  </a:cubicBezTo>
                  <a:cubicBezTo>
                    <a:pt x="1124" y="1123"/>
                    <a:pt x="1117" y="1110"/>
                    <a:pt x="1108" y="1098"/>
                  </a:cubicBezTo>
                  <a:cubicBezTo>
                    <a:pt x="1105" y="1093"/>
                    <a:pt x="1101" y="1089"/>
                    <a:pt x="1096" y="1087"/>
                  </a:cubicBezTo>
                  <a:cubicBezTo>
                    <a:pt x="1091" y="1085"/>
                    <a:pt x="1085" y="1087"/>
                    <a:pt x="1082" y="1092"/>
                  </a:cubicBezTo>
                  <a:cubicBezTo>
                    <a:pt x="1080" y="1096"/>
                    <a:pt x="1079" y="1100"/>
                    <a:pt x="1080" y="1104"/>
                  </a:cubicBezTo>
                  <a:cubicBezTo>
                    <a:pt x="1080" y="1108"/>
                    <a:pt x="1081" y="1112"/>
                    <a:pt x="1082" y="1116"/>
                  </a:cubicBezTo>
                  <a:close/>
                  <a:moveTo>
                    <a:pt x="19" y="56"/>
                  </a:moveTo>
                  <a:cubicBezTo>
                    <a:pt x="25" y="48"/>
                    <a:pt x="31" y="40"/>
                    <a:pt x="36" y="32"/>
                  </a:cubicBezTo>
                  <a:cubicBezTo>
                    <a:pt x="42" y="22"/>
                    <a:pt x="48" y="11"/>
                    <a:pt x="53" y="0"/>
                  </a:cubicBezTo>
                  <a:cubicBezTo>
                    <a:pt x="19" y="0"/>
                    <a:pt x="19" y="0"/>
                    <a:pt x="19" y="0"/>
                  </a:cubicBezTo>
                  <a:cubicBezTo>
                    <a:pt x="16" y="10"/>
                    <a:pt x="13" y="20"/>
                    <a:pt x="10" y="29"/>
                  </a:cubicBezTo>
                  <a:cubicBezTo>
                    <a:pt x="8" y="38"/>
                    <a:pt x="4" y="50"/>
                    <a:pt x="2" y="59"/>
                  </a:cubicBezTo>
                  <a:cubicBezTo>
                    <a:pt x="2" y="75"/>
                    <a:pt x="2" y="75"/>
                    <a:pt x="2" y="75"/>
                  </a:cubicBezTo>
                  <a:cubicBezTo>
                    <a:pt x="6" y="76"/>
                    <a:pt x="14" y="63"/>
                    <a:pt x="19" y="56"/>
                  </a:cubicBezTo>
                  <a:close/>
                  <a:moveTo>
                    <a:pt x="9" y="675"/>
                  </a:moveTo>
                  <a:cubicBezTo>
                    <a:pt x="12" y="658"/>
                    <a:pt x="14" y="641"/>
                    <a:pt x="14" y="624"/>
                  </a:cubicBezTo>
                  <a:cubicBezTo>
                    <a:pt x="15" y="610"/>
                    <a:pt x="16" y="587"/>
                    <a:pt x="4" y="580"/>
                  </a:cubicBezTo>
                  <a:cubicBezTo>
                    <a:pt x="3" y="579"/>
                    <a:pt x="2" y="579"/>
                    <a:pt x="2" y="579"/>
                  </a:cubicBezTo>
                  <a:cubicBezTo>
                    <a:pt x="2" y="719"/>
                    <a:pt x="2" y="719"/>
                    <a:pt x="2" y="719"/>
                  </a:cubicBezTo>
                  <a:cubicBezTo>
                    <a:pt x="3" y="715"/>
                    <a:pt x="4" y="710"/>
                    <a:pt x="5" y="705"/>
                  </a:cubicBezTo>
                  <a:cubicBezTo>
                    <a:pt x="7" y="695"/>
                    <a:pt x="8" y="685"/>
                    <a:pt x="9" y="675"/>
                  </a:cubicBezTo>
                  <a:close/>
                  <a:moveTo>
                    <a:pt x="1082" y="408"/>
                  </a:moveTo>
                  <a:cubicBezTo>
                    <a:pt x="1093" y="437"/>
                    <a:pt x="1113" y="457"/>
                    <a:pt x="1133" y="474"/>
                  </a:cubicBezTo>
                  <a:cubicBezTo>
                    <a:pt x="1135" y="475"/>
                    <a:pt x="1137" y="477"/>
                    <a:pt x="1139" y="477"/>
                  </a:cubicBezTo>
                  <a:cubicBezTo>
                    <a:pt x="1140" y="478"/>
                    <a:pt x="1141" y="478"/>
                    <a:pt x="1142" y="477"/>
                  </a:cubicBezTo>
                  <a:cubicBezTo>
                    <a:pt x="1143" y="477"/>
                    <a:pt x="1144" y="477"/>
                    <a:pt x="1145" y="475"/>
                  </a:cubicBezTo>
                  <a:cubicBezTo>
                    <a:pt x="1149" y="470"/>
                    <a:pt x="1143" y="457"/>
                    <a:pt x="1142" y="452"/>
                  </a:cubicBezTo>
                  <a:cubicBezTo>
                    <a:pt x="1138" y="444"/>
                    <a:pt x="1134" y="436"/>
                    <a:pt x="1130" y="428"/>
                  </a:cubicBezTo>
                  <a:cubicBezTo>
                    <a:pt x="1124" y="415"/>
                    <a:pt x="1117" y="402"/>
                    <a:pt x="1108" y="390"/>
                  </a:cubicBezTo>
                  <a:cubicBezTo>
                    <a:pt x="1105" y="385"/>
                    <a:pt x="1101" y="380"/>
                    <a:pt x="1096" y="379"/>
                  </a:cubicBezTo>
                  <a:cubicBezTo>
                    <a:pt x="1091" y="377"/>
                    <a:pt x="1085" y="379"/>
                    <a:pt x="1082" y="384"/>
                  </a:cubicBezTo>
                  <a:cubicBezTo>
                    <a:pt x="1080" y="387"/>
                    <a:pt x="1079" y="392"/>
                    <a:pt x="1080" y="396"/>
                  </a:cubicBezTo>
                  <a:cubicBezTo>
                    <a:pt x="1080" y="400"/>
                    <a:pt x="1081" y="404"/>
                    <a:pt x="1082" y="408"/>
                  </a:cubicBezTo>
                  <a:close/>
                  <a:moveTo>
                    <a:pt x="1145" y="352"/>
                  </a:moveTo>
                  <a:cubicBezTo>
                    <a:pt x="1146" y="355"/>
                    <a:pt x="1149" y="374"/>
                    <a:pt x="1153" y="366"/>
                  </a:cubicBezTo>
                  <a:cubicBezTo>
                    <a:pt x="1155" y="361"/>
                    <a:pt x="1156" y="355"/>
                    <a:pt x="1157" y="350"/>
                  </a:cubicBezTo>
                  <a:cubicBezTo>
                    <a:pt x="1159" y="340"/>
                    <a:pt x="1160" y="329"/>
                    <a:pt x="1161" y="319"/>
                  </a:cubicBezTo>
                  <a:cubicBezTo>
                    <a:pt x="1164" y="302"/>
                    <a:pt x="1165" y="285"/>
                    <a:pt x="1166" y="268"/>
                  </a:cubicBezTo>
                  <a:cubicBezTo>
                    <a:pt x="1167" y="254"/>
                    <a:pt x="1168" y="231"/>
                    <a:pt x="1156" y="224"/>
                  </a:cubicBezTo>
                  <a:cubicBezTo>
                    <a:pt x="1151" y="221"/>
                    <a:pt x="1144" y="223"/>
                    <a:pt x="1140" y="228"/>
                  </a:cubicBezTo>
                  <a:cubicBezTo>
                    <a:pt x="1136" y="233"/>
                    <a:pt x="1134" y="240"/>
                    <a:pt x="1133" y="248"/>
                  </a:cubicBezTo>
                  <a:cubicBezTo>
                    <a:pt x="1134" y="273"/>
                    <a:pt x="1137" y="298"/>
                    <a:pt x="1140" y="323"/>
                  </a:cubicBezTo>
                  <a:cubicBezTo>
                    <a:pt x="1142" y="333"/>
                    <a:pt x="1143" y="342"/>
                    <a:pt x="1145" y="352"/>
                  </a:cubicBezTo>
                  <a:close/>
                  <a:moveTo>
                    <a:pt x="1114" y="380"/>
                  </a:moveTo>
                  <a:cubicBezTo>
                    <a:pt x="1119" y="390"/>
                    <a:pt x="1125" y="399"/>
                    <a:pt x="1130" y="407"/>
                  </a:cubicBezTo>
                  <a:cubicBezTo>
                    <a:pt x="1133" y="411"/>
                    <a:pt x="1147" y="435"/>
                    <a:pt x="1147" y="425"/>
                  </a:cubicBezTo>
                  <a:cubicBezTo>
                    <a:pt x="1147" y="414"/>
                    <a:pt x="1144" y="401"/>
                    <a:pt x="1141" y="390"/>
                  </a:cubicBezTo>
                  <a:cubicBezTo>
                    <a:pt x="1138" y="372"/>
                    <a:pt x="1133" y="355"/>
                    <a:pt x="1128" y="338"/>
                  </a:cubicBezTo>
                  <a:cubicBezTo>
                    <a:pt x="1124" y="324"/>
                    <a:pt x="1118" y="300"/>
                    <a:pt x="1104" y="296"/>
                  </a:cubicBezTo>
                  <a:cubicBezTo>
                    <a:pt x="1100" y="294"/>
                    <a:pt x="1095" y="295"/>
                    <a:pt x="1092" y="300"/>
                  </a:cubicBezTo>
                  <a:cubicBezTo>
                    <a:pt x="1088" y="305"/>
                    <a:pt x="1088" y="314"/>
                    <a:pt x="1090" y="320"/>
                  </a:cubicBezTo>
                  <a:cubicBezTo>
                    <a:pt x="1096" y="342"/>
                    <a:pt x="1104" y="362"/>
                    <a:pt x="1114" y="380"/>
                  </a:cubicBezTo>
                  <a:close/>
                  <a:moveTo>
                    <a:pt x="2308" y="580"/>
                  </a:moveTo>
                  <a:cubicBezTo>
                    <a:pt x="2303" y="577"/>
                    <a:pt x="2296" y="579"/>
                    <a:pt x="2292" y="584"/>
                  </a:cubicBezTo>
                  <a:cubicBezTo>
                    <a:pt x="2288" y="589"/>
                    <a:pt x="2286" y="596"/>
                    <a:pt x="2285" y="603"/>
                  </a:cubicBezTo>
                  <a:cubicBezTo>
                    <a:pt x="2286" y="629"/>
                    <a:pt x="2289" y="653"/>
                    <a:pt x="2292" y="678"/>
                  </a:cubicBezTo>
                  <a:cubicBezTo>
                    <a:pt x="2294" y="688"/>
                    <a:pt x="2295" y="698"/>
                    <a:pt x="2297" y="708"/>
                  </a:cubicBezTo>
                  <a:cubicBezTo>
                    <a:pt x="2298" y="711"/>
                    <a:pt x="2301" y="729"/>
                    <a:pt x="2305" y="721"/>
                  </a:cubicBezTo>
                  <a:cubicBezTo>
                    <a:pt x="2307" y="717"/>
                    <a:pt x="2308" y="710"/>
                    <a:pt x="2309" y="705"/>
                  </a:cubicBezTo>
                  <a:cubicBezTo>
                    <a:pt x="2311" y="695"/>
                    <a:pt x="2312" y="685"/>
                    <a:pt x="2313" y="675"/>
                  </a:cubicBezTo>
                  <a:cubicBezTo>
                    <a:pt x="2316" y="658"/>
                    <a:pt x="2317" y="641"/>
                    <a:pt x="2318" y="624"/>
                  </a:cubicBezTo>
                  <a:cubicBezTo>
                    <a:pt x="2319" y="610"/>
                    <a:pt x="2320" y="587"/>
                    <a:pt x="2308" y="580"/>
                  </a:cubicBezTo>
                  <a:close/>
                  <a:moveTo>
                    <a:pt x="3475" y="1115"/>
                  </a:moveTo>
                  <a:cubicBezTo>
                    <a:pt x="3481" y="1107"/>
                    <a:pt x="3487" y="1099"/>
                    <a:pt x="3492" y="1090"/>
                  </a:cubicBezTo>
                  <a:cubicBezTo>
                    <a:pt x="3499" y="1079"/>
                    <a:pt x="3505" y="1067"/>
                    <a:pt x="3511" y="1054"/>
                  </a:cubicBezTo>
                  <a:cubicBezTo>
                    <a:pt x="3516" y="1042"/>
                    <a:pt x="3522" y="1029"/>
                    <a:pt x="3520" y="1015"/>
                  </a:cubicBezTo>
                  <a:cubicBezTo>
                    <a:pt x="3520" y="1011"/>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ubicBezTo>
                    <a:pt x="3460" y="1137"/>
                    <a:pt x="3470" y="1122"/>
                    <a:pt x="3475" y="1115"/>
                  </a:cubicBezTo>
                  <a:close/>
                  <a:moveTo>
                    <a:pt x="3457" y="425"/>
                  </a:moveTo>
                  <a:cubicBezTo>
                    <a:pt x="3460" y="429"/>
                    <a:pt x="3470" y="413"/>
                    <a:pt x="3475" y="406"/>
                  </a:cubicBezTo>
                  <a:cubicBezTo>
                    <a:pt x="3481" y="398"/>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5"/>
                  </a:cubicBezTo>
                  <a:cubicBezTo>
                    <a:pt x="3502" y="297"/>
                    <a:pt x="3498" y="303"/>
                    <a:pt x="3494" y="310"/>
                  </a:cubicBezTo>
                  <a:cubicBezTo>
                    <a:pt x="3489" y="318"/>
                    <a:pt x="3484" y="325"/>
                    <a:pt x="3481" y="334"/>
                  </a:cubicBezTo>
                  <a:cubicBezTo>
                    <a:pt x="3475" y="349"/>
                    <a:pt x="3471" y="364"/>
                    <a:pt x="3466" y="379"/>
                  </a:cubicBezTo>
                  <a:cubicBezTo>
                    <a:pt x="3462" y="394"/>
                    <a:pt x="3453" y="420"/>
                    <a:pt x="3457" y="425"/>
                  </a:cubicBezTo>
                  <a:close/>
                  <a:moveTo>
                    <a:pt x="3449" y="352"/>
                  </a:moveTo>
                  <a:cubicBezTo>
                    <a:pt x="3450" y="355"/>
                    <a:pt x="3453" y="374"/>
                    <a:pt x="3457" y="366"/>
                  </a:cubicBezTo>
                  <a:cubicBezTo>
                    <a:pt x="3459" y="361"/>
                    <a:pt x="3460" y="355"/>
                    <a:pt x="3461" y="350"/>
                  </a:cubicBezTo>
                  <a:cubicBezTo>
                    <a:pt x="3463" y="340"/>
                    <a:pt x="3464" y="329"/>
                    <a:pt x="3465" y="319"/>
                  </a:cubicBezTo>
                  <a:cubicBezTo>
                    <a:pt x="3468" y="302"/>
                    <a:pt x="3469" y="285"/>
                    <a:pt x="3470" y="268"/>
                  </a:cubicBezTo>
                  <a:cubicBezTo>
                    <a:pt x="3471" y="254"/>
                    <a:pt x="3472" y="231"/>
                    <a:pt x="3460" y="224"/>
                  </a:cubicBezTo>
                  <a:cubicBezTo>
                    <a:pt x="3455" y="221"/>
                    <a:pt x="3448" y="223"/>
                    <a:pt x="3444" y="228"/>
                  </a:cubicBezTo>
                  <a:cubicBezTo>
                    <a:pt x="3440" y="233"/>
                    <a:pt x="3438" y="240"/>
                    <a:pt x="3437" y="248"/>
                  </a:cubicBezTo>
                  <a:cubicBezTo>
                    <a:pt x="3438" y="273"/>
                    <a:pt x="3441" y="298"/>
                    <a:pt x="3444" y="323"/>
                  </a:cubicBezTo>
                  <a:cubicBezTo>
                    <a:pt x="3446" y="333"/>
                    <a:pt x="3447" y="342"/>
                    <a:pt x="3449" y="352"/>
                  </a:cubicBezTo>
                  <a:close/>
                  <a:moveTo>
                    <a:pt x="3516" y="381"/>
                  </a:moveTo>
                  <a:cubicBezTo>
                    <a:pt x="3503" y="387"/>
                    <a:pt x="3492" y="401"/>
                    <a:pt x="3483" y="415"/>
                  </a:cubicBezTo>
                  <a:cubicBezTo>
                    <a:pt x="3471" y="432"/>
                    <a:pt x="3456" y="468"/>
                    <a:pt x="3459" y="474"/>
                  </a:cubicBezTo>
                  <a:cubicBezTo>
                    <a:pt x="3462" y="480"/>
                    <a:pt x="3500" y="455"/>
                    <a:pt x="3515" y="435"/>
                  </a:cubicBezTo>
                  <a:cubicBezTo>
                    <a:pt x="3523" y="424"/>
                    <a:pt x="3538" y="402"/>
                    <a:pt x="3529" y="386"/>
                  </a:cubicBezTo>
                  <a:cubicBezTo>
                    <a:pt x="3528" y="385"/>
                    <a:pt x="3527" y="383"/>
                    <a:pt x="3525" y="382"/>
                  </a:cubicBezTo>
                  <a:cubicBezTo>
                    <a:pt x="3525" y="382"/>
                    <a:pt x="3524" y="382"/>
                    <a:pt x="3524" y="381"/>
                  </a:cubicBezTo>
                  <a:cubicBezTo>
                    <a:pt x="3522" y="380"/>
                    <a:pt x="3519" y="380"/>
                    <a:pt x="3516" y="381"/>
                  </a:cubicBezTo>
                  <a:close/>
                  <a:moveTo>
                    <a:pt x="3418" y="380"/>
                  </a:moveTo>
                  <a:cubicBezTo>
                    <a:pt x="3423" y="390"/>
                    <a:pt x="3428" y="399"/>
                    <a:pt x="3434" y="407"/>
                  </a:cubicBezTo>
                  <a:cubicBezTo>
                    <a:pt x="3437" y="411"/>
                    <a:pt x="3451" y="435"/>
                    <a:pt x="3451" y="425"/>
                  </a:cubicBezTo>
                  <a:cubicBezTo>
                    <a:pt x="3451" y="414"/>
                    <a:pt x="3448" y="401"/>
                    <a:pt x="3445" y="390"/>
                  </a:cubicBezTo>
                  <a:cubicBezTo>
                    <a:pt x="3442" y="372"/>
                    <a:pt x="3437" y="355"/>
                    <a:pt x="3432" y="338"/>
                  </a:cubicBezTo>
                  <a:cubicBezTo>
                    <a:pt x="3427" y="324"/>
                    <a:pt x="3422" y="300"/>
                    <a:pt x="3408" y="296"/>
                  </a:cubicBezTo>
                  <a:cubicBezTo>
                    <a:pt x="3404" y="294"/>
                    <a:pt x="3399" y="295"/>
                    <a:pt x="3396" y="300"/>
                  </a:cubicBezTo>
                  <a:cubicBezTo>
                    <a:pt x="3392" y="305"/>
                    <a:pt x="3392" y="314"/>
                    <a:pt x="3394" y="320"/>
                  </a:cubicBezTo>
                  <a:cubicBezTo>
                    <a:pt x="3400" y="342"/>
                    <a:pt x="3408" y="362"/>
                    <a:pt x="3418" y="380"/>
                  </a:cubicBezTo>
                  <a:close/>
                  <a:moveTo>
                    <a:pt x="3457" y="1074"/>
                  </a:moveTo>
                  <a:cubicBezTo>
                    <a:pt x="3459" y="1069"/>
                    <a:pt x="3460" y="1063"/>
                    <a:pt x="3461" y="1058"/>
                  </a:cubicBezTo>
                  <a:cubicBezTo>
                    <a:pt x="3463" y="1048"/>
                    <a:pt x="3464" y="1038"/>
                    <a:pt x="3465" y="1028"/>
                  </a:cubicBezTo>
                  <a:cubicBezTo>
                    <a:pt x="3468" y="1011"/>
                    <a:pt x="3469" y="994"/>
                    <a:pt x="3470" y="977"/>
                  </a:cubicBezTo>
                  <a:cubicBezTo>
                    <a:pt x="3471" y="963"/>
                    <a:pt x="3472" y="940"/>
                    <a:pt x="3460" y="932"/>
                  </a:cubicBezTo>
                  <a:cubicBezTo>
                    <a:pt x="3455" y="929"/>
                    <a:pt x="3448" y="931"/>
                    <a:pt x="3444" y="937"/>
                  </a:cubicBezTo>
                  <a:cubicBezTo>
                    <a:pt x="3440" y="942"/>
                    <a:pt x="3438" y="949"/>
                    <a:pt x="3437" y="956"/>
                  </a:cubicBezTo>
                  <a:cubicBezTo>
                    <a:pt x="3438" y="981"/>
                    <a:pt x="3441" y="1006"/>
                    <a:pt x="3444" y="1031"/>
                  </a:cubicBezTo>
                  <a:cubicBezTo>
                    <a:pt x="3446" y="1041"/>
                    <a:pt x="3447" y="1051"/>
                    <a:pt x="3449" y="1061"/>
                  </a:cubicBezTo>
                  <a:cubicBezTo>
                    <a:pt x="3450" y="1064"/>
                    <a:pt x="3453" y="1082"/>
                    <a:pt x="3457" y="1074"/>
                  </a:cubicBezTo>
                  <a:close/>
                  <a:moveTo>
                    <a:pt x="3432" y="1047"/>
                  </a:moveTo>
                  <a:cubicBezTo>
                    <a:pt x="3427" y="1032"/>
                    <a:pt x="3422" y="1009"/>
                    <a:pt x="3408" y="1004"/>
                  </a:cubicBezTo>
                  <a:cubicBezTo>
                    <a:pt x="3404" y="1003"/>
                    <a:pt x="3399" y="1004"/>
                    <a:pt x="3396" y="1008"/>
                  </a:cubicBezTo>
                  <a:cubicBezTo>
                    <a:pt x="3392" y="1014"/>
                    <a:pt x="3392" y="1022"/>
                    <a:pt x="3394" y="1029"/>
                  </a:cubicBezTo>
                  <a:cubicBezTo>
                    <a:pt x="3400" y="1050"/>
                    <a:pt x="3408" y="1070"/>
                    <a:pt x="3418" y="1089"/>
                  </a:cubicBezTo>
                  <a:cubicBezTo>
                    <a:pt x="3423" y="1098"/>
                    <a:pt x="3428" y="1107"/>
                    <a:pt x="3434" y="1116"/>
                  </a:cubicBezTo>
                  <a:cubicBezTo>
                    <a:pt x="3437" y="1120"/>
                    <a:pt x="3451" y="1144"/>
                    <a:pt x="3451" y="1134"/>
                  </a:cubicBezTo>
                  <a:cubicBezTo>
                    <a:pt x="3451" y="1122"/>
                    <a:pt x="3448" y="1109"/>
                    <a:pt x="3445" y="1098"/>
                  </a:cubicBezTo>
                  <a:cubicBezTo>
                    <a:pt x="3442" y="1081"/>
                    <a:pt x="3437" y="1064"/>
                    <a:pt x="3432" y="1047"/>
                  </a:cubicBezTo>
                  <a:close/>
                  <a:moveTo>
                    <a:pt x="2308" y="1285"/>
                  </a:moveTo>
                  <a:cubicBezTo>
                    <a:pt x="2303" y="1282"/>
                    <a:pt x="2296" y="1284"/>
                    <a:pt x="2292" y="1289"/>
                  </a:cubicBezTo>
                  <a:cubicBezTo>
                    <a:pt x="2288" y="1294"/>
                    <a:pt x="2286" y="1302"/>
                    <a:pt x="2285" y="1309"/>
                  </a:cubicBezTo>
                  <a:cubicBezTo>
                    <a:pt x="2286" y="1334"/>
                    <a:pt x="2289" y="1359"/>
                    <a:pt x="2292" y="1384"/>
                  </a:cubicBezTo>
                  <a:cubicBezTo>
                    <a:pt x="2294" y="1394"/>
                    <a:pt x="2295" y="1404"/>
                    <a:pt x="2297" y="1413"/>
                  </a:cubicBezTo>
                  <a:cubicBezTo>
                    <a:pt x="2298" y="1416"/>
                    <a:pt x="2301" y="1435"/>
                    <a:pt x="2305" y="1427"/>
                  </a:cubicBezTo>
                  <a:cubicBezTo>
                    <a:pt x="2307" y="1422"/>
                    <a:pt x="2308" y="1416"/>
                    <a:pt x="2309" y="1411"/>
                  </a:cubicBezTo>
                  <a:cubicBezTo>
                    <a:pt x="2311" y="1401"/>
                    <a:pt x="2312" y="1391"/>
                    <a:pt x="2313" y="1381"/>
                  </a:cubicBezTo>
                  <a:cubicBezTo>
                    <a:pt x="2316" y="1364"/>
                    <a:pt x="2317" y="1347"/>
                    <a:pt x="2318" y="1330"/>
                  </a:cubicBezTo>
                  <a:cubicBezTo>
                    <a:pt x="2319" y="1315"/>
                    <a:pt x="2320" y="1293"/>
                    <a:pt x="2308" y="1285"/>
                  </a:cubicBezTo>
                  <a:close/>
                  <a:moveTo>
                    <a:pt x="2305" y="1486"/>
                  </a:moveTo>
                  <a:cubicBezTo>
                    <a:pt x="2308" y="1490"/>
                    <a:pt x="2318" y="1475"/>
                    <a:pt x="2323" y="1467"/>
                  </a:cubicBezTo>
                  <a:cubicBezTo>
                    <a:pt x="2329" y="1460"/>
                    <a:pt x="2335" y="1451"/>
                    <a:pt x="2340" y="1443"/>
                  </a:cubicBezTo>
                  <a:cubicBezTo>
                    <a:pt x="2347" y="1432"/>
                    <a:pt x="2353" y="1420"/>
                    <a:pt x="2359" y="1407"/>
                  </a:cubicBezTo>
                  <a:cubicBezTo>
                    <a:pt x="2364" y="1395"/>
                    <a:pt x="2370" y="1382"/>
                    <a:pt x="2368" y="1367"/>
                  </a:cubicBezTo>
                  <a:cubicBezTo>
                    <a:pt x="2368" y="1364"/>
                    <a:pt x="2367" y="1361"/>
                    <a:pt x="2366" y="1359"/>
                  </a:cubicBezTo>
                  <a:cubicBezTo>
                    <a:pt x="2363" y="1356"/>
                    <a:pt x="2360" y="1356"/>
                    <a:pt x="2357" y="1357"/>
                  </a:cubicBezTo>
                  <a:cubicBezTo>
                    <a:pt x="2350" y="1359"/>
                    <a:pt x="2346" y="1365"/>
                    <a:pt x="2342" y="1371"/>
                  </a:cubicBezTo>
                  <a:cubicBezTo>
                    <a:pt x="2337" y="1379"/>
                    <a:pt x="2332" y="1387"/>
                    <a:pt x="2329" y="1396"/>
                  </a:cubicBezTo>
                  <a:cubicBezTo>
                    <a:pt x="2323" y="1410"/>
                    <a:pt x="2319" y="1425"/>
                    <a:pt x="2314" y="1441"/>
                  </a:cubicBezTo>
                  <a:cubicBezTo>
                    <a:pt x="2310" y="1455"/>
                    <a:pt x="2301" y="1482"/>
                    <a:pt x="2305" y="1486"/>
                  </a:cubicBezTo>
                  <a:close/>
                  <a:moveTo>
                    <a:pt x="2280" y="1400"/>
                  </a:moveTo>
                  <a:cubicBezTo>
                    <a:pt x="2275" y="1385"/>
                    <a:pt x="2270" y="1362"/>
                    <a:pt x="2256" y="1357"/>
                  </a:cubicBezTo>
                  <a:cubicBezTo>
                    <a:pt x="2252" y="1355"/>
                    <a:pt x="2247" y="1357"/>
                    <a:pt x="2244" y="1361"/>
                  </a:cubicBezTo>
                  <a:cubicBezTo>
                    <a:pt x="2240" y="1366"/>
                    <a:pt x="2240" y="1375"/>
                    <a:pt x="2242" y="1382"/>
                  </a:cubicBezTo>
                  <a:cubicBezTo>
                    <a:pt x="2248" y="1403"/>
                    <a:pt x="2256" y="1423"/>
                    <a:pt x="2266" y="1442"/>
                  </a:cubicBezTo>
                  <a:cubicBezTo>
                    <a:pt x="2271" y="1451"/>
                    <a:pt x="2276" y="1460"/>
                    <a:pt x="2282" y="1468"/>
                  </a:cubicBezTo>
                  <a:cubicBezTo>
                    <a:pt x="2285" y="1473"/>
                    <a:pt x="2299" y="1497"/>
                    <a:pt x="2299" y="1487"/>
                  </a:cubicBezTo>
                  <a:cubicBezTo>
                    <a:pt x="2299" y="1475"/>
                    <a:pt x="2296" y="1462"/>
                    <a:pt x="2293" y="1451"/>
                  </a:cubicBezTo>
                  <a:cubicBezTo>
                    <a:pt x="2290" y="1434"/>
                    <a:pt x="2285" y="1416"/>
                    <a:pt x="2280" y="1400"/>
                  </a:cubicBezTo>
                  <a:close/>
                  <a:moveTo>
                    <a:pt x="3386" y="408"/>
                  </a:moveTo>
                  <a:cubicBezTo>
                    <a:pt x="3397" y="437"/>
                    <a:pt x="3417" y="457"/>
                    <a:pt x="3437" y="474"/>
                  </a:cubicBezTo>
                  <a:cubicBezTo>
                    <a:pt x="3439" y="475"/>
                    <a:pt x="3441" y="477"/>
                    <a:pt x="3443" y="477"/>
                  </a:cubicBezTo>
                  <a:cubicBezTo>
                    <a:pt x="3444" y="478"/>
                    <a:pt x="3445" y="478"/>
                    <a:pt x="3445" y="477"/>
                  </a:cubicBezTo>
                  <a:cubicBezTo>
                    <a:pt x="3447" y="477"/>
                    <a:pt x="3448" y="477"/>
                    <a:pt x="3449" y="475"/>
                  </a:cubicBezTo>
                  <a:cubicBezTo>
                    <a:pt x="3453" y="470"/>
                    <a:pt x="3447" y="457"/>
                    <a:pt x="3446" y="452"/>
                  </a:cubicBezTo>
                  <a:cubicBezTo>
                    <a:pt x="3442" y="444"/>
                    <a:pt x="3438" y="436"/>
                    <a:pt x="3434" y="428"/>
                  </a:cubicBezTo>
                  <a:cubicBezTo>
                    <a:pt x="3428" y="415"/>
                    <a:pt x="3421" y="402"/>
                    <a:pt x="3412" y="390"/>
                  </a:cubicBezTo>
                  <a:cubicBezTo>
                    <a:pt x="3409" y="385"/>
                    <a:pt x="3405" y="380"/>
                    <a:pt x="3400" y="379"/>
                  </a:cubicBezTo>
                  <a:cubicBezTo>
                    <a:pt x="3395" y="377"/>
                    <a:pt x="3389" y="379"/>
                    <a:pt x="3386" y="384"/>
                  </a:cubicBezTo>
                  <a:cubicBezTo>
                    <a:pt x="3384" y="387"/>
                    <a:pt x="3383" y="392"/>
                    <a:pt x="3384" y="396"/>
                  </a:cubicBezTo>
                  <a:cubicBezTo>
                    <a:pt x="3384" y="400"/>
                    <a:pt x="3385" y="404"/>
                    <a:pt x="3386" y="408"/>
                  </a:cubicBezTo>
                  <a:close/>
                  <a:moveTo>
                    <a:pt x="2280" y="694"/>
                  </a:moveTo>
                  <a:cubicBezTo>
                    <a:pt x="2275" y="680"/>
                    <a:pt x="2270" y="656"/>
                    <a:pt x="2256" y="651"/>
                  </a:cubicBezTo>
                  <a:cubicBezTo>
                    <a:pt x="2252" y="650"/>
                    <a:pt x="2247" y="651"/>
                    <a:pt x="2244" y="655"/>
                  </a:cubicBezTo>
                  <a:cubicBezTo>
                    <a:pt x="2240" y="661"/>
                    <a:pt x="2240" y="669"/>
                    <a:pt x="2242" y="676"/>
                  </a:cubicBezTo>
                  <a:cubicBezTo>
                    <a:pt x="2248" y="697"/>
                    <a:pt x="2256" y="718"/>
                    <a:pt x="2266" y="736"/>
                  </a:cubicBezTo>
                  <a:cubicBezTo>
                    <a:pt x="2271" y="745"/>
                    <a:pt x="2276" y="754"/>
                    <a:pt x="2282" y="763"/>
                  </a:cubicBezTo>
                  <a:cubicBezTo>
                    <a:pt x="2285" y="767"/>
                    <a:pt x="2299" y="791"/>
                    <a:pt x="2299" y="781"/>
                  </a:cubicBezTo>
                  <a:cubicBezTo>
                    <a:pt x="2299" y="769"/>
                    <a:pt x="2296" y="757"/>
                    <a:pt x="2293" y="745"/>
                  </a:cubicBezTo>
                  <a:cubicBezTo>
                    <a:pt x="2290" y="728"/>
                    <a:pt x="2285" y="711"/>
                    <a:pt x="2280" y="694"/>
                  </a:cubicBezTo>
                  <a:close/>
                  <a:moveTo>
                    <a:pt x="3386" y="1116"/>
                  </a:moveTo>
                  <a:cubicBezTo>
                    <a:pt x="3397" y="1145"/>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2"/>
                    <a:pt x="3438" y="1145"/>
                    <a:pt x="3434" y="1137"/>
                  </a:cubicBezTo>
                  <a:cubicBezTo>
                    <a:pt x="3428" y="1123"/>
                    <a:pt x="3421" y="1110"/>
                    <a:pt x="3412" y="1098"/>
                  </a:cubicBezTo>
                  <a:cubicBezTo>
                    <a:pt x="3409" y="1093"/>
                    <a:pt x="3405" y="1089"/>
                    <a:pt x="3400" y="1087"/>
                  </a:cubicBezTo>
                  <a:cubicBezTo>
                    <a:pt x="3395" y="1085"/>
                    <a:pt x="3389" y="1087"/>
                    <a:pt x="3386" y="1092"/>
                  </a:cubicBezTo>
                  <a:cubicBezTo>
                    <a:pt x="3384" y="1096"/>
                    <a:pt x="3383" y="1100"/>
                    <a:pt x="3384" y="1104"/>
                  </a:cubicBezTo>
                  <a:cubicBezTo>
                    <a:pt x="3384" y="1108"/>
                    <a:pt x="3385" y="1112"/>
                    <a:pt x="3386" y="1116"/>
                  </a:cubicBezTo>
                  <a:close/>
                  <a:moveTo>
                    <a:pt x="2323" y="762"/>
                  </a:moveTo>
                  <a:cubicBezTo>
                    <a:pt x="2329" y="754"/>
                    <a:pt x="2335" y="746"/>
                    <a:pt x="2340" y="737"/>
                  </a:cubicBezTo>
                  <a:cubicBezTo>
                    <a:pt x="2347" y="726"/>
                    <a:pt x="2353" y="714"/>
                    <a:pt x="2359" y="701"/>
                  </a:cubicBezTo>
                  <a:cubicBezTo>
                    <a:pt x="2364" y="689"/>
                    <a:pt x="2370" y="677"/>
                    <a:pt x="2368" y="662"/>
                  </a:cubicBezTo>
                  <a:cubicBezTo>
                    <a:pt x="2368" y="659"/>
                    <a:pt x="2367" y="655"/>
                    <a:pt x="2366" y="653"/>
                  </a:cubicBezTo>
                  <a:cubicBezTo>
                    <a:pt x="2363" y="650"/>
                    <a:pt x="2360" y="650"/>
                    <a:pt x="2357" y="651"/>
                  </a:cubicBezTo>
                  <a:cubicBezTo>
                    <a:pt x="2350" y="653"/>
                    <a:pt x="2346" y="659"/>
                    <a:pt x="2342" y="666"/>
                  </a:cubicBezTo>
                  <a:cubicBezTo>
                    <a:pt x="2337" y="673"/>
                    <a:pt x="2332" y="681"/>
                    <a:pt x="2329" y="690"/>
                  </a:cubicBezTo>
                  <a:cubicBezTo>
                    <a:pt x="2323" y="705"/>
                    <a:pt x="2319" y="720"/>
                    <a:pt x="2314" y="735"/>
                  </a:cubicBezTo>
                  <a:cubicBezTo>
                    <a:pt x="2310" y="750"/>
                    <a:pt x="2301" y="776"/>
                    <a:pt x="2305" y="780"/>
                  </a:cubicBezTo>
                  <a:cubicBezTo>
                    <a:pt x="2308" y="784"/>
                    <a:pt x="2318" y="769"/>
                    <a:pt x="2323" y="762"/>
                  </a:cubicBezTo>
                  <a:close/>
                  <a:moveTo>
                    <a:pt x="2305" y="75"/>
                  </a:moveTo>
                  <a:cubicBezTo>
                    <a:pt x="2308" y="79"/>
                    <a:pt x="2318" y="63"/>
                    <a:pt x="2323" y="56"/>
                  </a:cubicBezTo>
                  <a:cubicBezTo>
                    <a:pt x="2329" y="48"/>
                    <a:pt x="2335" y="40"/>
                    <a:pt x="2340" y="32"/>
                  </a:cubicBezTo>
                  <a:cubicBezTo>
                    <a:pt x="2346" y="22"/>
                    <a:pt x="2352" y="11"/>
                    <a:pt x="2357" y="0"/>
                  </a:cubicBezTo>
                  <a:cubicBezTo>
                    <a:pt x="2323" y="0"/>
                    <a:pt x="2323" y="0"/>
                    <a:pt x="2323" y="0"/>
                  </a:cubicBezTo>
                  <a:cubicBezTo>
                    <a:pt x="2320" y="10"/>
                    <a:pt x="2317" y="20"/>
                    <a:pt x="2314" y="29"/>
                  </a:cubicBezTo>
                  <a:cubicBezTo>
                    <a:pt x="2310" y="44"/>
                    <a:pt x="2301" y="71"/>
                    <a:pt x="2305" y="75"/>
                  </a:cubicBezTo>
                  <a:close/>
                  <a:moveTo>
                    <a:pt x="2285" y="1535"/>
                  </a:moveTo>
                  <a:cubicBezTo>
                    <a:pt x="2287" y="1536"/>
                    <a:pt x="2289" y="1538"/>
                    <a:pt x="2291" y="1539"/>
                  </a:cubicBezTo>
                  <a:cubicBezTo>
                    <a:pt x="2292" y="1539"/>
                    <a:pt x="2293" y="1539"/>
                    <a:pt x="2293" y="1539"/>
                  </a:cubicBezTo>
                  <a:cubicBezTo>
                    <a:pt x="2295" y="1539"/>
                    <a:pt x="2296" y="1538"/>
                    <a:pt x="2297" y="1537"/>
                  </a:cubicBezTo>
                  <a:cubicBezTo>
                    <a:pt x="2301" y="1532"/>
                    <a:pt x="2295" y="1518"/>
                    <a:pt x="2294" y="1514"/>
                  </a:cubicBezTo>
                  <a:cubicBezTo>
                    <a:pt x="2290" y="1505"/>
                    <a:pt x="2286" y="1497"/>
                    <a:pt x="2282" y="1490"/>
                  </a:cubicBezTo>
                  <a:cubicBezTo>
                    <a:pt x="2276" y="1476"/>
                    <a:pt x="2269" y="1463"/>
                    <a:pt x="2260" y="1451"/>
                  </a:cubicBezTo>
                  <a:cubicBezTo>
                    <a:pt x="2257" y="1446"/>
                    <a:pt x="2253" y="1442"/>
                    <a:pt x="2248" y="1440"/>
                  </a:cubicBezTo>
                  <a:cubicBezTo>
                    <a:pt x="2243" y="1438"/>
                    <a:pt x="2237" y="1440"/>
                    <a:pt x="2234" y="1445"/>
                  </a:cubicBezTo>
                  <a:cubicBezTo>
                    <a:pt x="2232" y="1448"/>
                    <a:pt x="2231" y="1453"/>
                    <a:pt x="2232" y="1457"/>
                  </a:cubicBezTo>
                  <a:cubicBezTo>
                    <a:pt x="2232" y="1461"/>
                    <a:pt x="2233" y="1465"/>
                    <a:pt x="2234" y="1469"/>
                  </a:cubicBezTo>
                  <a:cubicBezTo>
                    <a:pt x="2245" y="1498"/>
                    <a:pt x="2265" y="1518"/>
                    <a:pt x="2285" y="1535"/>
                  </a:cubicBezTo>
                  <a:close/>
                  <a:moveTo>
                    <a:pt x="19" y="762"/>
                  </a:moveTo>
                  <a:cubicBezTo>
                    <a:pt x="25" y="754"/>
                    <a:pt x="31" y="746"/>
                    <a:pt x="36" y="737"/>
                  </a:cubicBezTo>
                  <a:cubicBezTo>
                    <a:pt x="43" y="726"/>
                    <a:pt x="49" y="714"/>
                    <a:pt x="55" y="701"/>
                  </a:cubicBezTo>
                  <a:cubicBezTo>
                    <a:pt x="60" y="689"/>
                    <a:pt x="66" y="677"/>
                    <a:pt x="64" y="662"/>
                  </a:cubicBezTo>
                  <a:cubicBezTo>
                    <a:pt x="64" y="659"/>
                    <a:pt x="63" y="655"/>
                    <a:pt x="62" y="653"/>
                  </a:cubicBezTo>
                  <a:cubicBezTo>
                    <a:pt x="59" y="650"/>
                    <a:pt x="56" y="650"/>
                    <a:pt x="53" y="651"/>
                  </a:cubicBezTo>
                  <a:cubicBezTo>
                    <a:pt x="46" y="653"/>
                    <a:pt x="42" y="659"/>
                    <a:pt x="38" y="666"/>
                  </a:cubicBezTo>
                  <a:cubicBezTo>
                    <a:pt x="33" y="673"/>
                    <a:pt x="28" y="681"/>
                    <a:pt x="25" y="690"/>
                  </a:cubicBezTo>
                  <a:cubicBezTo>
                    <a:pt x="19" y="705"/>
                    <a:pt x="15" y="720"/>
                    <a:pt x="10" y="735"/>
                  </a:cubicBezTo>
                  <a:cubicBezTo>
                    <a:pt x="8" y="743"/>
                    <a:pt x="4" y="755"/>
                    <a:pt x="2" y="765"/>
                  </a:cubicBezTo>
                  <a:cubicBezTo>
                    <a:pt x="2" y="781"/>
                    <a:pt x="2" y="781"/>
                    <a:pt x="2" y="781"/>
                  </a:cubicBezTo>
                  <a:cubicBezTo>
                    <a:pt x="6" y="782"/>
                    <a:pt x="14" y="768"/>
                    <a:pt x="19" y="762"/>
                  </a:cubicBezTo>
                  <a:close/>
                  <a:moveTo>
                    <a:pt x="2373" y="1443"/>
                  </a:moveTo>
                  <a:cubicBezTo>
                    <a:pt x="2373" y="1443"/>
                    <a:pt x="2372" y="1443"/>
                    <a:pt x="2372" y="1443"/>
                  </a:cubicBezTo>
                  <a:cubicBezTo>
                    <a:pt x="2370" y="1441"/>
                    <a:pt x="2367" y="1442"/>
                    <a:pt x="2364" y="1443"/>
                  </a:cubicBezTo>
                  <a:cubicBezTo>
                    <a:pt x="2351" y="1448"/>
                    <a:pt x="2340" y="1463"/>
                    <a:pt x="2331" y="1476"/>
                  </a:cubicBezTo>
                  <a:cubicBezTo>
                    <a:pt x="2319" y="1493"/>
                    <a:pt x="2304" y="1529"/>
                    <a:pt x="2307" y="1535"/>
                  </a:cubicBezTo>
                  <a:cubicBezTo>
                    <a:pt x="2310" y="1542"/>
                    <a:pt x="2348" y="1517"/>
                    <a:pt x="2363" y="1496"/>
                  </a:cubicBezTo>
                  <a:cubicBezTo>
                    <a:pt x="2371" y="1485"/>
                    <a:pt x="2386" y="1463"/>
                    <a:pt x="2377" y="1448"/>
                  </a:cubicBezTo>
                  <a:cubicBezTo>
                    <a:pt x="2376" y="1446"/>
                    <a:pt x="2375" y="1444"/>
                    <a:pt x="2373" y="1443"/>
                  </a:cubicBezTo>
                  <a:close/>
                  <a:moveTo>
                    <a:pt x="2368" y="2073"/>
                  </a:moveTo>
                  <a:cubicBezTo>
                    <a:pt x="2368" y="2070"/>
                    <a:pt x="2367" y="2067"/>
                    <a:pt x="2366" y="2064"/>
                  </a:cubicBezTo>
                  <a:cubicBezTo>
                    <a:pt x="2363" y="2062"/>
                    <a:pt x="2360" y="2061"/>
                    <a:pt x="2357" y="2062"/>
                  </a:cubicBezTo>
                  <a:cubicBezTo>
                    <a:pt x="2350" y="2064"/>
                    <a:pt x="2346" y="2070"/>
                    <a:pt x="2342" y="2077"/>
                  </a:cubicBezTo>
                  <a:cubicBezTo>
                    <a:pt x="2337" y="2085"/>
                    <a:pt x="2332" y="2092"/>
                    <a:pt x="2329" y="2101"/>
                  </a:cubicBezTo>
                  <a:cubicBezTo>
                    <a:pt x="2323" y="2116"/>
                    <a:pt x="2319" y="2131"/>
                    <a:pt x="2314" y="2146"/>
                  </a:cubicBezTo>
                  <a:cubicBezTo>
                    <a:pt x="2313" y="2150"/>
                    <a:pt x="2312" y="2154"/>
                    <a:pt x="2310" y="2158"/>
                  </a:cubicBezTo>
                  <a:cubicBezTo>
                    <a:pt x="2333" y="2158"/>
                    <a:pt x="2333" y="2158"/>
                    <a:pt x="2333" y="2158"/>
                  </a:cubicBezTo>
                  <a:cubicBezTo>
                    <a:pt x="2336" y="2155"/>
                    <a:pt x="2338" y="2152"/>
                    <a:pt x="2340" y="2149"/>
                  </a:cubicBezTo>
                  <a:cubicBezTo>
                    <a:pt x="2347" y="2137"/>
                    <a:pt x="2353" y="2125"/>
                    <a:pt x="2359" y="2112"/>
                  </a:cubicBezTo>
                  <a:cubicBezTo>
                    <a:pt x="2364" y="2100"/>
                    <a:pt x="2370" y="2088"/>
                    <a:pt x="2368" y="2073"/>
                  </a:cubicBezTo>
                  <a:close/>
                  <a:moveTo>
                    <a:pt x="2373" y="738"/>
                  </a:moveTo>
                  <a:cubicBezTo>
                    <a:pt x="2373" y="738"/>
                    <a:pt x="2372" y="737"/>
                    <a:pt x="2372" y="737"/>
                  </a:cubicBezTo>
                  <a:cubicBezTo>
                    <a:pt x="2370" y="736"/>
                    <a:pt x="2367" y="736"/>
                    <a:pt x="2364" y="737"/>
                  </a:cubicBezTo>
                  <a:cubicBezTo>
                    <a:pt x="2351" y="742"/>
                    <a:pt x="2340" y="757"/>
                    <a:pt x="2331" y="770"/>
                  </a:cubicBezTo>
                  <a:cubicBezTo>
                    <a:pt x="2319" y="787"/>
                    <a:pt x="2304" y="823"/>
                    <a:pt x="2307" y="830"/>
                  </a:cubicBezTo>
                  <a:cubicBezTo>
                    <a:pt x="2310" y="836"/>
                    <a:pt x="2348" y="811"/>
                    <a:pt x="2363" y="791"/>
                  </a:cubicBezTo>
                  <a:cubicBezTo>
                    <a:pt x="2371" y="780"/>
                    <a:pt x="2386" y="758"/>
                    <a:pt x="2377" y="742"/>
                  </a:cubicBezTo>
                  <a:cubicBezTo>
                    <a:pt x="2376" y="740"/>
                    <a:pt x="2375" y="739"/>
                    <a:pt x="2373" y="738"/>
                  </a:cubicBezTo>
                  <a:close/>
                  <a:moveTo>
                    <a:pt x="2318" y="2035"/>
                  </a:moveTo>
                  <a:cubicBezTo>
                    <a:pt x="2319" y="2021"/>
                    <a:pt x="2320" y="1998"/>
                    <a:pt x="2308" y="1991"/>
                  </a:cubicBezTo>
                  <a:cubicBezTo>
                    <a:pt x="2303" y="1988"/>
                    <a:pt x="2296" y="1990"/>
                    <a:pt x="2292" y="1995"/>
                  </a:cubicBezTo>
                  <a:cubicBezTo>
                    <a:pt x="2288" y="2000"/>
                    <a:pt x="2286" y="2007"/>
                    <a:pt x="2285" y="2015"/>
                  </a:cubicBezTo>
                  <a:cubicBezTo>
                    <a:pt x="2286" y="2040"/>
                    <a:pt x="2289" y="2065"/>
                    <a:pt x="2292" y="2089"/>
                  </a:cubicBezTo>
                  <a:cubicBezTo>
                    <a:pt x="2294" y="2099"/>
                    <a:pt x="2295" y="2109"/>
                    <a:pt x="2297" y="2119"/>
                  </a:cubicBezTo>
                  <a:cubicBezTo>
                    <a:pt x="2298" y="2122"/>
                    <a:pt x="2301" y="2140"/>
                    <a:pt x="2305" y="2132"/>
                  </a:cubicBezTo>
                  <a:cubicBezTo>
                    <a:pt x="2307" y="2128"/>
                    <a:pt x="2308" y="2122"/>
                    <a:pt x="2309" y="2117"/>
                  </a:cubicBezTo>
                  <a:cubicBezTo>
                    <a:pt x="2311" y="2106"/>
                    <a:pt x="2312" y="2096"/>
                    <a:pt x="2313" y="2086"/>
                  </a:cubicBezTo>
                  <a:cubicBezTo>
                    <a:pt x="2316" y="2069"/>
                    <a:pt x="2317" y="2052"/>
                    <a:pt x="2318" y="2035"/>
                  </a:cubicBezTo>
                  <a:close/>
                  <a:moveTo>
                    <a:pt x="2248" y="2146"/>
                  </a:moveTo>
                  <a:cubicBezTo>
                    <a:pt x="2243" y="2144"/>
                    <a:pt x="2237" y="2145"/>
                    <a:pt x="2234" y="2151"/>
                  </a:cubicBezTo>
                  <a:cubicBezTo>
                    <a:pt x="2233" y="2153"/>
                    <a:pt x="2232" y="2156"/>
                    <a:pt x="2232" y="2158"/>
                  </a:cubicBezTo>
                  <a:cubicBezTo>
                    <a:pt x="2262" y="2158"/>
                    <a:pt x="2262" y="2158"/>
                    <a:pt x="2262" y="2158"/>
                  </a:cubicBezTo>
                  <a:cubicBezTo>
                    <a:pt x="2261" y="2158"/>
                    <a:pt x="2261" y="2157"/>
                    <a:pt x="2260" y="2157"/>
                  </a:cubicBezTo>
                  <a:cubicBezTo>
                    <a:pt x="2257" y="2152"/>
                    <a:pt x="2253" y="2147"/>
                    <a:pt x="2248" y="2146"/>
                  </a:cubicBezTo>
                  <a:close/>
                  <a:moveTo>
                    <a:pt x="2280" y="2105"/>
                  </a:moveTo>
                  <a:cubicBezTo>
                    <a:pt x="2275" y="2091"/>
                    <a:pt x="2270" y="2067"/>
                    <a:pt x="2256" y="2063"/>
                  </a:cubicBezTo>
                  <a:cubicBezTo>
                    <a:pt x="2252" y="2061"/>
                    <a:pt x="2247" y="2062"/>
                    <a:pt x="2244" y="2067"/>
                  </a:cubicBezTo>
                  <a:cubicBezTo>
                    <a:pt x="2240" y="2072"/>
                    <a:pt x="2240" y="2080"/>
                    <a:pt x="2242" y="2087"/>
                  </a:cubicBezTo>
                  <a:cubicBezTo>
                    <a:pt x="2248" y="2108"/>
                    <a:pt x="2256" y="2129"/>
                    <a:pt x="2266" y="2147"/>
                  </a:cubicBezTo>
                  <a:cubicBezTo>
                    <a:pt x="2268" y="2151"/>
                    <a:pt x="2270" y="2155"/>
                    <a:pt x="2272" y="2158"/>
                  </a:cubicBezTo>
                  <a:cubicBezTo>
                    <a:pt x="2294" y="2158"/>
                    <a:pt x="2294" y="2158"/>
                    <a:pt x="2294" y="2158"/>
                  </a:cubicBezTo>
                  <a:cubicBezTo>
                    <a:pt x="2293" y="2158"/>
                    <a:pt x="2293" y="2157"/>
                    <a:pt x="2293" y="2156"/>
                  </a:cubicBezTo>
                  <a:cubicBezTo>
                    <a:pt x="2290" y="2139"/>
                    <a:pt x="2285" y="2122"/>
                    <a:pt x="2280" y="2105"/>
                  </a:cubicBezTo>
                  <a:close/>
                  <a:moveTo>
                    <a:pt x="2373" y="2149"/>
                  </a:moveTo>
                  <a:cubicBezTo>
                    <a:pt x="2373" y="2149"/>
                    <a:pt x="2372" y="2148"/>
                    <a:pt x="2372" y="2148"/>
                  </a:cubicBezTo>
                  <a:cubicBezTo>
                    <a:pt x="2370" y="2147"/>
                    <a:pt x="2367" y="2147"/>
                    <a:pt x="2364" y="2148"/>
                  </a:cubicBezTo>
                  <a:cubicBezTo>
                    <a:pt x="2359" y="2150"/>
                    <a:pt x="2354" y="2154"/>
                    <a:pt x="2349" y="2158"/>
                  </a:cubicBezTo>
                  <a:cubicBezTo>
                    <a:pt x="2379" y="2158"/>
                    <a:pt x="2379" y="2158"/>
                    <a:pt x="2379" y="2158"/>
                  </a:cubicBezTo>
                  <a:cubicBezTo>
                    <a:pt x="2378" y="2157"/>
                    <a:pt x="2378" y="2155"/>
                    <a:pt x="2377" y="2153"/>
                  </a:cubicBezTo>
                  <a:cubicBezTo>
                    <a:pt x="2376" y="2151"/>
                    <a:pt x="2375" y="2150"/>
                    <a:pt x="2373" y="2149"/>
                  </a:cubicBezTo>
                  <a:close/>
                  <a:moveTo>
                    <a:pt x="2373" y="32"/>
                  </a:moveTo>
                  <a:cubicBezTo>
                    <a:pt x="2373" y="32"/>
                    <a:pt x="2372" y="32"/>
                    <a:pt x="2372" y="32"/>
                  </a:cubicBezTo>
                  <a:cubicBezTo>
                    <a:pt x="2370" y="30"/>
                    <a:pt x="2367" y="31"/>
                    <a:pt x="2364" y="32"/>
                  </a:cubicBezTo>
                  <a:cubicBezTo>
                    <a:pt x="2351" y="37"/>
                    <a:pt x="2340" y="51"/>
                    <a:pt x="2331" y="65"/>
                  </a:cubicBezTo>
                  <a:cubicBezTo>
                    <a:pt x="2319" y="82"/>
                    <a:pt x="2304" y="118"/>
                    <a:pt x="2307" y="124"/>
                  </a:cubicBezTo>
                  <a:cubicBezTo>
                    <a:pt x="2310" y="130"/>
                    <a:pt x="2348" y="105"/>
                    <a:pt x="2363" y="85"/>
                  </a:cubicBezTo>
                  <a:cubicBezTo>
                    <a:pt x="2371" y="74"/>
                    <a:pt x="2386" y="52"/>
                    <a:pt x="2377" y="36"/>
                  </a:cubicBezTo>
                  <a:cubicBezTo>
                    <a:pt x="2376" y="35"/>
                    <a:pt x="2375" y="33"/>
                    <a:pt x="2373" y="32"/>
                  </a:cubicBezTo>
                  <a:close/>
                  <a:moveTo>
                    <a:pt x="3525" y="1794"/>
                  </a:moveTo>
                  <a:cubicBezTo>
                    <a:pt x="3525" y="1794"/>
                    <a:pt x="3524" y="1794"/>
                    <a:pt x="3524" y="1794"/>
                  </a:cubicBezTo>
                  <a:cubicBezTo>
                    <a:pt x="3522" y="1792"/>
                    <a:pt x="3519" y="1793"/>
                    <a:pt x="3516" y="1794"/>
                  </a:cubicBezTo>
                  <a:cubicBezTo>
                    <a:pt x="3503" y="1799"/>
                    <a:pt x="3492" y="1813"/>
                    <a:pt x="3483" y="1827"/>
                  </a:cubicBezTo>
                  <a:cubicBezTo>
                    <a:pt x="3471" y="1844"/>
                    <a:pt x="3456" y="1880"/>
                    <a:pt x="3459" y="1886"/>
                  </a:cubicBezTo>
                  <a:cubicBezTo>
                    <a:pt x="3462" y="1892"/>
                    <a:pt x="3500" y="1868"/>
                    <a:pt x="3515" y="1847"/>
                  </a:cubicBezTo>
                  <a:cubicBezTo>
                    <a:pt x="3523" y="1836"/>
                    <a:pt x="3538" y="1814"/>
                    <a:pt x="3529" y="1799"/>
                  </a:cubicBezTo>
                  <a:cubicBezTo>
                    <a:pt x="3528" y="1797"/>
                    <a:pt x="3527" y="1795"/>
                    <a:pt x="3525" y="1794"/>
                  </a:cubicBezTo>
                  <a:close/>
                  <a:moveTo>
                    <a:pt x="3525" y="1091"/>
                  </a:moveTo>
                  <a:cubicBezTo>
                    <a:pt x="3525" y="1090"/>
                    <a:pt x="3524" y="1090"/>
                    <a:pt x="3524" y="1090"/>
                  </a:cubicBezTo>
                  <a:cubicBezTo>
                    <a:pt x="3522" y="1089"/>
                    <a:pt x="3519" y="1089"/>
                    <a:pt x="3516" y="1090"/>
                  </a:cubicBezTo>
                  <a:cubicBezTo>
                    <a:pt x="3503" y="1095"/>
                    <a:pt x="3492" y="1110"/>
                    <a:pt x="3483" y="1123"/>
                  </a:cubicBezTo>
                  <a:cubicBezTo>
                    <a:pt x="3471" y="1140"/>
                    <a:pt x="3456" y="1176"/>
                    <a:pt x="3459" y="1182"/>
                  </a:cubicBezTo>
                  <a:cubicBezTo>
                    <a:pt x="3462" y="1189"/>
                    <a:pt x="3500" y="1164"/>
                    <a:pt x="3515" y="1143"/>
                  </a:cubicBezTo>
                  <a:cubicBezTo>
                    <a:pt x="3523" y="1132"/>
                    <a:pt x="3538" y="1111"/>
                    <a:pt x="3529" y="1095"/>
                  </a:cubicBezTo>
                  <a:cubicBezTo>
                    <a:pt x="3528" y="1093"/>
                    <a:pt x="3527" y="1092"/>
                    <a:pt x="3525" y="1091"/>
                  </a:cubicBezTo>
                  <a:close/>
                  <a:moveTo>
                    <a:pt x="3475" y="1818"/>
                  </a:moveTo>
                  <a:cubicBezTo>
                    <a:pt x="3481" y="1810"/>
                    <a:pt x="3487" y="1802"/>
                    <a:pt x="3492" y="1794"/>
                  </a:cubicBezTo>
                  <a:cubicBezTo>
                    <a:pt x="3499" y="1782"/>
                    <a:pt x="3505" y="1770"/>
                    <a:pt x="3511" y="1758"/>
                  </a:cubicBezTo>
                  <a:cubicBezTo>
                    <a:pt x="3516" y="1745"/>
                    <a:pt x="3522" y="1733"/>
                    <a:pt x="3520" y="1718"/>
                  </a:cubicBezTo>
                  <a:cubicBezTo>
                    <a:pt x="3520" y="1715"/>
                    <a:pt x="3519" y="1712"/>
                    <a:pt x="3517" y="1710"/>
                  </a:cubicBezTo>
                  <a:cubicBezTo>
                    <a:pt x="3515" y="1707"/>
                    <a:pt x="3512" y="1707"/>
                    <a:pt x="3509" y="1708"/>
                  </a:cubicBezTo>
                  <a:cubicBezTo>
                    <a:pt x="3502" y="1710"/>
                    <a:pt x="3498" y="1716"/>
                    <a:pt x="3494" y="1722"/>
                  </a:cubicBezTo>
                  <a:cubicBezTo>
                    <a:pt x="3489" y="1730"/>
                    <a:pt x="3484" y="1738"/>
                    <a:pt x="3481" y="1746"/>
                  </a:cubicBezTo>
                  <a:cubicBezTo>
                    <a:pt x="3475" y="1761"/>
                    <a:pt x="3471" y="1776"/>
                    <a:pt x="3466" y="1792"/>
                  </a:cubicBezTo>
                  <a:cubicBezTo>
                    <a:pt x="3462" y="1806"/>
                    <a:pt x="3453" y="1833"/>
                    <a:pt x="3457" y="1837"/>
                  </a:cubicBezTo>
                  <a:cubicBezTo>
                    <a:pt x="3460" y="1841"/>
                    <a:pt x="3470" y="1826"/>
                    <a:pt x="3475" y="1818"/>
                  </a:cubicBezTo>
                  <a:close/>
                  <a:moveTo>
                    <a:pt x="3434" y="1840"/>
                  </a:moveTo>
                  <a:cubicBezTo>
                    <a:pt x="3428" y="1827"/>
                    <a:pt x="3421" y="1814"/>
                    <a:pt x="3412" y="1802"/>
                  </a:cubicBezTo>
                  <a:cubicBezTo>
                    <a:pt x="3409" y="1797"/>
                    <a:pt x="3405" y="1793"/>
                    <a:pt x="3400" y="1791"/>
                  </a:cubicBezTo>
                  <a:cubicBezTo>
                    <a:pt x="3395" y="1789"/>
                    <a:pt x="3389" y="1791"/>
                    <a:pt x="3386" y="1796"/>
                  </a:cubicBezTo>
                  <a:cubicBezTo>
                    <a:pt x="3384" y="1799"/>
                    <a:pt x="3383" y="1804"/>
                    <a:pt x="3384" y="1808"/>
                  </a:cubicBezTo>
                  <a:cubicBezTo>
                    <a:pt x="3384" y="1812"/>
                    <a:pt x="3385" y="1816"/>
                    <a:pt x="3386" y="1820"/>
                  </a:cubicBezTo>
                  <a:cubicBezTo>
                    <a:pt x="3397" y="1849"/>
                    <a:pt x="3417" y="1869"/>
                    <a:pt x="3437" y="1886"/>
                  </a:cubicBezTo>
                  <a:cubicBezTo>
                    <a:pt x="3439" y="1887"/>
                    <a:pt x="3441" y="1889"/>
                    <a:pt x="3443" y="1889"/>
                  </a:cubicBezTo>
                  <a:cubicBezTo>
                    <a:pt x="3444" y="1890"/>
                    <a:pt x="3445" y="1890"/>
                    <a:pt x="3445" y="1890"/>
                  </a:cubicBezTo>
                  <a:cubicBezTo>
                    <a:pt x="3447" y="1889"/>
                    <a:pt x="3448" y="1889"/>
                    <a:pt x="3449" y="1888"/>
                  </a:cubicBezTo>
                  <a:cubicBezTo>
                    <a:pt x="3453" y="1883"/>
                    <a:pt x="3447" y="1869"/>
                    <a:pt x="3446" y="1865"/>
                  </a:cubicBezTo>
                  <a:cubicBezTo>
                    <a:pt x="3442" y="1856"/>
                    <a:pt x="3438" y="1848"/>
                    <a:pt x="3434" y="1840"/>
                  </a:cubicBezTo>
                  <a:close/>
                  <a:moveTo>
                    <a:pt x="3457" y="1778"/>
                  </a:moveTo>
                  <a:cubicBezTo>
                    <a:pt x="3459" y="1773"/>
                    <a:pt x="3460" y="1767"/>
                    <a:pt x="3461" y="1762"/>
                  </a:cubicBezTo>
                  <a:cubicBezTo>
                    <a:pt x="3463" y="1752"/>
                    <a:pt x="3464" y="1742"/>
                    <a:pt x="3465" y="1731"/>
                  </a:cubicBezTo>
                  <a:cubicBezTo>
                    <a:pt x="3468" y="1715"/>
                    <a:pt x="3469" y="1698"/>
                    <a:pt x="3470" y="1680"/>
                  </a:cubicBezTo>
                  <a:cubicBezTo>
                    <a:pt x="3471" y="1666"/>
                    <a:pt x="3472" y="1643"/>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4"/>
                  </a:cubicBezTo>
                  <a:cubicBezTo>
                    <a:pt x="3450" y="1767"/>
                    <a:pt x="3453" y="1786"/>
                    <a:pt x="3457" y="1778"/>
                  </a:cubicBezTo>
                  <a:close/>
                  <a:moveTo>
                    <a:pt x="3432" y="1751"/>
                  </a:moveTo>
                  <a:cubicBezTo>
                    <a:pt x="3427" y="1736"/>
                    <a:pt x="3422" y="1713"/>
                    <a:pt x="3408" y="1708"/>
                  </a:cubicBezTo>
                  <a:cubicBezTo>
                    <a:pt x="3404" y="1706"/>
                    <a:pt x="3399" y="1707"/>
                    <a:pt x="3396" y="1712"/>
                  </a:cubicBezTo>
                  <a:cubicBezTo>
                    <a:pt x="3392" y="1717"/>
                    <a:pt x="3392" y="1726"/>
                    <a:pt x="3394" y="1733"/>
                  </a:cubicBezTo>
                  <a:cubicBezTo>
                    <a:pt x="3400" y="1754"/>
                    <a:pt x="3408" y="1774"/>
                    <a:pt x="3418" y="1793"/>
                  </a:cubicBezTo>
                  <a:cubicBezTo>
                    <a:pt x="3423" y="1802"/>
                    <a:pt x="3428" y="1811"/>
                    <a:pt x="3434" y="1819"/>
                  </a:cubicBezTo>
                  <a:cubicBezTo>
                    <a:pt x="3437" y="1823"/>
                    <a:pt x="3451" y="1848"/>
                    <a:pt x="3451" y="1838"/>
                  </a:cubicBezTo>
                  <a:cubicBezTo>
                    <a:pt x="3451" y="1826"/>
                    <a:pt x="3448" y="1813"/>
                    <a:pt x="3445" y="1802"/>
                  </a:cubicBezTo>
                  <a:cubicBezTo>
                    <a:pt x="3442" y="1784"/>
                    <a:pt x="3437" y="1767"/>
                    <a:pt x="3432" y="1751"/>
                  </a:cubicBezTo>
                  <a:close/>
                  <a:moveTo>
                    <a:pt x="1221" y="382"/>
                  </a:moveTo>
                  <a:cubicBezTo>
                    <a:pt x="1221" y="382"/>
                    <a:pt x="1220" y="382"/>
                    <a:pt x="1220" y="381"/>
                  </a:cubicBezTo>
                  <a:cubicBezTo>
                    <a:pt x="1218" y="380"/>
                    <a:pt x="1215" y="380"/>
                    <a:pt x="1212" y="381"/>
                  </a:cubicBezTo>
                  <a:cubicBezTo>
                    <a:pt x="1199" y="387"/>
                    <a:pt x="1188" y="401"/>
                    <a:pt x="1179" y="415"/>
                  </a:cubicBezTo>
                  <a:cubicBezTo>
                    <a:pt x="1168" y="432"/>
                    <a:pt x="1152" y="468"/>
                    <a:pt x="1155" y="474"/>
                  </a:cubicBezTo>
                  <a:cubicBezTo>
                    <a:pt x="1158" y="480"/>
                    <a:pt x="1196" y="455"/>
                    <a:pt x="1211" y="435"/>
                  </a:cubicBezTo>
                  <a:cubicBezTo>
                    <a:pt x="1219" y="424"/>
                    <a:pt x="1234" y="402"/>
                    <a:pt x="1225" y="386"/>
                  </a:cubicBezTo>
                  <a:cubicBezTo>
                    <a:pt x="1224" y="385"/>
                    <a:pt x="1223" y="383"/>
                    <a:pt x="1221" y="382"/>
                  </a:cubicBezTo>
                  <a:close/>
                  <a:moveTo>
                    <a:pt x="69" y="2149"/>
                  </a:moveTo>
                  <a:cubicBezTo>
                    <a:pt x="69" y="2149"/>
                    <a:pt x="68" y="2148"/>
                    <a:pt x="68" y="2148"/>
                  </a:cubicBezTo>
                  <a:cubicBezTo>
                    <a:pt x="66" y="2147"/>
                    <a:pt x="63" y="2147"/>
                    <a:pt x="60" y="2148"/>
                  </a:cubicBezTo>
                  <a:cubicBezTo>
                    <a:pt x="55" y="2150"/>
                    <a:pt x="50" y="2154"/>
                    <a:pt x="45" y="2158"/>
                  </a:cubicBezTo>
                  <a:cubicBezTo>
                    <a:pt x="75" y="2158"/>
                    <a:pt x="75" y="2158"/>
                    <a:pt x="75" y="2158"/>
                  </a:cubicBezTo>
                  <a:cubicBezTo>
                    <a:pt x="74" y="2157"/>
                    <a:pt x="74" y="2155"/>
                    <a:pt x="73" y="2153"/>
                  </a:cubicBezTo>
                  <a:cubicBezTo>
                    <a:pt x="72" y="2151"/>
                    <a:pt x="71" y="2150"/>
                    <a:pt x="69" y="2149"/>
                  </a:cubicBezTo>
                  <a:close/>
                  <a:moveTo>
                    <a:pt x="69" y="1443"/>
                  </a:moveTo>
                  <a:cubicBezTo>
                    <a:pt x="69" y="1443"/>
                    <a:pt x="68" y="1443"/>
                    <a:pt x="68" y="1443"/>
                  </a:cubicBezTo>
                  <a:cubicBezTo>
                    <a:pt x="66" y="1441"/>
                    <a:pt x="63" y="1442"/>
                    <a:pt x="60" y="1443"/>
                  </a:cubicBezTo>
                  <a:cubicBezTo>
                    <a:pt x="47" y="1448"/>
                    <a:pt x="36" y="1463"/>
                    <a:pt x="27" y="1476"/>
                  </a:cubicBezTo>
                  <a:cubicBezTo>
                    <a:pt x="16" y="1493"/>
                    <a:pt x="0" y="1529"/>
                    <a:pt x="3" y="1535"/>
                  </a:cubicBezTo>
                  <a:cubicBezTo>
                    <a:pt x="6" y="1542"/>
                    <a:pt x="44" y="1517"/>
                    <a:pt x="59" y="1496"/>
                  </a:cubicBezTo>
                  <a:cubicBezTo>
                    <a:pt x="67" y="1485"/>
                    <a:pt x="82" y="1463"/>
                    <a:pt x="73" y="1448"/>
                  </a:cubicBezTo>
                  <a:cubicBezTo>
                    <a:pt x="72" y="1446"/>
                    <a:pt x="71" y="1444"/>
                    <a:pt x="69" y="1443"/>
                  </a:cubicBezTo>
                  <a:close/>
                  <a:moveTo>
                    <a:pt x="64" y="2073"/>
                  </a:moveTo>
                  <a:cubicBezTo>
                    <a:pt x="64" y="2070"/>
                    <a:pt x="63" y="2067"/>
                    <a:pt x="62" y="2064"/>
                  </a:cubicBezTo>
                  <a:cubicBezTo>
                    <a:pt x="59" y="2062"/>
                    <a:pt x="56" y="2061"/>
                    <a:pt x="53" y="2062"/>
                  </a:cubicBezTo>
                  <a:cubicBezTo>
                    <a:pt x="46" y="2064"/>
                    <a:pt x="42" y="2070"/>
                    <a:pt x="38" y="2077"/>
                  </a:cubicBezTo>
                  <a:cubicBezTo>
                    <a:pt x="33" y="2085"/>
                    <a:pt x="28" y="2092"/>
                    <a:pt x="25" y="2101"/>
                  </a:cubicBezTo>
                  <a:cubicBezTo>
                    <a:pt x="19" y="2116"/>
                    <a:pt x="15" y="2131"/>
                    <a:pt x="10" y="2146"/>
                  </a:cubicBezTo>
                  <a:cubicBezTo>
                    <a:pt x="9" y="2150"/>
                    <a:pt x="8" y="2154"/>
                    <a:pt x="6" y="2158"/>
                  </a:cubicBezTo>
                  <a:cubicBezTo>
                    <a:pt x="30" y="2158"/>
                    <a:pt x="30" y="2158"/>
                    <a:pt x="30" y="2158"/>
                  </a:cubicBezTo>
                  <a:cubicBezTo>
                    <a:pt x="32" y="2155"/>
                    <a:pt x="34" y="2152"/>
                    <a:pt x="36" y="2149"/>
                  </a:cubicBezTo>
                  <a:cubicBezTo>
                    <a:pt x="43" y="2137"/>
                    <a:pt x="49" y="2125"/>
                    <a:pt x="55" y="2112"/>
                  </a:cubicBezTo>
                  <a:cubicBezTo>
                    <a:pt x="60" y="2100"/>
                    <a:pt x="66" y="2088"/>
                    <a:pt x="64" y="2073"/>
                  </a:cubicBezTo>
                  <a:close/>
                  <a:moveTo>
                    <a:pt x="19" y="1467"/>
                  </a:moveTo>
                  <a:cubicBezTo>
                    <a:pt x="25" y="1460"/>
                    <a:pt x="31" y="1451"/>
                    <a:pt x="36" y="1443"/>
                  </a:cubicBezTo>
                  <a:cubicBezTo>
                    <a:pt x="43" y="1432"/>
                    <a:pt x="49" y="1420"/>
                    <a:pt x="55" y="1407"/>
                  </a:cubicBezTo>
                  <a:cubicBezTo>
                    <a:pt x="60" y="1395"/>
                    <a:pt x="66" y="1382"/>
                    <a:pt x="64" y="1367"/>
                  </a:cubicBezTo>
                  <a:cubicBezTo>
                    <a:pt x="64" y="1364"/>
                    <a:pt x="63" y="1361"/>
                    <a:pt x="62" y="1359"/>
                  </a:cubicBezTo>
                  <a:cubicBezTo>
                    <a:pt x="59" y="1356"/>
                    <a:pt x="56" y="1356"/>
                    <a:pt x="53" y="1357"/>
                  </a:cubicBezTo>
                  <a:cubicBezTo>
                    <a:pt x="46" y="1359"/>
                    <a:pt x="42" y="1365"/>
                    <a:pt x="38" y="1371"/>
                  </a:cubicBezTo>
                  <a:cubicBezTo>
                    <a:pt x="33" y="1379"/>
                    <a:pt x="28" y="1387"/>
                    <a:pt x="25" y="1396"/>
                  </a:cubicBezTo>
                  <a:cubicBezTo>
                    <a:pt x="19" y="1410"/>
                    <a:pt x="15" y="1425"/>
                    <a:pt x="10" y="1441"/>
                  </a:cubicBezTo>
                  <a:cubicBezTo>
                    <a:pt x="8" y="1449"/>
                    <a:pt x="4" y="1461"/>
                    <a:pt x="2" y="1470"/>
                  </a:cubicBezTo>
                  <a:cubicBezTo>
                    <a:pt x="2" y="1487"/>
                    <a:pt x="2" y="1487"/>
                    <a:pt x="2" y="1487"/>
                  </a:cubicBezTo>
                  <a:cubicBezTo>
                    <a:pt x="6" y="1488"/>
                    <a:pt x="14" y="1474"/>
                    <a:pt x="19" y="1467"/>
                  </a:cubicBezTo>
                  <a:close/>
                  <a:moveTo>
                    <a:pt x="9" y="1381"/>
                  </a:moveTo>
                  <a:cubicBezTo>
                    <a:pt x="12" y="1364"/>
                    <a:pt x="14" y="1347"/>
                    <a:pt x="14" y="1330"/>
                  </a:cubicBezTo>
                  <a:cubicBezTo>
                    <a:pt x="15" y="1315"/>
                    <a:pt x="16" y="1293"/>
                    <a:pt x="4" y="1285"/>
                  </a:cubicBezTo>
                  <a:cubicBezTo>
                    <a:pt x="3" y="1285"/>
                    <a:pt x="2" y="1285"/>
                    <a:pt x="2" y="1284"/>
                  </a:cubicBezTo>
                  <a:cubicBezTo>
                    <a:pt x="2" y="1425"/>
                    <a:pt x="2" y="1425"/>
                    <a:pt x="2" y="1425"/>
                  </a:cubicBezTo>
                  <a:cubicBezTo>
                    <a:pt x="3" y="1421"/>
                    <a:pt x="4" y="1415"/>
                    <a:pt x="5" y="1411"/>
                  </a:cubicBezTo>
                  <a:cubicBezTo>
                    <a:pt x="7" y="1401"/>
                    <a:pt x="8" y="1391"/>
                    <a:pt x="9" y="1381"/>
                  </a:cubicBezTo>
                  <a:close/>
                  <a:moveTo>
                    <a:pt x="69" y="738"/>
                  </a:moveTo>
                  <a:cubicBezTo>
                    <a:pt x="69" y="738"/>
                    <a:pt x="68" y="737"/>
                    <a:pt x="68" y="737"/>
                  </a:cubicBezTo>
                  <a:cubicBezTo>
                    <a:pt x="66" y="736"/>
                    <a:pt x="63" y="736"/>
                    <a:pt x="60" y="737"/>
                  </a:cubicBezTo>
                  <a:cubicBezTo>
                    <a:pt x="47" y="742"/>
                    <a:pt x="36" y="757"/>
                    <a:pt x="27" y="770"/>
                  </a:cubicBezTo>
                  <a:cubicBezTo>
                    <a:pt x="16" y="787"/>
                    <a:pt x="0" y="823"/>
                    <a:pt x="3" y="830"/>
                  </a:cubicBezTo>
                  <a:cubicBezTo>
                    <a:pt x="6" y="836"/>
                    <a:pt x="44" y="811"/>
                    <a:pt x="59" y="791"/>
                  </a:cubicBezTo>
                  <a:cubicBezTo>
                    <a:pt x="67" y="780"/>
                    <a:pt x="82" y="758"/>
                    <a:pt x="73" y="742"/>
                  </a:cubicBezTo>
                  <a:cubicBezTo>
                    <a:pt x="72" y="740"/>
                    <a:pt x="71" y="739"/>
                    <a:pt x="69" y="738"/>
                  </a:cubicBezTo>
                  <a:close/>
                  <a:moveTo>
                    <a:pt x="14" y="2035"/>
                  </a:moveTo>
                  <a:cubicBezTo>
                    <a:pt x="15" y="2021"/>
                    <a:pt x="16" y="1998"/>
                    <a:pt x="4" y="1991"/>
                  </a:cubicBezTo>
                  <a:cubicBezTo>
                    <a:pt x="3" y="1990"/>
                    <a:pt x="2" y="1990"/>
                    <a:pt x="2" y="1990"/>
                  </a:cubicBezTo>
                  <a:cubicBezTo>
                    <a:pt x="2" y="2131"/>
                    <a:pt x="2" y="2131"/>
                    <a:pt x="2" y="2131"/>
                  </a:cubicBezTo>
                  <a:cubicBezTo>
                    <a:pt x="3" y="2126"/>
                    <a:pt x="4" y="2121"/>
                    <a:pt x="5" y="2117"/>
                  </a:cubicBezTo>
                  <a:cubicBezTo>
                    <a:pt x="7" y="2106"/>
                    <a:pt x="8" y="2096"/>
                    <a:pt x="9" y="2086"/>
                  </a:cubicBezTo>
                  <a:cubicBezTo>
                    <a:pt x="12" y="2069"/>
                    <a:pt x="14" y="2052"/>
                    <a:pt x="14" y="2035"/>
                  </a:cubicBezTo>
                  <a:close/>
                  <a:moveTo>
                    <a:pt x="1153" y="1778"/>
                  </a:moveTo>
                  <a:cubicBezTo>
                    <a:pt x="1155" y="1773"/>
                    <a:pt x="1156" y="1767"/>
                    <a:pt x="1157" y="1762"/>
                  </a:cubicBezTo>
                  <a:cubicBezTo>
                    <a:pt x="1159" y="1752"/>
                    <a:pt x="1160" y="1742"/>
                    <a:pt x="1161" y="1731"/>
                  </a:cubicBezTo>
                  <a:cubicBezTo>
                    <a:pt x="1164" y="1715"/>
                    <a:pt x="1165" y="1698"/>
                    <a:pt x="1166" y="1680"/>
                  </a:cubicBezTo>
                  <a:cubicBezTo>
                    <a:pt x="1167" y="1666"/>
                    <a:pt x="1168" y="1643"/>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4"/>
                  </a:cubicBezTo>
                  <a:cubicBezTo>
                    <a:pt x="1146" y="1767"/>
                    <a:pt x="1149" y="1786"/>
                    <a:pt x="1153" y="1778"/>
                  </a:cubicBezTo>
                  <a:close/>
                  <a:moveTo>
                    <a:pt x="1171" y="1818"/>
                  </a:moveTo>
                  <a:cubicBezTo>
                    <a:pt x="1177" y="1810"/>
                    <a:pt x="1183" y="1802"/>
                    <a:pt x="1188" y="1794"/>
                  </a:cubicBezTo>
                  <a:cubicBezTo>
                    <a:pt x="1195" y="1782"/>
                    <a:pt x="1201" y="1770"/>
                    <a:pt x="1207" y="1758"/>
                  </a:cubicBezTo>
                  <a:cubicBezTo>
                    <a:pt x="1212" y="1745"/>
                    <a:pt x="1218" y="1733"/>
                    <a:pt x="1216" y="1718"/>
                  </a:cubicBezTo>
                  <a:cubicBezTo>
                    <a:pt x="1216" y="1715"/>
                    <a:pt x="1215" y="1712"/>
                    <a:pt x="1214" y="1710"/>
                  </a:cubicBezTo>
                  <a:cubicBezTo>
                    <a:pt x="1211" y="1707"/>
                    <a:pt x="1208" y="1707"/>
                    <a:pt x="1205" y="1708"/>
                  </a:cubicBezTo>
                  <a:cubicBezTo>
                    <a:pt x="1198" y="1710"/>
                    <a:pt x="1194" y="1716"/>
                    <a:pt x="1190" y="1722"/>
                  </a:cubicBezTo>
                  <a:cubicBezTo>
                    <a:pt x="1185" y="1730"/>
                    <a:pt x="1180" y="1738"/>
                    <a:pt x="1177" y="1746"/>
                  </a:cubicBezTo>
                  <a:cubicBezTo>
                    <a:pt x="1171" y="1761"/>
                    <a:pt x="1167" y="1776"/>
                    <a:pt x="1162" y="1792"/>
                  </a:cubicBezTo>
                  <a:cubicBezTo>
                    <a:pt x="1158" y="1806"/>
                    <a:pt x="1149" y="1833"/>
                    <a:pt x="1153" y="1837"/>
                  </a:cubicBezTo>
                  <a:cubicBezTo>
                    <a:pt x="1156" y="1841"/>
                    <a:pt x="1166" y="1826"/>
                    <a:pt x="1171" y="1818"/>
                  </a:cubicBezTo>
                  <a:close/>
                  <a:moveTo>
                    <a:pt x="1221" y="1091"/>
                  </a:moveTo>
                  <a:cubicBezTo>
                    <a:pt x="1221" y="1090"/>
                    <a:pt x="1220" y="1090"/>
                    <a:pt x="1220" y="1090"/>
                  </a:cubicBezTo>
                  <a:cubicBezTo>
                    <a:pt x="1218" y="1089"/>
                    <a:pt x="1215" y="1089"/>
                    <a:pt x="1212" y="1090"/>
                  </a:cubicBezTo>
                  <a:cubicBezTo>
                    <a:pt x="1199" y="1095"/>
                    <a:pt x="1188" y="1110"/>
                    <a:pt x="1179" y="1123"/>
                  </a:cubicBezTo>
                  <a:cubicBezTo>
                    <a:pt x="1168" y="1140"/>
                    <a:pt x="1152" y="1176"/>
                    <a:pt x="1155" y="1182"/>
                  </a:cubicBezTo>
                  <a:cubicBezTo>
                    <a:pt x="1158" y="1189"/>
                    <a:pt x="1196" y="1164"/>
                    <a:pt x="1211" y="1143"/>
                  </a:cubicBezTo>
                  <a:cubicBezTo>
                    <a:pt x="1219" y="1132"/>
                    <a:pt x="1234" y="1111"/>
                    <a:pt x="1225" y="1095"/>
                  </a:cubicBezTo>
                  <a:cubicBezTo>
                    <a:pt x="1224" y="1093"/>
                    <a:pt x="1223" y="1092"/>
                    <a:pt x="1221" y="1091"/>
                  </a:cubicBezTo>
                  <a:close/>
                  <a:moveTo>
                    <a:pt x="69" y="32"/>
                  </a:moveTo>
                  <a:cubicBezTo>
                    <a:pt x="69" y="32"/>
                    <a:pt x="68" y="32"/>
                    <a:pt x="68" y="32"/>
                  </a:cubicBezTo>
                  <a:cubicBezTo>
                    <a:pt x="66" y="30"/>
                    <a:pt x="63" y="31"/>
                    <a:pt x="60" y="32"/>
                  </a:cubicBezTo>
                  <a:cubicBezTo>
                    <a:pt x="47" y="37"/>
                    <a:pt x="36" y="51"/>
                    <a:pt x="27" y="65"/>
                  </a:cubicBezTo>
                  <a:cubicBezTo>
                    <a:pt x="16" y="82"/>
                    <a:pt x="0" y="118"/>
                    <a:pt x="3" y="124"/>
                  </a:cubicBezTo>
                  <a:cubicBezTo>
                    <a:pt x="6" y="130"/>
                    <a:pt x="44" y="105"/>
                    <a:pt x="59" y="85"/>
                  </a:cubicBezTo>
                  <a:cubicBezTo>
                    <a:pt x="67" y="74"/>
                    <a:pt x="82" y="52"/>
                    <a:pt x="73" y="36"/>
                  </a:cubicBezTo>
                  <a:cubicBezTo>
                    <a:pt x="72" y="35"/>
                    <a:pt x="71" y="33"/>
                    <a:pt x="69" y="32"/>
                  </a:cubicBezTo>
                  <a:close/>
                  <a:moveTo>
                    <a:pt x="1221" y="1794"/>
                  </a:moveTo>
                  <a:cubicBezTo>
                    <a:pt x="1221" y="1794"/>
                    <a:pt x="1220" y="1794"/>
                    <a:pt x="1220" y="1794"/>
                  </a:cubicBezTo>
                  <a:cubicBezTo>
                    <a:pt x="1218" y="1792"/>
                    <a:pt x="1215" y="1793"/>
                    <a:pt x="1212" y="1794"/>
                  </a:cubicBezTo>
                  <a:cubicBezTo>
                    <a:pt x="1199" y="1799"/>
                    <a:pt x="1188" y="1813"/>
                    <a:pt x="1179" y="1827"/>
                  </a:cubicBezTo>
                  <a:cubicBezTo>
                    <a:pt x="1168" y="1844"/>
                    <a:pt x="1152" y="1880"/>
                    <a:pt x="1155" y="1886"/>
                  </a:cubicBezTo>
                  <a:cubicBezTo>
                    <a:pt x="1158" y="1892"/>
                    <a:pt x="1196" y="1868"/>
                    <a:pt x="1211" y="1847"/>
                  </a:cubicBezTo>
                  <a:cubicBezTo>
                    <a:pt x="1219" y="1836"/>
                    <a:pt x="1234" y="1814"/>
                    <a:pt x="1225" y="1799"/>
                  </a:cubicBezTo>
                  <a:cubicBezTo>
                    <a:pt x="1224" y="1797"/>
                    <a:pt x="1223" y="1795"/>
                    <a:pt x="1221" y="1794"/>
                  </a:cubicBezTo>
                  <a:close/>
                  <a:moveTo>
                    <a:pt x="1130" y="1840"/>
                  </a:moveTo>
                  <a:cubicBezTo>
                    <a:pt x="1124" y="1827"/>
                    <a:pt x="1117" y="1814"/>
                    <a:pt x="1108" y="1802"/>
                  </a:cubicBezTo>
                  <a:cubicBezTo>
                    <a:pt x="1105" y="1797"/>
                    <a:pt x="1101" y="1793"/>
                    <a:pt x="1096" y="1791"/>
                  </a:cubicBezTo>
                  <a:cubicBezTo>
                    <a:pt x="1091" y="1789"/>
                    <a:pt x="1085" y="1791"/>
                    <a:pt x="1082" y="1796"/>
                  </a:cubicBezTo>
                  <a:cubicBezTo>
                    <a:pt x="1080" y="1799"/>
                    <a:pt x="1079" y="1804"/>
                    <a:pt x="1080" y="1808"/>
                  </a:cubicBezTo>
                  <a:cubicBezTo>
                    <a:pt x="1080" y="1812"/>
                    <a:pt x="1081" y="1816"/>
                    <a:pt x="1082" y="1820"/>
                  </a:cubicBezTo>
                  <a:cubicBezTo>
                    <a:pt x="1093" y="1849"/>
                    <a:pt x="1113" y="1869"/>
                    <a:pt x="1133" y="1886"/>
                  </a:cubicBezTo>
                  <a:cubicBezTo>
                    <a:pt x="1135" y="1887"/>
                    <a:pt x="1137" y="1889"/>
                    <a:pt x="1139" y="1889"/>
                  </a:cubicBezTo>
                  <a:cubicBezTo>
                    <a:pt x="1140" y="1890"/>
                    <a:pt x="1141" y="1890"/>
                    <a:pt x="1142" y="1890"/>
                  </a:cubicBezTo>
                  <a:cubicBezTo>
                    <a:pt x="1143" y="1889"/>
                    <a:pt x="1144" y="1889"/>
                    <a:pt x="1145" y="1888"/>
                  </a:cubicBezTo>
                  <a:cubicBezTo>
                    <a:pt x="1149" y="1883"/>
                    <a:pt x="1143" y="1869"/>
                    <a:pt x="1142" y="1865"/>
                  </a:cubicBezTo>
                  <a:cubicBezTo>
                    <a:pt x="1138" y="1856"/>
                    <a:pt x="1134" y="1848"/>
                    <a:pt x="1130" y="1840"/>
                  </a:cubicBezTo>
                  <a:close/>
                  <a:moveTo>
                    <a:pt x="1128" y="1751"/>
                  </a:moveTo>
                  <a:cubicBezTo>
                    <a:pt x="1124" y="1736"/>
                    <a:pt x="1118" y="1713"/>
                    <a:pt x="1104" y="1708"/>
                  </a:cubicBezTo>
                  <a:cubicBezTo>
                    <a:pt x="1100" y="1706"/>
                    <a:pt x="1095" y="1707"/>
                    <a:pt x="1092" y="1712"/>
                  </a:cubicBezTo>
                  <a:cubicBezTo>
                    <a:pt x="1088" y="1717"/>
                    <a:pt x="1088" y="1726"/>
                    <a:pt x="1090" y="1733"/>
                  </a:cubicBezTo>
                  <a:cubicBezTo>
                    <a:pt x="1096" y="1754"/>
                    <a:pt x="1104" y="1774"/>
                    <a:pt x="1114" y="1793"/>
                  </a:cubicBezTo>
                  <a:cubicBezTo>
                    <a:pt x="1119" y="1802"/>
                    <a:pt x="1125" y="1811"/>
                    <a:pt x="1130" y="1819"/>
                  </a:cubicBezTo>
                  <a:cubicBezTo>
                    <a:pt x="1133" y="1823"/>
                    <a:pt x="1147" y="1848"/>
                    <a:pt x="1147" y="1838"/>
                  </a:cubicBezTo>
                  <a:cubicBezTo>
                    <a:pt x="1147" y="1826"/>
                    <a:pt x="1144" y="1813"/>
                    <a:pt x="1141" y="1802"/>
                  </a:cubicBezTo>
                  <a:cubicBezTo>
                    <a:pt x="1138" y="1784"/>
                    <a:pt x="1133" y="1767"/>
                    <a:pt x="1128" y="1751"/>
                  </a:cubicBezTo>
                  <a:close/>
                </a:path>
              </a:pathLst>
            </a:custGeom>
            <a:solidFill>
              <a:schemeClr val="accent1"/>
            </a:solidFill>
            <a:ln w="9525">
              <a:noFill/>
              <a:round/>
              <a:headEnd/>
              <a:tailEnd/>
            </a:ln>
          </p:spPr>
        </p:sp>
        <p:sp>
          <p:nvSpPr>
            <p:cNvPr id="23" name="Freeform 9">
              <a:extLst>
                <a:ext uri="{FF2B5EF4-FFF2-40B4-BE49-F238E27FC236}">
                  <a16:creationId xmlns:a16="http://schemas.microsoft.com/office/drawing/2014/main" id="{E4BE3AA3-52FF-41A8-AC2B-BAC913E78D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82493" y="3378"/>
              <a:ext cx="11205925" cy="6851347"/>
            </a:xfrm>
            <a:custGeom>
              <a:avLst/>
              <a:gdLst/>
              <a:ahLst/>
              <a:cxnLst/>
              <a:rect l="0" t="0" r="r" b="b"/>
              <a:pathLst>
                <a:path w="3531" h="2158">
                  <a:moveTo>
                    <a:pt x="1203" y="57"/>
                  </a:moveTo>
                  <a:cubicBezTo>
                    <a:pt x="1206" y="61"/>
                    <a:pt x="1220" y="86"/>
                    <a:pt x="1220" y="75"/>
                  </a:cubicBezTo>
                  <a:cubicBezTo>
                    <a:pt x="1220" y="64"/>
                    <a:pt x="1217" y="51"/>
                    <a:pt x="1214" y="40"/>
                  </a:cubicBezTo>
                  <a:cubicBezTo>
                    <a:pt x="1211" y="26"/>
                    <a:pt x="1208" y="13"/>
                    <a:pt x="1205" y="0"/>
                  </a:cubicBezTo>
                  <a:cubicBezTo>
                    <a:pt x="1173" y="0"/>
                    <a:pt x="1173" y="0"/>
                    <a:pt x="1173" y="0"/>
                  </a:cubicBezTo>
                  <a:cubicBezTo>
                    <a:pt x="1177" y="11"/>
                    <a:pt x="1182" y="21"/>
                    <a:pt x="1187" y="31"/>
                  </a:cubicBezTo>
                  <a:cubicBezTo>
                    <a:pt x="1192" y="40"/>
                    <a:pt x="1198" y="49"/>
                    <a:pt x="1203" y="57"/>
                  </a:cubicBezTo>
                  <a:close/>
                  <a:moveTo>
                    <a:pt x="1226" y="16"/>
                  </a:moveTo>
                  <a:cubicBezTo>
                    <a:pt x="1228" y="11"/>
                    <a:pt x="1229" y="5"/>
                    <a:pt x="1230" y="0"/>
                  </a:cubicBezTo>
                  <a:cubicBezTo>
                    <a:pt x="1218" y="0"/>
                    <a:pt x="1218" y="0"/>
                    <a:pt x="1218" y="0"/>
                  </a:cubicBezTo>
                  <a:cubicBezTo>
                    <a:pt x="1218" y="1"/>
                    <a:pt x="1218" y="2"/>
                    <a:pt x="1218" y="2"/>
                  </a:cubicBezTo>
                  <a:cubicBezTo>
                    <a:pt x="1219" y="5"/>
                    <a:pt x="1222" y="24"/>
                    <a:pt x="1226" y="16"/>
                  </a:cubicBezTo>
                  <a:close/>
                  <a:moveTo>
                    <a:pt x="1155" y="58"/>
                  </a:moveTo>
                  <a:cubicBezTo>
                    <a:pt x="1166" y="87"/>
                    <a:pt x="1186" y="107"/>
                    <a:pt x="1206" y="124"/>
                  </a:cubicBezTo>
                  <a:cubicBezTo>
                    <a:pt x="1208" y="125"/>
                    <a:pt x="1210" y="127"/>
                    <a:pt x="1212" y="127"/>
                  </a:cubicBezTo>
                  <a:cubicBezTo>
                    <a:pt x="1213" y="128"/>
                    <a:pt x="1214" y="128"/>
                    <a:pt x="1215" y="128"/>
                  </a:cubicBezTo>
                  <a:cubicBezTo>
                    <a:pt x="1216" y="127"/>
                    <a:pt x="1217" y="127"/>
                    <a:pt x="1218" y="125"/>
                  </a:cubicBezTo>
                  <a:cubicBezTo>
                    <a:pt x="1222" y="121"/>
                    <a:pt x="1216" y="107"/>
                    <a:pt x="1215" y="102"/>
                  </a:cubicBezTo>
                  <a:cubicBezTo>
                    <a:pt x="1211" y="94"/>
                    <a:pt x="1207" y="86"/>
                    <a:pt x="1203" y="78"/>
                  </a:cubicBezTo>
                  <a:cubicBezTo>
                    <a:pt x="1197" y="65"/>
                    <a:pt x="1190" y="52"/>
                    <a:pt x="1181" y="40"/>
                  </a:cubicBezTo>
                  <a:cubicBezTo>
                    <a:pt x="1178" y="35"/>
                    <a:pt x="1174" y="31"/>
                    <a:pt x="1169" y="29"/>
                  </a:cubicBezTo>
                  <a:cubicBezTo>
                    <a:pt x="1164" y="27"/>
                    <a:pt x="1158" y="29"/>
                    <a:pt x="1155" y="34"/>
                  </a:cubicBezTo>
                  <a:cubicBezTo>
                    <a:pt x="1153" y="37"/>
                    <a:pt x="1152" y="42"/>
                    <a:pt x="1153" y="46"/>
                  </a:cubicBezTo>
                  <a:cubicBezTo>
                    <a:pt x="1153" y="50"/>
                    <a:pt x="1154" y="54"/>
                    <a:pt x="1155" y="58"/>
                  </a:cubicBezTo>
                  <a:close/>
                  <a:moveTo>
                    <a:pt x="1229" y="580"/>
                  </a:moveTo>
                  <a:cubicBezTo>
                    <a:pt x="1224" y="577"/>
                    <a:pt x="1217" y="579"/>
                    <a:pt x="1213" y="584"/>
                  </a:cubicBezTo>
                  <a:cubicBezTo>
                    <a:pt x="1209" y="589"/>
                    <a:pt x="1207" y="596"/>
                    <a:pt x="1206" y="603"/>
                  </a:cubicBezTo>
                  <a:cubicBezTo>
                    <a:pt x="1207" y="629"/>
                    <a:pt x="1210" y="653"/>
                    <a:pt x="1213" y="678"/>
                  </a:cubicBezTo>
                  <a:cubicBezTo>
                    <a:pt x="1215" y="688"/>
                    <a:pt x="1216" y="698"/>
                    <a:pt x="1218" y="708"/>
                  </a:cubicBezTo>
                  <a:cubicBezTo>
                    <a:pt x="1219" y="711"/>
                    <a:pt x="1222" y="729"/>
                    <a:pt x="1226" y="721"/>
                  </a:cubicBezTo>
                  <a:cubicBezTo>
                    <a:pt x="1228" y="717"/>
                    <a:pt x="1229" y="710"/>
                    <a:pt x="1230" y="705"/>
                  </a:cubicBezTo>
                  <a:cubicBezTo>
                    <a:pt x="1232" y="695"/>
                    <a:pt x="1233" y="685"/>
                    <a:pt x="1234" y="675"/>
                  </a:cubicBezTo>
                  <a:cubicBezTo>
                    <a:pt x="1237" y="658"/>
                    <a:pt x="1238" y="641"/>
                    <a:pt x="1239" y="624"/>
                  </a:cubicBezTo>
                  <a:cubicBezTo>
                    <a:pt x="1240" y="610"/>
                    <a:pt x="1241" y="587"/>
                    <a:pt x="1229" y="580"/>
                  </a:cubicBezTo>
                  <a:close/>
                  <a:moveTo>
                    <a:pt x="1201" y="694"/>
                  </a:moveTo>
                  <a:cubicBezTo>
                    <a:pt x="1197" y="680"/>
                    <a:pt x="1191" y="656"/>
                    <a:pt x="1177" y="651"/>
                  </a:cubicBezTo>
                  <a:cubicBezTo>
                    <a:pt x="1173" y="650"/>
                    <a:pt x="1168" y="651"/>
                    <a:pt x="1165" y="655"/>
                  </a:cubicBezTo>
                  <a:cubicBezTo>
                    <a:pt x="1161" y="661"/>
                    <a:pt x="1161" y="669"/>
                    <a:pt x="1163" y="676"/>
                  </a:cubicBezTo>
                  <a:cubicBezTo>
                    <a:pt x="1169" y="697"/>
                    <a:pt x="1177" y="718"/>
                    <a:pt x="1187" y="736"/>
                  </a:cubicBezTo>
                  <a:cubicBezTo>
                    <a:pt x="1192" y="745"/>
                    <a:pt x="1198" y="754"/>
                    <a:pt x="1203" y="763"/>
                  </a:cubicBezTo>
                  <a:cubicBezTo>
                    <a:pt x="1206" y="767"/>
                    <a:pt x="1220" y="791"/>
                    <a:pt x="1220" y="781"/>
                  </a:cubicBezTo>
                  <a:cubicBezTo>
                    <a:pt x="1220" y="769"/>
                    <a:pt x="1217" y="757"/>
                    <a:pt x="1214" y="745"/>
                  </a:cubicBezTo>
                  <a:cubicBezTo>
                    <a:pt x="1211" y="728"/>
                    <a:pt x="1206" y="711"/>
                    <a:pt x="1201" y="694"/>
                  </a:cubicBezTo>
                  <a:close/>
                  <a:moveTo>
                    <a:pt x="1244" y="762"/>
                  </a:moveTo>
                  <a:cubicBezTo>
                    <a:pt x="1250" y="754"/>
                    <a:pt x="1256" y="746"/>
                    <a:pt x="1261" y="737"/>
                  </a:cubicBezTo>
                  <a:cubicBezTo>
                    <a:pt x="1268" y="726"/>
                    <a:pt x="1274" y="714"/>
                    <a:pt x="1280" y="701"/>
                  </a:cubicBezTo>
                  <a:cubicBezTo>
                    <a:pt x="1285" y="689"/>
                    <a:pt x="1291" y="677"/>
                    <a:pt x="1289" y="662"/>
                  </a:cubicBezTo>
                  <a:cubicBezTo>
                    <a:pt x="1289" y="659"/>
                    <a:pt x="1288" y="655"/>
                    <a:pt x="1287" y="653"/>
                  </a:cubicBezTo>
                  <a:cubicBezTo>
                    <a:pt x="1284" y="650"/>
                    <a:pt x="1281" y="650"/>
                    <a:pt x="1278" y="651"/>
                  </a:cubicBezTo>
                  <a:cubicBezTo>
                    <a:pt x="1271" y="653"/>
                    <a:pt x="1267" y="659"/>
                    <a:pt x="1263" y="666"/>
                  </a:cubicBezTo>
                  <a:cubicBezTo>
                    <a:pt x="1258" y="673"/>
                    <a:pt x="1253" y="681"/>
                    <a:pt x="1250" y="690"/>
                  </a:cubicBezTo>
                  <a:cubicBezTo>
                    <a:pt x="1244" y="705"/>
                    <a:pt x="1240" y="720"/>
                    <a:pt x="1235" y="735"/>
                  </a:cubicBezTo>
                  <a:cubicBezTo>
                    <a:pt x="1231" y="750"/>
                    <a:pt x="1222" y="776"/>
                    <a:pt x="1226" y="780"/>
                  </a:cubicBezTo>
                  <a:cubicBezTo>
                    <a:pt x="1229" y="784"/>
                    <a:pt x="1239" y="769"/>
                    <a:pt x="1244" y="762"/>
                  </a:cubicBezTo>
                  <a:close/>
                  <a:moveTo>
                    <a:pt x="3" y="408"/>
                  </a:moveTo>
                  <a:cubicBezTo>
                    <a:pt x="14" y="437"/>
                    <a:pt x="34" y="457"/>
                    <a:pt x="54" y="474"/>
                  </a:cubicBezTo>
                  <a:cubicBezTo>
                    <a:pt x="56" y="475"/>
                    <a:pt x="58" y="477"/>
                    <a:pt x="60" y="477"/>
                  </a:cubicBezTo>
                  <a:cubicBezTo>
                    <a:pt x="61" y="478"/>
                    <a:pt x="62" y="478"/>
                    <a:pt x="63" y="477"/>
                  </a:cubicBezTo>
                  <a:cubicBezTo>
                    <a:pt x="64" y="477"/>
                    <a:pt x="65" y="477"/>
                    <a:pt x="66" y="475"/>
                  </a:cubicBezTo>
                  <a:cubicBezTo>
                    <a:pt x="70" y="470"/>
                    <a:pt x="64" y="457"/>
                    <a:pt x="63" y="452"/>
                  </a:cubicBezTo>
                  <a:cubicBezTo>
                    <a:pt x="59" y="444"/>
                    <a:pt x="55" y="436"/>
                    <a:pt x="51" y="428"/>
                  </a:cubicBezTo>
                  <a:cubicBezTo>
                    <a:pt x="45" y="415"/>
                    <a:pt x="38" y="402"/>
                    <a:pt x="29" y="390"/>
                  </a:cubicBezTo>
                  <a:cubicBezTo>
                    <a:pt x="26" y="385"/>
                    <a:pt x="22" y="380"/>
                    <a:pt x="17" y="379"/>
                  </a:cubicBezTo>
                  <a:cubicBezTo>
                    <a:pt x="12" y="377"/>
                    <a:pt x="6" y="379"/>
                    <a:pt x="3" y="384"/>
                  </a:cubicBezTo>
                  <a:cubicBezTo>
                    <a:pt x="1" y="387"/>
                    <a:pt x="0" y="392"/>
                    <a:pt x="1" y="396"/>
                  </a:cubicBezTo>
                  <a:cubicBezTo>
                    <a:pt x="1" y="400"/>
                    <a:pt x="2" y="404"/>
                    <a:pt x="3" y="408"/>
                  </a:cubicBezTo>
                  <a:close/>
                  <a:moveTo>
                    <a:pt x="1155" y="763"/>
                  </a:moveTo>
                  <a:cubicBezTo>
                    <a:pt x="1166" y="793"/>
                    <a:pt x="1186" y="812"/>
                    <a:pt x="1206" y="829"/>
                  </a:cubicBezTo>
                  <a:cubicBezTo>
                    <a:pt x="1208" y="831"/>
                    <a:pt x="1210" y="832"/>
                    <a:pt x="1212" y="833"/>
                  </a:cubicBezTo>
                  <a:cubicBezTo>
                    <a:pt x="1213" y="833"/>
                    <a:pt x="1214" y="833"/>
                    <a:pt x="1215" y="833"/>
                  </a:cubicBezTo>
                  <a:cubicBezTo>
                    <a:pt x="1216" y="833"/>
                    <a:pt x="1217" y="832"/>
                    <a:pt x="1218" y="831"/>
                  </a:cubicBezTo>
                  <a:cubicBezTo>
                    <a:pt x="1222" y="826"/>
                    <a:pt x="1216" y="813"/>
                    <a:pt x="1215" y="808"/>
                  </a:cubicBezTo>
                  <a:cubicBezTo>
                    <a:pt x="1211" y="800"/>
                    <a:pt x="1207" y="792"/>
                    <a:pt x="1203" y="784"/>
                  </a:cubicBezTo>
                  <a:cubicBezTo>
                    <a:pt x="1197" y="771"/>
                    <a:pt x="1190" y="757"/>
                    <a:pt x="1181" y="746"/>
                  </a:cubicBezTo>
                  <a:cubicBezTo>
                    <a:pt x="1178" y="741"/>
                    <a:pt x="1174" y="736"/>
                    <a:pt x="1169" y="734"/>
                  </a:cubicBezTo>
                  <a:cubicBezTo>
                    <a:pt x="1164" y="733"/>
                    <a:pt x="1158" y="734"/>
                    <a:pt x="1155" y="740"/>
                  </a:cubicBezTo>
                  <a:cubicBezTo>
                    <a:pt x="1153" y="743"/>
                    <a:pt x="1152" y="747"/>
                    <a:pt x="1153" y="751"/>
                  </a:cubicBezTo>
                  <a:cubicBezTo>
                    <a:pt x="1153" y="756"/>
                    <a:pt x="1154" y="759"/>
                    <a:pt x="1155" y="763"/>
                  </a:cubicBezTo>
                  <a:close/>
                  <a:moveTo>
                    <a:pt x="49" y="1047"/>
                  </a:moveTo>
                  <a:cubicBezTo>
                    <a:pt x="45" y="1032"/>
                    <a:pt x="39" y="1009"/>
                    <a:pt x="26" y="1004"/>
                  </a:cubicBezTo>
                  <a:cubicBezTo>
                    <a:pt x="21" y="1003"/>
                    <a:pt x="16" y="1004"/>
                    <a:pt x="13" y="1008"/>
                  </a:cubicBezTo>
                  <a:cubicBezTo>
                    <a:pt x="9" y="1014"/>
                    <a:pt x="9" y="1022"/>
                    <a:pt x="11" y="1029"/>
                  </a:cubicBezTo>
                  <a:cubicBezTo>
                    <a:pt x="17" y="1050"/>
                    <a:pt x="25" y="1070"/>
                    <a:pt x="35" y="1089"/>
                  </a:cubicBezTo>
                  <a:cubicBezTo>
                    <a:pt x="40" y="1098"/>
                    <a:pt x="46" y="1107"/>
                    <a:pt x="51" y="1116"/>
                  </a:cubicBezTo>
                  <a:cubicBezTo>
                    <a:pt x="54" y="1120"/>
                    <a:pt x="68" y="1144"/>
                    <a:pt x="68" y="1134"/>
                  </a:cubicBezTo>
                  <a:cubicBezTo>
                    <a:pt x="68" y="1122"/>
                    <a:pt x="65" y="1109"/>
                    <a:pt x="62" y="1098"/>
                  </a:cubicBezTo>
                  <a:cubicBezTo>
                    <a:pt x="59" y="1081"/>
                    <a:pt x="54" y="1064"/>
                    <a:pt x="49" y="1047"/>
                  </a:cubicBezTo>
                  <a:close/>
                  <a:moveTo>
                    <a:pt x="74" y="425"/>
                  </a:moveTo>
                  <a:cubicBezTo>
                    <a:pt x="77" y="429"/>
                    <a:pt x="87" y="413"/>
                    <a:pt x="92" y="406"/>
                  </a:cubicBezTo>
                  <a:cubicBezTo>
                    <a:pt x="98" y="398"/>
                    <a:pt x="104" y="390"/>
                    <a:pt x="109" y="382"/>
                  </a:cubicBezTo>
                  <a:cubicBezTo>
                    <a:pt x="116" y="370"/>
                    <a:pt x="122" y="358"/>
                    <a:pt x="128" y="346"/>
                  </a:cubicBezTo>
                  <a:cubicBezTo>
                    <a:pt x="133" y="333"/>
                    <a:pt x="139" y="321"/>
                    <a:pt x="137" y="306"/>
                  </a:cubicBezTo>
                  <a:cubicBezTo>
                    <a:pt x="137" y="303"/>
                    <a:pt x="136" y="300"/>
                    <a:pt x="135" y="298"/>
                  </a:cubicBezTo>
                  <a:cubicBezTo>
                    <a:pt x="132" y="295"/>
                    <a:pt x="129" y="295"/>
                    <a:pt x="126" y="295"/>
                  </a:cubicBezTo>
                  <a:cubicBezTo>
                    <a:pt x="119" y="297"/>
                    <a:pt x="115" y="303"/>
                    <a:pt x="111" y="310"/>
                  </a:cubicBezTo>
                  <a:cubicBezTo>
                    <a:pt x="106" y="318"/>
                    <a:pt x="101" y="325"/>
                    <a:pt x="98" y="334"/>
                  </a:cubicBezTo>
                  <a:cubicBezTo>
                    <a:pt x="92" y="349"/>
                    <a:pt x="88" y="364"/>
                    <a:pt x="83" y="379"/>
                  </a:cubicBezTo>
                  <a:cubicBezTo>
                    <a:pt x="79" y="394"/>
                    <a:pt x="70" y="420"/>
                    <a:pt x="74" y="425"/>
                  </a:cubicBezTo>
                  <a:close/>
                  <a:moveTo>
                    <a:pt x="35" y="380"/>
                  </a:moveTo>
                  <a:cubicBezTo>
                    <a:pt x="40" y="390"/>
                    <a:pt x="46" y="399"/>
                    <a:pt x="51" y="407"/>
                  </a:cubicBezTo>
                  <a:cubicBezTo>
                    <a:pt x="54" y="411"/>
                    <a:pt x="68" y="435"/>
                    <a:pt x="68" y="425"/>
                  </a:cubicBezTo>
                  <a:cubicBezTo>
                    <a:pt x="68" y="414"/>
                    <a:pt x="65" y="401"/>
                    <a:pt x="62" y="390"/>
                  </a:cubicBezTo>
                  <a:cubicBezTo>
                    <a:pt x="59" y="372"/>
                    <a:pt x="54" y="355"/>
                    <a:pt x="49" y="338"/>
                  </a:cubicBezTo>
                  <a:cubicBezTo>
                    <a:pt x="45" y="324"/>
                    <a:pt x="39" y="300"/>
                    <a:pt x="26" y="296"/>
                  </a:cubicBezTo>
                  <a:cubicBezTo>
                    <a:pt x="21" y="294"/>
                    <a:pt x="16" y="295"/>
                    <a:pt x="13" y="300"/>
                  </a:cubicBezTo>
                  <a:cubicBezTo>
                    <a:pt x="9" y="305"/>
                    <a:pt x="9" y="314"/>
                    <a:pt x="11" y="320"/>
                  </a:cubicBezTo>
                  <a:cubicBezTo>
                    <a:pt x="17" y="342"/>
                    <a:pt x="25" y="362"/>
                    <a:pt x="35" y="380"/>
                  </a:cubicBezTo>
                  <a:close/>
                  <a:moveTo>
                    <a:pt x="66" y="352"/>
                  </a:moveTo>
                  <a:cubicBezTo>
                    <a:pt x="67" y="355"/>
                    <a:pt x="70" y="374"/>
                    <a:pt x="74" y="366"/>
                  </a:cubicBezTo>
                  <a:cubicBezTo>
                    <a:pt x="76" y="361"/>
                    <a:pt x="77" y="355"/>
                    <a:pt x="78" y="350"/>
                  </a:cubicBezTo>
                  <a:cubicBezTo>
                    <a:pt x="80" y="340"/>
                    <a:pt x="81" y="329"/>
                    <a:pt x="82" y="319"/>
                  </a:cubicBezTo>
                  <a:cubicBezTo>
                    <a:pt x="85" y="302"/>
                    <a:pt x="87" y="285"/>
                    <a:pt x="87" y="268"/>
                  </a:cubicBezTo>
                  <a:cubicBezTo>
                    <a:pt x="88" y="254"/>
                    <a:pt x="89" y="231"/>
                    <a:pt x="77" y="224"/>
                  </a:cubicBezTo>
                  <a:cubicBezTo>
                    <a:pt x="72" y="221"/>
                    <a:pt x="65" y="223"/>
                    <a:pt x="61" y="228"/>
                  </a:cubicBezTo>
                  <a:cubicBezTo>
                    <a:pt x="57" y="233"/>
                    <a:pt x="55" y="240"/>
                    <a:pt x="54" y="248"/>
                  </a:cubicBezTo>
                  <a:cubicBezTo>
                    <a:pt x="55" y="273"/>
                    <a:pt x="58" y="298"/>
                    <a:pt x="61" y="323"/>
                  </a:cubicBezTo>
                  <a:cubicBezTo>
                    <a:pt x="63" y="333"/>
                    <a:pt x="64" y="342"/>
                    <a:pt x="66" y="352"/>
                  </a:cubicBezTo>
                  <a:close/>
                  <a:moveTo>
                    <a:pt x="77" y="932"/>
                  </a:moveTo>
                  <a:cubicBezTo>
                    <a:pt x="72" y="929"/>
                    <a:pt x="65" y="931"/>
                    <a:pt x="61" y="937"/>
                  </a:cubicBezTo>
                  <a:cubicBezTo>
                    <a:pt x="57" y="942"/>
                    <a:pt x="55" y="949"/>
                    <a:pt x="54" y="956"/>
                  </a:cubicBezTo>
                  <a:cubicBezTo>
                    <a:pt x="55" y="981"/>
                    <a:pt x="58" y="1006"/>
                    <a:pt x="61" y="1031"/>
                  </a:cubicBezTo>
                  <a:cubicBezTo>
                    <a:pt x="63" y="1041"/>
                    <a:pt x="64" y="1051"/>
                    <a:pt x="66" y="1061"/>
                  </a:cubicBezTo>
                  <a:cubicBezTo>
                    <a:pt x="67" y="1064"/>
                    <a:pt x="70" y="1082"/>
                    <a:pt x="74" y="1074"/>
                  </a:cubicBezTo>
                  <a:cubicBezTo>
                    <a:pt x="76" y="1069"/>
                    <a:pt x="77" y="1063"/>
                    <a:pt x="78" y="1058"/>
                  </a:cubicBezTo>
                  <a:cubicBezTo>
                    <a:pt x="80" y="1048"/>
                    <a:pt x="81" y="1038"/>
                    <a:pt x="82" y="1028"/>
                  </a:cubicBezTo>
                  <a:cubicBezTo>
                    <a:pt x="85" y="1011"/>
                    <a:pt x="87" y="994"/>
                    <a:pt x="87" y="977"/>
                  </a:cubicBezTo>
                  <a:cubicBezTo>
                    <a:pt x="88" y="963"/>
                    <a:pt x="89" y="940"/>
                    <a:pt x="77" y="932"/>
                  </a:cubicBezTo>
                  <a:close/>
                  <a:moveTo>
                    <a:pt x="74" y="1133"/>
                  </a:moveTo>
                  <a:cubicBezTo>
                    <a:pt x="77" y="1137"/>
                    <a:pt x="87" y="1122"/>
                    <a:pt x="92" y="1115"/>
                  </a:cubicBezTo>
                  <a:cubicBezTo>
                    <a:pt x="98" y="1107"/>
                    <a:pt x="104" y="1099"/>
                    <a:pt x="109" y="1090"/>
                  </a:cubicBezTo>
                  <a:cubicBezTo>
                    <a:pt x="116" y="1079"/>
                    <a:pt x="122" y="1067"/>
                    <a:pt x="128" y="1054"/>
                  </a:cubicBezTo>
                  <a:cubicBezTo>
                    <a:pt x="133" y="1042"/>
                    <a:pt x="139" y="1029"/>
                    <a:pt x="137" y="1015"/>
                  </a:cubicBezTo>
                  <a:cubicBezTo>
                    <a:pt x="137" y="1011"/>
                    <a:pt x="136" y="1008"/>
                    <a:pt x="135" y="1006"/>
                  </a:cubicBezTo>
                  <a:cubicBezTo>
                    <a:pt x="132" y="1003"/>
                    <a:pt x="129" y="1003"/>
                    <a:pt x="126" y="1004"/>
                  </a:cubicBezTo>
                  <a:cubicBezTo>
                    <a:pt x="119" y="1006"/>
                    <a:pt x="115" y="1012"/>
                    <a:pt x="111" y="1019"/>
                  </a:cubicBezTo>
                  <a:cubicBezTo>
                    <a:pt x="106" y="1026"/>
                    <a:pt x="101" y="1034"/>
                    <a:pt x="98" y="1043"/>
                  </a:cubicBezTo>
                  <a:cubicBezTo>
                    <a:pt x="92" y="1058"/>
                    <a:pt x="88" y="1073"/>
                    <a:pt x="83" y="1088"/>
                  </a:cubicBezTo>
                  <a:cubicBezTo>
                    <a:pt x="79" y="1103"/>
                    <a:pt x="70" y="1129"/>
                    <a:pt x="74" y="1133"/>
                  </a:cubicBezTo>
                  <a:close/>
                  <a:moveTo>
                    <a:pt x="1201" y="1400"/>
                  </a:moveTo>
                  <a:cubicBezTo>
                    <a:pt x="1197" y="1385"/>
                    <a:pt x="1191" y="1362"/>
                    <a:pt x="1177" y="1357"/>
                  </a:cubicBezTo>
                  <a:cubicBezTo>
                    <a:pt x="1173" y="1355"/>
                    <a:pt x="1168" y="1357"/>
                    <a:pt x="1165" y="1361"/>
                  </a:cubicBezTo>
                  <a:cubicBezTo>
                    <a:pt x="1161" y="1366"/>
                    <a:pt x="1161" y="1375"/>
                    <a:pt x="1163" y="1382"/>
                  </a:cubicBezTo>
                  <a:cubicBezTo>
                    <a:pt x="1169" y="1403"/>
                    <a:pt x="1177" y="1423"/>
                    <a:pt x="1187" y="1442"/>
                  </a:cubicBezTo>
                  <a:cubicBezTo>
                    <a:pt x="1192" y="1451"/>
                    <a:pt x="1198" y="1460"/>
                    <a:pt x="1203" y="1468"/>
                  </a:cubicBezTo>
                  <a:cubicBezTo>
                    <a:pt x="1206" y="1473"/>
                    <a:pt x="1220" y="1497"/>
                    <a:pt x="1220" y="1487"/>
                  </a:cubicBezTo>
                  <a:cubicBezTo>
                    <a:pt x="1220" y="1475"/>
                    <a:pt x="1217" y="1462"/>
                    <a:pt x="1214" y="1451"/>
                  </a:cubicBezTo>
                  <a:cubicBezTo>
                    <a:pt x="1211" y="1434"/>
                    <a:pt x="1206" y="1416"/>
                    <a:pt x="1201" y="1400"/>
                  </a:cubicBezTo>
                  <a:close/>
                  <a:moveTo>
                    <a:pt x="2339" y="380"/>
                  </a:moveTo>
                  <a:cubicBezTo>
                    <a:pt x="2344" y="390"/>
                    <a:pt x="2349" y="399"/>
                    <a:pt x="2355" y="407"/>
                  </a:cubicBezTo>
                  <a:cubicBezTo>
                    <a:pt x="2358" y="411"/>
                    <a:pt x="2372" y="435"/>
                    <a:pt x="2372" y="425"/>
                  </a:cubicBezTo>
                  <a:cubicBezTo>
                    <a:pt x="2372" y="414"/>
                    <a:pt x="2369" y="401"/>
                    <a:pt x="2366" y="390"/>
                  </a:cubicBezTo>
                  <a:cubicBezTo>
                    <a:pt x="2363" y="372"/>
                    <a:pt x="2358" y="355"/>
                    <a:pt x="2353" y="338"/>
                  </a:cubicBezTo>
                  <a:cubicBezTo>
                    <a:pt x="2348" y="324"/>
                    <a:pt x="2343" y="300"/>
                    <a:pt x="2329" y="296"/>
                  </a:cubicBezTo>
                  <a:cubicBezTo>
                    <a:pt x="2325" y="294"/>
                    <a:pt x="2320" y="295"/>
                    <a:pt x="2317" y="300"/>
                  </a:cubicBezTo>
                  <a:cubicBezTo>
                    <a:pt x="2313" y="305"/>
                    <a:pt x="2313" y="314"/>
                    <a:pt x="2315" y="320"/>
                  </a:cubicBezTo>
                  <a:cubicBezTo>
                    <a:pt x="2321" y="342"/>
                    <a:pt x="2329" y="362"/>
                    <a:pt x="2339" y="380"/>
                  </a:cubicBezTo>
                  <a:close/>
                  <a:moveTo>
                    <a:pt x="2378" y="425"/>
                  </a:moveTo>
                  <a:cubicBezTo>
                    <a:pt x="2381" y="429"/>
                    <a:pt x="2391" y="413"/>
                    <a:pt x="2396" y="406"/>
                  </a:cubicBezTo>
                  <a:cubicBezTo>
                    <a:pt x="2402" y="398"/>
                    <a:pt x="2408" y="390"/>
                    <a:pt x="2413" y="382"/>
                  </a:cubicBezTo>
                  <a:cubicBezTo>
                    <a:pt x="2420" y="370"/>
                    <a:pt x="2426" y="358"/>
                    <a:pt x="2432" y="346"/>
                  </a:cubicBezTo>
                  <a:cubicBezTo>
                    <a:pt x="2437" y="333"/>
                    <a:pt x="2443" y="321"/>
                    <a:pt x="2441" y="306"/>
                  </a:cubicBezTo>
                  <a:cubicBezTo>
                    <a:pt x="2441" y="303"/>
                    <a:pt x="2440" y="300"/>
                    <a:pt x="2439" y="298"/>
                  </a:cubicBezTo>
                  <a:cubicBezTo>
                    <a:pt x="2436" y="295"/>
                    <a:pt x="2433" y="295"/>
                    <a:pt x="2430" y="295"/>
                  </a:cubicBezTo>
                  <a:cubicBezTo>
                    <a:pt x="2423" y="297"/>
                    <a:pt x="2419" y="303"/>
                    <a:pt x="2415" y="310"/>
                  </a:cubicBezTo>
                  <a:cubicBezTo>
                    <a:pt x="2410" y="318"/>
                    <a:pt x="2405" y="325"/>
                    <a:pt x="2402" y="334"/>
                  </a:cubicBezTo>
                  <a:cubicBezTo>
                    <a:pt x="2396" y="349"/>
                    <a:pt x="2392" y="364"/>
                    <a:pt x="2387" y="379"/>
                  </a:cubicBezTo>
                  <a:cubicBezTo>
                    <a:pt x="2383" y="394"/>
                    <a:pt x="2374" y="420"/>
                    <a:pt x="2378" y="425"/>
                  </a:cubicBezTo>
                  <a:close/>
                  <a:moveTo>
                    <a:pt x="3481" y="1357"/>
                  </a:moveTo>
                  <a:cubicBezTo>
                    <a:pt x="3477" y="1355"/>
                    <a:pt x="3472" y="1357"/>
                    <a:pt x="3469" y="1361"/>
                  </a:cubicBezTo>
                  <a:cubicBezTo>
                    <a:pt x="3465" y="1366"/>
                    <a:pt x="3465" y="1375"/>
                    <a:pt x="3467" y="1382"/>
                  </a:cubicBezTo>
                  <a:cubicBezTo>
                    <a:pt x="3473" y="1403"/>
                    <a:pt x="3481" y="1423"/>
                    <a:pt x="3491" y="1442"/>
                  </a:cubicBezTo>
                  <a:cubicBezTo>
                    <a:pt x="3496" y="1451"/>
                    <a:pt x="3501" y="1460"/>
                    <a:pt x="3507" y="1468"/>
                  </a:cubicBezTo>
                  <a:cubicBezTo>
                    <a:pt x="3510" y="1473"/>
                    <a:pt x="3524" y="1497"/>
                    <a:pt x="3524" y="1487"/>
                  </a:cubicBezTo>
                  <a:cubicBezTo>
                    <a:pt x="3524" y="1475"/>
                    <a:pt x="3521" y="1462"/>
                    <a:pt x="3518" y="1451"/>
                  </a:cubicBezTo>
                  <a:cubicBezTo>
                    <a:pt x="3515" y="1434"/>
                    <a:pt x="3510" y="1416"/>
                    <a:pt x="3505" y="1400"/>
                  </a:cubicBezTo>
                  <a:cubicBezTo>
                    <a:pt x="3500" y="1385"/>
                    <a:pt x="3495" y="1362"/>
                    <a:pt x="3481" y="1357"/>
                  </a:cubicBezTo>
                  <a:close/>
                  <a:moveTo>
                    <a:pt x="1226" y="1486"/>
                  </a:moveTo>
                  <a:cubicBezTo>
                    <a:pt x="1229" y="1490"/>
                    <a:pt x="1239" y="1475"/>
                    <a:pt x="1244" y="1467"/>
                  </a:cubicBezTo>
                  <a:cubicBezTo>
                    <a:pt x="1250" y="1460"/>
                    <a:pt x="1256" y="1451"/>
                    <a:pt x="1261" y="1443"/>
                  </a:cubicBezTo>
                  <a:cubicBezTo>
                    <a:pt x="1268" y="1432"/>
                    <a:pt x="1274" y="1420"/>
                    <a:pt x="1280" y="1407"/>
                  </a:cubicBezTo>
                  <a:cubicBezTo>
                    <a:pt x="1285" y="1395"/>
                    <a:pt x="1291" y="1382"/>
                    <a:pt x="1289" y="1367"/>
                  </a:cubicBezTo>
                  <a:cubicBezTo>
                    <a:pt x="1289" y="1364"/>
                    <a:pt x="1288" y="1361"/>
                    <a:pt x="1287" y="1359"/>
                  </a:cubicBezTo>
                  <a:cubicBezTo>
                    <a:pt x="1284" y="1356"/>
                    <a:pt x="1281" y="1356"/>
                    <a:pt x="1278" y="1357"/>
                  </a:cubicBezTo>
                  <a:cubicBezTo>
                    <a:pt x="1271" y="1359"/>
                    <a:pt x="1267" y="1365"/>
                    <a:pt x="1263" y="1371"/>
                  </a:cubicBezTo>
                  <a:cubicBezTo>
                    <a:pt x="1258" y="1379"/>
                    <a:pt x="1253" y="1387"/>
                    <a:pt x="1250" y="1396"/>
                  </a:cubicBezTo>
                  <a:cubicBezTo>
                    <a:pt x="1244" y="1410"/>
                    <a:pt x="1240" y="1425"/>
                    <a:pt x="1235" y="1441"/>
                  </a:cubicBezTo>
                  <a:cubicBezTo>
                    <a:pt x="1231" y="1455"/>
                    <a:pt x="1222" y="1482"/>
                    <a:pt x="1226" y="1486"/>
                  </a:cubicBezTo>
                  <a:close/>
                  <a:moveTo>
                    <a:pt x="3459" y="763"/>
                  </a:moveTo>
                  <a:cubicBezTo>
                    <a:pt x="3470" y="793"/>
                    <a:pt x="3490" y="812"/>
                    <a:pt x="3510" y="829"/>
                  </a:cubicBezTo>
                  <a:cubicBezTo>
                    <a:pt x="3512" y="831"/>
                    <a:pt x="3514" y="832"/>
                    <a:pt x="3516" y="833"/>
                  </a:cubicBezTo>
                  <a:cubicBezTo>
                    <a:pt x="3517" y="833"/>
                    <a:pt x="3518" y="833"/>
                    <a:pt x="3518" y="833"/>
                  </a:cubicBezTo>
                  <a:cubicBezTo>
                    <a:pt x="3520" y="833"/>
                    <a:pt x="3521" y="832"/>
                    <a:pt x="3522" y="831"/>
                  </a:cubicBezTo>
                  <a:cubicBezTo>
                    <a:pt x="3526" y="826"/>
                    <a:pt x="3520" y="813"/>
                    <a:pt x="3519" y="808"/>
                  </a:cubicBezTo>
                  <a:cubicBezTo>
                    <a:pt x="3515" y="800"/>
                    <a:pt x="3511" y="792"/>
                    <a:pt x="3507" y="784"/>
                  </a:cubicBezTo>
                  <a:cubicBezTo>
                    <a:pt x="3501" y="771"/>
                    <a:pt x="3494" y="757"/>
                    <a:pt x="3485" y="746"/>
                  </a:cubicBezTo>
                  <a:cubicBezTo>
                    <a:pt x="3482" y="741"/>
                    <a:pt x="3478" y="736"/>
                    <a:pt x="3473" y="734"/>
                  </a:cubicBezTo>
                  <a:cubicBezTo>
                    <a:pt x="3468" y="733"/>
                    <a:pt x="3462" y="734"/>
                    <a:pt x="3459" y="740"/>
                  </a:cubicBezTo>
                  <a:cubicBezTo>
                    <a:pt x="3457" y="743"/>
                    <a:pt x="3456" y="747"/>
                    <a:pt x="3457" y="751"/>
                  </a:cubicBezTo>
                  <a:cubicBezTo>
                    <a:pt x="3457" y="756"/>
                    <a:pt x="3458" y="759"/>
                    <a:pt x="3459" y="763"/>
                  </a:cubicBezTo>
                  <a:close/>
                  <a:moveTo>
                    <a:pt x="3507" y="57"/>
                  </a:moveTo>
                  <a:cubicBezTo>
                    <a:pt x="3510" y="61"/>
                    <a:pt x="3524" y="86"/>
                    <a:pt x="3524" y="75"/>
                  </a:cubicBezTo>
                  <a:cubicBezTo>
                    <a:pt x="3524" y="64"/>
                    <a:pt x="3521" y="51"/>
                    <a:pt x="3518" y="40"/>
                  </a:cubicBezTo>
                  <a:cubicBezTo>
                    <a:pt x="3515" y="26"/>
                    <a:pt x="3512" y="13"/>
                    <a:pt x="3508" y="0"/>
                  </a:cubicBezTo>
                  <a:cubicBezTo>
                    <a:pt x="3477" y="0"/>
                    <a:pt x="3477" y="0"/>
                    <a:pt x="3477" y="0"/>
                  </a:cubicBezTo>
                  <a:cubicBezTo>
                    <a:pt x="3481" y="11"/>
                    <a:pt x="3486" y="21"/>
                    <a:pt x="3491" y="31"/>
                  </a:cubicBezTo>
                  <a:cubicBezTo>
                    <a:pt x="3496" y="40"/>
                    <a:pt x="3501" y="49"/>
                    <a:pt x="3507" y="57"/>
                  </a:cubicBezTo>
                  <a:close/>
                  <a:moveTo>
                    <a:pt x="2378" y="1133"/>
                  </a:moveTo>
                  <a:cubicBezTo>
                    <a:pt x="2381" y="1137"/>
                    <a:pt x="2391" y="1122"/>
                    <a:pt x="2396" y="1115"/>
                  </a:cubicBezTo>
                  <a:cubicBezTo>
                    <a:pt x="2402" y="1107"/>
                    <a:pt x="2408" y="1099"/>
                    <a:pt x="2413" y="1090"/>
                  </a:cubicBezTo>
                  <a:cubicBezTo>
                    <a:pt x="2420" y="1079"/>
                    <a:pt x="2426" y="1067"/>
                    <a:pt x="2432" y="1054"/>
                  </a:cubicBezTo>
                  <a:cubicBezTo>
                    <a:pt x="2437" y="1042"/>
                    <a:pt x="2443" y="1029"/>
                    <a:pt x="2441" y="1015"/>
                  </a:cubicBezTo>
                  <a:cubicBezTo>
                    <a:pt x="2441" y="1011"/>
                    <a:pt x="2440" y="1008"/>
                    <a:pt x="2439" y="1006"/>
                  </a:cubicBezTo>
                  <a:cubicBezTo>
                    <a:pt x="2436" y="1003"/>
                    <a:pt x="2433" y="1003"/>
                    <a:pt x="2430" y="1004"/>
                  </a:cubicBezTo>
                  <a:cubicBezTo>
                    <a:pt x="2423" y="1006"/>
                    <a:pt x="2419" y="1012"/>
                    <a:pt x="2415" y="1019"/>
                  </a:cubicBezTo>
                  <a:cubicBezTo>
                    <a:pt x="2410" y="1026"/>
                    <a:pt x="2405" y="1034"/>
                    <a:pt x="2402" y="1043"/>
                  </a:cubicBezTo>
                  <a:cubicBezTo>
                    <a:pt x="2396" y="1058"/>
                    <a:pt x="2392" y="1073"/>
                    <a:pt x="2387" y="1088"/>
                  </a:cubicBezTo>
                  <a:cubicBezTo>
                    <a:pt x="2383" y="1103"/>
                    <a:pt x="2374" y="1129"/>
                    <a:pt x="2378" y="1133"/>
                  </a:cubicBezTo>
                  <a:close/>
                  <a:moveTo>
                    <a:pt x="3481" y="651"/>
                  </a:moveTo>
                  <a:cubicBezTo>
                    <a:pt x="3477" y="650"/>
                    <a:pt x="3472" y="651"/>
                    <a:pt x="3469" y="655"/>
                  </a:cubicBezTo>
                  <a:cubicBezTo>
                    <a:pt x="3465" y="661"/>
                    <a:pt x="3465" y="669"/>
                    <a:pt x="3467" y="676"/>
                  </a:cubicBezTo>
                  <a:cubicBezTo>
                    <a:pt x="3473" y="697"/>
                    <a:pt x="3481" y="718"/>
                    <a:pt x="3491" y="736"/>
                  </a:cubicBezTo>
                  <a:cubicBezTo>
                    <a:pt x="3496" y="745"/>
                    <a:pt x="3501" y="754"/>
                    <a:pt x="3507" y="763"/>
                  </a:cubicBezTo>
                  <a:cubicBezTo>
                    <a:pt x="3510" y="767"/>
                    <a:pt x="3524" y="791"/>
                    <a:pt x="3524" y="781"/>
                  </a:cubicBezTo>
                  <a:cubicBezTo>
                    <a:pt x="3524" y="769"/>
                    <a:pt x="3521" y="757"/>
                    <a:pt x="3518" y="745"/>
                  </a:cubicBezTo>
                  <a:cubicBezTo>
                    <a:pt x="3515" y="728"/>
                    <a:pt x="3510" y="711"/>
                    <a:pt x="3505" y="694"/>
                  </a:cubicBezTo>
                  <a:cubicBezTo>
                    <a:pt x="3500" y="680"/>
                    <a:pt x="3495" y="656"/>
                    <a:pt x="3481" y="651"/>
                  </a:cubicBezTo>
                  <a:close/>
                  <a:moveTo>
                    <a:pt x="3459" y="58"/>
                  </a:moveTo>
                  <a:cubicBezTo>
                    <a:pt x="3470" y="87"/>
                    <a:pt x="3490" y="107"/>
                    <a:pt x="3510" y="124"/>
                  </a:cubicBezTo>
                  <a:cubicBezTo>
                    <a:pt x="3512" y="125"/>
                    <a:pt x="3514" y="127"/>
                    <a:pt x="3516" y="127"/>
                  </a:cubicBezTo>
                  <a:cubicBezTo>
                    <a:pt x="3517" y="128"/>
                    <a:pt x="3518" y="128"/>
                    <a:pt x="3518" y="128"/>
                  </a:cubicBezTo>
                  <a:cubicBezTo>
                    <a:pt x="3520" y="127"/>
                    <a:pt x="3521" y="127"/>
                    <a:pt x="3522" y="125"/>
                  </a:cubicBezTo>
                  <a:cubicBezTo>
                    <a:pt x="3526" y="121"/>
                    <a:pt x="3520" y="107"/>
                    <a:pt x="3519" y="102"/>
                  </a:cubicBezTo>
                  <a:cubicBezTo>
                    <a:pt x="3515" y="94"/>
                    <a:pt x="3511" y="86"/>
                    <a:pt x="3507" y="78"/>
                  </a:cubicBezTo>
                  <a:cubicBezTo>
                    <a:pt x="3501" y="65"/>
                    <a:pt x="3494" y="52"/>
                    <a:pt x="3485" y="40"/>
                  </a:cubicBezTo>
                  <a:cubicBezTo>
                    <a:pt x="3482" y="35"/>
                    <a:pt x="3478" y="31"/>
                    <a:pt x="3473" y="29"/>
                  </a:cubicBezTo>
                  <a:cubicBezTo>
                    <a:pt x="3468" y="27"/>
                    <a:pt x="3462" y="29"/>
                    <a:pt x="3459" y="34"/>
                  </a:cubicBezTo>
                  <a:cubicBezTo>
                    <a:pt x="3457" y="37"/>
                    <a:pt x="3456" y="42"/>
                    <a:pt x="3457" y="46"/>
                  </a:cubicBezTo>
                  <a:cubicBezTo>
                    <a:pt x="3457" y="50"/>
                    <a:pt x="3458" y="54"/>
                    <a:pt x="3459" y="58"/>
                  </a:cubicBezTo>
                  <a:close/>
                  <a:moveTo>
                    <a:pt x="2381" y="932"/>
                  </a:moveTo>
                  <a:cubicBezTo>
                    <a:pt x="2376" y="929"/>
                    <a:pt x="2369" y="931"/>
                    <a:pt x="2365" y="937"/>
                  </a:cubicBezTo>
                  <a:cubicBezTo>
                    <a:pt x="2361" y="942"/>
                    <a:pt x="2359" y="949"/>
                    <a:pt x="2358" y="956"/>
                  </a:cubicBezTo>
                  <a:cubicBezTo>
                    <a:pt x="2359" y="981"/>
                    <a:pt x="2362" y="1006"/>
                    <a:pt x="2365" y="1031"/>
                  </a:cubicBezTo>
                  <a:cubicBezTo>
                    <a:pt x="2367" y="1041"/>
                    <a:pt x="2368" y="1051"/>
                    <a:pt x="2370" y="1061"/>
                  </a:cubicBezTo>
                  <a:cubicBezTo>
                    <a:pt x="2371" y="1064"/>
                    <a:pt x="2374" y="1082"/>
                    <a:pt x="2378" y="1074"/>
                  </a:cubicBezTo>
                  <a:cubicBezTo>
                    <a:pt x="2380" y="1069"/>
                    <a:pt x="2381" y="1063"/>
                    <a:pt x="2382" y="1058"/>
                  </a:cubicBezTo>
                  <a:cubicBezTo>
                    <a:pt x="2384" y="1048"/>
                    <a:pt x="2385" y="1038"/>
                    <a:pt x="2386" y="1028"/>
                  </a:cubicBezTo>
                  <a:cubicBezTo>
                    <a:pt x="2389" y="1011"/>
                    <a:pt x="2390" y="994"/>
                    <a:pt x="2391" y="977"/>
                  </a:cubicBezTo>
                  <a:cubicBezTo>
                    <a:pt x="2392" y="963"/>
                    <a:pt x="2393" y="940"/>
                    <a:pt x="2381" y="932"/>
                  </a:cubicBezTo>
                  <a:close/>
                  <a:moveTo>
                    <a:pt x="2307" y="1116"/>
                  </a:moveTo>
                  <a:cubicBezTo>
                    <a:pt x="2318" y="1145"/>
                    <a:pt x="2338" y="1165"/>
                    <a:pt x="2358" y="1182"/>
                  </a:cubicBezTo>
                  <a:cubicBezTo>
                    <a:pt x="2360" y="1184"/>
                    <a:pt x="2362" y="1185"/>
                    <a:pt x="2364" y="1186"/>
                  </a:cubicBezTo>
                  <a:cubicBezTo>
                    <a:pt x="2365" y="1186"/>
                    <a:pt x="2366" y="1186"/>
                    <a:pt x="2366" y="1186"/>
                  </a:cubicBezTo>
                  <a:cubicBezTo>
                    <a:pt x="2368" y="1186"/>
                    <a:pt x="2369" y="1185"/>
                    <a:pt x="2370" y="1184"/>
                  </a:cubicBezTo>
                  <a:cubicBezTo>
                    <a:pt x="2374" y="1179"/>
                    <a:pt x="2368" y="1166"/>
                    <a:pt x="2367" y="1161"/>
                  </a:cubicBezTo>
                  <a:cubicBezTo>
                    <a:pt x="2363" y="1152"/>
                    <a:pt x="2359" y="1145"/>
                    <a:pt x="2355" y="1137"/>
                  </a:cubicBezTo>
                  <a:cubicBezTo>
                    <a:pt x="2349" y="1123"/>
                    <a:pt x="2342" y="1110"/>
                    <a:pt x="2333" y="1098"/>
                  </a:cubicBezTo>
                  <a:cubicBezTo>
                    <a:pt x="2330" y="1093"/>
                    <a:pt x="2326" y="1089"/>
                    <a:pt x="2321" y="1087"/>
                  </a:cubicBezTo>
                  <a:cubicBezTo>
                    <a:pt x="2316" y="1085"/>
                    <a:pt x="2310" y="1087"/>
                    <a:pt x="2307" y="1092"/>
                  </a:cubicBezTo>
                  <a:cubicBezTo>
                    <a:pt x="2305" y="1096"/>
                    <a:pt x="2304" y="1100"/>
                    <a:pt x="2305" y="1104"/>
                  </a:cubicBezTo>
                  <a:cubicBezTo>
                    <a:pt x="2305" y="1108"/>
                    <a:pt x="2306" y="1112"/>
                    <a:pt x="2307" y="1116"/>
                  </a:cubicBezTo>
                  <a:close/>
                  <a:moveTo>
                    <a:pt x="1226" y="75"/>
                  </a:moveTo>
                  <a:cubicBezTo>
                    <a:pt x="1229" y="79"/>
                    <a:pt x="1239" y="63"/>
                    <a:pt x="1244" y="56"/>
                  </a:cubicBezTo>
                  <a:cubicBezTo>
                    <a:pt x="1250" y="48"/>
                    <a:pt x="1256" y="40"/>
                    <a:pt x="1261" y="32"/>
                  </a:cubicBezTo>
                  <a:cubicBezTo>
                    <a:pt x="1267" y="22"/>
                    <a:pt x="1273" y="11"/>
                    <a:pt x="1278" y="0"/>
                  </a:cubicBezTo>
                  <a:cubicBezTo>
                    <a:pt x="1244" y="0"/>
                    <a:pt x="1244" y="0"/>
                    <a:pt x="1244" y="0"/>
                  </a:cubicBezTo>
                  <a:cubicBezTo>
                    <a:pt x="1241" y="10"/>
                    <a:pt x="1238" y="20"/>
                    <a:pt x="1235" y="29"/>
                  </a:cubicBezTo>
                  <a:cubicBezTo>
                    <a:pt x="1231" y="44"/>
                    <a:pt x="1222" y="71"/>
                    <a:pt x="1226" y="75"/>
                  </a:cubicBezTo>
                  <a:close/>
                  <a:moveTo>
                    <a:pt x="1229" y="1285"/>
                  </a:moveTo>
                  <a:cubicBezTo>
                    <a:pt x="1224" y="1282"/>
                    <a:pt x="1217" y="1284"/>
                    <a:pt x="1213" y="1289"/>
                  </a:cubicBezTo>
                  <a:cubicBezTo>
                    <a:pt x="1209" y="1294"/>
                    <a:pt x="1207" y="1302"/>
                    <a:pt x="1206" y="1309"/>
                  </a:cubicBezTo>
                  <a:cubicBezTo>
                    <a:pt x="1207" y="1334"/>
                    <a:pt x="1210" y="1359"/>
                    <a:pt x="1213" y="1384"/>
                  </a:cubicBezTo>
                  <a:cubicBezTo>
                    <a:pt x="1215" y="1394"/>
                    <a:pt x="1216" y="1404"/>
                    <a:pt x="1218" y="1413"/>
                  </a:cubicBezTo>
                  <a:cubicBezTo>
                    <a:pt x="1219" y="1416"/>
                    <a:pt x="1222" y="1435"/>
                    <a:pt x="1226" y="1427"/>
                  </a:cubicBezTo>
                  <a:cubicBezTo>
                    <a:pt x="1228" y="1422"/>
                    <a:pt x="1229" y="1416"/>
                    <a:pt x="1230" y="1411"/>
                  </a:cubicBezTo>
                  <a:cubicBezTo>
                    <a:pt x="1232" y="1401"/>
                    <a:pt x="1233" y="1391"/>
                    <a:pt x="1234" y="1381"/>
                  </a:cubicBezTo>
                  <a:cubicBezTo>
                    <a:pt x="1237" y="1364"/>
                    <a:pt x="1238" y="1347"/>
                    <a:pt x="1239" y="1330"/>
                  </a:cubicBezTo>
                  <a:cubicBezTo>
                    <a:pt x="1240" y="1315"/>
                    <a:pt x="1241" y="1293"/>
                    <a:pt x="1229" y="1285"/>
                  </a:cubicBezTo>
                  <a:close/>
                  <a:moveTo>
                    <a:pt x="2307" y="408"/>
                  </a:moveTo>
                  <a:cubicBezTo>
                    <a:pt x="2318" y="437"/>
                    <a:pt x="2338" y="457"/>
                    <a:pt x="2358" y="474"/>
                  </a:cubicBezTo>
                  <a:cubicBezTo>
                    <a:pt x="2360" y="475"/>
                    <a:pt x="2362" y="477"/>
                    <a:pt x="2364" y="477"/>
                  </a:cubicBezTo>
                  <a:cubicBezTo>
                    <a:pt x="2365" y="478"/>
                    <a:pt x="2366" y="478"/>
                    <a:pt x="2366" y="477"/>
                  </a:cubicBezTo>
                  <a:cubicBezTo>
                    <a:pt x="2368" y="477"/>
                    <a:pt x="2369" y="477"/>
                    <a:pt x="2370" y="475"/>
                  </a:cubicBezTo>
                  <a:cubicBezTo>
                    <a:pt x="2374" y="470"/>
                    <a:pt x="2368" y="457"/>
                    <a:pt x="2367" y="452"/>
                  </a:cubicBezTo>
                  <a:cubicBezTo>
                    <a:pt x="2363" y="444"/>
                    <a:pt x="2359" y="436"/>
                    <a:pt x="2355" y="428"/>
                  </a:cubicBezTo>
                  <a:cubicBezTo>
                    <a:pt x="2349" y="415"/>
                    <a:pt x="2342" y="402"/>
                    <a:pt x="2333" y="390"/>
                  </a:cubicBezTo>
                  <a:cubicBezTo>
                    <a:pt x="2330" y="385"/>
                    <a:pt x="2326" y="380"/>
                    <a:pt x="2321" y="379"/>
                  </a:cubicBezTo>
                  <a:cubicBezTo>
                    <a:pt x="2316" y="377"/>
                    <a:pt x="2310" y="379"/>
                    <a:pt x="2307" y="384"/>
                  </a:cubicBezTo>
                  <a:cubicBezTo>
                    <a:pt x="2305" y="387"/>
                    <a:pt x="2304" y="392"/>
                    <a:pt x="2305" y="396"/>
                  </a:cubicBezTo>
                  <a:cubicBezTo>
                    <a:pt x="2305" y="400"/>
                    <a:pt x="2306" y="404"/>
                    <a:pt x="2307" y="408"/>
                  </a:cubicBezTo>
                  <a:close/>
                  <a:moveTo>
                    <a:pt x="2370" y="352"/>
                  </a:moveTo>
                  <a:cubicBezTo>
                    <a:pt x="2371" y="355"/>
                    <a:pt x="2374" y="374"/>
                    <a:pt x="2378" y="366"/>
                  </a:cubicBezTo>
                  <a:cubicBezTo>
                    <a:pt x="2380" y="361"/>
                    <a:pt x="2381" y="355"/>
                    <a:pt x="2382" y="350"/>
                  </a:cubicBezTo>
                  <a:cubicBezTo>
                    <a:pt x="2384" y="340"/>
                    <a:pt x="2385" y="329"/>
                    <a:pt x="2386" y="319"/>
                  </a:cubicBezTo>
                  <a:cubicBezTo>
                    <a:pt x="2389" y="302"/>
                    <a:pt x="2390" y="285"/>
                    <a:pt x="2391" y="268"/>
                  </a:cubicBezTo>
                  <a:cubicBezTo>
                    <a:pt x="2392" y="254"/>
                    <a:pt x="2393" y="231"/>
                    <a:pt x="2381" y="224"/>
                  </a:cubicBezTo>
                  <a:cubicBezTo>
                    <a:pt x="2376" y="221"/>
                    <a:pt x="2369" y="223"/>
                    <a:pt x="2365" y="228"/>
                  </a:cubicBezTo>
                  <a:cubicBezTo>
                    <a:pt x="2361" y="233"/>
                    <a:pt x="2359" y="240"/>
                    <a:pt x="2358" y="248"/>
                  </a:cubicBezTo>
                  <a:cubicBezTo>
                    <a:pt x="2359" y="273"/>
                    <a:pt x="2362" y="298"/>
                    <a:pt x="2365" y="323"/>
                  </a:cubicBezTo>
                  <a:cubicBezTo>
                    <a:pt x="2367" y="333"/>
                    <a:pt x="2368" y="342"/>
                    <a:pt x="2370" y="352"/>
                  </a:cubicBezTo>
                  <a:close/>
                  <a:moveTo>
                    <a:pt x="3" y="1116"/>
                  </a:moveTo>
                  <a:cubicBezTo>
                    <a:pt x="14" y="1145"/>
                    <a:pt x="34" y="1165"/>
                    <a:pt x="54" y="1182"/>
                  </a:cubicBezTo>
                  <a:cubicBezTo>
                    <a:pt x="56" y="1184"/>
                    <a:pt x="58" y="1185"/>
                    <a:pt x="60" y="1186"/>
                  </a:cubicBezTo>
                  <a:cubicBezTo>
                    <a:pt x="61" y="1186"/>
                    <a:pt x="62" y="1186"/>
                    <a:pt x="63" y="1186"/>
                  </a:cubicBezTo>
                  <a:cubicBezTo>
                    <a:pt x="64" y="1186"/>
                    <a:pt x="65" y="1185"/>
                    <a:pt x="66" y="1184"/>
                  </a:cubicBezTo>
                  <a:cubicBezTo>
                    <a:pt x="70" y="1179"/>
                    <a:pt x="64" y="1166"/>
                    <a:pt x="63" y="1161"/>
                  </a:cubicBezTo>
                  <a:cubicBezTo>
                    <a:pt x="59" y="1152"/>
                    <a:pt x="55" y="1145"/>
                    <a:pt x="51" y="1137"/>
                  </a:cubicBezTo>
                  <a:cubicBezTo>
                    <a:pt x="45" y="1123"/>
                    <a:pt x="38" y="1110"/>
                    <a:pt x="29" y="1098"/>
                  </a:cubicBezTo>
                  <a:cubicBezTo>
                    <a:pt x="26" y="1093"/>
                    <a:pt x="22" y="1089"/>
                    <a:pt x="17" y="1087"/>
                  </a:cubicBezTo>
                  <a:cubicBezTo>
                    <a:pt x="12" y="1085"/>
                    <a:pt x="6" y="1087"/>
                    <a:pt x="3" y="1092"/>
                  </a:cubicBezTo>
                  <a:cubicBezTo>
                    <a:pt x="1" y="1096"/>
                    <a:pt x="0" y="1100"/>
                    <a:pt x="1" y="1104"/>
                  </a:cubicBezTo>
                  <a:cubicBezTo>
                    <a:pt x="1" y="1108"/>
                    <a:pt x="2" y="1112"/>
                    <a:pt x="3" y="1116"/>
                  </a:cubicBezTo>
                  <a:close/>
                  <a:moveTo>
                    <a:pt x="2353" y="1047"/>
                  </a:moveTo>
                  <a:cubicBezTo>
                    <a:pt x="2348" y="1032"/>
                    <a:pt x="2343" y="1009"/>
                    <a:pt x="2329" y="1004"/>
                  </a:cubicBezTo>
                  <a:cubicBezTo>
                    <a:pt x="2325" y="1003"/>
                    <a:pt x="2320" y="1004"/>
                    <a:pt x="2317" y="1008"/>
                  </a:cubicBezTo>
                  <a:cubicBezTo>
                    <a:pt x="2313" y="1014"/>
                    <a:pt x="2313" y="1022"/>
                    <a:pt x="2315" y="1029"/>
                  </a:cubicBezTo>
                  <a:cubicBezTo>
                    <a:pt x="2321" y="1050"/>
                    <a:pt x="2329" y="1070"/>
                    <a:pt x="2339" y="1089"/>
                  </a:cubicBezTo>
                  <a:cubicBezTo>
                    <a:pt x="2344" y="1098"/>
                    <a:pt x="2349" y="1107"/>
                    <a:pt x="2355" y="1116"/>
                  </a:cubicBezTo>
                  <a:cubicBezTo>
                    <a:pt x="2358" y="1120"/>
                    <a:pt x="2372" y="1144"/>
                    <a:pt x="2372" y="1134"/>
                  </a:cubicBezTo>
                  <a:cubicBezTo>
                    <a:pt x="2372" y="1122"/>
                    <a:pt x="2369" y="1109"/>
                    <a:pt x="2366" y="1098"/>
                  </a:cubicBezTo>
                  <a:cubicBezTo>
                    <a:pt x="2363" y="1081"/>
                    <a:pt x="2358" y="1064"/>
                    <a:pt x="2353" y="1047"/>
                  </a:cubicBezTo>
                  <a:close/>
                  <a:moveTo>
                    <a:pt x="142" y="1091"/>
                  </a:moveTo>
                  <a:cubicBezTo>
                    <a:pt x="142" y="1090"/>
                    <a:pt x="141" y="1090"/>
                    <a:pt x="141" y="1090"/>
                  </a:cubicBezTo>
                  <a:cubicBezTo>
                    <a:pt x="139" y="1089"/>
                    <a:pt x="136" y="1089"/>
                    <a:pt x="133" y="1090"/>
                  </a:cubicBezTo>
                  <a:cubicBezTo>
                    <a:pt x="120" y="1095"/>
                    <a:pt x="109" y="1110"/>
                    <a:pt x="100" y="1123"/>
                  </a:cubicBezTo>
                  <a:cubicBezTo>
                    <a:pt x="89" y="1140"/>
                    <a:pt x="73" y="1176"/>
                    <a:pt x="76" y="1182"/>
                  </a:cubicBezTo>
                  <a:cubicBezTo>
                    <a:pt x="79" y="1189"/>
                    <a:pt x="117" y="1164"/>
                    <a:pt x="132" y="1143"/>
                  </a:cubicBezTo>
                  <a:cubicBezTo>
                    <a:pt x="140" y="1132"/>
                    <a:pt x="155" y="1111"/>
                    <a:pt x="146" y="1095"/>
                  </a:cubicBezTo>
                  <a:cubicBezTo>
                    <a:pt x="145" y="1093"/>
                    <a:pt x="144" y="1092"/>
                    <a:pt x="142" y="1091"/>
                  </a:cubicBezTo>
                  <a:close/>
                  <a:moveTo>
                    <a:pt x="3510" y="1535"/>
                  </a:moveTo>
                  <a:cubicBezTo>
                    <a:pt x="3512" y="1536"/>
                    <a:pt x="3514" y="1538"/>
                    <a:pt x="3516" y="1539"/>
                  </a:cubicBezTo>
                  <a:cubicBezTo>
                    <a:pt x="3517" y="1539"/>
                    <a:pt x="3518" y="1539"/>
                    <a:pt x="3518" y="1539"/>
                  </a:cubicBezTo>
                  <a:cubicBezTo>
                    <a:pt x="3520" y="1539"/>
                    <a:pt x="3521" y="1538"/>
                    <a:pt x="3522" y="1537"/>
                  </a:cubicBezTo>
                  <a:cubicBezTo>
                    <a:pt x="3526" y="1532"/>
                    <a:pt x="3520" y="1518"/>
                    <a:pt x="3519" y="1514"/>
                  </a:cubicBezTo>
                  <a:cubicBezTo>
                    <a:pt x="3515" y="1505"/>
                    <a:pt x="3511" y="1497"/>
                    <a:pt x="3507" y="1490"/>
                  </a:cubicBezTo>
                  <a:cubicBezTo>
                    <a:pt x="3501" y="1476"/>
                    <a:pt x="3494" y="1463"/>
                    <a:pt x="3485" y="1451"/>
                  </a:cubicBezTo>
                  <a:cubicBezTo>
                    <a:pt x="3482" y="1446"/>
                    <a:pt x="3478" y="1442"/>
                    <a:pt x="3473" y="1440"/>
                  </a:cubicBezTo>
                  <a:cubicBezTo>
                    <a:pt x="3468" y="1438"/>
                    <a:pt x="3462" y="1440"/>
                    <a:pt x="3459" y="1445"/>
                  </a:cubicBezTo>
                  <a:cubicBezTo>
                    <a:pt x="3457" y="1448"/>
                    <a:pt x="3456" y="1453"/>
                    <a:pt x="3457" y="1457"/>
                  </a:cubicBezTo>
                  <a:cubicBezTo>
                    <a:pt x="3457" y="1461"/>
                    <a:pt x="3458" y="1465"/>
                    <a:pt x="3459" y="1469"/>
                  </a:cubicBezTo>
                  <a:cubicBezTo>
                    <a:pt x="3470" y="1498"/>
                    <a:pt x="3490" y="1518"/>
                    <a:pt x="3510" y="1535"/>
                  </a:cubicBezTo>
                  <a:close/>
                  <a:moveTo>
                    <a:pt x="2446" y="382"/>
                  </a:moveTo>
                  <a:cubicBezTo>
                    <a:pt x="2446" y="382"/>
                    <a:pt x="2445" y="382"/>
                    <a:pt x="2445" y="381"/>
                  </a:cubicBezTo>
                  <a:cubicBezTo>
                    <a:pt x="2443" y="380"/>
                    <a:pt x="2440" y="380"/>
                    <a:pt x="2437" y="381"/>
                  </a:cubicBezTo>
                  <a:cubicBezTo>
                    <a:pt x="2424" y="387"/>
                    <a:pt x="2413" y="401"/>
                    <a:pt x="2404" y="415"/>
                  </a:cubicBezTo>
                  <a:cubicBezTo>
                    <a:pt x="2392" y="432"/>
                    <a:pt x="2377" y="468"/>
                    <a:pt x="2380" y="474"/>
                  </a:cubicBezTo>
                  <a:cubicBezTo>
                    <a:pt x="2383" y="480"/>
                    <a:pt x="2421" y="455"/>
                    <a:pt x="2436" y="435"/>
                  </a:cubicBezTo>
                  <a:cubicBezTo>
                    <a:pt x="2444" y="424"/>
                    <a:pt x="2459" y="402"/>
                    <a:pt x="2450" y="386"/>
                  </a:cubicBezTo>
                  <a:cubicBezTo>
                    <a:pt x="2449" y="385"/>
                    <a:pt x="2448" y="383"/>
                    <a:pt x="2446" y="382"/>
                  </a:cubicBezTo>
                  <a:close/>
                  <a:moveTo>
                    <a:pt x="3473" y="2146"/>
                  </a:moveTo>
                  <a:cubicBezTo>
                    <a:pt x="3468" y="2144"/>
                    <a:pt x="3462" y="2145"/>
                    <a:pt x="3459" y="2151"/>
                  </a:cubicBezTo>
                  <a:cubicBezTo>
                    <a:pt x="3458" y="2153"/>
                    <a:pt x="3457" y="2156"/>
                    <a:pt x="3457" y="2158"/>
                  </a:cubicBezTo>
                  <a:cubicBezTo>
                    <a:pt x="3487" y="2158"/>
                    <a:pt x="3487" y="2158"/>
                    <a:pt x="3487" y="2158"/>
                  </a:cubicBezTo>
                  <a:cubicBezTo>
                    <a:pt x="3486" y="2158"/>
                    <a:pt x="3486" y="2157"/>
                    <a:pt x="3485" y="2157"/>
                  </a:cubicBezTo>
                  <a:cubicBezTo>
                    <a:pt x="3482" y="2152"/>
                    <a:pt x="3478" y="2147"/>
                    <a:pt x="3473" y="2146"/>
                  </a:cubicBezTo>
                  <a:close/>
                  <a:moveTo>
                    <a:pt x="2446" y="1091"/>
                  </a:moveTo>
                  <a:cubicBezTo>
                    <a:pt x="2446" y="1090"/>
                    <a:pt x="2445" y="1090"/>
                    <a:pt x="2445" y="1090"/>
                  </a:cubicBezTo>
                  <a:cubicBezTo>
                    <a:pt x="2443" y="1089"/>
                    <a:pt x="2440" y="1089"/>
                    <a:pt x="2437" y="1090"/>
                  </a:cubicBezTo>
                  <a:cubicBezTo>
                    <a:pt x="2424" y="1095"/>
                    <a:pt x="2413" y="1110"/>
                    <a:pt x="2404" y="1123"/>
                  </a:cubicBezTo>
                  <a:cubicBezTo>
                    <a:pt x="2392" y="1140"/>
                    <a:pt x="2377" y="1176"/>
                    <a:pt x="2380" y="1182"/>
                  </a:cubicBezTo>
                  <a:cubicBezTo>
                    <a:pt x="2383" y="1189"/>
                    <a:pt x="2421" y="1164"/>
                    <a:pt x="2436" y="1143"/>
                  </a:cubicBezTo>
                  <a:cubicBezTo>
                    <a:pt x="2444" y="1132"/>
                    <a:pt x="2459" y="1111"/>
                    <a:pt x="2450" y="1095"/>
                  </a:cubicBezTo>
                  <a:cubicBezTo>
                    <a:pt x="2449" y="1093"/>
                    <a:pt x="2448" y="1092"/>
                    <a:pt x="2446" y="1091"/>
                  </a:cubicBezTo>
                  <a:close/>
                  <a:moveTo>
                    <a:pt x="3505" y="2105"/>
                  </a:moveTo>
                  <a:cubicBezTo>
                    <a:pt x="3500" y="2091"/>
                    <a:pt x="3495" y="2067"/>
                    <a:pt x="3481" y="2063"/>
                  </a:cubicBezTo>
                  <a:cubicBezTo>
                    <a:pt x="3477" y="2061"/>
                    <a:pt x="3472" y="2062"/>
                    <a:pt x="3469" y="2067"/>
                  </a:cubicBezTo>
                  <a:cubicBezTo>
                    <a:pt x="3465" y="2072"/>
                    <a:pt x="3465" y="2080"/>
                    <a:pt x="3467" y="2087"/>
                  </a:cubicBezTo>
                  <a:cubicBezTo>
                    <a:pt x="3473" y="2108"/>
                    <a:pt x="3481" y="2129"/>
                    <a:pt x="3491" y="2147"/>
                  </a:cubicBezTo>
                  <a:cubicBezTo>
                    <a:pt x="3493" y="2151"/>
                    <a:pt x="3495" y="2155"/>
                    <a:pt x="3497" y="2158"/>
                  </a:cubicBezTo>
                  <a:cubicBezTo>
                    <a:pt x="3519" y="2158"/>
                    <a:pt x="3519" y="2158"/>
                    <a:pt x="3519" y="2158"/>
                  </a:cubicBezTo>
                  <a:cubicBezTo>
                    <a:pt x="3518" y="2158"/>
                    <a:pt x="3518" y="2157"/>
                    <a:pt x="3518" y="2156"/>
                  </a:cubicBezTo>
                  <a:cubicBezTo>
                    <a:pt x="3515" y="2139"/>
                    <a:pt x="3510" y="2122"/>
                    <a:pt x="3505" y="2105"/>
                  </a:cubicBezTo>
                  <a:close/>
                  <a:moveTo>
                    <a:pt x="2378" y="1778"/>
                  </a:moveTo>
                  <a:cubicBezTo>
                    <a:pt x="2380" y="1773"/>
                    <a:pt x="2381" y="1767"/>
                    <a:pt x="2382" y="1762"/>
                  </a:cubicBezTo>
                  <a:cubicBezTo>
                    <a:pt x="2384" y="1752"/>
                    <a:pt x="2385" y="1742"/>
                    <a:pt x="2386" y="1731"/>
                  </a:cubicBezTo>
                  <a:cubicBezTo>
                    <a:pt x="2389" y="1715"/>
                    <a:pt x="2390" y="1698"/>
                    <a:pt x="2391" y="1680"/>
                  </a:cubicBezTo>
                  <a:cubicBezTo>
                    <a:pt x="2392" y="1666"/>
                    <a:pt x="2393" y="1643"/>
                    <a:pt x="2381" y="1636"/>
                  </a:cubicBezTo>
                  <a:cubicBezTo>
                    <a:pt x="2376" y="1633"/>
                    <a:pt x="2369" y="1635"/>
                    <a:pt x="2365" y="1640"/>
                  </a:cubicBezTo>
                  <a:cubicBezTo>
                    <a:pt x="2361" y="1645"/>
                    <a:pt x="2359" y="1653"/>
                    <a:pt x="2358" y="1660"/>
                  </a:cubicBezTo>
                  <a:cubicBezTo>
                    <a:pt x="2359" y="1685"/>
                    <a:pt x="2362" y="1710"/>
                    <a:pt x="2365" y="1735"/>
                  </a:cubicBezTo>
                  <a:cubicBezTo>
                    <a:pt x="2367" y="1745"/>
                    <a:pt x="2368" y="1755"/>
                    <a:pt x="2370" y="1764"/>
                  </a:cubicBezTo>
                  <a:cubicBezTo>
                    <a:pt x="2371" y="1767"/>
                    <a:pt x="2374" y="1786"/>
                    <a:pt x="2378" y="1778"/>
                  </a:cubicBezTo>
                  <a:close/>
                  <a:moveTo>
                    <a:pt x="2446" y="1794"/>
                  </a:moveTo>
                  <a:cubicBezTo>
                    <a:pt x="2446" y="1794"/>
                    <a:pt x="2445" y="1794"/>
                    <a:pt x="2445" y="1794"/>
                  </a:cubicBezTo>
                  <a:cubicBezTo>
                    <a:pt x="2443" y="1792"/>
                    <a:pt x="2440" y="1793"/>
                    <a:pt x="2437" y="1794"/>
                  </a:cubicBezTo>
                  <a:cubicBezTo>
                    <a:pt x="2424" y="1799"/>
                    <a:pt x="2413" y="1813"/>
                    <a:pt x="2404" y="1827"/>
                  </a:cubicBezTo>
                  <a:cubicBezTo>
                    <a:pt x="2392" y="1844"/>
                    <a:pt x="2377" y="1880"/>
                    <a:pt x="2380" y="1886"/>
                  </a:cubicBezTo>
                  <a:cubicBezTo>
                    <a:pt x="2383" y="1892"/>
                    <a:pt x="2421" y="1868"/>
                    <a:pt x="2436" y="1847"/>
                  </a:cubicBezTo>
                  <a:cubicBezTo>
                    <a:pt x="2444" y="1836"/>
                    <a:pt x="2459" y="1814"/>
                    <a:pt x="2450" y="1799"/>
                  </a:cubicBezTo>
                  <a:cubicBezTo>
                    <a:pt x="2449" y="1797"/>
                    <a:pt x="2448" y="1795"/>
                    <a:pt x="2446" y="1794"/>
                  </a:cubicBezTo>
                  <a:close/>
                  <a:moveTo>
                    <a:pt x="2396" y="1818"/>
                  </a:moveTo>
                  <a:cubicBezTo>
                    <a:pt x="2402" y="1810"/>
                    <a:pt x="2408" y="1802"/>
                    <a:pt x="2413" y="1794"/>
                  </a:cubicBezTo>
                  <a:cubicBezTo>
                    <a:pt x="2420" y="1782"/>
                    <a:pt x="2426" y="1770"/>
                    <a:pt x="2432" y="1758"/>
                  </a:cubicBezTo>
                  <a:cubicBezTo>
                    <a:pt x="2437" y="1745"/>
                    <a:pt x="2443" y="1733"/>
                    <a:pt x="2441" y="1718"/>
                  </a:cubicBezTo>
                  <a:cubicBezTo>
                    <a:pt x="2441" y="1715"/>
                    <a:pt x="2440" y="1712"/>
                    <a:pt x="2439" y="1710"/>
                  </a:cubicBezTo>
                  <a:cubicBezTo>
                    <a:pt x="2436" y="1707"/>
                    <a:pt x="2433" y="1707"/>
                    <a:pt x="2430" y="1708"/>
                  </a:cubicBezTo>
                  <a:cubicBezTo>
                    <a:pt x="2423" y="1710"/>
                    <a:pt x="2419" y="1716"/>
                    <a:pt x="2415" y="1722"/>
                  </a:cubicBezTo>
                  <a:cubicBezTo>
                    <a:pt x="2410" y="1730"/>
                    <a:pt x="2405" y="1738"/>
                    <a:pt x="2402" y="1746"/>
                  </a:cubicBezTo>
                  <a:cubicBezTo>
                    <a:pt x="2396" y="1761"/>
                    <a:pt x="2392" y="1776"/>
                    <a:pt x="2387" y="1792"/>
                  </a:cubicBezTo>
                  <a:cubicBezTo>
                    <a:pt x="2383" y="1806"/>
                    <a:pt x="2374" y="1833"/>
                    <a:pt x="2378" y="1837"/>
                  </a:cubicBezTo>
                  <a:cubicBezTo>
                    <a:pt x="2381" y="1841"/>
                    <a:pt x="2391" y="1826"/>
                    <a:pt x="2396" y="1818"/>
                  </a:cubicBezTo>
                  <a:close/>
                  <a:moveTo>
                    <a:pt x="3517" y="584"/>
                  </a:moveTo>
                  <a:cubicBezTo>
                    <a:pt x="3513" y="589"/>
                    <a:pt x="3511" y="596"/>
                    <a:pt x="3510" y="603"/>
                  </a:cubicBezTo>
                  <a:cubicBezTo>
                    <a:pt x="3511" y="629"/>
                    <a:pt x="3514" y="653"/>
                    <a:pt x="3517" y="678"/>
                  </a:cubicBezTo>
                  <a:cubicBezTo>
                    <a:pt x="3519" y="688"/>
                    <a:pt x="3520" y="698"/>
                    <a:pt x="3522" y="708"/>
                  </a:cubicBezTo>
                  <a:cubicBezTo>
                    <a:pt x="3523" y="711"/>
                    <a:pt x="3526" y="729"/>
                    <a:pt x="3530" y="721"/>
                  </a:cubicBezTo>
                  <a:cubicBezTo>
                    <a:pt x="3530" y="721"/>
                    <a:pt x="3530" y="720"/>
                    <a:pt x="3531" y="719"/>
                  </a:cubicBezTo>
                  <a:cubicBezTo>
                    <a:pt x="3531" y="579"/>
                    <a:pt x="3531" y="579"/>
                    <a:pt x="3531" y="579"/>
                  </a:cubicBezTo>
                  <a:cubicBezTo>
                    <a:pt x="3526" y="577"/>
                    <a:pt x="3521" y="579"/>
                    <a:pt x="3517" y="584"/>
                  </a:cubicBezTo>
                  <a:close/>
                  <a:moveTo>
                    <a:pt x="3517" y="1995"/>
                  </a:moveTo>
                  <a:cubicBezTo>
                    <a:pt x="3513" y="2000"/>
                    <a:pt x="3511" y="2007"/>
                    <a:pt x="3510" y="2015"/>
                  </a:cubicBezTo>
                  <a:cubicBezTo>
                    <a:pt x="3511" y="2040"/>
                    <a:pt x="3514" y="2065"/>
                    <a:pt x="3517" y="2089"/>
                  </a:cubicBezTo>
                  <a:cubicBezTo>
                    <a:pt x="3519" y="2099"/>
                    <a:pt x="3520" y="2109"/>
                    <a:pt x="3522" y="2119"/>
                  </a:cubicBezTo>
                  <a:cubicBezTo>
                    <a:pt x="3523" y="2122"/>
                    <a:pt x="3526" y="2140"/>
                    <a:pt x="3530" y="2132"/>
                  </a:cubicBezTo>
                  <a:cubicBezTo>
                    <a:pt x="3530" y="2132"/>
                    <a:pt x="3530" y="2131"/>
                    <a:pt x="3531" y="2131"/>
                  </a:cubicBezTo>
                  <a:cubicBezTo>
                    <a:pt x="3531" y="1990"/>
                    <a:pt x="3531" y="1990"/>
                    <a:pt x="3531" y="1990"/>
                  </a:cubicBezTo>
                  <a:cubicBezTo>
                    <a:pt x="3526" y="1988"/>
                    <a:pt x="3521" y="1991"/>
                    <a:pt x="3517" y="1995"/>
                  </a:cubicBezTo>
                  <a:close/>
                  <a:moveTo>
                    <a:pt x="3522" y="0"/>
                  </a:moveTo>
                  <a:cubicBezTo>
                    <a:pt x="3522" y="1"/>
                    <a:pt x="3522" y="2"/>
                    <a:pt x="3522" y="2"/>
                  </a:cubicBezTo>
                  <a:cubicBezTo>
                    <a:pt x="3523" y="5"/>
                    <a:pt x="3526" y="24"/>
                    <a:pt x="3530" y="16"/>
                  </a:cubicBezTo>
                  <a:cubicBezTo>
                    <a:pt x="3530" y="15"/>
                    <a:pt x="3530" y="14"/>
                    <a:pt x="3531" y="14"/>
                  </a:cubicBezTo>
                  <a:cubicBezTo>
                    <a:pt x="3531" y="0"/>
                    <a:pt x="3531" y="0"/>
                    <a:pt x="3531" y="0"/>
                  </a:cubicBezTo>
                  <a:lnTo>
                    <a:pt x="3522" y="0"/>
                  </a:lnTo>
                  <a:close/>
                  <a:moveTo>
                    <a:pt x="51" y="1840"/>
                  </a:moveTo>
                  <a:cubicBezTo>
                    <a:pt x="45" y="1827"/>
                    <a:pt x="38" y="1814"/>
                    <a:pt x="29" y="1802"/>
                  </a:cubicBezTo>
                  <a:cubicBezTo>
                    <a:pt x="26" y="1797"/>
                    <a:pt x="22" y="1793"/>
                    <a:pt x="17" y="1791"/>
                  </a:cubicBezTo>
                  <a:cubicBezTo>
                    <a:pt x="12" y="1789"/>
                    <a:pt x="6" y="1791"/>
                    <a:pt x="3" y="1796"/>
                  </a:cubicBezTo>
                  <a:cubicBezTo>
                    <a:pt x="1" y="1799"/>
                    <a:pt x="0" y="1804"/>
                    <a:pt x="1" y="1808"/>
                  </a:cubicBezTo>
                  <a:cubicBezTo>
                    <a:pt x="1" y="1812"/>
                    <a:pt x="2" y="1816"/>
                    <a:pt x="3" y="1820"/>
                  </a:cubicBezTo>
                  <a:cubicBezTo>
                    <a:pt x="14" y="1849"/>
                    <a:pt x="34" y="1869"/>
                    <a:pt x="54" y="1886"/>
                  </a:cubicBezTo>
                  <a:cubicBezTo>
                    <a:pt x="56" y="1887"/>
                    <a:pt x="58" y="1889"/>
                    <a:pt x="60" y="1889"/>
                  </a:cubicBezTo>
                  <a:cubicBezTo>
                    <a:pt x="61" y="1890"/>
                    <a:pt x="62" y="1890"/>
                    <a:pt x="63" y="1890"/>
                  </a:cubicBezTo>
                  <a:cubicBezTo>
                    <a:pt x="64" y="1889"/>
                    <a:pt x="65" y="1889"/>
                    <a:pt x="66" y="1888"/>
                  </a:cubicBezTo>
                  <a:cubicBezTo>
                    <a:pt x="70" y="1883"/>
                    <a:pt x="64" y="1869"/>
                    <a:pt x="63" y="1865"/>
                  </a:cubicBezTo>
                  <a:cubicBezTo>
                    <a:pt x="59" y="1856"/>
                    <a:pt x="55" y="1848"/>
                    <a:pt x="51" y="1840"/>
                  </a:cubicBezTo>
                  <a:close/>
                  <a:moveTo>
                    <a:pt x="3530" y="75"/>
                  </a:moveTo>
                  <a:cubicBezTo>
                    <a:pt x="3530" y="75"/>
                    <a:pt x="3530" y="75"/>
                    <a:pt x="3531" y="75"/>
                  </a:cubicBezTo>
                  <a:cubicBezTo>
                    <a:pt x="3531" y="59"/>
                    <a:pt x="3531" y="59"/>
                    <a:pt x="3531" y="59"/>
                  </a:cubicBezTo>
                  <a:cubicBezTo>
                    <a:pt x="3529" y="67"/>
                    <a:pt x="3528" y="73"/>
                    <a:pt x="3530" y="75"/>
                  </a:cubicBezTo>
                  <a:close/>
                  <a:moveTo>
                    <a:pt x="3530" y="1486"/>
                  </a:moveTo>
                  <a:cubicBezTo>
                    <a:pt x="3530" y="1486"/>
                    <a:pt x="3530" y="1486"/>
                    <a:pt x="3531" y="1487"/>
                  </a:cubicBezTo>
                  <a:cubicBezTo>
                    <a:pt x="3531" y="1470"/>
                    <a:pt x="3531" y="1470"/>
                    <a:pt x="3531" y="1470"/>
                  </a:cubicBezTo>
                  <a:cubicBezTo>
                    <a:pt x="3529" y="1478"/>
                    <a:pt x="3528" y="1484"/>
                    <a:pt x="3530" y="1486"/>
                  </a:cubicBezTo>
                  <a:close/>
                  <a:moveTo>
                    <a:pt x="3517" y="1289"/>
                  </a:moveTo>
                  <a:cubicBezTo>
                    <a:pt x="3513" y="1294"/>
                    <a:pt x="3511" y="1302"/>
                    <a:pt x="3510" y="1309"/>
                  </a:cubicBezTo>
                  <a:cubicBezTo>
                    <a:pt x="3511" y="1334"/>
                    <a:pt x="3514" y="1359"/>
                    <a:pt x="3517" y="1384"/>
                  </a:cubicBezTo>
                  <a:cubicBezTo>
                    <a:pt x="3519" y="1394"/>
                    <a:pt x="3520" y="1404"/>
                    <a:pt x="3522" y="1413"/>
                  </a:cubicBezTo>
                  <a:cubicBezTo>
                    <a:pt x="3523" y="1416"/>
                    <a:pt x="3526" y="1435"/>
                    <a:pt x="3530" y="1427"/>
                  </a:cubicBezTo>
                  <a:cubicBezTo>
                    <a:pt x="3530" y="1426"/>
                    <a:pt x="3530" y="1426"/>
                    <a:pt x="3531" y="1425"/>
                  </a:cubicBezTo>
                  <a:cubicBezTo>
                    <a:pt x="3531" y="1284"/>
                    <a:pt x="3531" y="1284"/>
                    <a:pt x="3531" y="1284"/>
                  </a:cubicBezTo>
                  <a:cubicBezTo>
                    <a:pt x="3526" y="1283"/>
                    <a:pt x="3521" y="1285"/>
                    <a:pt x="3517" y="1289"/>
                  </a:cubicBezTo>
                  <a:close/>
                  <a:moveTo>
                    <a:pt x="3530" y="780"/>
                  </a:moveTo>
                  <a:cubicBezTo>
                    <a:pt x="3530" y="781"/>
                    <a:pt x="3530" y="781"/>
                    <a:pt x="3531" y="781"/>
                  </a:cubicBezTo>
                  <a:cubicBezTo>
                    <a:pt x="3531" y="765"/>
                    <a:pt x="3531" y="765"/>
                    <a:pt x="3531" y="765"/>
                  </a:cubicBezTo>
                  <a:cubicBezTo>
                    <a:pt x="3529" y="772"/>
                    <a:pt x="3528" y="778"/>
                    <a:pt x="3530" y="780"/>
                  </a:cubicBezTo>
                  <a:close/>
                  <a:moveTo>
                    <a:pt x="2353" y="1751"/>
                  </a:moveTo>
                  <a:cubicBezTo>
                    <a:pt x="2348" y="1736"/>
                    <a:pt x="2343" y="1713"/>
                    <a:pt x="2329" y="1708"/>
                  </a:cubicBezTo>
                  <a:cubicBezTo>
                    <a:pt x="2325" y="1706"/>
                    <a:pt x="2320" y="1707"/>
                    <a:pt x="2317" y="1712"/>
                  </a:cubicBezTo>
                  <a:cubicBezTo>
                    <a:pt x="2313" y="1717"/>
                    <a:pt x="2313" y="1726"/>
                    <a:pt x="2315" y="1733"/>
                  </a:cubicBezTo>
                  <a:cubicBezTo>
                    <a:pt x="2321" y="1754"/>
                    <a:pt x="2329" y="1774"/>
                    <a:pt x="2339" y="1793"/>
                  </a:cubicBezTo>
                  <a:cubicBezTo>
                    <a:pt x="2344" y="1802"/>
                    <a:pt x="2349" y="1811"/>
                    <a:pt x="2355" y="1819"/>
                  </a:cubicBezTo>
                  <a:cubicBezTo>
                    <a:pt x="2358" y="1823"/>
                    <a:pt x="2372" y="1848"/>
                    <a:pt x="2372" y="1838"/>
                  </a:cubicBezTo>
                  <a:cubicBezTo>
                    <a:pt x="2372" y="1826"/>
                    <a:pt x="2369" y="1813"/>
                    <a:pt x="2366" y="1802"/>
                  </a:cubicBezTo>
                  <a:cubicBezTo>
                    <a:pt x="2363" y="1784"/>
                    <a:pt x="2358" y="1767"/>
                    <a:pt x="2353" y="1751"/>
                  </a:cubicBezTo>
                  <a:close/>
                  <a:moveTo>
                    <a:pt x="142" y="382"/>
                  </a:moveTo>
                  <a:cubicBezTo>
                    <a:pt x="142" y="382"/>
                    <a:pt x="141" y="382"/>
                    <a:pt x="141" y="381"/>
                  </a:cubicBezTo>
                  <a:cubicBezTo>
                    <a:pt x="139" y="380"/>
                    <a:pt x="136" y="380"/>
                    <a:pt x="133" y="381"/>
                  </a:cubicBezTo>
                  <a:cubicBezTo>
                    <a:pt x="120" y="387"/>
                    <a:pt x="109" y="401"/>
                    <a:pt x="100" y="415"/>
                  </a:cubicBezTo>
                  <a:cubicBezTo>
                    <a:pt x="89" y="432"/>
                    <a:pt x="73" y="468"/>
                    <a:pt x="76" y="474"/>
                  </a:cubicBezTo>
                  <a:cubicBezTo>
                    <a:pt x="79" y="480"/>
                    <a:pt x="117" y="455"/>
                    <a:pt x="132" y="435"/>
                  </a:cubicBezTo>
                  <a:cubicBezTo>
                    <a:pt x="140" y="424"/>
                    <a:pt x="155" y="402"/>
                    <a:pt x="146" y="386"/>
                  </a:cubicBezTo>
                  <a:cubicBezTo>
                    <a:pt x="145" y="385"/>
                    <a:pt x="144" y="383"/>
                    <a:pt x="142" y="382"/>
                  </a:cubicBezTo>
                  <a:close/>
                  <a:moveTo>
                    <a:pt x="1169" y="2146"/>
                  </a:moveTo>
                  <a:cubicBezTo>
                    <a:pt x="1164" y="2144"/>
                    <a:pt x="1158" y="2145"/>
                    <a:pt x="1155" y="2151"/>
                  </a:cubicBezTo>
                  <a:cubicBezTo>
                    <a:pt x="1154" y="2153"/>
                    <a:pt x="1153" y="2156"/>
                    <a:pt x="1153" y="2158"/>
                  </a:cubicBezTo>
                  <a:cubicBezTo>
                    <a:pt x="1183" y="2158"/>
                    <a:pt x="1183" y="2158"/>
                    <a:pt x="1183" y="2158"/>
                  </a:cubicBezTo>
                  <a:cubicBezTo>
                    <a:pt x="1182" y="2158"/>
                    <a:pt x="1182" y="2157"/>
                    <a:pt x="1181" y="2157"/>
                  </a:cubicBezTo>
                  <a:cubicBezTo>
                    <a:pt x="1178" y="2152"/>
                    <a:pt x="1174" y="2147"/>
                    <a:pt x="1169" y="2146"/>
                  </a:cubicBezTo>
                  <a:close/>
                  <a:moveTo>
                    <a:pt x="1206" y="1535"/>
                  </a:moveTo>
                  <a:cubicBezTo>
                    <a:pt x="1208" y="1536"/>
                    <a:pt x="1210" y="1538"/>
                    <a:pt x="1212" y="1539"/>
                  </a:cubicBezTo>
                  <a:cubicBezTo>
                    <a:pt x="1213" y="1539"/>
                    <a:pt x="1214" y="1539"/>
                    <a:pt x="1215" y="1539"/>
                  </a:cubicBezTo>
                  <a:cubicBezTo>
                    <a:pt x="1216" y="1539"/>
                    <a:pt x="1217" y="1538"/>
                    <a:pt x="1218" y="1537"/>
                  </a:cubicBezTo>
                  <a:cubicBezTo>
                    <a:pt x="1222" y="1532"/>
                    <a:pt x="1216" y="1518"/>
                    <a:pt x="1215" y="1514"/>
                  </a:cubicBezTo>
                  <a:cubicBezTo>
                    <a:pt x="1211" y="1505"/>
                    <a:pt x="1207" y="1497"/>
                    <a:pt x="1203" y="1490"/>
                  </a:cubicBezTo>
                  <a:cubicBezTo>
                    <a:pt x="1197" y="1476"/>
                    <a:pt x="1190" y="1463"/>
                    <a:pt x="1181" y="1451"/>
                  </a:cubicBezTo>
                  <a:cubicBezTo>
                    <a:pt x="1178" y="1446"/>
                    <a:pt x="1174" y="1442"/>
                    <a:pt x="1169" y="1440"/>
                  </a:cubicBezTo>
                  <a:cubicBezTo>
                    <a:pt x="1164" y="1438"/>
                    <a:pt x="1158" y="1440"/>
                    <a:pt x="1155" y="1445"/>
                  </a:cubicBezTo>
                  <a:cubicBezTo>
                    <a:pt x="1153" y="1448"/>
                    <a:pt x="1152" y="1453"/>
                    <a:pt x="1153" y="1457"/>
                  </a:cubicBezTo>
                  <a:cubicBezTo>
                    <a:pt x="1153" y="1461"/>
                    <a:pt x="1154" y="1465"/>
                    <a:pt x="1155" y="1469"/>
                  </a:cubicBezTo>
                  <a:cubicBezTo>
                    <a:pt x="1166" y="1498"/>
                    <a:pt x="1186" y="1518"/>
                    <a:pt x="1206" y="1535"/>
                  </a:cubicBezTo>
                  <a:close/>
                  <a:moveTo>
                    <a:pt x="2355" y="1840"/>
                  </a:moveTo>
                  <a:cubicBezTo>
                    <a:pt x="2349" y="1827"/>
                    <a:pt x="2342" y="1814"/>
                    <a:pt x="2333" y="1802"/>
                  </a:cubicBezTo>
                  <a:cubicBezTo>
                    <a:pt x="2330" y="1797"/>
                    <a:pt x="2326" y="1793"/>
                    <a:pt x="2321" y="1791"/>
                  </a:cubicBezTo>
                  <a:cubicBezTo>
                    <a:pt x="2316" y="1789"/>
                    <a:pt x="2310" y="1791"/>
                    <a:pt x="2307" y="1796"/>
                  </a:cubicBezTo>
                  <a:cubicBezTo>
                    <a:pt x="2305" y="1799"/>
                    <a:pt x="2304" y="1804"/>
                    <a:pt x="2305" y="1808"/>
                  </a:cubicBezTo>
                  <a:cubicBezTo>
                    <a:pt x="2305" y="1812"/>
                    <a:pt x="2306" y="1816"/>
                    <a:pt x="2307" y="1820"/>
                  </a:cubicBezTo>
                  <a:cubicBezTo>
                    <a:pt x="2318" y="1849"/>
                    <a:pt x="2338" y="1869"/>
                    <a:pt x="2358" y="1886"/>
                  </a:cubicBezTo>
                  <a:cubicBezTo>
                    <a:pt x="2360" y="1887"/>
                    <a:pt x="2362" y="1889"/>
                    <a:pt x="2364" y="1889"/>
                  </a:cubicBezTo>
                  <a:cubicBezTo>
                    <a:pt x="2365" y="1890"/>
                    <a:pt x="2366" y="1890"/>
                    <a:pt x="2366" y="1890"/>
                  </a:cubicBezTo>
                  <a:cubicBezTo>
                    <a:pt x="2368" y="1889"/>
                    <a:pt x="2369" y="1889"/>
                    <a:pt x="2370" y="1888"/>
                  </a:cubicBezTo>
                  <a:cubicBezTo>
                    <a:pt x="2374" y="1883"/>
                    <a:pt x="2368" y="1869"/>
                    <a:pt x="2367" y="1865"/>
                  </a:cubicBezTo>
                  <a:cubicBezTo>
                    <a:pt x="2363" y="1856"/>
                    <a:pt x="2359" y="1848"/>
                    <a:pt x="2355" y="1840"/>
                  </a:cubicBezTo>
                  <a:close/>
                  <a:moveTo>
                    <a:pt x="92" y="1818"/>
                  </a:moveTo>
                  <a:cubicBezTo>
                    <a:pt x="98" y="1810"/>
                    <a:pt x="104" y="1802"/>
                    <a:pt x="109" y="1794"/>
                  </a:cubicBezTo>
                  <a:cubicBezTo>
                    <a:pt x="116" y="1782"/>
                    <a:pt x="122" y="1770"/>
                    <a:pt x="128" y="1758"/>
                  </a:cubicBezTo>
                  <a:cubicBezTo>
                    <a:pt x="133" y="1745"/>
                    <a:pt x="139" y="1733"/>
                    <a:pt x="137" y="1718"/>
                  </a:cubicBezTo>
                  <a:cubicBezTo>
                    <a:pt x="137" y="1715"/>
                    <a:pt x="136" y="1712"/>
                    <a:pt x="135" y="1710"/>
                  </a:cubicBezTo>
                  <a:cubicBezTo>
                    <a:pt x="132" y="1707"/>
                    <a:pt x="129" y="1707"/>
                    <a:pt x="126" y="1708"/>
                  </a:cubicBezTo>
                  <a:cubicBezTo>
                    <a:pt x="119" y="1710"/>
                    <a:pt x="115" y="1716"/>
                    <a:pt x="111" y="1722"/>
                  </a:cubicBezTo>
                  <a:cubicBezTo>
                    <a:pt x="106" y="1730"/>
                    <a:pt x="101" y="1738"/>
                    <a:pt x="98" y="1746"/>
                  </a:cubicBezTo>
                  <a:cubicBezTo>
                    <a:pt x="92" y="1761"/>
                    <a:pt x="88" y="1776"/>
                    <a:pt x="83" y="1792"/>
                  </a:cubicBezTo>
                  <a:cubicBezTo>
                    <a:pt x="79" y="1806"/>
                    <a:pt x="70" y="1833"/>
                    <a:pt x="74" y="1837"/>
                  </a:cubicBezTo>
                  <a:cubicBezTo>
                    <a:pt x="77" y="1841"/>
                    <a:pt x="87" y="1826"/>
                    <a:pt x="92" y="1818"/>
                  </a:cubicBezTo>
                  <a:close/>
                  <a:moveTo>
                    <a:pt x="49" y="1751"/>
                  </a:moveTo>
                  <a:cubicBezTo>
                    <a:pt x="45" y="1736"/>
                    <a:pt x="39" y="1713"/>
                    <a:pt x="26" y="1708"/>
                  </a:cubicBezTo>
                  <a:cubicBezTo>
                    <a:pt x="21" y="1706"/>
                    <a:pt x="16" y="1707"/>
                    <a:pt x="13" y="1712"/>
                  </a:cubicBezTo>
                  <a:cubicBezTo>
                    <a:pt x="9" y="1717"/>
                    <a:pt x="9" y="1726"/>
                    <a:pt x="11" y="1733"/>
                  </a:cubicBezTo>
                  <a:cubicBezTo>
                    <a:pt x="17" y="1754"/>
                    <a:pt x="25" y="1774"/>
                    <a:pt x="35" y="1793"/>
                  </a:cubicBezTo>
                  <a:cubicBezTo>
                    <a:pt x="40" y="1802"/>
                    <a:pt x="46" y="1811"/>
                    <a:pt x="51" y="1819"/>
                  </a:cubicBezTo>
                  <a:cubicBezTo>
                    <a:pt x="54" y="1823"/>
                    <a:pt x="68" y="1848"/>
                    <a:pt x="68" y="1838"/>
                  </a:cubicBezTo>
                  <a:cubicBezTo>
                    <a:pt x="68" y="1826"/>
                    <a:pt x="65" y="1813"/>
                    <a:pt x="62" y="1802"/>
                  </a:cubicBezTo>
                  <a:cubicBezTo>
                    <a:pt x="59" y="1784"/>
                    <a:pt x="54" y="1767"/>
                    <a:pt x="49" y="1751"/>
                  </a:cubicBezTo>
                  <a:close/>
                  <a:moveTo>
                    <a:pt x="74" y="1778"/>
                  </a:moveTo>
                  <a:cubicBezTo>
                    <a:pt x="76" y="1773"/>
                    <a:pt x="77" y="1767"/>
                    <a:pt x="78" y="1762"/>
                  </a:cubicBezTo>
                  <a:cubicBezTo>
                    <a:pt x="80" y="1752"/>
                    <a:pt x="81" y="1742"/>
                    <a:pt x="82" y="1731"/>
                  </a:cubicBezTo>
                  <a:cubicBezTo>
                    <a:pt x="85" y="1715"/>
                    <a:pt x="87" y="1698"/>
                    <a:pt x="87" y="1680"/>
                  </a:cubicBezTo>
                  <a:cubicBezTo>
                    <a:pt x="88" y="1666"/>
                    <a:pt x="89" y="1643"/>
                    <a:pt x="77" y="1636"/>
                  </a:cubicBezTo>
                  <a:cubicBezTo>
                    <a:pt x="72" y="1633"/>
                    <a:pt x="65" y="1635"/>
                    <a:pt x="61" y="1640"/>
                  </a:cubicBezTo>
                  <a:cubicBezTo>
                    <a:pt x="57" y="1645"/>
                    <a:pt x="55" y="1653"/>
                    <a:pt x="54" y="1660"/>
                  </a:cubicBezTo>
                  <a:cubicBezTo>
                    <a:pt x="55" y="1685"/>
                    <a:pt x="58" y="1710"/>
                    <a:pt x="61" y="1735"/>
                  </a:cubicBezTo>
                  <a:cubicBezTo>
                    <a:pt x="63" y="1745"/>
                    <a:pt x="64" y="1755"/>
                    <a:pt x="66" y="1764"/>
                  </a:cubicBezTo>
                  <a:cubicBezTo>
                    <a:pt x="67" y="1767"/>
                    <a:pt x="70" y="1786"/>
                    <a:pt x="74" y="1778"/>
                  </a:cubicBezTo>
                  <a:close/>
                  <a:moveTo>
                    <a:pt x="142" y="1794"/>
                  </a:moveTo>
                  <a:cubicBezTo>
                    <a:pt x="142" y="1794"/>
                    <a:pt x="141" y="1794"/>
                    <a:pt x="141" y="1794"/>
                  </a:cubicBezTo>
                  <a:cubicBezTo>
                    <a:pt x="139" y="1792"/>
                    <a:pt x="136" y="1793"/>
                    <a:pt x="133" y="1794"/>
                  </a:cubicBezTo>
                  <a:cubicBezTo>
                    <a:pt x="120" y="1799"/>
                    <a:pt x="109" y="1813"/>
                    <a:pt x="100" y="1827"/>
                  </a:cubicBezTo>
                  <a:cubicBezTo>
                    <a:pt x="89" y="1844"/>
                    <a:pt x="73" y="1880"/>
                    <a:pt x="76" y="1886"/>
                  </a:cubicBezTo>
                  <a:cubicBezTo>
                    <a:pt x="79" y="1892"/>
                    <a:pt x="117" y="1868"/>
                    <a:pt x="132" y="1847"/>
                  </a:cubicBezTo>
                  <a:cubicBezTo>
                    <a:pt x="140" y="1836"/>
                    <a:pt x="155" y="1814"/>
                    <a:pt x="146" y="1799"/>
                  </a:cubicBezTo>
                  <a:cubicBezTo>
                    <a:pt x="145" y="1797"/>
                    <a:pt x="144" y="1795"/>
                    <a:pt x="142" y="1794"/>
                  </a:cubicBezTo>
                  <a:close/>
                  <a:moveTo>
                    <a:pt x="1294" y="738"/>
                  </a:moveTo>
                  <a:cubicBezTo>
                    <a:pt x="1294" y="738"/>
                    <a:pt x="1293" y="737"/>
                    <a:pt x="1293" y="737"/>
                  </a:cubicBezTo>
                  <a:cubicBezTo>
                    <a:pt x="1291" y="736"/>
                    <a:pt x="1288" y="736"/>
                    <a:pt x="1285" y="737"/>
                  </a:cubicBezTo>
                  <a:cubicBezTo>
                    <a:pt x="1272" y="742"/>
                    <a:pt x="1261" y="757"/>
                    <a:pt x="1252" y="770"/>
                  </a:cubicBezTo>
                  <a:cubicBezTo>
                    <a:pt x="1241" y="787"/>
                    <a:pt x="1225" y="823"/>
                    <a:pt x="1228" y="830"/>
                  </a:cubicBezTo>
                  <a:cubicBezTo>
                    <a:pt x="1231" y="836"/>
                    <a:pt x="1269" y="811"/>
                    <a:pt x="1284" y="791"/>
                  </a:cubicBezTo>
                  <a:cubicBezTo>
                    <a:pt x="1292" y="780"/>
                    <a:pt x="1307" y="758"/>
                    <a:pt x="1298" y="742"/>
                  </a:cubicBezTo>
                  <a:cubicBezTo>
                    <a:pt x="1297" y="740"/>
                    <a:pt x="1296" y="739"/>
                    <a:pt x="1294" y="738"/>
                  </a:cubicBezTo>
                  <a:close/>
                  <a:moveTo>
                    <a:pt x="1294" y="32"/>
                  </a:moveTo>
                  <a:cubicBezTo>
                    <a:pt x="1294" y="32"/>
                    <a:pt x="1293" y="32"/>
                    <a:pt x="1293" y="32"/>
                  </a:cubicBezTo>
                  <a:cubicBezTo>
                    <a:pt x="1291" y="30"/>
                    <a:pt x="1288" y="31"/>
                    <a:pt x="1285" y="32"/>
                  </a:cubicBezTo>
                  <a:cubicBezTo>
                    <a:pt x="1272" y="37"/>
                    <a:pt x="1261" y="51"/>
                    <a:pt x="1252" y="65"/>
                  </a:cubicBezTo>
                  <a:cubicBezTo>
                    <a:pt x="1241" y="82"/>
                    <a:pt x="1225" y="118"/>
                    <a:pt x="1228" y="124"/>
                  </a:cubicBezTo>
                  <a:cubicBezTo>
                    <a:pt x="1231" y="130"/>
                    <a:pt x="1269" y="105"/>
                    <a:pt x="1284" y="85"/>
                  </a:cubicBezTo>
                  <a:cubicBezTo>
                    <a:pt x="1292" y="74"/>
                    <a:pt x="1307" y="52"/>
                    <a:pt x="1298" y="36"/>
                  </a:cubicBezTo>
                  <a:cubicBezTo>
                    <a:pt x="1297" y="35"/>
                    <a:pt x="1296" y="33"/>
                    <a:pt x="1294" y="32"/>
                  </a:cubicBezTo>
                  <a:close/>
                  <a:moveTo>
                    <a:pt x="1294" y="1443"/>
                  </a:moveTo>
                  <a:cubicBezTo>
                    <a:pt x="1294" y="1443"/>
                    <a:pt x="1293" y="1443"/>
                    <a:pt x="1293" y="1443"/>
                  </a:cubicBezTo>
                  <a:cubicBezTo>
                    <a:pt x="1291" y="1441"/>
                    <a:pt x="1288" y="1442"/>
                    <a:pt x="1285" y="1443"/>
                  </a:cubicBezTo>
                  <a:cubicBezTo>
                    <a:pt x="1272" y="1448"/>
                    <a:pt x="1261" y="1463"/>
                    <a:pt x="1252" y="1476"/>
                  </a:cubicBezTo>
                  <a:cubicBezTo>
                    <a:pt x="1241" y="1493"/>
                    <a:pt x="1225" y="1529"/>
                    <a:pt x="1228" y="1535"/>
                  </a:cubicBezTo>
                  <a:cubicBezTo>
                    <a:pt x="1231" y="1542"/>
                    <a:pt x="1269" y="1517"/>
                    <a:pt x="1284" y="1496"/>
                  </a:cubicBezTo>
                  <a:cubicBezTo>
                    <a:pt x="1292" y="1485"/>
                    <a:pt x="1307" y="1463"/>
                    <a:pt x="1298" y="1448"/>
                  </a:cubicBezTo>
                  <a:cubicBezTo>
                    <a:pt x="1297" y="1446"/>
                    <a:pt x="1296" y="1444"/>
                    <a:pt x="1294" y="1443"/>
                  </a:cubicBezTo>
                  <a:close/>
                  <a:moveTo>
                    <a:pt x="1294" y="2149"/>
                  </a:moveTo>
                  <a:cubicBezTo>
                    <a:pt x="1294" y="2149"/>
                    <a:pt x="1293" y="2148"/>
                    <a:pt x="1293" y="2148"/>
                  </a:cubicBezTo>
                  <a:cubicBezTo>
                    <a:pt x="1291" y="2147"/>
                    <a:pt x="1288" y="2147"/>
                    <a:pt x="1285" y="2148"/>
                  </a:cubicBezTo>
                  <a:cubicBezTo>
                    <a:pt x="1280" y="2150"/>
                    <a:pt x="1275" y="2154"/>
                    <a:pt x="1270" y="2158"/>
                  </a:cubicBezTo>
                  <a:cubicBezTo>
                    <a:pt x="1300" y="2158"/>
                    <a:pt x="1300" y="2158"/>
                    <a:pt x="1300" y="2158"/>
                  </a:cubicBezTo>
                  <a:cubicBezTo>
                    <a:pt x="1299" y="2157"/>
                    <a:pt x="1299" y="2155"/>
                    <a:pt x="1298" y="2153"/>
                  </a:cubicBezTo>
                  <a:cubicBezTo>
                    <a:pt x="1297" y="2151"/>
                    <a:pt x="1296" y="2150"/>
                    <a:pt x="1294" y="2149"/>
                  </a:cubicBezTo>
                  <a:close/>
                  <a:moveTo>
                    <a:pt x="1239" y="2035"/>
                  </a:moveTo>
                  <a:cubicBezTo>
                    <a:pt x="1240" y="2021"/>
                    <a:pt x="1241" y="1998"/>
                    <a:pt x="1229" y="1991"/>
                  </a:cubicBezTo>
                  <a:cubicBezTo>
                    <a:pt x="1224" y="1988"/>
                    <a:pt x="1217" y="1990"/>
                    <a:pt x="1213" y="1995"/>
                  </a:cubicBezTo>
                  <a:cubicBezTo>
                    <a:pt x="1209" y="2000"/>
                    <a:pt x="1207" y="2007"/>
                    <a:pt x="1206" y="2015"/>
                  </a:cubicBezTo>
                  <a:cubicBezTo>
                    <a:pt x="1207" y="2040"/>
                    <a:pt x="1210" y="2065"/>
                    <a:pt x="1213" y="2089"/>
                  </a:cubicBezTo>
                  <a:cubicBezTo>
                    <a:pt x="1215" y="2099"/>
                    <a:pt x="1216" y="2109"/>
                    <a:pt x="1218" y="2119"/>
                  </a:cubicBezTo>
                  <a:cubicBezTo>
                    <a:pt x="1219" y="2122"/>
                    <a:pt x="1222" y="2140"/>
                    <a:pt x="1226" y="2132"/>
                  </a:cubicBezTo>
                  <a:cubicBezTo>
                    <a:pt x="1228" y="2128"/>
                    <a:pt x="1229" y="2122"/>
                    <a:pt x="1230" y="2117"/>
                  </a:cubicBezTo>
                  <a:cubicBezTo>
                    <a:pt x="1232" y="2106"/>
                    <a:pt x="1233" y="2096"/>
                    <a:pt x="1234" y="2086"/>
                  </a:cubicBezTo>
                  <a:cubicBezTo>
                    <a:pt x="1237" y="2069"/>
                    <a:pt x="1238" y="2052"/>
                    <a:pt x="1239" y="2035"/>
                  </a:cubicBezTo>
                  <a:close/>
                  <a:moveTo>
                    <a:pt x="1289" y="2073"/>
                  </a:moveTo>
                  <a:cubicBezTo>
                    <a:pt x="1289" y="2070"/>
                    <a:pt x="1288" y="2067"/>
                    <a:pt x="1287" y="2064"/>
                  </a:cubicBezTo>
                  <a:cubicBezTo>
                    <a:pt x="1284" y="2062"/>
                    <a:pt x="1281" y="2061"/>
                    <a:pt x="1278" y="2062"/>
                  </a:cubicBezTo>
                  <a:cubicBezTo>
                    <a:pt x="1271" y="2064"/>
                    <a:pt x="1267" y="2070"/>
                    <a:pt x="1263" y="2077"/>
                  </a:cubicBezTo>
                  <a:cubicBezTo>
                    <a:pt x="1258" y="2085"/>
                    <a:pt x="1253" y="2092"/>
                    <a:pt x="1250" y="2101"/>
                  </a:cubicBezTo>
                  <a:cubicBezTo>
                    <a:pt x="1244" y="2116"/>
                    <a:pt x="1240" y="2131"/>
                    <a:pt x="1235" y="2146"/>
                  </a:cubicBezTo>
                  <a:cubicBezTo>
                    <a:pt x="1234" y="2150"/>
                    <a:pt x="1233" y="2154"/>
                    <a:pt x="1231" y="2158"/>
                  </a:cubicBezTo>
                  <a:cubicBezTo>
                    <a:pt x="1254" y="2158"/>
                    <a:pt x="1254" y="2158"/>
                    <a:pt x="1254" y="2158"/>
                  </a:cubicBezTo>
                  <a:cubicBezTo>
                    <a:pt x="1257" y="2155"/>
                    <a:pt x="1259" y="2152"/>
                    <a:pt x="1261" y="2149"/>
                  </a:cubicBezTo>
                  <a:cubicBezTo>
                    <a:pt x="1268" y="2137"/>
                    <a:pt x="1274" y="2125"/>
                    <a:pt x="1280" y="2112"/>
                  </a:cubicBezTo>
                  <a:cubicBezTo>
                    <a:pt x="1285" y="2100"/>
                    <a:pt x="1291" y="2088"/>
                    <a:pt x="1289" y="2073"/>
                  </a:cubicBezTo>
                  <a:close/>
                  <a:moveTo>
                    <a:pt x="1201" y="2105"/>
                  </a:moveTo>
                  <a:cubicBezTo>
                    <a:pt x="1197" y="2091"/>
                    <a:pt x="1191" y="2067"/>
                    <a:pt x="1177" y="2063"/>
                  </a:cubicBezTo>
                  <a:cubicBezTo>
                    <a:pt x="1173" y="2061"/>
                    <a:pt x="1168" y="2062"/>
                    <a:pt x="1165" y="2067"/>
                  </a:cubicBezTo>
                  <a:cubicBezTo>
                    <a:pt x="1161" y="2072"/>
                    <a:pt x="1161" y="2080"/>
                    <a:pt x="1163" y="2087"/>
                  </a:cubicBezTo>
                  <a:cubicBezTo>
                    <a:pt x="1169" y="2108"/>
                    <a:pt x="1177" y="2129"/>
                    <a:pt x="1187" y="2147"/>
                  </a:cubicBezTo>
                  <a:cubicBezTo>
                    <a:pt x="1189" y="2151"/>
                    <a:pt x="1191" y="2155"/>
                    <a:pt x="1194" y="2158"/>
                  </a:cubicBezTo>
                  <a:cubicBezTo>
                    <a:pt x="1215" y="2158"/>
                    <a:pt x="1215" y="2158"/>
                    <a:pt x="1215" y="2158"/>
                  </a:cubicBezTo>
                  <a:cubicBezTo>
                    <a:pt x="1215" y="2158"/>
                    <a:pt x="1214" y="2157"/>
                    <a:pt x="1214" y="2156"/>
                  </a:cubicBezTo>
                  <a:cubicBezTo>
                    <a:pt x="1211" y="2139"/>
                    <a:pt x="1206" y="2122"/>
                    <a:pt x="1201" y="2105"/>
                  </a:cubicBezTo>
                  <a:close/>
                </a:path>
              </a:pathLst>
            </a:custGeom>
            <a:solidFill>
              <a:schemeClr val="accent3"/>
            </a:solidFill>
            <a:ln>
              <a:noFill/>
            </a:ln>
          </p:spPr>
        </p:sp>
        <p:sp>
          <p:nvSpPr>
            <p:cNvPr id="24" name="Freeform 13">
              <a:extLst>
                <a:ext uri="{FF2B5EF4-FFF2-40B4-BE49-F238E27FC236}">
                  <a16:creationId xmlns:a16="http://schemas.microsoft.com/office/drawing/2014/main" id="{3AA60D01-10B7-4F99-AA4E-2420EA4ED2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35956" y="3379"/>
              <a:ext cx="7809487" cy="6854622"/>
            </a:xfrm>
            <a:custGeom>
              <a:avLst/>
              <a:gdLst/>
              <a:ahLst/>
              <a:cxnLst/>
              <a:rect l="0" t="0" r="r" b="b"/>
              <a:pathLst>
                <a:path w="2459" h="2158">
                  <a:moveTo>
                    <a:pt x="1155" y="408"/>
                  </a:moveTo>
                  <a:cubicBezTo>
                    <a:pt x="1166" y="437"/>
                    <a:pt x="1186" y="457"/>
                    <a:pt x="1206" y="474"/>
                  </a:cubicBezTo>
                  <a:cubicBezTo>
                    <a:pt x="1208" y="475"/>
                    <a:pt x="1210" y="477"/>
                    <a:pt x="1212" y="477"/>
                  </a:cubicBezTo>
                  <a:cubicBezTo>
                    <a:pt x="1213" y="478"/>
                    <a:pt x="1214" y="478"/>
                    <a:pt x="1215" y="477"/>
                  </a:cubicBezTo>
                  <a:cubicBezTo>
                    <a:pt x="1216" y="477"/>
                    <a:pt x="1217" y="477"/>
                    <a:pt x="1218" y="475"/>
                  </a:cubicBezTo>
                  <a:cubicBezTo>
                    <a:pt x="1222" y="470"/>
                    <a:pt x="1216" y="457"/>
                    <a:pt x="1215" y="452"/>
                  </a:cubicBezTo>
                  <a:cubicBezTo>
                    <a:pt x="1211" y="444"/>
                    <a:pt x="1207" y="436"/>
                    <a:pt x="1203" y="428"/>
                  </a:cubicBezTo>
                  <a:cubicBezTo>
                    <a:pt x="1197" y="415"/>
                    <a:pt x="1190" y="402"/>
                    <a:pt x="1181" y="390"/>
                  </a:cubicBezTo>
                  <a:cubicBezTo>
                    <a:pt x="1178" y="385"/>
                    <a:pt x="1174" y="380"/>
                    <a:pt x="1169" y="379"/>
                  </a:cubicBezTo>
                  <a:cubicBezTo>
                    <a:pt x="1164" y="377"/>
                    <a:pt x="1158" y="379"/>
                    <a:pt x="1155" y="384"/>
                  </a:cubicBezTo>
                  <a:cubicBezTo>
                    <a:pt x="1153" y="387"/>
                    <a:pt x="1152" y="392"/>
                    <a:pt x="1153" y="396"/>
                  </a:cubicBezTo>
                  <a:cubicBezTo>
                    <a:pt x="1153" y="400"/>
                    <a:pt x="1154" y="404"/>
                    <a:pt x="1155" y="408"/>
                  </a:cubicBezTo>
                  <a:close/>
                  <a:moveTo>
                    <a:pt x="1187" y="380"/>
                  </a:moveTo>
                  <a:cubicBezTo>
                    <a:pt x="1192" y="390"/>
                    <a:pt x="1197" y="399"/>
                    <a:pt x="1203" y="407"/>
                  </a:cubicBezTo>
                  <a:cubicBezTo>
                    <a:pt x="1206" y="411"/>
                    <a:pt x="1220" y="435"/>
                    <a:pt x="1220" y="425"/>
                  </a:cubicBezTo>
                  <a:cubicBezTo>
                    <a:pt x="1220" y="414"/>
                    <a:pt x="1217" y="401"/>
                    <a:pt x="1214" y="390"/>
                  </a:cubicBezTo>
                  <a:cubicBezTo>
                    <a:pt x="1211" y="372"/>
                    <a:pt x="1206" y="355"/>
                    <a:pt x="1201" y="338"/>
                  </a:cubicBezTo>
                  <a:cubicBezTo>
                    <a:pt x="1197" y="324"/>
                    <a:pt x="1191" y="300"/>
                    <a:pt x="1177" y="296"/>
                  </a:cubicBezTo>
                  <a:cubicBezTo>
                    <a:pt x="1173" y="294"/>
                    <a:pt x="1168" y="295"/>
                    <a:pt x="1165" y="300"/>
                  </a:cubicBezTo>
                  <a:cubicBezTo>
                    <a:pt x="1161" y="305"/>
                    <a:pt x="1161" y="314"/>
                    <a:pt x="1163" y="320"/>
                  </a:cubicBezTo>
                  <a:cubicBezTo>
                    <a:pt x="1169" y="342"/>
                    <a:pt x="1177" y="362"/>
                    <a:pt x="1187" y="380"/>
                  </a:cubicBezTo>
                  <a:close/>
                  <a:moveTo>
                    <a:pt x="1155" y="1116"/>
                  </a:moveTo>
                  <a:cubicBezTo>
                    <a:pt x="1166" y="1145"/>
                    <a:pt x="1186" y="1165"/>
                    <a:pt x="1206" y="1182"/>
                  </a:cubicBezTo>
                  <a:cubicBezTo>
                    <a:pt x="1208" y="1184"/>
                    <a:pt x="1210" y="1185"/>
                    <a:pt x="1212" y="1186"/>
                  </a:cubicBezTo>
                  <a:cubicBezTo>
                    <a:pt x="1213" y="1186"/>
                    <a:pt x="1214" y="1186"/>
                    <a:pt x="1215" y="1186"/>
                  </a:cubicBezTo>
                  <a:cubicBezTo>
                    <a:pt x="1216" y="1186"/>
                    <a:pt x="1217" y="1185"/>
                    <a:pt x="1218" y="1184"/>
                  </a:cubicBezTo>
                  <a:cubicBezTo>
                    <a:pt x="1222" y="1179"/>
                    <a:pt x="1216" y="1166"/>
                    <a:pt x="1215" y="1161"/>
                  </a:cubicBezTo>
                  <a:cubicBezTo>
                    <a:pt x="1211" y="1152"/>
                    <a:pt x="1207" y="1145"/>
                    <a:pt x="1203" y="1137"/>
                  </a:cubicBezTo>
                  <a:cubicBezTo>
                    <a:pt x="1197" y="1123"/>
                    <a:pt x="1190" y="1110"/>
                    <a:pt x="1181" y="1098"/>
                  </a:cubicBezTo>
                  <a:cubicBezTo>
                    <a:pt x="1178" y="1093"/>
                    <a:pt x="1174" y="1089"/>
                    <a:pt x="1169" y="1087"/>
                  </a:cubicBezTo>
                  <a:cubicBezTo>
                    <a:pt x="1164" y="1085"/>
                    <a:pt x="1158" y="1087"/>
                    <a:pt x="1155" y="1092"/>
                  </a:cubicBezTo>
                  <a:cubicBezTo>
                    <a:pt x="1153" y="1096"/>
                    <a:pt x="1152" y="1100"/>
                    <a:pt x="1153" y="1104"/>
                  </a:cubicBezTo>
                  <a:cubicBezTo>
                    <a:pt x="1153" y="1108"/>
                    <a:pt x="1154" y="1112"/>
                    <a:pt x="1155" y="1116"/>
                  </a:cubicBezTo>
                  <a:close/>
                  <a:moveTo>
                    <a:pt x="1218" y="352"/>
                  </a:moveTo>
                  <a:cubicBezTo>
                    <a:pt x="1219" y="355"/>
                    <a:pt x="1222" y="374"/>
                    <a:pt x="1226" y="366"/>
                  </a:cubicBezTo>
                  <a:cubicBezTo>
                    <a:pt x="1228" y="361"/>
                    <a:pt x="1229" y="355"/>
                    <a:pt x="1230" y="350"/>
                  </a:cubicBezTo>
                  <a:cubicBezTo>
                    <a:pt x="1232" y="340"/>
                    <a:pt x="1233" y="329"/>
                    <a:pt x="1234" y="319"/>
                  </a:cubicBezTo>
                  <a:cubicBezTo>
                    <a:pt x="1237" y="302"/>
                    <a:pt x="1238" y="285"/>
                    <a:pt x="1239" y="268"/>
                  </a:cubicBezTo>
                  <a:cubicBezTo>
                    <a:pt x="1240" y="254"/>
                    <a:pt x="1241" y="231"/>
                    <a:pt x="1229" y="224"/>
                  </a:cubicBezTo>
                  <a:cubicBezTo>
                    <a:pt x="1224" y="221"/>
                    <a:pt x="1217" y="223"/>
                    <a:pt x="1213" y="228"/>
                  </a:cubicBezTo>
                  <a:cubicBezTo>
                    <a:pt x="1209" y="233"/>
                    <a:pt x="1207" y="240"/>
                    <a:pt x="1206" y="248"/>
                  </a:cubicBezTo>
                  <a:cubicBezTo>
                    <a:pt x="1207" y="273"/>
                    <a:pt x="1210" y="298"/>
                    <a:pt x="1213" y="323"/>
                  </a:cubicBezTo>
                  <a:cubicBezTo>
                    <a:pt x="1215" y="333"/>
                    <a:pt x="1216" y="342"/>
                    <a:pt x="1218" y="352"/>
                  </a:cubicBezTo>
                  <a:close/>
                  <a:moveTo>
                    <a:pt x="74" y="75"/>
                  </a:moveTo>
                  <a:cubicBezTo>
                    <a:pt x="77" y="79"/>
                    <a:pt x="87" y="63"/>
                    <a:pt x="92" y="56"/>
                  </a:cubicBezTo>
                  <a:cubicBezTo>
                    <a:pt x="98" y="48"/>
                    <a:pt x="104" y="40"/>
                    <a:pt x="109" y="32"/>
                  </a:cubicBezTo>
                  <a:cubicBezTo>
                    <a:pt x="115" y="22"/>
                    <a:pt x="121" y="11"/>
                    <a:pt x="126" y="0"/>
                  </a:cubicBezTo>
                  <a:cubicBezTo>
                    <a:pt x="92" y="0"/>
                    <a:pt x="92" y="0"/>
                    <a:pt x="92" y="0"/>
                  </a:cubicBezTo>
                  <a:cubicBezTo>
                    <a:pt x="89" y="10"/>
                    <a:pt x="86" y="20"/>
                    <a:pt x="83" y="29"/>
                  </a:cubicBezTo>
                  <a:cubicBezTo>
                    <a:pt x="79" y="44"/>
                    <a:pt x="70" y="71"/>
                    <a:pt x="74" y="75"/>
                  </a:cubicBezTo>
                  <a:close/>
                  <a:moveTo>
                    <a:pt x="1226" y="1133"/>
                  </a:moveTo>
                  <a:cubicBezTo>
                    <a:pt x="1229" y="1137"/>
                    <a:pt x="1239" y="1122"/>
                    <a:pt x="1244" y="1115"/>
                  </a:cubicBezTo>
                  <a:cubicBezTo>
                    <a:pt x="1250" y="1107"/>
                    <a:pt x="1256" y="1099"/>
                    <a:pt x="1261" y="1090"/>
                  </a:cubicBezTo>
                  <a:cubicBezTo>
                    <a:pt x="1268" y="1079"/>
                    <a:pt x="1274" y="1067"/>
                    <a:pt x="1280" y="1054"/>
                  </a:cubicBezTo>
                  <a:cubicBezTo>
                    <a:pt x="1285" y="1042"/>
                    <a:pt x="1291" y="1029"/>
                    <a:pt x="1289" y="1015"/>
                  </a:cubicBezTo>
                  <a:cubicBezTo>
                    <a:pt x="1289" y="1011"/>
                    <a:pt x="1288" y="1008"/>
                    <a:pt x="1287" y="1006"/>
                  </a:cubicBezTo>
                  <a:cubicBezTo>
                    <a:pt x="1284" y="1003"/>
                    <a:pt x="1281" y="1003"/>
                    <a:pt x="1278" y="1004"/>
                  </a:cubicBezTo>
                  <a:cubicBezTo>
                    <a:pt x="1271" y="1006"/>
                    <a:pt x="1267" y="1012"/>
                    <a:pt x="1263" y="1019"/>
                  </a:cubicBezTo>
                  <a:cubicBezTo>
                    <a:pt x="1258" y="1026"/>
                    <a:pt x="1253" y="1034"/>
                    <a:pt x="1250" y="1043"/>
                  </a:cubicBezTo>
                  <a:cubicBezTo>
                    <a:pt x="1244" y="1058"/>
                    <a:pt x="1240" y="1073"/>
                    <a:pt x="1235" y="1088"/>
                  </a:cubicBezTo>
                  <a:cubicBezTo>
                    <a:pt x="1231" y="1103"/>
                    <a:pt x="1222" y="1129"/>
                    <a:pt x="1226" y="1133"/>
                  </a:cubicBezTo>
                  <a:close/>
                  <a:moveTo>
                    <a:pt x="1201" y="1047"/>
                  </a:moveTo>
                  <a:cubicBezTo>
                    <a:pt x="1197" y="1032"/>
                    <a:pt x="1191" y="1009"/>
                    <a:pt x="1177" y="1004"/>
                  </a:cubicBezTo>
                  <a:cubicBezTo>
                    <a:pt x="1173" y="1003"/>
                    <a:pt x="1168" y="1004"/>
                    <a:pt x="1165" y="1008"/>
                  </a:cubicBezTo>
                  <a:cubicBezTo>
                    <a:pt x="1161" y="1014"/>
                    <a:pt x="1161" y="1022"/>
                    <a:pt x="1163" y="1029"/>
                  </a:cubicBezTo>
                  <a:cubicBezTo>
                    <a:pt x="1169" y="1050"/>
                    <a:pt x="1177" y="1070"/>
                    <a:pt x="1187" y="1089"/>
                  </a:cubicBezTo>
                  <a:cubicBezTo>
                    <a:pt x="1192" y="1098"/>
                    <a:pt x="1197" y="1107"/>
                    <a:pt x="1203" y="1116"/>
                  </a:cubicBezTo>
                  <a:cubicBezTo>
                    <a:pt x="1206" y="1120"/>
                    <a:pt x="1220" y="1144"/>
                    <a:pt x="1220" y="1134"/>
                  </a:cubicBezTo>
                  <a:cubicBezTo>
                    <a:pt x="1220" y="1122"/>
                    <a:pt x="1217" y="1109"/>
                    <a:pt x="1214" y="1098"/>
                  </a:cubicBezTo>
                  <a:cubicBezTo>
                    <a:pt x="1211" y="1081"/>
                    <a:pt x="1206" y="1064"/>
                    <a:pt x="1201" y="1047"/>
                  </a:cubicBezTo>
                  <a:close/>
                  <a:moveTo>
                    <a:pt x="77" y="1285"/>
                  </a:moveTo>
                  <a:cubicBezTo>
                    <a:pt x="72" y="1282"/>
                    <a:pt x="65" y="1284"/>
                    <a:pt x="61" y="1289"/>
                  </a:cubicBezTo>
                  <a:cubicBezTo>
                    <a:pt x="57" y="1294"/>
                    <a:pt x="55" y="1302"/>
                    <a:pt x="54" y="1309"/>
                  </a:cubicBezTo>
                  <a:cubicBezTo>
                    <a:pt x="55" y="1334"/>
                    <a:pt x="58" y="1359"/>
                    <a:pt x="61" y="1384"/>
                  </a:cubicBezTo>
                  <a:cubicBezTo>
                    <a:pt x="63" y="1394"/>
                    <a:pt x="64" y="1404"/>
                    <a:pt x="66" y="1413"/>
                  </a:cubicBezTo>
                  <a:cubicBezTo>
                    <a:pt x="67" y="1416"/>
                    <a:pt x="70" y="1435"/>
                    <a:pt x="74" y="1427"/>
                  </a:cubicBezTo>
                  <a:cubicBezTo>
                    <a:pt x="76" y="1422"/>
                    <a:pt x="77" y="1416"/>
                    <a:pt x="78" y="1411"/>
                  </a:cubicBezTo>
                  <a:cubicBezTo>
                    <a:pt x="80" y="1401"/>
                    <a:pt x="81" y="1391"/>
                    <a:pt x="82" y="1381"/>
                  </a:cubicBezTo>
                  <a:cubicBezTo>
                    <a:pt x="85" y="1364"/>
                    <a:pt x="87" y="1347"/>
                    <a:pt x="87" y="1330"/>
                  </a:cubicBezTo>
                  <a:cubicBezTo>
                    <a:pt x="88" y="1315"/>
                    <a:pt x="89" y="1293"/>
                    <a:pt x="77" y="1285"/>
                  </a:cubicBezTo>
                  <a:close/>
                  <a:moveTo>
                    <a:pt x="49" y="694"/>
                  </a:moveTo>
                  <a:cubicBezTo>
                    <a:pt x="45" y="680"/>
                    <a:pt x="39" y="656"/>
                    <a:pt x="25" y="651"/>
                  </a:cubicBezTo>
                  <a:cubicBezTo>
                    <a:pt x="21" y="650"/>
                    <a:pt x="16" y="651"/>
                    <a:pt x="13" y="655"/>
                  </a:cubicBezTo>
                  <a:cubicBezTo>
                    <a:pt x="9" y="661"/>
                    <a:pt x="9" y="669"/>
                    <a:pt x="11" y="676"/>
                  </a:cubicBezTo>
                  <a:cubicBezTo>
                    <a:pt x="17" y="697"/>
                    <a:pt x="25" y="718"/>
                    <a:pt x="35" y="736"/>
                  </a:cubicBezTo>
                  <a:cubicBezTo>
                    <a:pt x="40" y="745"/>
                    <a:pt x="46" y="754"/>
                    <a:pt x="51" y="763"/>
                  </a:cubicBezTo>
                  <a:cubicBezTo>
                    <a:pt x="54" y="767"/>
                    <a:pt x="68" y="791"/>
                    <a:pt x="68" y="781"/>
                  </a:cubicBezTo>
                  <a:cubicBezTo>
                    <a:pt x="68" y="769"/>
                    <a:pt x="65" y="757"/>
                    <a:pt x="62" y="745"/>
                  </a:cubicBezTo>
                  <a:cubicBezTo>
                    <a:pt x="59" y="728"/>
                    <a:pt x="54" y="711"/>
                    <a:pt x="49" y="694"/>
                  </a:cubicBezTo>
                  <a:close/>
                  <a:moveTo>
                    <a:pt x="77" y="580"/>
                  </a:moveTo>
                  <a:cubicBezTo>
                    <a:pt x="72" y="577"/>
                    <a:pt x="65" y="579"/>
                    <a:pt x="61" y="584"/>
                  </a:cubicBezTo>
                  <a:cubicBezTo>
                    <a:pt x="57" y="589"/>
                    <a:pt x="55" y="596"/>
                    <a:pt x="54" y="603"/>
                  </a:cubicBezTo>
                  <a:cubicBezTo>
                    <a:pt x="55" y="629"/>
                    <a:pt x="58" y="653"/>
                    <a:pt x="61" y="678"/>
                  </a:cubicBezTo>
                  <a:cubicBezTo>
                    <a:pt x="63" y="688"/>
                    <a:pt x="64" y="698"/>
                    <a:pt x="66" y="708"/>
                  </a:cubicBezTo>
                  <a:cubicBezTo>
                    <a:pt x="67" y="711"/>
                    <a:pt x="70" y="729"/>
                    <a:pt x="74" y="721"/>
                  </a:cubicBezTo>
                  <a:cubicBezTo>
                    <a:pt x="76" y="717"/>
                    <a:pt x="77" y="710"/>
                    <a:pt x="78" y="705"/>
                  </a:cubicBezTo>
                  <a:cubicBezTo>
                    <a:pt x="80" y="695"/>
                    <a:pt x="81" y="685"/>
                    <a:pt x="82" y="675"/>
                  </a:cubicBezTo>
                  <a:cubicBezTo>
                    <a:pt x="85" y="658"/>
                    <a:pt x="87" y="641"/>
                    <a:pt x="87" y="624"/>
                  </a:cubicBezTo>
                  <a:cubicBezTo>
                    <a:pt x="88" y="610"/>
                    <a:pt x="89" y="587"/>
                    <a:pt x="77" y="580"/>
                  </a:cubicBezTo>
                  <a:close/>
                  <a:moveTo>
                    <a:pt x="92" y="762"/>
                  </a:moveTo>
                  <a:cubicBezTo>
                    <a:pt x="98" y="754"/>
                    <a:pt x="104" y="746"/>
                    <a:pt x="109" y="737"/>
                  </a:cubicBezTo>
                  <a:cubicBezTo>
                    <a:pt x="116" y="726"/>
                    <a:pt x="122" y="714"/>
                    <a:pt x="128" y="701"/>
                  </a:cubicBezTo>
                  <a:cubicBezTo>
                    <a:pt x="133" y="689"/>
                    <a:pt x="139" y="677"/>
                    <a:pt x="137" y="662"/>
                  </a:cubicBezTo>
                  <a:cubicBezTo>
                    <a:pt x="137" y="659"/>
                    <a:pt x="136" y="655"/>
                    <a:pt x="135" y="653"/>
                  </a:cubicBezTo>
                  <a:cubicBezTo>
                    <a:pt x="132" y="650"/>
                    <a:pt x="129" y="650"/>
                    <a:pt x="126" y="651"/>
                  </a:cubicBezTo>
                  <a:cubicBezTo>
                    <a:pt x="119" y="653"/>
                    <a:pt x="115" y="659"/>
                    <a:pt x="111" y="666"/>
                  </a:cubicBezTo>
                  <a:cubicBezTo>
                    <a:pt x="106" y="673"/>
                    <a:pt x="101" y="681"/>
                    <a:pt x="98" y="690"/>
                  </a:cubicBezTo>
                  <a:cubicBezTo>
                    <a:pt x="92" y="705"/>
                    <a:pt x="88" y="720"/>
                    <a:pt x="83" y="735"/>
                  </a:cubicBezTo>
                  <a:cubicBezTo>
                    <a:pt x="79" y="750"/>
                    <a:pt x="70" y="776"/>
                    <a:pt x="74" y="780"/>
                  </a:cubicBezTo>
                  <a:cubicBezTo>
                    <a:pt x="77" y="784"/>
                    <a:pt x="87" y="769"/>
                    <a:pt x="92" y="762"/>
                  </a:cubicBezTo>
                  <a:close/>
                  <a:moveTo>
                    <a:pt x="74" y="16"/>
                  </a:moveTo>
                  <a:cubicBezTo>
                    <a:pt x="76" y="11"/>
                    <a:pt x="77" y="5"/>
                    <a:pt x="78" y="0"/>
                  </a:cubicBezTo>
                  <a:cubicBezTo>
                    <a:pt x="66" y="0"/>
                    <a:pt x="66" y="0"/>
                    <a:pt x="66" y="0"/>
                  </a:cubicBezTo>
                  <a:cubicBezTo>
                    <a:pt x="66" y="1"/>
                    <a:pt x="66" y="2"/>
                    <a:pt x="66" y="2"/>
                  </a:cubicBezTo>
                  <a:cubicBezTo>
                    <a:pt x="67" y="5"/>
                    <a:pt x="70" y="24"/>
                    <a:pt x="74" y="16"/>
                  </a:cubicBezTo>
                  <a:close/>
                  <a:moveTo>
                    <a:pt x="74" y="1486"/>
                  </a:moveTo>
                  <a:cubicBezTo>
                    <a:pt x="77" y="1490"/>
                    <a:pt x="87" y="1475"/>
                    <a:pt x="92" y="1467"/>
                  </a:cubicBezTo>
                  <a:cubicBezTo>
                    <a:pt x="98" y="1460"/>
                    <a:pt x="104" y="1451"/>
                    <a:pt x="109" y="1443"/>
                  </a:cubicBezTo>
                  <a:cubicBezTo>
                    <a:pt x="116" y="1432"/>
                    <a:pt x="122" y="1420"/>
                    <a:pt x="128" y="1407"/>
                  </a:cubicBezTo>
                  <a:cubicBezTo>
                    <a:pt x="133" y="1395"/>
                    <a:pt x="139" y="1382"/>
                    <a:pt x="137" y="1367"/>
                  </a:cubicBezTo>
                  <a:cubicBezTo>
                    <a:pt x="137" y="1364"/>
                    <a:pt x="136" y="1361"/>
                    <a:pt x="135" y="1359"/>
                  </a:cubicBezTo>
                  <a:cubicBezTo>
                    <a:pt x="132" y="1356"/>
                    <a:pt x="129" y="1356"/>
                    <a:pt x="126" y="1357"/>
                  </a:cubicBezTo>
                  <a:cubicBezTo>
                    <a:pt x="119" y="1359"/>
                    <a:pt x="115" y="1365"/>
                    <a:pt x="111" y="1371"/>
                  </a:cubicBezTo>
                  <a:cubicBezTo>
                    <a:pt x="106" y="1379"/>
                    <a:pt x="101" y="1387"/>
                    <a:pt x="98" y="1396"/>
                  </a:cubicBezTo>
                  <a:cubicBezTo>
                    <a:pt x="92" y="1410"/>
                    <a:pt x="88" y="1425"/>
                    <a:pt x="83" y="1441"/>
                  </a:cubicBezTo>
                  <a:cubicBezTo>
                    <a:pt x="79" y="1455"/>
                    <a:pt x="70" y="1482"/>
                    <a:pt x="74" y="1486"/>
                  </a:cubicBezTo>
                  <a:close/>
                  <a:moveTo>
                    <a:pt x="49" y="1400"/>
                  </a:moveTo>
                  <a:cubicBezTo>
                    <a:pt x="45" y="1385"/>
                    <a:pt x="39" y="1362"/>
                    <a:pt x="25" y="1357"/>
                  </a:cubicBezTo>
                  <a:cubicBezTo>
                    <a:pt x="21" y="1355"/>
                    <a:pt x="16" y="1357"/>
                    <a:pt x="13" y="1361"/>
                  </a:cubicBezTo>
                  <a:cubicBezTo>
                    <a:pt x="9" y="1366"/>
                    <a:pt x="9" y="1375"/>
                    <a:pt x="11" y="1382"/>
                  </a:cubicBezTo>
                  <a:cubicBezTo>
                    <a:pt x="17" y="1403"/>
                    <a:pt x="25" y="1423"/>
                    <a:pt x="35" y="1442"/>
                  </a:cubicBezTo>
                  <a:cubicBezTo>
                    <a:pt x="40" y="1451"/>
                    <a:pt x="46" y="1460"/>
                    <a:pt x="51" y="1468"/>
                  </a:cubicBezTo>
                  <a:cubicBezTo>
                    <a:pt x="54" y="1473"/>
                    <a:pt x="68" y="1497"/>
                    <a:pt x="68" y="1487"/>
                  </a:cubicBezTo>
                  <a:cubicBezTo>
                    <a:pt x="68" y="1475"/>
                    <a:pt x="65" y="1462"/>
                    <a:pt x="62" y="1451"/>
                  </a:cubicBezTo>
                  <a:cubicBezTo>
                    <a:pt x="59" y="1434"/>
                    <a:pt x="54" y="1416"/>
                    <a:pt x="49" y="1400"/>
                  </a:cubicBezTo>
                  <a:close/>
                  <a:moveTo>
                    <a:pt x="2353" y="1400"/>
                  </a:moveTo>
                  <a:cubicBezTo>
                    <a:pt x="2348" y="1385"/>
                    <a:pt x="2343" y="1362"/>
                    <a:pt x="2329" y="1357"/>
                  </a:cubicBezTo>
                  <a:cubicBezTo>
                    <a:pt x="2325" y="1355"/>
                    <a:pt x="2320" y="1357"/>
                    <a:pt x="2317" y="1361"/>
                  </a:cubicBezTo>
                  <a:cubicBezTo>
                    <a:pt x="2313" y="1366"/>
                    <a:pt x="2313" y="1375"/>
                    <a:pt x="2315" y="1382"/>
                  </a:cubicBezTo>
                  <a:cubicBezTo>
                    <a:pt x="2321" y="1403"/>
                    <a:pt x="2329" y="1423"/>
                    <a:pt x="2339" y="1442"/>
                  </a:cubicBezTo>
                  <a:cubicBezTo>
                    <a:pt x="2344" y="1451"/>
                    <a:pt x="2349" y="1460"/>
                    <a:pt x="2355" y="1468"/>
                  </a:cubicBezTo>
                  <a:cubicBezTo>
                    <a:pt x="2358" y="1473"/>
                    <a:pt x="2372" y="1497"/>
                    <a:pt x="2372" y="1487"/>
                  </a:cubicBezTo>
                  <a:cubicBezTo>
                    <a:pt x="2372" y="1475"/>
                    <a:pt x="2369" y="1462"/>
                    <a:pt x="2366" y="1451"/>
                  </a:cubicBezTo>
                  <a:cubicBezTo>
                    <a:pt x="2363" y="1434"/>
                    <a:pt x="2358" y="1416"/>
                    <a:pt x="2353" y="1400"/>
                  </a:cubicBezTo>
                  <a:close/>
                  <a:moveTo>
                    <a:pt x="2396" y="762"/>
                  </a:moveTo>
                  <a:cubicBezTo>
                    <a:pt x="2402" y="754"/>
                    <a:pt x="2408" y="746"/>
                    <a:pt x="2413" y="737"/>
                  </a:cubicBezTo>
                  <a:cubicBezTo>
                    <a:pt x="2420" y="726"/>
                    <a:pt x="2426" y="714"/>
                    <a:pt x="2432" y="701"/>
                  </a:cubicBezTo>
                  <a:cubicBezTo>
                    <a:pt x="2437" y="689"/>
                    <a:pt x="2443" y="677"/>
                    <a:pt x="2441" y="662"/>
                  </a:cubicBezTo>
                  <a:cubicBezTo>
                    <a:pt x="2441" y="659"/>
                    <a:pt x="2440" y="655"/>
                    <a:pt x="2439" y="653"/>
                  </a:cubicBezTo>
                  <a:cubicBezTo>
                    <a:pt x="2436" y="650"/>
                    <a:pt x="2433" y="650"/>
                    <a:pt x="2430" y="651"/>
                  </a:cubicBezTo>
                  <a:cubicBezTo>
                    <a:pt x="2423" y="653"/>
                    <a:pt x="2419" y="659"/>
                    <a:pt x="2415" y="666"/>
                  </a:cubicBezTo>
                  <a:cubicBezTo>
                    <a:pt x="2410" y="673"/>
                    <a:pt x="2405" y="681"/>
                    <a:pt x="2402" y="690"/>
                  </a:cubicBezTo>
                  <a:cubicBezTo>
                    <a:pt x="2396" y="705"/>
                    <a:pt x="2392" y="720"/>
                    <a:pt x="2387" y="735"/>
                  </a:cubicBezTo>
                  <a:cubicBezTo>
                    <a:pt x="2383" y="750"/>
                    <a:pt x="2374" y="776"/>
                    <a:pt x="2378" y="780"/>
                  </a:cubicBezTo>
                  <a:cubicBezTo>
                    <a:pt x="2381" y="784"/>
                    <a:pt x="2391" y="769"/>
                    <a:pt x="2396" y="762"/>
                  </a:cubicBezTo>
                  <a:close/>
                  <a:moveTo>
                    <a:pt x="1229" y="932"/>
                  </a:moveTo>
                  <a:cubicBezTo>
                    <a:pt x="1224" y="929"/>
                    <a:pt x="1217" y="931"/>
                    <a:pt x="1213" y="937"/>
                  </a:cubicBezTo>
                  <a:cubicBezTo>
                    <a:pt x="1209" y="942"/>
                    <a:pt x="1207" y="949"/>
                    <a:pt x="1206" y="956"/>
                  </a:cubicBezTo>
                  <a:cubicBezTo>
                    <a:pt x="1207" y="981"/>
                    <a:pt x="1210" y="1006"/>
                    <a:pt x="1213" y="1031"/>
                  </a:cubicBezTo>
                  <a:cubicBezTo>
                    <a:pt x="1215" y="1041"/>
                    <a:pt x="1216" y="1051"/>
                    <a:pt x="1218" y="1061"/>
                  </a:cubicBezTo>
                  <a:cubicBezTo>
                    <a:pt x="1219" y="1064"/>
                    <a:pt x="1222" y="1082"/>
                    <a:pt x="1226" y="1074"/>
                  </a:cubicBezTo>
                  <a:cubicBezTo>
                    <a:pt x="1228" y="1069"/>
                    <a:pt x="1229" y="1063"/>
                    <a:pt x="1230" y="1058"/>
                  </a:cubicBezTo>
                  <a:cubicBezTo>
                    <a:pt x="1232" y="1048"/>
                    <a:pt x="1233" y="1038"/>
                    <a:pt x="1234" y="1028"/>
                  </a:cubicBezTo>
                  <a:cubicBezTo>
                    <a:pt x="1237" y="1011"/>
                    <a:pt x="1238" y="994"/>
                    <a:pt x="1239" y="977"/>
                  </a:cubicBezTo>
                  <a:cubicBezTo>
                    <a:pt x="1240" y="963"/>
                    <a:pt x="1241" y="940"/>
                    <a:pt x="1229" y="932"/>
                  </a:cubicBezTo>
                  <a:close/>
                  <a:moveTo>
                    <a:pt x="2329" y="651"/>
                  </a:moveTo>
                  <a:cubicBezTo>
                    <a:pt x="2325" y="650"/>
                    <a:pt x="2320" y="651"/>
                    <a:pt x="2317" y="655"/>
                  </a:cubicBezTo>
                  <a:cubicBezTo>
                    <a:pt x="2313" y="661"/>
                    <a:pt x="2313" y="669"/>
                    <a:pt x="2315" y="676"/>
                  </a:cubicBezTo>
                  <a:cubicBezTo>
                    <a:pt x="2321" y="697"/>
                    <a:pt x="2329" y="718"/>
                    <a:pt x="2339" y="736"/>
                  </a:cubicBezTo>
                  <a:cubicBezTo>
                    <a:pt x="2344" y="745"/>
                    <a:pt x="2349" y="754"/>
                    <a:pt x="2355" y="763"/>
                  </a:cubicBezTo>
                  <a:cubicBezTo>
                    <a:pt x="2358" y="767"/>
                    <a:pt x="2372" y="791"/>
                    <a:pt x="2372" y="781"/>
                  </a:cubicBezTo>
                  <a:cubicBezTo>
                    <a:pt x="2372" y="769"/>
                    <a:pt x="2369" y="757"/>
                    <a:pt x="2366" y="745"/>
                  </a:cubicBezTo>
                  <a:cubicBezTo>
                    <a:pt x="2363" y="728"/>
                    <a:pt x="2358" y="711"/>
                    <a:pt x="2353" y="694"/>
                  </a:cubicBezTo>
                  <a:cubicBezTo>
                    <a:pt x="2348" y="680"/>
                    <a:pt x="2343" y="656"/>
                    <a:pt x="2329" y="651"/>
                  </a:cubicBezTo>
                  <a:close/>
                  <a:moveTo>
                    <a:pt x="2381" y="1285"/>
                  </a:moveTo>
                  <a:cubicBezTo>
                    <a:pt x="2376" y="1282"/>
                    <a:pt x="2369" y="1284"/>
                    <a:pt x="2365" y="1289"/>
                  </a:cubicBezTo>
                  <a:cubicBezTo>
                    <a:pt x="2361" y="1294"/>
                    <a:pt x="2359" y="1302"/>
                    <a:pt x="2358" y="1309"/>
                  </a:cubicBezTo>
                  <a:cubicBezTo>
                    <a:pt x="2359" y="1334"/>
                    <a:pt x="2362" y="1359"/>
                    <a:pt x="2365" y="1384"/>
                  </a:cubicBezTo>
                  <a:cubicBezTo>
                    <a:pt x="2367" y="1394"/>
                    <a:pt x="2368" y="1404"/>
                    <a:pt x="2370" y="1413"/>
                  </a:cubicBezTo>
                  <a:cubicBezTo>
                    <a:pt x="2371" y="1416"/>
                    <a:pt x="2374" y="1435"/>
                    <a:pt x="2378" y="1427"/>
                  </a:cubicBezTo>
                  <a:cubicBezTo>
                    <a:pt x="2380" y="1422"/>
                    <a:pt x="2381" y="1416"/>
                    <a:pt x="2382" y="1411"/>
                  </a:cubicBezTo>
                  <a:cubicBezTo>
                    <a:pt x="2384" y="1401"/>
                    <a:pt x="2385" y="1391"/>
                    <a:pt x="2386" y="1381"/>
                  </a:cubicBezTo>
                  <a:cubicBezTo>
                    <a:pt x="2389" y="1364"/>
                    <a:pt x="2390" y="1347"/>
                    <a:pt x="2391" y="1330"/>
                  </a:cubicBezTo>
                  <a:cubicBezTo>
                    <a:pt x="2392" y="1315"/>
                    <a:pt x="2393" y="1293"/>
                    <a:pt x="2381" y="1285"/>
                  </a:cubicBezTo>
                  <a:close/>
                  <a:moveTo>
                    <a:pt x="2378" y="1486"/>
                  </a:moveTo>
                  <a:cubicBezTo>
                    <a:pt x="2381" y="1490"/>
                    <a:pt x="2391" y="1475"/>
                    <a:pt x="2396" y="1467"/>
                  </a:cubicBezTo>
                  <a:cubicBezTo>
                    <a:pt x="2402" y="1460"/>
                    <a:pt x="2408" y="1451"/>
                    <a:pt x="2413" y="1443"/>
                  </a:cubicBezTo>
                  <a:cubicBezTo>
                    <a:pt x="2420" y="1432"/>
                    <a:pt x="2426" y="1420"/>
                    <a:pt x="2432" y="1407"/>
                  </a:cubicBezTo>
                  <a:cubicBezTo>
                    <a:pt x="2437" y="1395"/>
                    <a:pt x="2443" y="1382"/>
                    <a:pt x="2441" y="1367"/>
                  </a:cubicBezTo>
                  <a:cubicBezTo>
                    <a:pt x="2441" y="1364"/>
                    <a:pt x="2440" y="1361"/>
                    <a:pt x="2439" y="1359"/>
                  </a:cubicBezTo>
                  <a:cubicBezTo>
                    <a:pt x="2436" y="1356"/>
                    <a:pt x="2433" y="1356"/>
                    <a:pt x="2430" y="1357"/>
                  </a:cubicBezTo>
                  <a:cubicBezTo>
                    <a:pt x="2423" y="1359"/>
                    <a:pt x="2419" y="1365"/>
                    <a:pt x="2415" y="1371"/>
                  </a:cubicBezTo>
                  <a:cubicBezTo>
                    <a:pt x="2410" y="1379"/>
                    <a:pt x="2405" y="1387"/>
                    <a:pt x="2402" y="1396"/>
                  </a:cubicBezTo>
                  <a:cubicBezTo>
                    <a:pt x="2396" y="1410"/>
                    <a:pt x="2392" y="1425"/>
                    <a:pt x="2387" y="1441"/>
                  </a:cubicBezTo>
                  <a:cubicBezTo>
                    <a:pt x="2383" y="1455"/>
                    <a:pt x="2374" y="1482"/>
                    <a:pt x="2378" y="1486"/>
                  </a:cubicBezTo>
                  <a:close/>
                  <a:moveTo>
                    <a:pt x="2378" y="721"/>
                  </a:moveTo>
                  <a:cubicBezTo>
                    <a:pt x="2380" y="717"/>
                    <a:pt x="2381" y="710"/>
                    <a:pt x="2382" y="705"/>
                  </a:cubicBezTo>
                  <a:cubicBezTo>
                    <a:pt x="2384" y="695"/>
                    <a:pt x="2385" y="685"/>
                    <a:pt x="2386" y="675"/>
                  </a:cubicBezTo>
                  <a:cubicBezTo>
                    <a:pt x="2389" y="658"/>
                    <a:pt x="2390" y="641"/>
                    <a:pt x="2391" y="624"/>
                  </a:cubicBezTo>
                  <a:cubicBezTo>
                    <a:pt x="2392" y="610"/>
                    <a:pt x="2393" y="587"/>
                    <a:pt x="2381" y="580"/>
                  </a:cubicBezTo>
                  <a:cubicBezTo>
                    <a:pt x="2376" y="577"/>
                    <a:pt x="2369" y="579"/>
                    <a:pt x="2365" y="584"/>
                  </a:cubicBezTo>
                  <a:cubicBezTo>
                    <a:pt x="2361" y="589"/>
                    <a:pt x="2359" y="596"/>
                    <a:pt x="2358" y="603"/>
                  </a:cubicBezTo>
                  <a:cubicBezTo>
                    <a:pt x="2359" y="629"/>
                    <a:pt x="2362" y="653"/>
                    <a:pt x="2365" y="678"/>
                  </a:cubicBezTo>
                  <a:cubicBezTo>
                    <a:pt x="2367" y="688"/>
                    <a:pt x="2368" y="698"/>
                    <a:pt x="2370" y="708"/>
                  </a:cubicBezTo>
                  <a:cubicBezTo>
                    <a:pt x="2371" y="711"/>
                    <a:pt x="2374" y="729"/>
                    <a:pt x="2378" y="721"/>
                  </a:cubicBezTo>
                  <a:close/>
                  <a:moveTo>
                    <a:pt x="2307" y="763"/>
                  </a:moveTo>
                  <a:cubicBezTo>
                    <a:pt x="2318" y="793"/>
                    <a:pt x="2338" y="812"/>
                    <a:pt x="2358" y="829"/>
                  </a:cubicBezTo>
                  <a:cubicBezTo>
                    <a:pt x="2360" y="831"/>
                    <a:pt x="2362" y="832"/>
                    <a:pt x="2364" y="833"/>
                  </a:cubicBezTo>
                  <a:cubicBezTo>
                    <a:pt x="2365" y="833"/>
                    <a:pt x="2366" y="833"/>
                    <a:pt x="2366" y="833"/>
                  </a:cubicBezTo>
                  <a:cubicBezTo>
                    <a:pt x="2368" y="833"/>
                    <a:pt x="2369" y="832"/>
                    <a:pt x="2370" y="831"/>
                  </a:cubicBezTo>
                  <a:cubicBezTo>
                    <a:pt x="2374" y="826"/>
                    <a:pt x="2368" y="813"/>
                    <a:pt x="2367" y="808"/>
                  </a:cubicBezTo>
                  <a:cubicBezTo>
                    <a:pt x="2363" y="800"/>
                    <a:pt x="2359" y="792"/>
                    <a:pt x="2355" y="784"/>
                  </a:cubicBezTo>
                  <a:cubicBezTo>
                    <a:pt x="2349" y="771"/>
                    <a:pt x="2342" y="757"/>
                    <a:pt x="2333" y="746"/>
                  </a:cubicBezTo>
                  <a:cubicBezTo>
                    <a:pt x="2330" y="741"/>
                    <a:pt x="2326" y="736"/>
                    <a:pt x="2321" y="734"/>
                  </a:cubicBezTo>
                  <a:cubicBezTo>
                    <a:pt x="2316" y="733"/>
                    <a:pt x="2310" y="734"/>
                    <a:pt x="2307" y="740"/>
                  </a:cubicBezTo>
                  <a:cubicBezTo>
                    <a:pt x="2305" y="743"/>
                    <a:pt x="2304" y="747"/>
                    <a:pt x="2305" y="751"/>
                  </a:cubicBezTo>
                  <a:cubicBezTo>
                    <a:pt x="2305" y="756"/>
                    <a:pt x="2306" y="759"/>
                    <a:pt x="2307" y="763"/>
                  </a:cubicBezTo>
                  <a:close/>
                  <a:moveTo>
                    <a:pt x="2307" y="58"/>
                  </a:moveTo>
                  <a:cubicBezTo>
                    <a:pt x="2318" y="87"/>
                    <a:pt x="2338" y="107"/>
                    <a:pt x="2358" y="124"/>
                  </a:cubicBezTo>
                  <a:cubicBezTo>
                    <a:pt x="2360" y="125"/>
                    <a:pt x="2362" y="127"/>
                    <a:pt x="2364" y="127"/>
                  </a:cubicBezTo>
                  <a:cubicBezTo>
                    <a:pt x="2365" y="128"/>
                    <a:pt x="2366" y="128"/>
                    <a:pt x="2366" y="128"/>
                  </a:cubicBezTo>
                  <a:cubicBezTo>
                    <a:pt x="2368" y="127"/>
                    <a:pt x="2369" y="127"/>
                    <a:pt x="2370" y="125"/>
                  </a:cubicBezTo>
                  <a:cubicBezTo>
                    <a:pt x="2374" y="121"/>
                    <a:pt x="2368" y="107"/>
                    <a:pt x="2367" y="102"/>
                  </a:cubicBezTo>
                  <a:cubicBezTo>
                    <a:pt x="2363" y="94"/>
                    <a:pt x="2359" y="86"/>
                    <a:pt x="2355" y="78"/>
                  </a:cubicBezTo>
                  <a:cubicBezTo>
                    <a:pt x="2349" y="65"/>
                    <a:pt x="2342" y="52"/>
                    <a:pt x="2333" y="40"/>
                  </a:cubicBezTo>
                  <a:cubicBezTo>
                    <a:pt x="2330" y="35"/>
                    <a:pt x="2326" y="31"/>
                    <a:pt x="2321" y="29"/>
                  </a:cubicBezTo>
                  <a:cubicBezTo>
                    <a:pt x="2316" y="27"/>
                    <a:pt x="2310" y="29"/>
                    <a:pt x="2307" y="34"/>
                  </a:cubicBezTo>
                  <a:cubicBezTo>
                    <a:pt x="2305" y="37"/>
                    <a:pt x="2304" y="42"/>
                    <a:pt x="2305" y="46"/>
                  </a:cubicBezTo>
                  <a:cubicBezTo>
                    <a:pt x="2305" y="50"/>
                    <a:pt x="2306" y="54"/>
                    <a:pt x="2307" y="58"/>
                  </a:cubicBezTo>
                  <a:close/>
                  <a:moveTo>
                    <a:pt x="2378" y="75"/>
                  </a:moveTo>
                  <a:cubicBezTo>
                    <a:pt x="2381" y="79"/>
                    <a:pt x="2391" y="63"/>
                    <a:pt x="2396" y="56"/>
                  </a:cubicBezTo>
                  <a:cubicBezTo>
                    <a:pt x="2402" y="48"/>
                    <a:pt x="2408" y="40"/>
                    <a:pt x="2413" y="32"/>
                  </a:cubicBezTo>
                  <a:cubicBezTo>
                    <a:pt x="2419" y="22"/>
                    <a:pt x="2425" y="11"/>
                    <a:pt x="2430" y="0"/>
                  </a:cubicBezTo>
                  <a:cubicBezTo>
                    <a:pt x="2396" y="0"/>
                    <a:pt x="2396" y="0"/>
                    <a:pt x="2396" y="0"/>
                  </a:cubicBezTo>
                  <a:cubicBezTo>
                    <a:pt x="2393" y="10"/>
                    <a:pt x="2390" y="20"/>
                    <a:pt x="2387" y="29"/>
                  </a:cubicBezTo>
                  <a:cubicBezTo>
                    <a:pt x="2383" y="44"/>
                    <a:pt x="2374" y="71"/>
                    <a:pt x="2378" y="75"/>
                  </a:cubicBezTo>
                  <a:close/>
                  <a:moveTo>
                    <a:pt x="1226" y="425"/>
                  </a:moveTo>
                  <a:cubicBezTo>
                    <a:pt x="1229" y="429"/>
                    <a:pt x="1239" y="413"/>
                    <a:pt x="1244" y="406"/>
                  </a:cubicBezTo>
                  <a:cubicBezTo>
                    <a:pt x="1250" y="398"/>
                    <a:pt x="1256" y="390"/>
                    <a:pt x="1261" y="382"/>
                  </a:cubicBezTo>
                  <a:cubicBezTo>
                    <a:pt x="1268" y="370"/>
                    <a:pt x="1274" y="358"/>
                    <a:pt x="1280" y="346"/>
                  </a:cubicBezTo>
                  <a:cubicBezTo>
                    <a:pt x="1285" y="333"/>
                    <a:pt x="1291" y="321"/>
                    <a:pt x="1289" y="306"/>
                  </a:cubicBezTo>
                  <a:cubicBezTo>
                    <a:pt x="1289" y="303"/>
                    <a:pt x="1288" y="300"/>
                    <a:pt x="1287" y="298"/>
                  </a:cubicBezTo>
                  <a:cubicBezTo>
                    <a:pt x="1284" y="295"/>
                    <a:pt x="1281" y="295"/>
                    <a:pt x="1278" y="295"/>
                  </a:cubicBezTo>
                  <a:cubicBezTo>
                    <a:pt x="1271" y="297"/>
                    <a:pt x="1267" y="303"/>
                    <a:pt x="1263" y="310"/>
                  </a:cubicBezTo>
                  <a:cubicBezTo>
                    <a:pt x="1258" y="318"/>
                    <a:pt x="1253" y="325"/>
                    <a:pt x="1250" y="334"/>
                  </a:cubicBezTo>
                  <a:cubicBezTo>
                    <a:pt x="1244" y="349"/>
                    <a:pt x="1240" y="364"/>
                    <a:pt x="1235" y="379"/>
                  </a:cubicBezTo>
                  <a:cubicBezTo>
                    <a:pt x="1231" y="394"/>
                    <a:pt x="1222" y="420"/>
                    <a:pt x="1226" y="425"/>
                  </a:cubicBezTo>
                  <a:close/>
                  <a:moveTo>
                    <a:pt x="2355" y="57"/>
                  </a:moveTo>
                  <a:cubicBezTo>
                    <a:pt x="2358" y="61"/>
                    <a:pt x="2372" y="86"/>
                    <a:pt x="2372" y="75"/>
                  </a:cubicBezTo>
                  <a:cubicBezTo>
                    <a:pt x="2372" y="64"/>
                    <a:pt x="2369" y="51"/>
                    <a:pt x="2366" y="40"/>
                  </a:cubicBezTo>
                  <a:cubicBezTo>
                    <a:pt x="2363" y="26"/>
                    <a:pt x="2360" y="13"/>
                    <a:pt x="2356" y="0"/>
                  </a:cubicBezTo>
                  <a:cubicBezTo>
                    <a:pt x="2325" y="0"/>
                    <a:pt x="2325" y="0"/>
                    <a:pt x="2325" y="0"/>
                  </a:cubicBezTo>
                  <a:cubicBezTo>
                    <a:pt x="2329" y="11"/>
                    <a:pt x="2334" y="21"/>
                    <a:pt x="2339" y="31"/>
                  </a:cubicBezTo>
                  <a:cubicBezTo>
                    <a:pt x="2344" y="40"/>
                    <a:pt x="2349" y="49"/>
                    <a:pt x="2355" y="57"/>
                  </a:cubicBezTo>
                  <a:close/>
                  <a:moveTo>
                    <a:pt x="2378" y="16"/>
                  </a:moveTo>
                  <a:cubicBezTo>
                    <a:pt x="2380" y="11"/>
                    <a:pt x="2381" y="5"/>
                    <a:pt x="2382" y="0"/>
                  </a:cubicBezTo>
                  <a:cubicBezTo>
                    <a:pt x="2370" y="0"/>
                    <a:pt x="2370" y="0"/>
                    <a:pt x="2370" y="0"/>
                  </a:cubicBezTo>
                  <a:cubicBezTo>
                    <a:pt x="2370" y="1"/>
                    <a:pt x="2370" y="2"/>
                    <a:pt x="2370" y="2"/>
                  </a:cubicBezTo>
                  <a:cubicBezTo>
                    <a:pt x="2371" y="5"/>
                    <a:pt x="2374" y="24"/>
                    <a:pt x="2378" y="16"/>
                  </a:cubicBezTo>
                  <a:close/>
                  <a:moveTo>
                    <a:pt x="2404" y="65"/>
                  </a:moveTo>
                  <a:cubicBezTo>
                    <a:pt x="2392" y="82"/>
                    <a:pt x="2377" y="118"/>
                    <a:pt x="2380" y="124"/>
                  </a:cubicBezTo>
                  <a:cubicBezTo>
                    <a:pt x="2383" y="130"/>
                    <a:pt x="2421" y="105"/>
                    <a:pt x="2436" y="85"/>
                  </a:cubicBezTo>
                  <a:cubicBezTo>
                    <a:pt x="2444" y="74"/>
                    <a:pt x="2459" y="52"/>
                    <a:pt x="2450" y="36"/>
                  </a:cubicBezTo>
                  <a:cubicBezTo>
                    <a:pt x="2449" y="35"/>
                    <a:pt x="2448" y="33"/>
                    <a:pt x="2446" y="32"/>
                  </a:cubicBezTo>
                  <a:cubicBezTo>
                    <a:pt x="2446" y="32"/>
                    <a:pt x="2445" y="32"/>
                    <a:pt x="2445" y="32"/>
                  </a:cubicBezTo>
                  <a:cubicBezTo>
                    <a:pt x="2443" y="30"/>
                    <a:pt x="2440" y="31"/>
                    <a:pt x="2437" y="32"/>
                  </a:cubicBezTo>
                  <a:cubicBezTo>
                    <a:pt x="2424" y="37"/>
                    <a:pt x="2413" y="51"/>
                    <a:pt x="2404" y="65"/>
                  </a:cubicBezTo>
                  <a:close/>
                  <a:moveTo>
                    <a:pt x="1226" y="1778"/>
                  </a:moveTo>
                  <a:cubicBezTo>
                    <a:pt x="1228" y="1773"/>
                    <a:pt x="1229" y="1767"/>
                    <a:pt x="1230" y="1762"/>
                  </a:cubicBezTo>
                  <a:cubicBezTo>
                    <a:pt x="1232" y="1752"/>
                    <a:pt x="1233" y="1742"/>
                    <a:pt x="1234" y="1731"/>
                  </a:cubicBezTo>
                  <a:cubicBezTo>
                    <a:pt x="1237" y="1715"/>
                    <a:pt x="1238" y="1698"/>
                    <a:pt x="1239" y="1680"/>
                  </a:cubicBezTo>
                  <a:cubicBezTo>
                    <a:pt x="1240" y="1666"/>
                    <a:pt x="1241" y="1643"/>
                    <a:pt x="1229" y="1636"/>
                  </a:cubicBezTo>
                  <a:cubicBezTo>
                    <a:pt x="1224" y="1633"/>
                    <a:pt x="1217" y="1635"/>
                    <a:pt x="1213" y="1640"/>
                  </a:cubicBezTo>
                  <a:cubicBezTo>
                    <a:pt x="1209" y="1645"/>
                    <a:pt x="1207" y="1653"/>
                    <a:pt x="1206" y="1660"/>
                  </a:cubicBezTo>
                  <a:cubicBezTo>
                    <a:pt x="1207" y="1685"/>
                    <a:pt x="1210" y="1710"/>
                    <a:pt x="1213" y="1735"/>
                  </a:cubicBezTo>
                  <a:cubicBezTo>
                    <a:pt x="1215" y="1745"/>
                    <a:pt x="1216" y="1755"/>
                    <a:pt x="1218" y="1764"/>
                  </a:cubicBezTo>
                  <a:cubicBezTo>
                    <a:pt x="1219" y="1767"/>
                    <a:pt x="1222" y="1786"/>
                    <a:pt x="1226" y="1778"/>
                  </a:cubicBezTo>
                  <a:close/>
                  <a:moveTo>
                    <a:pt x="1294" y="1091"/>
                  </a:moveTo>
                  <a:cubicBezTo>
                    <a:pt x="1294" y="1090"/>
                    <a:pt x="1293" y="1090"/>
                    <a:pt x="1293" y="1090"/>
                  </a:cubicBezTo>
                  <a:cubicBezTo>
                    <a:pt x="1291" y="1089"/>
                    <a:pt x="1288" y="1089"/>
                    <a:pt x="1285" y="1090"/>
                  </a:cubicBezTo>
                  <a:cubicBezTo>
                    <a:pt x="1272" y="1095"/>
                    <a:pt x="1261" y="1110"/>
                    <a:pt x="1252" y="1123"/>
                  </a:cubicBezTo>
                  <a:cubicBezTo>
                    <a:pt x="1240" y="1140"/>
                    <a:pt x="1225" y="1176"/>
                    <a:pt x="1228" y="1182"/>
                  </a:cubicBezTo>
                  <a:cubicBezTo>
                    <a:pt x="1231" y="1189"/>
                    <a:pt x="1269" y="1164"/>
                    <a:pt x="1284" y="1143"/>
                  </a:cubicBezTo>
                  <a:cubicBezTo>
                    <a:pt x="1292" y="1132"/>
                    <a:pt x="1307" y="1111"/>
                    <a:pt x="1298" y="1095"/>
                  </a:cubicBezTo>
                  <a:cubicBezTo>
                    <a:pt x="1297" y="1093"/>
                    <a:pt x="1296" y="1092"/>
                    <a:pt x="1294" y="1091"/>
                  </a:cubicBezTo>
                  <a:close/>
                  <a:moveTo>
                    <a:pt x="2358" y="1535"/>
                  </a:moveTo>
                  <a:cubicBezTo>
                    <a:pt x="2360" y="1536"/>
                    <a:pt x="2362" y="1538"/>
                    <a:pt x="2364" y="1539"/>
                  </a:cubicBezTo>
                  <a:cubicBezTo>
                    <a:pt x="2365" y="1539"/>
                    <a:pt x="2366" y="1539"/>
                    <a:pt x="2366" y="1539"/>
                  </a:cubicBezTo>
                  <a:cubicBezTo>
                    <a:pt x="2368" y="1539"/>
                    <a:pt x="2369" y="1538"/>
                    <a:pt x="2370" y="1537"/>
                  </a:cubicBezTo>
                  <a:cubicBezTo>
                    <a:pt x="2374" y="1532"/>
                    <a:pt x="2368" y="1518"/>
                    <a:pt x="2367" y="1514"/>
                  </a:cubicBezTo>
                  <a:cubicBezTo>
                    <a:pt x="2363" y="1505"/>
                    <a:pt x="2359" y="1497"/>
                    <a:pt x="2355" y="1490"/>
                  </a:cubicBezTo>
                  <a:cubicBezTo>
                    <a:pt x="2349" y="1476"/>
                    <a:pt x="2342" y="1463"/>
                    <a:pt x="2333" y="1451"/>
                  </a:cubicBezTo>
                  <a:cubicBezTo>
                    <a:pt x="2330" y="1446"/>
                    <a:pt x="2326" y="1442"/>
                    <a:pt x="2321" y="1440"/>
                  </a:cubicBezTo>
                  <a:cubicBezTo>
                    <a:pt x="2316" y="1438"/>
                    <a:pt x="2310" y="1440"/>
                    <a:pt x="2307" y="1445"/>
                  </a:cubicBezTo>
                  <a:cubicBezTo>
                    <a:pt x="2305" y="1448"/>
                    <a:pt x="2304" y="1453"/>
                    <a:pt x="2305" y="1457"/>
                  </a:cubicBezTo>
                  <a:cubicBezTo>
                    <a:pt x="2305" y="1461"/>
                    <a:pt x="2306" y="1465"/>
                    <a:pt x="2307" y="1469"/>
                  </a:cubicBezTo>
                  <a:cubicBezTo>
                    <a:pt x="2318" y="1498"/>
                    <a:pt x="2338" y="1518"/>
                    <a:pt x="2358" y="1535"/>
                  </a:cubicBezTo>
                  <a:close/>
                  <a:moveTo>
                    <a:pt x="1244" y="1818"/>
                  </a:moveTo>
                  <a:cubicBezTo>
                    <a:pt x="1250" y="1810"/>
                    <a:pt x="1256" y="1802"/>
                    <a:pt x="1261" y="1794"/>
                  </a:cubicBezTo>
                  <a:cubicBezTo>
                    <a:pt x="1268" y="1782"/>
                    <a:pt x="1274" y="1770"/>
                    <a:pt x="1280" y="1758"/>
                  </a:cubicBezTo>
                  <a:cubicBezTo>
                    <a:pt x="1285" y="1745"/>
                    <a:pt x="1291" y="1733"/>
                    <a:pt x="1289" y="1718"/>
                  </a:cubicBezTo>
                  <a:cubicBezTo>
                    <a:pt x="1289" y="1715"/>
                    <a:pt x="1288" y="1712"/>
                    <a:pt x="1287" y="1710"/>
                  </a:cubicBezTo>
                  <a:cubicBezTo>
                    <a:pt x="1284" y="1707"/>
                    <a:pt x="1281" y="1707"/>
                    <a:pt x="1278" y="1708"/>
                  </a:cubicBezTo>
                  <a:cubicBezTo>
                    <a:pt x="1271" y="1710"/>
                    <a:pt x="1267" y="1716"/>
                    <a:pt x="1263" y="1722"/>
                  </a:cubicBezTo>
                  <a:cubicBezTo>
                    <a:pt x="1258" y="1730"/>
                    <a:pt x="1253" y="1738"/>
                    <a:pt x="1250" y="1746"/>
                  </a:cubicBezTo>
                  <a:cubicBezTo>
                    <a:pt x="1244" y="1761"/>
                    <a:pt x="1240" y="1776"/>
                    <a:pt x="1235" y="1792"/>
                  </a:cubicBezTo>
                  <a:cubicBezTo>
                    <a:pt x="1231" y="1806"/>
                    <a:pt x="1222" y="1833"/>
                    <a:pt x="1226" y="1837"/>
                  </a:cubicBezTo>
                  <a:cubicBezTo>
                    <a:pt x="1229" y="1841"/>
                    <a:pt x="1239" y="1826"/>
                    <a:pt x="1244" y="1818"/>
                  </a:cubicBezTo>
                  <a:close/>
                  <a:moveTo>
                    <a:pt x="2321" y="2146"/>
                  </a:moveTo>
                  <a:cubicBezTo>
                    <a:pt x="2316" y="2144"/>
                    <a:pt x="2310" y="2145"/>
                    <a:pt x="2307" y="2151"/>
                  </a:cubicBezTo>
                  <a:cubicBezTo>
                    <a:pt x="2306" y="2153"/>
                    <a:pt x="2305" y="2156"/>
                    <a:pt x="2305" y="2158"/>
                  </a:cubicBezTo>
                  <a:cubicBezTo>
                    <a:pt x="2335" y="2158"/>
                    <a:pt x="2335" y="2158"/>
                    <a:pt x="2335" y="2158"/>
                  </a:cubicBezTo>
                  <a:cubicBezTo>
                    <a:pt x="2334" y="2158"/>
                    <a:pt x="2334" y="2157"/>
                    <a:pt x="2333" y="2157"/>
                  </a:cubicBezTo>
                  <a:cubicBezTo>
                    <a:pt x="2330" y="2152"/>
                    <a:pt x="2326" y="2147"/>
                    <a:pt x="2321" y="2146"/>
                  </a:cubicBezTo>
                  <a:close/>
                  <a:moveTo>
                    <a:pt x="1294" y="1794"/>
                  </a:moveTo>
                  <a:cubicBezTo>
                    <a:pt x="1294" y="1794"/>
                    <a:pt x="1293" y="1794"/>
                    <a:pt x="1293" y="1794"/>
                  </a:cubicBezTo>
                  <a:cubicBezTo>
                    <a:pt x="1291" y="1792"/>
                    <a:pt x="1288" y="1793"/>
                    <a:pt x="1285" y="1794"/>
                  </a:cubicBezTo>
                  <a:cubicBezTo>
                    <a:pt x="1272" y="1799"/>
                    <a:pt x="1261" y="1813"/>
                    <a:pt x="1252" y="1827"/>
                  </a:cubicBezTo>
                  <a:cubicBezTo>
                    <a:pt x="1240" y="1844"/>
                    <a:pt x="1225" y="1880"/>
                    <a:pt x="1228" y="1886"/>
                  </a:cubicBezTo>
                  <a:cubicBezTo>
                    <a:pt x="1231" y="1892"/>
                    <a:pt x="1269" y="1868"/>
                    <a:pt x="1284" y="1847"/>
                  </a:cubicBezTo>
                  <a:cubicBezTo>
                    <a:pt x="1292" y="1836"/>
                    <a:pt x="1307" y="1814"/>
                    <a:pt x="1298" y="1799"/>
                  </a:cubicBezTo>
                  <a:cubicBezTo>
                    <a:pt x="1297" y="1797"/>
                    <a:pt x="1296" y="1795"/>
                    <a:pt x="1294" y="1794"/>
                  </a:cubicBezTo>
                  <a:close/>
                  <a:moveTo>
                    <a:pt x="1294" y="382"/>
                  </a:moveTo>
                  <a:cubicBezTo>
                    <a:pt x="1294" y="382"/>
                    <a:pt x="1293" y="382"/>
                    <a:pt x="1293" y="381"/>
                  </a:cubicBezTo>
                  <a:cubicBezTo>
                    <a:pt x="1291" y="380"/>
                    <a:pt x="1288" y="380"/>
                    <a:pt x="1285" y="381"/>
                  </a:cubicBezTo>
                  <a:cubicBezTo>
                    <a:pt x="1272" y="387"/>
                    <a:pt x="1261" y="401"/>
                    <a:pt x="1252" y="415"/>
                  </a:cubicBezTo>
                  <a:cubicBezTo>
                    <a:pt x="1240" y="432"/>
                    <a:pt x="1225" y="468"/>
                    <a:pt x="1228" y="474"/>
                  </a:cubicBezTo>
                  <a:cubicBezTo>
                    <a:pt x="1231" y="480"/>
                    <a:pt x="1269" y="455"/>
                    <a:pt x="1284" y="435"/>
                  </a:cubicBezTo>
                  <a:cubicBezTo>
                    <a:pt x="1292" y="424"/>
                    <a:pt x="1307" y="402"/>
                    <a:pt x="1298" y="386"/>
                  </a:cubicBezTo>
                  <a:cubicBezTo>
                    <a:pt x="1297" y="385"/>
                    <a:pt x="1296" y="383"/>
                    <a:pt x="1294" y="382"/>
                  </a:cubicBezTo>
                  <a:close/>
                  <a:moveTo>
                    <a:pt x="2446" y="1443"/>
                  </a:moveTo>
                  <a:cubicBezTo>
                    <a:pt x="2446" y="1443"/>
                    <a:pt x="2445" y="1443"/>
                    <a:pt x="2445" y="1443"/>
                  </a:cubicBezTo>
                  <a:cubicBezTo>
                    <a:pt x="2443" y="1441"/>
                    <a:pt x="2440" y="1442"/>
                    <a:pt x="2437" y="1443"/>
                  </a:cubicBezTo>
                  <a:cubicBezTo>
                    <a:pt x="2424" y="1448"/>
                    <a:pt x="2413" y="1463"/>
                    <a:pt x="2404" y="1476"/>
                  </a:cubicBezTo>
                  <a:cubicBezTo>
                    <a:pt x="2392" y="1493"/>
                    <a:pt x="2377" y="1529"/>
                    <a:pt x="2380" y="1535"/>
                  </a:cubicBezTo>
                  <a:cubicBezTo>
                    <a:pt x="2383" y="1542"/>
                    <a:pt x="2421" y="1517"/>
                    <a:pt x="2436" y="1496"/>
                  </a:cubicBezTo>
                  <a:cubicBezTo>
                    <a:pt x="2444" y="1485"/>
                    <a:pt x="2459" y="1463"/>
                    <a:pt x="2450" y="1448"/>
                  </a:cubicBezTo>
                  <a:cubicBezTo>
                    <a:pt x="2449" y="1446"/>
                    <a:pt x="2448" y="1444"/>
                    <a:pt x="2446" y="1443"/>
                  </a:cubicBezTo>
                  <a:close/>
                  <a:moveTo>
                    <a:pt x="2446" y="2149"/>
                  </a:moveTo>
                  <a:cubicBezTo>
                    <a:pt x="2446" y="2149"/>
                    <a:pt x="2445" y="2148"/>
                    <a:pt x="2445" y="2148"/>
                  </a:cubicBezTo>
                  <a:cubicBezTo>
                    <a:pt x="2443" y="2147"/>
                    <a:pt x="2440" y="2147"/>
                    <a:pt x="2437" y="2148"/>
                  </a:cubicBezTo>
                  <a:cubicBezTo>
                    <a:pt x="2432" y="2150"/>
                    <a:pt x="2427" y="2154"/>
                    <a:pt x="2422" y="2158"/>
                  </a:cubicBezTo>
                  <a:cubicBezTo>
                    <a:pt x="2452" y="2158"/>
                    <a:pt x="2452" y="2158"/>
                    <a:pt x="2452" y="2158"/>
                  </a:cubicBezTo>
                  <a:cubicBezTo>
                    <a:pt x="2451" y="2157"/>
                    <a:pt x="2451" y="2155"/>
                    <a:pt x="2450" y="2153"/>
                  </a:cubicBezTo>
                  <a:cubicBezTo>
                    <a:pt x="2449" y="2151"/>
                    <a:pt x="2448" y="2150"/>
                    <a:pt x="2446" y="2149"/>
                  </a:cubicBezTo>
                  <a:close/>
                  <a:moveTo>
                    <a:pt x="2446" y="738"/>
                  </a:moveTo>
                  <a:cubicBezTo>
                    <a:pt x="2446" y="738"/>
                    <a:pt x="2445" y="737"/>
                    <a:pt x="2445" y="737"/>
                  </a:cubicBezTo>
                  <a:cubicBezTo>
                    <a:pt x="2443" y="736"/>
                    <a:pt x="2440" y="736"/>
                    <a:pt x="2437" y="737"/>
                  </a:cubicBezTo>
                  <a:cubicBezTo>
                    <a:pt x="2424" y="742"/>
                    <a:pt x="2413" y="757"/>
                    <a:pt x="2404" y="770"/>
                  </a:cubicBezTo>
                  <a:cubicBezTo>
                    <a:pt x="2392" y="787"/>
                    <a:pt x="2377" y="823"/>
                    <a:pt x="2380" y="830"/>
                  </a:cubicBezTo>
                  <a:cubicBezTo>
                    <a:pt x="2383" y="836"/>
                    <a:pt x="2421" y="811"/>
                    <a:pt x="2436" y="791"/>
                  </a:cubicBezTo>
                  <a:cubicBezTo>
                    <a:pt x="2444" y="780"/>
                    <a:pt x="2459" y="758"/>
                    <a:pt x="2450" y="742"/>
                  </a:cubicBezTo>
                  <a:cubicBezTo>
                    <a:pt x="2449" y="740"/>
                    <a:pt x="2448" y="739"/>
                    <a:pt x="2446" y="738"/>
                  </a:cubicBezTo>
                  <a:close/>
                  <a:moveTo>
                    <a:pt x="2353" y="2105"/>
                  </a:moveTo>
                  <a:cubicBezTo>
                    <a:pt x="2348" y="2091"/>
                    <a:pt x="2343" y="2067"/>
                    <a:pt x="2329" y="2063"/>
                  </a:cubicBezTo>
                  <a:cubicBezTo>
                    <a:pt x="2325" y="2061"/>
                    <a:pt x="2320" y="2062"/>
                    <a:pt x="2317" y="2067"/>
                  </a:cubicBezTo>
                  <a:cubicBezTo>
                    <a:pt x="2313" y="2072"/>
                    <a:pt x="2313" y="2080"/>
                    <a:pt x="2315" y="2087"/>
                  </a:cubicBezTo>
                  <a:cubicBezTo>
                    <a:pt x="2321" y="2108"/>
                    <a:pt x="2329" y="2129"/>
                    <a:pt x="2339" y="2147"/>
                  </a:cubicBezTo>
                  <a:cubicBezTo>
                    <a:pt x="2341" y="2151"/>
                    <a:pt x="2343" y="2155"/>
                    <a:pt x="2345" y="2158"/>
                  </a:cubicBezTo>
                  <a:cubicBezTo>
                    <a:pt x="2367" y="2158"/>
                    <a:pt x="2367" y="2158"/>
                    <a:pt x="2367" y="2158"/>
                  </a:cubicBezTo>
                  <a:cubicBezTo>
                    <a:pt x="2366" y="2158"/>
                    <a:pt x="2366" y="2157"/>
                    <a:pt x="2366" y="2156"/>
                  </a:cubicBezTo>
                  <a:cubicBezTo>
                    <a:pt x="2363" y="2139"/>
                    <a:pt x="2358" y="2122"/>
                    <a:pt x="2353" y="2105"/>
                  </a:cubicBezTo>
                  <a:close/>
                  <a:moveTo>
                    <a:pt x="2391" y="2035"/>
                  </a:moveTo>
                  <a:cubicBezTo>
                    <a:pt x="2392" y="2021"/>
                    <a:pt x="2393" y="1998"/>
                    <a:pt x="2381" y="1991"/>
                  </a:cubicBezTo>
                  <a:cubicBezTo>
                    <a:pt x="2376" y="1988"/>
                    <a:pt x="2369" y="1990"/>
                    <a:pt x="2365" y="1995"/>
                  </a:cubicBezTo>
                  <a:cubicBezTo>
                    <a:pt x="2361" y="2000"/>
                    <a:pt x="2359" y="2007"/>
                    <a:pt x="2358" y="2015"/>
                  </a:cubicBezTo>
                  <a:cubicBezTo>
                    <a:pt x="2359" y="2040"/>
                    <a:pt x="2362" y="2065"/>
                    <a:pt x="2365" y="2089"/>
                  </a:cubicBezTo>
                  <a:cubicBezTo>
                    <a:pt x="2367" y="2099"/>
                    <a:pt x="2368" y="2109"/>
                    <a:pt x="2370" y="2119"/>
                  </a:cubicBezTo>
                  <a:cubicBezTo>
                    <a:pt x="2371" y="2122"/>
                    <a:pt x="2374" y="2140"/>
                    <a:pt x="2378" y="2132"/>
                  </a:cubicBezTo>
                  <a:cubicBezTo>
                    <a:pt x="2380" y="2128"/>
                    <a:pt x="2381" y="2122"/>
                    <a:pt x="2382" y="2117"/>
                  </a:cubicBezTo>
                  <a:cubicBezTo>
                    <a:pt x="2384" y="2106"/>
                    <a:pt x="2385" y="2096"/>
                    <a:pt x="2386" y="2086"/>
                  </a:cubicBezTo>
                  <a:cubicBezTo>
                    <a:pt x="2389" y="2069"/>
                    <a:pt x="2390" y="2052"/>
                    <a:pt x="2391" y="2035"/>
                  </a:cubicBezTo>
                  <a:close/>
                  <a:moveTo>
                    <a:pt x="51" y="57"/>
                  </a:moveTo>
                  <a:cubicBezTo>
                    <a:pt x="54" y="61"/>
                    <a:pt x="68" y="86"/>
                    <a:pt x="68" y="75"/>
                  </a:cubicBezTo>
                  <a:cubicBezTo>
                    <a:pt x="68" y="64"/>
                    <a:pt x="65" y="51"/>
                    <a:pt x="62" y="40"/>
                  </a:cubicBezTo>
                  <a:cubicBezTo>
                    <a:pt x="59" y="26"/>
                    <a:pt x="56" y="13"/>
                    <a:pt x="53" y="0"/>
                  </a:cubicBezTo>
                  <a:cubicBezTo>
                    <a:pt x="21" y="0"/>
                    <a:pt x="21" y="0"/>
                    <a:pt x="21" y="0"/>
                  </a:cubicBezTo>
                  <a:cubicBezTo>
                    <a:pt x="25" y="11"/>
                    <a:pt x="30" y="21"/>
                    <a:pt x="35" y="31"/>
                  </a:cubicBezTo>
                  <a:cubicBezTo>
                    <a:pt x="40" y="40"/>
                    <a:pt x="46" y="49"/>
                    <a:pt x="51" y="57"/>
                  </a:cubicBezTo>
                  <a:close/>
                  <a:moveTo>
                    <a:pt x="2441" y="2073"/>
                  </a:moveTo>
                  <a:cubicBezTo>
                    <a:pt x="2441" y="2070"/>
                    <a:pt x="2440" y="2067"/>
                    <a:pt x="2439" y="2064"/>
                  </a:cubicBezTo>
                  <a:cubicBezTo>
                    <a:pt x="2436" y="2062"/>
                    <a:pt x="2433" y="2061"/>
                    <a:pt x="2430" y="2062"/>
                  </a:cubicBezTo>
                  <a:cubicBezTo>
                    <a:pt x="2423" y="2064"/>
                    <a:pt x="2419" y="2070"/>
                    <a:pt x="2415" y="2077"/>
                  </a:cubicBezTo>
                  <a:cubicBezTo>
                    <a:pt x="2410" y="2085"/>
                    <a:pt x="2405" y="2092"/>
                    <a:pt x="2402" y="2101"/>
                  </a:cubicBezTo>
                  <a:cubicBezTo>
                    <a:pt x="2396" y="2116"/>
                    <a:pt x="2392" y="2131"/>
                    <a:pt x="2387" y="2146"/>
                  </a:cubicBezTo>
                  <a:cubicBezTo>
                    <a:pt x="2386" y="2150"/>
                    <a:pt x="2385" y="2154"/>
                    <a:pt x="2383" y="2158"/>
                  </a:cubicBezTo>
                  <a:cubicBezTo>
                    <a:pt x="2406" y="2158"/>
                    <a:pt x="2406" y="2158"/>
                    <a:pt x="2406" y="2158"/>
                  </a:cubicBezTo>
                  <a:cubicBezTo>
                    <a:pt x="2409" y="2155"/>
                    <a:pt x="2411" y="2152"/>
                    <a:pt x="2413" y="2149"/>
                  </a:cubicBezTo>
                  <a:cubicBezTo>
                    <a:pt x="2420" y="2137"/>
                    <a:pt x="2426" y="2125"/>
                    <a:pt x="2432" y="2112"/>
                  </a:cubicBezTo>
                  <a:cubicBezTo>
                    <a:pt x="2437" y="2100"/>
                    <a:pt x="2443" y="2088"/>
                    <a:pt x="2441" y="2073"/>
                  </a:cubicBezTo>
                  <a:close/>
                  <a:moveTo>
                    <a:pt x="54" y="1535"/>
                  </a:moveTo>
                  <a:cubicBezTo>
                    <a:pt x="56" y="1536"/>
                    <a:pt x="58" y="1538"/>
                    <a:pt x="60" y="1539"/>
                  </a:cubicBezTo>
                  <a:cubicBezTo>
                    <a:pt x="61" y="1539"/>
                    <a:pt x="62" y="1539"/>
                    <a:pt x="63" y="1539"/>
                  </a:cubicBezTo>
                  <a:cubicBezTo>
                    <a:pt x="64" y="1539"/>
                    <a:pt x="65" y="1538"/>
                    <a:pt x="66" y="1537"/>
                  </a:cubicBezTo>
                  <a:cubicBezTo>
                    <a:pt x="70" y="1532"/>
                    <a:pt x="64" y="1518"/>
                    <a:pt x="63" y="1514"/>
                  </a:cubicBezTo>
                  <a:cubicBezTo>
                    <a:pt x="59" y="1505"/>
                    <a:pt x="55" y="1497"/>
                    <a:pt x="51" y="1490"/>
                  </a:cubicBezTo>
                  <a:cubicBezTo>
                    <a:pt x="45" y="1476"/>
                    <a:pt x="38" y="1463"/>
                    <a:pt x="29" y="1451"/>
                  </a:cubicBezTo>
                  <a:cubicBezTo>
                    <a:pt x="26" y="1446"/>
                    <a:pt x="22" y="1442"/>
                    <a:pt x="17" y="1440"/>
                  </a:cubicBezTo>
                  <a:cubicBezTo>
                    <a:pt x="12" y="1438"/>
                    <a:pt x="6" y="1440"/>
                    <a:pt x="3" y="1445"/>
                  </a:cubicBezTo>
                  <a:cubicBezTo>
                    <a:pt x="1" y="1448"/>
                    <a:pt x="0" y="1453"/>
                    <a:pt x="1" y="1457"/>
                  </a:cubicBezTo>
                  <a:cubicBezTo>
                    <a:pt x="1" y="1461"/>
                    <a:pt x="2" y="1465"/>
                    <a:pt x="3" y="1469"/>
                  </a:cubicBezTo>
                  <a:cubicBezTo>
                    <a:pt x="14" y="1498"/>
                    <a:pt x="34" y="1518"/>
                    <a:pt x="54" y="1535"/>
                  </a:cubicBezTo>
                  <a:close/>
                  <a:moveTo>
                    <a:pt x="87" y="2035"/>
                  </a:moveTo>
                  <a:cubicBezTo>
                    <a:pt x="88" y="2021"/>
                    <a:pt x="89" y="1998"/>
                    <a:pt x="77" y="1991"/>
                  </a:cubicBezTo>
                  <a:cubicBezTo>
                    <a:pt x="72" y="1988"/>
                    <a:pt x="65" y="1990"/>
                    <a:pt x="61" y="1995"/>
                  </a:cubicBezTo>
                  <a:cubicBezTo>
                    <a:pt x="57" y="2000"/>
                    <a:pt x="55" y="2007"/>
                    <a:pt x="54" y="2015"/>
                  </a:cubicBezTo>
                  <a:cubicBezTo>
                    <a:pt x="55" y="2040"/>
                    <a:pt x="58" y="2065"/>
                    <a:pt x="61" y="2089"/>
                  </a:cubicBezTo>
                  <a:cubicBezTo>
                    <a:pt x="63" y="2099"/>
                    <a:pt x="64" y="2109"/>
                    <a:pt x="66" y="2119"/>
                  </a:cubicBezTo>
                  <a:cubicBezTo>
                    <a:pt x="67" y="2122"/>
                    <a:pt x="70" y="2140"/>
                    <a:pt x="74" y="2132"/>
                  </a:cubicBezTo>
                  <a:cubicBezTo>
                    <a:pt x="76" y="2128"/>
                    <a:pt x="77" y="2122"/>
                    <a:pt x="78" y="2117"/>
                  </a:cubicBezTo>
                  <a:cubicBezTo>
                    <a:pt x="80" y="2106"/>
                    <a:pt x="81" y="2096"/>
                    <a:pt x="82" y="2086"/>
                  </a:cubicBezTo>
                  <a:cubicBezTo>
                    <a:pt x="85" y="2069"/>
                    <a:pt x="87" y="2052"/>
                    <a:pt x="87" y="2035"/>
                  </a:cubicBezTo>
                  <a:close/>
                  <a:moveTo>
                    <a:pt x="49" y="2105"/>
                  </a:moveTo>
                  <a:cubicBezTo>
                    <a:pt x="45" y="2091"/>
                    <a:pt x="39" y="2067"/>
                    <a:pt x="25" y="2063"/>
                  </a:cubicBezTo>
                  <a:cubicBezTo>
                    <a:pt x="21" y="2061"/>
                    <a:pt x="16" y="2062"/>
                    <a:pt x="13" y="2067"/>
                  </a:cubicBezTo>
                  <a:cubicBezTo>
                    <a:pt x="9" y="2072"/>
                    <a:pt x="9" y="2080"/>
                    <a:pt x="11" y="2087"/>
                  </a:cubicBezTo>
                  <a:cubicBezTo>
                    <a:pt x="17" y="2108"/>
                    <a:pt x="25" y="2129"/>
                    <a:pt x="35" y="2147"/>
                  </a:cubicBezTo>
                  <a:cubicBezTo>
                    <a:pt x="37" y="2151"/>
                    <a:pt x="39" y="2155"/>
                    <a:pt x="42" y="2158"/>
                  </a:cubicBezTo>
                  <a:cubicBezTo>
                    <a:pt x="63" y="2158"/>
                    <a:pt x="63" y="2158"/>
                    <a:pt x="63" y="2158"/>
                  </a:cubicBezTo>
                  <a:cubicBezTo>
                    <a:pt x="63" y="2158"/>
                    <a:pt x="62" y="2157"/>
                    <a:pt x="62" y="2156"/>
                  </a:cubicBezTo>
                  <a:cubicBezTo>
                    <a:pt x="59" y="2139"/>
                    <a:pt x="54" y="2122"/>
                    <a:pt x="49" y="2105"/>
                  </a:cubicBezTo>
                  <a:close/>
                  <a:moveTo>
                    <a:pt x="17" y="2146"/>
                  </a:moveTo>
                  <a:cubicBezTo>
                    <a:pt x="12" y="2144"/>
                    <a:pt x="6" y="2145"/>
                    <a:pt x="3" y="2151"/>
                  </a:cubicBezTo>
                  <a:cubicBezTo>
                    <a:pt x="2" y="2153"/>
                    <a:pt x="1" y="2156"/>
                    <a:pt x="1" y="2158"/>
                  </a:cubicBezTo>
                  <a:cubicBezTo>
                    <a:pt x="31" y="2158"/>
                    <a:pt x="31" y="2158"/>
                    <a:pt x="31" y="2158"/>
                  </a:cubicBezTo>
                  <a:cubicBezTo>
                    <a:pt x="30" y="2158"/>
                    <a:pt x="30" y="2157"/>
                    <a:pt x="29" y="2157"/>
                  </a:cubicBezTo>
                  <a:cubicBezTo>
                    <a:pt x="26" y="2152"/>
                    <a:pt x="22" y="2147"/>
                    <a:pt x="17" y="2146"/>
                  </a:cubicBezTo>
                  <a:close/>
                  <a:moveTo>
                    <a:pt x="1201" y="1751"/>
                  </a:moveTo>
                  <a:cubicBezTo>
                    <a:pt x="1197" y="1736"/>
                    <a:pt x="1191" y="1713"/>
                    <a:pt x="1177" y="1708"/>
                  </a:cubicBezTo>
                  <a:cubicBezTo>
                    <a:pt x="1173" y="1706"/>
                    <a:pt x="1168" y="1707"/>
                    <a:pt x="1165" y="1712"/>
                  </a:cubicBezTo>
                  <a:cubicBezTo>
                    <a:pt x="1161" y="1717"/>
                    <a:pt x="1161" y="1726"/>
                    <a:pt x="1163" y="1733"/>
                  </a:cubicBezTo>
                  <a:cubicBezTo>
                    <a:pt x="1169" y="1754"/>
                    <a:pt x="1177" y="1774"/>
                    <a:pt x="1187" y="1793"/>
                  </a:cubicBezTo>
                  <a:cubicBezTo>
                    <a:pt x="1192" y="1802"/>
                    <a:pt x="1197" y="1811"/>
                    <a:pt x="1203" y="1819"/>
                  </a:cubicBezTo>
                  <a:cubicBezTo>
                    <a:pt x="1206" y="1823"/>
                    <a:pt x="1220" y="1848"/>
                    <a:pt x="1220" y="1838"/>
                  </a:cubicBezTo>
                  <a:cubicBezTo>
                    <a:pt x="1220" y="1826"/>
                    <a:pt x="1217" y="1813"/>
                    <a:pt x="1214" y="1802"/>
                  </a:cubicBezTo>
                  <a:cubicBezTo>
                    <a:pt x="1211" y="1784"/>
                    <a:pt x="1206" y="1767"/>
                    <a:pt x="1201" y="1751"/>
                  </a:cubicBezTo>
                  <a:close/>
                  <a:moveTo>
                    <a:pt x="3" y="763"/>
                  </a:moveTo>
                  <a:cubicBezTo>
                    <a:pt x="14" y="793"/>
                    <a:pt x="34" y="812"/>
                    <a:pt x="54" y="829"/>
                  </a:cubicBezTo>
                  <a:cubicBezTo>
                    <a:pt x="56" y="831"/>
                    <a:pt x="58" y="832"/>
                    <a:pt x="60" y="833"/>
                  </a:cubicBezTo>
                  <a:cubicBezTo>
                    <a:pt x="61" y="833"/>
                    <a:pt x="62" y="833"/>
                    <a:pt x="63" y="833"/>
                  </a:cubicBezTo>
                  <a:cubicBezTo>
                    <a:pt x="64" y="833"/>
                    <a:pt x="65" y="832"/>
                    <a:pt x="66" y="831"/>
                  </a:cubicBezTo>
                  <a:cubicBezTo>
                    <a:pt x="70" y="826"/>
                    <a:pt x="64" y="813"/>
                    <a:pt x="63" y="808"/>
                  </a:cubicBezTo>
                  <a:cubicBezTo>
                    <a:pt x="59" y="800"/>
                    <a:pt x="55" y="792"/>
                    <a:pt x="51" y="784"/>
                  </a:cubicBezTo>
                  <a:cubicBezTo>
                    <a:pt x="45" y="771"/>
                    <a:pt x="38" y="757"/>
                    <a:pt x="29" y="746"/>
                  </a:cubicBezTo>
                  <a:cubicBezTo>
                    <a:pt x="26" y="741"/>
                    <a:pt x="22" y="736"/>
                    <a:pt x="17" y="734"/>
                  </a:cubicBezTo>
                  <a:cubicBezTo>
                    <a:pt x="12" y="733"/>
                    <a:pt x="6" y="734"/>
                    <a:pt x="3" y="740"/>
                  </a:cubicBezTo>
                  <a:cubicBezTo>
                    <a:pt x="1" y="743"/>
                    <a:pt x="0" y="747"/>
                    <a:pt x="1" y="751"/>
                  </a:cubicBezTo>
                  <a:cubicBezTo>
                    <a:pt x="1" y="756"/>
                    <a:pt x="2" y="759"/>
                    <a:pt x="3" y="763"/>
                  </a:cubicBezTo>
                  <a:close/>
                  <a:moveTo>
                    <a:pt x="3" y="58"/>
                  </a:moveTo>
                  <a:cubicBezTo>
                    <a:pt x="14" y="87"/>
                    <a:pt x="34" y="107"/>
                    <a:pt x="54" y="124"/>
                  </a:cubicBezTo>
                  <a:cubicBezTo>
                    <a:pt x="56" y="125"/>
                    <a:pt x="58" y="127"/>
                    <a:pt x="60" y="127"/>
                  </a:cubicBezTo>
                  <a:cubicBezTo>
                    <a:pt x="61" y="128"/>
                    <a:pt x="62" y="128"/>
                    <a:pt x="63" y="128"/>
                  </a:cubicBezTo>
                  <a:cubicBezTo>
                    <a:pt x="64" y="127"/>
                    <a:pt x="65" y="127"/>
                    <a:pt x="66" y="125"/>
                  </a:cubicBezTo>
                  <a:cubicBezTo>
                    <a:pt x="70" y="121"/>
                    <a:pt x="64" y="107"/>
                    <a:pt x="63" y="102"/>
                  </a:cubicBezTo>
                  <a:cubicBezTo>
                    <a:pt x="59" y="94"/>
                    <a:pt x="55" y="86"/>
                    <a:pt x="51" y="78"/>
                  </a:cubicBezTo>
                  <a:cubicBezTo>
                    <a:pt x="45" y="65"/>
                    <a:pt x="38" y="52"/>
                    <a:pt x="29" y="40"/>
                  </a:cubicBezTo>
                  <a:cubicBezTo>
                    <a:pt x="26" y="35"/>
                    <a:pt x="22" y="31"/>
                    <a:pt x="17" y="29"/>
                  </a:cubicBezTo>
                  <a:cubicBezTo>
                    <a:pt x="12" y="27"/>
                    <a:pt x="6" y="29"/>
                    <a:pt x="3" y="34"/>
                  </a:cubicBezTo>
                  <a:cubicBezTo>
                    <a:pt x="1" y="37"/>
                    <a:pt x="0" y="42"/>
                    <a:pt x="1" y="46"/>
                  </a:cubicBezTo>
                  <a:cubicBezTo>
                    <a:pt x="1" y="50"/>
                    <a:pt x="2" y="54"/>
                    <a:pt x="3" y="58"/>
                  </a:cubicBezTo>
                  <a:close/>
                  <a:moveTo>
                    <a:pt x="142" y="32"/>
                  </a:moveTo>
                  <a:cubicBezTo>
                    <a:pt x="142" y="32"/>
                    <a:pt x="141" y="32"/>
                    <a:pt x="141" y="32"/>
                  </a:cubicBezTo>
                  <a:cubicBezTo>
                    <a:pt x="139" y="30"/>
                    <a:pt x="136" y="31"/>
                    <a:pt x="133" y="32"/>
                  </a:cubicBezTo>
                  <a:cubicBezTo>
                    <a:pt x="120" y="37"/>
                    <a:pt x="109" y="51"/>
                    <a:pt x="100" y="65"/>
                  </a:cubicBezTo>
                  <a:cubicBezTo>
                    <a:pt x="89" y="82"/>
                    <a:pt x="73" y="118"/>
                    <a:pt x="76" y="124"/>
                  </a:cubicBezTo>
                  <a:cubicBezTo>
                    <a:pt x="79" y="130"/>
                    <a:pt x="117" y="105"/>
                    <a:pt x="132" y="85"/>
                  </a:cubicBezTo>
                  <a:cubicBezTo>
                    <a:pt x="140" y="74"/>
                    <a:pt x="155" y="52"/>
                    <a:pt x="146" y="36"/>
                  </a:cubicBezTo>
                  <a:cubicBezTo>
                    <a:pt x="145" y="35"/>
                    <a:pt x="144" y="33"/>
                    <a:pt x="142" y="32"/>
                  </a:cubicBezTo>
                  <a:close/>
                  <a:moveTo>
                    <a:pt x="142" y="738"/>
                  </a:moveTo>
                  <a:cubicBezTo>
                    <a:pt x="142" y="738"/>
                    <a:pt x="141" y="737"/>
                    <a:pt x="141" y="737"/>
                  </a:cubicBezTo>
                  <a:cubicBezTo>
                    <a:pt x="139" y="736"/>
                    <a:pt x="136" y="736"/>
                    <a:pt x="133" y="737"/>
                  </a:cubicBezTo>
                  <a:cubicBezTo>
                    <a:pt x="120" y="742"/>
                    <a:pt x="109" y="757"/>
                    <a:pt x="100" y="770"/>
                  </a:cubicBezTo>
                  <a:cubicBezTo>
                    <a:pt x="89" y="787"/>
                    <a:pt x="73" y="823"/>
                    <a:pt x="76" y="830"/>
                  </a:cubicBezTo>
                  <a:cubicBezTo>
                    <a:pt x="79" y="836"/>
                    <a:pt x="117" y="811"/>
                    <a:pt x="132" y="791"/>
                  </a:cubicBezTo>
                  <a:cubicBezTo>
                    <a:pt x="140" y="780"/>
                    <a:pt x="155" y="758"/>
                    <a:pt x="146" y="742"/>
                  </a:cubicBezTo>
                  <a:cubicBezTo>
                    <a:pt x="145" y="740"/>
                    <a:pt x="144" y="739"/>
                    <a:pt x="142" y="738"/>
                  </a:cubicBezTo>
                  <a:close/>
                  <a:moveTo>
                    <a:pt x="137" y="2073"/>
                  </a:moveTo>
                  <a:cubicBezTo>
                    <a:pt x="137" y="2070"/>
                    <a:pt x="136" y="2067"/>
                    <a:pt x="135" y="2064"/>
                  </a:cubicBezTo>
                  <a:cubicBezTo>
                    <a:pt x="132" y="2062"/>
                    <a:pt x="129" y="2061"/>
                    <a:pt x="126" y="2062"/>
                  </a:cubicBezTo>
                  <a:cubicBezTo>
                    <a:pt x="119" y="2064"/>
                    <a:pt x="115" y="2070"/>
                    <a:pt x="111" y="2077"/>
                  </a:cubicBezTo>
                  <a:cubicBezTo>
                    <a:pt x="106" y="2085"/>
                    <a:pt x="101" y="2092"/>
                    <a:pt x="98" y="2101"/>
                  </a:cubicBezTo>
                  <a:cubicBezTo>
                    <a:pt x="92" y="2116"/>
                    <a:pt x="88" y="2131"/>
                    <a:pt x="83" y="2146"/>
                  </a:cubicBezTo>
                  <a:cubicBezTo>
                    <a:pt x="82" y="2150"/>
                    <a:pt x="81" y="2154"/>
                    <a:pt x="79" y="2158"/>
                  </a:cubicBezTo>
                  <a:cubicBezTo>
                    <a:pt x="102" y="2158"/>
                    <a:pt x="102" y="2158"/>
                    <a:pt x="102" y="2158"/>
                  </a:cubicBezTo>
                  <a:cubicBezTo>
                    <a:pt x="105" y="2155"/>
                    <a:pt x="107" y="2152"/>
                    <a:pt x="109" y="2149"/>
                  </a:cubicBezTo>
                  <a:cubicBezTo>
                    <a:pt x="116" y="2137"/>
                    <a:pt x="122" y="2125"/>
                    <a:pt x="128" y="2112"/>
                  </a:cubicBezTo>
                  <a:cubicBezTo>
                    <a:pt x="133" y="2100"/>
                    <a:pt x="139" y="2088"/>
                    <a:pt x="137" y="2073"/>
                  </a:cubicBezTo>
                  <a:close/>
                  <a:moveTo>
                    <a:pt x="1203" y="1840"/>
                  </a:moveTo>
                  <a:cubicBezTo>
                    <a:pt x="1197" y="1827"/>
                    <a:pt x="1190" y="1814"/>
                    <a:pt x="1181" y="1802"/>
                  </a:cubicBezTo>
                  <a:cubicBezTo>
                    <a:pt x="1178" y="1797"/>
                    <a:pt x="1174" y="1793"/>
                    <a:pt x="1169" y="1791"/>
                  </a:cubicBezTo>
                  <a:cubicBezTo>
                    <a:pt x="1164" y="1789"/>
                    <a:pt x="1158" y="1791"/>
                    <a:pt x="1155" y="1796"/>
                  </a:cubicBezTo>
                  <a:cubicBezTo>
                    <a:pt x="1153" y="1799"/>
                    <a:pt x="1152" y="1804"/>
                    <a:pt x="1153" y="1808"/>
                  </a:cubicBezTo>
                  <a:cubicBezTo>
                    <a:pt x="1153" y="1812"/>
                    <a:pt x="1154" y="1816"/>
                    <a:pt x="1155" y="1820"/>
                  </a:cubicBezTo>
                  <a:cubicBezTo>
                    <a:pt x="1166" y="1849"/>
                    <a:pt x="1186" y="1869"/>
                    <a:pt x="1206" y="1886"/>
                  </a:cubicBezTo>
                  <a:cubicBezTo>
                    <a:pt x="1208" y="1887"/>
                    <a:pt x="1210" y="1889"/>
                    <a:pt x="1212" y="1889"/>
                  </a:cubicBezTo>
                  <a:cubicBezTo>
                    <a:pt x="1213" y="1890"/>
                    <a:pt x="1214" y="1890"/>
                    <a:pt x="1215" y="1890"/>
                  </a:cubicBezTo>
                  <a:cubicBezTo>
                    <a:pt x="1216" y="1889"/>
                    <a:pt x="1217" y="1889"/>
                    <a:pt x="1218" y="1888"/>
                  </a:cubicBezTo>
                  <a:cubicBezTo>
                    <a:pt x="1222" y="1883"/>
                    <a:pt x="1216" y="1869"/>
                    <a:pt x="1215" y="1865"/>
                  </a:cubicBezTo>
                  <a:cubicBezTo>
                    <a:pt x="1211" y="1856"/>
                    <a:pt x="1207" y="1848"/>
                    <a:pt x="1203" y="1840"/>
                  </a:cubicBezTo>
                  <a:close/>
                  <a:moveTo>
                    <a:pt x="142" y="1443"/>
                  </a:moveTo>
                  <a:cubicBezTo>
                    <a:pt x="142" y="1443"/>
                    <a:pt x="141" y="1443"/>
                    <a:pt x="141" y="1443"/>
                  </a:cubicBezTo>
                  <a:cubicBezTo>
                    <a:pt x="139" y="1441"/>
                    <a:pt x="136" y="1442"/>
                    <a:pt x="133" y="1443"/>
                  </a:cubicBezTo>
                  <a:cubicBezTo>
                    <a:pt x="120" y="1448"/>
                    <a:pt x="109" y="1463"/>
                    <a:pt x="100" y="1476"/>
                  </a:cubicBezTo>
                  <a:cubicBezTo>
                    <a:pt x="89" y="1493"/>
                    <a:pt x="73" y="1529"/>
                    <a:pt x="76" y="1535"/>
                  </a:cubicBezTo>
                  <a:cubicBezTo>
                    <a:pt x="79" y="1542"/>
                    <a:pt x="117" y="1517"/>
                    <a:pt x="132" y="1496"/>
                  </a:cubicBezTo>
                  <a:cubicBezTo>
                    <a:pt x="140" y="1485"/>
                    <a:pt x="155" y="1463"/>
                    <a:pt x="146" y="1448"/>
                  </a:cubicBezTo>
                  <a:cubicBezTo>
                    <a:pt x="145" y="1446"/>
                    <a:pt x="144" y="1444"/>
                    <a:pt x="142" y="1443"/>
                  </a:cubicBezTo>
                  <a:close/>
                  <a:moveTo>
                    <a:pt x="142" y="2149"/>
                  </a:moveTo>
                  <a:cubicBezTo>
                    <a:pt x="142" y="2149"/>
                    <a:pt x="141" y="2148"/>
                    <a:pt x="141" y="2148"/>
                  </a:cubicBezTo>
                  <a:cubicBezTo>
                    <a:pt x="139" y="2147"/>
                    <a:pt x="136" y="2147"/>
                    <a:pt x="133" y="2148"/>
                  </a:cubicBezTo>
                  <a:cubicBezTo>
                    <a:pt x="128" y="2150"/>
                    <a:pt x="123" y="2154"/>
                    <a:pt x="118" y="2158"/>
                  </a:cubicBezTo>
                  <a:cubicBezTo>
                    <a:pt x="148" y="2158"/>
                    <a:pt x="148" y="2158"/>
                    <a:pt x="148" y="2158"/>
                  </a:cubicBezTo>
                  <a:cubicBezTo>
                    <a:pt x="147" y="2157"/>
                    <a:pt x="147" y="2155"/>
                    <a:pt x="146" y="2153"/>
                  </a:cubicBezTo>
                  <a:cubicBezTo>
                    <a:pt x="145" y="2151"/>
                    <a:pt x="144" y="2150"/>
                    <a:pt x="142" y="2149"/>
                  </a:cubicBezTo>
                  <a:close/>
                </a:path>
              </a:pathLst>
            </a:custGeom>
            <a:solidFill>
              <a:schemeClr val="accent4"/>
            </a:solidFill>
            <a:ln>
              <a:noFill/>
            </a:ln>
          </p:spPr>
        </p:sp>
      </p:grpSp>
      <p:grpSp>
        <p:nvGrpSpPr>
          <p:cNvPr id="26" name="Group 25">
            <a:extLst>
              <a:ext uri="{FF2B5EF4-FFF2-40B4-BE49-F238E27FC236}">
                <a16:creationId xmlns:a16="http://schemas.microsoft.com/office/drawing/2014/main" id="{A98C9202-9B8A-4A2A-81B8-5E58CB9CA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320300" y="467784"/>
            <a:ext cx="4875213" cy="5922963"/>
            <a:chOff x="7320300" y="467784"/>
            <a:chExt cx="4875213" cy="5922963"/>
          </a:xfrm>
        </p:grpSpPr>
        <p:sp>
          <p:nvSpPr>
            <p:cNvPr id="27" name="Freeform 206">
              <a:extLst>
                <a:ext uri="{FF2B5EF4-FFF2-40B4-BE49-F238E27FC236}">
                  <a16:creationId xmlns:a16="http://schemas.microsoft.com/office/drawing/2014/main" id="{E8BBF454-360B-4750-8C48-B7528BB188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8" name="Freeform 211">
              <a:extLst>
                <a:ext uri="{FF2B5EF4-FFF2-40B4-BE49-F238E27FC236}">
                  <a16:creationId xmlns:a16="http://schemas.microsoft.com/office/drawing/2014/main" id="{6CD5F6E1-FE50-4AA6-8500-8AEF34C4EC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29" name="Straight Connector 28">
              <a:extLst>
                <a:ext uri="{FF2B5EF4-FFF2-40B4-BE49-F238E27FC236}">
                  <a16:creationId xmlns:a16="http://schemas.microsoft.com/office/drawing/2014/main" id="{EA67F6F9-9128-466F-A813-533FB2A79A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31" name="Rectangle 30">
            <a:extLst>
              <a:ext uri="{FF2B5EF4-FFF2-40B4-BE49-F238E27FC236}">
                <a16:creationId xmlns:a16="http://schemas.microsoft.com/office/drawing/2014/main" id="{909E9C6A-A116-4021-99DA-1A4AAE00F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3" name="Group 32">
            <a:extLst>
              <a:ext uri="{FF2B5EF4-FFF2-40B4-BE49-F238E27FC236}">
                <a16:creationId xmlns:a16="http://schemas.microsoft.com/office/drawing/2014/main" id="{54A2CB31-25A2-48B3-B008-AB69D66EC3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25" y="-3175"/>
            <a:ext cx="12197943" cy="6861176"/>
            <a:chOff x="-9525" y="-3175"/>
            <a:chExt cx="12197943" cy="6861176"/>
          </a:xfrm>
        </p:grpSpPr>
        <p:sp>
          <p:nvSpPr>
            <p:cNvPr id="34" name="Freeform 5">
              <a:extLst>
                <a:ext uri="{FF2B5EF4-FFF2-40B4-BE49-F238E27FC236}">
                  <a16:creationId xmlns:a16="http://schemas.microsoft.com/office/drawing/2014/main" id="{801462BC-43C7-42FF-9292-68274B7FDF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525" y="-3175"/>
              <a:ext cx="11242675" cy="6861175"/>
            </a:xfrm>
            <a:custGeom>
              <a:avLst/>
              <a:gdLst/>
              <a:ahLst/>
              <a:cxnLst/>
              <a:rect l="0" t="0" r="r" b="b"/>
              <a:pathLst>
                <a:path w="3538" h="2158">
                  <a:moveTo>
                    <a:pt x="1153" y="425"/>
                  </a:moveTo>
                  <a:cubicBezTo>
                    <a:pt x="1156" y="429"/>
                    <a:pt x="1166" y="413"/>
                    <a:pt x="1171" y="406"/>
                  </a:cubicBezTo>
                  <a:cubicBezTo>
                    <a:pt x="1177" y="398"/>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5"/>
                  </a:cubicBezTo>
                  <a:cubicBezTo>
                    <a:pt x="1198" y="297"/>
                    <a:pt x="1194" y="303"/>
                    <a:pt x="1190" y="310"/>
                  </a:cubicBezTo>
                  <a:cubicBezTo>
                    <a:pt x="1185" y="318"/>
                    <a:pt x="1180" y="325"/>
                    <a:pt x="1177" y="334"/>
                  </a:cubicBezTo>
                  <a:cubicBezTo>
                    <a:pt x="1171" y="349"/>
                    <a:pt x="1167" y="364"/>
                    <a:pt x="1162" y="379"/>
                  </a:cubicBezTo>
                  <a:cubicBezTo>
                    <a:pt x="1158" y="394"/>
                    <a:pt x="1149" y="420"/>
                    <a:pt x="1153" y="425"/>
                  </a:cubicBezTo>
                  <a:close/>
                  <a:moveTo>
                    <a:pt x="2234" y="763"/>
                  </a:moveTo>
                  <a:cubicBezTo>
                    <a:pt x="2245" y="793"/>
                    <a:pt x="2265" y="812"/>
                    <a:pt x="2285" y="829"/>
                  </a:cubicBezTo>
                  <a:cubicBezTo>
                    <a:pt x="2287" y="831"/>
                    <a:pt x="2289" y="832"/>
                    <a:pt x="2291" y="833"/>
                  </a:cubicBezTo>
                  <a:cubicBezTo>
                    <a:pt x="2292" y="833"/>
                    <a:pt x="2293" y="833"/>
                    <a:pt x="2293" y="833"/>
                  </a:cubicBezTo>
                  <a:cubicBezTo>
                    <a:pt x="2295" y="833"/>
                    <a:pt x="2296" y="832"/>
                    <a:pt x="2297" y="831"/>
                  </a:cubicBezTo>
                  <a:cubicBezTo>
                    <a:pt x="2301" y="826"/>
                    <a:pt x="2295" y="813"/>
                    <a:pt x="2294" y="808"/>
                  </a:cubicBezTo>
                  <a:cubicBezTo>
                    <a:pt x="2290" y="800"/>
                    <a:pt x="2286" y="792"/>
                    <a:pt x="2282" y="784"/>
                  </a:cubicBezTo>
                  <a:cubicBezTo>
                    <a:pt x="2276" y="771"/>
                    <a:pt x="2269" y="757"/>
                    <a:pt x="2260" y="746"/>
                  </a:cubicBezTo>
                  <a:cubicBezTo>
                    <a:pt x="2257" y="741"/>
                    <a:pt x="2253" y="736"/>
                    <a:pt x="2248" y="734"/>
                  </a:cubicBezTo>
                  <a:cubicBezTo>
                    <a:pt x="2243" y="733"/>
                    <a:pt x="2237" y="734"/>
                    <a:pt x="2234" y="740"/>
                  </a:cubicBezTo>
                  <a:cubicBezTo>
                    <a:pt x="2232" y="743"/>
                    <a:pt x="2231" y="747"/>
                    <a:pt x="2232" y="751"/>
                  </a:cubicBezTo>
                  <a:cubicBezTo>
                    <a:pt x="2232" y="756"/>
                    <a:pt x="2233" y="759"/>
                    <a:pt x="2234" y="763"/>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29"/>
                    <a:pt x="1216" y="1015"/>
                  </a:cubicBezTo>
                  <a:cubicBezTo>
                    <a:pt x="1216" y="1011"/>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2"/>
                  </a:moveTo>
                  <a:cubicBezTo>
                    <a:pt x="1151" y="929"/>
                    <a:pt x="1144" y="931"/>
                    <a:pt x="1140" y="937"/>
                  </a:cubicBezTo>
                  <a:cubicBezTo>
                    <a:pt x="1136" y="942"/>
                    <a:pt x="1134" y="949"/>
                    <a:pt x="1133" y="956"/>
                  </a:cubicBezTo>
                  <a:cubicBezTo>
                    <a:pt x="1134" y="981"/>
                    <a:pt x="1137" y="1006"/>
                    <a:pt x="1140" y="1031"/>
                  </a:cubicBezTo>
                  <a:cubicBezTo>
                    <a:pt x="1142" y="1041"/>
                    <a:pt x="1143" y="1051"/>
                    <a:pt x="1145" y="1061"/>
                  </a:cubicBezTo>
                  <a:cubicBezTo>
                    <a:pt x="1146" y="1064"/>
                    <a:pt x="1149" y="1082"/>
                    <a:pt x="1153" y="1074"/>
                  </a:cubicBezTo>
                  <a:cubicBezTo>
                    <a:pt x="1155" y="1069"/>
                    <a:pt x="1156" y="1063"/>
                    <a:pt x="1157" y="1058"/>
                  </a:cubicBezTo>
                  <a:cubicBezTo>
                    <a:pt x="1159" y="1048"/>
                    <a:pt x="1160" y="1038"/>
                    <a:pt x="1161" y="1028"/>
                  </a:cubicBezTo>
                  <a:cubicBezTo>
                    <a:pt x="1164" y="1011"/>
                    <a:pt x="1165" y="994"/>
                    <a:pt x="1166" y="977"/>
                  </a:cubicBezTo>
                  <a:cubicBezTo>
                    <a:pt x="1167" y="963"/>
                    <a:pt x="1168" y="940"/>
                    <a:pt x="1156" y="932"/>
                  </a:cubicBezTo>
                  <a:close/>
                  <a:moveTo>
                    <a:pt x="2305" y="16"/>
                  </a:moveTo>
                  <a:cubicBezTo>
                    <a:pt x="2307" y="11"/>
                    <a:pt x="2308" y="5"/>
                    <a:pt x="2309" y="0"/>
                  </a:cubicBezTo>
                  <a:cubicBezTo>
                    <a:pt x="2297" y="0"/>
                    <a:pt x="2297" y="0"/>
                    <a:pt x="2297" y="0"/>
                  </a:cubicBezTo>
                  <a:cubicBezTo>
                    <a:pt x="2297" y="1"/>
                    <a:pt x="2297" y="2"/>
                    <a:pt x="2297" y="2"/>
                  </a:cubicBezTo>
                  <a:cubicBezTo>
                    <a:pt x="2298" y="5"/>
                    <a:pt x="2301" y="24"/>
                    <a:pt x="2305" y="16"/>
                  </a:cubicBezTo>
                  <a:close/>
                  <a:moveTo>
                    <a:pt x="2282" y="57"/>
                  </a:moveTo>
                  <a:cubicBezTo>
                    <a:pt x="2285" y="61"/>
                    <a:pt x="2299" y="86"/>
                    <a:pt x="2299" y="75"/>
                  </a:cubicBezTo>
                  <a:cubicBezTo>
                    <a:pt x="2299" y="64"/>
                    <a:pt x="2296" y="51"/>
                    <a:pt x="2293" y="40"/>
                  </a:cubicBezTo>
                  <a:cubicBezTo>
                    <a:pt x="2290" y="26"/>
                    <a:pt x="2287" y="13"/>
                    <a:pt x="2283" y="0"/>
                  </a:cubicBezTo>
                  <a:cubicBezTo>
                    <a:pt x="2252" y="0"/>
                    <a:pt x="2252" y="0"/>
                    <a:pt x="2252" y="0"/>
                  </a:cubicBezTo>
                  <a:cubicBezTo>
                    <a:pt x="2256" y="11"/>
                    <a:pt x="2261" y="21"/>
                    <a:pt x="2266" y="31"/>
                  </a:cubicBezTo>
                  <a:cubicBezTo>
                    <a:pt x="2271" y="40"/>
                    <a:pt x="2276" y="49"/>
                    <a:pt x="2282" y="57"/>
                  </a:cubicBezTo>
                  <a:close/>
                  <a:moveTo>
                    <a:pt x="2234" y="58"/>
                  </a:moveTo>
                  <a:cubicBezTo>
                    <a:pt x="2245" y="87"/>
                    <a:pt x="2265" y="107"/>
                    <a:pt x="2285" y="124"/>
                  </a:cubicBezTo>
                  <a:cubicBezTo>
                    <a:pt x="2287" y="125"/>
                    <a:pt x="2289" y="127"/>
                    <a:pt x="2291" y="127"/>
                  </a:cubicBezTo>
                  <a:cubicBezTo>
                    <a:pt x="2292" y="128"/>
                    <a:pt x="2293" y="128"/>
                    <a:pt x="2293" y="128"/>
                  </a:cubicBezTo>
                  <a:cubicBezTo>
                    <a:pt x="2295" y="127"/>
                    <a:pt x="2296" y="127"/>
                    <a:pt x="2297" y="125"/>
                  </a:cubicBezTo>
                  <a:cubicBezTo>
                    <a:pt x="2301" y="121"/>
                    <a:pt x="2295" y="107"/>
                    <a:pt x="2294" y="102"/>
                  </a:cubicBezTo>
                  <a:cubicBezTo>
                    <a:pt x="2290" y="94"/>
                    <a:pt x="2286" y="86"/>
                    <a:pt x="2282" y="78"/>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1128" y="1047"/>
                  </a:moveTo>
                  <a:cubicBezTo>
                    <a:pt x="1124" y="1032"/>
                    <a:pt x="1118" y="1009"/>
                    <a:pt x="1104" y="1004"/>
                  </a:cubicBezTo>
                  <a:cubicBezTo>
                    <a:pt x="1100" y="1003"/>
                    <a:pt x="1095" y="1004"/>
                    <a:pt x="1092" y="1008"/>
                  </a:cubicBezTo>
                  <a:cubicBezTo>
                    <a:pt x="1088" y="1014"/>
                    <a:pt x="1088" y="1022"/>
                    <a:pt x="1090" y="1029"/>
                  </a:cubicBezTo>
                  <a:cubicBezTo>
                    <a:pt x="1096" y="1050"/>
                    <a:pt x="1104" y="1070"/>
                    <a:pt x="1114" y="1089"/>
                  </a:cubicBezTo>
                  <a:cubicBezTo>
                    <a:pt x="1119" y="1098"/>
                    <a:pt x="1125" y="1107"/>
                    <a:pt x="1130" y="1116"/>
                  </a:cubicBezTo>
                  <a:cubicBezTo>
                    <a:pt x="1133" y="1120"/>
                    <a:pt x="1147" y="1144"/>
                    <a:pt x="1147" y="1134"/>
                  </a:cubicBezTo>
                  <a:cubicBezTo>
                    <a:pt x="1147" y="1122"/>
                    <a:pt x="1144" y="1109"/>
                    <a:pt x="1141" y="1098"/>
                  </a:cubicBezTo>
                  <a:cubicBezTo>
                    <a:pt x="1138" y="1081"/>
                    <a:pt x="1133" y="1064"/>
                    <a:pt x="1128" y="1047"/>
                  </a:cubicBezTo>
                  <a:close/>
                  <a:moveTo>
                    <a:pt x="2" y="0"/>
                  </a:moveTo>
                  <a:cubicBezTo>
                    <a:pt x="2" y="14"/>
                    <a:pt x="2" y="14"/>
                    <a:pt x="2" y="14"/>
                  </a:cubicBezTo>
                  <a:cubicBezTo>
                    <a:pt x="3" y="10"/>
                    <a:pt x="4" y="5"/>
                    <a:pt x="5" y="0"/>
                  </a:cubicBezTo>
                  <a:lnTo>
                    <a:pt x="2" y="0"/>
                  </a:lnTo>
                  <a:close/>
                  <a:moveTo>
                    <a:pt x="1082" y="1116"/>
                  </a:moveTo>
                  <a:cubicBezTo>
                    <a:pt x="1093" y="1145"/>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2"/>
                    <a:pt x="1134" y="1145"/>
                    <a:pt x="1130" y="1137"/>
                  </a:cubicBezTo>
                  <a:cubicBezTo>
                    <a:pt x="1124" y="1123"/>
                    <a:pt x="1117" y="1110"/>
                    <a:pt x="1108" y="1098"/>
                  </a:cubicBezTo>
                  <a:cubicBezTo>
                    <a:pt x="1105" y="1093"/>
                    <a:pt x="1101" y="1089"/>
                    <a:pt x="1096" y="1087"/>
                  </a:cubicBezTo>
                  <a:cubicBezTo>
                    <a:pt x="1091" y="1085"/>
                    <a:pt x="1085" y="1087"/>
                    <a:pt x="1082" y="1092"/>
                  </a:cubicBezTo>
                  <a:cubicBezTo>
                    <a:pt x="1080" y="1096"/>
                    <a:pt x="1079" y="1100"/>
                    <a:pt x="1080" y="1104"/>
                  </a:cubicBezTo>
                  <a:cubicBezTo>
                    <a:pt x="1080" y="1108"/>
                    <a:pt x="1081" y="1112"/>
                    <a:pt x="1082" y="1116"/>
                  </a:cubicBezTo>
                  <a:close/>
                  <a:moveTo>
                    <a:pt x="19" y="56"/>
                  </a:moveTo>
                  <a:cubicBezTo>
                    <a:pt x="25" y="48"/>
                    <a:pt x="31" y="40"/>
                    <a:pt x="36" y="32"/>
                  </a:cubicBezTo>
                  <a:cubicBezTo>
                    <a:pt x="42" y="22"/>
                    <a:pt x="48" y="11"/>
                    <a:pt x="53" y="0"/>
                  </a:cubicBezTo>
                  <a:cubicBezTo>
                    <a:pt x="19" y="0"/>
                    <a:pt x="19" y="0"/>
                    <a:pt x="19" y="0"/>
                  </a:cubicBezTo>
                  <a:cubicBezTo>
                    <a:pt x="16" y="10"/>
                    <a:pt x="13" y="20"/>
                    <a:pt x="10" y="29"/>
                  </a:cubicBezTo>
                  <a:cubicBezTo>
                    <a:pt x="8" y="38"/>
                    <a:pt x="4" y="50"/>
                    <a:pt x="2" y="59"/>
                  </a:cubicBezTo>
                  <a:cubicBezTo>
                    <a:pt x="2" y="75"/>
                    <a:pt x="2" y="75"/>
                    <a:pt x="2" y="75"/>
                  </a:cubicBezTo>
                  <a:cubicBezTo>
                    <a:pt x="6" y="76"/>
                    <a:pt x="14" y="63"/>
                    <a:pt x="19" y="56"/>
                  </a:cubicBezTo>
                  <a:close/>
                  <a:moveTo>
                    <a:pt x="9" y="675"/>
                  </a:moveTo>
                  <a:cubicBezTo>
                    <a:pt x="12" y="658"/>
                    <a:pt x="14" y="641"/>
                    <a:pt x="14" y="624"/>
                  </a:cubicBezTo>
                  <a:cubicBezTo>
                    <a:pt x="15" y="610"/>
                    <a:pt x="16" y="587"/>
                    <a:pt x="4" y="580"/>
                  </a:cubicBezTo>
                  <a:cubicBezTo>
                    <a:pt x="3" y="579"/>
                    <a:pt x="2" y="579"/>
                    <a:pt x="2" y="579"/>
                  </a:cubicBezTo>
                  <a:cubicBezTo>
                    <a:pt x="2" y="719"/>
                    <a:pt x="2" y="719"/>
                    <a:pt x="2" y="719"/>
                  </a:cubicBezTo>
                  <a:cubicBezTo>
                    <a:pt x="3" y="715"/>
                    <a:pt x="4" y="710"/>
                    <a:pt x="5" y="705"/>
                  </a:cubicBezTo>
                  <a:cubicBezTo>
                    <a:pt x="7" y="695"/>
                    <a:pt x="8" y="685"/>
                    <a:pt x="9" y="675"/>
                  </a:cubicBezTo>
                  <a:close/>
                  <a:moveTo>
                    <a:pt x="1082" y="408"/>
                  </a:moveTo>
                  <a:cubicBezTo>
                    <a:pt x="1093" y="437"/>
                    <a:pt x="1113" y="457"/>
                    <a:pt x="1133" y="474"/>
                  </a:cubicBezTo>
                  <a:cubicBezTo>
                    <a:pt x="1135" y="475"/>
                    <a:pt x="1137" y="477"/>
                    <a:pt x="1139" y="477"/>
                  </a:cubicBezTo>
                  <a:cubicBezTo>
                    <a:pt x="1140" y="478"/>
                    <a:pt x="1141" y="478"/>
                    <a:pt x="1142" y="477"/>
                  </a:cubicBezTo>
                  <a:cubicBezTo>
                    <a:pt x="1143" y="477"/>
                    <a:pt x="1144" y="477"/>
                    <a:pt x="1145" y="475"/>
                  </a:cubicBezTo>
                  <a:cubicBezTo>
                    <a:pt x="1149" y="470"/>
                    <a:pt x="1143" y="457"/>
                    <a:pt x="1142" y="452"/>
                  </a:cubicBezTo>
                  <a:cubicBezTo>
                    <a:pt x="1138" y="444"/>
                    <a:pt x="1134" y="436"/>
                    <a:pt x="1130" y="428"/>
                  </a:cubicBezTo>
                  <a:cubicBezTo>
                    <a:pt x="1124" y="415"/>
                    <a:pt x="1117" y="402"/>
                    <a:pt x="1108" y="390"/>
                  </a:cubicBezTo>
                  <a:cubicBezTo>
                    <a:pt x="1105" y="385"/>
                    <a:pt x="1101" y="380"/>
                    <a:pt x="1096" y="379"/>
                  </a:cubicBezTo>
                  <a:cubicBezTo>
                    <a:pt x="1091" y="377"/>
                    <a:pt x="1085" y="379"/>
                    <a:pt x="1082" y="384"/>
                  </a:cubicBezTo>
                  <a:cubicBezTo>
                    <a:pt x="1080" y="387"/>
                    <a:pt x="1079" y="392"/>
                    <a:pt x="1080" y="396"/>
                  </a:cubicBezTo>
                  <a:cubicBezTo>
                    <a:pt x="1080" y="400"/>
                    <a:pt x="1081" y="404"/>
                    <a:pt x="1082" y="408"/>
                  </a:cubicBezTo>
                  <a:close/>
                  <a:moveTo>
                    <a:pt x="1145" y="352"/>
                  </a:moveTo>
                  <a:cubicBezTo>
                    <a:pt x="1146" y="355"/>
                    <a:pt x="1149" y="374"/>
                    <a:pt x="1153" y="366"/>
                  </a:cubicBezTo>
                  <a:cubicBezTo>
                    <a:pt x="1155" y="361"/>
                    <a:pt x="1156" y="355"/>
                    <a:pt x="1157" y="350"/>
                  </a:cubicBezTo>
                  <a:cubicBezTo>
                    <a:pt x="1159" y="340"/>
                    <a:pt x="1160" y="329"/>
                    <a:pt x="1161" y="319"/>
                  </a:cubicBezTo>
                  <a:cubicBezTo>
                    <a:pt x="1164" y="302"/>
                    <a:pt x="1165" y="285"/>
                    <a:pt x="1166" y="268"/>
                  </a:cubicBezTo>
                  <a:cubicBezTo>
                    <a:pt x="1167" y="254"/>
                    <a:pt x="1168" y="231"/>
                    <a:pt x="1156" y="224"/>
                  </a:cubicBezTo>
                  <a:cubicBezTo>
                    <a:pt x="1151" y="221"/>
                    <a:pt x="1144" y="223"/>
                    <a:pt x="1140" y="228"/>
                  </a:cubicBezTo>
                  <a:cubicBezTo>
                    <a:pt x="1136" y="233"/>
                    <a:pt x="1134" y="240"/>
                    <a:pt x="1133" y="248"/>
                  </a:cubicBezTo>
                  <a:cubicBezTo>
                    <a:pt x="1134" y="273"/>
                    <a:pt x="1137" y="298"/>
                    <a:pt x="1140" y="323"/>
                  </a:cubicBezTo>
                  <a:cubicBezTo>
                    <a:pt x="1142" y="333"/>
                    <a:pt x="1143" y="342"/>
                    <a:pt x="1145" y="352"/>
                  </a:cubicBezTo>
                  <a:close/>
                  <a:moveTo>
                    <a:pt x="1114" y="380"/>
                  </a:moveTo>
                  <a:cubicBezTo>
                    <a:pt x="1119" y="390"/>
                    <a:pt x="1125" y="399"/>
                    <a:pt x="1130" y="407"/>
                  </a:cubicBezTo>
                  <a:cubicBezTo>
                    <a:pt x="1133" y="411"/>
                    <a:pt x="1147" y="435"/>
                    <a:pt x="1147" y="425"/>
                  </a:cubicBezTo>
                  <a:cubicBezTo>
                    <a:pt x="1147" y="414"/>
                    <a:pt x="1144" y="401"/>
                    <a:pt x="1141" y="390"/>
                  </a:cubicBezTo>
                  <a:cubicBezTo>
                    <a:pt x="1138" y="372"/>
                    <a:pt x="1133" y="355"/>
                    <a:pt x="1128" y="338"/>
                  </a:cubicBezTo>
                  <a:cubicBezTo>
                    <a:pt x="1124" y="324"/>
                    <a:pt x="1118" y="300"/>
                    <a:pt x="1104" y="296"/>
                  </a:cubicBezTo>
                  <a:cubicBezTo>
                    <a:pt x="1100" y="294"/>
                    <a:pt x="1095" y="295"/>
                    <a:pt x="1092" y="300"/>
                  </a:cubicBezTo>
                  <a:cubicBezTo>
                    <a:pt x="1088" y="305"/>
                    <a:pt x="1088" y="314"/>
                    <a:pt x="1090" y="320"/>
                  </a:cubicBezTo>
                  <a:cubicBezTo>
                    <a:pt x="1096" y="342"/>
                    <a:pt x="1104" y="362"/>
                    <a:pt x="1114" y="380"/>
                  </a:cubicBezTo>
                  <a:close/>
                  <a:moveTo>
                    <a:pt x="2308" y="580"/>
                  </a:moveTo>
                  <a:cubicBezTo>
                    <a:pt x="2303" y="577"/>
                    <a:pt x="2296" y="579"/>
                    <a:pt x="2292" y="584"/>
                  </a:cubicBezTo>
                  <a:cubicBezTo>
                    <a:pt x="2288" y="589"/>
                    <a:pt x="2286" y="596"/>
                    <a:pt x="2285" y="603"/>
                  </a:cubicBezTo>
                  <a:cubicBezTo>
                    <a:pt x="2286" y="629"/>
                    <a:pt x="2289" y="653"/>
                    <a:pt x="2292" y="678"/>
                  </a:cubicBezTo>
                  <a:cubicBezTo>
                    <a:pt x="2294" y="688"/>
                    <a:pt x="2295" y="698"/>
                    <a:pt x="2297" y="708"/>
                  </a:cubicBezTo>
                  <a:cubicBezTo>
                    <a:pt x="2298" y="711"/>
                    <a:pt x="2301" y="729"/>
                    <a:pt x="2305" y="721"/>
                  </a:cubicBezTo>
                  <a:cubicBezTo>
                    <a:pt x="2307" y="717"/>
                    <a:pt x="2308" y="710"/>
                    <a:pt x="2309" y="705"/>
                  </a:cubicBezTo>
                  <a:cubicBezTo>
                    <a:pt x="2311" y="695"/>
                    <a:pt x="2312" y="685"/>
                    <a:pt x="2313" y="675"/>
                  </a:cubicBezTo>
                  <a:cubicBezTo>
                    <a:pt x="2316" y="658"/>
                    <a:pt x="2317" y="641"/>
                    <a:pt x="2318" y="624"/>
                  </a:cubicBezTo>
                  <a:cubicBezTo>
                    <a:pt x="2319" y="610"/>
                    <a:pt x="2320" y="587"/>
                    <a:pt x="2308" y="580"/>
                  </a:cubicBezTo>
                  <a:close/>
                  <a:moveTo>
                    <a:pt x="3475" y="1115"/>
                  </a:moveTo>
                  <a:cubicBezTo>
                    <a:pt x="3481" y="1107"/>
                    <a:pt x="3487" y="1099"/>
                    <a:pt x="3492" y="1090"/>
                  </a:cubicBezTo>
                  <a:cubicBezTo>
                    <a:pt x="3499" y="1079"/>
                    <a:pt x="3505" y="1067"/>
                    <a:pt x="3511" y="1054"/>
                  </a:cubicBezTo>
                  <a:cubicBezTo>
                    <a:pt x="3516" y="1042"/>
                    <a:pt x="3522" y="1029"/>
                    <a:pt x="3520" y="1015"/>
                  </a:cubicBezTo>
                  <a:cubicBezTo>
                    <a:pt x="3520" y="1011"/>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ubicBezTo>
                    <a:pt x="3460" y="1137"/>
                    <a:pt x="3470" y="1122"/>
                    <a:pt x="3475" y="1115"/>
                  </a:cubicBezTo>
                  <a:close/>
                  <a:moveTo>
                    <a:pt x="3457" y="425"/>
                  </a:moveTo>
                  <a:cubicBezTo>
                    <a:pt x="3460" y="429"/>
                    <a:pt x="3470" y="413"/>
                    <a:pt x="3475" y="406"/>
                  </a:cubicBezTo>
                  <a:cubicBezTo>
                    <a:pt x="3481" y="398"/>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5"/>
                  </a:cubicBezTo>
                  <a:cubicBezTo>
                    <a:pt x="3502" y="297"/>
                    <a:pt x="3498" y="303"/>
                    <a:pt x="3494" y="310"/>
                  </a:cubicBezTo>
                  <a:cubicBezTo>
                    <a:pt x="3489" y="318"/>
                    <a:pt x="3484" y="325"/>
                    <a:pt x="3481" y="334"/>
                  </a:cubicBezTo>
                  <a:cubicBezTo>
                    <a:pt x="3475" y="349"/>
                    <a:pt x="3471" y="364"/>
                    <a:pt x="3466" y="379"/>
                  </a:cubicBezTo>
                  <a:cubicBezTo>
                    <a:pt x="3462" y="394"/>
                    <a:pt x="3453" y="420"/>
                    <a:pt x="3457" y="425"/>
                  </a:cubicBezTo>
                  <a:close/>
                  <a:moveTo>
                    <a:pt x="3449" y="352"/>
                  </a:moveTo>
                  <a:cubicBezTo>
                    <a:pt x="3450" y="355"/>
                    <a:pt x="3453" y="374"/>
                    <a:pt x="3457" y="366"/>
                  </a:cubicBezTo>
                  <a:cubicBezTo>
                    <a:pt x="3459" y="361"/>
                    <a:pt x="3460" y="355"/>
                    <a:pt x="3461" y="350"/>
                  </a:cubicBezTo>
                  <a:cubicBezTo>
                    <a:pt x="3463" y="340"/>
                    <a:pt x="3464" y="329"/>
                    <a:pt x="3465" y="319"/>
                  </a:cubicBezTo>
                  <a:cubicBezTo>
                    <a:pt x="3468" y="302"/>
                    <a:pt x="3469" y="285"/>
                    <a:pt x="3470" y="268"/>
                  </a:cubicBezTo>
                  <a:cubicBezTo>
                    <a:pt x="3471" y="254"/>
                    <a:pt x="3472" y="231"/>
                    <a:pt x="3460" y="224"/>
                  </a:cubicBezTo>
                  <a:cubicBezTo>
                    <a:pt x="3455" y="221"/>
                    <a:pt x="3448" y="223"/>
                    <a:pt x="3444" y="228"/>
                  </a:cubicBezTo>
                  <a:cubicBezTo>
                    <a:pt x="3440" y="233"/>
                    <a:pt x="3438" y="240"/>
                    <a:pt x="3437" y="248"/>
                  </a:cubicBezTo>
                  <a:cubicBezTo>
                    <a:pt x="3438" y="273"/>
                    <a:pt x="3441" y="298"/>
                    <a:pt x="3444" y="323"/>
                  </a:cubicBezTo>
                  <a:cubicBezTo>
                    <a:pt x="3446" y="333"/>
                    <a:pt x="3447" y="342"/>
                    <a:pt x="3449" y="352"/>
                  </a:cubicBezTo>
                  <a:close/>
                  <a:moveTo>
                    <a:pt x="3516" y="381"/>
                  </a:moveTo>
                  <a:cubicBezTo>
                    <a:pt x="3503" y="387"/>
                    <a:pt x="3492" y="401"/>
                    <a:pt x="3483" y="415"/>
                  </a:cubicBezTo>
                  <a:cubicBezTo>
                    <a:pt x="3471" y="432"/>
                    <a:pt x="3456" y="468"/>
                    <a:pt x="3459" y="474"/>
                  </a:cubicBezTo>
                  <a:cubicBezTo>
                    <a:pt x="3462" y="480"/>
                    <a:pt x="3500" y="455"/>
                    <a:pt x="3515" y="435"/>
                  </a:cubicBezTo>
                  <a:cubicBezTo>
                    <a:pt x="3523" y="424"/>
                    <a:pt x="3538" y="402"/>
                    <a:pt x="3529" y="386"/>
                  </a:cubicBezTo>
                  <a:cubicBezTo>
                    <a:pt x="3528" y="385"/>
                    <a:pt x="3527" y="383"/>
                    <a:pt x="3525" y="382"/>
                  </a:cubicBezTo>
                  <a:cubicBezTo>
                    <a:pt x="3525" y="382"/>
                    <a:pt x="3524" y="382"/>
                    <a:pt x="3524" y="381"/>
                  </a:cubicBezTo>
                  <a:cubicBezTo>
                    <a:pt x="3522" y="380"/>
                    <a:pt x="3519" y="380"/>
                    <a:pt x="3516" y="381"/>
                  </a:cubicBezTo>
                  <a:close/>
                  <a:moveTo>
                    <a:pt x="3418" y="380"/>
                  </a:moveTo>
                  <a:cubicBezTo>
                    <a:pt x="3423" y="390"/>
                    <a:pt x="3428" y="399"/>
                    <a:pt x="3434" y="407"/>
                  </a:cubicBezTo>
                  <a:cubicBezTo>
                    <a:pt x="3437" y="411"/>
                    <a:pt x="3451" y="435"/>
                    <a:pt x="3451" y="425"/>
                  </a:cubicBezTo>
                  <a:cubicBezTo>
                    <a:pt x="3451" y="414"/>
                    <a:pt x="3448" y="401"/>
                    <a:pt x="3445" y="390"/>
                  </a:cubicBezTo>
                  <a:cubicBezTo>
                    <a:pt x="3442" y="372"/>
                    <a:pt x="3437" y="355"/>
                    <a:pt x="3432" y="338"/>
                  </a:cubicBezTo>
                  <a:cubicBezTo>
                    <a:pt x="3427" y="324"/>
                    <a:pt x="3422" y="300"/>
                    <a:pt x="3408" y="296"/>
                  </a:cubicBezTo>
                  <a:cubicBezTo>
                    <a:pt x="3404" y="294"/>
                    <a:pt x="3399" y="295"/>
                    <a:pt x="3396" y="300"/>
                  </a:cubicBezTo>
                  <a:cubicBezTo>
                    <a:pt x="3392" y="305"/>
                    <a:pt x="3392" y="314"/>
                    <a:pt x="3394" y="320"/>
                  </a:cubicBezTo>
                  <a:cubicBezTo>
                    <a:pt x="3400" y="342"/>
                    <a:pt x="3408" y="362"/>
                    <a:pt x="3418" y="380"/>
                  </a:cubicBezTo>
                  <a:close/>
                  <a:moveTo>
                    <a:pt x="3457" y="1074"/>
                  </a:moveTo>
                  <a:cubicBezTo>
                    <a:pt x="3459" y="1069"/>
                    <a:pt x="3460" y="1063"/>
                    <a:pt x="3461" y="1058"/>
                  </a:cubicBezTo>
                  <a:cubicBezTo>
                    <a:pt x="3463" y="1048"/>
                    <a:pt x="3464" y="1038"/>
                    <a:pt x="3465" y="1028"/>
                  </a:cubicBezTo>
                  <a:cubicBezTo>
                    <a:pt x="3468" y="1011"/>
                    <a:pt x="3469" y="994"/>
                    <a:pt x="3470" y="977"/>
                  </a:cubicBezTo>
                  <a:cubicBezTo>
                    <a:pt x="3471" y="963"/>
                    <a:pt x="3472" y="940"/>
                    <a:pt x="3460" y="932"/>
                  </a:cubicBezTo>
                  <a:cubicBezTo>
                    <a:pt x="3455" y="929"/>
                    <a:pt x="3448" y="931"/>
                    <a:pt x="3444" y="937"/>
                  </a:cubicBezTo>
                  <a:cubicBezTo>
                    <a:pt x="3440" y="942"/>
                    <a:pt x="3438" y="949"/>
                    <a:pt x="3437" y="956"/>
                  </a:cubicBezTo>
                  <a:cubicBezTo>
                    <a:pt x="3438" y="981"/>
                    <a:pt x="3441" y="1006"/>
                    <a:pt x="3444" y="1031"/>
                  </a:cubicBezTo>
                  <a:cubicBezTo>
                    <a:pt x="3446" y="1041"/>
                    <a:pt x="3447" y="1051"/>
                    <a:pt x="3449" y="1061"/>
                  </a:cubicBezTo>
                  <a:cubicBezTo>
                    <a:pt x="3450" y="1064"/>
                    <a:pt x="3453" y="1082"/>
                    <a:pt x="3457" y="1074"/>
                  </a:cubicBezTo>
                  <a:close/>
                  <a:moveTo>
                    <a:pt x="3432" y="1047"/>
                  </a:moveTo>
                  <a:cubicBezTo>
                    <a:pt x="3427" y="1032"/>
                    <a:pt x="3422" y="1009"/>
                    <a:pt x="3408" y="1004"/>
                  </a:cubicBezTo>
                  <a:cubicBezTo>
                    <a:pt x="3404" y="1003"/>
                    <a:pt x="3399" y="1004"/>
                    <a:pt x="3396" y="1008"/>
                  </a:cubicBezTo>
                  <a:cubicBezTo>
                    <a:pt x="3392" y="1014"/>
                    <a:pt x="3392" y="1022"/>
                    <a:pt x="3394" y="1029"/>
                  </a:cubicBezTo>
                  <a:cubicBezTo>
                    <a:pt x="3400" y="1050"/>
                    <a:pt x="3408" y="1070"/>
                    <a:pt x="3418" y="1089"/>
                  </a:cubicBezTo>
                  <a:cubicBezTo>
                    <a:pt x="3423" y="1098"/>
                    <a:pt x="3428" y="1107"/>
                    <a:pt x="3434" y="1116"/>
                  </a:cubicBezTo>
                  <a:cubicBezTo>
                    <a:pt x="3437" y="1120"/>
                    <a:pt x="3451" y="1144"/>
                    <a:pt x="3451" y="1134"/>
                  </a:cubicBezTo>
                  <a:cubicBezTo>
                    <a:pt x="3451" y="1122"/>
                    <a:pt x="3448" y="1109"/>
                    <a:pt x="3445" y="1098"/>
                  </a:cubicBezTo>
                  <a:cubicBezTo>
                    <a:pt x="3442" y="1081"/>
                    <a:pt x="3437" y="1064"/>
                    <a:pt x="3432" y="1047"/>
                  </a:cubicBezTo>
                  <a:close/>
                  <a:moveTo>
                    <a:pt x="2308" y="1285"/>
                  </a:moveTo>
                  <a:cubicBezTo>
                    <a:pt x="2303" y="1282"/>
                    <a:pt x="2296" y="1284"/>
                    <a:pt x="2292" y="1289"/>
                  </a:cubicBezTo>
                  <a:cubicBezTo>
                    <a:pt x="2288" y="1294"/>
                    <a:pt x="2286" y="1302"/>
                    <a:pt x="2285" y="1309"/>
                  </a:cubicBezTo>
                  <a:cubicBezTo>
                    <a:pt x="2286" y="1334"/>
                    <a:pt x="2289" y="1359"/>
                    <a:pt x="2292" y="1384"/>
                  </a:cubicBezTo>
                  <a:cubicBezTo>
                    <a:pt x="2294" y="1394"/>
                    <a:pt x="2295" y="1404"/>
                    <a:pt x="2297" y="1413"/>
                  </a:cubicBezTo>
                  <a:cubicBezTo>
                    <a:pt x="2298" y="1416"/>
                    <a:pt x="2301" y="1435"/>
                    <a:pt x="2305" y="1427"/>
                  </a:cubicBezTo>
                  <a:cubicBezTo>
                    <a:pt x="2307" y="1422"/>
                    <a:pt x="2308" y="1416"/>
                    <a:pt x="2309" y="1411"/>
                  </a:cubicBezTo>
                  <a:cubicBezTo>
                    <a:pt x="2311" y="1401"/>
                    <a:pt x="2312" y="1391"/>
                    <a:pt x="2313" y="1381"/>
                  </a:cubicBezTo>
                  <a:cubicBezTo>
                    <a:pt x="2316" y="1364"/>
                    <a:pt x="2317" y="1347"/>
                    <a:pt x="2318" y="1330"/>
                  </a:cubicBezTo>
                  <a:cubicBezTo>
                    <a:pt x="2319" y="1315"/>
                    <a:pt x="2320" y="1293"/>
                    <a:pt x="2308" y="1285"/>
                  </a:cubicBezTo>
                  <a:close/>
                  <a:moveTo>
                    <a:pt x="2305" y="1486"/>
                  </a:moveTo>
                  <a:cubicBezTo>
                    <a:pt x="2308" y="1490"/>
                    <a:pt x="2318" y="1475"/>
                    <a:pt x="2323" y="1467"/>
                  </a:cubicBezTo>
                  <a:cubicBezTo>
                    <a:pt x="2329" y="1460"/>
                    <a:pt x="2335" y="1451"/>
                    <a:pt x="2340" y="1443"/>
                  </a:cubicBezTo>
                  <a:cubicBezTo>
                    <a:pt x="2347" y="1432"/>
                    <a:pt x="2353" y="1420"/>
                    <a:pt x="2359" y="1407"/>
                  </a:cubicBezTo>
                  <a:cubicBezTo>
                    <a:pt x="2364" y="1395"/>
                    <a:pt x="2370" y="1382"/>
                    <a:pt x="2368" y="1367"/>
                  </a:cubicBezTo>
                  <a:cubicBezTo>
                    <a:pt x="2368" y="1364"/>
                    <a:pt x="2367" y="1361"/>
                    <a:pt x="2366" y="1359"/>
                  </a:cubicBezTo>
                  <a:cubicBezTo>
                    <a:pt x="2363" y="1356"/>
                    <a:pt x="2360" y="1356"/>
                    <a:pt x="2357" y="1357"/>
                  </a:cubicBezTo>
                  <a:cubicBezTo>
                    <a:pt x="2350" y="1359"/>
                    <a:pt x="2346" y="1365"/>
                    <a:pt x="2342" y="1371"/>
                  </a:cubicBezTo>
                  <a:cubicBezTo>
                    <a:pt x="2337" y="1379"/>
                    <a:pt x="2332" y="1387"/>
                    <a:pt x="2329" y="1396"/>
                  </a:cubicBezTo>
                  <a:cubicBezTo>
                    <a:pt x="2323" y="1410"/>
                    <a:pt x="2319" y="1425"/>
                    <a:pt x="2314" y="1441"/>
                  </a:cubicBezTo>
                  <a:cubicBezTo>
                    <a:pt x="2310" y="1455"/>
                    <a:pt x="2301" y="1482"/>
                    <a:pt x="2305" y="1486"/>
                  </a:cubicBezTo>
                  <a:close/>
                  <a:moveTo>
                    <a:pt x="2280" y="1400"/>
                  </a:moveTo>
                  <a:cubicBezTo>
                    <a:pt x="2275" y="1385"/>
                    <a:pt x="2270" y="1362"/>
                    <a:pt x="2256" y="1357"/>
                  </a:cubicBezTo>
                  <a:cubicBezTo>
                    <a:pt x="2252" y="1355"/>
                    <a:pt x="2247" y="1357"/>
                    <a:pt x="2244" y="1361"/>
                  </a:cubicBezTo>
                  <a:cubicBezTo>
                    <a:pt x="2240" y="1366"/>
                    <a:pt x="2240" y="1375"/>
                    <a:pt x="2242" y="1382"/>
                  </a:cubicBezTo>
                  <a:cubicBezTo>
                    <a:pt x="2248" y="1403"/>
                    <a:pt x="2256" y="1423"/>
                    <a:pt x="2266" y="1442"/>
                  </a:cubicBezTo>
                  <a:cubicBezTo>
                    <a:pt x="2271" y="1451"/>
                    <a:pt x="2276" y="1460"/>
                    <a:pt x="2282" y="1468"/>
                  </a:cubicBezTo>
                  <a:cubicBezTo>
                    <a:pt x="2285" y="1473"/>
                    <a:pt x="2299" y="1497"/>
                    <a:pt x="2299" y="1487"/>
                  </a:cubicBezTo>
                  <a:cubicBezTo>
                    <a:pt x="2299" y="1475"/>
                    <a:pt x="2296" y="1462"/>
                    <a:pt x="2293" y="1451"/>
                  </a:cubicBezTo>
                  <a:cubicBezTo>
                    <a:pt x="2290" y="1434"/>
                    <a:pt x="2285" y="1416"/>
                    <a:pt x="2280" y="1400"/>
                  </a:cubicBezTo>
                  <a:close/>
                  <a:moveTo>
                    <a:pt x="3386" y="408"/>
                  </a:moveTo>
                  <a:cubicBezTo>
                    <a:pt x="3397" y="437"/>
                    <a:pt x="3417" y="457"/>
                    <a:pt x="3437" y="474"/>
                  </a:cubicBezTo>
                  <a:cubicBezTo>
                    <a:pt x="3439" y="475"/>
                    <a:pt x="3441" y="477"/>
                    <a:pt x="3443" y="477"/>
                  </a:cubicBezTo>
                  <a:cubicBezTo>
                    <a:pt x="3444" y="478"/>
                    <a:pt x="3445" y="478"/>
                    <a:pt x="3445" y="477"/>
                  </a:cubicBezTo>
                  <a:cubicBezTo>
                    <a:pt x="3447" y="477"/>
                    <a:pt x="3448" y="477"/>
                    <a:pt x="3449" y="475"/>
                  </a:cubicBezTo>
                  <a:cubicBezTo>
                    <a:pt x="3453" y="470"/>
                    <a:pt x="3447" y="457"/>
                    <a:pt x="3446" y="452"/>
                  </a:cubicBezTo>
                  <a:cubicBezTo>
                    <a:pt x="3442" y="444"/>
                    <a:pt x="3438" y="436"/>
                    <a:pt x="3434" y="428"/>
                  </a:cubicBezTo>
                  <a:cubicBezTo>
                    <a:pt x="3428" y="415"/>
                    <a:pt x="3421" y="402"/>
                    <a:pt x="3412" y="390"/>
                  </a:cubicBezTo>
                  <a:cubicBezTo>
                    <a:pt x="3409" y="385"/>
                    <a:pt x="3405" y="380"/>
                    <a:pt x="3400" y="379"/>
                  </a:cubicBezTo>
                  <a:cubicBezTo>
                    <a:pt x="3395" y="377"/>
                    <a:pt x="3389" y="379"/>
                    <a:pt x="3386" y="384"/>
                  </a:cubicBezTo>
                  <a:cubicBezTo>
                    <a:pt x="3384" y="387"/>
                    <a:pt x="3383" y="392"/>
                    <a:pt x="3384" y="396"/>
                  </a:cubicBezTo>
                  <a:cubicBezTo>
                    <a:pt x="3384" y="400"/>
                    <a:pt x="3385" y="404"/>
                    <a:pt x="3386" y="408"/>
                  </a:cubicBezTo>
                  <a:close/>
                  <a:moveTo>
                    <a:pt x="2280" y="694"/>
                  </a:moveTo>
                  <a:cubicBezTo>
                    <a:pt x="2275" y="680"/>
                    <a:pt x="2270" y="656"/>
                    <a:pt x="2256" y="651"/>
                  </a:cubicBezTo>
                  <a:cubicBezTo>
                    <a:pt x="2252" y="650"/>
                    <a:pt x="2247" y="651"/>
                    <a:pt x="2244" y="655"/>
                  </a:cubicBezTo>
                  <a:cubicBezTo>
                    <a:pt x="2240" y="661"/>
                    <a:pt x="2240" y="669"/>
                    <a:pt x="2242" y="676"/>
                  </a:cubicBezTo>
                  <a:cubicBezTo>
                    <a:pt x="2248" y="697"/>
                    <a:pt x="2256" y="718"/>
                    <a:pt x="2266" y="736"/>
                  </a:cubicBezTo>
                  <a:cubicBezTo>
                    <a:pt x="2271" y="745"/>
                    <a:pt x="2276" y="754"/>
                    <a:pt x="2282" y="763"/>
                  </a:cubicBezTo>
                  <a:cubicBezTo>
                    <a:pt x="2285" y="767"/>
                    <a:pt x="2299" y="791"/>
                    <a:pt x="2299" y="781"/>
                  </a:cubicBezTo>
                  <a:cubicBezTo>
                    <a:pt x="2299" y="769"/>
                    <a:pt x="2296" y="757"/>
                    <a:pt x="2293" y="745"/>
                  </a:cubicBezTo>
                  <a:cubicBezTo>
                    <a:pt x="2290" y="728"/>
                    <a:pt x="2285" y="711"/>
                    <a:pt x="2280" y="694"/>
                  </a:cubicBezTo>
                  <a:close/>
                  <a:moveTo>
                    <a:pt x="3386" y="1116"/>
                  </a:moveTo>
                  <a:cubicBezTo>
                    <a:pt x="3397" y="1145"/>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2"/>
                    <a:pt x="3438" y="1145"/>
                    <a:pt x="3434" y="1137"/>
                  </a:cubicBezTo>
                  <a:cubicBezTo>
                    <a:pt x="3428" y="1123"/>
                    <a:pt x="3421" y="1110"/>
                    <a:pt x="3412" y="1098"/>
                  </a:cubicBezTo>
                  <a:cubicBezTo>
                    <a:pt x="3409" y="1093"/>
                    <a:pt x="3405" y="1089"/>
                    <a:pt x="3400" y="1087"/>
                  </a:cubicBezTo>
                  <a:cubicBezTo>
                    <a:pt x="3395" y="1085"/>
                    <a:pt x="3389" y="1087"/>
                    <a:pt x="3386" y="1092"/>
                  </a:cubicBezTo>
                  <a:cubicBezTo>
                    <a:pt x="3384" y="1096"/>
                    <a:pt x="3383" y="1100"/>
                    <a:pt x="3384" y="1104"/>
                  </a:cubicBezTo>
                  <a:cubicBezTo>
                    <a:pt x="3384" y="1108"/>
                    <a:pt x="3385" y="1112"/>
                    <a:pt x="3386" y="1116"/>
                  </a:cubicBezTo>
                  <a:close/>
                  <a:moveTo>
                    <a:pt x="2323" y="762"/>
                  </a:moveTo>
                  <a:cubicBezTo>
                    <a:pt x="2329" y="754"/>
                    <a:pt x="2335" y="746"/>
                    <a:pt x="2340" y="737"/>
                  </a:cubicBezTo>
                  <a:cubicBezTo>
                    <a:pt x="2347" y="726"/>
                    <a:pt x="2353" y="714"/>
                    <a:pt x="2359" y="701"/>
                  </a:cubicBezTo>
                  <a:cubicBezTo>
                    <a:pt x="2364" y="689"/>
                    <a:pt x="2370" y="677"/>
                    <a:pt x="2368" y="662"/>
                  </a:cubicBezTo>
                  <a:cubicBezTo>
                    <a:pt x="2368" y="659"/>
                    <a:pt x="2367" y="655"/>
                    <a:pt x="2366" y="653"/>
                  </a:cubicBezTo>
                  <a:cubicBezTo>
                    <a:pt x="2363" y="650"/>
                    <a:pt x="2360" y="650"/>
                    <a:pt x="2357" y="651"/>
                  </a:cubicBezTo>
                  <a:cubicBezTo>
                    <a:pt x="2350" y="653"/>
                    <a:pt x="2346" y="659"/>
                    <a:pt x="2342" y="666"/>
                  </a:cubicBezTo>
                  <a:cubicBezTo>
                    <a:pt x="2337" y="673"/>
                    <a:pt x="2332" y="681"/>
                    <a:pt x="2329" y="690"/>
                  </a:cubicBezTo>
                  <a:cubicBezTo>
                    <a:pt x="2323" y="705"/>
                    <a:pt x="2319" y="720"/>
                    <a:pt x="2314" y="735"/>
                  </a:cubicBezTo>
                  <a:cubicBezTo>
                    <a:pt x="2310" y="750"/>
                    <a:pt x="2301" y="776"/>
                    <a:pt x="2305" y="780"/>
                  </a:cubicBezTo>
                  <a:cubicBezTo>
                    <a:pt x="2308" y="784"/>
                    <a:pt x="2318" y="769"/>
                    <a:pt x="2323" y="762"/>
                  </a:cubicBezTo>
                  <a:close/>
                  <a:moveTo>
                    <a:pt x="2305" y="75"/>
                  </a:moveTo>
                  <a:cubicBezTo>
                    <a:pt x="2308" y="79"/>
                    <a:pt x="2318" y="63"/>
                    <a:pt x="2323" y="56"/>
                  </a:cubicBezTo>
                  <a:cubicBezTo>
                    <a:pt x="2329" y="48"/>
                    <a:pt x="2335" y="40"/>
                    <a:pt x="2340" y="32"/>
                  </a:cubicBezTo>
                  <a:cubicBezTo>
                    <a:pt x="2346" y="22"/>
                    <a:pt x="2352" y="11"/>
                    <a:pt x="2357" y="0"/>
                  </a:cubicBezTo>
                  <a:cubicBezTo>
                    <a:pt x="2323" y="0"/>
                    <a:pt x="2323" y="0"/>
                    <a:pt x="2323" y="0"/>
                  </a:cubicBezTo>
                  <a:cubicBezTo>
                    <a:pt x="2320" y="10"/>
                    <a:pt x="2317" y="20"/>
                    <a:pt x="2314" y="29"/>
                  </a:cubicBezTo>
                  <a:cubicBezTo>
                    <a:pt x="2310" y="44"/>
                    <a:pt x="2301" y="71"/>
                    <a:pt x="2305" y="75"/>
                  </a:cubicBezTo>
                  <a:close/>
                  <a:moveTo>
                    <a:pt x="2285" y="1535"/>
                  </a:moveTo>
                  <a:cubicBezTo>
                    <a:pt x="2287" y="1536"/>
                    <a:pt x="2289" y="1538"/>
                    <a:pt x="2291" y="1539"/>
                  </a:cubicBezTo>
                  <a:cubicBezTo>
                    <a:pt x="2292" y="1539"/>
                    <a:pt x="2293" y="1539"/>
                    <a:pt x="2293" y="1539"/>
                  </a:cubicBezTo>
                  <a:cubicBezTo>
                    <a:pt x="2295" y="1539"/>
                    <a:pt x="2296" y="1538"/>
                    <a:pt x="2297" y="1537"/>
                  </a:cubicBezTo>
                  <a:cubicBezTo>
                    <a:pt x="2301" y="1532"/>
                    <a:pt x="2295" y="1518"/>
                    <a:pt x="2294" y="1514"/>
                  </a:cubicBezTo>
                  <a:cubicBezTo>
                    <a:pt x="2290" y="1505"/>
                    <a:pt x="2286" y="1497"/>
                    <a:pt x="2282" y="1490"/>
                  </a:cubicBezTo>
                  <a:cubicBezTo>
                    <a:pt x="2276" y="1476"/>
                    <a:pt x="2269" y="1463"/>
                    <a:pt x="2260" y="1451"/>
                  </a:cubicBezTo>
                  <a:cubicBezTo>
                    <a:pt x="2257" y="1446"/>
                    <a:pt x="2253" y="1442"/>
                    <a:pt x="2248" y="1440"/>
                  </a:cubicBezTo>
                  <a:cubicBezTo>
                    <a:pt x="2243" y="1438"/>
                    <a:pt x="2237" y="1440"/>
                    <a:pt x="2234" y="1445"/>
                  </a:cubicBezTo>
                  <a:cubicBezTo>
                    <a:pt x="2232" y="1448"/>
                    <a:pt x="2231" y="1453"/>
                    <a:pt x="2232" y="1457"/>
                  </a:cubicBezTo>
                  <a:cubicBezTo>
                    <a:pt x="2232" y="1461"/>
                    <a:pt x="2233" y="1465"/>
                    <a:pt x="2234" y="1469"/>
                  </a:cubicBezTo>
                  <a:cubicBezTo>
                    <a:pt x="2245" y="1498"/>
                    <a:pt x="2265" y="1518"/>
                    <a:pt x="2285" y="1535"/>
                  </a:cubicBezTo>
                  <a:close/>
                  <a:moveTo>
                    <a:pt x="19" y="762"/>
                  </a:moveTo>
                  <a:cubicBezTo>
                    <a:pt x="25" y="754"/>
                    <a:pt x="31" y="746"/>
                    <a:pt x="36" y="737"/>
                  </a:cubicBezTo>
                  <a:cubicBezTo>
                    <a:pt x="43" y="726"/>
                    <a:pt x="49" y="714"/>
                    <a:pt x="55" y="701"/>
                  </a:cubicBezTo>
                  <a:cubicBezTo>
                    <a:pt x="60" y="689"/>
                    <a:pt x="66" y="677"/>
                    <a:pt x="64" y="662"/>
                  </a:cubicBezTo>
                  <a:cubicBezTo>
                    <a:pt x="64" y="659"/>
                    <a:pt x="63" y="655"/>
                    <a:pt x="62" y="653"/>
                  </a:cubicBezTo>
                  <a:cubicBezTo>
                    <a:pt x="59" y="650"/>
                    <a:pt x="56" y="650"/>
                    <a:pt x="53" y="651"/>
                  </a:cubicBezTo>
                  <a:cubicBezTo>
                    <a:pt x="46" y="653"/>
                    <a:pt x="42" y="659"/>
                    <a:pt x="38" y="666"/>
                  </a:cubicBezTo>
                  <a:cubicBezTo>
                    <a:pt x="33" y="673"/>
                    <a:pt x="28" y="681"/>
                    <a:pt x="25" y="690"/>
                  </a:cubicBezTo>
                  <a:cubicBezTo>
                    <a:pt x="19" y="705"/>
                    <a:pt x="15" y="720"/>
                    <a:pt x="10" y="735"/>
                  </a:cubicBezTo>
                  <a:cubicBezTo>
                    <a:pt x="8" y="743"/>
                    <a:pt x="4" y="755"/>
                    <a:pt x="2" y="765"/>
                  </a:cubicBezTo>
                  <a:cubicBezTo>
                    <a:pt x="2" y="781"/>
                    <a:pt x="2" y="781"/>
                    <a:pt x="2" y="781"/>
                  </a:cubicBezTo>
                  <a:cubicBezTo>
                    <a:pt x="6" y="782"/>
                    <a:pt x="14" y="768"/>
                    <a:pt x="19" y="762"/>
                  </a:cubicBezTo>
                  <a:close/>
                  <a:moveTo>
                    <a:pt x="2373" y="1443"/>
                  </a:moveTo>
                  <a:cubicBezTo>
                    <a:pt x="2373" y="1443"/>
                    <a:pt x="2372" y="1443"/>
                    <a:pt x="2372" y="1443"/>
                  </a:cubicBezTo>
                  <a:cubicBezTo>
                    <a:pt x="2370" y="1441"/>
                    <a:pt x="2367" y="1442"/>
                    <a:pt x="2364" y="1443"/>
                  </a:cubicBezTo>
                  <a:cubicBezTo>
                    <a:pt x="2351" y="1448"/>
                    <a:pt x="2340" y="1463"/>
                    <a:pt x="2331" y="1476"/>
                  </a:cubicBezTo>
                  <a:cubicBezTo>
                    <a:pt x="2319" y="1493"/>
                    <a:pt x="2304" y="1529"/>
                    <a:pt x="2307" y="1535"/>
                  </a:cubicBezTo>
                  <a:cubicBezTo>
                    <a:pt x="2310" y="1542"/>
                    <a:pt x="2348" y="1517"/>
                    <a:pt x="2363" y="1496"/>
                  </a:cubicBezTo>
                  <a:cubicBezTo>
                    <a:pt x="2371" y="1485"/>
                    <a:pt x="2386" y="1463"/>
                    <a:pt x="2377" y="1448"/>
                  </a:cubicBezTo>
                  <a:cubicBezTo>
                    <a:pt x="2376" y="1446"/>
                    <a:pt x="2375" y="1444"/>
                    <a:pt x="2373" y="1443"/>
                  </a:cubicBezTo>
                  <a:close/>
                  <a:moveTo>
                    <a:pt x="2368" y="2073"/>
                  </a:moveTo>
                  <a:cubicBezTo>
                    <a:pt x="2368" y="2070"/>
                    <a:pt x="2367" y="2067"/>
                    <a:pt x="2366" y="2064"/>
                  </a:cubicBezTo>
                  <a:cubicBezTo>
                    <a:pt x="2363" y="2062"/>
                    <a:pt x="2360" y="2061"/>
                    <a:pt x="2357" y="2062"/>
                  </a:cubicBezTo>
                  <a:cubicBezTo>
                    <a:pt x="2350" y="2064"/>
                    <a:pt x="2346" y="2070"/>
                    <a:pt x="2342" y="2077"/>
                  </a:cubicBezTo>
                  <a:cubicBezTo>
                    <a:pt x="2337" y="2085"/>
                    <a:pt x="2332" y="2092"/>
                    <a:pt x="2329" y="2101"/>
                  </a:cubicBezTo>
                  <a:cubicBezTo>
                    <a:pt x="2323" y="2116"/>
                    <a:pt x="2319" y="2131"/>
                    <a:pt x="2314" y="2146"/>
                  </a:cubicBezTo>
                  <a:cubicBezTo>
                    <a:pt x="2313" y="2150"/>
                    <a:pt x="2312" y="2154"/>
                    <a:pt x="2310" y="2158"/>
                  </a:cubicBezTo>
                  <a:cubicBezTo>
                    <a:pt x="2333" y="2158"/>
                    <a:pt x="2333" y="2158"/>
                    <a:pt x="2333" y="2158"/>
                  </a:cubicBezTo>
                  <a:cubicBezTo>
                    <a:pt x="2336" y="2155"/>
                    <a:pt x="2338" y="2152"/>
                    <a:pt x="2340" y="2149"/>
                  </a:cubicBezTo>
                  <a:cubicBezTo>
                    <a:pt x="2347" y="2137"/>
                    <a:pt x="2353" y="2125"/>
                    <a:pt x="2359" y="2112"/>
                  </a:cubicBezTo>
                  <a:cubicBezTo>
                    <a:pt x="2364" y="2100"/>
                    <a:pt x="2370" y="2088"/>
                    <a:pt x="2368" y="2073"/>
                  </a:cubicBezTo>
                  <a:close/>
                  <a:moveTo>
                    <a:pt x="2373" y="738"/>
                  </a:moveTo>
                  <a:cubicBezTo>
                    <a:pt x="2373" y="738"/>
                    <a:pt x="2372" y="737"/>
                    <a:pt x="2372" y="737"/>
                  </a:cubicBezTo>
                  <a:cubicBezTo>
                    <a:pt x="2370" y="736"/>
                    <a:pt x="2367" y="736"/>
                    <a:pt x="2364" y="737"/>
                  </a:cubicBezTo>
                  <a:cubicBezTo>
                    <a:pt x="2351" y="742"/>
                    <a:pt x="2340" y="757"/>
                    <a:pt x="2331" y="770"/>
                  </a:cubicBezTo>
                  <a:cubicBezTo>
                    <a:pt x="2319" y="787"/>
                    <a:pt x="2304" y="823"/>
                    <a:pt x="2307" y="830"/>
                  </a:cubicBezTo>
                  <a:cubicBezTo>
                    <a:pt x="2310" y="836"/>
                    <a:pt x="2348" y="811"/>
                    <a:pt x="2363" y="791"/>
                  </a:cubicBezTo>
                  <a:cubicBezTo>
                    <a:pt x="2371" y="780"/>
                    <a:pt x="2386" y="758"/>
                    <a:pt x="2377" y="742"/>
                  </a:cubicBezTo>
                  <a:cubicBezTo>
                    <a:pt x="2376" y="740"/>
                    <a:pt x="2375" y="739"/>
                    <a:pt x="2373" y="738"/>
                  </a:cubicBezTo>
                  <a:close/>
                  <a:moveTo>
                    <a:pt x="2318" y="2035"/>
                  </a:moveTo>
                  <a:cubicBezTo>
                    <a:pt x="2319" y="2021"/>
                    <a:pt x="2320" y="1998"/>
                    <a:pt x="2308" y="1991"/>
                  </a:cubicBezTo>
                  <a:cubicBezTo>
                    <a:pt x="2303" y="1988"/>
                    <a:pt x="2296" y="1990"/>
                    <a:pt x="2292" y="1995"/>
                  </a:cubicBezTo>
                  <a:cubicBezTo>
                    <a:pt x="2288" y="2000"/>
                    <a:pt x="2286" y="2007"/>
                    <a:pt x="2285" y="2015"/>
                  </a:cubicBezTo>
                  <a:cubicBezTo>
                    <a:pt x="2286" y="2040"/>
                    <a:pt x="2289" y="2065"/>
                    <a:pt x="2292" y="2089"/>
                  </a:cubicBezTo>
                  <a:cubicBezTo>
                    <a:pt x="2294" y="2099"/>
                    <a:pt x="2295" y="2109"/>
                    <a:pt x="2297" y="2119"/>
                  </a:cubicBezTo>
                  <a:cubicBezTo>
                    <a:pt x="2298" y="2122"/>
                    <a:pt x="2301" y="2140"/>
                    <a:pt x="2305" y="2132"/>
                  </a:cubicBezTo>
                  <a:cubicBezTo>
                    <a:pt x="2307" y="2128"/>
                    <a:pt x="2308" y="2122"/>
                    <a:pt x="2309" y="2117"/>
                  </a:cubicBezTo>
                  <a:cubicBezTo>
                    <a:pt x="2311" y="2106"/>
                    <a:pt x="2312" y="2096"/>
                    <a:pt x="2313" y="2086"/>
                  </a:cubicBezTo>
                  <a:cubicBezTo>
                    <a:pt x="2316" y="2069"/>
                    <a:pt x="2317" y="2052"/>
                    <a:pt x="2318" y="2035"/>
                  </a:cubicBezTo>
                  <a:close/>
                  <a:moveTo>
                    <a:pt x="2248" y="2146"/>
                  </a:moveTo>
                  <a:cubicBezTo>
                    <a:pt x="2243" y="2144"/>
                    <a:pt x="2237" y="2145"/>
                    <a:pt x="2234" y="2151"/>
                  </a:cubicBezTo>
                  <a:cubicBezTo>
                    <a:pt x="2233" y="2153"/>
                    <a:pt x="2232" y="2156"/>
                    <a:pt x="2232" y="2158"/>
                  </a:cubicBezTo>
                  <a:cubicBezTo>
                    <a:pt x="2262" y="2158"/>
                    <a:pt x="2262" y="2158"/>
                    <a:pt x="2262" y="2158"/>
                  </a:cubicBezTo>
                  <a:cubicBezTo>
                    <a:pt x="2261" y="2158"/>
                    <a:pt x="2261" y="2157"/>
                    <a:pt x="2260" y="2157"/>
                  </a:cubicBezTo>
                  <a:cubicBezTo>
                    <a:pt x="2257" y="2152"/>
                    <a:pt x="2253" y="2147"/>
                    <a:pt x="2248" y="2146"/>
                  </a:cubicBezTo>
                  <a:close/>
                  <a:moveTo>
                    <a:pt x="2280" y="2105"/>
                  </a:moveTo>
                  <a:cubicBezTo>
                    <a:pt x="2275" y="2091"/>
                    <a:pt x="2270" y="2067"/>
                    <a:pt x="2256" y="2063"/>
                  </a:cubicBezTo>
                  <a:cubicBezTo>
                    <a:pt x="2252" y="2061"/>
                    <a:pt x="2247" y="2062"/>
                    <a:pt x="2244" y="2067"/>
                  </a:cubicBezTo>
                  <a:cubicBezTo>
                    <a:pt x="2240" y="2072"/>
                    <a:pt x="2240" y="2080"/>
                    <a:pt x="2242" y="2087"/>
                  </a:cubicBezTo>
                  <a:cubicBezTo>
                    <a:pt x="2248" y="2108"/>
                    <a:pt x="2256" y="2129"/>
                    <a:pt x="2266" y="2147"/>
                  </a:cubicBezTo>
                  <a:cubicBezTo>
                    <a:pt x="2268" y="2151"/>
                    <a:pt x="2270" y="2155"/>
                    <a:pt x="2272" y="2158"/>
                  </a:cubicBezTo>
                  <a:cubicBezTo>
                    <a:pt x="2294" y="2158"/>
                    <a:pt x="2294" y="2158"/>
                    <a:pt x="2294" y="2158"/>
                  </a:cubicBezTo>
                  <a:cubicBezTo>
                    <a:pt x="2293" y="2158"/>
                    <a:pt x="2293" y="2157"/>
                    <a:pt x="2293" y="2156"/>
                  </a:cubicBezTo>
                  <a:cubicBezTo>
                    <a:pt x="2290" y="2139"/>
                    <a:pt x="2285" y="2122"/>
                    <a:pt x="2280" y="2105"/>
                  </a:cubicBezTo>
                  <a:close/>
                  <a:moveTo>
                    <a:pt x="2373" y="2149"/>
                  </a:moveTo>
                  <a:cubicBezTo>
                    <a:pt x="2373" y="2149"/>
                    <a:pt x="2372" y="2148"/>
                    <a:pt x="2372" y="2148"/>
                  </a:cubicBezTo>
                  <a:cubicBezTo>
                    <a:pt x="2370" y="2147"/>
                    <a:pt x="2367" y="2147"/>
                    <a:pt x="2364" y="2148"/>
                  </a:cubicBezTo>
                  <a:cubicBezTo>
                    <a:pt x="2359" y="2150"/>
                    <a:pt x="2354" y="2154"/>
                    <a:pt x="2349" y="2158"/>
                  </a:cubicBezTo>
                  <a:cubicBezTo>
                    <a:pt x="2379" y="2158"/>
                    <a:pt x="2379" y="2158"/>
                    <a:pt x="2379" y="2158"/>
                  </a:cubicBezTo>
                  <a:cubicBezTo>
                    <a:pt x="2378" y="2157"/>
                    <a:pt x="2378" y="2155"/>
                    <a:pt x="2377" y="2153"/>
                  </a:cubicBezTo>
                  <a:cubicBezTo>
                    <a:pt x="2376" y="2151"/>
                    <a:pt x="2375" y="2150"/>
                    <a:pt x="2373" y="2149"/>
                  </a:cubicBezTo>
                  <a:close/>
                  <a:moveTo>
                    <a:pt x="2373" y="32"/>
                  </a:moveTo>
                  <a:cubicBezTo>
                    <a:pt x="2373" y="32"/>
                    <a:pt x="2372" y="32"/>
                    <a:pt x="2372" y="32"/>
                  </a:cubicBezTo>
                  <a:cubicBezTo>
                    <a:pt x="2370" y="30"/>
                    <a:pt x="2367" y="31"/>
                    <a:pt x="2364" y="32"/>
                  </a:cubicBezTo>
                  <a:cubicBezTo>
                    <a:pt x="2351" y="37"/>
                    <a:pt x="2340" y="51"/>
                    <a:pt x="2331" y="65"/>
                  </a:cubicBezTo>
                  <a:cubicBezTo>
                    <a:pt x="2319" y="82"/>
                    <a:pt x="2304" y="118"/>
                    <a:pt x="2307" y="124"/>
                  </a:cubicBezTo>
                  <a:cubicBezTo>
                    <a:pt x="2310" y="130"/>
                    <a:pt x="2348" y="105"/>
                    <a:pt x="2363" y="85"/>
                  </a:cubicBezTo>
                  <a:cubicBezTo>
                    <a:pt x="2371" y="74"/>
                    <a:pt x="2386" y="52"/>
                    <a:pt x="2377" y="36"/>
                  </a:cubicBezTo>
                  <a:cubicBezTo>
                    <a:pt x="2376" y="35"/>
                    <a:pt x="2375" y="33"/>
                    <a:pt x="2373" y="32"/>
                  </a:cubicBezTo>
                  <a:close/>
                  <a:moveTo>
                    <a:pt x="3525" y="1794"/>
                  </a:moveTo>
                  <a:cubicBezTo>
                    <a:pt x="3525" y="1794"/>
                    <a:pt x="3524" y="1794"/>
                    <a:pt x="3524" y="1794"/>
                  </a:cubicBezTo>
                  <a:cubicBezTo>
                    <a:pt x="3522" y="1792"/>
                    <a:pt x="3519" y="1793"/>
                    <a:pt x="3516" y="1794"/>
                  </a:cubicBezTo>
                  <a:cubicBezTo>
                    <a:pt x="3503" y="1799"/>
                    <a:pt x="3492" y="1813"/>
                    <a:pt x="3483" y="1827"/>
                  </a:cubicBezTo>
                  <a:cubicBezTo>
                    <a:pt x="3471" y="1844"/>
                    <a:pt x="3456" y="1880"/>
                    <a:pt x="3459" y="1886"/>
                  </a:cubicBezTo>
                  <a:cubicBezTo>
                    <a:pt x="3462" y="1892"/>
                    <a:pt x="3500" y="1868"/>
                    <a:pt x="3515" y="1847"/>
                  </a:cubicBezTo>
                  <a:cubicBezTo>
                    <a:pt x="3523" y="1836"/>
                    <a:pt x="3538" y="1814"/>
                    <a:pt x="3529" y="1799"/>
                  </a:cubicBezTo>
                  <a:cubicBezTo>
                    <a:pt x="3528" y="1797"/>
                    <a:pt x="3527" y="1795"/>
                    <a:pt x="3525" y="1794"/>
                  </a:cubicBezTo>
                  <a:close/>
                  <a:moveTo>
                    <a:pt x="3525" y="1091"/>
                  </a:moveTo>
                  <a:cubicBezTo>
                    <a:pt x="3525" y="1090"/>
                    <a:pt x="3524" y="1090"/>
                    <a:pt x="3524" y="1090"/>
                  </a:cubicBezTo>
                  <a:cubicBezTo>
                    <a:pt x="3522" y="1089"/>
                    <a:pt x="3519" y="1089"/>
                    <a:pt x="3516" y="1090"/>
                  </a:cubicBezTo>
                  <a:cubicBezTo>
                    <a:pt x="3503" y="1095"/>
                    <a:pt x="3492" y="1110"/>
                    <a:pt x="3483" y="1123"/>
                  </a:cubicBezTo>
                  <a:cubicBezTo>
                    <a:pt x="3471" y="1140"/>
                    <a:pt x="3456" y="1176"/>
                    <a:pt x="3459" y="1182"/>
                  </a:cubicBezTo>
                  <a:cubicBezTo>
                    <a:pt x="3462" y="1189"/>
                    <a:pt x="3500" y="1164"/>
                    <a:pt x="3515" y="1143"/>
                  </a:cubicBezTo>
                  <a:cubicBezTo>
                    <a:pt x="3523" y="1132"/>
                    <a:pt x="3538" y="1111"/>
                    <a:pt x="3529" y="1095"/>
                  </a:cubicBezTo>
                  <a:cubicBezTo>
                    <a:pt x="3528" y="1093"/>
                    <a:pt x="3527" y="1092"/>
                    <a:pt x="3525" y="1091"/>
                  </a:cubicBezTo>
                  <a:close/>
                  <a:moveTo>
                    <a:pt x="3475" y="1818"/>
                  </a:moveTo>
                  <a:cubicBezTo>
                    <a:pt x="3481" y="1810"/>
                    <a:pt x="3487" y="1802"/>
                    <a:pt x="3492" y="1794"/>
                  </a:cubicBezTo>
                  <a:cubicBezTo>
                    <a:pt x="3499" y="1782"/>
                    <a:pt x="3505" y="1770"/>
                    <a:pt x="3511" y="1758"/>
                  </a:cubicBezTo>
                  <a:cubicBezTo>
                    <a:pt x="3516" y="1745"/>
                    <a:pt x="3522" y="1733"/>
                    <a:pt x="3520" y="1718"/>
                  </a:cubicBezTo>
                  <a:cubicBezTo>
                    <a:pt x="3520" y="1715"/>
                    <a:pt x="3519" y="1712"/>
                    <a:pt x="3517" y="1710"/>
                  </a:cubicBezTo>
                  <a:cubicBezTo>
                    <a:pt x="3515" y="1707"/>
                    <a:pt x="3512" y="1707"/>
                    <a:pt x="3509" y="1708"/>
                  </a:cubicBezTo>
                  <a:cubicBezTo>
                    <a:pt x="3502" y="1710"/>
                    <a:pt x="3498" y="1716"/>
                    <a:pt x="3494" y="1722"/>
                  </a:cubicBezTo>
                  <a:cubicBezTo>
                    <a:pt x="3489" y="1730"/>
                    <a:pt x="3484" y="1738"/>
                    <a:pt x="3481" y="1746"/>
                  </a:cubicBezTo>
                  <a:cubicBezTo>
                    <a:pt x="3475" y="1761"/>
                    <a:pt x="3471" y="1776"/>
                    <a:pt x="3466" y="1792"/>
                  </a:cubicBezTo>
                  <a:cubicBezTo>
                    <a:pt x="3462" y="1806"/>
                    <a:pt x="3453" y="1833"/>
                    <a:pt x="3457" y="1837"/>
                  </a:cubicBezTo>
                  <a:cubicBezTo>
                    <a:pt x="3460" y="1841"/>
                    <a:pt x="3470" y="1826"/>
                    <a:pt x="3475" y="1818"/>
                  </a:cubicBezTo>
                  <a:close/>
                  <a:moveTo>
                    <a:pt x="3434" y="1840"/>
                  </a:moveTo>
                  <a:cubicBezTo>
                    <a:pt x="3428" y="1827"/>
                    <a:pt x="3421" y="1814"/>
                    <a:pt x="3412" y="1802"/>
                  </a:cubicBezTo>
                  <a:cubicBezTo>
                    <a:pt x="3409" y="1797"/>
                    <a:pt x="3405" y="1793"/>
                    <a:pt x="3400" y="1791"/>
                  </a:cubicBezTo>
                  <a:cubicBezTo>
                    <a:pt x="3395" y="1789"/>
                    <a:pt x="3389" y="1791"/>
                    <a:pt x="3386" y="1796"/>
                  </a:cubicBezTo>
                  <a:cubicBezTo>
                    <a:pt x="3384" y="1799"/>
                    <a:pt x="3383" y="1804"/>
                    <a:pt x="3384" y="1808"/>
                  </a:cubicBezTo>
                  <a:cubicBezTo>
                    <a:pt x="3384" y="1812"/>
                    <a:pt x="3385" y="1816"/>
                    <a:pt x="3386" y="1820"/>
                  </a:cubicBezTo>
                  <a:cubicBezTo>
                    <a:pt x="3397" y="1849"/>
                    <a:pt x="3417" y="1869"/>
                    <a:pt x="3437" y="1886"/>
                  </a:cubicBezTo>
                  <a:cubicBezTo>
                    <a:pt x="3439" y="1887"/>
                    <a:pt x="3441" y="1889"/>
                    <a:pt x="3443" y="1889"/>
                  </a:cubicBezTo>
                  <a:cubicBezTo>
                    <a:pt x="3444" y="1890"/>
                    <a:pt x="3445" y="1890"/>
                    <a:pt x="3445" y="1890"/>
                  </a:cubicBezTo>
                  <a:cubicBezTo>
                    <a:pt x="3447" y="1889"/>
                    <a:pt x="3448" y="1889"/>
                    <a:pt x="3449" y="1888"/>
                  </a:cubicBezTo>
                  <a:cubicBezTo>
                    <a:pt x="3453" y="1883"/>
                    <a:pt x="3447" y="1869"/>
                    <a:pt x="3446" y="1865"/>
                  </a:cubicBezTo>
                  <a:cubicBezTo>
                    <a:pt x="3442" y="1856"/>
                    <a:pt x="3438" y="1848"/>
                    <a:pt x="3434" y="1840"/>
                  </a:cubicBezTo>
                  <a:close/>
                  <a:moveTo>
                    <a:pt x="3457" y="1778"/>
                  </a:moveTo>
                  <a:cubicBezTo>
                    <a:pt x="3459" y="1773"/>
                    <a:pt x="3460" y="1767"/>
                    <a:pt x="3461" y="1762"/>
                  </a:cubicBezTo>
                  <a:cubicBezTo>
                    <a:pt x="3463" y="1752"/>
                    <a:pt x="3464" y="1742"/>
                    <a:pt x="3465" y="1731"/>
                  </a:cubicBezTo>
                  <a:cubicBezTo>
                    <a:pt x="3468" y="1715"/>
                    <a:pt x="3469" y="1698"/>
                    <a:pt x="3470" y="1680"/>
                  </a:cubicBezTo>
                  <a:cubicBezTo>
                    <a:pt x="3471" y="1666"/>
                    <a:pt x="3472" y="1643"/>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4"/>
                  </a:cubicBezTo>
                  <a:cubicBezTo>
                    <a:pt x="3450" y="1767"/>
                    <a:pt x="3453" y="1786"/>
                    <a:pt x="3457" y="1778"/>
                  </a:cubicBezTo>
                  <a:close/>
                  <a:moveTo>
                    <a:pt x="3432" y="1751"/>
                  </a:moveTo>
                  <a:cubicBezTo>
                    <a:pt x="3427" y="1736"/>
                    <a:pt x="3422" y="1713"/>
                    <a:pt x="3408" y="1708"/>
                  </a:cubicBezTo>
                  <a:cubicBezTo>
                    <a:pt x="3404" y="1706"/>
                    <a:pt x="3399" y="1707"/>
                    <a:pt x="3396" y="1712"/>
                  </a:cubicBezTo>
                  <a:cubicBezTo>
                    <a:pt x="3392" y="1717"/>
                    <a:pt x="3392" y="1726"/>
                    <a:pt x="3394" y="1733"/>
                  </a:cubicBezTo>
                  <a:cubicBezTo>
                    <a:pt x="3400" y="1754"/>
                    <a:pt x="3408" y="1774"/>
                    <a:pt x="3418" y="1793"/>
                  </a:cubicBezTo>
                  <a:cubicBezTo>
                    <a:pt x="3423" y="1802"/>
                    <a:pt x="3428" y="1811"/>
                    <a:pt x="3434" y="1819"/>
                  </a:cubicBezTo>
                  <a:cubicBezTo>
                    <a:pt x="3437" y="1823"/>
                    <a:pt x="3451" y="1848"/>
                    <a:pt x="3451" y="1838"/>
                  </a:cubicBezTo>
                  <a:cubicBezTo>
                    <a:pt x="3451" y="1826"/>
                    <a:pt x="3448" y="1813"/>
                    <a:pt x="3445" y="1802"/>
                  </a:cubicBezTo>
                  <a:cubicBezTo>
                    <a:pt x="3442" y="1784"/>
                    <a:pt x="3437" y="1767"/>
                    <a:pt x="3432" y="1751"/>
                  </a:cubicBezTo>
                  <a:close/>
                  <a:moveTo>
                    <a:pt x="1221" y="382"/>
                  </a:moveTo>
                  <a:cubicBezTo>
                    <a:pt x="1221" y="382"/>
                    <a:pt x="1220" y="382"/>
                    <a:pt x="1220" y="381"/>
                  </a:cubicBezTo>
                  <a:cubicBezTo>
                    <a:pt x="1218" y="380"/>
                    <a:pt x="1215" y="380"/>
                    <a:pt x="1212" y="381"/>
                  </a:cubicBezTo>
                  <a:cubicBezTo>
                    <a:pt x="1199" y="387"/>
                    <a:pt x="1188" y="401"/>
                    <a:pt x="1179" y="415"/>
                  </a:cubicBezTo>
                  <a:cubicBezTo>
                    <a:pt x="1168" y="432"/>
                    <a:pt x="1152" y="468"/>
                    <a:pt x="1155" y="474"/>
                  </a:cubicBezTo>
                  <a:cubicBezTo>
                    <a:pt x="1158" y="480"/>
                    <a:pt x="1196" y="455"/>
                    <a:pt x="1211" y="435"/>
                  </a:cubicBezTo>
                  <a:cubicBezTo>
                    <a:pt x="1219" y="424"/>
                    <a:pt x="1234" y="402"/>
                    <a:pt x="1225" y="386"/>
                  </a:cubicBezTo>
                  <a:cubicBezTo>
                    <a:pt x="1224" y="385"/>
                    <a:pt x="1223" y="383"/>
                    <a:pt x="1221" y="382"/>
                  </a:cubicBezTo>
                  <a:close/>
                  <a:moveTo>
                    <a:pt x="69" y="2149"/>
                  </a:moveTo>
                  <a:cubicBezTo>
                    <a:pt x="69" y="2149"/>
                    <a:pt x="68" y="2148"/>
                    <a:pt x="68" y="2148"/>
                  </a:cubicBezTo>
                  <a:cubicBezTo>
                    <a:pt x="66" y="2147"/>
                    <a:pt x="63" y="2147"/>
                    <a:pt x="60" y="2148"/>
                  </a:cubicBezTo>
                  <a:cubicBezTo>
                    <a:pt x="55" y="2150"/>
                    <a:pt x="50" y="2154"/>
                    <a:pt x="45" y="2158"/>
                  </a:cubicBezTo>
                  <a:cubicBezTo>
                    <a:pt x="75" y="2158"/>
                    <a:pt x="75" y="2158"/>
                    <a:pt x="75" y="2158"/>
                  </a:cubicBezTo>
                  <a:cubicBezTo>
                    <a:pt x="74" y="2157"/>
                    <a:pt x="74" y="2155"/>
                    <a:pt x="73" y="2153"/>
                  </a:cubicBezTo>
                  <a:cubicBezTo>
                    <a:pt x="72" y="2151"/>
                    <a:pt x="71" y="2150"/>
                    <a:pt x="69" y="2149"/>
                  </a:cubicBezTo>
                  <a:close/>
                  <a:moveTo>
                    <a:pt x="69" y="1443"/>
                  </a:moveTo>
                  <a:cubicBezTo>
                    <a:pt x="69" y="1443"/>
                    <a:pt x="68" y="1443"/>
                    <a:pt x="68" y="1443"/>
                  </a:cubicBezTo>
                  <a:cubicBezTo>
                    <a:pt x="66" y="1441"/>
                    <a:pt x="63" y="1442"/>
                    <a:pt x="60" y="1443"/>
                  </a:cubicBezTo>
                  <a:cubicBezTo>
                    <a:pt x="47" y="1448"/>
                    <a:pt x="36" y="1463"/>
                    <a:pt x="27" y="1476"/>
                  </a:cubicBezTo>
                  <a:cubicBezTo>
                    <a:pt x="16" y="1493"/>
                    <a:pt x="0" y="1529"/>
                    <a:pt x="3" y="1535"/>
                  </a:cubicBezTo>
                  <a:cubicBezTo>
                    <a:pt x="6" y="1542"/>
                    <a:pt x="44" y="1517"/>
                    <a:pt x="59" y="1496"/>
                  </a:cubicBezTo>
                  <a:cubicBezTo>
                    <a:pt x="67" y="1485"/>
                    <a:pt x="82" y="1463"/>
                    <a:pt x="73" y="1448"/>
                  </a:cubicBezTo>
                  <a:cubicBezTo>
                    <a:pt x="72" y="1446"/>
                    <a:pt x="71" y="1444"/>
                    <a:pt x="69" y="1443"/>
                  </a:cubicBezTo>
                  <a:close/>
                  <a:moveTo>
                    <a:pt x="64" y="2073"/>
                  </a:moveTo>
                  <a:cubicBezTo>
                    <a:pt x="64" y="2070"/>
                    <a:pt x="63" y="2067"/>
                    <a:pt x="62" y="2064"/>
                  </a:cubicBezTo>
                  <a:cubicBezTo>
                    <a:pt x="59" y="2062"/>
                    <a:pt x="56" y="2061"/>
                    <a:pt x="53" y="2062"/>
                  </a:cubicBezTo>
                  <a:cubicBezTo>
                    <a:pt x="46" y="2064"/>
                    <a:pt x="42" y="2070"/>
                    <a:pt x="38" y="2077"/>
                  </a:cubicBezTo>
                  <a:cubicBezTo>
                    <a:pt x="33" y="2085"/>
                    <a:pt x="28" y="2092"/>
                    <a:pt x="25" y="2101"/>
                  </a:cubicBezTo>
                  <a:cubicBezTo>
                    <a:pt x="19" y="2116"/>
                    <a:pt x="15" y="2131"/>
                    <a:pt x="10" y="2146"/>
                  </a:cubicBezTo>
                  <a:cubicBezTo>
                    <a:pt x="9" y="2150"/>
                    <a:pt x="8" y="2154"/>
                    <a:pt x="6" y="2158"/>
                  </a:cubicBezTo>
                  <a:cubicBezTo>
                    <a:pt x="30" y="2158"/>
                    <a:pt x="30" y="2158"/>
                    <a:pt x="30" y="2158"/>
                  </a:cubicBezTo>
                  <a:cubicBezTo>
                    <a:pt x="32" y="2155"/>
                    <a:pt x="34" y="2152"/>
                    <a:pt x="36" y="2149"/>
                  </a:cubicBezTo>
                  <a:cubicBezTo>
                    <a:pt x="43" y="2137"/>
                    <a:pt x="49" y="2125"/>
                    <a:pt x="55" y="2112"/>
                  </a:cubicBezTo>
                  <a:cubicBezTo>
                    <a:pt x="60" y="2100"/>
                    <a:pt x="66" y="2088"/>
                    <a:pt x="64" y="2073"/>
                  </a:cubicBezTo>
                  <a:close/>
                  <a:moveTo>
                    <a:pt x="19" y="1467"/>
                  </a:moveTo>
                  <a:cubicBezTo>
                    <a:pt x="25" y="1460"/>
                    <a:pt x="31" y="1451"/>
                    <a:pt x="36" y="1443"/>
                  </a:cubicBezTo>
                  <a:cubicBezTo>
                    <a:pt x="43" y="1432"/>
                    <a:pt x="49" y="1420"/>
                    <a:pt x="55" y="1407"/>
                  </a:cubicBezTo>
                  <a:cubicBezTo>
                    <a:pt x="60" y="1395"/>
                    <a:pt x="66" y="1382"/>
                    <a:pt x="64" y="1367"/>
                  </a:cubicBezTo>
                  <a:cubicBezTo>
                    <a:pt x="64" y="1364"/>
                    <a:pt x="63" y="1361"/>
                    <a:pt x="62" y="1359"/>
                  </a:cubicBezTo>
                  <a:cubicBezTo>
                    <a:pt x="59" y="1356"/>
                    <a:pt x="56" y="1356"/>
                    <a:pt x="53" y="1357"/>
                  </a:cubicBezTo>
                  <a:cubicBezTo>
                    <a:pt x="46" y="1359"/>
                    <a:pt x="42" y="1365"/>
                    <a:pt x="38" y="1371"/>
                  </a:cubicBezTo>
                  <a:cubicBezTo>
                    <a:pt x="33" y="1379"/>
                    <a:pt x="28" y="1387"/>
                    <a:pt x="25" y="1396"/>
                  </a:cubicBezTo>
                  <a:cubicBezTo>
                    <a:pt x="19" y="1410"/>
                    <a:pt x="15" y="1425"/>
                    <a:pt x="10" y="1441"/>
                  </a:cubicBezTo>
                  <a:cubicBezTo>
                    <a:pt x="8" y="1449"/>
                    <a:pt x="4" y="1461"/>
                    <a:pt x="2" y="1470"/>
                  </a:cubicBezTo>
                  <a:cubicBezTo>
                    <a:pt x="2" y="1487"/>
                    <a:pt x="2" y="1487"/>
                    <a:pt x="2" y="1487"/>
                  </a:cubicBezTo>
                  <a:cubicBezTo>
                    <a:pt x="6" y="1488"/>
                    <a:pt x="14" y="1474"/>
                    <a:pt x="19" y="1467"/>
                  </a:cubicBezTo>
                  <a:close/>
                  <a:moveTo>
                    <a:pt x="9" y="1381"/>
                  </a:moveTo>
                  <a:cubicBezTo>
                    <a:pt x="12" y="1364"/>
                    <a:pt x="14" y="1347"/>
                    <a:pt x="14" y="1330"/>
                  </a:cubicBezTo>
                  <a:cubicBezTo>
                    <a:pt x="15" y="1315"/>
                    <a:pt x="16" y="1293"/>
                    <a:pt x="4" y="1285"/>
                  </a:cubicBezTo>
                  <a:cubicBezTo>
                    <a:pt x="3" y="1285"/>
                    <a:pt x="2" y="1285"/>
                    <a:pt x="2" y="1284"/>
                  </a:cubicBezTo>
                  <a:cubicBezTo>
                    <a:pt x="2" y="1425"/>
                    <a:pt x="2" y="1425"/>
                    <a:pt x="2" y="1425"/>
                  </a:cubicBezTo>
                  <a:cubicBezTo>
                    <a:pt x="3" y="1421"/>
                    <a:pt x="4" y="1415"/>
                    <a:pt x="5" y="1411"/>
                  </a:cubicBezTo>
                  <a:cubicBezTo>
                    <a:pt x="7" y="1401"/>
                    <a:pt x="8" y="1391"/>
                    <a:pt x="9" y="1381"/>
                  </a:cubicBezTo>
                  <a:close/>
                  <a:moveTo>
                    <a:pt x="69" y="738"/>
                  </a:moveTo>
                  <a:cubicBezTo>
                    <a:pt x="69" y="738"/>
                    <a:pt x="68" y="737"/>
                    <a:pt x="68" y="737"/>
                  </a:cubicBezTo>
                  <a:cubicBezTo>
                    <a:pt x="66" y="736"/>
                    <a:pt x="63" y="736"/>
                    <a:pt x="60" y="737"/>
                  </a:cubicBezTo>
                  <a:cubicBezTo>
                    <a:pt x="47" y="742"/>
                    <a:pt x="36" y="757"/>
                    <a:pt x="27" y="770"/>
                  </a:cubicBezTo>
                  <a:cubicBezTo>
                    <a:pt x="16" y="787"/>
                    <a:pt x="0" y="823"/>
                    <a:pt x="3" y="830"/>
                  </a:cubicBezTo>
                  <a:cubicBezTo>
                    <a:pt x="6" y="836"/>
                    <a:pt x="44" y="811"/>
                    <a:pt x="59" y="791"/>
                  </a:cubicBezTo>
                  <a:cubicBezTo>
                    <a:pt x="67" y="780"/>
                    <a:pt x="82" y="758"/>
                    <a:pt x="73" y="742"/>
                  </a:cubicBezTo>
                  <a:cubicBezTo>
                    <a:pt x="72" y="740"/>
                    <a:pt x="71" y="739"/>
                    <a:pt x="69" y="738"/>
                  </a:cubicBezTo>
                  <a:close/>
                  <a:moveTo>
                    <a:pt x="14" y="2035"/>
                  </a:moveTo>
                  <a:cubicBezTo>
                    <a:pt x="15" y="2021"/>
                    <a:pt x="16" y="1998"/>
                    <a:pt x="4" y="1991"/>
                  </a:cubicBezTo>
                  <a:cubicBezTo>
                    <a:pt x="3" y="1990"/>
                    <a:pt x="2" y="1990"/>
                    <a:pt x="2" y="1990"/>
                  </a:cubicBezTo>
                  <a:cubicBezTo>
                    <a:pt x="2" y="2131"/>
                    <a:pt x="2" y="2131"/>
                    <a:pt x="2" y="2131"/>
                  </a:cubicBezTo>
                  <a:cubicBezTo>
                    <a:pt x="3" y="2126"/>
                    <a:pt x="4" y="2121"/>
                    <a:pt x="5" y="2117"/>
                  </a:cubicBezTo>
                  <a:cubicBezTo>
                    <a:pt x="7" y="2106"/>
                    <a:pt x="8" y="2096"/>
                    <a:pt x="9" y="2086"/>
                  </a:cubicBezTo>
                  <a:cubicBezTo>
                    <a:pt x="12" y="2069"/>
                    <a:pt x="14" y="2052"/>
                    <a:pt x="14" y="2035"/>
                  </a:cubicBezTo>
                  <a:close/>
                  <a:moveTo>
                    <a:pt x="1153" y="1778"/>
                  </a:moveTo>
                  <a:cubicBezTo>
                    <a:pt x="1155" y="1773"/>
                    <a:pt x="1156" y="1767"/>
                    <a:pt x="1157" y="1762"/>
                  </a:cubicBezTo>
                  <a:cubicBezTo>
                    <a:pt x="1159" y="1752"/>
                    <a:pt x="1160" y="1742"/>
                    <a:pt x="1161" y="1731"/>
                  </a:cubicBezTo>
                  <a:cubicBezTo>
                    <a:pt x="1164" y="1715"/>
                    <a:pt x="1165" y="1698"/>
                    <a:pt x="1166" y="1680"/>
                  </a:cubicBezTo>
                  <a:cubicBezTo>
                    <a:pt x="1167" y="1666"/>
                    <a:pt x="1168" y="1643"/>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4"/>
                  </a:cubicBezTo>
                  <a:cubicBezTo>
                    <a:pt x="1146" y="1767"/>
                    <a:pt x="1149" y="1786"/>
                    <a:pt x="1153" y="1778"/>
                  </a:cubicBezTo>
                  <a:close/>
                  <a:moveTo>
                    <a:pt x="1171" y="1818"/>
                  </a:moveTo>
                  <a:cubicBezTo>
                    <a:pt x="1177" y="1810"/>
                    <a:pt x="1183" y="1802"/>
                    <a:pt x="1188" y="1794"/>
                  </a:cubicBezTo>
                  <a:cubicBezTo>
                    <a:pt x="1195" y="1782"/>
                    <a:pt x="1201" y="1770"/>
                    <a:pt x="1207" y="1758"/>
                  </a:cubicBezTo>
                  <a:cubicBezTo>
                    <a:pt x="1212" y="1745"/>
                    <a:pt x="1218" y="1733"/>
                    <a:pt x="1216" y="1718"/>
                  </a:cubicBezTo>
                  <a:cubicBezTo>
                    <a:pt x="1216" y="1715"/>
                    <a:pt x="1215" y="1712"/>
                    <a:pt x="1214" y="1710"/>
                  </a:cubicBezTo>
                  <a:cubicBezTo>
                    <a:pt x="1211" y="1707"/>
                    <a:pt x="1208" y="1707"/>
                    <a:pt x="1205" y="1708"/>
                  </a:cubicBezTo>
                  <a:cubicBezTo>
                    <a:pt x="1198" y="1710"/>
                    <a:pt x="1194" y="1716"/>
                    <a:pt x="1190" y="1722"/>
                  </a:cubicBezTo>
                  <a:cubicBezTo>
                    <a:pt x="1185" y="1730"/>
                    <a:pt x="1180" y="1738"/>
                    <a:pt x="1177" y="1746"/>
                  </a:cubicBezTo>
                  <a:cubicBezTo>
                    <a:pt x="1171" y="1761"/>
                    <a:pt x="1167" y="1776"/>
                    <a:pt x="1162" y="1792"/>
                  </a:cubicBezTo>
                  <a:cubicBezTo>
                    <a:pt x="1158" y="1806"/>
                    <a:pt x="1149" y="1833"/>
                    <a:pt x="1153" y="1837"/>
                  </a:cubicBezTo>
                  <a:cubicBezTo>
                    <a:pt x="1156" y="1841"/>
                    <a:pt x="1166" y="1826"/>
                    <a:pt x="1171" y="1818"/>
                  </a:cubicBezTo>
                  <a:close/>
                  <a:moveTo>
                    <a:pt x="1221" y="1091"/>
                  </a:moveTo>
                  <a:cubicBezTo>
                    <a:pt x="1221" y="1090"/>
                    <a:pt x="1220" y="1090"/>
                    <a:pt x="1220" y="1090"/>
                  </a:cubicBezTo>
                  <a:cubicBezTo>
                    <a:pt x="1218" y="1089"/>
                    <a:pt x="1215" y="1089"/>
                    <a:pt x="1212" y="1090"/>
                  </a:cubicBezTo>
                  <a:cubicBezTo>
                    <a:pt x="1199" y="1095"/>
                    <a:pt x="1188" y="1110"/>
                    <a:pt x="1179" y="1123"/>
                  </a:cubicBezTo>
                  <a:cubicBezTo>
                    <a:pt x="1168" y="1140"/>
                    <a:pt x="1152" y="1176"/>
                    <a:pt x="1155" y="1182"/>
                  </a:cubicBezTo>
                  <a:cubicBezTo>
                    <a:pt x="1158" y="1189"/>
                    <a:pt x="1196" y="1164"/>
                    <a:pt x="1211" y="1143"/>
                  </a:cubicBezTo>
                  <a:cubicBezTo>
                    <a:pt x="1219" y="1132"/>
                    <a:pt x="1234" y="1111"/>
                    <a:pt x="1225" y="1095"/>
                  </a:cubicBezTo>
                  <a:cubicBezTo>
                    <a:pt x="1224" y="1093"/>
                    <a:pt x="1223" y="1092"/>
                    <a:pt x="1221" y="1091"/>
                  </a:cubicBezTo>
                  <a:close/>
                  <a:moveTo>
                    <a:pt x="69" y="32"/>
                  </a:moveTo>
                  <a:cubicBezTo>
                    <a:pt x="69" y="32"/>
                    <a:pt x="68" y="32"/>
                    <a:pt x="68" y="32"/>
                  </a:cubicBezTo>
                  <a:cubicBezTo>
                    <a:pt x="66" y="30"/>
                    <a:pt x="63" y="31"/>
                    <a:pt x="60" y="32"/>
                  </a:cubicBezTo>
                  <a:cubicBezTo>
                    <a:pt x="47" y="37"/>
                    <a:pt x="36" y="51"/>
                    <a:pt x="27" y="65"/>
                  </a:cubicBezTo>
                  <a:cubicBezTo>
                    <a:pt x="16" y="82"/>
                    <a:pt x="0" y="118"/>
                    <a:pt x="3" y="124"/>
                  </a:cubicBezTo>
                  <a:cubicBezTo>
                    <a:pt x="6" y="130"/>
                    <a:pt x="44" y="105"/>
                    <a:pt x="59" y="85"/>
                  </a:cubicBezTo>
                  <a:cubicBezTo>
                    <a:pt x="67" y="74"/>
                    <a:pt x="82" y="52"/>
                    <a:pt x="73" y="36"/>
                  </a:cubicBezTo>
                  <a:cubicBezTo>
                    <a:pt x="72" y="35"/>
                    <a:pt x="71" y="33"/>
                    <a:pt x="69" y="32"/>
                  </a:cubicBezTo>
                  <a:close/>
                  <a:moveTo>
                    <a:pt x="1221" y="1794"/>
                  </a:moveTo>
                  <a:cubicBezTo>
                    <a:pt x="1221" y="1794"/>
                    <a:pt x="1220" y="1794"/>
                    <a:pt x="1220" y="1794"/>
                  </a:cubicBezTo>
                  <a:cubicBezTo>
                    <a:pt x="1218" y="1792"/>
                    <a:pt x="1215" y="1793"/>
                    <a:pt x="1212" y="1794"/>
                  </a:cubicBezTo>
                  <a:cubicBezTo>
                    <a:pt x="1199" y="1799"/>
                    <a:pt x="1188" y="1813"/>
                    <a:pt x="1179" y="1827"/>
                  </a:cubicBezTo>
                  <a:cubicBezTo>
                    <a:pt x="1168" y="1844"/>
                    <a:pt x="1152" y="1880"/>
                    <a:pt x="1155" y="1886"/>
                  </a:cubicBezTo>
                  <a:cubicBezTo>
                    <a:pt x="1158" y="1892"/>
                    <a:pt x="1196" y="1868"/>
                    <a:pt x="1211" y="1847"/>
                  </a:cubicBezTo>
                  <a:cubicBezTo>
                    <a:pt x="1219" y="1836"/>
                    <a:pt x="1234" y="1814"/>
                    <a:pt x="1225" y="1799"/>
                  </a:cubicBezTo>
                  <a:cubicBezTo>
                    <a:pt x="1224" y="1797"/>
                    <a:pt x="1223" y="1795"/>
                    <a:pt x="1221" y="1794"/>
                  </a:cubicBezTo>
                  <a:close/>
                  <a:moveTo>
                    <a:pt x="1130" y="1840"/>
                  </a:moveTo>
                  <a:cubicBezTo>
                    <a:pt x="1124" y="1827"/>
                    <a:pt x="1117" y="1814"/>
                    <a:pt x="1108" y="1802"/>
                  </a:cubicBezTo>
                  <a:cubicBezTo>
                    <a:pt x="1105" y="1797"/>
                    <a:pt x="1101" y="1793"/>
                    <a:pt x="1096" y="1791"/>
                  </a:cubicBezTo>
                  <a:cubicBezTo>
                    <a:pt x="1091" y="1789"/>
                    <a:pt x="1085" y="1791"/>
                    <a:pt x="1082" y="1796"/>
                  </a:cubicBezTo>
                  <a:cubicBezTo>
                    <a:pt x="1080" y="1799"/>
                    <a:pt x="1079" y="1804"/>
                    <a:pt x="1080" y="1808"/>
                  </a:cubicBezTo>
                  <a:cubicBezTo>
                    <a:pt x="1080" y="1812"/>
                    <a:pt x="1081" y="1816"/>
                    <a:pt x="1082" y="1820"/>
                  </a:cubicBezTo>
                  <a:cubicBezTo>
                    <a:pt x="1093" y="1849"/>
                    <a:pt x="1113" y="1869"/>
                    <a:pt x="1133" y="1886"/>
                  </a:cubicBezTo>
                  <a:cubicBezTo>
                    <a:pt x="1135" y="1887"/>
                    <a:pt x="1137" y="1889"/>
                    <a:pt x="1139" y="1889"/>
                  </a:cubicBezTo>
                  <a:cubicBezTo>
                    <a:pt x="1140" y="1890"/>
                    <a:pt x="1141" y="1890"/>
                    <a:pt x="1142" y="1890"/>
                  </a:cubicBezTo>
                  <a:cubicBezTo>
                    <a:pt x="1143" y="1889"/>
                    <a:pt x="1144" y="1889"/>
                    <a:pt x="1145" y="1888"/>
                  </a:cubicBezTo>
                  <a:cubicBezTo>
                    <a:pt x="1149" y="1883"/>
                    <a:pt x="1143" y="1869"/>
                    <a:pt x="1142" y="1865"/>
                  </a:cubicBezTo>
                  <a:cubicBezTo>
                    <a:pt x="1138" y="1856"/>
                    <a:pt x="1134" y="1848"/>
                    <a:pt x="1130" y="1840"/>
                  </a:cubicBezTo>
                  <a:close/>
                  <a:moveTo>
                    <a:pt x="1128" y="1751"/>
                  </a:moveTo>
                  <a:cubicBezTo>
                    <a:pt x="1124" y="1736"/>
                    <a:pt x="1118" y="1713"/>
                    <a:pt x="1104" y="1708"/>
                  </a:cubicBezTo>
                  <a:cubicBezTo>
                    <a:pt x="1100" y="1706"/>
                    <a:pt x="1095" y="1707"/>
                    <a:pt x="1092" y="1712"/>
                  </a:cubicBezTo>
                  <a:cubicBezTo>
                    <a:pt x="1088" y="1717"/>
                    <a:pt x="1088" y="1726"/>
                    <a:pt x="1090" y="1733"/>
                  </a:cubicBezTo>
                  <a:cubicBezTo>
                    <a:pt x="1096" y="1754"/>
                    <a:pt x="1104" y="1774"/>
                    <a:pt x="1114" y="1793"/>
                  </a:cubicBezTo>
                  <a:cubicBezTo>
                    <a:pt x="1119" y="1802"/>
                    <a:pt x="1125" y="1811"/>
                    <a:pt x="1130" y="1819"/>
                  </a:cubicBezTo>
                  <a:cubicBezTo>
                    <a:pt x="1133" y="1823"/>
                    <a:pt x="1147" y="1848"/>
                    <a:pt x="1147" y="1838"/>
                  </a:cubicBezTo>
                  <a:cubicBezTo>
                    <a:pt x="1147" y="1826"/>
                    <a:pt x="1144" y="1813"/>
                    <a:pt x="1141" y="1802"/>
                  </a:cubicBezTo>
                  <a:cubicBezTo>
                    <a:pt x="1138" y="1784"/>
                    <a:pt x="1133" y="1767"/>
                    <a:pt x="1128" y="1751"/>
                  </a:cubicBezTo>
                  <a:close/>
                </a:path>
              </a:pathLst>
            </a:custGeom>
            <a:solidFill>
              <a:schemeClr val="accent1">
                <a:alpha val="60000"/>
              </a:schemeClr>
            </a:solidFill>
            <a:ln w="9525">
              <a:noFill/>
              <a:round/>
              <a:headEnd/>
              <a:tailEnd/>
            </a:ln>
          </p:spPr>
        </p:sp>
        <p:sp>
          <p:nvSpPr>
            <p:cNvPr id="35" name="Freeform 9">
              <a:extLst>
                <a:ext uri="{FF2B5EF4-FFF2-40B4-BE49-F238E27FC236}">
                  <a16:creationId xmlns:a16="http://schemas.microsoft.com/office/drawing/2014/main" id="{DECC3AC5-B453-403D-BF67-D8502C290C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82493" y="3378"/>
              <a:ext cx="11205925" cy="6851347"/>
            </a:xfrm>
            <a:custGeom>
              <a:avLst/>
              <a:gdLst/>
              <a:ahLst/>
              <a:cxnLst/>
              <a:rect l="0" t="0" r="r" b="b"/>
              <a:pathLst>
                <a:path w="3531" h="2158">
                  <a:moveTo>
                    <a:pt x="1203" y="57"/>
                  </a:moveTo>
                  <a:cubicBezTo>
                    <a:pt x="1206" y="61"/>
                    <a:pt x="1220" y="86"/>
                    <a:pt x="1220" y="75"/>
                  </a:cubicBezTo>
                  <a:cubicBezTo>
                    <a:pt x="1220" y="64"/>
                    <a:pt x="1217" y="51"/>
                    <a:pt x="1214" y="40"/>
                  </a:cubicBezTo>
                  <a:cubicBezTo>
                    <a:pt x="1211" y="26"/>
                    <a:pt x="1208" y="13"/>
                    <a:pt x="1205" y="0"/>
                  </a:cubicBezTo>
                  <a:cubicBezTo>
                    <a:pt x="1173" y="0"/>
                    <a:pt x="1173" y="0"/>
                    <a:pt x="1173" y="0"/>
                  </a:cubicBezTo>
                  <a:cubicBezTo>
                    <a:pt x="1177" y="11"/>
                    <a:pt x="1182" y="21"/>
                    <a:pt x="1187" y="31"/>
                  </a:cubicBezTo>
                  <a:cubicBezTo>
                    <a:pt x="1192" y="40"/>
                    <a:pt x="1198" y="49"/>
                    <a:pt x="1203" y="57"/>
                  </a:cubicBezTo>
                  <a:close/>
                  <a:moveTo>
                    <a:pt x="1226" y="16"/>
                  </a:moveTo>
                  <a:cubicBezTo>
                    <a:pt x="1228" y="11"/>
                    <a:pt x="1229" y="5"/>
                    <a:pt x="1230" y="0"/>
                  </a:cubicBezTo>
                  <a:cubicBezTo>
                    <a:pt x="1218" y="0"/>
                    <a:pt x="1218" y="0"/>
                    <a:pt x="1218" y="0"/>
                  </a:cubicBezTo>
                  <a:cubicBezTo>
                    <a:pt x="1218" y="1"/>
                    <a:pt x="1218" y="2"/>
                    <a:pt x="1218" y="2"/>
                  </a:cubicBezTo>
                  <a:cubicBezTo>
                    <a:pt x="1219" y="5"/>
                    <a:pt x="1222" y="24"/>
                    <a:pt x="1226" y="16"/>
                  </a:cubicBezTo>
                  <a:close/>
                  <a:moveTo>
                    <a:pt x="1155" y="58"/>
                  </a:moveTo>
                  <a:cubicBezTo>
                    <a:pt x="1166" y="87"/>
                    <a:pt x="1186" y="107"/>
                    <a:pt x="1206" y="124"/>
                  </a:cubicBezTo>
                  <a:cubicBezTo>
                    <a:pt x="1208" y="125"/>
                    <a:pt x="1210" y="127"/>
                    <a:pt x="1212" y="127"/>
                  </a:cubicBezTo>
                  <a:cubicBezTo>
                    <a:pt x="1213" y="128"/>
                    <a:pt x="1214" y="128"/>
                    <a:pt x="1215" y="128"/>
                  </a:cubicBezTo>
                  <a:cubicBezTo>
                    <a:pt x="1216" y="127"/>
                    <a:pt x="1217" y="127"/>
                    <a:pt x="1218" y="125"/>
                  </a:cubicBezTo>
                  <a:cubicBezTo>
                    <a:pt x="1222" y="121"/>
                    <a:pt x="1216" y="107"/>
                    <a:pt x="1215" y="102"/>
                  </a:cubicBezTo>
                  <a:cubicBezTo>
                    <a:pt x="1211" y="94"/>
                    <a:pt x="1207" y="86"/>
                    <a:pt x="1203" y="78"/>
                  </a:cubicBezTo>
                  <a:cubicBezTo>
                    <a:pt x="1197" y="65"/>
                    <a:pt x="1190" y="52"/>
                    <a:pt x="1181" y="40"/>
                  </a:cubicBezTo>
                  <a:cubicBezTo>
                    <a:pt x="1178" y="35"/>
                    <a:pt x="1174" y="31"/>
                    <a:pt x="1169" y="29"/>
                  </a:cubicBezTo>
                  <a:cubicBezTo>
                    <a:pt x="1164" y="27"/>
                    <a:pt x="1158" y="29"/>
                    <a:pt x="1155" y="34"/>
                  </a:cubicBezTo>
                  <a:cubicBezTo>
                    <a:pt x="1153" y="37"/>
                    <a:pt x="1152" y="42"/>
                    <a:pt x="1153" y="46"/>
                  </a:cubicBezTo>
                  <a:cubicBezTo>
                    <a:pt x="1153" y="50"/>
                    <a:pt x="1154" y="54"/>
                    <a:pt x="1155" y="58"/>
                  </a:cubicBezTo>
                  <a:close/>
                  <a:moveTo>
                    <a:pt x="1229" y="580"/>
                  </a:moveTo>
                  <a:cubicBezTo>
                    <a:pt x="1224" y="577"/>
                    <a:pt x="1217" y="579"/>
                    <a:pt x="1213" y="584"/>
                  </a:cubicBezTo>
                  <a:cubicBezTo>
                    <a:pt x="1209" y="589"/>
                    <a:pt x="1207" y="596"/>
                    <a:pt x="1206" y="603"/>
                  </a:cubicBezTo>
                  <a:cubicBezTo>
                    <a:pt x="1207" y="629"/>
                    <a:pt x="1210" y="653"/>
                    <a:pt x="1213" y="678"/>
                  </a:cubicBezTo>
                  <a:cubicBezTo>
                    <a:pt x="1215" y="688"/>
                    <a:pt x="1216" y="698"/>
                    <a:pt x="1218" y="708"/>
                  </a:cubicBezTo>
                  <a:cubicBezTo>
                    <a:pt x="1219" y="711"/>
                    <a:pt x="1222" y="729"/>
                    <a:pt x="1226" y="721"/>
                  </a:cubicBezTo>
                  <a:cubicBezTo>
                    <a:pt x="1228" y="717"/>
                    <a:pt x="1229" y="710"/>
                    <a:pt x="1230" y="705"/>
                  </a:cubicBezTo>
                  <a:cubicBezTo>
                    <a:pt x="1232" y="695"/>
                    <a:pt x="1233" y="685"/>
                    <a:pt x="1234" y="675"/>
                  </a:cubicBezTo>
                  <a:cubicBezTo>
                    <a:pt x="1237" y="658"/>
                    <a:pt x="1238" y="641"/>
                    <a:pt x="1239" y="624"/>
                  </a:cubicBezTo>
                  <a:cubicBezTo>
                    <a:pt x="1240" y="610"/>
                    <a:pt x="1241" y="587"/>
                    <a:pt x="1229" y="580"/>
                  </a:cubicBezTo>
                  <a:close/>
                  <a:moveTo>
                    <a:pt x="1201" y="694"/>
                  </a:moveTo>
                  <a:cubicBezTo>
                    <a:pt x="1197" y="680"/>
                    <a:pt x="1191" y="656"/>
                    <a:pt x="1177" y="651"/>
                  </a:cubicBezTo>
                  <a:cubicBezTo>
                    <a:pt x="1173" y="650"/>
                    <a:pt x="1168" y="651"/>
                    <a:pt x="1165" y="655"/>
                  </a:cubicBezTo>
                  <a:cubicBezTo>
                    <a:pt x="1161" y="661"/>
                    <a:pt x="1161" y="669"/>
                    <a:pt x="1163" y="676"/>
                  </a:cubicBezTo>
                  <a:cubicBezTo>
                    <a:pt x="1169" y="697"/>
                    <a:pt x="1177" y="718"/>
                    <a:pt x="1187" y="736"/>
                  </a:cubicBezTo>
                  <a:cubicBezTo>
                    <a:pt x="1192" y="745"/>
                    <a:pt x="1198" y="754"/>
                    <a:pt x="1203" y="763"/>
                  </a:cubicBezTo>
                  <a:cubicBezTo>
                    <a:pt x="1206" y="767"/>
                    <a:pt x="1220" y="791"/>
                    <a:pt x="1220" y="781"/>
                  </a:cubicBezTo>
                  <a:cubicBezTo>
                    <a:pt x="1220" y="769"/>
                    <a:pt x="1217" y="757"/>
                    <a:pt x="1214" y="745"/>
                  </a:cubicBezTo>
                  <a:cubicBezTo>
                    <a:pt x="1211" y="728"/>
                    <a:pt x="1206" y="711"/>
                    <a:pt x="1201" y="694"/>
                  </a:cubicBezTo>
                  <a:close/>
                  <a:moveTo>
                    <a:pt x="1244" y="762"/>
                  </a:moveTo>
                  <a:cubicBezTo>
                    <a:pt x="1250" y="754"/>
                    <a:pt x="1256" y="746"/>
                    <a:pt x="1261" y="737"/>
                  </a:cubicBezTo>
                  <a:cubicBezTo>
                    <a:pt x="1268" y="726"/>
                    <a:pt x="1274" y="714"/>
                    <a:pt x="1280" y="701"/>
                  </a:cubicBezTo>
                  <a:cubicBezTo>
                    <a:pt x="1285" y="689"/>
                    <a:pt x="1291" y="677"/>
                    <a:pt x="1289" y="662"/>
                  </a:cubicBezTo>
                  <a:cubicBezTo>
                    <a:pt x="1289" y="659"/>
                    <a:pt x="1288" y="655"/>
                    <a:pt x="1287" y="653"/>
                  </a:cubicBezTo>
                  <a:cubicBezTo>
                    <a:pt x="1284" y="650"/>
                    <a:pt x="1281" y="650"/>
                    <a:pt x="1278" y="651"/>
                  </a:cubicBezTo>
                  <a:cubicBezTo>
                    <a:pt x="1271" y="653"/>
                    <a:pt x="1267" y="659"/>
                    <a:pt x="1263" y="666"/>
                  </a:cubicBezTo>
                  <a:cubicBezTo>
                    <a:pt x="1258" y="673"/>
                    <a:pt x="1253" y="681"/>
                    <a:pt x="1250" y="690"/>
                  </a:cubicBezTo>
                  <a:cubicBezTo>
                    <a:pt x="1244" y="705"/>
                    <a:pt x="1240" y="720"/>
                    <a:pt x="1235" y="735"/>
                  </a:cubicBezTo>
                  <a:cubicBezTo>
                    <a:pt x="1231" y="750"/>
                    <a:pt x="1222" y="776"/>
                    <a:pt x="1226" y="780"/>
                  </a:cubicBezTo>
                  <a:cubicBezTo>
                    <a:pt x="1229" y="784"/>
                    <a:pt x="1239" y="769"/>
                    <a:pt x="1244" y="762"/>
                  </a:cubicBezTo>
                  <a:close/>
                  <a:moveTo>
                    <a:pt x="3" y="408"/>
                  </a:moveTo>
                  <a:cubicBezTo>
                    <a:pt x="14" y="437"/>
                    <a:pt x="34" y="457"/>
                    <a:pt x="54" y="474"/>
                  </a:cubicBezTo>
                  <a:cubicBezTo>
                    <a:pt x="56" y="475"/>
                    <a:pt x="58" y="477"/>
                    <a:pt x="60" y="477"/>
                  </a:cubicBezTo>
                  <a:cubicBezTo>
                    <a:pt x="61" y="478"/>
                    <a:pt x="62" y="478"/>
                    <a:pt x="63" y="477"/>
                  </a:cubicBezTo>
                  <a:cubicBezTo>
                    <a:pt x="64" y="477"/>
                    <a:pt x="65" y="477"/>
                    <a:pt x="66" y="475"/>
                  </a:cubicBezTo>
                  <a:cubicBezTo>
                    <a:pt x="70" y="470"/>
                    <a:pt x="64" y="457"/>
                    <a:pt x="63" y="452"/>
                  </a:cubicBezTo>
                  <a:cubicBezTo>
                    <a:pt x="59" y="444"/>
                    <a:pt x="55" y="436"/>
                    <a:pt x="51" y="428"/>
                  </a:cubicBezTo>
                  <a:cubicBezTo>
                    <a:pt x="45" y="415"/>
                    <a:pt x="38" y="402"/>
                    <a:pt x="29" y="390"/>
                  </a:cubicBezTo>
                  <a:cubicBezTo>
                    <a:pt x="26" y="385"/>
                    <a:pt x="22" y="380"/>
                    <a:pt x="17" y="379"/>
                  </a:cubicBezTo>
                  <a:cubicBezTo>
                    <a:pt x="12" y="377"/>
                    <a:pt x="6" y="379"/>
                    <a:pt x="3" y="384"/>
                  </a:cubicBezTo>
                  <a:cubicBezTo>
                    <a:pt x="1" y="387"/>
                    <a:pt x="0" y="392"/>
                    <a:pt x="1" y="396"/>
                  </a:cubicBezTo>
                  <a:cubicBezTo>
                    <a:pt x="1" y="400"/>
                    <a:pt x="2" y="404"/>
                    <a:pt x="3" y="408"/>
                  </a:cubicBezTo>
                  <a:close/>
                  <a:moveTo>
                    <a:pt x="1155" y="763"/>
                  </a:moveTo>
                  <a:cubicBezTo>
                    <a:pt x="1166" y="793"/>
                    <a:pt x="1186" y="812"/>
                    <a:pt x="1206" y="829"/>
                  </a:cubicBezTo>
                  <a:cubicBezTo>
                    <a:pt x="1208" y="831"/>
                    <a:pt x="1210" y="832"/>
                    <a:pt x="1212" y="833"/>
                  </a:cubicBezTo>
                  <a:cubicBezTo>
                    <a:pt x="1213" y="833"/>
                    <a:pt x="1214" y="833"/>
                    <a:pt x="1215" y="833"/>
                  </a:cubicBezTo>
                  <a:cubicBezTo>
                    <a:pt x="1216" y="833"/>
                    <a:pt x="1217" y="832"/>
                    <a:pt x="1218" y="831"/>
                  </a:cubicBezTo>
                  <a:cubicBezTo>
                    <a:pt x="1222" y="826"/>
                    <a:pt x="1216" y="813"/>
                    <a:pt x="1215" y="808"/>
                  </a:cubicBezTo>
                  <a:cubicBezTo>
                    <a:pt x="1211" y="800"/>
                    <a:pt x="1207" y="792"/>
                    <a:pt x="1203" y="784"/>
                  </a:cubicBezTo>
                  <a:cubicBezTo>
                    <a:pt x="1197" y="771"/>
                    <a:pt x="1190" y="757"/>
                    <a:pt x="1181" y="746"/>
                  </a:cubicBezTo>
                  <a:cubicBezTo>
                    <a:pt x="1178" y="741"/>
                    <a:pt x="1174" y="736"/>
                    <a:pt x="1169" y="734"/>
                  </a:cubicBezTo>
                  <a:cubicBezTo>
                    <a:pt x="1164" y="733"/>
                    <a:pt x="1158" y="734"/>
                    <a:pt x="1155" y="740"/>
                  </a:cubicBezTo>
                  <a:cubicBezTo>
                    <a:pt x="1153" y="743"/>
                    <a:pt x="1152" y="747"/>
                    <a:pt x="1153" y="751"/>
                  </a:cubicBezTo>
                  <a:cubicBezTo>
                    <a:pt x="1153" y="756"/>
                    <a:pt x="1154" y="759"/>
                    <a:pt x="1155" y="763"/>
                  </a:cubicBezTo>
                  <a:close/>
                  <a:moveTo>
                    <a:pt x="49" y="1047"/>
                  </a:moveTo>
                  <a:cubicBezTo>
                    <a:pt x="45" y="1032"/>
                    <a:pt x="39" y="1009"/>
                    <a:pt x="26" y="1004"/>
                  </a:cubicBezTo>
                  <a:cubicBezTo>
                    <a:pt x="21" y="1003"/>
                    <a:pt x="16" y="1004"/>
                    <a:pt x="13" y="1008"/>
                  </a:cubicBezTo>
                  <a:cubicBezTo>
                    <a:pt x="9" y="1014"/>
                    <a:pt x="9" y="1022"/>
                    <a:pt x="11" y="1029"/>
                  </a:cubicBezTo>
                  <a:cubicBezTo>
                    <a:pt x="17" y="1050"/>
                    <a:pt x="25" y="1070"/>
                    <a:pt x="35" y="1089"/>
                  </a:cubicBezTo>
                  <a:cubicBezTo>
                    <a:pt x="40" y="1098"/>
                    <a:pt x="46" y="1107"/>
                    <a:pt x="51" y="1116"/>
                  </a:cubicBezTo>
                  <a:cubicBezTo>
                    <a:pt x="54" y="1120"/>
                    <a:pt x="68" y="1144"/>
                    <a:pt x="68" y="1134"/>
                  </a:cubicBezTo>
                  <a:cubicBezTo>
                    <a:pt x="68" y="1122"/>
                    <a:pt x="65" y="1109"/>
                    <a:pt x="62" y="1098"/>
                  </a:cubicBezTo>
                  <a:cubicBezTo>
                    <a:pt x="59" y="1081"/>
                    <a:pt x="54" y="1064"/>
                    <a:pt x="49" y="1047"/>
                  </a:cubicBezTo>
                  <a:close/>
                  <a:moveTo>
                    <a:pt x="74" y="425"/>
                  </a:moveTo>
                  <a:cubicBezTo>
                    <a:pt x="77" y="429"/>
                    <a:pt x="87" y="413"/>
                    <a:pt x="92" y="406"/>
                  </a:cubicBezTo>
                  <a:cubicBezTo>
                    <a:pt x="98" y="398"/>
                    <a:pt x="104" y="390"/>
                    <a:pt x="109" y="382"/>
                  </a:cubicBezTo>
                  <a:cubicBezTo>
                    <a:pt x="116" y="370"/>
                    <a:pt x="122" y="358"/>
                    <a:pt x="128" y="346"/>
                  </a:cubicBezTo>
                  <a:cubicBezTo>
                    <a:pt x="133" y="333"/>
                    <a:pt x="139" y="321"/>
                    <a:pt x="137" y="306"/>
                  </a:cubicBezTo>
                  <a:cubicBezTo>
                    <a:pt x="137" y="303"/>
                    <a:pt x="136" y="300"/>
                    <a:pt x="135" y="298"/>
                  </a:cubicBezTo>
                  <a:cubicBezTo>
                    <a:pt x="132" y="295"/>
                    <a:pt x="129" y="295"/>
                    <a:pt x="126" y="295"/>
                  </a:cubicBezTo>
                  <a:cubicBezTo>
                    <a:pt x="119" y="297"/>
                    <a:pt x="115" y="303"/>
                    <a:pt x="111" y="310"/>
                  </a:cubicBezTo>
                  <a:cubicBezTo>
                    <a:pt x="106" y="318"/>
                    <a:pt x="101" y="325"/>
                    <a:pt x="98" y="334"/>
                  </a:cubicBezTo>
                  <a:cubicBezTo>
                    <a:pt x="92" y="349"/>
                    <a:pt x="88" y="364"/>
                    <a:pt x="83" y="379"/>
                  </a:cubicBezTo>
                  <a:cubicBezTo>
                    <a:pt x="79" y="394"/>
                    <a:pt x="70" y="420"/>
                    <a:pt x="74" y="425"/>
                  </a:cubicBezTo>
                  <a:close/>
                  <a:moveTo>
                    <a:pt x="35" y="380"/>
                  </a:moveTo>
                  <a:cubicBezTo>
                    <a:pt x="40" y="390"/>
                    <a:pt x="46" y="399"/>
                    <a:pt x="51" y="407"/>
                  </a:cubicBezTo>
                  <a:cubicBezTo>
                    <a:pt x="54" y="411"/>
                    <a:pt x="68" y="435"/>
                    <a:pt x="68" y="425"/>
                  </a:cubicBezTo>
                  <a:cubicBezTo>
                    <a:pt x="68" y="414"/>
                    <a:pt x="65" y="401"/>
                    <a:pt x="62" y="390"/>
                  </a:cubicBezTo>
                  <a:cubicBezTo>
                    <a:pt x="59" y="372"/>
                    <a:pt x="54" y="355"/>
                    <a:pt x="49" y="338"/>
                  </a:cubicBezTo>
                  <a:cubicBezTo>
                    <a:pt x="45" y="324"/>
                    <a:pt x="39" y="300"/>
                    <a:pt x="26" y="296"/>
                  </a:cubicBezTo>
                  <a:cubicBezTo>
                    <a:pt x="21" y="294"/>
                    <a:pt x="16" y="295"/>
                    <a:pt x="13" y="300"/>
                  </a:cubicBezTo>
                  <a:cubicBezTo>
                    <a:pt x="9" y="305"/>
                    <a:pt x="9" y="314"/>
                    <a:pt x="11" y="320"/>
                  </a:cubicBezTo>
                  <a:cubicBezTo>
                    <a:pt x="17" y="342"/>
                    <a:pt x="25" y="362"/>
                    <a:pt x="35" y="380"/>
                  </a:cubicBezTo>
                  <a:close/>
                  <a:moveTo>
                    <a:pt x="66" y="352"/>
                  </a:moveTo>
                  <a:cubicBezTo>
                    <a:pt x="67" y="355"/>
                    <a:pt x="70" y="374"/>
                    <a:pt x="74" y="366"/>
                  </a:cubicBezTo>
                  <a:cubicBezTo>
                    <a:pt x="76" y="361"/>
                    <a:pt x="77" y="355"/>
                    <a:pt x="78" y="350"/>
                  </a:cubicBezTo>
                  <a:cubicBezTo>
                    <a:pt x="80" y="340"/>
                    <a:pt x="81" y="329"/>
                    <a:pt x="82" y="319"/>
                  </a:cubicBezTo>
                  <a:cubicBezTo>
                    <a:pt x="85" y="302"/>
                    <a:pt x="87" y="285"/>
                    <a:pt x="87" y="268"/>
                  </a:cubicBezTo>
                  <a:cubicBezTo>
                    <a:pt x="88" y="254"/>
                    <a:pt x="89" y="231"/>
                    <a:pt x="77" y="224"/>
                  </a:cubicBezTo>
                  <a:cubicBezTo>
                    <a:pt x="72" y="221"/>
                    <a:pt x="65" y="223"/>
                    <a:pt x="61" y="228"/>
                  </a:cubicBezTo>
                  <a:cubicBezTo>
                    <a:pt x="57" y="233"/>
                    <a:pt x="55" y="240"/>
                    <a:pt x="54" y="248"/>
                  </a:cubicBezTo>
                  <a:cubicBezTo>
                    <a:pt x="55" y="273"/>
                    <a:pt x="58" y="298"/>
                    <a:pt x="61" y="323"/>
                  </a:cubicBezTo>
                  <a:cubicBezTo>
                    <a:pt x="63" y="333"/>
                    <a:pt x="64" y="342"/>
                    <a:pt x="66" y="352"/>
                  </a:cubicBezTo>
                  <a:close/>
                  <a:moveTo>
                    <a:pt x="77" y="932"/>
                  </a:moveTo>
                  <a:cubicBezTo>
                    <a:pt x="72" y="929"/>
                    <a:pt x="65" y="931"/>
                    <a:pt x="61" y="937"/>
                  </a:cubicBezTo>
                  <a:cubicBezTo>
                    <a:pt x="57" y="942"/>
                    <a:pt x="55" y="949"/>
                    <a:pt x="54" y="956"/>
                  </a:cubicBezTo>
                  <a:cubicBezTo>
                    <a:pt x="55" y="981"/>
                    <a:pt x="58" y="1006"/>
                    <a:pt x="61" y="1031"/>
                  </a:cubicBezTo>
                  <a:cubicBezTo>
                    <a:pt x="63" y="1041"/>
                    <a:pt x="64" y="1051"/>
                    <a:pt x="66" y="1061"/>
                  </a:cubicBezTo>
                  <a:cubicBezTo>
                    <a:pt x="67" y="1064"/>
                    <a:pt x="70" y="1082"/>
                    <a:pt x="74" y="1074"/>
                  </a:cubicBezTo>
                  <a:cubicBezTo>
                    <a:pt x="76" y="1069"/>
                    <a:pt x="77" y="1063"/>
                    <a:pt x="78" y="1058"/>
                  </a:cubicBezTo>
                  <a:cubicBezTo>
                    <a:pt x="80" y="1048"/>
                    <a:pt x="81" y="1038"/>
                    <a:pt x="82" y="1028"/>
                  </a:cubicBezTo>
                  <a:cubicBezTo>
                    <a:pt x="85" y="1011"/>
                    <a:pt x="87" y="994"/>
                    <a:pt x="87" y="977"/>
                  </a:cubicBezTo>
                  <a:cubicBezTo>
                    <a:pt x="88" y="963"/>
                    <a:pt x="89" y="940"/>
                    <a:pt x="77" y="932"/>
                  </a:cubicBezTo>
                  <a:close/>
                  <a:moveTo>
                    <a:pt x="74" y="1133"/>
                  </a:moveTo>
                  <a:cubicBezTo>
                    <a:pt x="77" y="1137"/>
                    <a:pt x="87" y="1122"/>
                    <a:pt x="92" y="1115"/>
                  </a:cubicBezTo>
                  <a:cubicBezTo>
                    <a:pt x="98" y="1107"/>
                    <a:pt x="104" y="1099"/>
                    <a:pt x="109" y="1090"/>
                  </a:cubicBezTo>
                  <a:cubicBezTo>
                    <a:pt x="116" y="1079"/>
                    <a:pt x="122" y="1067"/>
                    <a:pt x="128" y="1054"/>
                  </a:cubicBezTo>
                  <a:cubicBezTo>
                    <a:pt x="133" y="1042"/>
                    <a:pt x="139" y="1029"/>
                    <a:pt x="137" y="1015"/>
                  </a:cubicBezTo>
                  <a:cubicBezTo>
                    <a:pt x="137" y="1011"/>
                    <a:pt x="136" y="1008"/>
                    <a:pt x="135" y="1006"/>
                  </a:cubicBezTo>
                  <a:cubicBezTo>
                    <a:pt x="132" y="1003"/>
                    <a:pt x="129" y="1003"/>
                    <a:pt x="126" y="1004"/>
                  </a:cubicBezTo>
                  <a:cubicBezTo>
                    <a:pt x="119" y="1006"/>
                    <a:pt x="115" y="1012"/>
                    <a:pt x="111" y="1019"/>
                  </a:cubicBezTo>
                  <a:cubicBezTo>
                    <a:pt x="106" y="1026"/>
                    <a:pt x="101" y="1034"/>
                    <a:pt x="98" y="1043"/>
                  </a:cubicBezTo>
                  <a:cubicBezTo>
                    <a:pt x="92" y="1058"/>
                    <a:pt x="88" y="1073"/>
                    <a:pt x="83" y="1088"/>
                  </a:cubicBezTo>
                  <a:cubicBezTo>
                    <a:pt x="79" y="1103"/>
                    <a:pt x="70" y="1129"/>
                    <a:pt x="74" y="1133"/>
                  </a:cubicBezTo>
                  <a:close/>
                  <a:moveTo>
                    <a:pt x="1201" y="1400"/>
                  </a:moveTo>
                  <a:cubicBezTo>
                    <a:pt x="1197" y="1385"/>
                    <a:pt x="1191" y="1362"/>
                    <a:pt x="1177" y="1357"/>
                  </a:cubicBezTo>
                  <a:cubicBezTo>
                    <a:pt x="1173" y="1355"/>
                    <a:pt x="1168" y="1357"/>
                    <a:pt x="1165" y="1361"/>
                  </a:cubicBezTo>
                  <a:cubicBezTo>
                    <a:pt x="1161" y="1366"/>
                    <a:pt x="1161" y="1375"/>
                    <a:pt x="1163" y="1382"/>
                  </a:cubicBezTo>
                  <a:cubicBezTo>
                    <a:pt x="1169" y="1403"/>
                    <a:pt x="1177" y="1423"/>
                    <a:pt x="1187" y="1442"/>
                  </a:cubicBezTo>
                  <a:cubicBezTo>
                    <a:pt x="1192" y="1451"/>
                    <a:pt x="1198" y="1460"/>
                    <a:pt x="1203" y="1468"/>
                  </a:cubicBezTo>
                  <a:cubicBezTo>
                    <a:pt x="1206" y="1473"/>
                    <a:pt x="1220" y="1497"/>
                    <a:pt x="1220" y="1487"/>
                  </a:cubicBezTo>
                  <a:cubicBezTo>
                    <a:pt x="1220" y="1475"/>
                    <a:pt x="1217" y="1462"/>
                    <a:pt x="1214" y="1451"/>
                  </a:cubicBezTo>
                  <a:cubicBezTo>
                    <a:pt x="1211" y="1434"/>
                    <a:pt x="1206" y="1416"/>
                    <a:pt x="1201" y="1400"/>
                  </a:cubicBezTo>
                  <a:close/>
                  <a:moveTo>
                    <a:pt x="2339" y="380"/>
                  </a:moveTo>
                  <a:cubicBezTo>
                    <a:pt x="2344" y="390"/>
                    <a:pt x="2349" y="399"/>
                    <a:pt x="2355" y="407"/>
                  </a:cubicBezTo>
                  <a:cubicBezTo>
                    <a:pt x="2358" y="411"/>
                    <a:pt x="2372" y="435"/>
                    <a:pt x="2372" y="425"/>
                  </a:cubicBezTo>
                  <a:cubicBezTo>
                    <a:pt x="2372" y="414"/>
                    <a:pt x="2369" y="401"/>
                    <a:pt x="2366" y="390"/>
                  </a:cubicBezTo>
                  <a:cubicBezTo>
                    <a:pt x="2363" y="372"/>
                    <a:pt x="2358" y="355"/>
                    <a:pt x="2353" y="338"/>
                  </a:cubicBezTo>
                  <a:cubicBezTo>
                    <a:pt x="2348" y="324"/>
                    <a:pt x="2343" y="300"/>
                    <a:pt x="2329" y="296"/>
                  </a:cubicBezTo>
                  <a:cubicBezTo>
                    <a:pt x="2325" y="294"/>
                    <a:pt x="2320" y="295"/>
                    <a:pt x="2317" y="300"/>
                  </a:cubicBezTo>
                  <a:cubicBezTo>
                    <a:pt x="2313" y="305"/>
                    <a:pt x="2313" y="314"/>
                    <a:pt x="2315" y="320"/>
                  </a:cubicBezTo>
                  <a:cubicBezTo>
                    <a:pt x="2321" y="342"/>
                    <a:pt x="2329" y="362"/>
                    <a:pt x="2339" y="380"/>
                  </a:cubicBezTo>
                  <a:close/>
                  <a:moveTo>
                    <a:pt x="2378" y="425"/>
                  </a:moveTo>
                  <a:cubicBezTo>
                    <a:pt x="2381" y="429"/>
                    <a:pt x="2391" y="413"/>
                    <a:pt x="2396" y="406"/>
                  </a:cubicBezTo>
                  <a:cubicBezTo>
                    <a:pt x="2402" y="398"/>
                    <a:pt x="2408" y="390"/>
                    <a:pt x="2413" y="382"/>
                  </a:cubicBezTo>
                  <a:cubicBezTo>
                    <a:pt x="2420" y="370"/>
                    <a:pt x="2426" y="358"/>
                    <a:pt x="2432" y="346"/>
                  </a:cubicBezTo>
                  <a:cubicBezTo>
                    <a:pt x="2437" y="333"/>
                    <a:pt x="2443" y="321"/>
                    <a:pt x="2441" y="306"/>
                  </a:cubicBezTo>
                  <a:cubicBezTo>
                    <a:pt x="2441" y="303"/>
                    <a:pt x="2440" y="300"/>
                    <a:pt x="2439" y="298"/>
                  </a:cubicBezTo>
                  <a:cubicBezTo>
                    <a:pt x="2436" y="295"/>
                    <a:pt x="2433" y="295"/>
                    <a:pt x="2430" y="295"/>
                  </a:cubicBezTo>
                  <a:cubicBezTo>
                    <a:pt x="2423" y="297"/>
                    <a:pt x="2419" y="303"/>
                    <a:pt x="2415" y="310"/>
                  </a:cubicBezTo>
                  <a:cubicBezTo>
                    <a:pt x="2410" y="318"/>
                    <a:pt x="2405" y="325"/>
                    <a:pt x="2402" y="334"/>
                  </a:cubicBezTo>
                  <a:cubicBezTo>
                    <a:pt x="2396" y="349"/>
                    <a:pt x="2392" y="364"/>
                    <a:pt x="2387" y="379"/>
                  </a:cubicBezTo>
                  <a:cubicBezTo>
                    <a:pt x="2383" y="394"/>
                    <a:pt x="2374" y="420"/>
                    <a:pt x="2378" y="425"/>
                  </a:cubicBezTo>
                  <a:close/>
                  <a:moveTo>
                    <a:pt x="3481" y="1357"/>
                  </a:moveTo>
                  <a:cubicBezTo>
                    <a:pt x="3477" y="1355"/>
                    <a:pt x="3472" y="1357"/>
                    <a:pt x="3469" y="1361"/>
                  </a:cubicBezTo>
                  <a:cubicBezTo>
                    <a:pt x="3465" y="1366"/>
                    <a:pt x="3465" y="1375"/>
                    <a:pt x="3467" y="1382"/>
                  </a:cubicBezTo>
                  <a:cubicBezTo>
                    <a:pt x="3473" y="1403"/>
                    <a:pt x="3481" y="1423"/>
                    <a:pt x="3491" y="1442"/>
                  </a:cubicBezTo>
                  <a:cubicBezTo>
                    <a:pt x="3496" y="1451"/>
                    <a:pt x="3501" y="1460"/>
                    <a:pt x="3507" y="1468"/>
                  </a:cubicBezTo>
                  <a:cubicBezTo>
                    <a:pt x="3510" y="1473"/>
                    <a:pt x="3524" y="1497"/>
                    <a:pt x="3524" y="1487"/>
                  </a:cubicBezTo>
                  <a:cubicBezTo>
                    <a:pt x="3524" y="1475"/>
                    <a:pt x="3521" y="1462"/>
                    <a:pt x="3518" y="1451"/>
                  </a:cubicBezTo>
                  <a:cubicBezTo>
                    <a:pt x="3515" y="1434"/>
                    <a:pt x="3510" y="1416"/>
                    <a:pt x="3505" y="1400"/>
                  </a:cubicBezTo>
                  <a:cubicBezTo>
                    <a:pt x="3500" y="1385"/>
                    <a:pt x="3495" y="1362"/>
                    <a:pt x="3481" y="1357"/>
                  </a:cubicBezTo>
                  <a:close/>
                  <a:moveTo>
                    <a:pt x="1226" y="1486"/>
                  </a:moveTo>
                  <a:cubicBezTo>
                    <a:pt x="1229" y="1490"/>
                    <a:pt x="1239" y="1475"/>
                    <a:pt x="1244" y="1467"/>
                  </a:cubicBezTo>
                  <a:cubicBezTo>
                    <a:pt x="1250" y="1460"/>
                    <a:pt x="1256" y="1451"/>
                    <a:pt x="1261" y="1443"/>
                  </a:cubicBezTo>
                  <a:cubicBezTo>
                    <a:pt x="1268" y="1432"/>
                    <a:pt x="1274" y="1420"/>
                    <a:pt x="1280" y="1407"/>
                  </a:cubicBezTo>
                  <a:cubicBezTo>
                    <a:pt x="1285" y="1395"/>
                    <a:pt x="1291" y="1382"/>
                    <a:pt x="1289" y="1367"/>
                  </a:cubicBezTo>
                  <a:cubicBezTo>
                    <a:pt x="1289" y="1364"/>
                    <a:pt x="1288" y="1361"/>
                    <a:pt x="1287" y="1359"/>
                  </a:cubicBezTo>
                  <a:cubicBezTo>
                    <a:pt x="1284" y="1356"/>
                    <a:pt x="1281" y="1356"/>
                    <a:pt x="1278" y="1357"/>
                  </a:cubicBezTo>
                  <a:cubicBezTo>
                    <a:pt x="1271" y="1359"/>
                    <a:pt x="1267" y="1365"/>
                    <a:pt x="1263" y="1371"/>
                  </a:cubicBezTo>
                  <a:cubicBezTo>
                    <a:pt x="1258" y="1379"/>
                    <a:pt x="1253" y="1387"/>
                    <a:pt x="1250" y="1396"/>
                  </a:cubicBezTo>
                  <a:cubicBezTo>
                    <a:pt x="1244" y="1410"/>
                    <a:pt x="1240" y="1425"/>
                    <a:pt x="1235" y="1441"/>
                  </a:cubicBezTo>
                  <a:cubicBezTo>
                    <a:pt x="1231" y="1455"/>
                    <a:pt x="1222" y="1482"/>
                    <a:pt x="1226" y="1486"/>
                  </a:cubicBezTo>
                  <a:close/>
                  <a:moveTo>
                    <a:pt x="3459" y="763"/>
                  </a:moveTo>
                  <a:cubicBezTo>
                    <a:pt x="3470" y="793"/>
                    <a:pt x="3490" y="812"/>
                    <a:pt x="3510" y="829"/>
                  </a:cubicBezTo>
                  <a:cubicBezTo>
                    <a:pt x="3512" y="831"/>
                    <a:pt x="3514" y="832"/>
                    <a:pt x="3516" y="833"/>
                  </a:cubicBezTo>
                  <a:cubicBezTo>
                    <a:pt x="3517" y="833"/>
                    <a:pt x="3518" y="833"/>
                    <a:pt x="3518" y="833"/>
                  </a:cubicBezTo>
                  <a:cubicBezTo>
                    <a:pt x="3520" y="833"/>
                    <a:pt x="3521" y="832"/>
                    <a:pt x="3522" y="831"/>
                  </a:cubicBezTo>
                  <a:cubicBezTo>
                    <a:pt x="3526" y="826"/>
                    <a:pt x="3520" y="813"/>
                    <a:pt x="3519" y="808"/>
                  </a:cubicBezTo>
                  <a:cubicBezTo>
                    <a:pt x="3515" y="800"/>
                    <a:pt x="3511" y="792"/>
                    <a:pt x="3507" y="784"/>
                  </a:cubicBezTo>
                  <a:cubicBezTo>
                    <a:pt x="3501" y="771"/>
                    <a:pt x="3494" y="757"/>
                    <a:pt x="3485" y="746"/>
                  </a:cubicBezTo>
                  <a:cubicBezTo>
                    <a:pt x="3482" y="741"/>
                    <a:pt x="3478" y="736"/>
                    <a:pt x="3473" y="734"/>
                  </a:cubicBezTo>
                  <a:cubicBezTo>
                    <a:pt x="3468" y="733"/>
                    <a:pt x="3462" y="734"/>
                    <a:pt x="3459" y="740"/>
                  </a:cubicBezTo>
                  <a:cubicBezTo>
                    <a:pt x="3457" y="743"/>
                    <a:pt x="3456" y="747"/>
                    <a:pt x="3457" y="751"/>
                  </a:cubicBezTo>
                  <a:cubicBezTo>
                    <a:pt x="3457" y="756"/>
                    <a:pt x="3458" y="759"/>
                    <a:pt x="3459" y="763"/>
                  </a:cubicBezTo>
                  <a:close/>
                  <a:moveTo>
                    <a:pt x="3507" y="57"/>
                  </a:moveTo>
                  <a:cubicBezTo>
                    <a:pt x="3510" y="61"/>
                    <a:pt x="3524" y="86"/>
                    <a:pt x="3524" y="75"/>
                  </a:cubicBezTo>
                  <a:cubicBezTo>
                    <a:pt x="3524" y="64"/>
                    <a:pt x="3521" y="51"/>
                    <a:pt x="3518" y="40"/>
                  </a:cubicBezTo>
                  <a:cubicBezTo>
                    <a:pt x="3515" y="26"/>
                    <a:pt x="3512" y="13"/>
                    <a:pt x="3508" y="0"/>
                  </a:cubicBezTo>
                  <a:cubicBezTo>
                    <a:pt x="3477" y="0"/>
                    <a:pt x="3477" y="0"/>
                    <a:pt x="3477" y="0"/>
                  </a:cubicBezTo>
                  <a:cubicBezTo>
                    <a:pt x="3481" y="11"/>
                    <a:pt x="3486" y="21"/>
                    <a:pt x="3491" y="31"/>
                  </a:cubicBezTo>
                  <a:cubicBezTo>
                    <a:pt x="3496" y="40"/>
                    <a:pt x="3501" y="49"/>
                    <a:pt x="3507" y="57"/>
                  </a:cubicBezTo>
                  <a:close/>
                  <a:moveTo>
                    <a:pt x="2378" y="1133"/>
                  </a:moveTo>
                  <a:cubicBezTo>
                    <a:pt x="2381" y="1137"/>
                    <a:pt x="2391" y="1122"/>
                    <a:pt x="2396" y="1115"/>
                  </a:cubicBezTo>
                  <a:cubicBezTo>
                    <a:pt x="2402" y="1107"/>
                    <a:pt x="2408" y="1099"/>
                    <a:pt x="2413" y="1090"/>
                  </a:cubicBezTo>
                  <a:cubicBezTo>
                    <a:pt x="2420" y="1079"/>
                    <a:pt x="2426" y="1067"/>
                    <a:pt x="2432" y="1054"/>
                  </a:cubicBezTo>
                  <a:cubicBezTo>
                    <a:pt x="2437" y="1042"/>
                    <a:pt x="2443" y="1029"/>
                    <a:pt x="2441" y="1015"/>
                  </a:cubicBezTo>
                  <a:cubicBezTo>
                    <a:pt x="2441" y="1011"/>
                    <a:pt x="2440" y="1008"/>
                    <a:pt x="2439" y="1006"/>
                  </a:cubicBezTo>
                  <a:cubicBezTo>
                    <a:pt x="2436" y="1003"/>
                    <a:pt x="2433" y="1003"/>
                    <a:pt x="2430" y="1004"/>
                  </a:cubicBezTo>
                  <a:cubicBezTo>
                    <a:pt x="2423" y="1006"/>
                    <a:pt x="2419" y="1012"/>
                    <a:pt x="2415" y="1019"/>
                  </a:cubicBezTo>
                  <a:cubicBezTo>
                    <a:pt x="2410" y="1026"/>
                    <a:pt x="2405" y="1034"/>
                    <a:pt x="2402" y="1043"/>
                  </a:cubicBezTo>
                  <a:cubicBezTo>
                    <a:pt x="2396" y="1058"/>
                    <a:pt x="2392" y="1073"/>
                    <a:pt x="2387" y="1088"/>
                  </a:cubicBezTo>
                  <a:cubicBezTo>
                    <a:pt x="2383" y="1103"/>
                    <a:pt x="2374" y="1129"/>
                    <a:pt x="2378" y="1133"/>
                  </a:cubicBezTo>
                  <a:close/>
                  <a:moveTo>
                    <a:pt x="3481" y="651"/>
                  </a:moveTo>
                  <a:cubicBezTo>
                    <a:pt x="3477" y="650"/>
                    <a:pt x="3472" y="651"/>
                    <a:pt x="3469" y="655"/>
                  </a:cubicBezTo>
                  <a:cubicBezTo>
                    <a:pt x="3465" y="661"/>
                    <a:pt x="3465" y="669"/>
                    <a:pt x="3467" y="676"/>
                  </a:cubicBezTo>
                  <a:cubicBezTo>
                    <a:pt x="3473" y="697"/>
                    <a:pt x="3481" y="718"/>
                    <a:pt x="3491" y="736"/>
                  </a:cubicBezTo>
                  <a:cubicBezTo>
                    <a:pt x="3496" y="745"/>
                    <a:pt x="3501" y="754"/>
                    <a:pt x="3507" y="763"/>
                  </a:cubicBezTo>
                  <a:cubicBezTo>
                    <a:pt x="3510" y="767"/>
                    <a:pt x="3524" y="791"/>
                    <a:pt x="3524" y="781"/>
                  </a:cubicBezTo>
                  <a:cubicBezTo>
                    <a:pt x="3524" y="769"/>
                    <a:pt x="3521" y="757"/>
                    <a:pt x="3518" y="745"/>
                  </a:cubicBezTo>
                  <a:cubicBezTo>
                    <a:pt x="3515" y="728"/>
                    <a:pt x="3510" y="711"/>
                    <a:pt x="3505" y="694"/>
                  </a:cubicBezTo>
                  <a:cubicBezTo>
                    <a:pt x="3500" y="680"/>
                    <a:pt x="3495" y="656"/>
                    <a:pt x="3481" y="651"/>
                  </a:cubicBezTo>
                  <a:close/>
                  <a:moveTo>
                    <a:pt x="3459" y="58"/>
                  </a:moveTo>
                  <a:cubicBezTo>
                    <a:pt x="3470" y="87"/>
                    <a:pt x="3490" y="107"/>
                    <a:pt x="3510" y="124"/>
                  </a:cubicBezTo>
                  <a:cubicBezTo>
                    <a:pt x="3512" y="125"/>
                    <a:pt x="3514" y="127"/>
                    <a:pt x="3516" y="127"/>
                  </a:cubicBezTo>
                  <a:cubicBezTo>
                    <a:pt x="3517" y="128"/>
                    <a:pt x="3518" y="128"/>
                    <a:pt x="3518" y="128"/>
                  </a:cubicBezTo>
                  <a:cubicBezTo>
                    <a:pt x="3520" y="127"/>
                    <a:pt x="3521" y="127"/>
                    <a:pt x="3522" y="125"/>
                  </a:cubicBezTo>
                  <a:cubicBezTo>
                    <a:pt x="3526" y="121"/>
                    <a:pt x="3520" y="107"/>
                    <a:pt x="3519" y="102"/>
                  </a:cubicBezTo>
                  <a:cubicBezTo>
                    <a:pt x="3515" y="94"/>
                    <a:pt x="3511" y="86"/>
                    <a:pt x="3507" y="78"/>
                  </a:cubicBezTo>
                  <a:cubicBezTo>
                    <a:pt x="3501" y="65"/>
                    <a:pt x="3494" y="52"/>
                    <a:pt x="3485" y="40"/>
                  </a:cubicBezTo>
                  <a:cubicBezTo>
                    <a:pt x="3482" y="35"/>
                    <a:pt x="3478" y="31"/>
                    <a:pt x="3473" y="29"/>
                  </a:cubicBezTo>
                  <a:cubicBezTo>
                    <a:pt x="3468" y="27"/>
                    <a:pt x="3462" y="29"/>
                    <a:pt x="3459" y="34"/>
                  </a:cubicBezTo>
                  <a:cubicBezTo>
                    <a:pt x="3457" y="37"/>
                    <a:pt x="3456" y="42"/>
                    <a:pt x="3457" y="46"/>
                  </a:cubicBezTo>
                  <a:cubicBezTo>
                    <a:pt x="3457" y="50"/>
                    <a:pt x="3458" y="54"/>
                    <a:pt x="3459" y="58"/>
                  </a:cubicBezTo>
                  <a:close/>
                  <a:moveTo>
                    <a:pt x="2381" y="932"/>
                  </a:moveTo>
                  <a:cubicBezTo>
                    <a:pt x="2376" y="929"/>
                    <a:pt x="2369" y="931"/>
                    <a:pt x="2365" y="937"/>
                  </a:cubicBezTo>
                  <a:cubicBezTo>
                    <a:pt x="2361" y="942"/>
                    <a:pt x="2359" y="949"/>
                    <a:pt x="2358" y="956"/>
                  </a:cubicBezTo>
                  <a:cubicBezTo>
                    <a:pt x="2359" y="981"/>
                    <a:pt x="2362" y="1006"/>
                    <a:pt x="2365" y="1031"/>
                  </a:cubicBezTo>
                  <a:cubicBezTo>
                    <a:pt x="2367" y="1041"/>
                    <a:pt x="2368" y="1051"/>
                    <a:pt x="2370" y="1061"/>
                  </a:cubicBezTo>
                  <a:cubicBezTo>
                    <a:pt x="2371" y="1064"/>
                    <a:pt x="2374" y="1082"/>
                    <a:pt x="2378" y="1074"/>
                  </a:cubicBezTo>
                  <a:cubicBezTo>
                    <a:pt x="2380" y="1069"/>
                    <a:pt x="2381" y="1063"/>
                    <a:pt x="2382" y="1058"/>
                  </a:cubicBezTo>
                  <a:cubicBezTo>
                    <a:pt x="2384" y="1048"/>
                    <a:pt x="2385" y="1038"/>
                    <a:pt x="2386" y="1028"/>
                  </a:cubicBezTo>
                  <a:cubicBezTo>
                    <a:pt x="2389" y="1011"/>
                    <a:pt x="2390" y="994"/>
                    <a:pt x="2391" y="977"/>
                  </a:cubicBezTo>
                  <a:cubicBezTo>
                    <a:pt x="2392" y="963"/>
                    <a:pt x="2393" y="940"/>
                    <a:pt x="2381" y="932"/>
                  </a:cubicBezTo>
                  <a:close/>
                  <a:moveTo>
                    <a:pt x="2307" y="1116"/>
                  </a:moveTo>
                  <a:cubicBezTo>
                    <a:pt x="2318" y="1145"/>
                    <a:pt x="2338" y="1165"/>
                    <a:pt x="2358" y="1182"/>
                  </a:cubicBezTo>
                  <a:cubicBezTo>
                    <a:pt x="2360" y="1184"/>
                    <a:pt x="2362" y="1185"/>
                    <a:pt x="2364" y="1186"/>
                  </a:cubicBezTo>
                  <a:cubicBezTo>
                    <a:pt x="2365" y="1186"/>
                    <a:pt x="2366" y="1186"/>
                    <a:pt x="2366" y="1186"/>
                  </a:cubicBezTo>
                  <a:cubicBezTo>
                    <a:pt x="2368" y="1186"/>
                    <a:pt x="2369" y="1185"/>
                    <a:pt x="2370" y="1184"/>
                  </a:cubicBezTo>
                  <a:cubicBezTo>
                    <a:pt x="2374" y="1179"/>
                    <a:pt x="2368" y="1166"/>
                    <a:pt x="2367" y="1161"/>
                  </a:cubicBezTo>
                  <a:cubicBezTo>
                    <a:pt x="2363" y="1152"/>
                    <a:pt x="2359" y="1145"/>
                    <a:pt x="2355" y="1137"/>
                  </a:cubicBezTo>
                  <a:cubicBezTo>
                    <a:pt x="2349" y="1123"/>
                    <a:pt x="2342" y="1110"/>
                    <a:pt x="2333" y="1098"/>
                  </a:cubicBezTo>
                  <a:cubicBezTo>
                    <a:pt x="2330" y="1093"/>
                    <a:pt x="2326" y="1089"/>
                    <a:pt x="2321" y="1087"/>
                  </a:cubicBezTo>
                  <a:cubicBezTo>
                    <a:pt x="2316" y="1085"/>
                    <a:pt x="2310" y="1087"/>
                    <a:pt x="2307" y="1092"/>
                  </a:cubicBezTo>
                  <a:cubicBezTo>
                    <a:pt x="2305" y="1096"/>
                    <a:pt x="2304" y="1100"/>
                    <a:pt x="2305" y="1104"/>
                  </a:cubicBezTo>
                  <a:cubicBezTo>
                    <a:pt x="2305" y="1108"/>
                    <a:pt x="2306" y="1112"/>
                    <a:pt x="2307" y="1116"/>
                  </a:cubicBezTo>
                  <a:close/>
                  <a:moveTo>
                    <a:pt x="1226" y="75"/>
                  </a:moveTo>
                  <a:cubicBezTo>
                    <a:pt x="1229" y="79"/>
                    <a:pt x="1239" y="63"/>
                    <a:pt x="1244" y="56"/>
                  </a:cubicBezTo>
                  <a:cubicBezTo>
                    <a:pt x="1250" y="48"/>
                    <a:pt x="1256" y="40"/>
                    <a:pt x="1261" y="32"/>
                  </a:cubicBezTo>
                  <a:cubicBezTo>
                    <a:pt x="1267" y="22"/>
                    <a:pt x="1273" y="11"/>
                    <a:pt x="1278" y="0"/>
                  </a:cubicBezTo>
                  <a:cubicBezTo>
                    <a:pt x="1244" y="0"/>
                    <a:pt x="1244" y="0"/>
                    <a:pt x="1244" y="0"/>
                  </a:cubicBezTo>
                  <a:cubicBezTo>
                    <a:pt x="1241" y="10"/>
                    <a:pt x="1238" y="20"/>
                    <a:pt x="1235" y="29"/>
                  </a:cubicBezTo>
                  <a:cubicBezTo>
                    <a:pt x="1231" y="44"/>
                    <a:pt x="1222" y="71"/>
                    <a:pt x="1226" y="75"/>
                  </a:cubicBezTo>
                  <a:close/>
                  <a:moveTo>
                    <a:pt x="1229" y="1285"/>
                  </a:moveTo>
                  <a:cubicBezTo>
                    <a:pt x="1224" y="1282"/>
                    <a:pt x="1217" y="1284"/>
                    <a:pt x="1213" y="1289"/>
                  </a:cubicBezTo>
                  <a:cubicBezTo>
                    <a:pt x="1209" y="1294"/>
                    <a:pt x="1207" y="1302"/>
                    <a:pt x="1206" y="1309"/>
                  </a:cubicBezTo>
                  <a:cubicBezTo>
                    <a:pt x="1207" y="1334"/>
                    <a:pt x="1210" y="1359"/>
                    <a:pt x="1213" y="1384"/>
                  </a:cubicBezTo>
                  <a:cubicBezTo>
                    <a:pt x="1215" y="1394"/>
                    <a:pt x="1216" y="1404"/>
                    <a:pt x="1218" y="1413"/>
                  </a:cubicBezTo>
                  <a:cubicBezTo>
                    <a:pt x="1219" y="1416"/>
                    <a:pt x="1222" y="1435"/>
                    <a:pt x="1226" y="1427"/>
                  </a:cubicBezTo>
                  <a:cubicBezTo>
                    <a:pt x="1228" y="1422"/>
                    <a:pt x="1229" y="1416"/>
                    <a:pt x="1230" y="1411"/>
                  </a:cubicBezTo>
                  <a:cubicBezTo>
                    <a:pt x="1232" y="1401"/>
                    <a:pt x="1233" y="1391"/>
                    <a:pt x="1234" y="1381"/>
                  </a:cubicBezTo>
                  <a:cubicBezTo>
                    <a:pt x="1237" y="1364"/>
                    <a:pt x="1238" y="1347"/>
                    <a:pt x="1239" y="1330"/>
                  </a:cubicBezTo>
                  <a:cubicBezTo>
                    <a:pt x="1240" y="1315"/>
                    <a:pt x="1241" y="1293"/>
                    <a:pt x="1229" y="1285"/>
                  </a:cubicBezTo>
                  <a:close/>
                  <a:moveTo>
                    <a:pt x="2307" y="408"/>
                  </a:moveTo>
                  <a:cubicBezTo>
                    <a:pt x="2318" y="437"/>
                    <a:pt x="2338" y="457"/>
                    <a:pt x="2358" y="474"/>
                  </a:cubicBezTo>
                  <a:cubicBezTo>
                    <a:pt x="2360" y="475"/>
                    <a:pt x="2362" y="477"/>
                    <a:pt x="2364" y="477"/>
                  </a:cubicBezTo>
                  <a:cubicBezTo>
                    <a:pt x="2365" y="478"/>
                    <a:pt x="2366" y="478"/>
                    <a:pt x="2366" y="477"/>
                  </a:cubicBezTo>
                  <a:cubicBezTo>
                    <a:pt x="2368" y="477"/>
                    <a:pt x="2369" y="477"/>
                    <a:pt x="2370" y="475"/>
                  </a:cubicBezTo>
                  <a:cubicBezTo>
                    <a:pt x="2374" y="470"/>
                    <a:pt x="2368" y="457"/>
                    <a:pt x="2367" y="452"/>
                  </a:cubicBezTo>
                  <a:cubicBezTo>
                    <a:pt x="2363" y="444"/>
                    <a:pt x="2359" y="436"/>
                    <a:pt x="2355" y="428"/>
                  </a:cubicBezTo>
                  <a:cubicBezTo>
                    <a:pt x="2349" y="415"/>
                    <a:pt x="2342" y="402"/>
                    <a:pt x="2333" y="390"/>
                  </a:cubicBezTo>
                  <a:cubicBezTo>
                    <a:pt x="2330" y="385"/>
                    <a:pt x="2326" y="380"/>
                    <a:pt x="2321" y="379"/>
                  </a:cubicBezTo>
                  <a:cubicBezTo>
                    <a:pt x="2316" y="377"/>
                    <a:pt x="2310" y="379"/>
                    <a:pt x="2307" y="384"/>
                  </a:cubicBezTo>
                  <a:cubicBezTo>
                    <a:pt x="2305" y="387"/>
                    <a:pt x="2304" y="392"/>
                    <a:pt x="2305" y="396"/>
                  </a:cubicBezTo>
                  <a:cubicBezTo>
                    <a:pt x="2305" y="400"/>
                    <a:pt x="2306" y="404"/>
                    <a:pt x="2307" y="408"/>
                  </a:cubicBezTo>
                  <a:close/>
                  <a:moveTo>
                    <a:pt x="2370" y="352"/>
                  </a:moveTo>
                  <a:cubicBezTo>
                    <a:pt x="2371" y="355"/>
                    <a:pt x="2374" y="374"/>
                    <a:pt x="2378" y="366"/>
                  </a:cubicBezTo>
                  <a:cubicBezTo>
                    <a:pt x="2380" y="361"/>
                    <a:pt x="2381" y="355"/>
                    <a:pt x="2382" y="350"/>
                  </a:cubicBezTo>
                  <a:cubicBezTo>
                    <a:pt x="2384" y="340"/>
                    <a:pt x="2385" y="329"/>
                    <a:pt x="2386" y="319"/>
                  </a:cubicBezTo>
                  <a:cubicBezTo>
                    <a:pt x="2389" y="302"/>
                    <a:pt x="2390" y="285"/>
                    <a:pt x="2391" y="268"/>
                  </a:cubicBezTo>
                  <a:cubicBezTo>
                    <a:pt x="2392" y="254"/>
                    <a:pt x="2393" y="231"/>
                    <a:pt x="2381" y="224"/>
                  </a:cubicBezTo>
                  <a:cubicBezTo>
                    <a:pt x="2376" y="221"/>
                    <a:pt x="2369" y="223"/>
                    <a:pt x="2365" y="228"/>
                  </a:cubicBezTo>
                  <a:cubicBezTo>
                    <a:pt x="2361" y="233"/>
                    <a:pt x="2359" y="240"/>
                    <a:pt x="2358" y="248"/>
                  </a:cubicBezTo>
                  <a:cubicBezTo>
                    <a:pt x="2359" y="273"/>
                    <a:pt x="2362" y="298"/>
                    <a:pt x="2365" y="323"/>
                  </a:cubicBezTo>
                  <a:cubicBezTo>
                    <a:pt x="2367" y="333"/>
                    <a:pt x="2368" y="342"/>
                    <a:pt x="2370" y="352"/>
                  </a:cubicBezTo>
                  <a:close/>
                  <a:moveTo>
                    <a:pt x="3" y="1116"/>
                  </a:moveTo>
                  <a:cubicBezTo>
                    <a:pt x="14" y="1145"/>
                    <a:pt x="34" y="1165"/>
                    <a:pt x="54" y="1182"/>
                  </a:cubicBezTo>
                  <a:cubicBezTo>
                    <a:pt x="56" y="1184"/>
                    <a:pt x="58" y="1185"/>
                    <a:pt x="60" y="1186"/>
                  </a:cubicBezTo>
                  <a:cubicBezTo>
                    <a:pt x="61" y="1186"/>
                    <a:pt x="62" y="1186"/>
                    <a:pt x="63" y="1186"/>
                  </a:cubicBezTo>
                  <a:cubicBezTo>
                    <a:pt x="64" y="1186"/>
                    <a:pt x="65" y="1185"/>
                    <a:pt x="66" y="1184"/>
                  </a:cubicBezTo>
                  <a:cubicBezTo>
                    <a:pt x="70" y="1179"/>
                    <a:pt x="64" y="1166"/>
                    <a:pt x="63" y="1161"/>
                  </a:cubicBezTo>
                  <a:cubicBezTo>
                    <a:pt x="59" y="1152"/>
                    <a:pt x="55" y="1145"/>
                    <a:pt x="51" y="1137"/>
                  </a:cubicBezTo>
                  <a:cubicBezTo>
                    <a:pt x="45" y="1123"/>
                    <a:pt x="38" y="1110"/>
                    <a:pt x="29" y="1098"/>
                  </a:cubicBezTo>
                  <a:cubicBezTo>
                    <a:pt x="26" y="1093"/>
                    <a:pt x="22" y="1089"/>
                    <a:pt x="17" y="1087"/>
                  </a:cubicBezTo>
                  <a:cubicBezTo>
                    <a:pt x="12" y="1085"/>
                    <a:pt x="6" y="1087"/>
                    <a:pt x="3" y="1092"/>
                  </a:cubicBezTo>
                  <a:cubicBezTo>
                    <a:pt x="1" y="1096"/>
                    <a:pt x="0" y="1100"/>
                    <a:pt x="1" y="1104"/>
                  </a:cubicBezTo>
                  <a:cubicBezTo>
                    <a:pt x="1" y="1108"/>
                    <a:pt x="2" y="1112"/>
                    <a:pt x="3" y="1116"/>
                  </a:cubicBezTo>
                  <a:close/>
                  <a:moveTo>
                    <a:pt x="2353" y="1047"/>
                  </a:moveTo>
                  <a:cubicBezTo>
                    <a:pt x="2348" y="1032"/>
                    <a:pt x="2343" y="1009"/>
                    <a:pt x="2329" y="1004"/>
                  </a:cubicBezTo>
                  <a:cubicBezTo>
                    <a:pt x="2325" y="1003"/>
                    <a:pt x="2320" y="1004"/>
                    <a:pt x="2317" y="1008"/>
                  </a:cubicBezTo>
                  <a:cubicBezTo>
                    <a:pt x="2313" y="1014"/>
                    <a:pt x="2313" y="1022"/>
                    <a:pt x="2315" y="1029"/>
                  </a:cubicBezTo>
                  <a:cubicBezTo>
                    <a:pt x="2321" y="1050"/>
                    <a:pt x="2329" y="1070"/>
                    <a:pt x="2339" y="1089"/>
                  </a:cubicBezTo>
                  <a:cubicBezTo>
                    <a:pt x="2344" y="1098"/>
                    <a:pt x="2349" y="1107"/>
                    <a:pt x="2355" y="1116"/>
                  </a:cubicBezTo>
                  <a:cubicBezTo>
                    <a:pt x="2358" y="1120"/>
                    <a:pt x="2372" y="1144"/>
                    <a:pt x="2372" y="1134"/>
                  </a:cubicBezTo>
                  <a:cubicBezTo>
                    <a:pt x="2372" y="1122"/>
                    <a:pt x="2369" y="1109"/>
                    <a:pt x="2366" y="1098"/>
                  </a:cubicBezTo>
                  <a:cubicBezTo>
                    <a:pt x="2363" y="1081"/>
                    <a:pt x="2358" y="1064"/>
                    <a:pt x="2353" y="1047"/>
                  </a:cubicBezTo>
                  <a:close/>
                  <a:moveTo>
                    <a:pt x="142" y="1091"/>
                  </a:moveTo>
                  <a:cubicBezTo>
                    <a:pt x="142" y="1090"/>
                    <a:pt x="141" y="1090"/>
                    <a:pt x="141" y="1090"/>
                  </a:cubicBezTo>
                  <a:cubicBezTo>
                    <a:pt x="139" y="1089"/>
                    <a:pt x="136" y="1089"/>
                    <a:pt x="133" y="1090"/>
                  </a:cubicBezTo>
                  <a:cubicBezTo>
                    <a:pt x="120" y="1095"/>
                    <a:pt x="109" y="1110"/>
                    <a:pt x="100" y="1123"/>
                  </a:cubicBezTo>
                  <a:cubicBezTo>
                    <a:pt x="89" y="1140"/>
                    <a:pt x="73" y="1176"/>
                    <a:pt x="76" y="1182"/>
                  </a:cubicBezTo>
                  <a:cubicBezTo>
                    <a:pt x="79" y="1189"/>
                    <a:pt x="117" y="1164"/>
                    <a:pt x="132" y="1143"/>
                  </a:cubicBezTo>
                  <a:cubicBezTo>
                    <a:pt x="140" y="1132"/>
                    <a:pt x="155" y="1111"/>
                    <a:pt x="146" y="1095"/>
                  </a:cubicBezTo>
                  <a:cubicBezTo>
                    <a:pt x="145" y="1093"/>
                    <a:pt x="144" y="1092"/>
                    <a:pt x="142" y="1091"/>
                  </a:cubicBezTo>
                  <a:close/>
                  <a:moveTo>
                    <a:pt x="3510" y="1535"/>
                  </a:moveTo>
                  <a:cubicBezTo>
                    <a:pt x="3512" y="1536"/>
                    <a:pt x="3514" y="1538"/>
                    <a:pt x="3516" y="1539"/>
                  </a:cubicBezTo>
                  <a:cubicBezTo>
                    <a:pt x="3517" y="1539"/>
                    <a:pt x="3518" y="1539"/>
                    <a:pt x="3518" y="1539"/>
                  </a:cubicBezTo>
                  <a:cubicBezTo>
                    <a:pt x="3520" y="1539"/>
                    <a:pt x="3521" y="1538"/>
                    <a:pt x="3522" y="1537"/>
                  </a:cubicBezTo>
                  <a:cubicBezTo>
                    <a:pt x="3526" y="1532"/>
                    <a:pt x="3520" y="1518"/>
                    <a:pt x="3519" y="1514"/>
                  </a:cubicBezTo>
                  <a:cubicBezTo>
                    <a:pt x="3515" y="1505"/>
                    <a:pt x="3511" y="1497"/>
                    <a:pt x="3507" y="1490"/>
                  </a:cubicBezTo>
                  <a:cubicBezTo>
                    <a:pt x="3501" y="1476"/>
                    <a:pt x="3494" y="1463"/>
                    <a:pt x="3485" y="1451"/>
                  </a:cubicBezTo>
                  <a:cubicBezTo>
                    <a:pt x="3482" y="1446"/>
                    <a:pt x="3478" y="1442"/>
                    <a:pt x="3473" y="1440"/>
                  </a:cubicBezTo>
                  <a:cubicBezTo>
                    <a:pt x="3468" y="1438"/>
                    <a:pt x="3462" y="1440"/>
                    <a:pt x="3459" y="1445"/>
                  </a:cubicBezTo>
                  <a:cubicBezTo>
                    <a:pt x="3457" y="1448"/>
                    <a:pt x="3456" y="1453"/>
                    <a:pt x="3457" y="1457"/>
                  </a:cubicBezTo>
                  <a:cubicBezTo>
                    <a:pt x="3457" y="1461"/>
                    <a:pt x="3458" y="1465"/>
                    <a:pt x="3459" y="1469"/>
                  </a:cubicBezTo>
                  <a:cubicBezTo>
                    <a:pt x="3470" y="1498"/>
                    <a:pt x="3490" y="1518"/>
                    <a:pt x="3510" y="1535"/>
                  </a:cubicBezTo>
                  <a:close/>
                  <a:moveTo>
                    <a:pt x="2446" y="382"/>
                  </a:moveTo>
                  <a:cubicBezTo>
                    <a:pt x="2446" y="382"/>
                    <a:pt x="2445" y="382"/>
                    <a:pt x="2445" y="381"/>
                  </a:cubicBezTo>
                  <a:cubicBezTo>
                    <a:pt x="2443" y="380"/>
                    <a:pt x="2440" y="380"/>
                    <a:pt x="2437" y="381"/>
                  </a:cubicBezTo>
                  <a:cubicBezTo>
                    <a:pt x="2424" y="387"/>
                    <a:pt x="2413" y="401"/>
                    <a:pt x="2404" y="415"/>
                  </a:cubicBezTo>
                  <a:cubicBezTo>
                    <a:pt x="2392" y="432"/>
                    <a:pt x="2377" y="468"/>
                    <a:pt x="2380" y="474"/>
                  </a:cubicBezTo>
                  <a:cubicBezTo>
                    <a:pt x="2383" y="480"/>
                    <a:pt x="2421" y="455"/>
                    <a:pt x="2436" y="435"/>
                  </a:cubicBezTo>
                  <a:cubicBezTo>
                    <a:pt x="2444" y="424"/>
                    <a:pt x="2459" y="402"/>
                    <a:pt x="2450" y="386"/>
                  </a:cubicBezTo>
                  <a:cubicBezTo>
                    <a:pt x="2449" y="385"/>
                    <a:pt x="2448" y="383"/>
                    <a:pt x="2446" y="382"/>
                  </a:cubicBezTo>
                  <a:close/>
                  <a:moveTo>
                    <a:pt x="3473" y="2146"/>
                  </a:moveTo>
                  <a:cubicBezTo>
                    <a:pt x="3468" y="2144"/>
                    <a:pt x="3462" y="2145"/>
                    <a:pt x="3459" y="2151"/>
                  </a:cubicBezTo>
                  <a:cubicBezTo>
                    <a:pt x="3458" y="2153"/>
                    <a:pt x="3457" y="2156"/>
                    <a:pt x="3457" y="2158"/>
                  </a:cubicBezTo>
                  <a:cubicBezTo>
                    <a:pt x="3487" y="2158"/>
                    <a:pt x="3487" y="2158"/>
                    <a:pt x="3487" y="2158"/>
                  </a:cubicBezTo>
                  <a:cubicBezTo>
                    <a:pt x="3486" y="2158"/>
                    <a:pt x="3486" y="2157"/>
                    <a:pt x="3485" y="2157"/>
                  </a:cubicBezTo>
                  <a:cubicBezTo>
                    <a:pt x="3482" y="2152"/>
                    <a:pt x="3478" y="2147"/>
                    <a:pt x="3473" y="2146"/>
                  </a:cubicBezTo>
                  <a:close/>
                  <a:moveTo>
                    <a:pt x="2446" y="1091"/>
                  </a:moveTo>
                  <a:cubicBezTo>
                    <a:pt x="2446" y="1090"/>
                    <a:pt x="2445" y="1090"/>
                    <a:pt x="2445" y="1090"/>
                  </a:cubicBezTo>
                  <a:cubicBezTo>
                    <a:pt x="2443" y="1089"/>
                    <a:pt x="2440" y="1089"/>
                    <a:pt x="2437" y="1090"/>
                  </a:cubicBezTo>
                  <a:cubicBezTo>
                    <a:pt x="2424" y="1095"/>
                    <a:pt x="2413" y="1110"/>
                    <a:pt x="2404" y="1123"/>
                  </a:cubicBezTo>
                  <a:cubicBezTo>
                    <a:pt x="2392" y="1140"/>
                    <a:pt x="2377" y="1176"/>
                    <a:pt x="2380" y="1182"/>
                  </a:cubicBezTo>
                  <a:cubicBezTo>
                    <a:pt x="2383" y="1189"/>
                    <a:pt x="2421" y="1164"/>
                    <a:pt x="2436" y="1143"/>
                  </a:cubicBezTo>
                  <a:cubicBezTo>
                    <a:pt x="2444" y="1132"/>
                    <a:pt x="2459" y="1111"/>
                    <a:pt x="2450" y="1095"/>
                  </a:cubicBezTo>
                  <a:cubicBezTo>
                    <a:pt x="2449" y="1093"/>
                    <a:pt x="2448" y="1092"/>
                    <a:pt x="2446" y="1091"/>
                  </a:cubicBezTo>
                  <a:close/>
                  <a:moveTo>
                    <a:pt x="3505" y="2105"/>
                  </a:moveTo>
                  <a:cubicBezTo>
                    <a:pt x="3500" y="2091"/>
                    <a:pt x="3495" y="2067"/>
                    <a:pt x="3481" y="2063"/>
                  </a:cubicBezTo>
                  <a:cubicBezTo>
                    <a:pt x="3477" y="2061"/>
                    <a:pt x="3472" y="2062"/>
                    <a:pt x="3469" y="2067"/>
                  </a:cubicBezTo>
                  <a:cubicBezTo>
                    <a:pt x="3465" y="2072"/>
                    <a:pt x="3465" y="2080"/>
                    <a:pt x="3467" y="2087"/>
                  </a:cubicBezTo>
                  <a:cubicBezTo>
                    <a:pt x="3473" y="2108"/>
                    <a:pt x="3481" y="2129"/>
                    <a:pt x="3491" y="2147"/>
                  </a:cubicBezTo>
                  <a:cubicBezTo>
                    <a:pt x="3493" y="2151"/>
                    <a:pt x="3495" y="2155"/>
                    <a:pt x="3497" y="2158"/>
                  </a:cubicBezTo>
                  <a:cubicBezTo>
                    <a:pt x="3519" y="2158"/>
                    <a:pt x="3519" y="2158"/>
                    <a:pt x="3519" y="2158"/>
                  </a:cubicBezTo>
                  <a:cubicBezTo>
                    <a:pt x="3518" y="2158"/>
                    <a:pt x="3518" y="2157"/>
                    <a:pt x="3518" y="2156"/>
                  </a:cubicBezTo>
                  <a:cubicBezTo>
                    <a:pt x="3515" y="2139"/>
                    <a:pt x="3510" y="2122"/>
                    <a:pt x="3505" y="2105"/>
                  </a:cubicBezTo>
                  <a:close/>
                  <a:moveTo>
                    <a:pt x="2378" y="1778"/>
                  </a:moveTo>
                  <a:cubicBezTo>
                    <a:pt x="2380" y="1773"/>
                    <a:pt x="2381" y="1767"/>
                    <a:pt x="2382" y="1762"/>
                  </a:cubicBezTo>
                  <a:cubicBezTo>
                    <a:pt x="2384" y="1752"/>
                    <a:pt x="2385" y="1742"/>
                    <a:pt x="2386" y="1731"/>
                  </a:cubicBezTo>
                  <a:cubicBezTo>
                    <a:pt x="2389" y="1715"/>
                    <a:pt x="2390" y="1698"/>
                    <a:pt x="2391" y="1680"/>
                  </a:cubicBezTo>
                  <a:cubicBezTo>
                    <a:pt x="2392" y="1666"/>
                    <a:pt x="2393" y="1643"/>
                    <a:pt x="2381" y="1636"/>
                  </a:cubicBezTo>
                  <a:cubicBezTo>
                    <a:pt x="2376" y="1633"/>
                    <a:pt x="2369" y="1635"/>
                    <a:pt x="2365" y="1640"/>
                  </a:cubicBezTo>
                  <a:cubicBezTo>
                    <a:pt x="2361" y="1645"/>
                    <a:pt x="2359" y="1653"/>
                    <a:pt x="2358" y="1660"/>
                  </a:cubicBezTo>
                  <a:cubicBezTo>
                    <a:pt x="2359" y="1685"/>
                    <a:pt x="2362" y="1710"/>
                    <a:pt x="2365" y="1735"/>
                  </a:cubicBezTo>
                  <a:cubicBezTo>
                    <a:pt x="2367" y="1745"/>
                    <a:pt x="2368" y="1755"/>
                    <a:pt x="2370" y="1764"/>
                  </a:cubicBezTo>
                  <a:cubicBezTo>
                    <a:pt x="2371" y="1767"/>
                    <a:pt x="2374" y="1786"/>
                    <a:pt x="2378" y="1778"/>
                  </a:cubicBezTo>
                  <a:close/>
                  <a:moveTo>
                    <a:pt x="2446" y="1794"/>
                  </a:moveTo>
                  <a:cubicBezTo>
                    <a:pt x="2446" y="1794"/>
                    <a:pt x="2445" y="1794"/>
                    <a:pt x="2445" y="1794"/>
                  </a:cubicBezTo>
                  <a:cubicBezTo>
                    <a:pt x="2443" y="1792"/>
                    <a:pt x="2440" y="1793"/>
                    <a:pt x="2437" y="1794"/>
                  </a:cubicBezTo>
                  <a:cubicBezTo>
                    <a:pt x="2424" y="1799"/>
                    <a:pt x="2413" y="1813"/>
                    <a:pt x="2404" y="1827"/>
                  </a:cubicBezTo>
                  <a:cubicBezTo>
                    <a:pt x="2392" y="1844"/>
                    <a:pt x="2377" y="1880"/>
                    <a:pt x="2380" y="1886"/>
                  </a:cubicBezTo>
                  <a:cubicBezTo>
                    <a:pt x="2383" y="1892"/>
                    <a:pt x="2421" y="1868"/>
                    <a:pt x="2436" y="1847"/>
                  </a:cubicBezTo>
                  <a:cubicBezTo>
                    <a:pt x="2444" y="1836"/>
                    <a:pt x="2459" y="1814"/>
                    <a:pt x="2450" y="1799"/>
                  </a:cubicBezTo>
                  <a:cubicBezTo>
                    <a:pt x="2449" y="1797"/>
                    <a:pt x="2448" y="1795"/>
                    <a:pt x="2446" y="1794"/>
                  </a:cubicBezTo>
                  <a:close/>
                  <a:moveTo>
                    <a:pt x="2396" y="1818"/>
                  </a:moveTo>
                  <a:cubicBezTo>
                    <a:pt x="2402" y="1810"/>
                    <a:pt x="2408" y="1802"/>
                    <a:pt x="2413" y="1794"/>
                  </a:cubicBezTo>
                  <a:cubicBezTo>
                    <a:pt x="2420" y="1782"/>
                    <a:pt x="2426" y="1770"/>
                    <a:pt x="2432" y="1758"/>
                  </a:cubicBezTo>
                  <a:cubicBezTo>
                    <a:pt x="2437" y="1745"/>
                    <a:pt x="2443" y="1733"/>
                    <a:pt x="2441" y="1718"/>
                  </a:cubicBezTo>
                  <a:cubicBezTo>
                    <a:pt x="2441" y="1715"/>
                    <a:pt x="2440" y="1712"/>
                    <a:pt x="2439" y="1710"/>
                  </a:cubicBezTo>
                  <a:cubicBezTo>
                    <a:pt x="2436" y="1707"/>
                    <a:pt x="2433" y="1707"/>
                    <a:pt x="2430" y="1708"/>
                  </a:cubicBezTo>
                  <a:cubicBezTo>
                    <a:pt x="2423" y="1710"/>
                    <a:pt x="2419" y="1716"/>
                    <a:pt x="2415" y="1722"/>
                  </a:cubicBezTo>
                  <a:cubicBezTo>
                    <a:pt x="2410" y="1730"/>
                    <a:pt x="2405" y="1738"/>
                    <a:pt x="2402" y="1746"/>
                  </a:cubicBezTo>
                  <a:cubicBezTo>
                    <a:pt x="2396" y="1761"/>
                    <a:pt x="2392" y="1776"/>
                    <a:pt x="2387" y="1792"/>
                  </a:cubicBezTo>
                  <a:cubicBezTo>
                    <a:pt x="2383" y="1806"/>
                    <a:pt x="2374" y="1833"/>
                    <a:pt x="2378" y="1837"/>
                  </a:cubicBezTo>
                  <a:cubicBezTo>
                    <a:pt x="2381" y="1841"/>
                    <a:pt x="2391" y="1826"/>
                    <a:pt x="2396" y="1818"/>
                  </a:cubicBezTo>
                  <a:close/>
                  <a:moveTo>
                    <a:pt x="3517" y="584"/>
                  </a:moveTo>
                  <a:cubicBezTo>
                    <a:pt x="3513" y="589"/>
                    <a:pt x="3511" y="596"/>
                    <a:pt x="3510" y="603"/>
                  </a:cubicBezTo>
                  <a:cubicBezTo>
                    <a:pt x="3511" y="629"/>
                    <a:pt x="3514" y="653"/>
                    <a:pt x="3517" y="678"/>
                  </a:cubicBezTo>
                  <a:cubicBezTo>
                    <a:pt x="3519" y="688"/>
                    <a:pt x="3520" y="698"/>
                    <a:pt x="3522" y="708"/>
                  </a:cubicBezTo>
                  <a:cubicBezTo>
                    <a:pt x="3523" y="711"/>
                    <a:pt x="3526" y="729"/>
                    <a:pt x="3530" y="721"/>
                  </a:cubicBezTo>
                  <a:cubicBezTo>
                    <a:pt x="3530" y="721"/>
                    <a:pt x="3530" y="720"/>
                    <a:pt x="3531" y="719"/>
                  </a:cubicBezTo>
                  <a:cubicBezTo>
                    <a:pt x="3531" y="579"/>
                    <a:pt x="3531" y="579"/>
                    <a:pt x="3531" y="579"/>
                  </a:cubicBezTo>
                  <a:cubicBezTo>
                    <a:pt x="3526" y="577"/>
                    <a:pt x="3521" y="579"/>
                    <a:pt x="3517" y="584"/>
                  </a:cubicBezTo>
                  <a:close/>
                  <a:moveTo>
                    <a:pt x="3517" y="1995"/>
                  </a:moveTo>
                  <a:cubicBezTo>
                    <a:pt x="3513" y="2000"/>
                    <a:pt x="3511" y="2007"/>
                    <a:pt x="3510" y="2015"/>
                  </a:cubicBezTo>
                  <a:cubicBezTo>
                    <a:pt x="3511" y="2040"/>
                    <a:pt x="3514" y="2065"/>
                    <a:pt x="3517" y="2089"/>
                  </a:cubicBezTo>
                  <a:cubicBezTo>
                    <a:pt x="3519" y="2099"/>
                    <a:pt x="3520" y="2109"/>
                    <a:pt x="3522" y="2119"/>
                  </a:cubicBezTo>
                  <a:cubicBezTo>
                    <a:pt x="3523" y="2122"/>
                    <a:pt x="3526" y="2140"/>
                    <a:pt x="3530" y="2132"/>
                  </a:cubicBezTo>
                  <a:cubicBezTo>
                    <a:pt x="3530" y="2132"/>
                    <a:pt x="3530" y="2131"/>
                    <a:pt x="3531" y="2131"/>
                  </a:cubicBezTo>
                  <a:cubicBezTo>
                    <a:pt x="3531" y="1990"/>
                    <a:pt x="3531" y="1990"/>
                    <a:pt x="3531" y="1990"/>
                  </a:cubicBezTo>
                  <a:cubicBezTo>
                    <a:pt x="3526" y="1988"/>
                    <a:pt x="3521" y="1991"/>
                    <a:pt x="3517" y="1995"/>
                  </a:cubicBezTo>
                  <a:close/>
                  <a:moveTo>
                    <a:pt x="3522" y="0"/>
                  </a:moveTo>
                  <a:cubicBezTo>
                    <a:pt x="3522" y="1"/>
                    <a:pt x="3522" y="2"/>
                    <a:pt x="3522" y="2"/>
                  </a:cubicBezTo>
                  <a:cubicBezTo>
                    <a:pt x="3523" y="5"/>
                    <a:pt x="3526" y="24"/>
                    <a:pt x="3530" y="16"/>
                  </a:cubicBezTo>
                  <a:cubicBezTo>
                    <a:pt x="3530" y="15"/>
                    <a:pt x="3530" y="14"/>
                    <a:pt x="3531" y="14"/>
                  </a:cubicBezTo>
                  <a:cubicBezTo>
                    <a:pt x="3531" y="0"/>
                    <a:pt x="3531" y="0"/>
                    <a:pt x="3531" y="0"/>
                  </a:cubicBezTo>
                  <a:lnTo>
                    <a:pt x="3522" y="0"/>
                  </a:lnTo>
                  <a:close/>
                  <a:moveTo>
                    <a:pt x="51" y="1840"/>
                  </a:moveTo>
                  <a:cubicBezTo>
                    <a:pt x="45" y="1827"/>
                    <a:pt x="38" y="1814"/>
                    <a:pt x="29" y="1802"/>
                  </a:cubicBezTo>
                  <a:cubicBezTo>
                    <a:pt x="26" y="1797"/>
                    <a:pt x="22" y="1793"/>
                    <a:pt x="17" y="1791"/>
                  </a:cubicBezTo>
                  <a:cubicBezTo>
                    <a:pt x="12" y="1789"/>
                    <a:pt x="6" y="1791"/>
                    <a:pt x="3" y="1796"/>
                  </a:cubicBezTo>
                  <a:cubicBezTo>
                    <a:pt x="1" y="1799"/>
                    <a:pt x="0" y="1804"/>
                    <a:pt x="1" y="1808"/>
                  </a:cubicBezTo>
                  <a:cubicBezTo>
                    <a:pt x="1" y="1812"/>
                    <a:pt x="2" y="1816"/>
                    <a:pt x="3" y="1820"/>
                  </a:cubicBezTo>
                  <a:cubicBezTo>
                    <a:pt x="14" y="1849"/>
                    <a:pt x="34" y="1869"/>
                    <a:pt x="54" y="1886"/>
                  </a:cubicBezTo>
                  <a:cubicBezTo>
                    <a:pt x="56" y="1887"/>
                    <a:pt x="58" y="1889"/>
                    <a:pt x="60" y="1889"/>
                  </a:cubicBezTo>
                  <a:cubicBezTo>
                    <a:pt x="61" y="1890"/>
                    <a:pt x="62" y="1890"/>
                    <a:pt x="63" y="1890"/>
                  </a:cubicBezTo>
                  <a:cubicBezTo>
                    <a:pt x="64" y="1889"/>
                    <a:pt x="65" y="1889"/>
                    <a:pt x="66" y="1888"/>
                  </a:cubicBezTo>
                  <a:cubicBezTo>
                    <a:pt x="70" y="1883"/>
                    <a:pt x="64" y="1869"/>
                    <a:pt x="63" y="1865"/>
                  </a:cubicBezTo>
                  <a:cubicBezTo>
                    <a:pt x="59" y="1856"/>
                    <a:pt x="55" y="1848"/>
                    <a:pt x="51" y="1840"/>
                  </a:cubicBezTo>
                  <a:close/>
                  <a:moveTo>
                    <a:pt x="3530" y="75"/>
                  </a:moveTo>
                  <a:cubicBezTo>
                    <a:pt x="3530" y="75"/>
                    <a:pt x="3530" y="75"/>
                    <a:pt x="3531" y="75"/>
                  </a:cubicBezTo>
                  <a:cubicBezTo>
                    <a:pt x="3531" y="59"/>
                    <a:pt x="3531" y="59"/>
                    <a:pt x="3531" y="59"/>
                  </a:cubicBezTo>
                  <a:cubicBezTo>
                    <a:pt x="3529" y="67"/>
                    <a:pt x="3528" y="73"/>
                    <a:pt x="3530" y="75"/>
                  </a:cubicBezTo>
                  <a:close/>
                  <a:moveTo>
                    <a:pt x="3530" y="1486"/>
                  </a:moveTo>
                  <a:cubicBezTo>
                    <a:pt x="3530" y="1486"/>
                    <a:pt x="3530" y="1486"/>
                    <a:pt x="3531" y="1487"/>
                  </a:cubicBezTo>
                  <a:cubicBezTo>
                    <a:pt x="3531" y="1470"/>
                    <a:pt x="3531" y="1470"/>
                    <a:pt x="3531" y="1470"/>
                  </a:cubicBezTo>
                  <a:cubicBezTo>
                    <a:pt x="3529" y="1478"/>
                    <a:pt x="3528" y="1484"/>
                    <a:pt x="3530" y="1486"/>
                  </a:cubicBezTo>
                  <a:close/>
                  <a:moveTo>
                    <a:pt x="3517" y="1289"/>
                  </a:moveTo>
                  <a:cubicBezTo>
                    <a:pt x="3513" y="1294"/>
                    <a:pt x="3511" y="1302"/>
                    <a:pt x="3510" y="1309"/>
                  </a:cubicBezTo>
                  <a:cubicBezTo>
                    <a:pt x="3511" y="1334"/>
                    <a:pt x="3514" y="1359"/>
                    <a:pt x="3517" y="1384"/>
                  </a:cubicBezTo>
                  <a:cubicBezTo>
                    <a:pt x="3519" y="1394"/>
                    <a:pt x="3520" y="1404"/>
                    <a:pt x="3522" y="1413"/>
                  </a:cubicBezTo>
                  <a:cubicBezTo>
                    <a:pt x="3523" y="1416"/>
                    <a:pt x="3526" y="1435"/>
                    <a:pt x="3530" y="1427"/>
                  </a:cubicBezTo>
                  <a:cubicBezTo>
                    <a:pt x="3530" y="1426"/>
                    <a:pt x="3530" y="1426"/>
                    <a:pt x="3531" y="1425"/>
                  </a:cubicBezTo>
                  <a:cubicBezTo>
                    <a:pt x="3531" y="1284"/>
                    <a:pt x="3531" y="1284"/>
                    <a:pt x="3531" y="1284"/>
                  </a:cubicBezTo>
                  <a:cubicBezTo>
                    <a:pt x="3526" y="1283"/>
                    <a:pt x="3521" y="1285"/>
                    <a:pt x="3517" y="1289"/>
                  </a:cubicBezTo>
                  <a:close/>
                  <a:moveTo>
                    <a:pt x="3530" y="780"/>
                  </a:moveTo>
                  <a:cubicBezTo>
                    <a:pt x="3530" y="781"/>
                    <a:pt x="3530" y="781"/>
                    <a:pt x="3531" y="781"/>
                  </a:cubicBezTo>
                  <a:cubicBezTo>
                    <a:pt x="3531" y="765"/>
                    <a:pt x="3531" y="765"/>
                    <a:pt x="3531" y="765"/>
                  </a:cubicBezTo>
                  <a:cubicBezTo>
                    <a:pt x="3529" y="772"/>
                    <a:pt x="3528" y="778"/>
                    <a:pt x="3530" y="780"/>
                  </a:cubicBezTo>
                  <a:close/>
                  <a:moveTo>
                    <a:pt x="2353" y="1751"/>
                  </a:moveTo>
                  <a:cubicBezTo>
                    <a:pt x="2348" y="1736"/>
                    <a:pt x="2343" y="1713"/>
                    <a:pt x="2329" y="1708"/>
                  </a:cubicBezTo>
                  <a:cubicBezTo>
                    <a:pt x="2325" y="1706"/>
                    <a:pt x="2320" y="1707"/>
                    <a:pt x="2317" y="1712"/>
                  </a:cubicBezTo>
                  <a:cubicBezTo>
                    <a:pt x="2313" y="1717"/>
                    <a:pt x="2313" y="1726"/>
                    <a:pt x="2315" y="1733"/>
                  </a:cubicBezTo>
                  <a:cubicBezTo>
                    <a:pt x="2321" y="1754"/>
                    <a:pt x="2329" y="1774"/>
                    <a:pt x="2339" y="1793"/>
                  </a:cubicBezTo>
                  <a:cubicBezTo>
                    <a:pt x="2344" y="1802"/>
                    <a:pt x="2349" y="1811"/>
                    <a:pt x="2355" y="1819"/>
                  </a:cubicBezTo>
                  <a:cubicBezTo>
                    <a:pt x="2358" y="1823"/>
                    <a:pt x="2372" y="1848"/>
                    <a:pt x="2372" y="1838"/>
                  </a:cubicBezTo>
                  <a:cubicBezTo>
                    <a:pt x="2372" y="1826"/>
                    <a:pt x="2369" y="1813"/>
                    <a:pt x="2366" y="1802"/>
                  </a:cubicBezTo>
                  <a:cubicBezTo>
                    <a:pt x="2363" y="1784"/>
                    <a:pt x="2358" y="1767"/>
                    <a:pt x="2353" y="1751"/>
                  </a:cubicBezTo>
                  <a:close/>
                  <a:moveTo>
                    <a:pt x="142" y="382"/>
                  </a:moveTo>
                  <a:cubicBezTo>
                    <a:pt x="142" y="382"/>
                    <a:pt x="141" y="382"/>
                    <a:pt x="141" y="381"/>
                  </a:cubicBezTo>
                  <a:cubicBezTo>
                    <a:pt x="139" y="380"/>
                    <a:pt x="136" y="380"/>
                    <a:pt x="133" y="381"/>
                  </a:cubicBezTo>
                  <a:cubicBezTo>
                    <a:pt x="120" y="387"/>
                    <a:pt x="109" y="401"/>
                    <a:pt x="100" y="415"/>
                  </a:cubicBezTo>
                  <a:cubicBezTo>
                    <a:pt x="89" y="432"/>
                    <a:pt x="73" y="468"/>
                    <a:pt x="76" y="474"/>
                  </a:cubicBezTo>
                  <a:cubicBezTo>
                    <a:pt x="79" y="480"/>
                    <a:pt x="117" y="455"/>
                    <a:pt x="132" y="435"/>
                  </a:cubicBezTo>
                  <a:cubicBezTo>
                    <a:pt x="140" y="424"/>
                    <a:pt x="155" y="402"/>
                    <a:pt x="146" y="386"/>
                  </a:cubicBezTo>
                  <a:cubicBezTo>
                    <a:pt x="145" y="385"/>
                    <a:pt x="144" y="383"/>
                    <a:pt x="142" y="382"/>
                  </a:cubicBezTo>
                  <a:close/>
                  <a:moveTo>
                    <a:pt x="1169" y="2146"/>
                  </a:moveTo>
                  <a:cubicBezTo>
                    <a:pt x="1164" y="2144"/>
                    <a:pt x="1158" y="2145"/>
                    <a:pt x="1155" y="2151"/>
                  </a:cubicBezTo>
                  <a:cubicBezTo>
                    <a:pt x="1154" y="2153"/>
                    <a:pt x="1153" y="2156"/>
                    <a:pt x="1153" y="2158"/>
                  </a:cubicBezTo>
                  <a:cubicBezTo>
                    <a:pt x="1183" y="2158"/>
                    <a:pt x="1183" y="2158"/>
                    <a:pt x="1183" y="2158"/>
                  </a:cubicBezTo>
                  <a:cubicBezTo>
                    <a:pt x="1182" y="2158"/>
                    <a:pt x="1182" y="2157"/>
                    <a:pt x="1181" y="2157"/>
                  </a:cubicBezTo>
                  <a:cubicBezTo>
                    <a:pt x="1178" y="2152"/>
                    <a:pt x="1174" y="2147"/>
                    <a:pt x="1169" y="2146"/>
                  </a:cubicBezTo>
                  <a:close/>
                  <a:moveTo>
                    <a:pt x="1206" y="1535"/>
                  </a:moveTo>
                  <a:cubicBezTo>
                    <a:pt x="1208" y="1536"/>
                    <a:pt x="1210" y="1538"/>
                    <a:pt x="1212" y="1539"/>
                  </a:cubicBezTo>
                  <a:cubicBezTo>
                    <a:pt x="1213" y="1539"/>
                    <a:pt x="1214" y="1539"/>
                    <a:pt x="1215" y="1539"/>
                  </a:cubicBezTo>
                  <a:cubicBezTo>
                    <a:pt x="1216" y="1539"/>
                    <a:pt x="1217" y="1538"/>
                    <a:pt x="1218" y="1537"/>
                  </a:cubicBezTo>
                  <a:cubicBezTo>
                    <a:pt x="1222" y="1532"/>
                    <a:pt x="1216" y="1518"/>
                    <a:pt x="1215" y="1514"/>
                  </a:cubicBezTo>
                  <a:cubicBezTo>
                    <a:pt x="1211" y="1505"/>
                    <a:pt x="1207" y="1497"/>
                    <a:pt x="1203" y="1490"/>
                  </a:cubicBezTo>
                  <a:cubicBezTo>
                    <a:pt x="1197" y="1476"/>
                    <a:pt x="1190" y="1463"/>
                    <a:pt x="1181" y="1451"/>
                  </a:cubicBezTo>
                  <a:cubicBezTo>
                    <a:pt x="1178" y="1446"/>
                    <a:pt x="1174" y="1442"/>
                    <a:pt x="1169" y="1440"/>
                  </a:cubicBezTo>
                  <a:cubicBezTo>
                    <a:pt x="1164" y="1438"/>
                    <a:pt x="1158" y="1440"/>
                    <a:pt x="1155" y="1445"/>
                  </a:cubicBezTo>
                  <a:cubicBezTo>
                    <a:pt x="1153" y="1448"/>
                    <a:pt x="1152" y="1453"/>
                    <a:pt x="1153" y="1457"/>
                  </a:cubicBezTo>
                  <a:cubicBezTo>
                    <a:pt x="1153" y="1461"/>
                    <a:pt x="1154" y="1465"/>
                    <a:pt x="1155" y="1469"/>
                  </a:cubicBezTo>
                  <a:cubicBezTo>
                    <a:pt x="1166" y="1498"/>
                    <a:pt x="1186" y="1518"/>
                    <a:pt x="1206" y="1535"/>
                  </a:cubicBezTo>
                  <a:close/>
                  <a:moveTo>
                    <a:pt x="2355" y="1840"/>
                  </a:moveTo>
                  <a:cubicBezTo>
                    <a:pt x="2349" y="1827"/>
                    <a:pt x="2342" y="1814"/>
                    <a:pt x="2333" y="1802"/>
                  </a:cubicBezTo>
                  <a:cubicBezTo>
                    <a:pt x="2330" y="1797"/>
                    <a:pt x="2326" y="1793"/>
                    <a:pt x="2321" y="1791"/>
                  </a:cubicBezTo>
                  <a:cubicBezTo>
                    <a:pt x="2316" y="1789"/>
                    <a:pt x="2310" y="1791"/>
                    <a:pt x="2307" y="1796"/>
                  </a:cubicBezTo>
                  <a:cubicBezTo>
                    <a:pt x="2305" y="1799"/>
                    <a:pt x="2304" y="1804"/>
                    <a:pt x="2305" y="1808"/>
                  </a:cubicBezTo>
                  <a:cubicBezTo>
                    <a:pt x="2305" y="1812"/>
                    <a:pt x="2306" y="1816"/>
                    <a:pt x="2307" y="1820"/>
                  </a:cubicBezTo>
                  <a:cubicBezTo>
                    <a:pt x="2318" y="1849"/>
                    <a:pt x="2338" y="1869"/>
                    <a:pt x="2358" y="1886"/>
                  </a:cubicBezTo>
                  <a:cubicBezTo>
                    <a:pt x="2360" y="1887"/>
                    <a:pt x="2362" y="1889"/>
                    <a:pt x="2364" y="1889"/>
                  </a:cubicBezTo>
                  <a:cubicBezTo>
                    <a:pt x="2365" y="1890"/>
                    <a:pt x="2366" y="1890"/>
                    <a:pt x="2366" y="1890"/>
                  </a:cubicBezTo>
                  <a:cubicBezTo>
                    <a:pt x="2368" y="1889"/>
                    <a:pt x="2369" y="1889"/>
                    <a:pt x="2370" y="1888"/>
                  </a:cubicBezTo>
                  <a:cubicBezTo>
                    <a:pt x="2374" y="1883"/>
                    <a:pt x="2368" y="1869"/>
                    <a:pt x="2367" y="1865"/>
                  </a:cubicBezTo>
                  <a:cubicBezTo>
                    <a:pt x="2363" y="1856"/>
                    <a:pt x="2359" y="1848"/>
                    <a:pt x="2355" y="1840"/>
                  </a:cubicBezTo>
                  <a:close/>
                  <a:moveTo>
                    <a:pt x="92" y="1818"/>
                  </a:moveTo>
                  <a:cubicBezTo>
                    <a:pt x="98" y="1810"/>
                    <a:pt x="104" y="1802"/>
                    <a:pt x="109" y="1794"/>
                  </a:cubicBezTo>
                  <a:cubicBezTo>
                    <a:pt x="116" y="1782"/>
                    <a:pt x="122" y="1770"/>
                    <a:pt x="128" y="1758"/>
                  </a:cubicBezTo>
                  <a:cubicBezTo>
                    <a:pt x="133" y="1745"/>
                    <a:pt x="139" y="1733"/>
                    <a:pt x="137" y="1718"/>
                  </a:cubicBezTo>
                  <a:cubicBezTo>
                    <a:pt x="137" y="1715"/>
                    <a:pt x="136" y="1712"/>
                    <a:pt x="135" y="1710"/>
                  </a:cubicBezTo>
                  <a:cubicBezTo>
                    <a:pt x="132" y="1707"/>
                    <a:pt x="129" y="1707"/>
                    <a:pt x="126" y="1708"/>
                  </a:cubicBezTo>
                  <a:cubicBezTo>
                    <a:pt x="119" y="1710"/>
                    <a:pt x="115" y="1716"/>
                    <a:pt x="111" y="1722"/>
                  </a:cubicBezTo>
                  <a:cubicBezTo>
                    <a:pt x="106" y="1730"/>
                    <a:pt x="101" y="1738"/>
                    <a:pt x="98" y="1746"/>
                  </a:cubicBezTo>
                  <a:cubicBezTo>
                    <a:pt x="92" y="1761"/>
                    <a:pt x="88" y="1776"/>
                    <a:pt x="83" y="1792"/>
                  </a:cubicBezTo>
                  <a:cubicBezTo>
                    <a:pt x="79" y="1806"/>
                    <a:pt x="70" y="1833"/>
                    <a:pt x="74" y="1837"/>
                  </a:cubicBezTo>
                  <a:cubicBezTo>
                    <a:pt x="77" y="1841"/>
                    <a:pt x="87" y="1826"/>
                    <a:pt x="92" y="1818"/>
                  </a:cubicBezTo>
                  <a:close/>
                  <a:moveTo>
                    <a:pt x="49" y="1751"/>
                  </a:moveTo>
                  <a:cubicBezTo>
                    <a:pt x="45" y="1736"/>
                    <a:pt x="39" y="1713"/>
                    <a:pt x="26" y="1708"/>
                  </a:cubicBezTo>
                  <a:cubicBezTo>
                    <a:pt x="21" y="1706"/>
                    <a:pt x="16" y="1707"/>
                    <a:pt x="13" y="1712"/>
                  </a:cubicBezTo>
                  <a:cubicBezTo>
                    <a:pt x="9" y="1717"/>
                    <a:pt x="9" y="1726"/>
                    <a:pt x="11" y="1733"/>
                  </a:cubicBezTo>
                  <a:cubicBezTo>
                    <a:pt x="17" y="1754"/>
                    <a:pt x="25" y="1774"/>
                    <a:pt x="35" y="1793"/>
                  </a:cubicBezTo>
                  <a:cubicBezTo>
                    <a:pt x="40" y="1802"/>
                    <a:pt x="46" y="1811"/>
                    <a:pt x="51" y="1819"/>
                  </a:cubicBezTo>
                  <a:cubicBezTo>
                    <a:pt x="54" y="1823"/>
                    <a:pt x="68" y="1848"/>
                    <a:pt x="68" y="1838"/>
                  </a:cubicBezTo>
                  <a:cubicBezTo>
                    <a:pt x="68" y="1826"/>
                    <a:pt x="65" y="1813"/>
                    <a:pt x="62" y="1802"/>
                  </a:cubicBezTo>
                  <a:cubicBezTo>
                    <a:pt x="59" y="1784"/>
                    <a:pt x="54" y="1767"/>
                    <a:pt x="49" y="1751"/>
                  </a:cubicBezTo>
                  <a:close/>
                  <a:moveTo>
                    <a:pt x="74" y="1778"/>
                  </a:moveTo>
                  <a:cubicBezTo>
                    <a:pt x="76" y="1773"/>
                    <a:pt x="77" y="1767"/>
                    <a:pt x="78" y="1762"/>
                  </a:cubicBezTo>
                  <a:cubicBezTo>
                    <a:pt x="80" y="1752"/>
                    <a:pt x="81" y="1742"/>
                    <a:pt x="82" y="1731"/>
                  </a:cubicBezTo>
                  <a:cubicBezTo>
                    <a:pt x="85" y="1715"/>
                    <a:pt x="87" y="1698"/>
                    <a:pt x="87" y="1680"/>
                  </a:cubicBezTo>
                  <a:cubicBezTo>
                    <a:pt x="88" y="1666"/>
                    <a:pt x="89" y="1643"/>
                    <a:pt x="77" y="1636"/>
                  </a:cubicBezTo>
                  <a:cubicBezTo>
                    <a:pt x="72" y="1633"/>
                    <a:pt x="65" y="1635"/>
                    <a:pt x="61" y="1640"/>
                  </a:cubicBezTo>
                  <a:cubicBezTo>
                    <a:pt x="57" y="1645"/>
                    <a:pt x="55" y="1653"/>
                    <a:pt x="54" y="1660"/>
                  </a:cubicBezTo>
                  <a:cubicBezTo>
                    <a:pt x="55" y="1685"/>
                    <a:pt x="58" y="1710"/>
                    <a:pt x="61" y="1735"/>
                  </a:cubicBezTo>
                  <a:cubicBezTo>
                    <a:pt x="63" y="1745"/>
                    <a:pt x="64" y="1755"/>
                    <a:pt x="66" y="1764"/>
                  </a:cubicBezTo>
                  <a:cubicBezTo>
                    <a:pt x="67" y="1767"/>
                    <a:pt x="70" y="1786"/>
                    <a:pt x="74" y="1778"/>
                  </a:cubicBezTo>
                  <a:close/>
                  <a:moveTo>
                    <a:pt x="142" y="1794"/>
                  </a:moveTo>
                  <a:cubicBezTo>
                    <a:pt x="142" y="1794"/>
                    <a:pt x="141" y="1794"/>
                    <a:pt x="141" y="1794"/>
                  </a:cubicBezTo>
                  <a:cubicBezTo>
                    <a:pt x="139" y="1792"/>
                    <a:pt x="136" y="1793"/>
                    <a:pt x="133" y="1794"/>
                  </a:cubicBezTo>
                  <a:cubicBezTo>
                    <a:pt x="120" y="1799"/>
                    <a:pt x="109" y="1813"/>
                    <a:pt x="100" y="1827"/>
                  </a:cubicBezTo>
                  <a:cubicBezTo>
                    <a:pt x="89" y="1844"/>
                    <a:pt x="73" y="1880"/>
                    <a:pt x="76" y="1886"/>
                  </a:cubicBezTo>
                  <a:cubicBezTo>
                    <a:pt x="79" y="1892"/>
                    <a:pt x="117" y="1868"/>
                    <a:pt x="132" y="1847"/>
                  </a:cubicBezTo>
                  <a:cubicBezTo>
                    <a:pt x="140" y="1836"/>
                    <a:pt x="155" y="1814"/>
                    <a:pt x="146" y="1799"/>
                  </a:cubicBezTo>
                  <a:cubicBezTo>
                    <a:pt x="145" y="1797"/>
                    <a:pt x="144" y="1795"/>
                    <a:pt x="142" y="1794"/>
                  </a:cubicBezTo>
                  <a:close/>
                  <a:moveTo>
                    <a:pt x="1294" y="738"/>
                  </a:moveTo>
                  <a:cubicBezTo>
                    <a:pt x="1294" y="738"/>
                    <a:pt x="1293" y="737"/>
                    <a:pt x="1293" y="737"/>
                  </a:cubicBezTo>
                  <a:cubicBezTo>
                    <a:pt x="1291" y="736"/>
                    <a:pt x="1288" y="736"/>
                    <a:pt x="1285" y="737"/>
                  </a:cubicBezTo>
                  <a:cubicBezTo>
                    <a:pt x="1272" y="742"/>
                    <a:pt x="1261" y="757"/>
                    <a:pt x="1252" y="770"/>
                  </a:cubicBezTo>
                  <a:cubicBezTo>
                    <a:pt x="1241" y="787"/>
                    <a:pt x="1225" y="823"/>
                    <a:pt x="1228" y="830"/>
                  </a:cubicBezTo>
                  <a:cubicBezTo>
                    <a:pt x="1231" y="836"/>
                    <a:pt x="1269" y="811"/>
                    <a:pt x="1284" y="791"/>
                  </a:cubicBezTo>
                  <a:cubicBezTo>
                    <a:pt x="1292" y="780"/>
                    <a:pt x="1307" y="758"/>
                    <a:pt x="1298" y="742"/>
                  </a:cubicBezTo>
                  <a:cubicBezTo>
                    <a:pt x="1297" y="740"/>
                    <a:pt x="1296" y="739"/>
                    <a:pt x="1294" y="738"/>
                  </a:cubicBezTo>
                  <a:close/>
                  <a:moveTo>
                    <a:pt x="1294" y="32"/>
                  </a:moveTo>
                  <a:cubicBezTo>
                    <a:pt x="1294" y="32"/>
                    <a:pt x="1293" y="32"/>
                    <a:pt x="1293" y="32"/>
                  </a:cubicBezTo>
                  <a:cubicBezTo>
                    <a:pt x="1291" y="30"/>
                    <a:pt x="1288" y="31"/>
                    <a:pt x="1285" y="32"/>
                  </a:cubicBezTo>
                  <a:cubicBezTo>
                    <a:pt x="1272" y="37"/>
                    <a:pt x="1261" y="51"/>
                    <a:pt x="1252" y="65"/>
                  </a:cubicBezTo>
                  <a:cubicBezTo>
                    <a:pt x="1241" y="82"/>
                    <a:pt x="1225" y="118"/>
                    <a:pt x="1228" y="124"/>
                  </a:cubicBezTo>
                  <a:cubicBezTo>
                    <a:pt x="1231" y="130"/>
                    <a:pt x="1269" y="105"/>
                    <a:pt x="1284" y="85"/>
                  </a:cubicBezTo>
                  <a:cubicBezTo>
                    <a:pt x="1292" y="74"/>
                    <a:pt x="1307" y="52"/>
                    <a:pt x="1298" y="36"/>
                  </a:cubicBezTo>
                  <a:cubicBezTo>
                    <a:pt x="1297" y="35"/>
                    <a:pt x="1296" y="33"/>
                    <a:pt x="1294" y="32"/>
                  </a:cubicBezTo>
                  <a:close/>
                  <a:moveTo>
                    <a:pt x="1294" y="1443"/>
                  </a:moveTo>
                  <a:cubicBezTo>
                    <a:pt x="1294" y="1443"/>
                    <a:pt x="1293" y="1443"/>
                    <a:pt x="1293" y="1443"/>
                  </a:cubicBezTo>
                  <a:cubicBezTo>
                    <a:pt x="1291" y="1441"/>
                    <a:pt x="1288" y="1442"/>
                    <a:pt x="1285" y="1443"/>
                  </a:cubicBezTo>
                  <a:cubicBezTo>
                    <a:pt x="1272" y="1448"/>
                    <a:pt x="1261" y="1463"/>
                    <a:pt x="1252" y="1476"/>
                  </a:cubicBezTo>
                  <a:cubicBezTo>
                    <a:pt x="1241" y="1493"/>
                    <a:pt x="1225" y="1529"/>
                    <a:pt x="1228" y="1535"/>
                  </a:cubicBezTo>
                  <a:cubicBezTo>
                    <a:pt x="1231" y="1542"/>
                    <a:pt x="1269" y="1517"/>
                    <a:pt x="1284" y="1496"/>
                  </a:cubicBezTo>
                  <a:cubicBezTo>
                    <a:pt x="1292" y="1485"/>
                    <a:pt x="1307" y="1463"/>
                    <a:pt x="1298" y="1448"/>
                  </a:cubicBezTo>
                  <a:cubicBezTo>
                    <a:pt x="1297" y="1446"/>
                    <a:pt x="1296" y="1444"/>
                    <a:pt x="1294" y="1443"/>
                  </a:cubicBezTo>
                  <a:close/>
                  <a:moveTo>
                    <a:pt x="1294" y="2149"/>
                  </a:moveTo>
                  <a:cubicBezTo>
                    <a:pt x="1294" y="2149"/>
                    <a:pt x="1293" y="2148"/>
                    <a:pt x="1293" y="2148"/>
                  </a:cubicBezTo>
                  <a:cubicBezTo>
                    <a:pt x="1291" y="2147"/>
                    <a:pt x="1288" y="2147"/>
                    <a:pt x="1285" y="2148"/>
                  </a:cubicBezTo>
                  <a:cubicBezTo>
                    <a:pt x="1280" y="2150"/>
                    <a:pt x="1275" y="2154"/>
                    <a:pt x="1270" y="2158"/>
                  </a:cubicBezTo>
                  <a:cubicBezTo>
                    <a:pt x="1300" y="2158"/>
                    <a:pt x="1300" y="2158"/>
                    <a:pt x="1300" y="2158"/>
                  </a:cubicBezTo>
                  <a:cubicBezTo>
                    <a:pt x="1299" y="2157"/>
                    <a:pt x="1299" y="2155"/>
                    <a:pt x="1298" y="2153"/>
                  </a:cubicBezTo>
                  <a:cubicBezTo>
                    <a:pt x="1297" y="2151"/>
                    <a:pt x="1296" y="2150"/>
                    <a:pt x="1294" y="2149"/>
                  </a:cubicBezTo>
                  <a:close/>
                  <a:moveTo>
                    <a:pt x="1239" y="2035"/>
                  </a:moveTo>
                  <a:cubicBezTo>
                    <a:pt x="1240" y="2021"/>
                    <a:pt x="1241" y="1998"/>
                    <a:pt x="1229" y="1991"/>
                  </a:cubicBezTo>
                  <a:cubicBezTo>
                    <a:pt x="1224" y="1988"/>
                    <a:pt x="1217" y="1990"/>
                    <a:pt x="1213" y="1995"/>
                  </a:cubicBezTo>
                  <a:cubicBezTo>
                    <a:pt x="1209" y="2000"/>
                    <a:pt x="1207" y="2007"/>
                    <a:pt x="1206" y="2015"/>
                  </a:cubicBezTo>
                  <a:cubicBezTo>
                    <a:pt x="1207" y="2040"/>
                    <a:pt x="1210" y="2065"/>
                    <a:pt x="1213" y="2089"/>
                  </a:cubicBezTo>
                  <a:cubicBezTo>
                    <a:pt x="1215" y="2099"/>
                    <a:pt x="1216" y="2109"/>
                    <a:pt x="1218" y="2119"/>
                  </a:cubicBezTo>
                  <a:cubicBezTo>
                    <a:pt x="1219" y="2122"/>
                    <a:pt x="1222" y="2140"/>
                    <a:pt x="1226" y="2132"/>
                  </a:cubicBezTo>
                  <a:cubicBezTo>
                    <a:pt x="1228" y="2128"/>
                    <a:pt x="1229" y="2122"/>
                    <a:pt x="1230" y="2117"/>
                  </a:cubicBezTo>
                  <a:cubicBezTo>
                    <a:pt x="1232" y="2106"/>
                    <a:pt x="1233" y="2096"/>
                    <a:pt x="1234" y="2086"/>
                  </a:cubicBezTo>
                  <a:cubicBezTo>
                    <a:pt x="1237" y="2069"/>
                    <a:pt x="1238" y="2052"/>
                    <a:pt x="1239" y="2035"/>
                  </a:cubicBezTo>
                  <a:close/>
                  <a:moveTo>
                    <a:pt x="1289" y="2073"/>
                  </a:moveTo>
                  <a:cubicBezTo>
                    <a:pt x="1289" y="2070"/>
                    <a:pt x="1288" y="2067"/>
                    <a:pt x="1287" y="2064"/>
                  </a:cubicBezTo>
                  <a:cubicBezTo>
                    <a:pt x="1284" y="2062"/>
                    <a:pt x="1281" y="2061"/>
                    <a:pt x="1278" y="2062"/>
                  </a:cubicBezTo>
                  <a:cubicBezTo>
                    <a:pt x="1271" y="2064"/>
                    <a:pt x="1267" y="2070"/>
                    <a:pt x="1263" y="2077"/>
                  </a:cubicBezTo>
                  <a:cubicBezTo>
                    <a:pt x="1258" y="2085"/>
                    <a:pt x="1253" y="2092"/>
                    <a:pt x="1250" y="2101"/>
                  </a:cubicBezTo>
                  <a:cubicBezTo>
                    <a:pt x="1244" y="2116"/>
                    <a:pt x="1240" y="2131"/>
                    <a:pt x="1235" y="2146"/>
                  </a:cubicBezTo>
                  <a:cubicBezTo>
                    <a:pt x="1234" y="2150"/>
                    <a:pt x="1233" y="2154"/>
                    <a:pt x="1231" y="2158"/>
                  </a:cubicBezTo>
                  <a:cubicBezTo>
                    <a:pt x="1254" y="2158"/>
                    <a:pt x="1254" y="2158"/>
                    <a:pt x="1254" y="2158"/>
                  </a:cubicBezTo>
                  <a:cubicBezTo>
                    <a:pt x="1257" y="2155"/>
                    <a:pt x="1259" y="2152"/>
                    <a:pt x="1261" y="2149"/>
                  </a:cubicBezTo>
                  <a:cubicBezTo>
                    <a:pt x="1268" y="2137"/>
                    <a:pt x="1274" y="2125"/>
                    <a:pt x="1280" y="2112"/>
                  </a:cubicBezTo>
                  <a:cubicBezTo>
                    <a:pt x="1285" y="2100"/>
                    <a:pt x="1291" y="2088"/>
                    <a:pt x="1289" y="2073"/>
                  </a:cubicBezTo>
                  <a:close/>
                  <a:moveTo>
                    <a:pt x="1201" y="2105"/>
                  </a:moveTo>
                  <a:cubicBezTo>
                    <a:pt x="1197" y="2091"/>
                    <a:pt x="1191" y="2067"/>
                    <a:pt x="1177" y="2063"/>
                  </a:cubicBezTo>
                  <a:cubicBezTo>
                    <a:pt x="1173" y="2061"/>
                    <a:pt x="1168" y="2062"/>
                    <a:pt x="1165" y="2067"/>
                  </a:cubicBezTo>
                  <a:cubicBezTo>
                    <a:pt x="1161" y="2072"/>
                    <a:pt x="1161" y="2080"/>
                    <a:pt x="1163" y="2087"/>
                  </a:cubicBezTo>
                  <a:cubicBezTo>
                    <a:pt x="1169" y="2108"/>
                    <a:pt x="1177" y="2129"/>
                    <a:pt x="1187" y="2147"/>
                  </a:cubicBezTo>
                  <a:cubicBezTo>
                    <a:pt x="1189" y="2151"/>
                    <a:pt x="1191" y="2155"/>
                    <a:pt x="1194" y="2158"/>
                  </a:cubicBezTo>
                  <a:cubicBezTo>
                    <a:pt x="1215" y="2158"/>
                    <a:pt x="1215" y="2158"/>
                    <a:pt x="1215" y="2158"/>
                  </a:cubicBezTo>
                  <a:cubicBezTo>
                    <a:pt x="1215" y="2158"/>
                    <a:pt x="1214" y="2157"/>
                    <a:pt x="1214" y="2156"/>
                  </a:cubicBezTo>
                  <a:cubicBezTo>
                    <a:pt x="1211" y="2139"/>
                    <a:pt x="1206" y="2122"/>
                    <a:pt x="1201" y="2105"/>
                  </a:cubicBezTo>
                  <a:close/>
                </a:path>
              </a:pathLst>
            </a:custGeom>
            <a:solidFill>
              <a:schemeClr val="accent3">
                <a:alpha val="60000"/>
              </a:schemeClr>
            </a:solidFill>
            <a:ln>
              <a:noFill/>
            </a:ln>
          </p:spPr>
        </p:sp>
        <p:sp>
          <p:nvSpPr>
            <p:cNvPr id="36" name="Freeform 13">
              <a:extLst>
                <a:ext uri="{FF2B5EF4-FFF2-40B4-BE49-F238E27FC236}">
                  <a16:creationId xmlns:a16="http://schemas.microsoft.com/office/drawing/2014/main" id="{FC404400-8028-45AA-BD28-C6B8CF5160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35956" y="3379"/>
              <a:ext cx="7809487" cy="6854622"/>
            </a:xfrm>
            <a:custGeom>
              <a:avLst/>
              <a:gdLst/>
              <a:ahLst/>
              <a:cxnLst/>
              <a:rect l="0" t="0" r="r" b="b"/>
              <a:pathLst>
                <a:path w="2459" h="2158">
                  <a:moveTo>
                    <a:pt x="1155" y="408"/>
                  </a:moveTo>
                  <a:cubicBezTo>
                    <a:pt x="1166" y="437"/>
                    <a:pt x="1186" y="457"/>
                    <a:pt x="1206" y="474"/>
                  </a:cubicBezTo>
                  <a:cubicBezTo>
                    <a:pt x="1208" y="475"/>
                    <a:pt x="1210" y="477"/>
                    <a:pt x="1212" y="477"/>
                  </a:cubicBezTo>
                  <a:cubicBezTo>
                    <a:pt x="1213" y="478"/>
                    <a:pt x="1214" y="478"/>
                    <a:pt x="1215" y="477"/>
                  </a:cubicBezTo>
                  <a:cubicBezTo>
                    <a:pt x="1216" y="477"/>
                    <a:pt x="1217" y="477"/>
                    <a:pt x="1218" y="475"/>
                  </a:cubicBezTo>
                  <a:cubicBezTo>
                    <a:pt x="1222" y="470"/>
                    <a:pt x="1216" y="457"/>
                    <a:pt x="1215" y="452"/>
                  </a:cubicBezTo>
                  <a:cubicBezTo>
                    <a:pt x="1211" y="444"/>
                    <a:pt x="1207" y="436"/>
                    <a:pt x="1203" y="428"/>
                  </a:cubicBezTo>
                  <a:cubicBezTo>
                    <a:pt x="1197" y="415"/>
                    <a:pt x="1190" y="402"/>
                    <a:pt x="1181" y="390"/>
                  </a:cubicBezTo>
                  <a:cubicBezTo>
                    <a:pt x="1178" y="385"/>
                    <a:pt x="1174" y="380"/>
                    <a:pt x="1169" y="379"/>
                  </a:cubicBezTo>
                  <a:cubicBezTo>
                    <a:pt x="1164" y="377"/>
                    <a:pt x="1158" y="379"/>
                    <a:pt x="1155" y="384"/>
                  </a:cubicBezTo>
                  <a:cubicBezTo>
                    <a:pt x="1153" y="387"/>
                    <a:pt x="1152" y="392"/>
                    <a:pt x="1153" y="396"/>
                  </a:cubicBezTo>
                  <a:cubicBezTo>
                    <a:pt x="1153" y="400"/>
                    <a:pt x="1154" y="404"/>
                    <a:pt x="1155" y="408"/>
                  </a:cubicBezTo>
                  <a:close/>
                  <a:moveTo>
                    <a:pt x="1187" y="380"/>
                  </a:moveTo>
                  <a:cubicBezTo>
                    <a:pt x="1192" y="390"/>
                    <a:pt x="1197" y="399"/>
                    <a:pt x="1203" y="407"/>
                  </a:cubicBezTo>
                  <a:cubicBezTo>
                    <a:pt x="1206" y="411"/>
                    <a:pt x="1220" y="435"/>
                    <a:pt x="1220" y="425"/>
                  </a:cubicBezTo>
                  <a:cubicBezTo>
                    <a:pt x="1220" y="414"/>
                    <a:pt x="1217" y="401"/>
                    <a:pt x="1214" y="390"/>
                  </a:cubicBezTo>
                  <a:cubicBezTo>
                    <a:pt x="1211" y="372"/>
                    <a:pt x="1206" y="355"/>
                    <a:pt x="1201" y="338"/>
                  </a:cubicBezTo>
                  <a:cubicBezTo>
                    <a:pt x="1197" y="324"/>
                    <a:pt x="1191" y="300"/>
                    <a:pt x="1177" y="296"/>
                  </a:cubicBezTo>
                  <a:cubicBezTo>
                    <a:pt x="1173" y="294"/>
                    <a:pt x="1168" y="295"/>
                    <a:pt x="1165" y="300"/>
                  </a:cubicBezTo>
                  <a:cubicBezTo>
                    <a:pt x="1161" y="305"/>
                    <a:pt x="1161" y="314"/>
                    <a:pt x="1163" y="320"/>
                  </a:cubicBezTo>
                  <a:cubicBezTo>
                    <a:pt x="1169" y="342"/>
                    <a:pt x="1177" y="362"/>
                    <a:pt x="1187" y="380"/>
                  </a:cubicBezTo>
                  <a:close/>
                  <a:moveTo>
                    <a:pt x="1155" y="1116"/>
                  </a:moveTo>
                  <a:cubicBezTo>
                    <a:pt x="1166" y="1145"/>
                    <a:pt x="1186" y="1165"/>
                    <a:pt x="1206" y="1182"/>
                  </a:cubicBezTo>
                  <a:cubicBezTo>
                    <a:pt x="1208" y="1184"/>
                    <a:pt x="1210" y="1185"/>
                    <a:pt x="1212" y="1186"/>
                  </a:cubicBezTo>
                  <a:cubicBezTo>
                    <a:pt x="1213" y="1186"/>
                    <a:pt x="1214" y="1186"/>
                    <a:pt x="1215" y="1186"/>
                  </a:cubicBezTo>
                  <a:cubicBezTo>
                    <a:pt x="1216" y="1186"/>
                    <a:pt x="1217" y="1185"/>
                    <a:pt x="1218" y="1184"/>
                  </a:cubicBezTo>
                  <a:cubicBezTo>
                    <a:pt x="1222" y="1179"/>
                    <a:pt x="1216" y="1166"/>
                    <a:pt x="1215" y="1161"/>
                  </a:cubicBezTo>
                  <a:cubicBezTo>
                    <a:pt x="1211" y="1152"/>
                    <a:pt x="1207" y="1145"/>
                    <a:pt x="1203" y="1137"/>
                  </a:cubicBezTo>
                  <a:cubicBezTo>
                    <a:pt x="1197" y="1123"/>
                    <a:pt x="1190" y="1110"/>
                    <a:pt x="1181" y="1098"/>
                  </a:cubicBezTo>
                  <a:cubicBezTo>
                    <a:pt x="1178" y="1093"/>
                    <a:pt x="1174" y="1089"/>
                    <a:pt x="1169" y="1087"/>
                  </a:cubicBezTo>
                  <a:cubicBezTo>
                    <a:pt x="1164" y="1085"/>
                    <a:pt x="1158" y="1087"/>
                    <a:pt x="1155" y="1092"/>
                  </a:cubicBezTo>
                  <a:cubicBezTo>
                    <a:pt x="1153" y="1096"/>
                    <a:pt x="1152" y="1100"/>
                    <a:pt x="1153" y="1104"/>
                  </a:cubicBezTo>
                  <a:cubicBezTo>
                    <a:pt x="1153" y="1108"/>
                    <a:pt x="1154" y="1112"/>
                    <a:pt x="1155" y="1116"/>
                  </a:cubicBezTo>
                  <a:close/>
                  <a:moveTo>
                    <a:pt x="1218" y="352"/>
                  </a:moveTo>
                  <a:cubicBezTo>
                    <a:pt x="1219" y="355"/>
                    <a:pt x="1222" y="374"/>
                    <a:pt x="1226" y="366"/>
                  </a:cubicBezTo>
                  <a:cubicBezTo>
                    <a:pt x="1228" y="361"/>
                    <a:pt x="1229" y="355"/>
                    <a:pt x="1230" y="350"/>
                  </a:cubicBezTo>
                  <a:cubicBezTo>
                    <a:pt x="1232" y="340"/>
                    <a:pt x="1233" y="329"/>
                    <a:pt x="1234" y="319"/>
                  </a:cubicBezTo>
                  <a:cubicBezTo>
                    <a:pt x="1237" y="302"/>
                    <a:pt x="1238" y="285"/>
                    <a:pt x="1239" y="268"/>
                  </a:cubicBezTo>
                  <a:cubicBezTo>
                    <a:pt x="1240" y="254"/>
                    <a:pt x="1241" y="231"/>
                    <a:pt x="1229" y="224"/>
                  </a:cubicBezTo>
                  <a:cubicBezTo>
                    <a:pt x="1224" y="221"/>
                    <a:pt x="1217" y="223"/>
                    <a:pt x="1213" y="228"/>
                  </a:cubicBezTo>
                  <a:cubicBezTo>
                    <a:pt x="1209" y="233"/>
                    <a:pt x="1207" y="240"/>
                    <a:pt x="1206" y="248"/>
                  </a:cubicBezTo>
                  <a:cubicBezTo>
                    <a:pt x="1207" y="273"/>
                    <a:pt x="1210" y="298"/>
                    <a:pt x="1213" y="323"/>
                  </a:cubicBezTo>
                  <a:cubicBezTo>
                    <a:pt x="1215" y="333"/>
                    <a:pt x="1216" y="342"/>
                    <a:pt x="1218" y="352"/>
                  </a:cubicBezTo>
                  <a:close/>
                  <a:moveTo>
                    <a:pt x="74" y="75"/>
                  </a:moveTo>
                  <a:cubicBezTo>
                    <a:pt x="77" y="79"/>
                    <a:pt x="87" y="63"/>
                    <a:pt x="92" y="56"/>
                  </a:cubicBezTo>
                  <a:cubicBezTo>
                    <a:pt x="98" y="48"/>
                    <a:pt x="104" y="40"/>
                    <a:pt x="109" y="32"/>
                  </a:cubicBezTo>
                  <a:cubicBezTo>
                    <a:pt x="115" y="22"/>
                    <a:pt x="121" y="11"/>
                    <a:pt x="126" y="0"/>
                  </a:cubicBezTo>
                  <a:cubicBezTo>
                    <a:pt x="92" y="0"/>
                    <a:pt x="92" y="0"/>
                    <a:pt x="92" y="0"/>
                  </a:cubicBezTo>
                  <a:cubicBezTo>
                    <a:pt x="89" y="10"/>
                    <a:pt x="86" y="20"/>
                    <a:pt x="83" y="29"/>
                  </a:cubicBezTo>
                  <a:cubicBezTo>
                    <a:pt x="79" y="44"/>
                    <a:pt x="70" y="71"/>
                    <a:pt x="74" y="75"/>
                  </a:cubicBezTo>
                  <a:close/>
                  <a:moveTo>
                    <a:pt x="1226" y="1133"/>
                  </a:moveTo>
                  <a:cubicBezTo>
                    <a:pt x="1229" y="1137"/>
                    <a:pt x="1239" y="1122"/>
                    <a:pt x="1244" y="1115"/>
                  </a:cubicBezTo>
                  <a:cubicBezTo>
                    <a:pt x="1250" y="1107"/>
                    <a:pt x="1256" y="1099"/>
                    <a:pt x="1261" y="1090"/>
                  </a:cubicBezTo>
                  <a:cubicBezTo>
                    <a:pt x="1268" y="1079"/>
                    <a:pt x="1274" y="1067"/>
                    <a:pt x="1280" y="1054"/>
                  </a:cubicBezTo>
                  <a:cubicBezTo>
                    <a:pt x="1285" y="1042"/>
                    <a:pt x="1291" y="1029"/>
                    <a:pt x="1289" y="1015"/>
                  </a:cubicBezTo>
                  <a:cubicBezTo>
                    <a:pt x="1289" y="1011"/>
                    <a:pt x="1288" y="1008"/>
                    <a:pt x="1287" y="1006"/>
                  </a:cubicBezTo>
                  <a:cubicBezTo>
                    <a:pt x="1284" y="1003"/>
                    <a:pt x="1281" y="1003"/>
                    <a:pt x="1278" y="1004"/>
                  </a:cubicBezTo>
                  <a:cubicBezTo>
                    <a:pt x="1271" y="1006"/>
                    <a:pt x="1267" y="1012"/>
                    <a:pt x="1263" y="1019"/>
                  </a:cubicBezTo>
                  <a:cubicBezTo>
                    <a:pt x="1258" y="1026"/>
                    <a:pt x="1253" y="1034"/>
                    <a:pt x="1250" y="1043"/>
                  </a:cubicBezTo>
                  <a:cubicBezTo>
                    <a:pt x="1244" y="1058"/>
                    <a:pt x="1240" y="1073"/>
                    <a:pt x="1235" y="1088"/>
                  </a:cubicBezTo>
                  <a:cubicBezTo>
                    <a:pt x="1231" y="1103"/>
                    <a:pt x="1222" y="1129"/>
                    <a:pt x="1226" y="1133"/>
                  </a:cubicBezTo>
                  <a:close/>
                  <a:moveTo>
                    <a:pt x="1201" y="1047"/>
                  </a:moveTo>
                  <a:cubicBezTo>
                    <a:pt x="1197" y="1032"/>
                    <a:pt x="1191" y="1009"/>
                    <a:pt x="1177" y="1004"/>
                  </a:cubicBezTo>
                  <a:cubicBezTo>
                    <a:pt x="1173" y="1003"/>
                    <a:pt x="1168" y="1004"/>
                    <a:pt x="1165" y="1008"/>
                  </a:cubicBezTo>
                  <a:cubicBezTo>
                    <a:pt x="1161" y="1014"/>
                    <a:pt x="1161" y="1022"/>
                    <a:pt x="1163" y="1029"/>
                  </a:cubicBezTo>
                  <a:cubicBezTo>
                    <a:pt x="1169" y="1050"/>
                    <a:pt x="1177" y="1070"/>
                    <a:pt x="1187" y="1089"/>
                  </a:cubicBezTo>
                  <a:cubicBezTo>
                    <a:pt x="1192" y="1098"/>
                    <a:pt x="1197" y="1107"/>
                    <a:pt x="1203" y="1116"/>
                  </a:cubicBezTo>
                  <a:cubicBezTo>
                    <a:pt x="1206" y="1120"/>
                    <a:pt x="1220" y="1144"/>
                    <a:pt x="1220" y="1134"/>
                  </a:cubicBezTo>
                  <a:cubicBezTo>
                    <a:pt x="1220" y="1122"/>
                    <a:pt x="1217" y="1109"/>
                    <a:pt x="1214" y="1098"/>
                  </a:cubicBezTo>
                  <a:cubicBezTo>
                    <a:pt x="1211" y="1081"/>
                    <a:pt x="1206" y="1064"/>
                    <a:pt x="1201" y="1047"/>
                  </a:cubicBezTo>
                  <a:close/>
                  <a:moveTo>
                    <a:pt x="77" y="1285"/>
                  </a:moveTo>
                  <a:cubicBezTo>
                    <a:pt x="72" y="1282"/>
                    <a:pt x="65" y="1284"/>
                    <a:pt x="61" y="1289"/>
                  </a:cubicBezTo>
                  <a:cubicBezTo>
                    <a:pt x="57" y="1294"/>
                    <a:pt x="55" y="1302"/>
                    <a:pt x="54" y="1309"/>
                  </a:cubicBezTo>
                  <a:cubicBezTo>
                    <a:pt x="55" y="1334"/>
                    <a:pt x="58" y="1359"/>
                    <a:pt x="61" y="1384"/>
                  </a:cubicBezTo>
                  <a:cubicBezTo>
                    <a:pt x="63" y="1394"/>
                    <a:pt x="64" y="1404"/>
                    <a:pt x="66" y="1413"/>
                  </a:cubicBezTo>
                  <a:cubicBezTo>
                    <a:pt x="67" y="1416"/>
                    <a:pt x="70" y="1435"/>
                    <a:pt x="74" y="1427"/>
                  </a:cubicBezTo>
                  <a:cubicBezTo>
                    <a:pt x="76" y="1422"/>
                    <a:pt x="77" y="1416"/>
                    <a:pt x="78" y="1411"/>
                  </a:cubicBezTo>
                  <a:cubicBezTo>
                    <a:pt x="80" y="1401"/>
                    <a:pt x="81" y="1391"/>
                    <a:pt x="82" y="1381"/>
                  </a:cubicBezTo>
                  <a:cubicBezTo>
                    <a:pt x="85" y="1364"/>
                    <a:pt x="87" y="1347"/>
                    <a:pt x="87" y="1330"/>
                  </a:cubicBezTo>
                  <a:cubicBezTo>
                    <a:pt x="88" y="1315"/>
                    <a:pt x="89" y="1293"/>
                    <a:pt x="77" y="1285"/>
                  </a:cubicBezTo>
                  <a:close/>
                  <a:moveTo>
                    <a:pt x="49" y="694"/>
                  </a:moveTo>
                  <a:cubicBezTo>
                    <a:pt x="45" y="680"/>
                    <a:pt x="39" y="656"/>
                    <a:pt x="25" y="651"/>
                  </a:cubicBezTo>
                  <a:cubicBezTo>
                    <a:pt x="21" y="650"/>
                    <a:pt x="16" y="651"/>
                    <a:pt x="13" y="655"/>
                  </a:cubicBezTo>
                  <a:cubicBezTo>
                    <a:pt x="9" y="661"/>
                    <a:pt x="9" y="669"/>
                    <a:pt x="11" y="676"/>
                  </a:cubicBezTo>
                  <a:cubicBezTo>
                    <a:pt x="17" y="697"/>
                    <a:pt x="25" y="718"/>
                    <a:pt x="35" y="736"/>
                  </a:cubicBezTo>
                  <a:cubicBezTo>
                    <a:pt x="40" y="745"/>
                    <a:pt x="46" y="754"/>
                    <a:pt x="51" y="763"/>
                  </a:cubicBezTo>
                  <a:cubicBezTo>
                    <a:pt x="54" y="767"/>
                    <a:pt x="68" y="791"/>
                    <a:pt x="68" y="781"/>
                  </a:cubicBezTo>
                  <a:cubicBezTo>
                    <a:pt x="68" y="769"/>
                    <a:pt x="65" y="757"/>
                    <a:pt x="62" y="745"/>
                  </a:cubicBezTo>
                  <a:cubicBezTo>
                    <a:pt x="59" y="728"/>
                    <a:pt x="54" y="711"/>
                    <a:pt x="49" y="694"/>
                  </a:cubicBezTo>
                  <a:close/>
                  <a:moveTo>
                    <a:pt x="77" y="580"/>
                  </a:moveTo>
                  <a:cubicBezTo>
                    <a:pt x="72" y="577"/>
                    <a:pt x="65" y="579"/>
                    <a:pt x="61" y="584"/>
                  </a:cubicBezTo>
                  <a:cubicBezTo>
                    <a:pt x="57" y="589"/>
                    <a:pt x="55" y="596"/>
                    <a:pt x="54" y="603"/>
                  </a:cubicBezTo>
                  <a:cubicBezTo>
                    <a:pt x="55" y="629"/>
                    <a:pt x="58" y="653"/>
                    <a:pt x="61" y="678"/>
                  </a:cubicBezTo>
                  <a:cubicBezTo>
                    <a:pt x="63" y="688"/>
                    <a:pt x="64" y="698"/>
                    <a:pt x="66" y="708"/>
                  </a:cubicBezTo>
                  <a:cubicBezTo>
                    <a:pt x="67" y="711"/>
                    <a:pt x="70" y="729"/>
                    <a:pt x="74" y="721"/>
                  </a:cubicBezTo>
                  <a:cubicBezTo>
                    <a:pt x="76" y="717"/>
                    <a:pt x="77" y="710"/>
                    <a:pt x="78" y="705"/>
                  </a:cubicBezTo>
                  <a:cubicBezTo>
                    <a:pt x="80" y="695"/>
                    <a:pt x="81" y="685"/>
                    <a:pt x="82" y="675"/>
                  </a:cubicBezTo>
                  <a:cubicBezTo>
                    <a:pt x="85" y="658"/>
                    <a:pt x="87" y="641"/>
                    <a:pt x="87" y="624"/>
                  </a:cubicBezTo>
                  <a:cubicBezTo>
                    <a:pt x="88" y="610"/>
                    <a:pt x="89" y="587"/>
                    <a:pt x="77" y="580"/>
                  </a:cubicBezTo>
                  <a:close/>
                  <a:moveTo>
                    <a:pt x="92" y="762"/>
                  </a:moveTo>
                  <a:cubicBezTo>
                    <a:pt x="98" y="754"/>
                    <a:pt x="104" y="746"/>
                    <a:pt x="109" y="737"/>
                  </a:cubicBezTo>
                  <a:cubicBezTo>
                    <a:pt x="116" y="726"/>
                    <a:pt x="122" y="714"/>
                    <a:pt x="128" y="701"/>
                  </a:cubicBezTo>
                  <a:cubicBezTo>
                    <a:pt x="133" y="689"/>
                    <a:pt x="139" y="677"/>
                    <a:pt x="137" y="662"/>
                  </a:cubicBezTo>
                  <a:cubicBezTo>
                    <a:pt x="137" y="659"/>
                    <a:pt x="136" y="655"/>
                    <a:pt x="135" y="653"/>
                  </a:cubicBezTo>
                  <a:cubicBezTo>
                    <a:pt x="132" y="650"/>
                    <a:pt x="129" y="650"/>
                    <a:pt x="126" y="651"/>
                  </a:cubicBezTo>
                  <a:cubicBezTo>
                    <a:pt x="119" y="653"/>
                    <a:pt x="115" y="659"/>
                    <a:pt x="111" y="666"/>
                  </a:cubicBezTo>
                  <a:cubicBezTo>
                    <a:pt x="106" y="673"/>
                    <a:pt x="101" y="681"/>
                    <a:pt x="98" y="690"/>
                  </a:cubicBezTo>
                  <a:cubicBezTo>
                    <a:pt x="92" y="705"/>
                    <a:pt x="88" y="720"/>
                    <a:pt x="83" y="735"/>
                  </a:cubicBezTo>
                  <a:cubicBezTo>
                    <a:pt x="79" y="750"/>
                    <a:pt x="70" y="776"/>
                    <a:pt x="74" y="780"/>
                  </a:cubicBezTo>
                  <a:cubicBezTo>
                    <a:pt x="77" y="784"/>
                    <a:pt x="87" y="769"/>
                    <a:pt x="92" y="762"/>
                  </a:cubicBezTo>
                  <a:close/>
                  <a:moveTo>
                    <a:pt x="74" y="16"/>
                  </a:moveTo>
                  <a:cubicBezTo>
                    <a:pt x="76" y="11"/>
                    <a:pt x="77" y="5"/>
                    <a:pt x="78" y="0"/>
                  </a:cubicBezTo>
                  <a:cubicBezTo>
                    <a:pt x="66" y="0"/>
                    <a:pt x="66" y="0"/>
                    <a:pt x="66" y="0"/>
                  </a:cubicBezTo>
                  <a:cubicBezTo>
                    <a:pt x="66" y="1"/>
                    <a:pt x="66" y="2"/>
                    <a:pt x="66" y="2"/>
                  </a:cubicBezTo>
                  <a:cubicBezTo>
                    <a:pt x="67" y="5"/>
                    <a:pt x="70" y="24"/>
                    <a:pt x="74" y="16"/>
                  </a:cubicBezTo>
                  <a:close/>
                  <a:moveTo>
                    <a:pt x="74" y="1486"/>
                  </a:moveTo>
                  <a:cubicBezTo>
                    <a:pt x="77" y="1490"/>
                    <a:pt x="87" y="1475"/>
                    <a:pt x="92" y="1467"/>
                  </a:cubicBezTo>
                  <a:cubicBezTo>
                    <a:pt x="98" y="1460"/>
                    <a:pt x="104" y="1451"/>
                    <a:pt x="109" y="1443"/>
                  </a:cubicBezTo>
                  <a:cubicBezTo>
                    <a:pt x="116" y="1432"/>
                    <a:pt x="122" y="1420"/>
                    <a:pt x="128" y="1407"/>
                  </a:cubicBezTo>
                  <a:cubicBezTo>
                    <a:pt x="133" y="1395"/>
                    <a:pt x="139" y="1382"/>
                    <a:pt x="137" y="1367"/>
                  </a:cubicBezTo>
                  <a:cubicBezTo>
                    <a:pt x="137" y="1364"/>
                    <a:pt x="136" y="1361"/>
                    <a:pt x="135" y="1359"/>
                  </a:cubicBezTo>
                  <a:cubicBezTo>
                    <a:pt x="132" y="1356"/>
                    <a:pt x="129" y="1356"/>
                    <a:pt x="126" y="1357"/>
                  </a:cubicBezTo>
                  <a:cubicBezTo>
                    <a:pt x="119" y="1359"/>
                    <a:pt x="115" y="1365"/>
                    <a:pt x="111" y="1371"/>
                  </a:cubicBezTo>
                  <a:cubicBezTo>
                    <a:pt x="106" y="1379"/>
                    <a:pt x="101" y="1387"/>
                    <a:pt x="98" y="1396"/>
                  </a:cubicBezTo>
                  <a:cubicBezTo>
                    <a:pt x="92" y="1410"/>
                    <a:pt x="88" y="1425"/>
                    <a:pt x="83" y="1441"/>
                  </a:cubicBezTo>
                  <a:cubicBezTo>
                    <a:pt x="79" y="1455"/>
                    <a:pt x="70" y="1482"/>
                    <a:pt x="74" y="1486"/>
                  </a:cubicBezTo>
                  <a:close/>
                  <a:moveTo>
                    <a:pt x="49" y="1400"/>
                  </a:moveTo>
                  <a:cubicBezTo>
                    <a:pt x="45" y="1385"/>
                    <a:pt x="39" y="1362"/>
                    <a:pt x="25" y="1357"/>
                  </a:cubicBezTo>
                  <a:cubicBezTo>
                    <a:pt x="21" y="1355"/>
                    <a:pt x="16" y="1357"/>
                    <a:pt x="13" y="1361"/>
                  </a:cubicBezTo>
                  <a:cubicBezTo>
                    <a:pt x="9" y="1366"/>
                    <a:pt x="9" y="1375"/>
                    <a:pt x="11" y="1382"/>
                  </a:cubicBezTo>
                  <a:cubicBezTo>
                    <a:pt x="17" y="1403"/>
                    <a:pt x="25" y="1423"/>
                    <a:pt x="35" y="1442"/>
                  </a:cubicBezTo>
                  <a:cubicBezTo>
                    <a:pt x="40" y="1451"/>
                    <a:pt x="46" y="1460"/>
                    <a:pt x="51" y="1468"/>
                  </a:cubicBezTo>
                  <a:cubicBezTo>
                    <a:pt x="54" y="1473"/>
                    <a:pt x="68" y="1497"/>
                    <a:pt x="68" y="1487"/>
                  </a:cubicBezTo>
                  <a:cubicBezTo>
                    <a:pt x="68" y="1475"/>
                    <a:pt x="65" y="1462"/>
                    <a:pt x="62" y="1451"/>
                  </a:cubicBezTo>
                  <a:cubicBezTo>
                    <a:pt x="59" y="1434"/>
                    <a:pt x="54" y="1416"/>
                    <a:pt x="49" y="1400"/>
                  </a:cubicBezTo>
                  <a:close/>
                  <a:moveTo>
                    <a:pt x="2353" y="1400"/>
                  </a:moveTo>
                  <a:cubicBezTo>
                    <a:pt x="2348" y="1385"/>
                    <a:pt x="2343" y="1362"/>
                    <a:pt x="2329" y="1357"/>
                  </a:cubicBezTo>
                  <a:cubicBezTo>
                    <a:pt x="2325" y="1355"/>
                    <a:pt x="2320" y="1357"/>
                    <a:pt x="2317" y="1361"/>
                  </a:cubicBezTo>
                  <a:cubicBezTo>
                    <a:pt x="2313" y="1366"/>
                    <a:pt x="2313" y="1375"/>
                    <a:pt x="2315" y="1382"/>
                  </a:cubicBezTo>
                  <a:cubicBezTo>
                    <a:pt x="2321" y="1403"/>
                    <a:pt x="2329" y="1423"/>
                    <a:pt x="2339" y="1442"/>
                  </a:cubicBezTo>
                  <a:cubicBezTo>
                    <a:pt x="2344" y="1451"/>
                    <a:pt x="2349" y="1460"/>
                    <a:pt x="2355" y="1468"/>
                  </a:cubicBezTo>
                  <a:cubicBezTo>
                    <a:pt x="2358" y="1473"/>
                    <a:pt x="2372" y="1497"/>
                    <a:pt x="2372" y="1487"/>
                  </a:cubicBezTo>
                  <a:cubicBezTo>
                    <a:pt x="2372" y="1475"/>
                    <a:pt x="2369" y="1462"/>
                    <a:pt x="2366" y="1451"/>
                  </a:cubicBezTo>
                  <a:cubicBezTo>
                    <a:pt x="2363" y="1434"/>
                    <a:pt x="2358" y="1416"/>
                    <a:pt x="2353" y="1400"/>
                  </a:cubicBezTo>
                  <a:close/>
                  <a:moveTo>
                    <a:pt x="2396" y="762"/>
                  </a:moveTo>
                  <a:cubicBezTo>
                    <a:pt x="2402" y="754"/>
                    <a:pt x="2408" y="746"/>
                    <a:pt x="2413" y="737"/>
                  </a:cubicBezTo>
                  <a:cubicBezTo>
                    <a:pt x="2420" y="726"/>
                    <a:pt x="2426" y="714"/>
                    <a:pt x="2432" y="701"/>
                  </a:cubicBezTo>
                  <a:cubicBezTo>
                    <a:pt x="2437" y="689"/>
                    <a:pt x="2443" y="677"/>
                    <a:pt x="2441" y="662"/>
                  </a:cubicBezTo>
                  <a:cubicBezTo>
                    <a:pt x="2441" y="659"/>
                    <a:pt x="2440" y="655"/>
                    <a:pt x="2439" y="653"/>
                  </a:cubicBezTo>
                  <a:cubicBezTo>
                    <a:pt x="2436" y="650"/>
                    <a:pt x="2433" y="650"/>
                    <a:pt x="2430" y="651"/>
                  </a:cubicBezTo>
                  <a:cubicBezTo>
                    <a:pt x="2423" y="653"/>
                    <a:pt x="2419" y="659"/>
                    <a:pt x="2415" y="666"/>
                  </a:cubicBezTo>
                  <a:cubicBezTo>
                    <a:pt x="2410" y="673"/>
                    <a:pt x="2405" y="681"/>
                    <a:pt x="2402" y="690"/>
                  </a:cubicBezTo>
                  <a:cubicBezTo>
                    <a:pt x="2396" y="705"/>
                    <a:pt x="2392" y="720"/>
                    <a:pt x="2387" y="735"/>
                  </a:cubicBezTo>
                  <a:cubicBezTo>
                    <a:pt x="2383" y="750"/>
                    <a:pt x="2374" y="776"/>
                    <a:pt x="2378" y="780"/>
                  </a:cubicBezTo>
                  <a:cubicBezTo>
                    <a:pt x="2381" y="784"/>
                    <a:pt x="2391" y="769"/>
                    <a:pt x="2396" y="762"/>
                  </a:cubicBezTo>
                  <a:close/>
                  <a:moveTo>
                    <a:pt x="1229" y="932"/>
                  </a:moveTo>
                  <a:cubicBezTo>
                    <a:pt x="1224" y="929"/>
                    <a:pt x="1217" y="931"/>
                    <a:pt x="1213" y="937"/>
                  </a:cubicBezTo>
                  <a:cubicBezTo>
                    <a:pt x="1209" y="942"/>
                    <a:pt x="1207" y="949"/>
                    <a:pt x="1206" y="956"/>
                  </a:cubicBezTo>
                  <a:cubicBezTo>
                    <a:pt x="1207" y="981"/>
                    <a:pt x="1210" y="1006"/>
                    <a:pt x="1213" y="1031"/>
                  </a:cubicBezTo>
                  <a:cubicBezTo>
                    <a:pt x="1215" y="1041"/>
                    <a:pt x="1216" y="1051"/>
                    <a:pt x="1218" y="1061"/>
                  </a:cubicBezTo>
                  <a:cubicBezTo>
                    <a:pt x="1219" y="1064"/>
                    <a:pt x="1222" y="1082"/>
                    <a:pt x="1226" y="1074"/>
                  </a:cubicBezTo>
                  <a:cubicBezTo>
                    <a:pt x="1228" y="1069"/>
                    <a:pt x="1229" y="1063"/>
                    <a:pt x="1230" y="1058"/>
                  </a:cubicBezTo>
                  <a:cubicBezTo>
                    <a:pt x="1232" y="1048"/>
                    <a:pt x="1233" y="1038"/>
                    <a:pt x="1234" y="1028"/>
                  </a:cubicBezTo>
                  <a:cubicBezTo>
                    <a:pt x="1237" y="1011"/>
                    <a:pt x="1238" y="994"/>
                    <a:pt x="1239" y="977"/>
                  </a:cubicBezTo>
                  <a:cubicBezTo>
                    <a:pt x="1240" y="963"/>
                    <a:pt x="1241" y="940"/>
                    <a:pt x="1229" y="932"/>
                  </a:cubicBezTo>
                  <a:close/>
                  <a:moveTo>
                    <a:pt x="2329" y="651"/>
                  </a:moveTo>
                  <a:cubicBezTo>
                    <a:pt x="2325" y="650"/>
                    <a:pt x="2320" y="651"/>
                    <a:pt x="2317" y="655"/>
                  </a:cubicBezTo>
                  <a:cubicBezTo>
                    <a:pt x="2313" y="661"/>
                    <a:pt x="2313" y="669"/>
                    <a:pt x="2315" y="676"/>
                  </a:cubicBezTo>
                  <a:cubicBezTo>
                    <a:pt x="2321" y="697"/>
                    <a:pt x="2329" y="718"/>
                    <a:pt x="2339" y="736"/>
                  </a:cubicBezTo>
                  <a:cubicBezTo>
                    <a:pt x="2344" y="745"/>
                    <a:pt x="2349" y="754"/>
                    <a:pt x="2355" y="763"/>
                  </a:cubicBezTo>
                  <a:cubicBezTo>
                    <a:pt x="2358" y="767"/>
                    <a:pt x="2372" y="791"/>
                    <a:pt x="2372" y="781"/>
                  </a:cubicBezTo>
                  <a:cubicBezTo>
                    <a:pt x="2372" y="769"/>
                    <a:pt x="2369" y="757"/>
                    <a:pt x="2366" y="745"/>
                  </a:cubicBezTo>
                  <a:cubicBezTo>
                    <a:pt x="2363" y="728"/>
                    <a:pt x="2358" y="711"/>
                    <a:pt x="2353" y="694"/>
                  </a:cubicBezTo>
                  <a:cubicBezTo>
                    <a:pt x="2348" y="680"/>
                    <a:pt x="2343" y="656"/>
                    <a:pt x="2329" y="651"/>
                  </a:cubicBezTo>
                  <a:close/>
                  <a:moveTo>
                    <a:pt x="2381" y="1285"/>
                  </a:moveTo>
                  <a:cubicBezTo>
                    <a:pt x="2376" y="1282"/>
                    <a:pt x="2369" y="1284"/>
                    <a:pt x="2365" y="1289"/>
                  </a:cubicBezTo>
                  <a:cubicBezTo>
                    <a:pt x="2361" y="1294"/>
                    <a:pt x="2359" y="1302"/>
                    <a:pt x="2358" y="1309"/>
                  </a:cubicBezTo>
                  <a:cubicBezTo>
                    <a:pt x="2359" y="1334"/>
                    <a:pt x="2362" y="1359"/>
                    <a:pt x="2365" y="1384"/>
                  </a:cubicBezTo>
                  <a:cubicBezTo>
                    <a:pt x="2367" y="1394"/>
                    <a:pt x="2368" y="1404"/>
                    <a:pt x="2370" y="1413"/>
                  </a:cubicBezTo>
                  <a:cubicBezTo>
                    <a:pt x="2371" y="1416"/>
                    <a:pt x="2374" y="1435"/>
                    <a:pt x="2378" y="1427"/>
                  </a:cubicBezTo>
                  <a:cubicBezTo>
                    <a:pt x="2380" y="1422"/>
                    <a:pt x="2381" y="1416"/>
                    <a:pt x="2382" y="1411"/>
                  </a:cubicBezTo>
                  <a:cubicBezTo>
                    <a:pt x="2384" y="1401"/>
                    <a:pt x="2385" y="1391"/>
                    <a:pt x="2386" y="1381"/>
                  </a:cubicBezTo>
                  <a:cubicBezTo>
                    <a:pt x="2389" y="1364"/>
                    <a:pt x="2390" y="1347"/>
                    <a:pt x="2391" y="1330"/>
                  </a:cubicBezTo>
                  <a:cubicBezTo>
                    <a:pt x="2392" y="1315"/>
                    <a:pt x="2393" y="1293"/>
                    <a:pt x="2381" y="1285"/>
                  </a:cubicBezTo>
                  <a:close/>
                  <a:moveTo>
                    <a:pt x="2378" y="1486"/>
                  </a:moveTo>
                  <a:cubicBezTo>
                    <a:pt x="2381" y="1490"/>
                    <a:pt x="2391" y="1475"/>
                    <a:pt x="2396" y="1467"/>
                  </a:cubicBezTo>
                  <a:cubicBezTo>
                    <a:pt x="2402" y="1460"/>
                    <a:pt x="2408" y="1451"/>
                    <a:pt x="2413" y="1443"/>
                  </a:cubicBezTo>
                  <a:cubicBezTo>
                    <a:pt x="2420" y="1432"/>
                    <a:pt x="2426" y="1420"/>
                    <a:pt x="2432" y="1407"/>
                  </a:cubicBezTo>
                  <a:cubicBezTo>
                    <a:pt x="2437" y="1395"/>
                    <a:pt x="2443" y="1382"/>
                    <a:pt x="2441" y="1367"/>
                  </a:cubicBezTo>
                  <a:cubicBezTo>
                    <a:pt x="2441" y="1364"/>
                    <a:pt x="2440" y="1361"/>
                    <a:pt x="2439" y="1359"/>
                  </a:cubicBezTo>
                  <a:cubicBezTo>
                    <a:pt x="2436" y="1356"/>
                    <a:pt x="2433" y="1356"/>
                    <a:pt x="2430" y="1357"/>
                  </a:cubicBezTo>
                  <a:cubicBezTo>
                    <a:pt x="2423" y="1359"/>
                    <a:pt x="2419" y="1365"/>
                    <a:pt x="2415" y="1371"/>
                  </a:cubicBezTo>
                  <a:cubicBezTo>
                    <a:pt x="2410" y="1379"/>
                    <a:pt x="2405" y="1387"/>
                    <a:pt x="2402" y="1396"/>
                  </a:cubicBezTo>
                  <a:cubicBezTo>
                    <a:pt x="2396" y="1410"/>
                    <a:pt x="2392" y="1425"/>
                    <a:pt x="2387" y="1441"/>
                  </a:cubicBezTo>
                  <a:cubicBezTo>
                    <a:pt x="2383" y="1455"/>
                    <a:pt x="2374" y="1482"/>
                    <a:pt x="2378" y="1486"/>
                  </a:cubicBezTo>
                  <a:close/>
                  <a:moveTo>
                    <a:pt x="2378" y="721"/>
                  </a:moveTo>
                  <a:cubicBezTo>
                    <a:pt x="2380" y="717"/>
                    <a:pt x="2381" y="710"/>
                    <a:pt x="2382" y="705"/>
                  </a:cubicBezTo>
                  <a:cubicBezTo>
                    <a:pt x="2384" y="695"/>
                    <a:pt x="2385" y="685"/>
                    <a:pt x="2386" y="675"/>
                  </a:cubicBezTo>
                  <a:cubicBezTo>
                    <a:pt x="2389" y="658"/>
                    <a:pt x="2390" y="641"/>
                    <a:pt x="2391" y="624"/>
                  </a:cubicBezTo>
                  <a:cubicBezTo>
                    <a:pt x="2392" y="610"/>
                    <a:pt x="2393" y="587"/>
                    <a:pt x="2381" y="580"/>
                  </a:cubicBezTo>
                  <a:cubicBezTo>
                    <a:pt x="2376" y="577"/>
                    <a:pt x="2369" y="579"/>
                    <a:pt x="2365" y="584"/>
                  </a:cubicBezTo>
                  <a:cubicBezTo>
                    <a:pt x="2361" y="589"/>
                    <a:pt x="2359" y="596"/>
                    <a:pt x="2358" y="603"/>
                  </a:cubicBezTo>
                  <a:cubicBezTo>
                    <a:pt x="2359" y="629"/>
                    <a:pt x="2362" y="653"/>
                    <a:pt x="2365" y="678"/>
                  </a:cubicBezTo>
                  <a:cubicBezTo>
                    <a:pt x="2367" y="688"/>
                    <a:pt x="2368" y="698"/>
                    <a:pt x="2370" y="708"/>
                  </a:cubicBezTo>
                  <a:cubicBezTo>
                    <a:pt x="2371" y="711"/>
                    <a:pt x="2374" y="729"/>
                    <a:pt x="2378" y="721"/>
                  </a:cubicBezTo>
                  <a:close/>
                  <a:moveTo>
                    <a:pt x="2307" y="763"/>
                  </a:moveTo>
                  <a:cubicBezTo>
                    <a:pt x="2318" y="793"/>
                    <a:pt x="2338" y="812"/>
                    <a:pt x="2358" y="829"/>
                  </a:cubicBezTo>
                  <a:cubicBezTo>
                    <a:pt x="2360" y="831"/>
                    <a:pt x="2362" y="832"/>
                    <a:pt x="2364" y="833"/>
                  </a:cubicBezTo>
                  <a:cubicBezTo>
                    <a:pt x="2365" y="833"/>
                    <a:pt x="2366" y="833"/>
                    <a:pt x="2366" y="833"/>
                  </a:cubicBezTo>
                  <a:cubicBezTo>
                    <a:pt x="2368" y="833"/>
                    <a:pt x="2369" y="832"/>
                    <a:pt x="2370" y="831"/>
                  </a:cubicBezTo>
                  <a:cubicBezTo>
                    <a:pt x="2374" y="826"/>
                    <a:pt x="2368" y="813"/>
                    <a:pt x="2367" y="808"/>
                  </a:cubicBezTo>
                  <a:cubicBezTo>
                    <a:pt x="2363" y="800"/>
                    <a:pt x="2359" y="792"/>
                    <a:pt x="2355" y="784"/>
                  </a:cubicBezTo>
                  <a:cubicBezTo>
                    <a:pt x="2349" y="771"/>
                    <a:pt x="2342" y="757"/>
                    <a:pt x="2333" y="746"/>
                  </a:cubicBezTo>
                  <a:cubicBezTo>
                    <a:pt x="2330" y="741"/>
                    <a:pt x="2326" y="736"/>
                    <a:pt x="2321" y="734"/>
                  </a:cubicBezTo>
                  <a:cubicBezTo>
                    <a:pt x="2316" y="733"/>
                    <a:pt x="2310" y="734"/>
                    <a:pt x="2307" y="740"/>
                  </a:cubicBezTo>
                  <a:cubicBezTo>
                    <a:pt x="2305" y="743"/>
                    <a:pt x="2304" y="747"/>
                    <a:pt x="2305" y="751"/>
                  </a:cubicBezTo>
                  <a:cubicBezTo>
                    <a:pt x="2305" y="756"/>
                    <a:pt x="2306" y="759"/>
                    <a:pt x="2307" y="763"/>
                  </a:cubicBezTo>
                  <a:close/>
                  <a:moveTo>
                    <a:pt x="2307" y="58"/>
                  </a:moveTo>
                  <a:cubicBezTo>
                    <a:pt x="2318" y="87"/>
                    <a:pt x="2338" y="107"/>
                    <a:pt x="2358" y="124"/>
                  </a:cubicBezTo>
                  <a:cubicBezTo>
                    <a:pt x="2360" y="125"/>
                    <a:pt x="2362" y="127"/>
                    <a:pt x="2364" y="127"/>
                  </a:cubicBezTo>
                  <a:cubicBezTo>
                    <a:pt x="2365" y="128"/>
                    <a:pt x="2366" y="128"/>
                    <a:pt x="2366" y="128"/>
                  </a:cubicBezTo>
                  <a:cubicBezTo>
                    <a:pt x="2368" y="127"/>
                    <a:pt x="2369" y="127"/>
                    <a:pt x="2370" y="125"/>
                  </a:cubicBezTo>
                  <a:cubicBezTo>
                    <a:pt x="2374" y="121"/>
                    <a:pt x="2368" y="107"/>
                    <a:pt x="2367" y="102"/>
                  </a:cubicBezTo>
                  <a:cubicBezTo>
                    <a:pt x="2363" y="94"/>
                    <a:pt x="2359" y="86"/>
                    <a:pt x="2355" y="78"/>
                  </a:cubicBezTo>
                  <a:cubicBezTo>
                    <a:pt x="2349" y="65"/>
                    <a:pt x="2342" y="52"/>
                    <a:pt x="2333" y="40"/>
                  </a:cubicBezTo>
                  <a:cubicBezTo>
                    <a:pt x="2330" y="35"/>
                    <a:pt x="2326" y="31"/>
                    <a:pt x="2321" y="29"/>
                  </a:cubicBezTo>
                  <a:cubicBezTo>
                    <a:pt x="2316" y="27"/>
                    <a:pt x="2310" y="29"/>
                    <a:pt x="2307" y="34"/>
                  </a:cubicBezTo>
                  <a:cubicBezTo>
                    <a:pt x="2305" y="37"/>
                    <a:pt x="2304" y="42"/>
                    <a:pt x="2305" y="46"/>
                  </a:cubicBezTo>
                  <a:cubicBezTo>
                    <a:pt x="2305" y="50"/>
                    <a:pt x="2306" y="54"/>
                    <a:pt x="2307" y="58"/>
                  </a:cubicBezTo>
                  <a:close/>
                  <a:moveTo>
                    <a:pt x="2378" y="75"/>
                  </a:moveTo>
                  <a:cubicBezTo>
                    <a:pt x="2381" y="79"/>
                    <a:pt x="2391" y="63"/>
                    <a:pt x="2396" y="56"/>
                  </a:cubicBezTo>
                  <a:cubicBezTo>
                    <a:pt x="2402" y="48"/>
                    <a:pt x="2408" y="40"/>
                    <a:pt x="2413" y="32"/>
                  </a:cubicBezTo>
                  <a:cubicBezTo>
                    <a:pt x="2419" y="22"/>
                    <a:pt x="2425" y="11"/>
                    <a:pt x="2430" y="0"/>
                  </a:cubicBezTo>
                  <a:cubicBezTo>
                    <a:pt x="2396" y="0"/>
                    <a:pt x="2396" y="0"/>
                    <a:pt x="2396" y="0"/>
                  </a:cubicBezTo>
                  <a:cubicBezTo>
                    <a:pt x="2393" y="10"/>
                    <a:pt x="2390" y="20"/>
                    <a:pt x="2387" y="29"/>
                  </a:cubicBezTo>
                  <a:cubicBezTo>
                    <a:pt x="2383" y="44"/>
                    <a:pt x="2374" y="71"/>
                    <a:pt x="2378" y="75"/>
                  </a:cubicBezTo>
                  <a:close/>
                  <a:moveTo>
                    <a:pt x="1226" y="425"/>
                  </a:moveTo>
                  <a:cubicBezTo>
                    <a:pt x="1229" y="429"/>
                    <a:pt x="1239" y="413"/>
                    <a:pt x="1244" y="406"/>
                  </a:cubicBezTo>
                  <a:cubicBezTo>
                    <a:pt x="1250" y="398"/>
                    <a:pt x="1256" y="390"/>
                    <a:pt x="1261" y="382"/>
                  </a:cubicBezTo>
                  <a:cubicBezTo>
                    <a:pt x="1268" y="370"/>
                    <a:pt x="1274" y="358"/>
                    <a:pt x="1280" y="346"/>
                  </a:cubicBezTo>
                  <a:cubicBezTo>
                    <a:pt x="1285" y="333"/>
                    <a:pt x="1291" y="321"/>
                    <a:pt x="1289" y="306"/>
                  </a:cubicBezTo>
                  <a:cubicBezTo>
                    <a:pt x="1289" y="303"/>
                    <a:pt x="1288" y="300"/>
                    <a:pt x="1287" y="298"/>
                  </a:cubicBezTo>
                  <a:cubicBezTo>
                    <a:pt x="1284" y="295"/>
                    <a:pt x="1281" y="295"/>
                    <a:pt x="1278" y="295"/>
                  </a:cubicBezTo>
                  <a:cubicBezTo>
                    <a:pt x="1271" y="297"/>
                    <a:pt x="1267" y="303"/>
                    <a:pt x="1263" y="310"/>
                  </a:cubicBezTo>
                  <a:cubicBezTo>
                    <a:pt x="1258" y="318"/>
                    <a:pt x="1253" y="325"/>
                    <a:pt x="1250" y="334"/>
                  </a:cubicBezTo>
                  <a:cubicBezTo>
                    <a:pt x="1244" y="349"/>
                    <a:pt x="1240" y="364"/>
                    <a:pt x="1235" y="379"/>
                  </a:cubicBezTo>
                  <a:cubicBezTo>
                    <a:pt x="1231" y="394"/>
                    <a:pt x="1222" y="420"/>
                    <a:pt x="1226" y="425"/>
                  </a:cubicBezTo>
                  <a:close/>
                  <a:moveTo>
                    <a:pt x="2355" y="57"/>
                  </a:moveTo>
                  <a:cubicBezTo>
                    <a:pt x="2358" y="61"/>
                    <a:pt x="2372" y="86"/>
                    <a:pt x="2372" y="75"/>
                  </a:cubicBezTo>
                  <a:cubicBezTo>
                    <a:pt x="2372" y="64"/>
                    <a:pt x="2369" y="51"/>
                    <a:pt x="2366" y="40"/>
                  </a:cubicBezTo>
                  <a:cubicBezTo>
                    <a:pt x="2363" y="26"/>
                    <a:pt x="2360" y="13"/>
                    <a:pt x="2356" y="0"/>
                  </a:cubicBezTo>
                  <a:cubicBezTo>
                    <a:pt x="2325" y="0"/>
                    <a:pt x="2325" y="0"/>
                    <a:pt x="2325" y="0"/>
                  </a:cubicBezTo>
                  <a:cubicBezTo>
                    <a:pt x="2329" y="11"/>
                    <a:pt x="2334" y="21"/>
                    <a:pt x="2339" y="31"/>
                  </a:cubicBezTo>
                  <a:cubicBezTo>
                    <a:pt x="2344" y="40"/>
                    <a:pt x="2349" y="49"/>
                    <a:pt x="2355" y="57"/>
                  </a:cubicBezTo>
                  <a:close/>
                  <a:moveTo>
                    <a:pt x="2378" y="16"/>
                  </a:moveTo>
                  <a:cubicBezTo>
                    <a:pt x="2380" y="11"/>
                    <a:pt x="2381" y="5"/>
                    <a:pt x="2382" y="0"/>
                  </a:cubicBezTo>
                  <a:cubicBezTo>
                    <a:pt x="2370" y="0"/>
                    <a:pt x="2370" y="0"/>
                    <a:pt x="2370" y="0"/>
                  </a:cubicBezTo>
                  <a:cubicBezTo>
                    <a:pt x="2370" y="1"/>
                    <a:pt x="2370" y="2"/>
                    <a:pt x="2370" y="2"/>
                  </a:cubicBezTo>
                  <a:cubicBezTo>
                    <a:pt x="2371" y="5"/>
                    <a:pt x="2374" y="24"/>
                    <a:pt x="2378" y="16"/>
                  </a:cubicBezTo>
                  <a:close/>
                  <a:moveTo>
                    <a:pt x="2404" y="65"/>
                  </a:moveTo>
                  <a:cubicBezTo>
                    <a:pt x="2392" y="82"/>
                    <a:pt x="2377" y="118"/>
                    <a:pt x="2380" y="124"/>
                  </a:cubicBezTo>
                  <a:cubicBezTo>
                    <a:pt x="2383" y="130"/>
                    <a:pt x="2421" y="105"/>
                    <a:pt x="2436" y="85"/>
                  </a:cubicBezTo>
                  <a:cubicBezTo>
                    <a:pt x="2444" y="74"/>
                    <a:pt x="2459" y="52"/>
                    <a:pt x="2450" y="36"/>
                  </a:cubicBezTo>
                  <a:cubicBezTo>
                    <a:pt x="2449" y="35"/>
                    <a:pt x="2448" y="33"/>
                    <a:pt x="2446" y="32"/>
                  </a:cubicBezTo>
                  <a:cubicBezTo>
                    <a:pt x="2446" y="32"/>
                    <a:pt x="2445" y="32"/>
                    <a:pt x="2445" y="32"/>
                  </a:cubicBezTo>
                  <a:cubicBezTo>
                    <a:pt x="2443" y="30"/>
                    <a:pt x="2440" y="31"/>
                    <a:pt x="2437" y="32"/>
                  </a:cubicBezTo>
                  <a:cubicBezTo>
                    <a:pt x="2424" y="37"/>
                    <a:pt x="2413" y="51"/>
                    <a:pt x="2404" y="65"/>
                  </a:cubicBezTo>
                  <a:close/>
                  <a:moveTo>
                    <a:pt x="1226" y="1778"/>
                  </a:moveTo>
                  <a:cubicBezTo>
                    <a:pt x="1228" y="1773"/>
                    <a:pt x="1229" y="1767"/>
                    <a:pt x="1230" y="1762"/>
                  </a:cubicBezTo>
                  <a:cubicBezTo>
                    <a:pt x="1232" y="1752"/>
                    <a:pt x="1233" y="1742"/>
                    <a:pt x="1234" y="1731"/>
                  </a:cubicBezTo>
                  <a:cubicBezTo>
                    <a:pt x="1237" y="1715"/>
                    <a:pt x="1238" y="1698"/>
                    <a:pt x="1239" y="1680"/>
                  </a:cubicBezTo>
                  <a:cubicBezTo>
                    <a:pt x="1240" y="1666"/>
                    <a:pt x="1241" y="1643"/>
                    <a:pt x="1229" y="1636"/>
                  </a:cubicBezTo>
                  <a:cubicBezTo>
                    <a:pt x="1224" y="1633"/>
                    <a:pt x="1217" y="1635"/>
                    <a:pt x="1213" y="1640"/>
                  </a:cubicBezTo>
                  <a:cubicBezTo>
                    <a:pt x="1209" y="1645"/>
                    <a:pt x="1207" y="1653"/>
                    <a:pt x="1206" y="1660"/>
                  </a:cubicBezTo>
                  <a:cubicBezTo>
                    <a:pt x="1207" y="1685"/>
                    <a:pt x="1210" y="1710"/>
                    <a:pt x="1213" y="1735"/>
                  </a:cubicBezTo>
                  <a:cubicBezTo>
                    <a:pt x="1215" y="1745"/>
                    <a:pt x="1216" y="1755"/>
                    <a:pt x="1218" y="1764"/>
                  </a:cubicBezTo>
                  <a:cubicBezTo>
                    <a:pt x="1219" y="1767"/>
                    <a:pt x="1222" y="1786"/>
                    <a:pt x="1226" y="1778"/>
                  </a:cubicBezTo>
                  <a:close/>
                  <a:moveTo>
                    <a:pt x="1294" y="1091"/>
                  </a:moveTo>
                  <a:cubicBezTo>
                    <a:pt x="1294" y="1090"/>
                    <a:pt x="1293" y="1090"/>
                    <a:pt x="1293" y="1090"/>
                  </a:cubicBezTo>
                  <a:cubicBezTo>
                    <a:pt x="1291" y="1089"/>
                    <a:pt x="1288" y="1089"/>
                    <a:pt x="1285" y="1090"/>
                  </a:cubicBezTo>
                  <a:cubicBezTo>
                    <a:pt x="1272" y="1095"/>
                    <a:pt x="1261" y="1110"/>
                    <a:pt x="1252" y="1123"/>
                  </a:cubicBezTo>
                  <a:cubicBezTo>
                    <a:pt x="1240" y="1140"/>
                    <a:pt x="1225" y="1176"/>
                    <a:pt x="1228" y="1182"/>
                  </a:cubicBezTo>
                  <a:cubicBezTo>
                    <a:pt x="1231" y="1189"/>
                    <a:pt x="1269" y="1164"/>
                    <a:pt x="1284" y="1143"/>
                  </a:cubicBezTo>
                  <a:cubicBezTo>
                    <a:pt x="1292" y="1132"/>
                    <a:pt x="1307" y="1111"/>
                    <a:pt x="1298" y="1095"/>
                  </a:cubicBezTo>
                  <a:cubicBezTo>
                    <a:pt x="1297" y="1093"/>
                    <a:pt x="1296" y="1092"/>
                    <a:pt x="1294" y="1091"/>
                  </a:cubicBezTo>
                  <a:close/>
                  <a:moveTo>
                    <a:pt x="2358" y="1535"/>
                  </a:moveTo>
                  <a:cubicBezTo>
                    <a:pt x="2360" y="1536"/>
                    <a:pt x="2362" y="1538"/>
                    <a:pt x="2364" y="1539"/>
                  </a:cubicBezTo>
                  <a:cubicBezTo>
                    <a:pt x="2365" y="1539"/>
                    <a:pt x="2366" y="1539"/>
                    <a:pt x="2366" y="1539"/>
                  </a:cubicBezTo>
                  <a:cubicBezTo>
                    <a:pt x="2368" y="1539"/>
                    <a:pt x="2369" y="1538"/>
                    <a:pt x="2370" y="1537"/>
                  </a:cubicBezTo>
                  <a:cubicBezTo>
                    <a:pt x="2374" y="1532"/>
                    <a:pt x="2368" y="1518"/>
                    <a:pt x="2367" y="1514"/>
                  </a:cubicBezTo>
                  <a:cubicBezTo>
                    <a:pt x="2363" y="1505"/>
                    <a:pt x="2359" y="1497"/>
                    <a:pt x="2355" y="1490"/>
                  </a:cubicBezTo>
                  <a:cubicBezTo>
                    <a:pt x="2349" y="1476"/>
                    <a:pt x="2342" y="1463"/>
                    <a:pt x="2333" y="1451"/>
                  </a:cubicBezTo>
                  <a:cubicBezTo>
                    <a:pt x="2330" y="1446"/>
                    <a:pt x="2326" y="1442"/>
                    <a:pt x="2321" y="1440"/>
                  </a:cubicBezTo>
                  <a:cubicBezTo>
                    <a:pt x="2316" y="1438"/>
                    <a:pt x="2310" y="1440"/>
                    <a:pt x="2307" y="1445"/>
                  </a:cubicBezTo>
                  <a:cubicBezTo>
                    <a:pt x="2305" y="1448"/>
                    <a:pt x="2304" y="1453"/>
                    <a:pt x="2305" y="1457"/>
                  </a:cubicBezTo>
                  <a:cubicBezTo>
                    <a:pt x="2305" y="1461"/>
                    <a:pt x="2306" y="1465"/>
                    <a:pt x="2307" y="1469"/>
                  </a:cubicBezTo>
                  <a:cubicBezTo>
                    <a:pt x="2318" y="1498"/>
                    <a:pt x="2338" y="1518"/>
                    <a:pt x="2358" y="1535"/>
                  </a:cubicBezTo>
                  <a:close/>
                  <a:moveTo>
                    <a:pt x="1244" y="1818"/>
                  </a:moveTo>
                  <a:cubicBezTo>
                    <a:pt x="1250" y="1810"/>
                    <a:pt x="1256" y="1802"/>
                    <a:pt x="1261" y="1794"/>
                  </a:cubicBezTo>
                  <a:cubicBezTo>
                    <a:pt x="1268" y="1782"/>
                    <a:pt x="1274" y="1770"/>
                    <a:pt x="1280" y="1758"/>
                  </a:cubicBezTo>
                  <a:cubicBezTo>
                    <a:pt x="1285" y="1745"/>
                    <a:pt x="1291" y="1733"/>
                    <a:pt x="1289" y="1718"/>
                  </a:cubicBezTo>
                  <a:cubicBezTo>
                    <a:pt x="1289" y="1715"/>
                    <a:pt x="1288" y="1712"/>
                    <a:pt x="1287" y="1710"/>
                  </a:cubicBezTo>
                  <a:cubicBezTo>
                    <a:pt x="1284" y="1707"/>
                    <a:pt x="1281" y="1707"/>
                    <a:pt x="1278" y="1708"/>
                  </a:cubicBezTo>
                  <a:cubicBezTo>
                    <a:pt x="1271" y="1710"/>
                    <a:pt x="1267" y="1716"/>
                    <a:pt x="1263" y="1722"/>
                  </a:cubicBezTo>
                  <a:cubicBezTo>
                    <a:pt x="1258" y="1730"/>
                    <a:pt x="1253" y="1738"/>
                    <a:pt x="1250" y="1746"/>
                  </a:cubicBezTo>
                  <a:cubicBezTo>
                    <a:pt x="1244" y="1761"/>
                    <a:pt x="1240" y="1776"/>
                    <a:pt x="1235" y="1792"/>
                  </a:cubicBezTo>
                  <a:cubicBezTo>
                    <a:pt x="1231" y="1806"/>
                    <a:pt x="1222" y="1833"/>
                    <a:pt x="1226" y="1837"/>
                  </a:cubicBezTo>
                  <a:cubicBezTo>
                    <a:pt x="1229" y="1841"/>
                    <a:pt x="1239" y="1826"/>
                    <a:pt x="1244" y="1818"/>
                  </a:cubicBezTo>
                  <a:close/>
                  <a:moveTo>
                    <a:pt x="2321" y="2146"/>
                  </a:moveTo>
                  <a:cubicBezTo>
                    <a:pt x="2316" y="2144"/>
                    <a:pt x="2310" y="2145"/>
                    <a:pt x="2307" y="2151"/>
                  </a:cubicBezTo>
                  <a:cubicBezTo>
                    <a:pt x="2306" y="2153"/>
                    <a:pt x="2305" y="2156"/>
                    <a:pt x="2305" y="2158"/>
                  </a:cubicBezTo>
                  <a:cubicBezTo>
                    <a:pt x="2335" y="2158"/>
                    <a:pt x="2335" y="2158"/>
                    <a:pt x="2335" y="2158"/>
                  </a:cubicBezTo>
                  <a:cubicBezTo>
                    <a:pt x="2334" y="2158"/>
                    <a:pt x="2334" y="2157"/>
                    <a:pt x="2333" y="2157"/>
                  </a:cubicBezTo>
                  <a:cubicBezTo>
                    <a:pt x="2330" y="2152"/>
                    <a:pt x="2326" y="2147"/>
                    <a:pt x="2321" y="2146"/>
                  </a:cubicBezTo>
                  <a:close/>
                  <a:moveTo>
                    <a:pt x="1294" y="1794"/>
                  </a:moveTo>
                  <a:cubicBezTo>
                    <a:pt x="1294" y="1794"/>
                    <a:pt x="1293" y="1794"/>
                    <a:pt x="1293" y="1794"/>
                  </a:cubicBezTo>
                  <a:cubicBezTo>
                    <a:pt x="1291" y="1792"/>
                    <a:pt x="1288" y="1793"/>
                    <a:pt x="1285" y="1794"/>
                  </a:cubicBezTo>
                  <a:cubicBezTo>
                    <a:pt x="1272" y="1799"/>
                    <a:pt x="1261" y="1813"/>
                    <a:pt x="1252" y="1827"/>
                  </a:cubicBezTo>
                  <a:cubicBezTo>
                    <a:pt x="1240" y="1844"/>
                    <a:pt x="1225" y="1880"/>
                    <a:pt x="1228" y="1886"/>
                  </a:cubicBezTo>
                  <a:cubicBezTo>
                    <a:pt x="1231" y="1892"/>
                    <a:pt x="1269" y="1868"/>
                    <a:pt x="1284" y="1847"/>
                  </a:cubicBezTo>
                  <a:cubicBezTo>
                    <a:pt x="1292" y="1836"/>
                    <a:pt x="1307" y="1814"/>
                    <a:pt x="1298" y="1799"/>
                  </a:cubicBezTo>
                  <a:cubicBezTo>
                    <a:pt x="1297" y="1797"/>
                    <a:pt x="1296" y="1795"/>
                    <a:pt x="1294" y="1794"/>
                  </a:cubicBezTo>
                  <a:close/>
                  <a:moveTo>
                    <a:pt x="1294" y="382"/>
                  </a:moveTo>
                  <a:cubicBezTo>
                    <a:pt x="1294" y="382"/>
                    <a:pt x="1293" y="382"/>
                    <a:pt x="1293" y="381"/>
                  </a:cubicBezTo>
                  <a:cubicBezTo>
                    <a:pt x="1291" y="380"/>
                    <a:pt x="1288" y="380"/>
                    <a:pt x="1285" y="381"/>
                  </a:cubicBezTo>
                  <a:cubicBezTo>
                    <a:pt x="1272" y="387"/>
                    <a:pt x="1261" y="401"/>
                    <a:pt x="1252" y="415"/>
                  </a:cubicBezTo>
                  <a:cubicBezTo>
                    <a:pt x="1240" y="432"/>
                    <a:pt x="1225" y="468"/>
                    <a:pt x="1228" y="474"/>
                  </a:cubicBezTo>
                  <a:cubicBezTo>
                    <a:pt x="1231" y="480"/>
                    <a:pt x="1269" y="455"/>
                    <a:pt x="1284" y="435"/>
                  </a:cubicBezTo>
                  <a:cubicBezTo>
                    <a:pt x="1292" y="424"/>
                    <a:pt x="1307" y="402"/>
                    <a:pt x="1298" y="386"/>
                  </a:cubicBezTo>
                  <a:cubicBezTo>
                    <a:pt x="1297" y="385"/>
                    <a:pt x="1296" y="383"/>
                    <a:pt x="1294" y="382"/>
                  </a:cubicBezTo>
                  <a:close/>
                  <a:moveTo>
                    <a:pt x="2446" y="1443"/>
                  </a:moveTo>
                  <a:cubicBezTo>
                    <a:pt x="2446" y="1443"/>
                    <a:pt x="2445" y="1443"/>
                    <a:pt x="2445" y="1443"/>
                  </a:cubicBezTo>
                  <a:cubicBezTo>
                    <a:pt x="2443" y="1441"/>
                    <a:pt x="2440" y="1442"/>
                    <a:pt x="2437" y="1443"/>
                  </a:cubicBezTo>
                  <a:cubicBezTo>
                    <a:pt x="2424" y="1448"/>
                    <a:pt x="2413" y="1463"/>
                    <a:pt x="2404" y="1476"/>
                  </a:cubicBezTo>
                  <a:cubicBezTo>
                    <a:pt x="2392" y="1493"/>
                    <a:pt x="2377" y="1529"/>
                    <a:pt x="2380" y="1535"/>
                  </a:cubicBezTo>
                  <a:cubicBezTo>
                    <a:pt x="2383" y="1542"/>
                    <a:pt x="2421" y="1517"/>
                    <a:pt x="2436" y="1496"/>
                  </a:cubicBezTo>
                  <a:cubicBezTo>
                    <a:pt x="2444" y="1485"/>
                    <a:pt x="2459" y="1463"/>
                    <a:pt x="2450" y="1448"/>
                  </a:cubicBezTo>
                  <a:cubicBezTo>
                    <a:pt x="2449" y="1446"/>
                    <a:pt x="2448" y="1444"/>
                    <a:pt x="2446" y="1443"/>
                  </a:cubicBezTo>
                  <a:close/>
                  <a:moveTo>
                    <a:pt x="2446" y="2149"/>
                  </a:moveTo>
                  <a:cubicBezTo>
                    <a:pt x="2446" y="2149"/>
                    <a:pt x="2445" y="2148"/>
                    <a:pt x="2445" y="2148"/>
                  </a:cubicBezTo>
                  <a:cubicBezTo>
                    <a:pt x="2443" y="2147"/>
                    <a:pt x="2440" y="2147"/>
                    <a:pt x="2437" y="2148"/>
                  </a:cubicBezTo>
                  <a:cubicBezTo>
                    <a:pt x="2432" y="2150"/>
                    <a:pt x="2427" y="2154"/>
                    <a:pt x="2422" y="2158"/>
                  </a:cubicBezTo>
                  <a:cubicBezTo>
                    <a:pt x="2452" y="2158"/>
                    <a:pt x="2452" y="2158"/>
                    <a:pt x="2452" y="2158"/>
                  </a:cubicBezTo>
                  <a:cubicBezTo>
                    <a:pt x="2451" y="2157"/>
                    <a:pt x="2451" y="2155"/>
                    <a:pt x="2450" y="2153"/>
                  </a:cubicBezTo>
                  <a:cubicBezTo>
                    <a:pt x="2449" y="2151"/>
                    <a:pt x="2448" y="2150"/>
                    <a:pt x="2446" y="2149"/>
                  </a:cubicBezTo>
                  <a:close/>
                  <a:moveTo>
                    <a:pt x="2446" y="738"/>
                  </a:moveTo>
                  <a:cubicBezTo>
                    <a:pt x="2446" y="738"/>
                    <a:pt x="2445" y="737"/>
                    <a:pt x="2445" y="737"/>
                  </a:cubicBezTo>
                  <a:cubicBezTo>
                    <a:pt x="2443" y="736"/>
                    <a:pt x="2440" y="736"/>
                    <a:pt x="2437" y="737"/>
                  </a:cubicBezTo>
                  <a:cubicBezTo>
                    <a:pt x="2424" y="742"/>
                    <a:pt x="2413" y="757"/>
                    <a:pt x="2404" y="770"/>
                  </a:cubicBezTo>
                  <a:cubicBezTo>
                    <a:pt x="2392" y="787"/>
                    <a:pt x="2377" y="823"/>
                    <a:pt x="2380" y="830"/>
                  </a:cubicBezTo>
                  <a:cubicBezTo>
                    <a:pt x="2383" y="836"/>
                    <a:pt x="2421" y="811"/>
                    <a:pt x="2436" y="791"/>
                  </a:cubicBezTo>
                  <a:cubicBezTo>
                    <a:pt x="2444" y="780"/>
                    <a:pt x="2459" y="758"/>
                    <a:pt x="2450" y="742"/>
                  </a:cubicBezTo>
                  <a:cubicBezTo>
                    <a:pt x="2449" y="740"/>
                    <a:pt x="2448" y="739"/>
                    <a:pt x="2446" y="738"/>
                  </a:cubicBezTo>
                  <a:close/>
                  <a:moveTo>
                    <a:pt x="2353" y="2105"/>
                  </a:moveTo>
                  <a:cubicBezTo>
                    <a:pt x="2348" y="2091"/>
                    <a:pt x="2343" y="2067"/>
                    <a:pt x="2329" y="2063"/>
                  </a:cubicBezTo>
                  <a:cubicBezTo>
                    <a:pt x="2325" y="2061"/>
                    <a:pt x="2320" y="2062"/>
                    <a:pt x="2317" y="2067"/>
                  </a:cubicBezTo>
                  <a:cubicBezTo>
                    <a:pt x="2313" y="2072"/>
                    <a:pt x="2313" y="2080"/>
                    <a:pt x="2315" y="2087"/>
                  </a:cubicBezTo>
                  <a:cubicBezTo>
                    <a:pt x="2321" y="2108"/>
                    <a:pt x="2329" y="2129"/>
                    <a:pt x="2339" y="2147"/>
                  </a:cubicBezTo>
                  <a:cubicBezTo>
                    <a:pt x="2341" y="2151"/>
                    <a:pt x="2343" y="2155"/>
                    <a:pt x="2345" y="2158"/>
                  </a:cubicBezTo>
                  <a:cubicBezTo>
                    <a:pt x="2367" y="2158"/>
                    <a:pt x="2367" y="2158"/>
                    <a:pt x="2367" y="2158"/>
                  </a:cubicBezTo>
                  <a:cubicBezTo>
                    <a:pt x="2366" y="2158"/>
                    <a:pt x="2366" y="2157"/>
                    <a:pt x="2366" y="2156"/>
                  </a:cubicBezTo>
                  <a:cubicBezTo>
                    <a:pt x="2363" y="2139"/>
                    <a:pt x="2358" y="2122"/>
                    <a:pt x="2353" y="2105"/>
                  </a:cubicBezTo>
                  <a:close/>
                  <a:moveTo>
                    <a:pt x="2391" y="2035"/>
                  </a:moveTo>
                  <a:cubicBezTo>
                    <a:pt x="2392" y="2021"/>
                    <a:pt x="2393" y="1998"/>
                    <a:pt x="2381" y="1991"/>
                  </a:cubicBezTo>
                  <a:cubicBezTo>
                    <a:pt x="2376" y="1988"/>
                    <a:pt x="2369" y="1990"/>
                    <a:pt x="2365" y="1995"/>
                  </a:cubicBezTo>
                  <a:cubicBezTo>
                    <a:pt x="2361" y="2000"/>
                    <a:pt x="2359" y="2007"/>
                    <a:pt x="2358" y="2015"/>
                  </a:cubicBezTo>
                  <a:cubicBezTo>
                    <a:pt x="2359" y="2040"/>
                    <a:pt x="2362" y="2065"/>
                    <a:pt x="2365" y="2089"/>
                  </a:cubicBezTo>
                  <a:cubicBezTo>
                    <a:pt x="2367" y="2099"/>
                    <a:pt x="2368" y="2109"/>
                    <a:pt x="2370" y="2119"/>
                  </a:cubicBezTo>
                  <a:cubicBezTo>
                    <a:pt x="2371" y="2122"/>
                    <a:pt x="2374" y="2140"/>
                    <a:pt x="2378" y="2132"/>
                  </a:cubicBezTo>
                  <a:cubicBezTo>
                    <a:pt x="2380" y="2128"/>
                    <a:pt x="2381" y="2122"/>
                    <a:pt x="2382" y="2117"/>
                  </a:cubicBezTo>
                  <a:cubicBezTo>
                    <a:pt x="2384" y="2106"/>
                    <a:pt x="2385" y="2096"/>
                    <a:pt x="2386" y="2086"/>
                  </a:cubicBezTo>
                  <a:cubicBezTo>
                    <a:pt x="2389" y="2069"/>
                    <a:pt x="2390" y="2052"/>
                    <a:pt x="2391" y="2035"/>
                  </a:cubicBezTo>
                  <a:close/>
                  <a:moveTo>
                    <a:pt x="51" y="57"/>
                  </a:moveTo>
                  <a:cubicBezTo>
                    <a:pt x="54" y="61"/>
                    <a:pt x="68" y="86"/>
                    <a:pt x="68" y="75"/>
                  </a:cubicBezTo>
                  <a:cubicBezTo>
                    <a:pt x="68" y="64"/>
                    <a:pt x="65" y="51"/>
                    <a:pt x="62" y="40"/>
                  </a:cubicBezTo>
                  <a:cubicBezTo>
                    <a:pt x="59" y="26"/>
                    <a:pt x="56" y="13"/>
                    <a:pt x="53" y="0"/>
                  </a:cubicBezTo>
                  <a:cubicBezTo>
                    <a:pt x="21" y="0"/>
                    <a:pt x="21" y="0"/>
                    <a:pt x="21" y="0"/>
                  </a:cubicBezTo>
                  <a:cubicBezTo>
                    <a:pt x="25" y="11"/>
                    <a:pt x="30" y="21"/>
                    <a:pt x="35" y="31"/>
                  </a:cubicBezTo>
                  <a:cubicBezTo>
                    <a:pt x="40" y="40"/>
                    <a:pt x="46" y="49"/>
                    <a:pt x="51" y="57"/>
                  </a:cubicBezTo>
                  <a:close/>
                  <a:moveTo>
                    <a:pt x="2441" y="2073"/>
                  </a:moveTo>
                  <a:cubicBezTo>
                    <a:pt x="2441" y="2070"/>
                    <a:pt x="2440" y="2067"/>
                    <a:pt x="2439" y="2064"/>
                  </a:cubicBezTo>
                  <a:cubicBezTo>
                    <a:pt x="2436" y="2062"/>
                    <a:pt x="2433" y="2061"/>
                    <a:pt x="2430" y="2062"/>
                  </a:cubicBezTo>
                  <a:cubicBezTo>
                    <a:pt x="2423" y="2064"/>
                    <a:pt x="2419" y="2070"/>
                    <a:pt x="2415" y="2077"/>
                  </a:cubicBezTo>
                  <a:cubicBezTo>
                    <a:pt x="2410" y="2085"/>
                    <a:pt x="2405" y="2092"/>
                    <a:pt x="2402" y="2101"/>
                  </a:cubicBezTo>
                  <a:cubicBezTo>
                    <a:pt x="2396" y="2116"/>
                    <a:pt x="2392" y="2131"/>
                    <a:pt x="2387" y="2146"/>
                  </a:cubicBezTo>
                  <a:cubicBezTo>
                    <a:pt x="2386" y="2150"/>
                    <a:pt x="2385" y="2154"/>
                    <a:pt x="2383" y="2158"/>
                  </a:cubicBezTo>
                  <a:cubicBezTo>
                    <a:pt x="2406" y="2158"/>
                    <a:pt x="2406" y="2158"/>
                    <a:pt x="2406" y="2158"/>
                  </a:cubicBezTo>
                  <a:cubicBezTo>
                    <a:pt x="2409" y="2155"/>
                    <a:pt x="2411" y="2152"/>
                    <a:pt x="2413" y="2149"/>
                  </a:cubicBezTo>
                  <a:cubicBezTo>
                    <a:pt x="2420" y="2137"/>
                    <a:pt x="2426" y="2125"/>
                    <a:pt x="2432" y="2112"/>
                  </a:cubicBezTo>
                  <a:cubicBezTo>
                    <a:pt x="2437" y="2100"/>
                    <a:pt x="2443" y="2088"/>
                    <a:pt x="2441" y="2073"/>
                  </a:cubicBezTo>
                  <a:close/>
                  <a:moveTo>
                    <a:pt x="54" y="1535"/>
                  </a:moveTo>
                  <a:cubicBezTo>
                    <a:pt x="56" y="1536"/>
                    <a:pt x="58" y="1538"/>
                    <a:pt x="60" y="1539"/>
                  </a:cubicBezTo>
                  <a:cubicBezTo>
                    <a:pt x="61" y="1539"/>
                    <a:pt x="62" y="1539"/>
                    <a:pt x="63" y="1539"/>
                  </a:cubicBezTo>
                  <a:cubicBezTo>
                    <a:pt x="64" y="1539"/>
                    <a:pt x="65" y="1538"/>
                    <a:pt x="66" y="1537"/>
                  </a:cubicBezTo>
                  <a:cubicBezTo>
                    <a:pt x="70" y="1532"/>
                    <a:pt x="64" y="1518"/>
                    <a:pt x="63" y="1514"/>
                  </a:cubicBezTo>
                  <a:cubicBezTo>
                    <a:pt x="59" y="1505"/>
                    <a:pt x="55" y="1497"/>
                    <a:pt x="51" y="1490"/>
                  </a:cubicBezTo>
                  <a:cubicBezTo>
                    <a:pt x="45" y="1476"/>
                    <a:pt x="38" y="1463"/>
                    <a:pt x="29" y="1451"/>
                  </a:cubicBezTo>
                  <a:cubicBezTo>
                    <a:pt x="26" y="1446"/>
                    <a:pt x="22" y="1442"/>
                    <a:pt x="17" y="1440"/>
                  </a:cubicBezTo>
                  <a:cubicBezTo>
                    <a:pt x="12" y="1438"/>
                    <a:pt x="6" y="1440"/>
                    <a:pt x="3" y="1445"/>
                  </a:cubicBezTo>
                  <a:cubicBezTo>
                    <a:pt x="1" y="1448"/>
                    <a:pt x="0" y="1453"/>
                    <a:pt x="1" y="1457"/>
                  </a:cubicBezTo>
                  <a:cubicBezTo>
                    <a:pt x="1" y="1461"/>
                    <a:pt x="2" y="1465"/>
                    <a:pt x="3" y="1469"/>
                  </a:cubicBezTo>
                  <a:cubicBezTo>
                    <a:pt x="14" y="1498"/>
                    <a:pt x="34" y="1518"/>
                    <a:pt x="54" y="1535"/>
                  </a:cubicBezTo>
                  <a:close/>
                  <a:moveTo>
                    <a:pt x="87" y="2035"/>
                  </a:moveTo>
                  <a:cubicBezTo>
                    <a:pt x="88" y="2021"/>
                    <a:pt x="89" y="1998"/>
                    <a:pt x="77" y="1991"/>
                  </a:cubicBezTo>
                  <a:cubicBezTo>
                    <a:pt x="72" y="1988"/>
                    <a:pt x="65" y="1990"/>
                    <a:pt x="61" y="1995"/>
                  </a:cubicBezTo>
                  <a:cubicBezTo>
                    <a:pt x="57" y="2000"/>
                    <a:pt x="55" y="2007"/>
                    <a:pt x="54" y="2015"/>
                  </a:cubicBezTo>
                  <a:cubicBezTo>
                    <a:pt x="55" y="2040"/>
                    <a:pt x="58" y="2065"/>
                    <a:pt x="61" y="2089"/>
                  </a:cubicBezTo>
                  <a:cubicBezTo>
                    <a:pt x="63" y="2099"/>
                    <a:pt x="64" y="2109"/>
                    <a:pt x="66" y="2119"/>
                  </a:cubicBezTo>
                  <a:cubicBezTo>
                    <a:pt x="67" y="2122"/>
                    <a:pt x="70" y="2140"/>
                    <a:pt x="74" y="2132"/>
                  </a:cubicBezTo>
                  <a:cubicBezTo>
                    <a:pt x="76" y="2128"/>
                    <a:pt x="77" y="2122"/>
                    <a:pt x="78" y="2117"/>
                  </a:cubicBezTo>
                  <a:cubicBezTo>
                    <a:pt x="80" y="2106"/>
                    <a:pt x="81" y="2096"/>
                    <a:pt x="82" y="2086"/>
                  </a:cubicBezTo>
                  <a:cubicBezTo>
                    <a:pt x="85" y="2069"/>
                    <a:pt x="87" y="2052"/>
                    <a:pt x="87" y="2035"/>
                  </a:cubicBezTo>
                  <a:close/>
                  <a:moveTo>
                    <a:pt x="49" y="2105"/>
                  </a:moveTo>
                  <a:cubicBezTo>
                    <a:pt x="45" y="2091"/>
                    <a:pt x="39" y="2067"/>
                    <a:pt x="25" y="2063"/>
                  </a:cubicBezTo>
                  <a:cubicBezTo>
                    <a:pt x="21" y="2061"/>
                    <a:pt x="16" y="2062"/>
                    <a:pt x="13" y="2067"/>
                  </a:cubicBezTo>
                  <a:cubicBezTo>
                    <a:pt x="9" y="2072"/>
                    <a:pt x="9" y="2080"/>
                    <a:pt x="11" y="2087"/>
                  </a:cubicBezTo>
                  <a:cubicBezTo>
                    <a:pt x="17" y="2108"/>
                    <a:pt x="25" y="2129"/>
                    <a:pt x="35" y="2147"/>
                  </a:cubicBezTo>
                  <a:cubicBezTo>
                    <a:pt x="37" y="2151"/>
                    <a:pt x="39" y="2155"/>
                    <a:pt x="42" y="2158"/>
                  </a:cubicBezTo>
                  <a:cubicBezTo>
                    <a:pt x="63" y="2158"/>
                    <a:pt x="63" y="2158"/>
                    <a:pt x="63" y="2158"/>
                  </a:cubicBezTo>
                  <a:cubicBezTo>
                    <a:pt x="63" y="2158"/>
                    <a:pt x="62" y="2157"/>
                    <a:pt x="62" y="2156"/>
                  </a:cubicBezTo>
                  <a:cubicBezTo>
                    <a:pt x="59" y="2139"/>
                    <a:pt x="54" y="2122"/>
                    <a:pt x="49" y="2105"/>
                  </a:cubicBezTo>
                  <a:close/>
                  <a:moveTo>
                    <a:pt x="17" y="2146"/>
                  </a:moveTo>
                  <a:cubicBezTo>
                    <a:pt x="12" y="2144"/>
                    <a:pt x="6" y="2145"/>
                    <a:pt x="3" y="2151"/>
                  </a:cubicBezTo>
                  <a:cubicBezTo>
                    <a:pt x="2" y="2153"/>
                    <a:pt x="1" y="2156"/>
                    <a:pt x="1" y="2158"/>
                  </a:cubicBezTo>
                  <a:cubicBezTo>
                    <a:pt x="31" y="2158"/>
                    <a:pt x="31" y="2158"/>
                    <a:pt x="31" y="2158"/>
                  </a:cubicBezTo>
                  <a:cubicBezTo>
                    <a:pt x="30" y="2158"/>
                    <a:pt x="30" y="2157"/>
                    <a:pt x="29" y="2157"/>
                  </a:cubicBezTo>
                  <a:cubicBezTo>
                    <a:pt x="26" y="2152"/>
                    <a:pt x="22" y="2147"/>
                    <a:pt x="17" y="2146"/>
                  </a:cubicBezTo>
                  <a:close/>
                  <a:moveTo>
                    <a:pt x="1201" y="1751"/>
                  </a:moveTo>
                  <a:cubicBezTo>
                    <a:pt x="1197" y="1736"/>
                    <a:pt x="1191" y="1713"/>
                    <a:pt x="1177" y="1708"/>
                  </a:cubicBezTo>
                  <a:cubicBezTo>
                    <a:pt x="1173" y="1706"/>
                    <a:pt x="1168" y="1707"/>
                    <a:pt x="1165" y="1712"/>
                  </a:cubicBezTo>
                  <a:cubicBezTo>
                    <a:pt x="1161" y="1717"/>
                    <a:pt x="1161" y="1726"/>
                    <a:pt x="1163" y="1733"/>
                  </a:cubicBezTo>
                  <a:cubicBezTo>
                    <a:pt x="1169" y="1754"/>
                    <a:pt x="1177" y="1774"/>
                    <a:pt x="1187" y="1793"/>
                  </a:cubicBezTo>
                  <a:cubicBezTo>
                    <a:pt x="1192" y="1802"/>
                    <a:pt x="1197" y="1811"/>
                    <a:pt x="1203" y="1819"/>
                  </a:cubicBezTo>
                  <a:cubicBezTo>
                    <a:pt x="1206" y="1823"/>
                    <a:pt x="1220" y="1848"/>
                    <a:pt x="1220" y="1838"/>
                  </a:cubicBezTo>
                  <a:cubicBezTo>
                    <a:pt x="1220" y="1826"/>
                    <a:pt x="1217" y="1813"/>
                    <a:pt x="1214" y="1802"/>
                  </a:cubicBezTo>
                  <a:cubicBezTo>
                    <a:pt x="1211" y="1784"/>
                    <a:pt x="1206" y="1767"/>
                    <a:pt x="1201" y="1751"/>
                  </a:cubicBezTo>
                  <a:close/>
                  <a:moveTo>
                    <a:pt x="3" y="763"/>
                  </a:moveTo>
                  <a:cubicBezTo>
                    <a:pt x="14" y="793"/>
                    <a:pt x="34" y="812"/>
                    <a:pt x="54" y="829"/>
                  </a:cubicBezTo>
                  <a:cubicBezTo>
                    <a:pt x="56" y="831"/>
                    <a:pt x="58" y="832"/>
                    <a:pt x="60" y="833"/>
                  </a:cubicBezTo>
                  <a:cubicBezTo>
                    <a:pt x="61" y="833"/>
                    <a:pt x="62" y="833"/>
                    <a:pt x="63" y="833"/>
                  </a:cubicBezTo>
                  <a:cubicBezTo>
                    <a:pt x="64" y="833"/>
                    <a:pt x="65" y="832"/>
                    <a:pt x="66" y="831"/>
                  </a:cubicBezTo>
                  <a:cubicBezTo>
                    <a:pt x="70" y="826"/>
                    <a:pt x="64" y="813"/>
                    <a:pt x="63" y="808"/>
                  </a:cubicBezTo>
                  <a:cubicBezTo>
                    <a:pt x="59" y="800"/>
                    <a:pt x="55" y="792"/>
                    <a:pt x="51" y="784"/>
                  </a:cubicBezTo>
                  <a:cubicBezTo>
                    <a:pt x="45" y="771"/>
                    <a:pt x="38" y="757"/>
                    <a:pt x="29" y="746"/>
                  </a:cubicBezTo>
                  <a:cubicBezTo>
                    <a:pt x="26" y="741"/>
                    <a:pt x="22" y="736"/>
                    <a:pt x="17" y="734"/>
                  </a:cubicBezTo>
                  <a:cubicBezTo>
                    <a:pt x="12" y="733"/>
                    <a:pt x="6" y="734"/>
                    <a:pt x="3" y="740"/>
                  </a:cubicBezTo>
                  <a:cubicBezTo>
                    <a:pt x="1" y="743"/>
                    <a:pt x="0" y="747"/>
                    <a:pt x="1" y="751"/>
                  </a:cubicBezTo>
                  <a:cubicBezTo>
                    <a:pt x="1" y="756"/>
                    <a:pt x="2" y="759"/>
                    <a:pt x="3" y="763"/>
                  </a:cubicBezTo>
                  <a:close/>
                  <a:moveTo>
                    <a:pt x="3" y="58"/>
                  </a:moveTo>
                  <a:cubicBezTo>
                    <a:pt x="14" y="87"/>
                    <a:pt x="34" y="107"/>
                    <a:pt x="54" y="124"/>
                  </a:cubicBezTo>
                  <a:cubicBezTo>
                    <a:pt x="56" y="125"/>
                    <a:pt x="58" y="127"/>
                    <a:pt x="60" y="127"/>
                  </a:cubicBezTo>
                  <a:cubicBezTo>
                    <a:pt x="61" y="128"/>
                    <a:pt x="62" y="128"/>
                    <a:pt x="63" y="128"/>
                  </a:cubicBezTo>
                  <a:cubicBezTo>
                    <a:pt x="64" y="127"/>
                    <a:pt x="65" y="127"/>
                    <a:pt x="66" y="125"/>
                  </a:cubicBezTo>
                  <a:cubicBezTo>
                    <a:pt x="70" y="121"/>
                    <a:pt x="64" y="107"/>
                    <a:pt x="63" y="102"/>
                  </a:cubicBezTo>
                  <a:cubicBezTo>
                    <a:pt x="59" y="94"/>
                    <a:pt x="55" y="86"/>
                    <a:pt x="51" y="78"/>
                  </a:cubicBezTo>
                  <a:cubicBezTo>
                    <a:pt x="45" y="65"/>
                    <a:pt x="38" y="52"/>
                    <a:pt x="29" y="40"/>
                  </a:cubicBezTo>
                  <a:cubicBezTo>
                    <a:pt x="26" y="35"/>
                    <a:pt x="22" y="31"/>
                    <a:pt x="17" y="29"/>
                  </a:cubicBezTo>
                  <a:cubicBezTo>
                    <a:pt x="12" y="27"/>
                    <a:pt x="6" y="29"/>
                    <a:pt x="3" y="34"/>
                  </a:cubicBezTo>
                  <a:cubicBezTo>
                    <a:pt x="1" y="37"/>
                    <a:pt x="0" y="42"/>
                    <a:pt x="1" y="46"/>
                  </a:cubicBezTo>
                  <a:cubicBezTo>
                    <a:pt x="1" y="50"/>
                    <a:pt x="2" y="54"/>
                    <a:pt x="3" y="58"/>
                  </a:cubicBezTo>
                  <a:close/>
                  <a:moveTo>
                    <a:pt x="142" y="32"/>
                  </a:moveTo>
                  <a:cubicBezTo>
                    <a:pt x="142" y="32"/>
                    <a:pt x="141" y="32"/>
                    <a:pt x="141" y="32"/>
                  </a:cubicBezTo>
                  <a:cubicBezTo>
                    <a:pt x="139" y="30"/>
                    <a:pt x="136" y="31"/>
                    <a:pt x="133" y="32"/>
                  </a:cubicBezTo>
                  <a:cubicBezTo>
                    <a:pt x="120" y="37"/>
                    <a:pt x="109" y="51"/>
                    <a:pt x="100" y="65"/>
                  </a:cubicBezTo>
                  <a:cubicBezTo>
                    <a:pt x="89" y="82"/>
                    <a:pt x="73" y="118"/>
                    <a:pt x="76" y="124"/>
                  </a:cubicBezTo>
                  <a:cubicBezTo>
                    <a:pt x="79" y="130"/>
                    <a:pt x="117" y="105"/>
                    <a:pt x="132" y="85"/>
                  </a:cubicBezTo>
                  <a:cubicBezTo>
                    <a:pt x="140" y="74"/>
                    <a:pt x="155" y="52"/>
                    <a:pt x="146" y="36"/>
                  </a:cubicBezTo>
                  <a:cubicBezTo>
                    <a:pt x="145" y="35"/>
                    <a:pt x="144" y="33"/>
                    <a:pt x="142" y="32"/>
                  </a:cubicBezTo>
                  <a:close/>
                  <a:moveTo>
                    <a:pt x="142" y="738"/>
                  </a:moveTo>
                  <a:cubicBezTo>
                    <a:pt x="142" y="738"/>
                    <a:pt x="141" y="737"/>
                    <a:pt x="141" y="737"/>
                  </a:cubicBezTo>
                  <a:cubicBezTo>
                    <a:pt x="139" y="736"/>
                    <a:pt x="136" y="736"/>
                    <a:pt x="133" y="737"/>
                  </a:cubicBezTo>
                  <a:cubicBezTo>
                    <a:pt x="120" y="742"/>
                    <a:pt x="109" y="757"/>
                    <a:pt x="100" y="770"/>
                  </a:cubicBezTo>
                  <a:cubicBezTo>
                    <a:pt x="89" y="787"/>
                    <a:pt x="73" y="823"/>
                    <a:pt x="76" y="830"/>
                  </a:cubicBezTo>
                  <a:cubicBezTo>
                    <a:pt x="79" y="836"/>
                    <a:pt x="117" y="811"/>
                    <a:pt x="132" y="791"/>
                  </a:cubicBezTo>
                  <a:cubicBezTo>
                    <a:pt x="140" y="780"/>
                    <a:pt x="155" y="758"/>
                    <a:pt x="146" y="742"/>
                  </a:cubicBezTo>
                  <a:cubicBezTo>
                    <a:pt x="145" y="740"/>
                    <a:pt x="144" y="739"/>
                    <a:pt x="142" y="738"/>
                  </a:cubicBezTo>
                  <a:close/>
                  <a:moveTo>
                    <a:pt x="137" y="2073"/>
                  </a:moveTo>
                  <a:cubicBezTo>
                    <a:pt x="137" y="2070"/>
                    <a:pt x="136" y="2067"/>
                    <a:pt x="135" y="2064"/>
                  </a:cubicBezTo>
                  <a:cubicBezTo>
                    <a:pt x="132" y="2062"/>
                    <a:pt x="129" y="2061"/>
                    <a:pt x="126" y="2062"/>
                  </a:cubicBezTo>
                  <a:cubicBezTo>
                    <a:pt x="119" y="2064"/>
                    <a:pt x="115" y="2070"/>
                    <a:pt x="111" y="2077"/>
                  </a:cubicBezTo>
                  <a:cubicBezTo>
                    <a:pt x="106" y="2085"/>
                    <a:pt x="101" y="2092"/>
                    <a:pt x="98" y="2101"/>
                  </a:cubicBezTo>
                  <a:cubicBezTo>
                    <a:pt x="92" y="2116"/>
                    <a:pt x="88" y="2131"/>
                    <a:pt x="83" y="2146"/>
                  </a:cubicBezTo>
                  <a:cubicBezTo>
                    <a:pt x="82" y="2150"/>
                    <a:pt x="81" y="2154"/>
                    <a:pt x="79" y="2158"/>
                  </a:cubicBezTo>
                  <a:cubicBezTo>
                    <a:pt x="102" y="2158"/>
                    <a:pt x="102" y="2158"/>
                    <a:pt x="102" y="2158"/>
                  </a:cubicBezTo>
                  <a:cubicBezTo>
                    <a:pt x="105" y="2155"/>
                    <a:pt x="107" y="2152"/>
                    <a:pt x="109" y="2149"/>
                  </a:cubicBezTo>
                  <a:cubicBezTo>
                    <a:pt x="116" y="2137"/>
                    <a:pt x="122" y="2125"/>
                    <a:pt x="128" y="2112"/>
                  </a:cubicBezTo>
                  <a:cubicBezTo>
                    <a:pt x="133" y="2100"/>
                    <a:pt x="139" y="2088"/>
                    <a:pt x="137" y="2073"/>
                  </a:cubicBezTo>
                  <a:close/>
                  <a:moveTo>
                    <a:pt x="1203" y="1840"/>
                  </a:moveTo>
                  <a:cubicBezTo>
                    <a:pt x="1197" y="1827"/>
                    <a:pt x="1190" y="1814"/>
                    <a:pt x="1181" y="1802"/>
                  </a:cubicBezTo>
                  <a:cubicBezTo>
                    <a:pt x="1178" y="1797"/>
                    <a:pt x="1174" y="1793"/>
                    <a:pt x="1169" y="1791"/>
                  </a:cubicBezTo>
                  <a:cubicBezTo>
                    <a:pt x="1164" y="1789"/>
                    <a:pt x="1158" y="1791"/>
                    <a:pt x="1155" y="1796"/>
                  </a:cubicBezTo>
                  <a:cubicBezTo>
                    <a:pt x="1153" y="1799"/>
                    <a:pt x="1152" y="1804"/>
                    <a:pt x="1153" y="1808"/>
                  </a:cubicBezTo>
                  <a:cubicBezTo>
                    <a:pt x="1153" y="1812"/>
                    <a:pt x="1154" y="1816"/>
                    <a:pt x="1155" y="1820"/>
                  </a:cubicBezTo>
                  <a:cubicBezTo>
                    <a:pt x="1166" y="1849"/>
                    <a:pt x="1186" y="1869"/>
                    <a:pt x="1206" y="1886"/>
                  </a:cubicBezTo>
                  <a:cubicBezTo>
                    <a:pt x="1208" y="1887"/>
                    <a:pt x="1210" y="1889"/>
                    <a:pt x="1212" y="1889"/>
                  </a:cubicBezTo>
                  <a:cubicBezTo>
                    <a:pt x="1213" y="1890"/>
                    <a:pt x="1214" y="1890"/>
                    <a:pt x="1215" y="1890"/>
                  </a:cubicBezTo>
                  <a:cubicBezTo>
                    <a:pt x="1216" y="1889"/>
                    <a:pt x="1217" y="1889"/>
                    <a:pt x="1218" y="1888"/>
                  </a:cubicBezTo>
                  <a:cubicBezTo>
                    <a:pt x="1222" y="1883"/>
                    <a:pt x="1216" y="1869"/>
                    <a:pt x="1215" y="1865"/>
                  </a:cubicBezTo>
                  <a:cubicBezTo>
                    <a:pt x="1211" y="1856"/>
                    <a:pt x="1207" y="1848"/>
                    <a:pt x="1203" y="1840"/>
                  </a:cubicBezTo>
                  <a:close/>
                  <a:moveTo>
                    <a:pt x="142" y="1443"/>
                  </a:moveTo>
                  <a:cubicBezTo>
                    <a:pt x="142" y="1443"/>
                    <a:pt x="141" y="1443"/>
                    <a:pt x="141" y="1443"/>
                  </a:cubicBezTo>
                  <a:cubicBezTo>
                    <a:pt x="139" y="1441"/>
                    <a:pt x="136" y="1442"/>
                    <a:pt x="133" y="1443"/>
                  </a:cubicBezTo>
                  <a:cubicBezTo>
                    <a:pt x="120" y="1448"/>
                    <a:pt x="109" y="1463"/>
                    <a:pt x="100" y="1476"/>
                  </a:cubicBezTo>
                  <a:cubicBezTo>
                    <a:pt x="89" y="1493"/>
                    <a:pt x="73" y="1529"/>
                    <a:pt x="76" y="1535"/>
                  </a:cubicBezTo>
                  <a:cubicBezTo>
                    <a:pt x="79" y="1542"/>
                    <a:pt x="117" y="1517"/>
                    <a:pt x="132" y="1496"/>
                  </a:cubicBezTo>
                  <a:cubicBezTo>
                    <a:pt x="140" y="1485"/>
                    <a:pt x="155" y="1463"/>
                    <a:pt x="146" y="1448"/>
                  </a:cubicBezTo>
                  <a:cubicBezTo>
                    <a:pt x="145" y="1446"/>
                    <a:pt x="144" y="1444"/>
                    <a:pt x="142" y="1443"/>
                  </a:cubicBezTo>
                  <a:close/>
                  <a:moveTo>
                    <a:pt x="142" y="2149"/>
                  </a:moveTo>
                  <a:cubicBezTo>
                    <a:pt x="142" y="2149"/>
                    <a:pt x="141" y="2148"/>
                    <a:pt x="141" y="2148"/>
                  </a:cubicBezTo>
                  <a:cubicBezTo>
                    <a:pt x="139" y="2147"/>
                    <a:pt x="136" y="2147"/>
                    <a:pt x="133" y="2148"/>
                  </a:cubicBezTo>
                  <a:cubicBezTo>
                    <a:pt x="128" y="2150"/>
                    <a:pt x="123" y="2154"/>
                    <a:pt x="118" y="2158"/>
                  </a:cubicBezTo>
                  <a:cubicBezTo>
                    <a:pt x="148" y="2158"/>
                    <a:pt x="148" y="2158"/>
                    <a:pt x="148" y="2158"/>
                  </a:cubicBezTo>
                  <a:cubicBezTo>
                    <a:pt x="147" y="2157"/>
                    <a:pt x="147" y="2155"/>
                    <a:pt x="146" y="2153"/>
                  </a:cubicBezTo>
                  <a:cubicBezTo>
                    <a:pt x="145" y="2151"/>
                    <a:pt x="144" y="2150"/>
                    <a:pt x="142" y="2149"/>
                  </a:cubicBezTo>
                  <a:close/>
                </a:path>
              </a:pathLst>
            </a:custGeom>
            <a:solidFill>
              <a:schemeClr val="accent4">
                <a:alpha val="60000"/>
              </a:schemeClr>
            </a:solidFill>
            <a:ln>
              <a:noFill/>
            </a:ln>
          </p:spPr>
        </p:sp>
      </p:grpSp>
      <p:sp>
        <p:nvSpPr>
          <p:cNvPr id="38" name="Rounded Rectangle 7">
            <a:extLst>
              <a:ext uri="{FF2B5EF4-FFF2-40B4-BE49-F238E27FC236}">
                <a16:creationId xmlns:a16="http://schemas.microsoft.com/office/drawing/2014/main" id="{774AA9A1-D073-4B78-B2CE-F7DF2514F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67784" y="467784"/>
            <a:ext cx="11260976" cy="5922963"/>
          </a:xfrm>
          <a:prstGeom prst="roundRect">
            <a:avLst>
              <a:gd name="adj" fmla="val 522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12">
            <a:extLst>
              <a:ext uri="{FF2B5EF4-FFF2-40B4-BE49-F238E27FC236}">
                <a16:creationId xmlns:a16="http://schemas.microsoft.com/office/drawing/2014/main" id="{86B8E158-663F-4316-8E22-7671F3E8F90A}"/>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4849" r="15207" b="-3"/>
          <a:stretch/>
        </p:blipFill>
        <p:spPr>
          <a:xfrm>
            <a:off x="5337548" y="670965"/>
            <a:ext cx="6189620" cy="5516602"/>
          </a:xfrm>
          <a:prstGeom prst="rect">
            <a:avLst/>
          </a:prstGeom>
        </p:spPr>
      </p:pic>
      <p:sp>
        <p:nvSpPr>
          <p:cNvPr id="40" name="Freeform 18">
            <a:extLst>
              <a:ext uri="{FF2B5EF4-FFF2-40B4-BE49-F238E27FC236}">
                <a16:creationId xmlns:a16="http://schemas.microsoft.com/office/drawing/2014/main" id="{26085FB8-08A5-4F29-8C10-A37E472146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4" y="474134"/>
            <a:ext cx="11260976" cy="5922963"/>
          </a:xfrm>
          <a:custGeom>
            <a:avLst/>
            <a:gdLst>
              <a:gd name="connsiteX0" fmla="*/ 336522 w 11260976"/>
              <a:gd name="connsiteY0" fmla="*/ 196832 h 5922963"/>
              <a:gd name="connsiteX1" fmla="*/ 209530 w 11260976"/>
              <a:gd name="connsiteY1" fmla="*/ 323824 h 5922963"/>
              <a:gd name="connsiteX2" fmla="*/ 209530 w 11260976"/>
              <a:gd name="connsiteY2" fmla="*/ 5586441 h 5922963"/>
              <a:gd name="connsiteX3" fmla="*/ 336522 w 11260976"/>
              <a:gd name="connsiteY3" fmla="*/ 5713433 h 5922963"/>
              <a:gd name="connsiteX4" fmla="*/ 10938742 w 11260976"/>
              <a:gd name="connsiteY4" fmla="*/ 5713433 h 5922963"/>
              <a:gd name="connsiteX5" fmla="*/ 11065734 w 11260976"/>
              <a:gd name="connsiteY5" fmla="*/ 5586441 h 5922963"/>
              <a:gd name="connsiteX6" fmla="*/ 11065734 w 11260976"/>
              <a:gd name="connsiteY6" fmla="*/ 323824 h 5922963"/>
              <a:gd name="connsiteX7" fmla="*/ 10938742 w 11260976"/>
              <a:gd name="connsiteY7" fmla="*/ 196832 h 5922963"/>
              <a:gd name="connsiteX8" fmla="*/ 309593 w 11260976"/>
              <a:gd name="connsiteY8" fmla="*/ 0 h 5922963"/>
              <a:gd name="connsiteX9" fmla="*/ 10951383 w 11260976"/>
              <a:gd name="connsiteY9" fmla="*/ 0 h 5922963"/>
              <a:gd name="connsiteX10" fmla="*/ 11260976 w 11260976"/>
              <a:gd name="connsiteY10" fmla="*/ 309593 h 5922963"/>
              <a:gd name="connsiteX11" fmla="*/ 11260976 w 11260976"/>
              <a:gd name="connsiteY11" fmla="*/ 5613370 h 5922963"/>
              <a:gd name="connsiteX12" fmla="*/ 10951383 w 11260976"/>
              <a:gd name="connsiteY12" fmla="*/ 5922963 h 5922963"/>
              <a:gd name="connsiteX13" fmla="*/ 309593 w 11260976"/>
              <a:gd name="connsiteY13" fmla="*/ 5922963 h 5922963"/>
              <a:gd name="connsiteX14" fmla="*/ 0 w 11260976"/>
              <a:gd name="connsiteY14" fmla="*/ 5613370 h 5922963"/>
              <a:gd name="connsiteX15" fmla="*/ 0 w 11260976"/>
              <a:gd name="connsiteY15" fmla="*/ 309593 h 5922963"/>
              <a:gd name="connsiteX16" fmla="*/ 309593 w 11260976"/>
              <a:gd name="connsiteY16" fmla="*/ 0 h 5922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260976" h="5922963">
                <a:moveTo>
                  <a:pt x="336522" y="196832"/>
                </a:moveTo>
                <a:cubicBezTo>
                  <a:pt x="266386" y="196832"/>
                  <a:pt x="209530" y="253688"/>
                  <a:pt x="209530" y="323824"/>
                </a:cubicBezTo>
                <a:lnTo>
                  <a:pt x="209530" y="5586441"/>
                </a:lnTo>
                <a:cubicBezTo>
                  <a:pt x="209530" y="5656577"/>
                  <a:pt x="266386" y="5713433"/>
                  <a:pt x="336522" y="5713433"/>
                </a:cubicBezTo>
                <a:lnTo>
                  <a:pt x="10938742" y="5713433"/>
                </a:lnTo>
                <a:cubicBezTo>
                  <a:pt x="11008878" y="5713433"/>
                  <a:pt x="11065734" y="5656577"/>
                  <a:pt x="11065734" y="5586441"/>
                </a:cubicBezTo>
                <a:lnTo>
                  <a:pt x="11065734" y="323824"/>
                </a:lnTo>
                <a:cubicBezTo>
                  <a:pt x="11065734" y="253688"/>
                  <a:pt x="11008878" y="196832"/>
                  <a:pt x="10938742" y="196832"/>
                </a:cubicBezTo>
                <a:close/>
                <a:moveTo>
                  <a:pt x="309593" y="0"/>
                </a:moveTo>
                <a:lnTo>
                  <a:pt x="10951383" y="0"/>
                </a:lnTo>
                <a:cubicBezTo>
                  <a:pt x="11122366" y="0"/>
                  <a:pt x="11260976" y="138610"/>
                  <a:pt x="11260976" y="309593"/>
                </a:cubicBezTo>
                <a:lnTo>
                  <a:pt x="11260976" y="5613370"/>
                </a:lnTo>
                <a:cubicBezTo>
                  <a:pt x="11260976" y="5784353"/>
                  <a:pt x="11122366" y="5922963"/>
                  <a:pt x="10951383" y="5922963"/>
                </a:cubicBezTo>
                <a:lnTo>
                  <a:pt x="309593" y="5922963"/>
                </a:lnTo>
                <a:cubicBezTo>
                  <a:pt x="138610" y="5922963"/>
                  <a:pt x="0" y="5784353"/>
                  <a:pt x="0" y="5613370"/>
                </a:cubicBezTo>
                <a:lnTo>
                  <a:pt x="0" y="309593"/>
                </a:lnTo>
                <a:cubicBezTo>
                  <a:pt x="0" y="138610"/>
                  <a:pt x="138610" y="0"/>
                  <a:pt x="309593"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ounded Rectangle 8">
            <a:extLst>
              <a:ext uri="{FF2B5EF4-FFF2-40B4-BE49-F238E27FC236}">
                <a16:creationId xmlns:a16="http://schemas.microsoft.com/office/drawing/2014/main" id="{162A441B-087B-411E-8580-9559768A57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964" y="670965"/>
            <a:ext cx="10856204" cy="5516602"/>
          </a:xfrm>
          <a:prstGeom prst="roundRect">
            <a:avLst>
              <a:gd name="adj" fmla="val 2462"/>
            </a:avLst>
          </a:pr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7E7A673-502E-411C-8A08-3F764DAC9C15}"/>
              </a:ext>
            </a:extLst>
          </p:cNvPr>
          <p:cNvSpPr>
            <a:spLocks noGrp="1"/>
          </p:cNvSpPr>
          <p:nvPr>
            <p:ph type="title"/>
          </p:nvPr>
        </p:nvSpPr>
        <p:spPr>
          <a:xfrm>
            <a:off x="1068236" y="1023867"/>
            <a:ext cx="3793678" cy="3349641"/>
          </a:xfrm>
        </p:spPr>
        <p:txBody>
          <a:bodyPr vert="horz" lIns="91440" tIns="45720" rIns="91440" bIns="45720" rtlCol="0" anchor="t">
            <a:normAutofit fontScale="90000"/>
          </a:bodyPr>
          <a:lstStyle/>
          <a:p>
            <a:pPr>
              <a:lnSpc>
                <a:spcPct val="105000"/>
              </a:lnSpc>
            </a:pPr>
            <a:r>
              <a:rPr lang="en-US" sz="3900" dirty="0">
                <a:solidFill>
                  <a:schemeClr val="accent1">
                    <a:lumMod val="40000"/>
                    <a:lumOff val="60000"/>
                  </a:schemeClr>
                </a:solidFill>
              </a:rPr>
              <a:t>3. We might need to paraphrase</a:t>
            </a:r>
            <a:br>
              <a:rPr lang="en-US" sz="3900" dirty="0">
                <a:solidFill>
                  <a:schemeClr val="accent1">
                    <a:lumMod val="40000"/>
                    <a:lumOff val="60000"/>
                  </a:schemeClr>
                </a:solidFill>
              </a:rPr>
            </a:br>
            <a:r>
              <a:rPr lang="en-US" sz="3900" b="1" dirty="0">
                <a:solidFill>
                  <a:schemeClr val="accent1">
                    <a:lumMod val="40000"/>
                    <a:lumOff val="60000"/>
                  </a:schemeClr>
                </a:solidFill>
              </a:rPr>
              <a:t>a study </a:t>
            </a:r>
            <a:r>
              <a:rPr lang="en-US" sz="3900" dirty="0">
                <a:solidFill>
                  <a:schemeClr val="accent1">
                    <a:lumMod val="40000"/>
                    <a:lumOff val="60000"/>
                  </a:schemeClr>
                </a:solidFill>
              </a:rPr>
              <a:t>explained in</a:t>
            </a:r>
            <a:r>
              <a:rPr lang="en-US" sz="3900" b="1" dirty="0">
                <a:solidFill>
                  <a:schemeClr val="accent1">
                    <a:lumMod val="40000"/>
                    <a:lumOff val="60000"/>
                  </a:schemeClr>
                </a:solidFill>
              </a:rPr>
              <a:t> </a:t>
            </a:r>
            <a:r>
              <a:rPr lang="en-US" sz="3900" dirty="0">
                <a:solidFill>
                  <a:schemeClr val="accent1">
                    <a:lumMod val="40000"/>
                    <a:lumOff val="60000"/>
                  </a:schemeClr>
                </a:solidFill>
              </a:rPr>
              <a:t>a text.</a:t>
            </a:r>
          </a:p>
        </p:txBody>
      </p:sp>
      <p:cxnSp>
        <p:nvCxnSpPr>
          <p:cNvPr id="44" name="Straight Connector 43">
            <a:extLst>
              <a:ext uri="{FF2B5EF4-FFF2-40B4-BE49-F238E27FC236}">
                <a16:creationId xmlns:a16="http://schemas.microsoft.com/office/drawing/2014/main" id="{90A880C0-4D28-4205-B871-DD881F0EC7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1100"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7056284"/>
      </p:ext>
    </p:extLst>
  </p:cSld>
  <p:clrMapOvr>
    <a:masterClrMapping/>
  </p:clrMapOvr>
  <p:extLst mod="1"/>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6A0238B-7919-4C52-882E-344BBBF0D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5">
            <a:extLst>
              <a:ext uri="{FF2B5EF4-FFF2-40B4-BE49-F238E27FC236}">
                <a16:creationId xmlns:a16="http://schemas.microsoft.com/office/drawing/2014/main" id="{6A9A7B87-6539-4F34-8A06-D5CF222A0C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bg2">
              <a:alpha val="20000"/>
            </a:schemeClr>
          </a:solidFill>
          <a:ln>
            <a:noFill/>
          </a:ln>
        </p:spPr>
      </p:sp>
      <p:sp useBgFill="1">
        <p:nvSpPr>
          <p:cNvPr id="23" name="Freeform: Shape 22">
            <a:extLst>
              <a:ext uri="{FF2B5EF4-FFF2-40B4-BE49-F238E27FC236}">
                <a16:creationId xmlns:a16="http://schemas.microsoft.com/office/drawing/2014/main" id="{C3425D87-5A37-4324-87B2-0C408B11A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2173" y="0"/>
            <a:ext cx="8699826" cy="6858000"/>
          </a:xfrm>
          <a:custGeom>
            <a:avLst/>
            <a:gdLst>
              <a:gd name="connsiteX0" fmla="*/ 248553 w 8699826"/>
              <a:gd name="connsiteY0" fmla="*/ 0 h 6858000"/>
              <a:gd name="connsiteX1" fmla="*/ 6206997 w 8699826"/>
              <a:gd name="connsiteY1" fmla="*/ 0 h 6858000"/>
              <a:gd name="connsiteX2" fmla="*/ 8699826 w 8699826"/>
              <a:gd name="connsiteY2" fmla="*/ 0 h 6858000"/>
              <a:gd name="connsiteX3" fmla="*/ 8699826 w 8699826"/>
              <a:gd name="connsiteY3" fmla="*/ 6858000 h 6858000"/>
              <a:gd name="connsiteX4" fmla="*/ 6206997 w 8699826"/>
              <a:gd name="connsiteY4" fmla="*/ 6858000 h 6858000"/>
              <a:gd name="connsiteX5" fmla="*/ 248553 w 8699826"/>
              <a:gd name="connsiteY5" fmla="*/ 6858000 h 6858000"/>
              <a:gd name="connsiteX6" fmla="*/ 248553 w 8699826"/>
              <a:gd name="connsiteY6" fmla="*/ 6826433 h 6858000"/>
              <a:gd name="connsiteX7" fmla="*/ 247260 w 8699826"/>
              <a:gd name="connsiteY7" fmla="*/ 6817540 h 6858000"/>
              <a:gd name="connsiteX8" fmla="*/ 229946 w 8699826"/>
              <a:gd name="connsiteY8" fmla="*/ 6698896 h 6858000"/>
              <a:gd name="connsiteX9" fmla="*/ 217844 w 8699826"/>
              <a:gd name="connsiteY9" fmla="*/ 6612485 h 6858000"/>
              <a:gd name="connsiteX10" fmla="*/ 205069 w 8699826"/>
              <a:gd name="connsiteY10" fmla="*/ 6509615 h 6858000"/>
              <a:gd name="connsiteX11" fmla="*/ 189773 w 8699826"/>
              <a:gd name="connsiteY11" fmla="*/ 6387543 h 6858000"/>
              <a:gd name="connsiteX12" fmla="*/ 173636 w 8699826"/>
              <a:gd name="connsiteY12" fmla="*/ 6252440 h 6858000"/>
              <a:gd name="connsiteX13" fmla="*/ 156659 w 8699826"/>
              <a:gd name="connsiteY13" fmla="*/ 6100193 h 6858000"/>
              <a:gd name="connsiteX14" fmla="*/ 138674 w 8699826"/>
              <a:gd name="connsiteY14" fmla="*/ 5934229 h 6858000"/>
              <a:gd name="connsiteX15" fmla="*/ 120688 w 8699826"/>
              <a:gd name="connsiteY15" fmla="*/ 5753864 h 6858000"/>
              <a:gd name="connsiteX16" fmla="*/ 102367 w 8699826"/>
              <a:gd name="connsiteY16" fmla="*/ 5561840 h 6858000"/>
              <a:gd name="connsiteX17" fmla="*/ 85390 w 8699826"/>
              <a:gd name="connsiteY17" fmla="*/ 5354728 h 6858000"/>
              <a:gd name="connsiteX18" fmla="*/ 69085 w 8699826"/>
              <a:gd name="connsiteY18" fmla="*/ 5138015 h 6858000"/>
              <a:gd name="connsiteX19" fmla="*/ 54293 w 8699826"/>
              <a:gd name="connsiteY19" fmla="*/ 4908958 h 6858000"/>
              <a:gd name="connsiteX20" fmla="*/ 40174 w 8699826"/>
              <a:gd name="connsiteY20" fmla="*/ 4670300 h 6858000"/>
              <a:gd name="connsiteX21" fmla="*/ 26894 w 8699826"/>
              <a:gd name="connsiteY21" fmla="*/ 4421354 h 6858000"/>
              <a:gd name="connsiteX22" fmla="*/ 22188 w 8699826"/>
              <a:gd name="connsiteY22" fmla="*/ 4293795 h 6858000"/>
              <a:gd name="connsiteX23" fmla="*/ 16977 w 8699826"/>
              <a:gd name="connsiteY23" fmla="*/ 4163494 h 6858000"/>
              <a:gd name="connsiteX24" fmla="*/ 12103 w 8699826"/>
              <a:gd name="connsiteY24" fmla="*/ 4031135 h 6858000"/>
              <a:gd name="connsiteX25" fmla="*/ 8909 w 8699826"/>
              <a:gd name="connsiteY25" fmla="*/ 3898089 h 6858000"/>
              <a:gd name="connsiteX26" fmla="*/ 6051 w 8699826"/>
              <a:gd name="connsiteY26" fmla="*/ 3762301 h 6858000"/>
              <a:gd name="connsiteX27" fmla="*/ 3026 w 8699826"/>
              <a:gd name="connsiteY27" fmla="*/ 3625141 h 6858000"/>
              <a:gd name="connsiteX28" fmla="*/ 1009 w 8699826"/>
              <a:gd name="connsiteY28" fmla="*/ 3485238 h 6858000"/>
              <a:gd name="connsiteX29" fmla="*/ 1009 w 8699826"/>
              <a:gd name="connsiteY29" fmla="*/ 3343963 h 6858000"/>
              <a:gd name="connsiteX30" fmla="*/ 0 w 8699826"/>
              <a:gd name="connsiteY30" fmla="*/ 3201317 h 6858000"/>
              <a:gd name="connsiteX31" fmla="*/ 1009 w 8699826"/>
              <a:gd name="connsiteY31" fmla="*/ 3057299 h 6858000"/>
              <a:gd name="connsiteX32" fmla="*/ 3026 w 8699826"/>
              <a:gd name="connsiteY32" fmla="*/ 2911223 h 6858000"/>
              <a:gd name="connsiteX33" fmla="*/ 4875 w 8699826"/>
              <a:gd name="connsiteY33" fmla="*/ 2765148 h 6858000"/>
              <a:gd name="connsiteX34" fmla="*/ 8909 w 8699826"/>
              <a:gd name="connsiteY34" fmla="*/ 2617015 h 6858000"/>
              <a:gd name="connsiteX35" fmla="*/ 13111 w 8699826"/>
              <a:gd name="connsiteY35" fmla="*/ 2467511 h 6858000"/>
              <a:gd name="connsiteX36" fmla="*/ 17986 w 8699826"/>
              <a:gd name="connsiteY36" fmla="*/ 2318006 h 6858000"/>
              <a:gd name="connsiteX37" fmla="*/ 24877 w 8699826"/>
              <a:gd name="connsiteY37" fmla="*/ 2167130 h 6858000"/>
              <a:gd name="connsiteX38" fmla="*/ 33114 w 8699826"/>
              <a:gd name="connsiteY38" fmla="*/ 2014883 h 6858000"/>
              <a:gd name="connsiteX39" fmla="*/ 41014 w 8699826"/>
              <a:gd name="connsiteY39" fmla="*/ 1861949 h 6858000"/>
              <a:gd name="connsiteX40" fmla="*/ 51099 w 8699826"/>
              <a:gd name="connsiteY40" fmla="*/ 1709016 h 6858000"/>
              <a:gd name="connsiteX41" fmla="*/ 63202 w 8699826"/>
              <a:gd name="connsiteY41" fmla="*/ 1554025 h 6858000"/>
              <a:gd name="connsiteX42" fmla="*/ 75304 w 8699826"/>
              <a:gd name="connsiteY42" fmla="*/ 1401092 h 6858000"/>
              <a:gd name="connsiteX43" fmla="*/ 89256 w 8699826"/>
              <a:gd name="connsiteY43" fmla="*/ 1245415 h 6858000"/>
              <a:gd name="connsiteX44" fmla="*/ 104552 w 8699826"/>
              <a:gd name="connsiteY44" fmla="*/ 1089053 h 6858000"/>
              <a:gd name="connsiteX45" fmla="*/ 120688 w 8699826"/>
              <a:gd name="connsiteY45" fmla="*/ 934748 h 6858000"/>
              <a:gd name="connsiteX46" fmla="*/ 139514 w 8699826"/>
              <a:gd name="connsiteY46" fmla="*/ 778385 h 6858000"/>
              <a:gd name="connsiteX47" fmla="*/ 159685 w 8699826"/>
              <a:gd name="connsiteY47" fmla="*/ 622709 h 6858000"/>
              <a:gd name="connsiteX48" fmla="*/ 179688 w 8699826"/>
              <a:gd name="connsiteY48" fmla="*/ 466346 h 6858000"/>
              <a:gd name="connsiteX49" fmla="*/ 203052 w 8699826"/>
              <a:gd name="connsiteY49" fmla="*/ 310670 h 6858000"/>
              <a:gd name="connsiteX50" fmla="*/ 226921 w 8699826"/>
              <a:gd name="connsiteY50" fmla="*/ 155679 h 6858000"/>
              <a:gd name="connsiteX51" fmla="*/ 248553 w 8699826"/>
              <a:gd name="connsiteY51" fmla="*/ 212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699826" h="6858000">
                <a:moveTo>
                  <a:pt x="248553" y="0"/>
                </a:moveTo>
                <a:lnTo>
                  <a:pt x="6206997" y="0"/>
                </a:lnTo>
                <a:lnTo>
                  <a:pt x="8699826" y="0"/>
                </a:lnTo>
                <a:lnTo>
                  <a:pt x="8699826" y="6858000"/>
                </a:lnTo>
                <a:lnTo>
                  <a:pt x="6206997" y="6858000"/>
                </a:lnTo>
                <a:lnTo>
                  <a:pt x="248553" y="6858000"/>
                </a:lnTo>
                <a:lnTo>
                  <a:pt x="248553" y="6826433"/>
                </a:lnTo>
                <a:lnTo>
                  <a:pt x="247260" y="6817540"/>
                </a:lnTo>
                <a:lnTo>
                  <a:pt x="229946" y="6698896"/>
                </a:lnTo>
                <a:lnTo>
                  <a:pt x="217844" y="6612485"/>
                </a:lnTo>
                <a:lnTo>
                  <a:pt x="205069" y="6509615"/>
                </a:lnTo>
                <a:lnTo>
                  <a:pt x="189773" y="6387543"/>
                </a:lnTo>
                <a:lnTo>
                  <a:pt x="173636" y="6252440"/>
                </a:lnTo>
                <a:lnTo>
                  <a:pt x="156659" y="6100193"/>
                </a:lnTo>
                <a:lnTo>
                  <a:pt x="138674" y="5934229"/>
                </a:lnTo>
                <a:lnTo>
                  <a:pt x="120688" y="5753864"/>
                </a:lnTo>
                <a:lnTo>
                  <a:pt x="102367" y="5561840"/>
                </a:lnTo>
                <a:lnTo>
                  <a:pt x="85390" y="5354728"/>
                </a:lnTo>
                <a:lnTo>
                  <a:pt x="69085" y="5138015"/>
                </a:lnTo>
                <a:lnTo>
                  <a:pt x="54293" y="4908958"/>
                </a:lnTo>
                <a:lnTo>
                  <a:pt x="40174" y="4670300"/>
                </a:lnTo>
                <a:lnTo>
                  <a:pt x="26894" y="4421354"/>
                </a:lnTo>
                <a:lnTo>
                  <a:pt x="22188" y="4293795"/>
                </a:lnTo>
                <a:lnTo>
                  <a:pt x="16977" y="4163494"/>
                </a:lnTo>
                <a:lnTo>
                  <a:pt x="12103" y="4031135"/>
                </a:lnTo>
                <a:lnTo>
                  <a:pt x="8909" y="3898089"/>
                </a:lnTo>
                <a:lnTo>
                  <a:pt x="6051" y="3762301"/>
                </a:lnTo>
                <a:lnTo>
                  <a:pt x="3026" y="3625141"/>
                </a:lnTo>
                <a:lnTo>
                  <a:pt x="1009" y="3485238"/>
                </a:lnTo>
                <a:lnTo>
                  <a:pt x="1009" y="3343963"/>
                </a:lnTo>
                <a:lnTo>
                  <a:pt x="0" y="3201317"/>
                </a:lnTo>
                <a:lnTo>
                  <a:pt x="1009" y="3057299"/>
                </a:lnTo>
                <a:lnTo>
                  <a:pt x="3026" y="2911223"/>
                </a:lnTo>
                <a:lnTo>
                  <a:pt x="4875" y="2765148"/>
                </a:lnTo>
                <a:lnTo>
                  <a:pt x="8909" y="2617015"/>
                </a:lnTo>
                <a:lnTo>
                  <a:pt x="13111" y="2467511"/>
                </a:lnTo>
                <a:lnTo>
                  <a:pt x="17986" y="2318006"/>
                </a:lnTo>
                <a:lnTo>
                  <a:pt x="24877" y="2167130"/>
                </a:lnTo>
                <a:lnTo>
                  <a:pt x="33114" y="2014883"/>
                </a:lnTo>
                <a:lnTo>
                  <a:pt x="41014" y="1861949"/>
                </a:lnTo>
                <a:lnTo>
                  <a:pt x="51099" y="1709016"/>
                </a:lnTo>
                <a:lnTo>
                  <a:pt x="63202" y="1554025"/>
                </a:lnTo>
                <a:lnTo>
                  <a:pt x="75304" y="1401092"/>
                </a:lnTo>
                <a:lnTo>
                  <a:pt x="89256" y="1245415"/>
                </a:lnTo>
                <a:lnTo>
                  <a:pt x="104552" y="1089053"/>
                </a:lnTo>
                <a:lnTo>
                  <a:pt x="120688" y="934748"/>
                </a:lnTo>
                <a:lnTo>
                  <a:pt x="139514" y="778385"/>
                </a:lnTo>
                <a:lnTo>
                  <a:pt x="159685" y="622709"/>
                </a:lnTo>
                <a:lnTo>
                  <a:pt x="179688" y="466346"/>
                </a:lnTo>
                <a:lnTo>
                  <a:pt x="203052" y="310670"/>
                </a:lnTo>
                <a:lnTo>
                  <a:pt x="226921" y="155679"/>
                </a:lnTo>
                <a:lnTo>
                  <a:pt x="248553" y="2121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AAC852-146C-497A-8F4B-264B55F238DD}"/>
              </a:ext>
            </a:extLst>
          </p:cNvPr>
          <p:cNvSpPr>
            <a:spLocks noGrp="1"/>
          </p:cNvSpPr>
          <p:nvPr>
            <p:ph type="title"/>
          </p:nvPr>
        </p:nvSpPr>
        <p:spPr>
          <a:xfrm>
            <a:off x="4376615" y="568345"/>
            <a:ext cx="7327656" cy="1560716"/>
          </a:xfrm>
        </p:spPr>
        <p:txBody>
          <a:bodyPr>
            <a:normAutofit/>
          </a:bodyPr>
          <a:lstStyle/>
          <a:p>
            <a:r>
              <a:rPr lang="en-US" sz="3200" dirty="0">
                <a:solidFill>
                  <a:schemeClr val="tx2"/>
                </a:solidFill>
              </a:rPr>
              <a:t>A concise paraphrase of  a research article:</a:t>
            </a:r>
          </a:p>
        </p:txBody>
      </p:sp>
      <p:sp>
        <p:nvSpPr>
          <p:cNvPr id="25" name="Freeform: Shape 24">
            <a:extLst>
              <a:ext uri="{FF2B5EF4-FFF2-40B4-BE49-F238E27FC236}">
                <a16:creationId xmlns:a16="http://schemas.microsoft.com/office/drawing/2014/main" id="{5585A755-0CAB-454D-A480-9DA14C309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94935" y="2"/>
            <a:ext cx="968535" cy="6858001"/>
          </a:xfrm>
          <a:custGeom>
            <a:avLst/>
            <a:gdLst>
              <a:gd name="connsiteX0" fmla="*/ 968535 w 968535"/>
              <a:gd name="connsiteY0" fmla="*/ 6858000 h 6858001"/>
              <a:gd name="connsiteX1" fmla="*/ 905354 w 968535"/>
              <a:gd name="connsiteY1" fmla="*/ 6858000 h 6858001"/>
              <a:gd name="connsiteX2" fmla="*/ 905354 w 968535"/>
              <a:gd name="connsiteY2" fmla="*/ 6858001 h 6858001"/>
              <a:gd name="connsiteX3" fmla="*/ 968535 w 968535"/>
              <a:gd name="connsiteY3" fmla="*/ 6858001 h 6858001"/>
              <a:gd name="connsiteX4" fmla="*/ 64358 w 968535"/>
              <a:gd name="connsiteY4" fmla="*/ 0 h 6858001"/>
              <a:gd name="connsiteX5" fmla="*/ 1177 w 968535"/>
              <a:gd name="connsiteY5" fmla="*/ 0 h 6858001"/>
              <a:gd name="connsiteX6" fmla="*/ 26222 w 968535"/>
              <a:gd name="connsiteY6" fmla="*/ 155677 h 6858001"/>
              <a:gd name="connsiteX7" fmla="*/ 50091 w 968535"/>
              <a:gd name="connsiteY7" fmla="*/ 310668 h 6858001"/>
              <a:gd name="connsiteX8" fmla="*/ 73455 w 968535"/>
              <a:gd name="connsiteY8" fmla="*/ 466344 h 6858001"/>
              <a:gd name="connsiteX9" fmla="*/ 93458 w 968535"/>
              <a:gd name="connsiteY9" fmla="*/ 622707 h 6858001"/>
              <a:gd name="connsiteX10" fmla="*/ 113629 w 968535"/>
              <a:gd name="connsiteY10" fmla="*/ 778383 h 6858001"/>
              <a:gd name="connsiteX11" fmla="*/ 132455 w 968535"/>
              <a:gd name="connsiteY11" fmla="*/ 934746 h 6858001"/>
              <a:gd name="connsiteX12" fmla="*/ 148591 w 968535"/>
              <a:gd name="connsiteY12" fmla="*/ 1089051 h 6858001"/>
              <a:gd name="connsiteX13" fmla="*/ 163887 w 968535"/>
              <a:gd name="connsiteY13" fmla="*/ 1245413 h 6858001"/>
              <a:gd name="connsiteX14" fmla="*/ 177839 w 968535"/>
              <a:gd name="connsiteY14" fmla="*/ 1401090 h 6858001"/>
              <a:gd name="connsiteX15" fmla="*/ 189941 w 968535"/>
              <a:gd name="connsiteY15" fmla="*/ 1554023 h 6858001"/>
              <a:gd name="connsiteX16" fmla="*/ 202044 w 968535"/>
              <a:gd name="connsiteY16" fmla="*/ 1709014 h 6858001"/>
              <a:gd name="connsiteX17" fmla="*/ 212129 w 968535"/>
              <a:gd name="connsiteY17" fmla="*/ 1861947 h 6858001"/>
              <a:gd name="connsiteX18" fmla="*/ 220029 w 968535"/>
              <a:gd name="connsiteY18" fmla="*/ 2014881 h 6858001"/>
              <a:gd name="connsiteX19" fmla="*/ 228266 w 968535"/>
              <a:gd name="connsiteY19" fmla="*/ 2167128 h 6858001"/>
              <a:gd name="connsiteX20" fmla="*/ 235157 w 968535"/>
              <a:gd name="connsiteY20" fmla="*/ 2318004 h 6858001"/>
              <a:gd name="connsiteX21" fmla="*/ 240032 w 968535"/>
              <a:gd name="connsiteY21" fmla="*/ 2467509 h 6858001"/>
              <a:gd name="connsiteX22" fmla="*/ 244234 w 968535"/>
              <a:gd name="connsiteY22" fmla="*/ 2617013 h 6858001"/>
              <a:gd name="connsiteX23" fmla="*/ 248268 w 968535"/>
              <a:gd name="connsiteY23" fmla="*/ 2765146 h 6858001"/>
              <a:gd name="connsiteX24" fmla="*/ 250117 w 968535"/>
              <a:gd name="connsiteY24" fmla="*/ 2911221 h 6858001"/>
              <a:gd name="connsiteX25" fmla="*/ 252134 w 968535"/>
              <a:gd name="connsiteY25" fmla="*/ 3057297 h 6858001"/>
              <a:gd name="connsiteX26" fmla="*/ 253143 w 968535"/>
              <a:gd name="connsiteY26" fmla="*/ 3201315 h 6858001"/>
              <a:gd name="connsiteX27" fmla="*/ 252134 w 968535"/>
              <a:gd name="connsiteY27" fmla="*/ 3343961 h 6858001"/>
              <a:gd name="connsiteX28" fmla="*/ 252134 w 968535"/>
              <a:gd name="connsiteY28" fmla="*/ 3485236 h 6858001"/>
              <a:gd name="connsiteX29" fmla="*/ 250117 w 968535"/>
              <a:gd name="connsiteY29" fmla="*/ 3625139 h 6858001"/>
              <a:gd name="connsiteX30" fmla="*/ 247092 w 968535"/>
              <a:gd name="connsiteY30" fmla="*/ 3762299 h 6858001"/>
              <a:gd name="connsiteX31" fmla="*/ 244234 w 968535"/>
              <a:gd name="connsiteY31" fmla="*/ 3898087 h 6858001"/>
              <a:gd name="connsiteX32" fmla="*/ 241040 w 968535"/>
              <a:gd name="connsiteY32" fmla="*/ 4031133 h 6858001"/>
              <a:gd name="connsiteX33" fmla="*/ 236166 w 968535"/>
              <a:gd name="connsiteY33" fmla="*/ 4163492 h 6858001"/>
              <a:gd name="connsiteX34" fmla="*/ 230955 w 968535"/>
              <a:gd name="connsiteY34" fmla="*/ 4293793 h 6858001"/>
              <a:gd name="connsiteX35" fmla="*/ 226249 w 968535"/>
              <a:gd name="connsiteY35" fmla="*/ 4421352 h 6858001"/>
              <a:gd name="connsiteX36" fmla="*/ 212969 w 968535"/>
              <a:gd name="connsiteY36" fmla="*/ 4670298 h 6858001"/>
              <a:gd name="connsiteX37" fmla="*/ 198850 w 968535"/>
              <a:gd name="connsiteY37" fmla="*/ 4908956 h 6858001"/>
              <a:gd name="connsiteX38" fmla="*/ 184058 w 968535"/>
              <a:gd name="connsiteY38" fmla="*/ 5138013 h 6858001"/>
              <a:gd name="connsiteX39" fmla="*/ 167753 w 968535"/>
              <a:gd name="connsiteY39" fmla="*/ 5354726 h 6858001"/>
              <a:gd name="connsiteX40" fmla="*/ 150776 w 968535"/>
              <a:gd name="connsiteY40" fmla="*/ 5561838 h 6858001"/>
              <a:gd name="connsiteX41" fmla="*/ 132455 w 968535"/>
              <a:gd name="connsiteY41" fmla="*/ 5753862 h 6858001"/>
              <a:gd name="connsiteX42" fmla="*/ 114469 w 968535"/>
              <a:gd name="connsiteY42" fmla="*/ 5934227 h 6858001"/>
              <a:gd name="connsiteX43" fmla="*/ 96484 w 968535"/>
              <a:gd name="connsiteY43" fmla="*/ 6100191 h 6858001"/>
              <a:gd name="connsiteX44" fmla="*/ 79507 w 968535"/>
              <a:gd name="connsiteY44" fmla="*/ 6252438 h 6858001"/>
              <a:gd name="connsiteX45" fmla="*/ 63370 w 968535"/>
              <a:gd name="connsiteY45" fmla="*/ 6387541 h 6858001"/>
              <a:gd name="connsiteX46" fmla="*/ 48074 w 968535"/>
              <a:gd name="connsiteY46" fmla="*/ 6509613 h 6858001"/>
              <a:gd name="connsiteX47" fmla="*/ 35299 w 968535"/>
              <a:gd name="connsiteY47" fmla="*/ 6612483 h 6858001"/>
              <a:gd name="connsiteX48" fmla="*/ 23197 w 968535"/>
              <a:gd name="connsiteY48" fmla="*/ 6698894 h 6858001"/>
              <a:gd name="connsiteX49" fmla="*/ 5883 w 968535"/>
              <a:gd name="connsiteY49" fmla="*/ 6817538 h 6858001"/>
              <a:gd name="connsiteX50" fmla="*/ 0 w 968535"/>
              <a:gd name="connsiteY50" fmla="*/ 6858000 h 6858001"/>
              <a:gd name="connsiteX51" fmla="*/ 63181 w 968535"/>
              <a:gd name="connsiteY51" fmla="*/ 6858000 h 6858001"/>
              <a:gd name="connsiteX52" fmla="*/ 69064 w 968535"/>
              <a:gd name="connsiteY52" fmla="*/ 6817538 h 6858001"/>
              <a:gd name="connsiteX53" fmla="*/ 86378 w 968535"/>
              <a:gd name="connsiteY53" fmla="*/ 6698894 h 6858001"/>
              <a:gd name="connsiteX54" fmla="*/ 98480 w 968535"/>
              <a:gd name="connsiteY54" fmla="*/ 6612483 h 6858001"/>
              <a:gd name="connsiteX55" fmla="*/ 111255 w 968535"/>
              <a:gd name="connsiteY55" fmla="*/ 6509613 h 6858001"/>
              <a:gd name="connsiteX56" fmla="*/ 126551 w 968535"/>
              <a:gd name="connsiteY56" fmla="*/ 6387541 h 6858001"/>
              <a:gd name="connsiteX57" fmla="*/ 142688 w 968535"/>
              <a:gd name="connsiteY57" fmla="*/ 6252438 h 6858001"/>
              <a:gd name="connsiteX58" fmla="*/ 159665 w 968535"/>
              <a:gd name="connsiteY58" fmla="*/ 6100191 h 6858001"/>
              <a:gd name="connsiteX59" fmla="*/ 177650 w 968535"/>
              <a:gd name="connsiteY59" fmla="*/ 5934227 h 6858001"/>
              <a:gd name="connsiteX60" fmla="*/ 195636 w 968535"/>
              <a:gd name="connsiteY60" fmla="*/ 5753862 h 6858001"/>
              <a:gd name="connsiteX61" fmla="*/ 213957 w 968535"/>
              <a:gd name="connsiteY61" fmla="*/ 5561838 h 6858001"/>
              <a:gd name="connsiteX62" fmla="*/ 230934 w 968535"/>
              <a:gd name="connsiteY62" fmla="*/ 5354726 h 6858001"/>
              <a:gd name="connsiteX63" fmla="*/ 247239 w 968535"/>
              <a:gd name="connsiteY63" fmla="*/ 5138013 h 6858001"/>
              <a:gd name="connsiteX64" fmla="*/ 262031 w 968535"/>
              <a:gd name="connsiteY64" fmla="*/ 4908956 h 6858001"/>
              <a:gd name="connsiteX65" fmla="*/ 276150 w 968535"/>
              <a:gd name="connsiteY65" fmla="*/ 4670298 h 6858001"/>
              <a:gd name="connsiteX66" fmla="*/ 289430 w 968535"/>
              <a:gd name="connsiteY66" fmla="*/ 4421352 h 6858001"/>
              <a:gd name="connsiteX67" fmla="*/ 294136 w 968535"/>
              <a:gd name="connsiteY67" fmla="*/ 4293793 h 6858001"/>
              <a:gd name="connsiteX68" fmla="*/ 299347 w 968535"/>
              <a:gd name="connsiteY68" fmla="*/ 4163492 h 6858001"/>
              <a:gd name="connsiteX69" fmla="*/ 304221 w 968535"/>
              <a:gd name="connsiteY69" fmla="*/ 4031133 h 6858001"/>
              <a:gd name="connsiteX70" fmla="*/ 307415 w 968535"/>
              <a:gd name="connsiteY70" fmla="*/ 3898087 h 6858001"/>
              <a:gd name="connsiteX71" fmla="*/ 310273 w 968535"/>
              <a:gd name="connsiteY71" fmla="*/ 3762299 h 6858001"/>
              <a:gd name="connsiteX72" fmla="*/ 313298 w 968535"/>
              <a:gd name="connsiteY72" fmla="*/ 3625139 h 6858001"/>
              <a:gd name="connsiteX73" fmla="*/ 315315 w 968535"/>
              <a:gd name="connsiteY73" fmla="*/ 3485236 h 6858001"/>
              <a:gd name="connsiteX74" fmla="*/ 315315 w 968535"/>
              <a:gd name="connsiteY74" fmla="*/ 3343961 h 6858001"/>
              <a:gd name="connsiteX75" fmla="*/ 316324 w 968535"/>
              <a:gd name="connsiteY75" fmla="*/ 3201315 h 6858001"/>
              <a:gd name="connsiteX76" fmla="*/ 315315 w 968535"/>
              <a:gd name="connsiteY76" fmla="*/ 3057297 h 6858001"/>
              <a:gd name="connsiteX77" fmla="*/ 313298 w 968535"/>
              <a:gd name="connsiteY77" fmla="*/ 2911221 h 6858001"/>
              <a:gd name="connsiteX78" fmla="*/ 311449 w 968535"/>
              <a:gd name="connsiteY78" fmla="*/ 2765146 h 6858001"/>
              <a:gd name="connsiteX79" fmla="*/ 307415 w 968535"/>
              <a:gd name="connsiteY79" fmla="*/ 2617013 h 6858001"/>
              <a:gd name="connsiteX80" fmla="*/ 303213 w 968535"/>
              <a:gd name="connsiteY80" fmla="*/ 2467509 h 6858001"/>
              <a:gd name="connsiteX81" fmla="*/ 298338 w 968535"/>
              <a:gd name="connsiteY81" fmla="*/ 2318004 h 6858001"/>
              <a:gd name="connsiteX82" fmla="*/ 291447 w 968535"/>
              <a:gd name="connsiteY82" fmla="*/ 2167128 h 6858001"/>
              <a:gd name="connsiteX83" fmla="*/ 283210 w 968535"/>
              <a:gd name="connsiteY83" fmla="*/ 2014881 h 6858001"/>
              <a:gd name="connsiteX84" fmla="*/ 275310 w 968535"/>
              <a:gd name="connsiteY84" fmla="*/ 1861947 h 6858001"/>
              <a:gd name="connsiteX85" fmla="*/ 265225 w 968535"/>
              <a:gd name="connsiteY85" fmla="*/ 1709014 h 6858001"/>
              <a:gd name="connsiteX86" fmla="*/ 253122 w 968535"/>
              <a:gd name="connsiteY86" fmla="*/ 1554023 h 6858001"/>
              <a:gd name="connsiteX87" fmla="*/ 241020 w 968535"/>
              <a:gd name="connsiteY87" fmla="*/ 1401090 h 6858001"/>
              <a:gd name="connsiteX88" fmla="*/ 227068 w 968535"/>
              <a:gd name="connsiteY88" fmla="*/ 1245413 h 6858001"/>
              <a:gd name="connsiteX89" fmla="*/ 211772 w 968535"/>
              <a:gd name="connsiteY89" fmla="*/ 1089051 h 6858001"/>
              <a:gd name="connsiteX90" fmla="*/ 195636 w 968535"/>
              <a:gd name="connsiteY90" fmla="*/ 934746 h 6858001"/>
              <a:gd name="connsiteX91" fmla="*/ 176810 w 968535"/>
              <a:gd name="connsiteY91" fmla="*/ 778383 h 6858001"/>
              <a:gd name="connsiteX92" fmla="*/ 156639 w 968535"/>
              <a:gd name="connsiteY92" fmla="*/ 622707 h 6858001"/>
              <a:gd name="connsiteX93" fmla="*/ 136636 w 968535"/>
              <a:gd name="connsiteY93" fmla="*/ 466344 h 6858001"/>
              <a:gd name="connsiteX94" fmla="*/ 113272 w 968535"/>
              <a:gd name="connsiteY94" fmla="*/ 310668 h 6858001"/>
              <a:gd name="connsiteX95" fmla="*/ 89403 w 968535"/>
              <a:gd name="connsiteY95" fmla="*/ 15567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68535" h="6858001">
                <a:moveTo>
                  <a:pt x="968535" y="6858000"/>
                </a:moveTo>
                <a:lnTo>
                  <a:pt x="905354" y="6858000"/>
                </a:lnTo>
                <a:lnTo>
                  <a:pt x="905354" y="6858001"/>
                </a:lnTo>
                <a:lnTo>
                  <a:pt x="968535" y="6858001"/>
                </a:lnTo>
                <a:close/>
                <a:moveTo>
                  <a:pt x="64358" y="0"/>
                </a:moveTo>
                <a:lnTo>
                  <a:pt x="1177" y="0"/>
                </a:lnTo>
                <a:lnTo>
                  <a:pt x="26222" y="155677"/>
                </a:lnTo>
                <a:lnTo>
                  <a:pt x="50091" y="310668"/>
                </a:lnTo>
                <a:lnTo>
                  <a:pt x="73455" y="466344"/>
                </a:lnTo>
                <a:lnTo>
                  <a:pt x="93458" y="622707"/>
                </a:lnTo>
                <a:lnTo>
                  <a:pt x="113629" y="778383"/>
                </a:lnTo>
                <a:lnTo>
                  <a:pt x="132455" y="934746"/>
                </a:lnTo>
                <a:lnTo>
                  <a:pt x="148591" y="1089051"/>
                </a:lnTo>
                <a:lnTo>
                  <a:pt x="163887" y="1245413"/>
                </a:lnTo>
                <a:lnTo>
                  <a:pt x="177839" y="1401090"/>
                </a:lnTo>
                <a:lnTo>
                  <a:pt x="189941" y="1554023"/>
                </a:lnTo>
                <a:lnTo>
                  <a:pt x="202044" y="1709014"/>
                </a:lnTo>
                <a:lnTo>
                  <a:pt x="212129" y="1861947"/>
                </a:lnTo>
                <a:lnTo>
                  <a:pt x="220029" y="2014881"/>
                </a:lnTo>
                <a:lnTo>
                  <a:pt x="228266" y="2167128"/>
                </a:lnTo>
                <a:lnTo>
                  <a:pt x="235157" y="2318004"/>
                </a:lnTo>
                <a:lnTo>
                  <a:pt x="240032" y="2467509"/>
                </a:lnTo>
                <a:lnTo>
                  <a:pt x="244234" y="2617013"/>
                </a:lnTo>
                <a:lnTo>
                  <a:pt x="248268" y="2765146"/>
                </a:lnTo>
                <a:lnTo>
                  <a:pt x="250117" y="2911221"/>
                </a:lnTo>
                <a:lnTo>
                  <a:pt x="252134" y="3057297"/>
                </a:lnTo>
                <a:lnTo>
                  <a:pt x="253143" y="3201315"/>
                </a:lnTo>
                <a:lnTo>
                  <a:pt x="252134" y="3343961"/>
                </a:lnTo>
                <a:lnTo>
                  <a:pt x="252134" y="3485236"/>
                </a:lnTo>
                <a:lnTo>
                  <a:pt x="250117" y="3625139"/>
                </a:lnTo>
                <a:lnTo>
                  <a:pt x="247092" y="3762299"/>
                </a:lnTo>
                <a:lnTo>
                  <a:pt x="244234" y="3898087"/>
                </a:lnTo>
                <a:lnTo>
                  <a:pt x="241040" y="4031133"/>
                </a:lnTo>
                <a:lnTo>
                  <a:pt x="236166" y="4163492"/>
                </a:lnTo>
                <a:lnTo>
                  <a:pt x="230955" y="4293793"/>
                </a:lnTo>
                <a:lnTo>
                  <a:pt x="226249" y="4421352"/>
                </a:lnTo>
                <a:lnTo>
                  <a:pt x="212969" y="4670298"/>
                </a:lnTo>
                <a:lnTo>
                  <a:pt x="198850" y="4908956"/>
                </a:lnTo>
                <a:lnTo>
                  <a:pt x="184058" y="5138013"/>
                </a:lnTo>
                <a:lnTo>
                  <a:pt x="167753" y="5354726"/>
                </a:lnTo>
                <a:lnTo>
                  <a:pt x="150776" y="5561838"/>
                </a:lnTo>
                <a:lnTo>
                  <a:pt x="132455" y="5753862"/>
                </a:lnTo>
                <a:lnTo>
                  <a:pt x="114469" y="5934227"/>
                </a:lnTo>
                <a:lnTo>
                  <a:pt x="96484" y="6100191"/>
                </a:lnTo>
                <a:lnTo>
                  <a:pt x="79507" y="6252438"/>
                </a:lnTo>
                <a:lnTo>
                  <a:pt x="63370" y="6387541"/>
                </a:lnTo>
                <a:lnTo>
                  <a:pt x="48074" y="6509613"/>
                </a:lnTo>
                <a:lnTo>
                  <a:pt x="35299" y="6612483"/>
                </a:lnTo>
                <a:lnTo>
                  <a:pt x="23197" y="6698894"/>
                </a:lnTo>
                <a:lnTo>
                  <a:pt x="5883" y="6817538"/>
                </a:lnTo>
                <a:lnTo>
                  <a:pt x="0" y="6858000"/>
                </a:lnTo>
                <a:lnTo>
                  <a:pt x="63181" y="6858000"/>
                </a:lnTo>
                <a:lnTo>
                  <a:pt x="69064" y="6817538"/>
                </a:lnTo>
                <a:lnTo>
                  <a:pt x="86378" y="6698894"/>
                </a:lnTo>
                <a:lnTo>
                  <a:pt x="98480" y="6612483"/>
                </a:lnTo>
                <a:lnTo>
                  <a:pt x="111255" y="6509613"/>
                </a:lnTo>
                <a:lnTo>
                  <a:pt x="126551" y="6387541"/>
                </a:lnTo>
                <a:lnTo>
                  <a:pt x="142688" y="6252438"/>
                </a:lnTo>
                <a:lnTo>
                  <a:pt x="159665" y="6100191"/>
                </a:lnTo>
                <a:lnTo>
                  <a:pt x="177650" y="5934227"/>
                </a:lnTo>
                <a:lnTo>
                  <a:pt x="195636" y="5753862"/>
                </a:lnTo>
                <a:lnTo>
                  <a:pt x="213957" y="5561838"/>
                </a:lnTo>
                <a:lnTo>
                  <a:pt x="230934" y="5354726"/>
                </a:lnTo>
                <a:lnTo>
                  <a:pt x="247239" y="5138013"/>
                </a:lnTo>
                <a:lnTo>
                  <a:pt x="262031" y="4908956"/>
                </a:lnTo>
                <a:lnTo>
                  <a:pt x="276150" y="4670298"/>
                </a:lnTo>
                <a:lnTo>
                  <a:pt x="289430" y="4421352"/>
                </a:lnTo>
                <a:lnTo>
                  <a:pt x="294136" y="4293793"/>
                </a:lnTo>
                <a:lnTo>
                  <a:pt x="299347" y="4163492"/>
                </a:lnTo>
                <a:lnTo>
                  <a:pt x="304221" y="4031133"/>
                </a:lnTo>
                <a:lnTo>
                  <a:pt x="307415" y="3898087"/>
                </a:lnTo>
                <a:lnTo>
                  <a:pt x="310273" y="3762299"/>
                </a:lnTo>
                <a:lnTo>
                  <a:pt x="313298" y="3625139"/>
                </a:lnTo>
                <a:lnTo>
                  <a:pt x="315315" y="3485236"/>
                </a:lnTo>
                <a:lnTo>
                  <a:pt x="315315" y="3343961"/>
                </a:lnTo>
                <a:lnTo>
                  <a:pt x="316324" y="3201315"/>
                </a:lnTo>
                <a:lnTo>
                  <a:pt x="315315" y="3057297"/>
                </a:lnTo>
                <a:lnTo>
                  <a:pt x="313298" y="2911221"/>
                </a:lnTo>
                <a:lnTo>
                  <a:pt x="311449" y="2765146"/>
                </a:lnTo>
                <a:lnTo>
                  <a:pt x="307415" y="2617013"/>
                </a:lnTo>
                <a:lnTo>
                  <a:pt x="303213" y="2467509"/>
                </a:lnTo>
                <a:lnTo>
                  <a:pt x="298338" y="2318004"/>
                </a:lnTo>
                <a:lnTo>
                  <a:pt x="291447" y="2167128"/>
                </a:lnTo>
                <a:lnTo>
                  <a:pt x="283210" y="2014881"/>
                </a:lnTo>
                <a:lnTo>
                  <a:pt x="275310" y="1861947"/>
                </a:lnTo>
                <a:lnTo>
                  <a:pt x="265225" y="1709014"/>
                </a:lnTo>
                <a:lnTo>
                  <a:pt x="253122" y="1554023"/>
                </a:lnTo>
                <a:lnTo>
                  <a:pt x="241020" y="1401090"/>
                </a:lnTo>
                <a:lnTo>
                  <a:pt x="227068" y="1245413"/>
                </a:lnTo>
                <a:lnTo>
                  <a:pt x="211772" y="1089051"/>
                </a:lnTo>
                <a:lnTo>
                  <a:pt x="195636" y="934746"/>
                </a:lnTo>
                <a:lnTo>
                  <a:pt x="176810" y="778383"/>
                </a:lnTo>
                <a:lnTo>
                  <a:pt x="156639" y="622707"/>
                </a:lnTo>
                <a:lnTo>
                  <a:pt x="136636" y="466344"/>
                </a:lnTo>
                <a:lnTo>
                  <a:pt x="113272" y="310668"/>
                </a:lnTo>
                <a:lnTo>
                  <a:pt x="89403" y="155677"/>
                </a:lnTo>
                <a:close/>
              </a:path>
            </a:pathLst>
          </a:custGeom>
          <a:solidFill>
            <a:srgbClr val="474B57"/>
          </a:solidFill>
          <a:ln>
            <a:noFill/>
          </a:ln>
        </p:spPr>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8CC6541-A38F-46A7-8238-CCC820D8B406}"/>
              </a:ext>
            </a:extLst>
          </p:cNvPr>
          <p:cNvSpPr>
            <a:spLocks noGrp="1"/>
          </p:cNvSpPr>
          <p:nvPr>
            <p:ph idx="1"/>
          </p:nvPr>
        </p:nvSpPr>
        <p:spPr>
          <a:xfrm>
            <a:off x="4376615" y="2438400"/>
            <a:ext cx="7327656" cy="3651504"/>
          </a:xfrm>
        </p:spPr>
        <p:txBody>
          <a:bodyPr>
            <a:normAutofit lnSpcReduction="10000"/>
          </a:bodyPr>
          <a:lstStyle/>
          <a:p>
            <a:pPr marL="0" indent="0">
              <a:buNone/>
            </a:pPr>
            <a:r>
              <a:rPr lang="en-GB" dirty="0">
                <a:solidFill>
                  <a:srgbClr val="0070C0"/>
                </a:solidFill>
              </a:rPr>
              <a:t>Using national survey data carried out by 3856 participants aged 25-60, </a:t>
            </a:r>
            <a:r>
              <a:rPr lang="en-GB" dirty="0">
                <a:solidFill>
                  <a:srgbClr val="FF0000"/>
                </a:solidFill>
              </a:rPr>
              <a:t>Davis et al. (2015) tested </a:t>
            </a:r>
            <a:r>
              <a:rPr lang="en-GB" dirty="0">
                <a:solidFill>
                  <a:srgbClr val="0070C0"/>
                </a:solidFill>
              </a:rPr>
              <a:t>the assertion that “an apple a day keeps the doctor away” and did not find statistically significant evidence in support of this hypothesis. While people who consumed apples were slightly less likely to use prescription medications, the study was unable to demonstrate a causal relationship between these variables.</a:t>
            </a:r>
            <a:r>
              <a:rPr lang="en-US" dirty="0">
                <a:solidFill>
                  <a:srgbClr val="0070C0"/>
                </a:solidFill>
              </a:rPr>
              <a:t> </a:t>
            </a:r>
          </a:p>
          <a:p>
            <a:pPr marL="0" indent="0">
              <a:buNone/>
            </a:pPr>
            <a:endParaRPr lang="en-US" dirty="0">
              <a:solidFill>
                <a:schemeClr val="tx2"/>
              </a:solidFill>
            </a:endParaRPr>
          </a:p>
          <a:p>
            <a:pPr marL="0" indent="0">
              <a:buNone/>
            </a:pPr>
            <a:endParaRPr lang="en-US" dirty="0">
              <a:solidFill>
                <a:schemeClr val="tx2"/>
              </a:solidFill>
            </a:endParaRPr>
          </a:p>
          <a:p>
            <a:pPr marL="0" indent="0">
              <a:buNone/>
            </a:pPr>
            <a:r>
              <a:rPr lang="en-US" sz="1600" i="1" dirty="0">
                <a:solidFill>
                  <a:schemeClr val="tx2"/>
                </a:solidFill>
              </a:rPr>
              <a:t>Taken and adapted from</a:t>
            </a:r>
            <a:r>
              <a:rPr lang="en-US" sz="1600" dirty="0">
                <a:solidFill>
                  <a:schemeClr val="tx2"/>
                </a:solidFill>
              </a:rPr>
              <a:t> www.scribbr.com</a:t>
            </a:r>
          </a:p>
          <a:p>
            <a:pPr marL="0" indent="0">
              <a:buNone/>
            </a:pPr>
            <a:endParaRPr lang="en-US" dirty="0">
              <a:solidFill>
                <a:schemeClr val="tx2"/>
              </a:solidFill>
            </a:endParaRPr>
          </a:p>
        </p:txBody>
      </p:sp>
    </p:spTree>
    <p:extLst>
      <p:ext uri="{BB962C8B-B14F-4D97-AF65-F5344CB8AC3E}">
        <p14:creationId xmlns:p14="http://schemas.microsoft.com/office/powerpoint/2010/main" val="825872961"/>
      </p:ext>
    </p:extLst>
  </p:cSld>
  <p:clrMapOvr>
    <a:masterClrMapping/>
  </p:clrMapOvr>
  <p:extLst mod="1"/>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6A0238B-7919-4C52-882E-344BBBF0D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5">
            <a:extLst>
              <a:ext uri="{FF2B5EF4-FFF2-40B4-BE49-F238E27FC236}">
                <a16:creationId xmlns:a16="http://schemas.microsoft.com/office/drawing/2014/main" id="{6A9A7B87-6539-4F34-8A06-D5CF222A0C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bg2">
              <a:alpha val="20000"/>
            </a:schemeClr>
          </a:solidFill>
          <a:ln>
            <a:noFill/>
          </a:ln>
        </p:spPr>
      </p:sp>
      <p:sp useBgFill="1">
        <p:nvSpPr>
          <p:cNvPr id="23" name="Freeform: Shape 22">
            <a:extLst>
              <a:ext uri="{FF2B5EF4-FFF2-40B4-BE49-F238E27FC236}">
                <a16:creationId xmlns:a16="http://schemas.microsoft.com/office/drawing/2014/main" id="{C3425D87-5A37-4324-87B2-0C408B11A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2173" y="0"/>
            <a:ext cx="8699826" cy="6858000"/>
          </a:xfrm>
          <a:custGeom>
            <a:avLst/>
            <a:gdLst>
              <a:gd name="connsiteX0" fmla="*/ 248553 w 8699826"/>
              <a:gd name="connsiteY0" fmla="*/ 0 h 6858000"/>
              <a:gd name="connsiteX1" fmla="*/ 6206997 w 8699826"/>
              <a:gd name="connsiteY1" fmla="*/ 0 h 6858000"/>
              <a:gd name="connsiteX2" fmla="*/ 8699826 w 8699826"/>
              <a:gd name="connsiteY2" fmla="*/ 0 h 6858000"/>
              <a:gd name="connsiteX3" fmla="*/ 8699826 w 8699826"/>
              <a:gd name="connsiteY3" fmla="*/ 6858000 h 6858000"/>
              <a:gd name="connsiteX4" fmla="*/ 6206997 w 8699826"/>
              <a:gd name="connsiteY4" fmla="*/ 6858000 h 6858000"/>
              <a:gd name="connsiteX5" fmla="*/ 248553 w 8699826"/>
              <a:gd name="connsiteY5" fmla="*/ 6858000 h 6858000"/>
              <a:gd name="connsiteX6" fmla="*/ 248553 w 8699826"/>
              <a:gd name="connsiteY6" fmla="*/ 6826433 h 6858000"/>
              <a:gd name="connsiteX7" fmla="*/ 247260 w 8699826"/>
              <a:gd name="connsiteY7" fmla="*/ 6817540 h 6858000"/>
              <a:gd name="connsiteX8" fmla="*/ 229946 w 8699826"/>
              <a:gd name="connsiteY8" fmla="*/ 6698896 h 6858000"/>
              <a:gd name="connsiteX9" fmla="*/ 217844 w 8699826"/>
              <a:gd name="connsiteY9" fmla="*/ 6612485 h 6858000"/>
              <a:gd name="connsiteX10" fmla="*/ 205069 w 8699826"/>
              <a:gd name="connsiteY10" fmla="*/ 6509615 h 6858000"/>
              <a:gd name="connsiteX11" fmla="*/ 189773 w 8699826"/>
              <a:gd name="connsiteY11" fmla="*/ 6387543 h 6858000"/>
              <a:gd name="connsiteX12" fmla="*/ 173636 w 8699826"/>
              <a:gd name="connsiteY12" fmla="*/ 6252440 h 6858000"/>
              <a:gd name="connsiteX13" fmla="*/ 156659 w 8699826"/>
              <a:gd name="connsiteY13" fmla="*/ 6100193 h 6858000"/>
              <a:gd name="connsiteX14" fmla="*/ 138674 w 8699826"/>
              <a:gd name="connsiteY14" fmla="*/ 5934229 h 6858000"/>
              <a:gd name="connsiteX15" fmla="*/ 120688 w 8699826"/>
              <a:gd name="connsiteY15" fmla="*/ 5753864 h 6858000"/>
              <a:gd name="connsiteX16" fmla="*/ 102367 w 8699826"/>
              <a:gd name="connsiteY16" fmla="*/ 5561840 h 6858000"/>
              <a:gd name="connsiteX17" fmla="*/ 85390 w 8699826"/>
              <a:gd name="connsiteY17" fmla="*/ 5354728 h 6858000"/>
              <a:gd name="connsiteX18" fmla="*/ 69085 w 8699826"/>
              <a:gd name="connsiteY18" fmla="*/ 5138015 h 6858000"/>
              <a:gd name="connsiteX19" fmla="*/ 54293 w 8699826"/>
              <a:gd name="connsiteY19" fmla="*/ 4908958 h 6858000"/>
              <a:gd name="connsiteX20" fmla="*/ 40174 w 8699826"/>
              <a:gd name="connsiteY20" fmla="*/ 4670300 h 6858000"/>
              <a:gd name="connsiteX21" fmla="*/ 26894 w 8699826"/>
              <a:gd name="connsiteY21" fmla="*/ 4421354 h 6858000"/>
              <a:gd name="connsiteX22" fmla="*/ 22188 w 8699826"/>
              <a:gd name="connsiteY22" fmla="*/ 4293795 h 6858000"/>
              <a:gd name="connsiteX23" fmla="*/ 16977 w 8699826"/>
              <a:gd name="connsiteY23" fmla="*/ 4163494 h 6858000"/>
              <a:gd name="connsiteX24" fmla="*/ 12103 w 8699826"/>
              <a:gd name="connsiteY24" fmla="*/ 4031135 h 6858000"/>
              <a:gd name="connsiteX25" fmla="*/ 8909 w 8699826"/>
              <a:gd name="connsiteY25" fmla="*/ 3898089 h 6858000"/>
              <a:gd name="connsiteX26" fmla="*/ 6051 w 8699826"/>
              <a:gd name="connsiteY26" fmla="*/ 3762301 h 6858000"/>
              <a:gd name="connsiteX27" fmla="*/ 3026 w 8699826"/>
              <a:gd name="connsiteY27" fmla="*/ 3625141 h 6858000"/>
              <a:gd name="connsiteX28" fmla="*/ 1009 w 8699826"/>
              <a:gd name="connsiteY28" fmla="*/ 3485238 h 6858000"/>
              <a:gd name="connsiteX29" fmla="*/ 1009 w 8699826"/>
              <a:gd name="connsiteY29" fmla="*/ 3343963 h 6858000"/>
              <a:gd name="connsiteX30" fmla="*/ 0 w 8699826"/>
              <a:gd name="connsiteY30" fmla="*/ 3201317 h 6858000"/>
              <a:gd name="connsiteX31" fmla="*/ 1009 w 8699826"/>
              <a:gd name="connsiteY31" fmla="*/ 3057299 h 6858000"/>
              <a:gd name="connsiteX32" fmla="*/ 3026 w 8699826"/>
              <a:gd name="connsiteY32" fmla="*/ 2911223 h 6858000"/>
              <a:gd name="connsiteX33" fmla="*/ 4875 w 8699826"/>
              <a:gd name="connsiteY33" fmla="*/ 2765148 h 6858000"/>
              <a:gd name="connsiteX34" fmla="*/ 8909 w 8699826"/>
              <a:gd name="connsiteY34" fmla="*/ 2617015 h 6858000"/>
              <a:gd name="connsiteX35" fmla="*/ 13111 w 8699826"/>
              <a:gd name="connsiteY35" fmla="*/ 2467511 h 6858000"/>
              <a:gd name="connsiteX36" fmla="*/ 17986 w 8699826"/>
              <a:gd name="connsiteY36" fmla="*/ 2318006 h 6858000"/>
              <a:gd name="connsiteX37" fmla="*/ 24877 w 8699826"/>
              <a:gd name="connsiteY37" fmla="*/ 2167130 h 6858000"/>
              <a:gd name="connsiteX38" fmla="*/ 33114 w 8699826"/>
              <a:gd name="connsiteY38" fmla="*/ 2014883 h 6858000"/>
              <a:gd name="connsiteX39" fmla="*/ 41014 w 8699826"/>
              <a:gd name="connsiteY39" fmla="*/ 1861949 h 6858000"/>
              <a:gd name="connsiteX40" fmla="*/ 51099 w 8699826"/>
              <a:gd name="connsiteY40" fmla="*/ 1709016 h 6858000"/>
              <a:gd name="connsiteX41" fmla="*/ 63202 w 8699826"/>
              <a:gd name="connsiteY41" fmla="*/ 1554025 h 6858000"/>
              <a:gd name="connsiteX42" fmla="*/ 75304 w 8699826"/>
              <a:gd name="connsiteY42" fmla="*/ 1401092 h 6858000"/>
              <a:gd name="connsiteX43" fmla="*/ 89256 w 8699826"/>
              <a:gd name="connsiteY43" fmla="*/ 1245415 h 6858000"/>
              <a:gd name="connsiteX44" fmla="*/ 104552 w 8699826"/>
              <a:gd name="connsiteY44" fmla="*/ 1089053 h 6858000"/>
              <a:gd name="connsiteX45" fmla="*/ 120688 w 8699826"/>
              <a:gd name="connsiteY45" fmla="*/ 934748 h 6858000"/>
              <a:gd name="connsiteX46" fmla="*/ 139514 w 8699826"/>
              <a:gd name="connsiteY46" fmla="*/ 778385 h 6858000"/>
              <a:gd name="connsiteX47" fmla="*/ 159685 w 8699826"/>
              <a:gd name="connsiteY47" fmla="*/ 622709 h 6858000"/>
              <a:gd name="connsiteX48" fmla="*/ 179688 w 8699826"/>
              <a:gd name="connsiteY48" fmla="*/ 466346 h 6858000"/>
              <a:gd name="connsiteX49" fmla="*/ 203052 w 8699826"/>
              <a:gd name="connsiteY49" fmla="*/ 310670 h 6858000"/>
              <a:gd name="connsiteX50" fmla="*/ 226921 w 8699826"/>
              <a:gd name="connsiteY50" fmla="*/ 155679 h 6858000"/>
              <a:gd name="connsiteX51" fmla="*/ 248553 w 8699826"/>
              <a:gd name="connsiteY51" fmla="*/ 212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699826" h="6858000">
                <a:moveTo>
                  <a:pt x="248553" y="0"/>
                </a:moveTo>
                <a:lnTo>
                  <a:pt x="6206997" y="0"/>
                </a:lnTo>
                <a:lnTo>
                  <a:pt x="8699826" y="0"/>
                </a:lnTo>
                <a:lnTo>
                  <a:pt x="8699826" y="6858000"/>
                </a:lnTo>
                <a:lnTo>
                  <a:pt x="6206997" y="6858000"/>
                </a:lnTo>
                <a:lnTo>
                  <a:pt x="248553" y="6858000"/>
                </a:lnTo>
                <a:lnTo>
                  <a:pt x="248553" y="6826433"/>
                </a:lnTo>
                <a:lnTo>
                  <a:pt x="247260" y="6817540"/>
                </a:lnTo>
                <a:lnTo>
                  <a:pt x="229946" y="6698896"/>
                </a:lnTo>
                <a:lnTo>
                  <a:pt x="217844" y="6612485"/>
                </a:lnTo>
                <a:lnTo>
                  <a:pt x="205069" y="6509615"/>
                </a:lnTo>
                <a:lnTo>
                  <a:pt x="189773" y="6387543"/>
                </a:lnTo>
                <a:lnTo>
                  <a:pt x="173636" y="6252440"/>
                </a:lnTo>
                <a:lnTo>
                  <a:pt x="156659" y="6100193"/>
                </a:lnTo>
                <a:lnTo>
                  <a:pt x="138674" y="5934229"/>
                </a:lnTo>
                <a:lnTo>
                  <a:pt x="120688" y="5753864"/>
                </a:lnTo>
                <a:lnTo>
                  <a:pt x="102367" y="5561840"/>
                </a:lnTo>
                <a:lnTo>
                  <a:pt x="85390" y="5354728"/>
                </a:lnTo>
                <a:lnTo>
                  <a:pt x="69085" y="5138015"/>
                </a:lnTo>
                <a:lnTo>
                  <a:pt x="54293" y="4908958"/>
                </a:lnTo>
                <a:lnTo>
                  <a:pt x="40174" y="4670300"/>
                </a:lnTo>
                <a:lnTo>
                  <a:pt x="26894" y="4421354"/>
                </a:lnTo>
                <a:lnTo>
                  <a:pt x="22188" y="4293795"/>
                </a:lnTo>
                <a:lnTo>
                  <a:pt x="16977" y="4163494"/>
                </a:lnTo>
                <a:lnTo>
                  <a:pt x="12103" y="4031135"/>
                </a:lnTo>
                <a:lnTo>
                  <a:pt x="8909" y="3898089"/>
                </a:lnTo>
                <a:lnTo>
                  <a:pt x="6051" y="3762301"/>
                </a:lnTo>
                <a:lnTo>
                  <a:pt x="3026" y="3625141"/>
                </a:lnTo>
                <a:lnTo>
                  <a:pt x="1009" y="3485238"/>
                </a:lnTo>
                <a:lnTo>
                  <a:pt x="1009" y="3343963"/>
                </a:lnTo>
                <a:lnTo>
                  <a:pt x="0" y="3201317"/>
                </a:lnTo>
                <a:lnTo>
                  <a:pt x="1009" y="3057299"/>
                </a:lnTo>
                <a:lnTo>
                  <a:pt x="3026" y="2911223"/>
                </a:lnTo>
                <a:lnTo>
                  <a:pt x="4875" y="2765148"/>
                </a:lnTo>
                <a:lnTo>
                  <a:pt x="8909" y="2617015"/>
                </a:lnTo>
                <a:lnTo>
                  <a:pt x="13111" y="2467511"/>
                </a:lnTo>
                <a:lnTo>
                  <a:pt x="17986" y="2318006"/>
                </a:lnTo>
                <a:lnTo>
                  <a:pt x="24877" y="2167130"/>
                </a:lnTo>
                <a:lnTo>
                  <a:pt x="33114" y="2014883"/>
                </a:lnTo>
                <a:lnTo>
                  <a:pt x="41014" y="1861949"/>
                </a:lnTo>
                <a:lnTo>
                  <a:pt x="51099" y="1709016"/>
                </a:lnTo>
                <a:lnTo>
                  <a:pt x="63202" y="1554025"/>
                </a:lnTo>
                <a:lnTo>
                  <a:pt x="75304" y="1401092"/>
                </a:lnTo>
                <a:lnTo>
                  <a:pt x="89256" y="1245415"/>
                </a:lnTo>
                <a:lnTo>
                  <a:pt x="104552" y="1089053"/>
                </a:lnTo>
                <a:lnTo>
                  <a:pt x="120688" y="934748"/>
                </a:lnTo>
                <a:lnTo>
                  <a:pt x="139514" y="778385"/>
                </a:lnTo>
                <a:lnTo>
                  <a:pt x="159685" y="622709"/>
                </a:lnTo>
                <a:lnTo>
                  <a:pt x="179688" y="466346"/>
                </a:lnTo>
                <a:lnTo>
                  <a:pt x="203052" y="310670"/>
                </a:lnTo>
                <a:lnTo>
                  <a:pt x="226921" y="155679"/>
                </a:lnTo>
                <a:lnTo>
                  <a:pt x="248553" y="2121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AAC852-146C-497A-8F4B-264B55F238DD}"/>
              </a:ext>
            </a:extLst>
          </p:cNvPr>
          <p:cNvSpPr>
            <a:spLocks noGrp="1"/>
          </p:cNvSpPr>
          <p:nvPr>
            <p:ph type="title"/>
          </p:nvPr>
        </p:nvSpPr>
        <p:spPr>
          <a:xfrm>
            <a:off x="4376615" y="568345"/>
            <a:ext cx="7327656" cy="1560716"/>
          </a:xfrm>
        </p:spPr>
        <p:txBody>
          <a:bodyPr>
            <a:normAutofit/>
          </a:bodyPr>
          <a:lstStyle/>
          <a:p>
            <a:r>
              <a:rPr lang="en-US" sz="3200" dirty="0">
                <a:solidFill>
                  <a:schemeClr val="tx2"/>
                </a:solidFill>
              </a:rPr>
              <a:t>GO TO THE BREAKOUT ROOM!</a:t>
            </a:r>
          </a:p>
        </p:txBody>
      </p:sp>
      <p:sp>
        <p:nvSpPr>
          <p:cNvPr id="25" name="Freeform: Shape 24">
            <a:extLst>
              <a:ext uri="{FF2B5EF4-FFF2-40B4-BE49-F238E27FC236}">
                <a16:creationId xmlns:a16="http://schemas.microsoft.com/office/drawing/2014/main" id="{5585A755-0CAB-454D-A480-9DA14C309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94935" y="2"/>
            <a:ext cx="968535" cy="6858001"/>
          </a:xfrm>
          <a:custGeom>
            <a:avLst/>
            <a:gdLst>
              <a:gd name="connsiteX0" fmla="*/ 968535 w 968535"/>
              <a:gd name="connsiteY0" fmla="*/ 6858000 h 6858001"/>
              <a:gd name="connsiteX1" fmla="*/ 905354 w 968535"/>
              <a:gd name="connsiteY1" fmla="*/ 6858000 h 6858001"/>
              <a:gd name="connsiteX2" fmla="*/ 905354 w 968535"/>
              <a:gd name="connsiteY2" fmla="*/ 6858001 h 6858001"/>
              <a:gd name="connsiteX3" fmla="*/ 968535 w 968535"/>
              <a:gd name="connsiteY3" fmla="*/ 6858001 h 6858001"/>
              <a:gd name="connsiteX4" fmla="*/ 64358 w 968535"/>
              <a:gd name="connsiteY4" fmla="*/ 0 h 6858001"/>
              <a:gd name="connsiteX5" fmla="*/ 1177 w 968535"/>
              <a:gd name="connsiteY5" fmla="*/ 0 h 6858001"/>
              <a:gd name="connsiteX6" fmla="*/ 26222 w 968535"/>
              <a:gd name="connsiteY6" fmla="*/ 155677 h 6858001"/>
              <a:gd name="connsiteX7" fmla="*/ 50091 w 968535"/>
              <a:gd name="connsiteY7" fmla="*/ 310668 h 6858001"/>
              <a:gd name="connsiteX8" fmla="*/ 73455 w 968535"/>
              <a:gd name="connsiteY8" fmla="*/ 466344 h 6858001"/>
              <a:gd name="connsiteX9" fmla="*/ 93458 w 968535"/>
              <a:gd name="connsiteY9" fmla="*/ 622707 h 6858001"/>
              <a:gd name="connsiteX10" fmla="*/ 113629 w 968535"/>
              <a:gd name="connsiteY10" fmla="*/ 778383 h 6858001"/>
              <a:gd name="connsiteX11" fmla="*/ 132455 w 968535"/>
              <a:gd name="connsiteY11" fmla="*/ 934746 h 6858001"/>
              <a:gd name="connsiteX12" fmla="*/ 148591 w 968535"/>
              <a:gd name="connsiteY12" fmla="*/ 1089051 h 6858001"/>
              <a:gd name="connsiteX13" fmla="*/ 163887 w 968535"/>
              <a:gd name="connsiteY13" fmla="*/ 1245413 h 6858001"/>
              <a:gd name="connsiteX14" fmla="*/ 177839 w 968535"/>
              <a:gd name="connsiteY14" fmla="*/ 1401090 h 6858001"/>
              <a:gd name="connsiteX15" fmla="*/ 189941 w 968535"/>
              <a:gd name="connsiteY15" fmla="*/ 1554023 h 6858001"/>
              <a:gd name="connsiteX16" fmla="*/ 202044 w 968535"/>
              <a:gd name="connsiteY16" fmla="*/ 1709014 h 6858001"/>
              <a:gd name="connsiteX17" fmla="*/ 212129 w 968535"/>
              <a:gd name="connsiteY17" fmla="*/ 1861947 h 6858001"/>
              <a:gd name="connsiteX18" fmla="*/ 220029 w 968535"/>
              <a:gd name="connsiteY18" fmla="*/ 2014881 h 6858001"/>
              <a:gd name="connsiteX19" fmla="*/ 228266 w 968535"/>
              <a:gd name="connsiteY19" fmla="*/ 2167128 h 6858001"/>
              <a:gd name="connsiteX20" fmla="*/ 235157 w 968535"/>
              <a:gd name="connsiteY20" fmla="*/ 2318004 h 6858001"/>
              <a:gd name="connsiteX21" fmla="*/ 240032 w 968535"/>
              <a:gd name="connsiteY21" fmla="*/ 2467509 h 6858001"/>
              <a:gd name="connsiteX22" fmla="*/ 244234 w 968535"/>
              <a:gd name="connsiteY22" fmla="*/ 2617013 h 6858001"/>
              <a:gd name="connsiteX23" fmla="*/ 248268 w 968535"/>
              <a:gd name="connsiteY23" fmla="*/ 2765146 h 6858001"/>
              <a:gd name="connsiteX24" fmla="*/ 250117 w 968535"/>
              <a:gd name="connsiteY24" fmla="*/ 2911221 h 6858001"/>
              <a:gd name="connsiteX25" fmla="*/ 252134 w 968535"/>
              <a:gd name="connsiteY25" fmla="*/ 3057297 h 6858001"/>
              <a:gd name="connsiteX26" fmla="*/ 253143 w 968535"/>
              <a:gd name="connsiteY26" fmla="*/ 3201315 h 6858001"/>
              <a:gd name="connsiteX27" fmla="*/ 252134 w 968535"/>
              <a:gd name="connsiteY27" fmla="*/ 3343961 h 6858001"/>
              <a:gd name="connsiteX28" fmla="*/ 252134 w 968535"/>
              <a:gd name="connsiteY28" fmla="*/ 3485236 h 6858001"/>
              <a:gd name="connsiteX29" fmla="*/ 250117 w 968535"/>
              <a:gd name="connsiteY29" fmla="*/ 3625139 h 6858001"/>
              <a:gd name="connsiteX30" fmla="*/ 247092 w 968535"/>
              <a:gd name="connsiteY30" fmla="*/ 3762299 h 6858001"/>
              <a:gd name="connsiteX31" fmla="*/ 244234 w 968535"/>
              <a:gd name="connsiteY31" fmla="*/ 3898087 h 6858001"/>
              <a:gd name="connsiteX32" fmla="*/ 241040 w 968535"/>
              <a:gd name="connsiteY32" fmla="*/ 4031133 h 6858001"/>
              <a:gd name="connsiteX33" fmla="*/ 236166 w 968535"/>
              <a:gd name="connsiteY33" fmla="*/ 4163492 h 6858001"/>
              <a:gd name="connsiteX34" fmla="*/ 230955 w 968535"/>
              <a:gd name="connsiteY34" fmla="*/ 4293793 h 6858001"/>
              <a:gd name="connsiteX35" fmla="*/ 226249 w 968535"/>
              <a:gd name="connsiteY35" fmla="*/ 4421352 h 6858001"/>
              <a:gd name="connsiteX36" fmla="*/ 212969 w 968535"/>
              <a:gd name="connsiteY36" fmla="*/ 4670298 h 6858001"/>
              <a:gd name="connsiteX37" fmla="*/ 198850 w 968535"/>
              <a:gd name="connsiteY37" fmla="*/ 4908956 h 6858001"/>
              <a:gd name="connsiteX38" fmla="*/ 184058 w 968535"/>
              <a:gd name="connsiteY38" fmla="*/ 5138013 h 6858001"/>
              <a:gd name="connsiteX39" fmla="*/ 167753 w 968535"/>
              <a:gd name="connsiteY39" fmla="*/ 5354726 h 6858001"/>
              <a:gd name="connsiteX40" fmla="*/ 150776 w 968535"/>
              <a:gd name="connsiteY40" fmla="*/ 5561838 h 6858001"/>
              <a:gd name="connsiteX41" fmla="*/ 132455 w 968535"/>
              <a:gd name="connsiteY41" fmla="*/ 5753862 h 6858001"/>
              <a:gd name="connsiteX42" fmla="*/ 114469 w 968535"/>
              <a:gd name="connsiteY42" fmla="*/ 5934227 h 6858001"/>
              <a:gd name="connsiteX43" fmla="*/ 96484 w 968535"/>
              <a:gd name="connsiteY43" fmla="*/ 6100191 h 6858001"/>
              <a:gd name="connsiteX44" fmla="*/ 79507 w 968535"/>
              <a:gd name="connsiteY44" fmla="*/ 6252438 h 6858001"/>
              <a:gd name="connsiteX45" fmla="*/ 63370 w 968535"/>
              <a:gd name="connsiteY45" fmla="*/ 6387541 h 6858001"/>
              <a:gd name="connsiteX46" fmla="*/ 48074 w 968535"/>
              <a:gd name="connsiteY46" fmla="*/ 6509613 h 6858001"/>
              <a:gd name="connsiteX47" fmla="*/ 35299 w 968535"/>
              <a:gd name="connsiteY47" fmla="*/ 6612483 h 6858001"/>
              <a:gd name="connsiteX48" fmla="*/ 23197 w 968535"/>
              <a:gd name="connsiteY48" fmla="*/ 6698894 h 6858001"/>
              <a:gd name="connsiteX49" fmla="*/ 5883 w 968535"/>
              <a:gd name="connsiteY49" fmla="*/ 6817538 h 6858001"/>
              <a:gd name="connsiteX50" fmla="*/ 0 w 968535"/>
              <a:gd name="connsiteY50" fmla="*/ 6858000 h 6858001"/>
              <a:gd name="connsiteX51" fmla="*/ 63181 w 968535"/>
              <a:gd name="connsiteY51" fmla="*/ 6858000 h 6858001"/>
              <a:gd name="connsiteX52" fmla="*/ 69064 w 968535"/>
              <a:gd name="connsiteY52" fmla="*/ 6817538 h 6858001"/>
              <a:gd name="connsiteX53" fmla="*/ 86378 w 968535"/>
              <a:gd name="connsiteY53" fmla="*/ 6698894 h 6858001"/>
              <a:gd name="connsiteX54" fmla="*/ 98480 w 968535"/>
              <a:gd name="connsiteY54" fmla="*/ 6612483 h 6858001"/>
              <a:gd name="connsiteX55" fmla="*/ 111255 w 968535"/>
              <a:gd name="connsiteY55" fmla="*/ 6509613 h 6858001"/>
              <a:gd name="connsiteX56" fmla="*/ 126551 w 968535"/>
              <a:gd name="connsiteY56" fmla="*/ 6387541 h 6858001"/>
              <a:gd name="connsiteX57" fmla="*/ 142688 w 968535"/>
              <a:gd name="connsiteY57" fmla="*/ 6252438 h 6858001"/>
              <a:gd name="connsiteX58" fmla="*/ 159665 w 968535"/>
              <a:gd name="connsiteY58" fmla="*/ 6100191 h 6858001"/>
              <a:gd name="connsiteX59" fmla="*/ 177650 w 968535"/>
              <a:gd name="connsiteY59" fmla="*/ 5934227 h 6858001"/>
              <a:gd name="connsiteX60" fmla="*/ 195636 w 968535"/>
              <a:gd name="connsiteY60" fmla="*/ 5753862 h 6858001"/>
              <a:gd name="connsiteX61" fmla="*/ 213957 w 968535"/>
              <a:gd name="connsiteY61" fmla="*/ 5561838 h 6858001"/>
              <a:gd name="connsiteX62" fmla="*/ 230934 w 968535"/>
              <a:gd name="connsiteY62" fmla="*/ 5354726 h 6858001"/>
              <a:gd name="connsiteX63" fmla="*/ 247239 w 968535"/>
              <a:gd name="connsiteY63" fmla="*/ 5138013 h 6858001"/>
              <a:gd name="connsiteX64" fmla="*/ 262031 w 968535"/>
              <a:gd name="connsiteY64" fmla="*/ 4908956 h 6858001"/>
              <a:gd name="connsiteX65" fmla="*/ 276150 w 968535"/>
              <a:gd name="connsiteY65" fmla="*/ 4670298 h 6858001"/>
              <a:gd name="connsiteX66" fmla="*/ 289430 w 968535"/>
              <a:gd name="connsiteY66" fmla="*/ 4421352 h 6858001"/>
              <a:gd name="connsiteX67" fmla="*/ 294136 w 968535"/>
              <a:gd name="connsiteY67" fmla="*/ 4293793 h 6858001"/>
              <a:gd name="connsiteX68" fmla="*/ 299347 w 968535"/>
              <a:gd name="connsiteY68" fmla="*/ 4163492 h 6858001"/>
              <a:gd name="connsiteX69" fmla="*/ 304221 w 968535"/>
              <a:gd name="connsiteY69" fmla="*/ 4031133 h 6858001"/>
              <a:gd name="connsiteX70" fmla="*/ 307415 w 968535"/>
              <a:gd name="connsiteY70" fmla="*/ 3898087 h 6858001"/>
              <a:gd name="connsiteX71" fmla="*/ 310273 w 968535"/>
              <a:gd name="connsiteY71" fmla="*/ 3762299 h 6858001"/>
              <a:gd name="connsiteX72" fmla="*/ 313298 w 968535"/>
              <a:gd name="connsiteY72" fmla="*/ 3625139 h 6858001"/>
              <a:gd name="connsiteX73" fmla="*/ 315315 w 968535"/>
              <a:gd name="connsiteY73" fmla="*/ 3485236 h 6858001"/>
              <a:gd name="connsiteX74" fmla="*/ 315315 w 968535"/>
              <a:gd name="connsiteY74" fmla="*/ 3343961 h 6858001"/>
              <a:gd name="connsiteX75" fmla="*/ 316324 w 968535"/>
              <a:gd name="connsiteY75" fmla="*/ 3201315 h 6858001"/>
              <a:gd name="connsiteX76" fmla="*/ 315315 w 968535"/>
              <a:gd name="connsiteY76" fmla="*/ 3057297 h 6858001"/>
              <a:gd name="connsiteX77" fmla="*/ 313298 w 968535"/>
              <a:gd name="connsiteY77" fmla="*/ 2911221 h 6858001"/>
              <a:gd name="connsiteX78" fmla="*/ 311449 w 968535"/>
              <a:gd name="connsiteY78" fmla="*/ 2765146 h 6858001"/>
              <a:gd name="connsiteX79" fmla="*/ 307415 w 968535"/>
              <a:gd name="connsiteY79" fmla="*/ 2617013 h 6858001"/>
              <a:gd name="connsiteX80" fmla="*/ 303213 w 968535"/>
              <a:gd name="connsiteY80" fmla="*/ 2467509 h 6858001"/>
              <a:gd name="connsiteX81" fmla="*/ 298338 w 968535"/>
              <a:gd name="connsiteY81" fmla="*/ 2318004 h 6858001"/>
              <a:gd name="connsiteX82" fmla="*/ 291447 w 968535"/>
              <a:gd name="connsiteY82" fmla="*/ 2167128 h 6858001"/>
              <a:gd name="connsiteX83" fmla="*/ 283210 w 968535"/>
              <a:gd name="connsiteY83" fmla="*/ 2014881 h 6858001"/>
              <a:gd name="connsiteX84" fmla="*/ 275310 w 968535"/>
              <a:gd name="connsiteY84" fmla="*/ 1861947 h 6858001"/>
              <a:gd name="connsiteX85" fmla="*/ 265225 w 968535"/>
              <a:gd name="connsiteY85" fmla="*/ 1709014 h 6858001"/>
              <a:gd name="connsiteX86" fmla="*/ 253122 w 968535"/>
              <a:gd name="connsiteY86" fmla="*/ 1554023 h 6858001"/>
              <a:gd name="connsiteX87" fmla="*/ 241020 w 968535"/>
              <a:gd name="connsiteY87" fmla="*/ 1401090 h 6858001"/>
              <a:gd name="connsiteX88" fmla="*/ 227068 w 968535"/>
              <a:gd name="connsiteY88" fmla="*/ 1245413 h 6858001"/>
              <a:gd name="connsiteX89" fmla="*/ 211772 w 968535"/>
              <a:gd name="connsiteY89" fmla="*/ 1089051 h 6858001"/>
              <a:gd name="connsiteX90" fmla="*/ 195636 w 968535"/>
              <a:gd name="connsiteY90" fmla="*/ 934746 h 6858001"/>
              <a:gd name="connsiteX91" fmla="*/ 176810 w 968535"/>
              <a:gd name="connsiteY91" fmla="*/ 778383 h 6858001"/>
              <a:gd name="connsiteX92" fmla="*/ 156639 w 968535"/>
              <a:gd name="connsiteY92" fmla="*/ 622707 h 6858001"/>
              <a:gd name="connsiteX93" fmla="*/ 136636 w 968535"/>
              <a:gd name="connsiteY93" fmla="*/ 466344 h 6858001"/>
              <a:gd name="connsiteX94" fmla="*/ 113272 w 968535"/>
              <a:gd name="connsiteY94" fmla="*/ 310668 h 6858001"/>
              <a:gd name="connsiteX95" fmla="*/ 89403 w 968535"/>
              <a:gd name="connsiteY95" fmla="*/ 15567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68535" h="6858001">
                <a:moveTo>
                  <a:pt x="968535" y="6858000"/>
                </a:moveTo>
                <a:lnTo>
                  <a:pt x="905354" y="6858000"/>
                </a:lnTo>
                <a:lnTo>
                  <a:pt x="905354" y="6858001"/>
                </a:lnTo>
                <a:lnTo>
                  <a:pt x="968535" y="6858001"/>
                </a:lnTo>
                <a:close/>
                <a:moveTo>
                  <a:pt x="64358" y="0"/>
                </a:moveTo>
                <a:lnTo>
                  <a:pt x="1177" y="0"/>
                </a:lnTo>
                <a:lnTo>
                  <a:pt x="26222" y="155677"/>
                </a:lnTo>
                <a:lnTo>
                  <a:pt x="50091" y="310668"/>
                </a:lnTo>
                <a:lnTo>
                  <a:pt x="73455" y="466344"/>
                </a:lnTo>
                <a:lnTo>
                  <a:pt x="93458" y="622707"/>
                </a:lnTo>
                <a:lnTo>
                  <a:pt x="113629" y="778383"/>
                </a:lnTo>
                <a:lnTo>
                  <a:pt x="132455" y="934746"/>
                </a:lnTo>
                <a:lnTo>
                  <a:pt x="148591" y="1089051"/>
                </a:lnTo>
                <a:lnTo>
                  <a:pt x="163887" y="1245413"/>
                </a:lnTo>
                <a:lnTo>
                  <a:pt x="177839" y="1401090"/>
                </a:lnTo>
                <a:lnTo>
                  <a:pt x="189941" y="1554023"/>
                </a:lnTo>
                <a:lnTo>
                  <a:pt x="202044" y="1709014"/>
                </a:lnTo>
                <a:lnTo>
                  <a:pt x="212129" y="1861947"/>
                </a:lnTo>
                <a:lnTo>
                  <a:pt x="220029" y="2014881"/>
                </a:lnTo>
                <a:lnTo>
                  <a:pt x="228266" y="2167128"/>
                </a:lnTo>
                <a:lnTo>
                  <a:pt x="235157" y="2318004"/>
                </a:lnTo>
                <a:lnTo>
                  <a:pt x="240032" y="2467509"/>
                </a:lnTo>
                <a:lnTo>
                  <a:pt x="244234" y="2617013"/>
                </a:lnTo>
                <a:lnTo>
                  <a:pt x="248268" y="2765146"/>
                </a:lnTo>
                <a:lnTo>
                  <a:pt x="250117" y="2911221"/>
                </a:lnTo>
                <a:lnTo>
                  <a:pt x="252134" y="3057297"/>
                </a:lnTo>
                <a:lnTo>
                  <a:pt x="253143" y="3201315"/>
                </a:lnTo>
                <a:lnTo>
                  <a:pt x="252134" y="3343961"/>
                </a:lnTo>
                <a:lnTo>
                  <a:pt x="252134" y="3485236"/>
                </a:lnTo>
                <a:lnTo>
                  <a:pt x="250117" y="3625139"/>
                </a:lnTo>
                <a:lnTo>
                  <a:pt x="247092" y="3762299"/>
                </a:lnTo>
                <a:lnTo>
                  <a:pt x="244234" y="3898087"/>
                </a:lnTo>
                <a:lnTo>
                  <a:pt x="241040" y="4031133"/>
                </a:lnTo>
                <a:lnTo>
                  <a:pt x="236166" y="4163492"/>
                </a:lnTo>
                <a:lnTo>
                  <a:pt x="230955" y="4293793"/>
                </a:lnTo>
                <a:lnTo>
                  <a:pt x="226249" y="4421352"/>
                </a:lnTo>
                <a:lnTo>
                  <a:pt x="212969" y="4670298"/>
                </a:lnTo>
                <a:lnTo>
                  <a:pt x="198850" y="4908956"/>
                </a:lnTo>
                <a:lnTo>
                  <a:pt x="184058" y="5138013"/>
                </a:lnTo>
                <a:lnTo>
                  <a:pt x="167753" y="5354726"/>
                </a:lnTo>
                <a:lnTo>
                  <a:pt x="150776" y="5561838"/>
                </a:lnTo>
                <a:lnTo>
                  <a:pt x="132455" y="5753862"/>
                </a:lnTo>
                <a:lnTo>
                  <a:pt x="114469" y="5934227"/>
                </a:lnTo>
                <a:lnTo>
                  <a:pt x="96484" y="6100191"/>
                </a:lnTo>
                <a:lnTo>
                  <a:pt x="79507" y="6252438"/>
                </a:lnTo>
                <a:lnTo>
                  <a:pt x="63370" y="6387541"/>
                </a:lnTo>
                <a:lnTo>
                  <a:pt x="48074" y="6509613"/>
                </a:lnTo>
                <a:lnTo>
                  <a:pt x="35299" y="6612483"/>
                </a:lnTo>
                <a:lnTo>
                  <a:pt x="23197" y="6698894"/>
                </a:lnTo>
                <a:lnTo>
                  <a:pt x="5883" y="6817538"/>
                </a:lnTo>
                <a:lnTo>
                  <a:pt x="0" y="6858000"/>
                </a:lnTo>
                <a:lnTo>
                  <a:pt x="63181" y="6858000"/>
                </a:lnTo>
                <a:lnTo>
                  <a:pt x="69064" y="6817538"/>
                </a:lnTo>
                <a:lnTo>
                  <a:pt x="86378" y="6698894"/>
                </a:lnTo>
                <a:lnTo>
                  <a:pt x="98480" y="6612483"/>
                </a:lnTo>
                <a:lnTo>
                  <a:pt x="111255" y="6509613"/>
                </a:lnTo>
                <a:lnTo>
                  <a:pt x="126551" y="6387541"/>
                </a:lnTo>
                <a:lnTo>
                  <a:pt x="142688" y="6252438"/>
                </a:lnTo>
                <a:lnTo>
                  <a:pt x="159665" y="6100191"/>
                </a:lnTo>
                <a:lnTo>
                  <a:pt x="177650" y="5934227"/>
                </a:lnTo>
                <a:lnTo>
                  <a:pt x="195636" y="5753862"/>
                </a:lnTo>
                <a:lnTo>
                  <a:pt x="213957" y="5561838"/>
                </a:lnTo>
                <a:lnTo>
                  <a:pt x="230934" y="5354726"/>
                </a:lnTo>
                <a:lnTo>
                  <a:pt x="247239" y="5138013"/>
                </a:lnTo>
                <a:lnTo>
                  <a:pt x="262031" y="4908956"/>
                </a:lnTo>
                <a:lnTo>
                  <a:pt x="276150" y="4670298"/>
                </a:lnTo>
                <a:lnTo>
                  <a:pt x="289430" y="4421352"/>
                </a:lnTo>
                <a:lnTo>
                  <a:pt x="294136" y="4293793"/>
                </a:lnTo>
                <a:lnTo>
                  <a:pt x="299347" y="4163492"/>
                </a:lnTo>
                <a:lnTo>
                  <a:pt x="304221" y="4031133"/>
                </a:lnTo>
                <a:lnTo>
                  <a:pt x="307415" y="3898087"/>
                </a:lnTo>
                <a:lnTo>
                  <a:pt x="310273" y="3762299"/>
                </a:lnTo>
                <a:lnTo>
                  <a:pt x="313298" y="3625139"/>
                </a:lnTo>
                <a:lnTo>
                  <a:pt x="315315" y="3485236"/>
                </a:lnTo>
                <a:lnTo>
                  <a:pt x="315315" y="3343961"/>
                </a:lnTo>
                <a:lnTo>
                  <a:pt x="316324" y="3201315"/>
                </a:lnTo>
                <a:lnTo>
                  <a:pt x="315315" y="3057297"/>
                </a:lnTo>
                <a:lnTo>
                  <a:pt x="313298" y="2911221"/>
                </a:lnTo>
                <a:lnTo>
                  <a:pt x="311449" y="2765146"/>
                </a:lnTo>
                <a:lnTo>
                  <a:pt x="307415" y="2617013"/>
                </a:lnTo>
                <a:lnTo>
                  <a:pt x="303213" y="2467509"/>
                </a:lnTo>
                <a:lnTo>
                  <a:pt x="298338" y="2318004"/>
                </a:lnTo>
                <a:lnTo>
                  <a:pt x="291447" y="2167128"/>
                </a:lnTo>
                <a:lnTo>
                  <a:pt x="283210" y="2014881"/>
                </a:lnTo>
                <a:lnTo>
                  <a:pt x="275310" y="1861947"/>
                </a:lnTo>
                <a:lnTo>
                  <a:pt x="265225" y="1709014"/>
                </a:lnTo>
                <a:lnTo>
                  <a:pt x="253122" y="1554023"/>
                </a:lnTo>
                <a:lnTo>
                  <a:pt x="241020" y="1401090"/>
                </a:lnTo>
                <a:lnTo>
                  <a:pt x="227068" y="1245413"/>
                </a:lnTo>
                <a:lnTo>
                  <a:pt x="211772" y="1089051"/>
                </a:lnTo>
                <a:lnTo>
                  <a:pt x="195636" y="934746"/>
                </a:lnTo>
                <a:lnTo>
                  <a:pt x="176810" y="778383"/>
                </a:lnTo>
                <a:lnTo>
                  <a:pt x="156639" y="622707"/>
                </a:lnTo>
                <a:lnTo>
                  <a:pt x="136636" y="466344"/>
                </a:lnTo>
                <a:lnTo>
                  <a:pt x="113272" y="310668"/>
                </a:lnTo>
                <a:lnTo>
                  <a:pt x="89403" y="155677"/>
                </a:lnTo>
                <a:close/>
              </a:path>
            </a:pathLst>
          </a:custGeom>
          <a:solidFill>
            <a:srgbClr val="474B57"/>
          </a:solidFill>
          <a:ln>
            <a:noFill/>
          </a:ln>
        </p:spPr>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046780"/>
      </p:ext>
    </p:extLst>
  </p:cSld>
  <p:clrMapOvr>
    <a:masterClrMapping/>
  </p:clrMapOvr>
  <p:extLst mod="1"/>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A768B-46DC-4271-8E06-23DC8914828A}"/>
              </a:ext>
            </a:extLst>
          </p:cNvPr>
          <p:cNvSpPr>
            <a:spLocks noGrp="1"/>
          </p:cNvSpPr>
          <p:nvPr>
            <p:ph type="title"/>
          </p:nvPr>
        </p:nvSpPr>
        <p:spPr/>
        <p:txBody>
          <a:bodyPr>
            <a:normAutofit/>
          </a:bodyPr>
          <a:lstStyle/>
          <a:p>
            <a:br>
              <a:rPr lang="en-GB" dirty="0"/>
            </a:br>
            <a:r>
              <a:rPr lang="en-GB" sz="3600" dirty="0"/>
              <a:t>Paraphrase the sentence: </a:t>
            </a:r>
          </a:p>
        </p:txBody>
      </p:sp>
      <p:sp>
        <p:nvSpPr>
          <p:cNvPr id="3" name="Content Placeholder 2">
            <a:extLst>
              <a:ext uri="{FF2B5EF4-FFF2-40B4-BE49-F238E27FC236}">
                <a16:creationId xmlns:a16="http://schemas.microsoft.com/office/drawing/2014/main" id="{6AD0F9CD-056A-40A2-B71D-968C5CD4D712}"/>
              </a:ext>
            </a:extLst>
          </p:cNvPr>
          <p:cNvSpPr>
            <a:spLocks noGrp="1"/>
          </p:cNvSpPr>
          <p:nvPr>
            <p:ph idx="1"/>
          </p:nvPr>
        </p:nvSpPr>
        <p:spPr>
          <a:xfrm>
            <a:off x="1074656" y="2438400"/>
            <a:ext cx="10629615" cy="3651504"/>
          </a:xfrm>
        </p:spPr>
        <p:txBody>
          <a:bodyPr>
            <a:normAutofit/>
          </a:bodyPr>
          <a:lstStyle/>
          <a:p>
            <a:pPr marL="457200" lvl="0" indent="-457200">
              <a:buAutoNum type="arabicPeriod"/>
            </a:pPr>
            <a:r>
              <a:rPr lang="en-US" dirty="0"/>
              <a:t>“Working from home can lead to employees’ feeling isolated and dissatisfied” (King, 2009).</a:t>
            </a:r>
          </a:p>
          <a:p>
            <a:pPr marL="0" lvl="0" indent="0">
              <a:buNone/>
            </a:pPr>
            <a:endParaRPr lang="en-US" dirty="0"/>
          </a:p>
          <a:p>
            <a:pPr marL="0" lvl="0" indent="0">
              <a:buNone/>
            </a:pPr>
            <a:endParaRPr lang="en-US" dirty="0"/>
          </a:p>
          <a:p>
            <a:pPr marL="457200" lvl="0" indent="-457200">
              <a:buAutoNum type="arabicPeriod"/>
            </a:pPr>
            <a:endParaRPr lang="en-US" dirty="0"/>
          </a:p>
          <a:p>
            <a:pPr marL="457200" lvl="0" indent="-457200">
              <a:buAutoNum type="arabicPeriod"/>
            </a:pPr>
            <a:endParaRPr lang="en-US" dirty="0"/>
          </a:p>
          <a:p>
            <a:pPr marL="0" lvl="0" indent="0">
              <a:buNone/>
            </a:pPr>
            <a:endParaRPr lang="en-GB" dirty="0"/>
          </a:p>
          <a:p>
            <a:pPr marL="0" lvl="0" indent="0">
              <a:buNone/>
            </a:pPr>
            <a:r>
              <a:rPr lang="en-US" dirty="0">
                <a:solidFill>
                  <a:srgbClr val="0070C0"/>
                </a:solidFill>
              </a:rPr>
              <a:t>King indicates that </a:t>
            </a:r>
            <a:r>
              <a:rPr lang="en-US" dirty="0"/>
              <a:t>workers can feel alone and discontented while working away from the office </a:t>
            </a:r>
            <a:r>
              <a:rPr lang="en-US" dirty="0">
                <a:solidFill>
                  <a:srgbClr val="0070C0"/>
                </a:solidFill>
              </a:rPr>
              <a:t>(2009).</a:t>
            </a:r>
          </a:p>
          <a:p>
            <a:pPr marL="0" lvl="0" indent="0">
              <a:buNone/>
            </a:pPr>
            <a:endParaRPr lang="en-GB" dirty="0"/>
          </a:p>
          <a:p>
            <a:pPr marL="0" indent="0">
              <a:buNone/>
            </a:pPr>
            <a:endParaRPr lang="en-GB" dirty="0"/>
          </a:p>
        </p:txBody>
      </p:sp>
    </p:spTree>
    <p:extLst>
      <p:ext uri="{BB962C8B-B14F-4D97-AF65-F5344CB8AC3E}">
        <p14:creationId xmlns:p14="http://schemas.microsoft.com/office/powerpoint/2010/main" val="70329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A768B-46DC-4271-8E06-23DC8914828A}"/>
              </a:ext>
            </a:extLst>
          </p:cNvPr>
          <p:cNvSpPr>
            <a:spLocks noGrp="1"/>
          </p:cNvSpPr>
          <p:nvPr>
            <p:ph type="title"/>
          </p:nvPr>
        </p:nvSpPr>
        <p:spPr/>
        <p:txBody>
          <a:bodyPr>
            <a:normAutofit/>
          </a:bodyPr>
          <a:lstStyle/>
          <a:p>
            <a:br>
              <a:rPr lang="en-GB" dirty="0"/>
            </a:br>
            <a:r>
              <a:rPr lang="en-GB" dirty="0"/>
              <a:t>Paraphrase the sentence: </a:t>
            </a:r>
          </a:p>
        </p:txBody>
      </p:sp>
      <p:sp>
        <p:nvSpPr>
          <p:cNvPr id="3" name="Content Placeholder 2">
            <a:extLst>
              <a:ext uri="{FF2B5EF4-FFF2-40B4-BE49-F238E27FC236}">
                <a16:creationId xmlns:a16="http://schemas.microsoft.com/office/drawing/2014/main" id="{6AD0F9CD-056A-40A2-B71D-968C5CD4D712}"/>
              </a:ext>
            </a:extLst>
          </p:cNvPr>
          <p:cNvSpPr>
            <a:spLocks noGrp="1"/>
          </p:cNvSpPr>
          <p:nvPr>
            <p:ph idx="1"/>
          </p:nvPr>
        </p:nvSpPr>
        <p:spPr>
          <a:xfrm>
            <a:off x="1112364" y="2438400"/>
            <a:ext cx="10591908" cy="3651504"/>
          </a:xfrm>
        </p:spPr>
        <p:txBody>
          <a:bodyPr>
            <a:normAutofit/>
          </a:bodyPr>
          <a:lstStyle/>
          <a:p>
            <a:pPr marL="0" lvl="0" indent="0">
              <a:buNone/>
            </a:pPr>
            <a:r>
              <a:rPr lang="en-US" dirty="0"/>
              <a:t>2. “The increase in the number of students attending university has led to changes in the methods of lecture delivery” (Mendez, 2010).</a:t>
            </a:r>
          </a:p>
          <a:p>
            <a:pPr marL="0" lvl="0" indent="0">
              <a:buNone/>
            </a:pPr>
            <a:endParaRPr lang="en-US" dirty="0"/>
          </a:p>
          <a:p>
            <a:pPr marL="0" lvl="0" indent="0">
              <a:buNone/>
            </a:pPr>
            <a:endParaRPr lang="en-US" dirty="0"/>
          </a:p>
          <a:p>
            <a:pPr marL="0" lvl="0" indent="0">
              <a:buNone/>
            </a:pPr>
            <a:endParaRPr lang="en-US" dirty="0"/>
          </a:p>
          <a:p>
            <a:pPr marL="0" lvl="0" indent="0">
              <a:buNone/>
            </a:pPr>
            <a:endParaRPr lang="en-GB" dirty="0"/>
          </a:p>
          <a:p>
            <a:pPr marL="0" lvl="0" indent="0">
              <a:buNone/>
            </a:pPr>
            <a:r>
              <a:rPr lang="en-US" dirty="0">
                <a:solidFill>
                  <a:srgbClr val="0070C0"/>
                </a:solidFill>
              </a:rPr>
              <a:t>Mendez claims that </a:t>
            </a:r>
            <a:r>
              <a:rPr lang="en-US" dirty="0"/>
              <a:t>changes in teaching methods are the result of a rise in the number of university students </a:t>
            </a:r>
            <a:r>
              <a:rPr lang="en-US" dirty="0">
                <a:solidFill>
                  <a:srgbClr val="0070C0"/>
                </a:solidFill>
              </a:rPr>
              <a:t>(2010).</a:t>
            </a:r>
          </a:p>
          <a:p>
            <a:pPr lvl="0"/>
            <a:endParaRPr lang="en-GB" dirty="0"/>
          </a:p>
          <a:p>
            <a:pPr marL="0" indent="0">
              <a:buNone/>
            </a:pPr>
            <a:endParaRPr lang="en-GB" dirty="0"/>
          </a:p>
        </p:txBody>
      </p:sp>
    </p:spTree>
    <p:extLst>
      <p:ext uri="{BB962C8B-B14F-4D97-AF65-F5344CB8AC3E}">
        <p14:creationId xmlns:p14="http://schemas.microsoft.com/office/powerpoint/2010/main" val="139945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6A258-F7E4-4356-A0A7-8B50B693D54F}"/>
              </a:ext>
            </a:extLst>
          </p:cNvPr>
          <p:cNvSpPr>
            <a:spLocks noGrp="1"/>
          </p:cNvSpPr>
          <p:nvPr>
            <p:ph type="title"/>
          </p:nvPr>
        </p:nvSpPr>
        <p:spPr/>
        <p:txBody>
          <a:bodyPr/>
          <a:lstStyle/>
          <a:p>
            <a:r>
              <a:rPr lang="en-GB" dirty="0"/>
              <a:t>1. Choose the correct citation options?</a:t>
            </a:r>
          </a:p>
        </p:txBody>
      </p:sp>
      <p:sp>
        <p:nvSpPr>
          <p:cNvPr id="3" name="Content Placeholder 2">
            <a:extLst>
              <a:ext uri="{FF2B5EF4-FFF2-40B4-BE49-F238E27FC236}">
                <a16:creationId xmlns:a16="http://schemas.microsoft.com/office/drawing/2014/main" id="{0201F27F-C4F1-4C15-8DA4-602B983030E2}"/>
              </a:ext>
            </a:extLst>
          </p:cNvPr>
          <p:cNvSpPr>
            <a:spLocks noGrp="1"/>
          </p:cNvSpPr>
          <p:nvPr>
            <p:ph idx="1"/>
          </p:nvPr>
        </p:nvSpPr>
        <p:spPr>
          <a:xfrm>
            <a:off x="685801" y="2142067"/>
            <a:ext cx="10131425" cy="4106333"/>
          </a:xfrm>
        </p:spPr>
        <p:txBody>
          <a:bodyPr>
            <a:normAutofit fontScale="92500" lnSpcReduction="10000"/>
          </a:bodyPr>
          <a:lstStyle/>
          <a:p>
            <a:pPr marL="0" indent="0">
              <a:buNone/>
            </a:pPr>
            <a:r>
              <a:rPr lang="en-US" b="1" i="1" dirty="0"/>
              <a:t>Source:</a:t>
            </a:r>
            <a:r>
              <a:rPr lang="en-US" b="1" dirty="0"/>
              <a:t> Microsoft teams usage jumps. T. Warren, April 2020</a:t>
            </a:r>
          </a:p>
          <a:p>
            <a:pPr marL="0" indent="0">
              <a:buNone/>
            </a:pPr>
            <a:endParaRPr lang="en-US" b="1" dirty="0"/>
          </a:p>
          <a:p>
            <a:pPr marL="0" indent="0">
              <a:buNone/>
            </a:pPr>
            <a:endParaRPr lang="en-US" b="1" dirty="0"/>
          </a:p>
          <a:p>
            <a:pPr marL="342900" indent="-342900">
              <a:buAutoNum type="alphaLcPeriod"/>
            </a:pPr>
            <a:r>
              <a:rPr lang="en-GB" b="1" dirty="0"/>
              <a:t> ……………….. (Warren, 2020). </a:t>
            </a:r>
          </a:p>
          <a:p>
            <a:pPr marL="342900" indent="-342900">
              <a:buAutoNum type="alphaLcPeriod"/>
            </a:pPr>
            <a:r>
              <a:rPr lang="en-GB" b="1" dirty="0"/>
              <a:t>……………….. (T. Warren, 2020).</a:t>
            </a:r>
          </a:p>
          <a:p>
            <a:pPr marL="342900" indent="-342900">
              <a:buAutoNum type="alphaLcPeriod"/>
            </a:pPr>
            <a:r>
              <a:rPr lang="en-GB" b="1" dirty="0"/>
              <a:t>………………… (</a:t>
            </a:r>
            <a:r>
              <a:rPr lang="en-US" b="1" dirty="0"/>
              <a:t>Microsoft teams usage jumps, Warren, 2020).</a:t>
            </a:r>
            <a:endParaRPr lang="en-GB" b="1" dirty="0"/>
          </a:p>
          <a:p>
            <a:pPr marL="342900" indent="-342900">
              <a:buAutoNum type="alphaLcPeriod"/>
            </a:pPr>
            <a:r>
              <a:rPr lang="en-GB" b="1" dirty="0"/>
              <a:t>Warren indicates that ……………….. (2020). </a:t>
            </a:r>
          </a:p>
          <a:p>
            <a:pPr marL="342900" indent="-342900">
              <a:buFont typeface="Arial"/>
              <a:buAutoNum type="alphaLcPeriod"/>
            </a:pPr>
            <a:r>
              <a:rPr lang="en-GB" b="1" dirty="0"/>
              <a:t>Warren indicates that ……………….. (</a:t>
            </a:r>
            <a:r>
              <a:rPr lang="en-US" b="1" dirty="0"/>
              <a:t>Microsoft teams usage jumps</a:t>
            </a:r>
            <a:r>
              <a:rPr lang="en-GB" b="1" dirty="0"/>
              <a:t>, 2020). </a:t>
            </a:r>
          </a:p>
          <a:p>
            <a:pPr marL="342900" indent="-342900">
              <a:buAutoNum type="alphaLcPeriod"/>
            </a:pPr>
            <a:r>
              <a:rPr lang="en-GB" b="1" dirty="0"/>
              <a:t>As Warren indicates in the article “</a:t>
            </a:r>
            <a:r>
              <a:rPr lang="en-US" b="1" dirty="0"/>
              <a:t>Microsoft Teams Usage Jumps”</a:t>
            </a:r>
            <a:r>
              <a:rPr lang="en-GB" b="1" dirty="0"/>
              <a:t>  ……………….. (2020). </a:t>
            </a:r>
            <a:endParaRPr lang="en-GB" b="1" dirty="0">
              <a:solidFill>
                <a:srgbClr val="FF0000"/>
              </a:solidFill>
            </a:endParaRPr>
          </a:p>
          <a:p>
            <a:pPr marL="342900" indent="-342900">
              <a:buAutoNum type="alphaLcPeriod"/>
            </a:pPr>
            <a:r>
              <a:rPr lang="en-GB" b="1" dirty="0"/>
              <a:t>As Warren indicates in the article “</a:t>
            </a:r>
            <a:r>
              <a:rPr lang="en-US" b="1" dirty="0"/>
              <a:t>Microsoft teams usage jumps”</a:t>
            </a:r>
            <a:r>
              <a:rPr lang="en-GB" b="1" dirty="0"/>
              <a:t>  ……………….. (2020).</a:t>
            </a:r>
          </a:p>
          <a:p>
            <a:pPr marL="342900" indent="-342900">
              <a:buAutoNum type="alphaLcPeriod"/>
            </a:pPr>
            <a:r>
              <a:rPr lang="en-GB" b="1" dirty="0"/>
              <a:t>As Warren indicates in the article </a:t>
            </a:r>
            <a:r>
              <a:rPr lang="en-US" b="1" dirty="0"/>
              <a:t>Microsoft Teams Usage Jumps</a:t>
            </a:r>
            <a:r>
              <a:rPr lang="en-GB" b="1" dirty="0"/>
              <a:t>, ……………….. (2020).</a:t>
            </a:r>
            <a:endParaRPr lang="en-GB" b="1" dirty="0">
              <a:solidFill>
                <a:srgbClr val="FF0000"/>
              </a:solidFill>
            </a:endParaRPr>
          </a:p>
          <a:p>
            <a:pPr marL="342900" indent="-342900">
              <a:buFont typeface="Arial"/>
              <a:buAutoNum type="alphaLcPeriod"/>
            </a:pPr>
            <a:endParaRPr lang="en-GB" b="1" dirty="0"/>
          </a:p>
          <a:p>
            <a:pPr marL="342900" indent="-342900">
              <a:buAutoNum type="alphaLcPeriod"/>
            </a:pPr>
            <a:endParaRPr lang="en-US" b="1" dirty="0"/>
          </a:p>
          <a:p>
            <a:pPr marL="342900" indent="-342900">
              <a:buAutoNum type="alphaLcPeriod"/>
            </a:pPr>
            <a:endParaRPr lang="en-GB" b="1" dirty="0">
              <a:solidFill>
                <a:srgbClr val="FF0000"/>
              </a:solidFill>
            </a:endParaRPr>
          </a:p>
        </p:txBody>
      </p:sp>
    </p:spTree>
    <p:extLst>
      <p:ext uri="{BB962C8B-B14F-4D97-AF65-F5344CB8AC3E}">
        <p14:creationId xmlns:p14="http://schemas.microsoft.com/office/powerpoint/2010/main" val="1875052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A768B-46DC-4271-8E06-23DC8914828A}"/>
              </a:ext>
            </a:extLst>
          </p:cNvPr>
          <p:cNvSpPr>
            <a:spLocks noGrp="1"/>
          </p:cNvSpPr>
          <p:nvPr>
            <p:ph type="title"/>
          </p:nvPr>
        </p:nvSpPr>
        <p:spPr/>
        <p:txBody>
          <a:bodyPr/>
          <a:lstStyle/>
          <a:p>
            <a:br>
              <a:rPr lang="en-GB" dirty="0">
                <a:solidFill>
                  <a:srgbClr val="1C181C">
                    <a:lumMod val="75000"/>
                    <a:lumOff val="25000"/>
                  </a:srgbClr>
                </a:solidFill>
              </a:rPr>
            </a:br>
            <a:r>
              <a:rPr lang="en-GB" sz="3600" dirty="0">
                <a:solidFill>
                  <a:srgbClr val="1C181C">
                    <a:lumMod val="75000"/>
                    <a:lumOff val="25000"/>
                  </a:srgbClr>
                </a:solidFill>
              </a:rPr>
              <a:t>Paraphrase the sentence: </a:t>
            </a:r>
            <a:endParaRPr lang="en-GB" dirty="0"/>
          </a:p>
        </p:txBody>
      </p:sp>
      <p:sp>
        <p:nvSpPr>
          <p:cNvPr id="3" name="Content Placeholder 2">
            <a:extLst>
              <a:ext uri="{FF2B5EF4-FFF2-40B4-BE49-F238E27FC236}">
                <a16:creationId xmlns:a16="http://schemas.microsoft.com/office/drawing/2014/main" id="{6AD0F9CD-056A-40A2-B71D-968C5CD4D712}"/>
              </a:ext>
            </a:extLst>
          </p:cNvPr>
          <p:cNvSpPr>
            <a:spLocks noGrp="1"/>
          </p:cNvSpPr>
          <p:nvPr>
            <p:ph idx="1"/>
          </p:nvPr>
        </p:nvSpPr>
        <p:spPr>
          <a:xfrm>
            <a:off x="1159498" y="2438400"/>
            <a:ext cx="10544774" cy="3651504"/>
          </a:xfrm>
        </p:spPr>
        <p:txBody>
          <a:bodyPr>
            <a:normAutofit/>
          </a:bodyPr>
          <a:lstStyle/>
          <a:p>
            <a:pPr marL="0" lvl="0" indent="0">
              <a:buNone/>
            </a:pPr>
            <a:r>
              <a:rPr lang="en-US" dirty="0"/>
              <a:t>3. “Academic writing plays a very important role in university education as it is the medium in which students demonstrate their understanding of the subject” (Carter, 2001).</a:t>
            </a:r>
          </a:p>
          <a:p>
            <a:pPr marL="0" lvl="0" indent="0">
              <a:buNone/>
            </a:pPr>
            <a:endParaRPr lang="en-US" dirty="0"/>
          </a:p>
          <a:p>
            <a:pPr marL="0" lvl="0" indent="0">
              <a:buNone/>
            </a:pPr>
            <a:endParaRPr lang="en-US" dirty="0"/>
          </a:p>
          <a:p>
            <a:pPr marL="0" lvl="0" indent="0">
              <a:buNone/>
            </a:pPr>
            <a:endParaRPr lang="en-US" dirty="0"/>
          </a:p>
          <a:p>
            <a:pPr marL="0" lvl="0" indent="0">
              <a:buNone/>
            </a:pPr>
            <a:endParaRPr lang="en-US" dirty="0"/>
          </a:p>
          <a:p>
            <a:pPr marL="0" lvl="0" indent="0">
              <a:buNone/>
            </a:pPr>
            <a:r>
              <a:rPr lang="en-US" dirty="0">
                <a:solidFill>
                  <a:srgbClr val="0070C0"/>
                </a:solidFill>
              </a:rPr>
              <a:t>Carter highlights the importance of academic writing by stating that </a:t>
            </a:r>
            <a:r>
              <a:rPr lang="en-US" dirty="0"/>
              <a:t>it is a part of university education where students’ subject comprehension can be measured </a:t>
            </a:r>
            <a:r>
              <a:rPr lang="en-US" dirty="0">
                <a:solidFill>
                  <a:srgbClr val="0070C0"/>
                </a:solidFill>
              </a:rPr>
              <a:t>(2001).</a:t>
            </a:r>
            <a:endParaRPr lang="en-GB" sz="1600" dirty="0">
              <a:solidFill>
                <a:srgbClr val="0070C0"/>
              </a:solidFill>
            </a:endParaRPr>
          </a:p>
          <a:p>
            <a:pPr lvl="0"/>
            <a:endParaRPr lang="en-GB" dirty="0"/>
          </a:p>
          <a:p>
            <a:pPr marL="0" indent="0">
              <a:buNone/>
            </a:pPr>
            <a:endParaRPr lang="en-GB" dirty="0"/>
          </a:p>
        </p:txBody>
      </p:sp>
    </p:spTree>
    <p:extLst>
      <p:ext uri="{BB962C8B-B14F-4D97-AF65-F5344CB8AC3E}">
        <p14:creationId xmlns:p14="http://schemas.microsoft.com/office/powerpoint/2010/main" val="268698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2D057-43D5-4921-A40D-ABEDFF6138DE}"/>
              </a:ext>
            </a:extLst>
          </p:cNvPr>
          <p:cNvSpPr>
            <a:spLocks noGrp="1"/>
          </p:cNvSpPr>
          <p:nvPr>
            <p:ph type="title"/>
          </p:nvPr>
        </p:nvSpPr>
        <p:spPr/>
        <p:txBody>
          <a:bodyPr>
            <a:normAutofit/>
          </a:bodyPr>
          <a:lstStyle/>
          <a:p>
            <a:br>
              <a:rPr lang="en-US" sz="2000" b="1" dirty="0"/>
            </a:br>
            <a:br>
              <a:rPr lang="en-US" sz="2000" b="1" dirty="0"/>
            </a:br>
            <a:r>
              <a:rPr lang="en-US" sz="2000" b="1" dirty="0"/>
              <a:t>Read the text, highlight the main points, and borrow information by paraphrasing. Remember to cite!</a:t>
            </a:r>
            <a:endParaRPr lang="en-GB" sz="2000" dirty="0"/>
          </a:p>
        </p:txBody>
      </p:sp>
      <p:sp>
        <p:nvSpPr>
          <p:cNvPr id="3" name="Content Placeholder 2">
            <a:extLst>
              <a:ext uri="{FF2B5EF4-FFF2-40B4-BE49-F238E27FC236}">
                <a16:creationId xmlns:a16="http://schemas.microsoft.com/office/drawing/2014/main" id="{7CA96CF4-D6BD-404A-B4C2-1906D462FB9D}"/>
              </a:ext>
            </a:extLst>
          </p:cNvPr>
          <p:cNvSpPr>
            <a:spLocks noGrp="1"/>
          </p:cNvSpPr>
          <p:nvPr>
            <p:ph idx="1"/>
          </p:nvPr>
        </p:nvSpPr>
        <p:spPr>
          <a:xfrm>
            <a:off x="2933700" y="2438400"/>
            <a:ext cx="8770571" cy="4121426"/>
          </a:xfrm>
        </p:spPr>
        <p:txBody>
          <a:bodyPr>
            <a:normAutofit fontScale="92500" lnSpcReduction="20000"/>
          </a:bodyPr>
          <a:lstStyle/>
          <a:p>
            <a:pPr marL="0" indent="0">
              <a:buNone/>
            </a:pPr>
            <a:r>
              <a:rPr lang="en-GB" b="1" dirty="0"/>
              <a:t>Source: “Don’t Blame the Eater,” David Zinczenko, 2002</a:t>
            </a:r>
            <a:endParaRPr lang="en-GB" dirty="0"/>
          </a:p>
          <a:p>
            <a:pPr marL="0" indent="0">
              <a:buNone/>
            </a:pPr>
            <a:r>
              <a:rPr lang="en-GB" dirty="0"/>
              <a:t>“Before 1994, diabetes in children was generally caused by a genetic disorder – only about 5 percent of childhood diabetes cases were obesity-related, or Type 2, diabetes. Today, according to the National Institutes of Health, Type 2 diabetes accounts for at least 30 percent of all new childhood cases of diabetes in this country. Not surprisingly, money spent to treat diabetes has skyrocketed, too. The Centers for Disease Control and Prevention estimate that diabetes accounted for $2.6 billion in health care costs in 1969. Today’s number is an unbelievable $100 billion a year.”</a:t>
            </a:r>
          </a:p>
          <a:p>
            <a:pPr marL="0" indent="0">
              <a:buNone/>
            </a:pPr>
            <a:r>
              <a:rPr lang="en-GB" b="1" dirty="0"/>
              <a:t>Sample paraphrase:</a:t>
            </a:r>
            <a:endParaRPr lang="en-GB" dirty="0"/>
          </a:p>
          <a:p>
            <a:pPr marL="0" indent="0">
              <a:buNone/>
            </a:pPr>
            <a:r>
              <a:rPr lang="en-GB" dirty="0">
                <a:solidFill>
                  <a:srgbClr val="00B0F0"/>
                </a:solidFill>
              </a:rPr>
              <a:t>In the article “Don’t Blame the Eater,” </a:t>
            </a:r>
            <a:r>
              <a:rPr lang="en-GB" dirty="0">
                <a:solidFill>
                  <a:srgbClr val="0070C0"/>
                </a:solidFill>
              </a:rPr>
              <a:t>Zinczenko (</a:t>
            </a:r>
            <a:r>
              <a:rPr lang="en-GB">
                <a:solidFill>
                  <a:srgbClr val="0070C0"/>
                </a:solidFill>
              </a:rPr>
              <a:t>2002) compares</a:t>
            </a:r>
            <a:r>
              <a:rPr lang="en-GB"/>
              <a:t> </a:t>
            </a:r>
            <a:r>
              <a:rPr lang="en-GB" dirty="0"/>
              <a:t>the rates of Type-2 diabetes to those prior to 1994. </a:t>
            </a:r>
            <a:r>
              <a:rPr lang="en-GB" dirty="0">
                <a:solidFill>
                  <a:srgbClr val="0070C0"/>
                </a:solidFill>
              </a:rPr>
              <a:t>He clarifies that </a:t>
            </a:r>
            <a:r>
              <a:rPr lang="en-GB" dirty="0"/>
              <a:t>instances of Type-2 diabetes have increased dramatically from 5 percent to 30 percent, as has the cost of treating this disease, reaching up to $100 billion a year from $2.6 billion in about thirty years.</a:t>
            </a:r>
          </a:p>
        </p:txBody>
      </p:sp>
    </p:spTree>
    <p:extLst>
      <p:ext uri="{BB962C8B-B14F-4D97-AF65-F5344CB8AC3E}">
        <p14:creationId xmlns:p14="http://schemas.microsoft.com/office/powerpoint/2010/main" val="2587367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AC852-146C-497A-8F4B-264B55F238DD}"/>
              </a:ext>
            </a:extLst>
          </p:cNvPr>
          <p:cNvSpPr>
            <a:spLocks noGrp="1"/>
          </p:cNvSpPr>
          <p:nvPr>
            <p:ph type="title"/>
          </p:nvPr>
        </p:nvSpPr>
        <p:spPr>
          <a:xfrm>
            <a:off x="2806706" y="568345"/>
            <a:ext cx="8897565" cy="1560716"/>
          </a:xfrm>
        </p:spPr>
        <p:txBody>
          <a:bodyPr>
            <a:normAutofit/>
          </a:bodyPr>
          <a:lstStyle/>
          <a:p>
            <a:r>
              <a:rPr lang="en-US"/>
              <a:t>SEE YOU NEXT WEEK!</a:t>
            </a:r>
          </a:p>
        </p:txBody>
      </p:sp>
      <p:sp>
        <p:nvSpPr>
          <p:cNvPr id="3" name="Content Placeholder 2">
            <a:extLst>
              <a:ext uri="{FF2B5EF4-FFF2-40B4-BE49-F238E27FC236}">
                <a16:creationId xmlns:a16="http://schemas.microsoft.com/office/drawing/2014/main" id="{38CC6541-A38F-46A7-8238-CCC820D8B406}"/>
              </a:ext>
            </a:extLst>
          </p:cNvPr>
          <p:cNvSpPr>
            <a:spLocks noGrp="1"/>
          </p:cNvSpPr>
          <p:nvPr>
            <p:ph idx="1"/>
          </p:nvPr>
        </p:nvSpPr>
        <p:spPr>
          <a:xfrm>
            <a:off x="2933699" y="2438400"/>
            <a:ext cx="5348909" cy="3651504"/>
          </a:xfrm>
        </p:spPr>
        <p:txBody>
          <a:bodyPr>
            <a:normAutofit/>
          </a:bodyPr>
          <a:lstStyle/>
          <a:p>
            <a:pPr marL="0" indent="0">
              <a:buNone/>
            </a:pPr>
            <a:r>
              <a:rPr lang="en-US" dirty="0"/>
              <a:t>STAY HEALTHY, STAY BALANCED…</a:t>
            </a:r>
          </a:p>
        </p:txBody>
      </p:sp>
      <p:pic>
        <p:nvPicPr>
          <p:cNvPr id="5" name="Picture 4">
            <a:extLst>
              <a:ext uri="{FF2B5EF4-FFF2-40B4-BE49-F238E27FC236}">
                <a16:creationId xmlns:a16="http://schemas.microsoft.com/office/drawing/2014/main" id="{297EBD18-A366-4C14-BC52-84C140CC2F4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770337" y="2857480"/>
            <a:ext cx="2933934" cy="2933934"/>
          </a:xfrm>
          <a:prstGeom prst="rect">
            <a:avLst/>
          </a:prstGeom>
        </p:spPr>
      </p:pic>
    </p:spTree>
    <p:extLst>
      <p:ext uri="{BB962C8B-B14F-4D97-AF65-F5344CB8AC3E}">
        <p14:creationId xmlns:p14="http://schemas.microsoft.com/office/powerpoint/2010/main" val="3982365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6A258-F7E4-4356-A0A7-8B50B693D54F}"/>
              </a:ext>
            </a:extLst>
          </p:cNvPr>
          <p:cNvSpPr>
            <a:spLocks noGrp="1"/>
          </p:cNvSpPr>
          <p:nvPr>
            <p:ph type="title"/>
          </p:nvPr>
        </p:nvSpPr>
        <p:spPr/>
        <p:txBody>
          <a:bodyPr/>
          <a:lstStyle/>
          <a:p>
            <a:r>
              <a:rPr lang="en-GB" dirty="0"/>
              <a:t>1. Choose the correct citation options?</a:t>
            </a:r>
          </a:p>
        </p:txBody>
      </p:sp>
      <p:sp>
        <p:nvSpPr>
          <p:cNvPr id="3" name="Content Placeholder 2">
            <a:extLst>
              <a:ext uri="{FF2B5EF4-FFF2-40B4-BE49-F238E27FC236}">
                <a16:creationId xmlns:a16="http://schemas.microsoft.com/office/drawing/2014/main" id="{0201F27F-C4F1-4C15-8DA4-602B983030E2}"/>
              </a:ext>
            </a:extLst>
          </p:cNvPr>
          <p:cNvSpPr>
            <a:spLocks noGrp="1"/>
          </p:cNvSpPr>
          <p:nvPr>
            <p:ph idx="1"/>
          </p:nvPr>
        </p:nvSpPr>
        <p:spPr>
          <a:xfrm>
            <a:off x="685801" y="2142067"/>
            <a:ext cx="10131425" cy="4173892"/>
          </a:xfrm>
        </p:spPr>
        <p:txBody>
          <a:bodyPr>
            <a:normAutofit fontScale="92500" lnSpcReduction="10000"/>
          </a:bodyPr>
          <a:lstStyle/>
          <a:p>
            <a:pPr marL="0" indent="0">
              <a:buNone/>
            </a:pPr>
            <a:r>
              <a:rPr lang="en-US" b="1" i="1" dirty="0"/>
              <a:t>Source:</a:t>
            </a:r>
            <a:r>
              <a:rPr lang="en-US" b="1" dirty="0"/>
              <a:t> Microsoft teams usage jumps. T. Warren, April 2020</a:t>
            </a:r>
          </a:p>
          <a:p>
            <a:pPr marL="0" indent="0">
              <a:buNone/>
            </a:pPr>
            <a:endParaRPr lang="en-US" b="1" dirty="0"/>
          </a:p>
          <a:p>
            <a:pPr marL="342900" indent="-342900">
              <a:buFont typeface="Arial"/>
              <a:buAutoNum type="alphaLcPeriod"/>
            </a:pPr>
            <a:r>
              <a:rPr lang="en-GB" b="1" dirty="0"/>
              <a:t> ……………….. (Warren, 2020). </a:t>
            </a:r>
            <a:r>
              <a:rPr lang="en-GB" b="1" dirty="0">
                <a:solidFill>
                  <a:srgbClr val="FF0000"/>
                </a:solidFill>
              </a:rPr>
              <a:t>✔ </a:t>
            </a:r>
            <a:r>
              <a:rPr lang="en-GB" b="1" dirty="0">
                <a:solidFill>
                  <a:schemeClr val="accent6">
                    <a:lumMod val="60000"/>
                    <a:lumOff val="40000"/>
                  </a:schemeClr>
                </a:solidFill>
              </a:rPr>
              <a:t>We write only the surname.</a:t>
            </a:r>
          </a:p>
          <a:p>
            <a:pPr marL="342900" indent="-342900">
              <a:buAutoNum type="alphaLcPeriod"/>
            </a:pPr>
            <a:r>
              <a:rPr lang="en-GB" b="1" dirty="0"/>
              <a:t>……………….. (T. Warren, 2020). </a:t>
            </a:r>
          </a:p>
          <a:p>
            <a:pPr marL="342900" indent="-342900">
              <a:buFont typeface="Arial"/>
              <a:buAutoNum type="alphaLcPeriod"/>
            </a:pPr>
            <a:r>
              <a:rPr lang="en-GB" b="1" dirty="0"/>
              <a:t>………………… (</a:t>
            </a:r>
            <a:r>
              <a:rPr lang="en-US" b="1" dirty="0"/>
              <a:t>Microsoft teams usage jumps, Warren, 2020).</a:t>
            </a:r>
            <a:endParaRPr lang="en-GB" b="1" dirty="0"/>
          </a:p>
          <a:p>
            <a:pPr marL="342900" indent="-342900">
              <a:buAutoNum type="alphaLcPeriod"/>
            </a:pPr>
            <a:r>
              <a:rPr lang="en-GB" b="1" dirty="0"/>
              <a:t>Warren indicates that ……………….. (2020). </a:t>
            </a:r>
            <a:r>
              <a:rPr lang="en-GB" b="1" dirty="0">
                <a:solidFill>
                  <a:srgbClr val="FF0000"/>
                </a:solidFill>
              </a:rPr>
              <a:t>✔ </a:t>
            </a:r>
            <a:r>
              <a:rPr lang="en-GB" b="1" dirty="0">
                <a:solidFill>
                  <a:schemeClr val="accent6">
                    <a:lumMod val="60000"/>
                    <a:lumOff val="40000"/>
                  </a:schemeClr>
                </a:solidFill>
              </a:rPr>
              <a:t>We don’t write the article title in parentheses when we know the author surname.</a:t>
            </a:r>
          </a:p>
          <a:p>
            <a:pPr marL="342900" indent="-342900">
              <a:buFont typeface="Arial"/>
              <a:buAutoNum type="alphaLcPeriod"/>
            </a:pPr>
            <a:r>
              <a:rPr lang="en-GB" b="1" dirty="0"/>
              <a:t>Warren indicates that ……………….. (</a:t>
            </a:r>
            <a:r>
              <a:rPr lang="en-US" b="1" dirty="0"/>
              <a:t>Microsoft teams usage jumps</a:t>
            </a:r>
            <a:r>
              <a:rPr lang="en-GB" b="1" dirty="0"/>
              <a:t>, 2020). </a:t>
            </a:r>
          </a:p>
          <a:p>
            <a:pPr marL="342900" indent="-342900">
              <a:buAutoNum type="alphaLcPeriod"/>
            </a:pPr>
            <a:r>
              <a:rPr lang="en-GB" b="1" dirty="0"/>
              <a:t>As Warren indicates in the article “</a:t>
            </a:r>
            <a:r>
              <a:rPr lang="en-US" b="1" dirty="0"/>
              <a:t>Microsoft Teams Usage Jumps”</a:t>
            </a:r>
            <a:r>
              <a:rPr lang="en-GB" b="1" dirty="0"/>
              <a:t>, ……………….. (2020). </a:t>
            </a:r>
            <a:r>
              <a:rPr lang="en-GB" b="1" dirty="0">
                <a:solidFill>
                  <a:srgbClr val="FF0000"/>
                </a:solidFill>
              </a:rPr>
              <a:t>✔ </a:t>
            </a:r>
            <a:r>
              <a:rPr lang="en-GB" b="1" dirty="0">
                <a:solidFill>
                  <a:schemeClr val="accent6">
                    <a:lumMod val="60000"/>
                    <a:lumOff val="40000"/>
                  </a:schemeClr>
                </a:solidFill>
              </a:rPr>
              <a:t>We can optionally add the article title in quotation marks, but we must capitalize each word.</a:t>
            </a:r>
          </a:p>
          <a:p>
            <a:pPr marL="342900" indent="-342900">
              <a:buAutoNum type="alphaLcPeriod"/>
            </a:pPr>
            <a:r>
              <a:rPr lang="en-GB" b="1" dirty="0"/>
              <a:t>As Warren indicates in the article “</a:t>
            </a:r>
            <a:r>
              <a:rPr lang="en-US" b="1" dirty="0"/>
              <a:t>Microsoft teams usage jumps”</a:t>
            </a:r>
            <a:r>
              <a:rPr lang="en-GB" b="1" dirty="0"/>
              <a:t>, ……………….. (2020).</a:t>
            </a:r>
          </a:p>
          <a:p>
            <a:pPr marL="342900" indent="-342900">
              <a:buAutoNum type="alphaLcPeriod"/>
            </a:pPr>
            <a:r>
              <a:rPr lang="en-GB" b="1" dirty="0"/>
              <a:t>As Warren indicates in the article </a:t>
            </a:r>
            <a:r>
              <a:rPr lang="en-US" b="1" dirty="0"/>
              <a:t>Microsoft Teams Usage Jumps</a:t>
            </a:r>
            <a:r>
              <a:rPr lang="en-GB" b="1" dirty="0"/>
              <a:t>, ……………….. (2020).</a:t>
            </a:r>
            <a:endParaRPr lang="en-GB" b="1" dirty="0">
              <a:solidFill>
                <a:srgbClr val="FF0000"/>
              </a:solidFill>
            </a:endParaRPr>
          </a:p>
          <a:p>
            <a:pPr marL="342900" indent="-342900">
              <a:buFont typeface="Arial"/>
              <a:buAutoNum type="alphaLcPeriod"/>
            </a:pPr>
            <a:endParaRPr lang="en-GB" b="1" dirty="0"/>
          </a:p>
          <a:p>
            <a:pPr marL="342900" indent="-342900">
              <a:buAutoNum type="alphaLcPeriod"/>
            </a:pPr>
            <a:endParaRPr lang="en-US" b="1" dirty="0"/>
          </a:p>
          <a:p>
            <a:pPr marL="342900" indent="-342900">
              <a:buAutoNum type="alphaLcPeriod"/>
            </a:pPr>
            <a:endParaRPr lang="en-GB" b="1" dirty="0">
              <a:solidFill>
                <a:srgbClr val="FF0000"/>
              </a:solidFill>
            </a:endParaRPr>
          </a:p>
        </p:txBody>
      </p:sp>
    </p:spTree>
    <p:extLst>
      <p:ext uri="{BB962C8B-B14F-4D97-AF65-F5344CB8AC3E}">
        <p14:creationId xmlns:p14="http://schemas.microsoft.com/office/powerpoint/2010/main" val="4122107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6A258-F7E4-4356-A0A7-8B50B693D54F}"/>
              </a:ext>
            </a:extLst>
          </p:cNvPr>
          <p:cNvSpPr>
            <a:spLocks noGrp="1"/>
          </p:cNvSpPr>
          <p:nvPr>
            <p:ph type="title"/>
          </p:nvPr>
        </p:nvSpPr>
        <p:spPr/>
        <p:txBody>
          <a:bodyPr/>
          <a:lstStyle/>
          <a:p>
            <a:r>
              <a:rPr lang="en-GB" dirty="0"/>
              <a:t>2. Choose the correct citation options?</a:t>
            </a:r>
          </a:p>
        </p:txBody>
      </p:sp>
      <p:sp>
        <p:nvSpPr>
          <p:cNvPr id="3" name="Content Placeholder 2">
            <a:extLst>
              <a:ext uri="{FF2B5EF4-FFF2-40B4-BE49-F238E27FC236}">
                <a16:creationId xmlns:a16="http://schemas.microsoft.com/office/drawing/2014/main" id="{0201F27F-C4F1-4C15-8DA4-602B983030E2}"/>
              </a:ext>
            </a:extLst>
          </p:cNvPr>
          <p:cNvSpPr>
            <a:spLocks noGrp="1"/>
          </p:cNvSpPr>
          <p:nvPr>
            <p:ph idx="1"/>
          </p:nvPr>
        </p:nvSpPr>
        <p:spPr>
          <a:xfrm>
            <a:off x="685801" y="2142067"/>
            <a:ext cx="10131425" cy="3649133"/>
          </a:xfrm>
        </p:spPr>
        <p:txBody>
          <a:bodyPr>
            <a:normAutofit fontScale="92500" lnSpcReduction="20000"/>
          </a:bodyPr>
          <a:lstStyle/>
          <a:p>
            <a:pPr marL="0" indent="0">
              <a:buNone/>
            </a:pPr>
            <a:endParaRPr lang="en-US" b="1" i="1" dirty="0"/>
          </a:p>
          <a:p>
            <a:pPr marL="0" indent="0">
              <a:buNone/>
            </a:pPr>
            <a:r>
              <a:rPr lang="en-US" b="1" i="1" dirty="0"/>
              <a:t>Source:</a:t>
            </a:r>
            <a:r>
              <a:rPr lang="en-US" b="1" dirty="0"/>
              <a:t> Video chat apps. World Economic Forum, May 2020</a:t>
            </a:r>
          </a:p>
          <a:p>
            <a:pPr marL="0" indent="0">
              <a:buNone/>
            </a:pPr>
            <a:endParaRPr lang="en-US" b="1" dirty="0"/>
          </a:p>
          <a:p>
            <a:pPr marL="342900" indent="-342900">
              <a:buAutoNum type="alphaLcPeriod"/>
            </a:pPr>
            <a:r>
              <a:rPr lang="en-GB" b="1" dirty="0"/>
              <a:t>……………….. (World Economic Forum, 2020). </a:t>
            </a:r>
            <a:endParaRPr lang="en-GB" b="1" dirty="0">
              <a:solidFill>
                <a:srgbClr val="FF0000"/>
              </a:solidFill>
            </a:endParaRPr>
          </a:p>
          <a:p>
            <a:pPr marL="342900" indent="-342900">
              <a:buFont typeface="Arial"/>
              <a:buAutoNum type="alphaLcPeriod"/>
            </a:pPr>
            <a:r>
              <a:rPr lang="en-GB" b="1" dirty="0"/>
              <a:t>……………….. (Video chat apps, World Economic Forum, 2020). </a:t>
            </a:r>
          </a:p>
          <a:p>
            <a:pPr marL="342900" indent="-342900">
              <a:buFont typeface="Arial"/>
              <a:buAutoNum type="alphaLcPeriod"/>
            </a:pPr>
            <a:r>
              <a:rPr lang="en-GB" b="1" dirty="0"/>
              <a:t>World Economic Forum reports that ……………….. (Video chat apps, 2020). </a:t>
            </a:r>
          </a:p>
          <a:p>
            <a:pPr marL="342900" indent="-342900">
              <a:buAutoNum type="alphaLcPeriod"/>
            </a:pPr>
            <a:r>
              <a:rPr lang="en-GB" b="1" dirty="0"/>
              <a:t>World Economic Forum reports that ……………….. (2020). </a:t>
            </a:r>
          </a:p>
          <a:p>
            <a:pPr marL="342900" indent="-342900">
              <a:buFont typeface="Arial"/>
              <a:buAutoNum type="alphaLcPeriod"/>
            </a:pPr>
            <a:r>
              <a:rPr lang="en-GB" b="1" dirty="0"/>
              <a:t>According to the article “Video chat apps” by World Economic Forum, ………………….. (2020).</a:t>
            </a:r>
          </a:p>
          <a:p>
            <a:pPr marL="342900" indent="-342900">
              <a:buFont typeface="Arial"/>
              <a:buAutoNum type="alphaLcPeriod"/>
            </a:pPr>
            <a:r>
              <a:rPr lang="en-GB" b="1" dirty="0"/>
              <a:t>According to the article Video Chat Apps by World Economic Forum, ………………….. (2020).</a:t>
            </a:r>
          </a:p>
          <a:p>
            <a:pPr marL="342900" indent="-342900">
              <a:buFont typeface="Arial"/>
              <a:buAutoNum type="alphaLcPeriod"/>
            </a:pPr>
            <a:r>
              <a:rPr lang="en-GB" b="1" dirty="0"/>
              <a:t>According to the article “Video Chat Apps” by World Economic Forum, ………………….. (2020).</a:t>
            </a:r>
          </a:p>
          <a:p>
            <a:pPr marL="342900" indent="-342900">
              <a:buFont typeface="Arial"/>
              <a:buAutoNum type="alphaLcPeriod"/>
            </a:pPr>
            <a:endParaRPr lang="en-GB" b="1" dirty="0">
              <a:solidFill>
                <a:srgbClr val="FF0000"/>
              </a:solidFill>
            </a:endParaRPr>
          </a:p>
          <a:p>
            <a:pPr marL="342900" indent="-342900">
              <a:buFont typeface="Arial"/>
              <a:buAutoNum type="alphaLcPeriod"/>
            </a:pPr>
            <a:endParaRPr lang="en-GB" b="1" dirty="0"/>
          </a:p>
          <a:p>
            <a:pPr marL="342900" indent="-342900">
              <a:buAutoNum type="alphaLcPeriod"/>
            </a:pPr>
            <a:endParaRPr lang="en-US" b="1" dirty="0"/>
          </a:p>
          <a:p>
            <a:pPr marL="342900" indent="-342900">
              <a:buAutoNum type="alphaLcPeriod"/>
            </a:pPr>
            <a:endParaRPr lang="en-GB" b="1" dirty="0">
              <a:solidFill>
                <a:srgbClr val="FF0000"/>
              </a:solidFill>
            </a:endParaRPr>
          </a:p>
        </p:txBody>
      </p:sp>
    </p:spTree>
    <p:extLst>
      <p:ext uri="{BB962C8B-B14F-4D97-AF65-F5344CB8AC3E}">
        <p14:creationId xmlns:p14="http://schemas.microsoft.com/office/powerpoint/2010/main" val="3721403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6A258-F7E4-4356-A0A7-8B50B693D54F}"/>
              </a:ext>
            </a:extLst>
          </p:cNvPr>
          <p:cNvSpPr>
            <a:spLocks noGrp="1"/>
          </p:cNvSpPr>
          <p:nvPr>
            <p:ph type="title"/>
          </p:nvPr>
        </p:nvSpPr>
        <p:spPr>
          <a:xfrm>
            <a:off x="685801" y="609600"/>
            <a:ext cx="10131425" cy="1040091"/>
          </a:xfrm>
        </p:spPr>
        <p:txBody>
          <a:bodyPr/>
          <a:lstStyle/>
          <a:p>
            <a:r>
              <a:rPr lang="en-GB" dirty="0"/>
              <a:t>2. Choose the correct citation options?</a:t>
            </a:r>
          </a:p>
        </p:txBody>
      </p:sp>
      <p:sp>
        <p:nvSpPr>
          <p:cNvPr id="3" name="Content Placeholder 2">
            <a:extLst>
              <a:ext uri="{FF2B5EF4-FFF2-40B4-BE49-F238E27FC236}">
                <a16:creationId xmlns:a16="http://schemas.microsoft.com/office/drawing/2014/main" id="{0201F27F-C4F1-4C15-8DA4-602B983030E2}"/>
              </a:ext>
            </a:extLst>
          </p:cNvPr>
          <p:cNvSpPr>
            <a:spLocks noGrp="1"/>
          </p:cNvSpPr>
          <p:nvPr>
            <p:ph idx="1"/>
          </p:nvPr>
        </p:nvSpPr>
        <p:spPr>
          <a:xfrm>
            <a:off x="685801" y="1743959"/>
            <a:ext cx="10131425" cy="4185501"/>
          </a:xfrm>
        </p:spPr>
        <p:txBody>
          <a:bodyPr>
            <a:normAutofit fontScale="47500" lnSpcReduction="20000"/>
          </a:bodyPr>
          <a:lstStyle/>
          <a:p>
            <a:pPr marL="0" indent="0">
              <a:buNone/>
            </a:pPr>
            <a:endParaRPr lang="en-US" sz="2600" b="1" i="1" dirty="0"/>
          </a:p>
          <a:p>
            <a:pPr marL="0" indent="0">
              <a:buNone/>
            </a:pPr>
            <a:endParaRPr lang="en-US" sz="3400" b="1" i="1" dirty="0"/>
          </a:p>
          <a:p>
            <a:pPr marL="0" indent="0">
              <a:buNone/>
            </a:pPr>
            <a:r>
              <a:rPr lang="en-US" sz="3400" b="1" i="1" dirty="0"/>
              <a:t>Source:</a:t>
            </a:r>
            <a:r>
              <a:rPr lang="en-US" sz="3400" b="1" dirty="0"/>
              <a:t> Video chat apps. World Economic Forum, May 2020</a:t>
            </a:r>
          </a:p>
          <a:p>
            <a:pPr marL="0" indent="0">
              <a:buNone/>
            </a:pPr>
            <a:endParaRPr lang="en-US" sz="2600" b="1" dirty="0"/>
          </a:p>
          <a:p>
            <a:pPr marL="342900" indent="-342900">
              <a:buAutoNum type="alphaLcPeriod"/>
            </a:pPr>
            <a:r>
              <a:rPr lang="en-GB" sz="3400" b="1" dirty="0"/>
              <a:t>……………….. (World Economic Forum, 2020). </a:t>
            </a:r>
            <a:r>
              <a:rPr lang="en-GB" sz="3400" b="1" dirty="0">
                <a:solidFill>
                  <a:srgbClr val="FF0000"/>
                </a:solidFill>
              </a:rPr>
              <a:t>✔</a:t>
            </a:r>
            <a:r>
              <a:rPr lang="en-GB" sz="3400" b="1" dirty="0">
                <a:solidFill>
                  <a:schemeClr val="accent6">
                    <a:lumMod val="60000"/>
                    <a:lumOff val="40000"/>
                  </a:schemeClr>
                </a:solidFill>
              </a:rPr>
              <a:t>If there is no author,</a:t>
            </a:r>
            <a:r>
              <a:rPr lang="en-GB" sz="3400" b="1" dirty="0">
                <a:solidFill>
                  <a:srgbClr val="FF0000"/>
                </a:solidFill>
              </a:rPr>
              <a:t> </a:t>
            </a:r>
            <a:r>
              <a:rPr lang="en-GB" sz="3400" b="1" dirty="0">
                <a:solidFill>
                  <a:schemeClr val="accent6">
                    <a:lumMod val="60000"/>
                    <a:lumOff val="40000"/>
                  </a:schemeClr>
                </a:solidFill>
              </a:rPr>
              <a:t>we only write the organization name in the parentheses. </a:t>
            </a:r>
          </a:p>
          <a:p>
            <a:pPr marL="342900" indent="-342900">
              <a:buFont typeface="Arial"/>
              <a:buAutoNum type="alphaLcPeriod"/>
            </a:pPr>
            <a:r>
              <a:rPr lang="en-GB" sz="3400" b="1" dirty="0"/>
              <a:t>……………….. (Video chat apps, World Economic Forum, 2020). </a:t>
            </a:r>
          </a:p>
          <a:p>
            <a:pPr marL="342900" indent="-342900">
              <a:buFont typeface="Arial"/>
              <a:buAutoNum type="alphaLcPeriod"/>
            </a:pPr>
            <a:r>
              <a:rPr lang="en-GB" sz="3400" b="1" dirty="0"/>
              <a:t>World Economic Forum reports that ……………….. (Video chat apps, 2020). </a:t>
            </a:r>
          </a:p>
          <a:p>
            <a:pPr marL="342900" indent="-342900">
              <a:buAutoNum type="alphaLcPeriod"/>
            </a:pPr>
            <a:r>
              <a:rPr lang="en-GB" sz="3400" b="1" dirty="0"/>
              <a:t>World Economic Forum reports that ……………….. (2020). </a:t>
            </a:r>
            <a:r>
              <a:rPr lang="en-GB" sz="3400" b="1" dirty="0">
                <a:solidFill>
                  <a:srgbClr val="FF0000"/>
                </a:solidFill>
              </a:rPr>
              <a:t>✔ </a:t>
            </a:r>
            <a:r>
              <a:rPr lang="en-GB" sz="3400" b="1" dirty="0">
                <a:solidFill>
                  <a:schemeClr val="accent6">
                    <a:lumMod val="60000"/>
                    <a:lumOff val="40000"/>
                  </a:schemeClr>
                </a:solidFill>
              </a:rPr>
              <a:t>If we know the organization name, we don’t write the article title in parentheses.</a:t>
            </a:r>
          </a:p>
          <a:p>
            <a:pPr marL="342900" indent="-342900">
              <a:buFont typeface="Arial"/>
              <a:buAutoNum type="alphaLcPeriod"/>
            </a:pPr>
            <a:r>
              <a:rPr lang="en-GB" sz="3400" b="1" dirty="0"/>
              <a:t>According to the article “Video chat apps” by World Economic Forum, ………………….. (2020).</a:t>
            </a:r>
          </a:p>
          <a:p>
            <a:pPr marL="342900" indent="-342900">
              <a:buFont typeface="Arial"/>
              <a:buAutoNum type="alphaLcPeriod"/>
            </a:pPr>
            <a:r>
              <a:rPr lang="en-GB" sz="3400" b="1" dirty="0"/>
              <a:t>According to the article Video Chat Apps by World Economic Forum, ………………….. (2020).</a:t>
            </a:r>
          </a:p>
          <a:p>
            <a:pPr marL="342900" indent="-342900">
              <a:buFont typeface="Arial"/>
              <a:buAutoNum type="alphaLcPeriod"/>
            </a:pPr>
            <a:r>
              <a:rPr lang="en-GB" sz="3400" b="1" dirty="0"/>
              <a:t>According to the article “Video Chat Apps” by World Economic Forum, ………………….. (2020). </a:t>
            </a:r>
            <a:r>
              <a:rPr lang="en-GB" sz="3400" b="1" dirty="0">
                <a:solidFill>
                  <a:srgbClr val="FF0000"/>
                </a:solidFill>
              </a:rPr>
              <a:t>✔ </a:t>
            </a:r>
            <a:r>
              <a:rPr lang="en-GB" sz="3400" b="1" dirty="0">
                <a:solidFill>
                  <a:schemeClr val="accent6">
                    <a:lumMod val="60000"/>
                    <a:lumOff val="40000"/>
                  </a:schemeClr>
                </a:solidFill>
              </a:rPr>
              <a:t>We can optionally add the article title in quotation marks, but we must capitalize each word.</a:t>
            </a:r>
          </a:p>
          <a:p>
            <a:pPr marL="0" indent="0">
              <a:buNone/>
            </a:pPr>
            <a:endParaRPr lang="en-GB" b="1" dirty="0">
              <a:solidFill>
                <a:srgbClr val="FF0000"/>
              </a:solidFill>
            </a:endParaRPr>
          </a:p>
          <a:p>
            <a:pPr marL="342900" indent="-342900">
              <a:buFont typeface="Arial"/>
              <a:buAutoNum type="alphaLcPeriod"/>
            </a:pPr>
            <a:endParaRPr lang="en-GB" b="1" dirty="0">
              <a:solidFill>
                <a:srgbClr val="FF0000"/>
              </a:solidFill>
            </a:endParaRPr>
          </a:p>
          <a:p>
            <a:pPr marL="342900" indent="-342900">
              <a:buFont typeface="Arial"/>
              <a:buAutoNum type="alphaLcPeriod"/>
            </a:pPr>
            <a:endParaRPr lang="en-GB" b="1" dirty="0"/>
          </a:p>
          <a:p>
            <a:pPr marL="342900" indent="-342900">
              <a:buAutoNum type="alphaLcPeriod"/>
            </a:pPr>
            <a:endParaRPr lang="en-US" b="1" dirty="0"/>
          </a:p>
          <a:p>
            <a:pPr marL="342900" indent="-342900">
              <a:buAutoNum type="alphaLcPeriod"/>
            </a:pPr>
            <a:endParaRPr lang="en-GB" b="1" dirty="0">
              <a:solidFill>
                <a:srgbClr val="FF0000"/>
              </a:solidFill>
            </a:endParaRPr>
          </a:p>
        </p:txBody>
      </p:sp>
    </p:spTree>
    <p:extLst>
      <p:ext uri="{BB962C8B-B14F-4D97-AF65-F5344CB8AC3E}">
        <p14:creationId xmlns:p14="http://schemas.microsoft.com/office/powerpoint/2010/main" val="3558795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6A258-F7E4-4356-A0A7-8B50B693D54F}"/>
              </a:ext>
            </a:extLst>
          </p:cNvPr>
          <p:cNvSpPr>
            <a:spLocks noGrp="1"/>
          </p:cNvSpPr>
          <p:nvPr>
            <p:ph type="title"/>
          </p:nvPr>
        </p:nvSpPr>
        <p:spPr>
          <a:xfrm>
            <a:off x="685801" y="609600"/>
            <a:ext cx="10131425" cy="879835"/>
          </a:xfrm>
        </p:spPr>
        <p:txBody>
          <a:bodyPr/>
          <a:lstStyle/>
          <a:p>
            <a:r>
              <a:rPr lang="en-GB" dirty="0"/>
              <a:t>3. Choose the correct citation options?</a:t>
            </a:r>
          </a:p>
        </p:txBody>
      </p:sp>
      <p:sp>
        <p:nvSpPr>
          <p:cNvPr id="3" name="Content Placeholder 2">
            <a:extLst>
              <a:ext uri="{FF2B5EF4-FFF2-40B4-BE49-F238E27FC236}">
                <a16:creationId xmlns:a16="http://schemas.microsoft.com/office/drawing/2014/main" id="{0201F27F-C4F1-4C15-8DA4-602B983030E2}"/>
              </a:ext>
            </a:extLst>
          </p:cNvPr>
          <p:cNvSpPr>
            <a:spLocks noGrp="1"/>
          </p:cNvSpPr>
          <p:nvPr>
            <p:ph idx="1"/>
          </p:nvPr>
        </p:nvSpPr>
        <p:spPr>
          <a:xfrm>
            <a:off x="770642" y="1489435"/>
            <a:ext cx="10131425" cy="4348899"/>
          </a:xfrm>
        </p:spPr>
        <p:txBody>
          <a:bodyPr>
            <a:normAutofit fontScale="92500"/>
          </a:bodyPr>
          <a:lstStyle/>
          <a:p>
            <a:pPr marL="0" indent="0">
              <a:buNone/>
            </a:pPr>
            <a:endParaRPr lang="en-US" b="1" i="1" dirty="0"/>
          </a:p>
          <a:p>
            <a:pPr marL="0" indent="0">
              <a:buNone/>
            </a:pPr>
            <a:r>
              <a:rPr lang="en-US" sz="2100" b="1" i="1" dirty="0"/>
              <a:t>Source:</a:t>
            </a:r>
            <a:r>
              <a:rPr lang="en-US" sz="2100" b="1" dirty="0"/>
              <a:t> COVID-19 impact on cloud computing market. 2020</a:t>
            </a:r>
          </a:p>
          <a:p>
            <a:pPr marL="0" indent="0">
              <a:buNone/>
            </a:pPr>
            <a:endParaRPr lang="en-US" sz="2100" b="1" dirty="0"/>
          </a:p>
          <a:p>
            <a:pPr marL="342900" indent="-342900">
              <a:buAutoNum type="alphaLcPeriod"/>
            </a:pPr>
            <a:r>
              <a:rPr lang="en-GB" sz="2100" b="1" dirty="0"/>
              <a:t>……………….. (</a:t>
            </a:r>
            <a:r>
              <a:rPr lang="en-US" sz="2100" b="1" dirty="0"/>
              <a:t>COVID-19 impact on cloud computing market</a:t>
            </a:r>
            <a:r>
              <a:rPr lang="en-GB" sz="2100" b="1" dirty="0"/>
              <a:t>, 2020). </a:t>
            </a:r>
            <a:endParaRPr lang="en-GB" sz="2100" b="1" dirty="0">
              <a:solidFill>
                <a:srgbClr val="FF0000"/>
              </a:solidFill>
            </a:endParaRPr>
          </a:p>
          <a:p>
            <a:pPr marL="342900" indent="-342900">
              <a:buAutoNum type="alphaLcPeriod"/>
            </a:pPr>
            <a:r>
              <a:rPr lang="en-GB" sz="2100" b="1" dirty="0"/>
              <a:t>……………….. (“</a:t>
            </a:r>
            <a:r>
              <a:rPr lang="en-US" sz="2100" b="1" dirty="0"/>
              <a:t>COVID-19 impact on cloud computing market”</a:t>
            </a:r>
            <a:r>
              <a:rPr lang="en-GB" sz="2100" b="1" dirty="0"/>
              <a:t>, 2020).  </a:t>
            </a:r>
          </a:p>
          <a:p>
            <a:pPr marL="342900" indent="-342900">
              <a:buFont typeface="Arial"/>
              <a:buAutoNum type="alphaLcPeriod"/>
            </a:pPr>
            <a:r>
              <a:rPr lang="en-GB" sz="2100" b="1" dirty="0"/>
              <a:t>……………….. (“</a:t>
            </a:r>
            <a:r>
              <a:rPr lang="en-US" sz="2100" b="1" dirty="0"/>
              <a:t>COVID-19 Impact on Cloud Computing Market”</a:t>
            </a:r>
            <a:r>
              <a:rPr lang="en-GB" sz="2100" b="1" dirty="0"/>
              <a:t>, 2020). </a:t>
            </a:r>
          </a:p>
          <a:p>
            <a:pPr marL="342900" indent="-342900">
              <a:buAutoNum type="alphaLcPeriod"/>
            </a:pPr>
            <a:r>
              <a:rPr lang="en-GB" sz="2100" b="1" dirty="0"/>
              <a:t>According to the article </a:t>
            </a:r>
            <a:r>
              <a:rPr lang="en-US" sz="2100" b="1" dirty="0"/>
              <a:t>COVID-19 impact on cloud computing market</a:t>
            </a:r>
            <a:r>
              <a:rPr lang="en-GB" sz="2100" b="1" dirty="0"/>
              <a:t>, ………………….. (2020).</a:t>
            </a:r>
          </a:p>
          <a:p>
            <a:pPr marL="342900" indent="-342900">
              <a:buFont typeface="Arial"/>
              <a:buAutoNum type="alphaLcPeriod"/>
            </a:pPr>
            <a:r>
              <a:rPr lang="en-GB" sz="2100" b="1" dirty="0"/>
              <a:t>According to the article “</a:t>
            </a:r>
            <a:r>
              <a:rPr lang="en-US" sz="2100" b="1" dirty="0"/>
              <a:t>COVID-19 impact on cloud computing market”</a:t>
            </a:r>
            <a:r>
              <a:rPr lang="en-GB" sz="2100" b="1" dirty="0"/>
              <a:t>, ………………….. (2020).</a:t>
            </a:r>
          </a:p>
          <a:p>
            <a:pPr marL="342900" indent="-342900">
              <a:buFont typeface="Arial"/>
              <a:buAutoNum type="alphaLcPeriod"/>
            </a:pPr>
            <a:r>
              <a:rPr lang="en-GB" sz="2100" b="1" dirty="0"/>
              <a:t>According to the article “</a:t>
            </a:r>
            <a:r>
              <a:rPr lang="en-US" sz="2100" b="1" dirty="0"/>
              <a:t>COVID-19 Impact on Cloud Computing Market”</a:t>
            </a:r>
            <a:r>
              <a:rPr lang="en-GB" sz="2100" b="1" dirty="0"/>
              <a:t>, ………………….. (2020). </a:t>
            </a:r>
            <a:endParaRPr lang="en-GB" sz="2100" b="1" dirty="0">
              <a:solidFill>
                <a:srgbClr val="FF0000"/>
              </a:solidFill>
            </a:endParaRPr>
          </a:p>
          <a:p>
            <a:pPr marL="342900" indent="-342900">
              <a:buFont typeface="Arial"/>
              <a:buAutoNum type="alphaLcPeriod"/>
            </a:pPr>
            <a:endParaRPr lang="en-GB" b="1" dirty="0"/>
          </a:p>
          <a:p>
            <a:pPr marL="342900" indent="-342900">
              <a:buAutoNum type="alphaLcPeriod"/>
            </a:pPr>
            <a:endParaRPr lang="en-US" b="1" dirty="0"/>
          </a:p>
          <a:p>
            <a:pPr marL="342900" indent="-342900">
              <a:buAutoNum type="alphaLcPeriod"/>
            </a:pPr>
            <a:endParaRPr lang="en-GB" b="1" dirty="0">
              <a:solidFill>
                <a:srgbClr val="FF0000"/>
              </a:solidFill>
            </a:endParaRPr>
          </a:p>
        </p:txBody>
      </p:sp>
    </p:spTree>
    <p:extLst>
      <p:ext uri="{BB962C8B-B14F-4D97-AF65-F5344CB8AC3E}">
        <p14:creationId xmlns:p14="http://schemas.microsoft.com/office/powerpoint/2010/main" val="397237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6A258-F7E4-4356-A0A7-8B50B693D54F}"/>
              </a:ext>
            </a:extLst>
          </p:cNvPr>
          <p:cNvSpPr>
            <a:spLocks noGrp="1"/>
          </p:cNvSpPr>
          <p:nvPr>
            <p:ph type="title"/>
          </p:nvPr>
        </p:nvSpPr>
        <p:spPr>
          <a:xfrm>
            <a:off x="685801" y="609600"/>
            <a:ext cx="10131425" cy="879835"/>
          </a:xfrm>
        </p:spPr>
        <p:txBody>
          <a:bodyPr/>
          <a:lstStyle/>
          <a:p>
            <a:r>
              <a:rPr lang="en-GB" dirty="0"/>
              <a:t>3. Choose the correct citation options?</a:t>
            </a:r>
          </a:p>
        </p:txBody>
      </p:sp>
      <p:sp>
        <p:nvSpPr>
          <p:cNvPr id="3" name="Content Placeholder 2">
            <a:extLst>
              <a:ext uri="{FF2B5EF4-FFF2-40B4-BE49-F238E27FC236}">
                <a16:creationId xmlns:a16="http://schemas.microsoft.com/office/drawing/2014/main" id="{0201F27F-C4F1-4C15-8DA4-602B983030E2}"/>
              </a:ext>
            </a:extLst>
          </p:cNvPr>
          <p:cNvSpPr>
            <a:spLocks noGrp="1"/>
          </p:cNvSpPr>
          <p:nvPr>
            <p:ph idx="1"/>
          </p:nvPr>
        </p:nvSpPr>
        <p:spPr>
          <a:xfrm>
            <a:off x="770642" y="1489435"/>
            <a:ext cx="10343560" cy="4348899"/>
          </a:xfrm>
        </p:spPr>
        <p:txBody>
          <a:bodyPr>
            <a:normAutofit fontScale="92500" lnSpcReduction="10000"/>
          </a:bodyPr>
          <a:lstStyle/>
          <a:p>
            <a:pPr marL="0" indent="0">
              <a:buNone/>
            </a:pPr>
            <a:endParaRPr lang="en-US" b="1" i="1" dirty="0"/>
          </a:p>
          <a:p>
            <a:pPr marL="0" indent="0">
              <a:buNone/>
            </a:pPr>
            <a:r>
              <a:rPr lang="en-US" sz="2100" b="1" i="1" dirty="0"/>
              <a:t>Source:</a:t>
            </a:r>
            <a:r>
              <a:rPr lang="en-US" sz="2100" b="1" dirty="0"/>
              <a:t> COVID-19 impact on cloud computing market. 2020</a:t>
            </a:r>
          </a:p>
          <a:p>
            <a:pPr marL="0" indent="0">
              <a:buNone/>
            </a:pPr>
            <a:endParaRPr lang="en-US" sz="2100" b="1" dirty="0"/>
          </a:p>
          <a:p>
            <a:pPr marL="342900" indent="-342900">
              <a:buAutoNum type="alphaLcPeriod"/>
            </a:pPr>
            <a:r>
              <a:rPr lang="en-GB" sz="2100" b="1" dirty="0"/>
              <a:t>……………….. (</a:t>
            </a:r>
            <a:r>
              <a:rPr lang="en-US" sz="2100" b="1" dirty="0"/>
              <a:t>COVID-19 impact on cloud computing market</a:t>
            </a:r>
            <a:r>
              <a:rPr lang="en-GB" sz="2100" b="1" dirty="0"/>
              <a:t>, 2020). </a:t>
            </a:r>
            <a:endParaRPr lang="en-GB" sz="2100" b="1" dirty="0">
              <a:solidFill>
                <a:srgbClr val="FF0000"/>
              </a:solidFill>
            </a:endParaRPr>
          </a:p>
          <a:p>
            <a:pPr marL="342900" indent="-342900">
              <a:buAutoNum type="alphaLcPeriod"/>
            </a:pPr>
            <a:r>
              <a:rPr lang="en-GB" sz="2100" b="1" dirty="0"/>
              <a:t>……………….. (“</a:t>
            </a:r>
            <a:r>
              <a:rPr lang="en-US" sz="2100" b="1" dirty="0"/>
              <a:t>COVID-19 impact on cloud computing market”</a:t>
            </a:r>
            <a:r>
              <a:rPr lang="en-GB" sz="2100" b="1" dirty="0"/>
              <a:t>, 2020).  </a:t>
            </a:r>
          </a:p>
          <a:p>
            <a:pPr marL="342900" indent="-342900">
              <a:buFont typeface="Arial"/>
              <a:buAutoNum type="alphaLcPeriod"/>
            </a:pPr>
            <a:r>
              <a:rPr lang="en-GB" sz="2100" b="1" dirty="0"/>
              <a:t>……………….. (“</a:t>
            </a:r>
            <a:r>
              <a:rPr lang="en-US" sz="2100" b="1" dirty="0"/>
              <a:t>COVID-19 Impact on Cloud Computing Market”</a:t>
            </a:r>
            <a:r>
              <a:rPr lang="en-GB" sz="2100" b="1" dirty="0"/>
              <a:t>, 2020). </a:t>
            </a:r>
            <a:r>
              <a:rPr lang="en-GB" sz="2100" b="1" dirty="0">
                <a:solidFill>
                  <a:srgbClr val="FF0000"/>
                </a:solidFill>
              </a:rPr>
              <a:t>✔</a:t>
            </a:r>
            <a:r>
              <a:rPr lang="en-GB" sz="2100" b="1" dirty="0"/>
              <a:t> </a:t>
            </a:r>
            <a:r>
              <a:rPr lang="en-GB" sz="2100" b="1" dirty="0">
                <a:solidFill>
                  <a:schemeClr val="accent6">
                    <a:lumMod val="60000"/>
                    <a:lumOff val="40000"/>
                  </a:schemeClr>
                </a:solidFill>
              </a:rPr>
              <a:t>If there is no author or organization, we can write the article title in parentheses, and it must be in quotation marks and each word must be capitalized. </a:t>
            </a:r>
            <a:endParaRPr lang="en-GB" sz="2100" b="1" dirty="0"/>
          </a:p>
          <a:p>
            <a:pPr marL="342900" indent="-342900">
              <a:buAutoNum type="alphaLcPeriod"/>
            </a:pPr>
            <a:r>
              <a:rPr lang="en-GB" sz="2100" b="1" dirty="0"/>
              <a:t>According to the article </a:t>
            </a:r>
            <a:r>
              <a:rPr lang="en-US" sz="2100" b="1" dirty="0"/>
              <a:t>COVID-19 impact on cloud computing market</a:t>
            </a:r>
            <a:r>
              <a:rPr lang="en-GB" sz="2100" b="1" dirty="0"/>
              <a:t>, ………………….. (2020).</a:t>
            </a:r>
          </a:p>
          <a:p>
            <a:pPr marL="342900" indent="-342900">
              <a:buFont typeface="Arial"/>
              <a:buAutoNum type="alphaLcPeriod"/>
            </a:pPr>
            <a:r>
              <a:rPr lang="en-GB" sz="2100" b="1" dirty="0"/>
              <a:t>According to the article “</a:t>
            </a:r>
            <a:r>
              <a:rPr lang="en-US" sz="2100" b="1" dirty="0"/>
              <a:t>COVID-19 impact on cloud computing market”</a:t>
            </a:r>
            <a:r>
              <a:rPr lang="en-GB" sz="2100" b="1" dirty="0"/>
              <a:t>, ………………….. (2020).</a:t>
            </a:r>
          </a:p>
          <a:p>
            <a:pPr marL="342900" indent="-342900">
              <a:buFont typeface="Arial"/>
              <a:buAutoNum type="alphaLcPeriod"/>
            </a:pPr>
            <a:r>
              <a:rPr lang="en-GB" sz="2100" b="1" dirty="0"/>
              <a:t>According to the article “</a:t>
            </a:r>
            <a:r>
              <a:rPr lang="en-US" sz="2100" b="1" dirty="0"/>
              <a:t>COVID-19 Impact on Cloud Computing Market”</a:t>
            </a:r>
            <a:r>
              <a:rPr lang="en-GB" sz="2100" b="1" dirty="0"/>
              <a:t>, ………………….. (2020). </a:t>
            </a:r>
            <a:r>
              <a:rPr lang="en-GB" sz="2100" b="1" dirty="0">
                <a:solidFill>
                  <a:srgbClr val="FF0000"/>
                </a:solidFill>
              </a:rPr>
              <a:t>✔</a:t>
            </a:r>
          </a:p>
          <a:p>
            <a:pPr marL="342900" indent="-342900">
              <a:buFont typeface="Arial"/>
              <a:buAutoNum type="alphaLcPeriod"/>
            </a:pPr>
            <a:endParaRPr lang="en-GB" b="1" dirty="0"/>
          </a:p>
          <a:p>
            <a:pPr marL="342900" indent="-342900">
              <a:buAutoNum type="alphaLcPeriod"/>
            </a:pPr>
            <a:endParaRPr lang="en-US" b="1" dirty="0"/>
          </a:p>
          <a:p>
            <a:pPr marL="342900" indent="-342900">
              <a:buAutoNum type="alphaLcPeriod"/>
            </a:pPr>
            <a:endParaRPr lang="en-GB" b="1" dirty="0">
              <a:solidFill>
                <a:srgbClr val="FF0000"/>
              </a:solidFill>
            </a:endParaRPr>
          </a:p>
        </p:txBody>
      </p:sp>
    </p:spTree>
    <p:extLst>
      <p:ext uri="{BB962C8B-B14F-4D97-AF65-F5344CB8AC3E}">
        <p14:creationId xmlns:p14="http://schemas.microsoft.com/office/powerpoint/2010/main" val="2863632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BF66A258-F7E4-4356-A0A7-8B50B693D54F}"/>
              </a:ext>
            </a:extLst>
          </p:cNvPr>
          <p:cNvSpPr>
            <a:spLocks noGrp="1"/>
          </p:cNvSpPr>
          <p:nvPr>
            <p:ph type="title"/>
          </p:nvPr>
        </p:nvSpPr>
        <p:spPr>
          <a:xfrm>
            <a:off x="1030288" y="609600"/>
            <a:ext cx="10131425" cy="1110343"/>
          </a:xfrm>
        </p:spPr>
        <p:txBody>
          <a:bodyPr>
            <a:normAutofit/>
          </a:bodyPr>
          <a:lstStyle/>
          <a:p>
            <a:pPr algn="ctr"/>
            <a:r>
              <a:rPr lang="en-GB" dirty="0">
                <a:solidFill>
                  <a:schemeClr val="bg1"/>
                </a:solidFill>
              </a:rPr>
              <a:t>4. Choose the correct paraphrase option?</a:t>
            </a:r>
          </a:p>
        </p:txBody>
      </p:sp>
      <p:sp>
        <p:nvSpPr>
          <p:cNvPr id="3" name="Content Placeholder 2">
            <a:extLst>
              <a:ext uri="{FF2B5EF4-FFF2-40B4-BE49-F238E27FC236}">
                <a16:creationId xmlns:a16="http://schemas.microsoft.com/office/drawing/2014/main" id="{0201F27F-C4F1-4C15-8DA4-602B983030E2}"/>
              </a:ext>
            </a:extLst>
          </p:cNvPr>
          <p:cNvSpPr>
            <a:spLocks noGrp="1"/>
          </p:cNvSpPr>
          <p:nvPr>
            <p:ph idx="1"/>
          </p:nvPr>
        </p:nvSpPr>
        <p:spPr>
          <a:xfrm>
            <a:off x="685801" y="2422689"/>
            <a:ext cx="10820400" cy="4213781"/>
          </a:xfrm>
        </p:spPr>
        <p:txBody>
          <a:bodyPr>
            <a:normAutofit fontScale="77500" lnSpcReduction="20000"/>
          </a:bodyPr>
          <a:lstStyle/>
          <a:p>
            <a:pPr marL="0" indent="0">
              <a:buNone/>
            </a:pPr>
            <a:r>
              <a:rPr lang="en-US" sz="1900" b="1" i="1" dirty="0"/>
              <a:t>Source:</a:t>
            </a:r>
            <a:r>
              <a:rPr lang="en-US" sz="1900" b="1" dirty="0"/>
              <a:t> COVID-19 impact on cloud computing market. 2020</a:t>
            </a:r>
          </a:p>
          <a:p>
            <a:pPr marL="0" indent="0">
              <a:buNone/>
            </a:pPr>
            <a:endParaRPr lang="en-GB" sz="1900" dirty="0"/>
          </a:p>
          <a:p>
            <a:pPr marL="0" indent="0">
              <a:buNone/>
            </a:pPr>
            <a:r>
              <a:rPr lang="en-US" sz="1900" dirty="0">
                <a:highlight>
                  <a:srgbClr val="FFFF00"/>
                </a:highlight>
              </a:rPr>
              <a:t>The </a:t>
            </a:r>
            <a:r>
              <a:rPr lang="en-US" sz="1900" b="1" dirty="0">
                <a:highlight>
                  <a:srgbClr val="FFFF00"/>
                </a:highlight>
              </a:rPr>
              <a:t>global</a:t>
            </a:r>
            <a:r>
              <a:rPr lang="en-US" sz="1900" dirty="0">
                <a:highlight>
                  <a:srgbClr val="FFFF00"/>
                </a:highlight>
              </a:rPr>
              <a:t> </a:t>
            </a:r>
            <a:r>
              <a:rPr lang="en-US" sz="1900" b="1" dirty="0">
                <a:highlight>
                  <a:srgbClr val="FFFF00"/>
                </a:highlight>
              </a:rPr>
              <a:t>impact</a:t>
            </a:r>
            <a:r>
              <a:rPr lang="en-US" sz="1900" dirty="0">
                <a:highlight>
                  <a:srgbClr val="FFFF00"/>
                </a:highlight>
              </a:rPr>
              <a:t> of COVID-19 on cloud market size is </a:t>
            </a:r>
            <a:r>
              <a:rPr lang="en-US" sz="1900" b="1" dirty="0">
                <a:highlight>
                  <a:srgbClr val="FFFF00"/>
                </a:highlight>
              </a:rPr>
              <a:t>expected</a:t>
            </a:r>
            <a:r>
              <a:rPr lang="en-US" sz="1900" dirty="0">
                <a:highlight>
                  <a:srgbClr val="FFFF00"/>
                </a:highlight>
              </a:rPr>
              <a:t> to </a:t>
            </a:r>
            <a:r>
              <a:rPr lang="en-US" sz="1900" b="1" dirty="0">
                <a:highlight>
                  <a:srgbClr val="FFFF00"/>
                </a:highlight>
              </a:rPr>
              <a:t>grow</a:t>
            </a:r>
            <a:r>
              <a:rPr lang="en-US" sz="1900" dirty="0">
                <a:highlight>
                  <a:srgbClr val="FFFF00"/>
                </a:highlight>
              </a:rPr>
              <a:t> from USD 233 billion in 2019 to USD 295 billion </a:t>
            </a:r>
            <a:r>
              <a:rPr lang="en-US" sz="1900" b="1" dirty="0">
                <a:highlight>
                  <a:srgbClr val="FFFF00"/>
                </a:highlight>
              </a:rPr>
              <a:t>by</a:t>
            </a:r>
            <a:r>
              <a:rPr lang="en-US" sz="1900" dirty="0">
                <a:highlight>
                  <a:srgbClr val="FFFF00"/>
                </a:highlight>
              </a:rPr>
              <a:t> 2021. </a:t>
            </a:r>
            <a:r>
              <a:rPr lang="en-US" sz="1900" dirty="0"/>
              <a:t>Major factors driving the growth of the market include enterprises’ need to support remote workforce to induce investment in IT infrastructure for hyperscalers, cloud service providers (CSPs), internet service providers (ISPs), and managed hosting providers.</a:t>
            </a:r>
          </a:p>
          <a:p>
            <a:pPr marL="0" indent="0">
              <a:buNone/>
            </a:pPr>
            <a:endParaRPr lang="en-GB" sz="1900" dirty="0"/>
          </a:p>
          <a:p>
            <a:pPr marL="0" indent="0">
              <a:buNone/>
            </a:pPr>
            <a:r>
              <a:rPr lang="en-GB" sz="1900" dirty="0"/>
              <a:t>As stated in the article “</a:t>
            </a:r>
            <a:r>
              <a:rPr lang="en-US" sz="1900" dirty="0"/>
              <a:t>COVID-19 Impact on Cloud Computing Market”</a:t>
            </a:r>
            <a:r>
              <a:rPr lang="en-GB" sz="1900" dirty="0"/>
              <a:t>,   …</a:t>
            </a:r>
          </a:p>
          <a:p>
            <a:pPr marL="342900" indent="-342900">
              <a:buFont typeface="Arial"/>
              <a:buAutoNum type="alphaLcPeriod"/>
            </a:pPr>
            <a:r>
              <a:rPr lang="en-GB" sz="1900" dirty="0"/>
              <a:t>the </a:t>
            </a:r>
            <a:r>
              <a:rPr lang="en-GB" sz="1900" b="1" dirty="0"/>
              <a:t>worldwide</a:t>
            </a:r>
            <a:r>
              <a:rPr lang="en-GB" sz="1900" dirty="0"/>
              <a:t> </a:t>
            </a:r>
            <a:r>
              <a:rPr lang="en-GB" sz="1900" b="1" dirty="0"/>
              <a:t>effect</a:t>
            </a:r>
            <a:r>
              <a:rPr lang="en-GB" sz="1900" dirty="0"/>
              <a:t> of COVID-19 </a:t>
            </a:r>
            <a:r>
              <a:rPr lang="en-US" sz="1900" dirty="0"/>
              <a:t>on cloud market size </a:t>
            </a:r>
            <a:r>
              <a:rPr lang="en-GB" sz="1900" dirty="0"/>
              <a:t>is </a:t>
            </a:r>
            <a:r>
              <a:rPr lang="en-GB" sz="1900" b="1" dirty="0"/>
              <a:t>relied upon </a:t>
            </a:r>
            <a:r>
              <a:rPr lang="en-GB" sz="1900" dirty="0"/>
              <a:t>to</a:t>
            </a:r>
            <a:r>
              <a:rPr lang="en-GB" sz="1900" b="1" dirty="0"/>
              <a:t> develop </a:t>
            </a:r>
            <a:r>
              <a:rPr lang="en-GB" sz="1900" dirty="0"/>
              <a:t>from USD 233 billion of </a:t>
            </a:r>
            <a:r>
              <a:rPr lang="en-GB" sz="1900" b="1" dirty="0"/>
              <a:t>every</a:t>
            </a:r>
            <a:r>
              <a:rPr lang="en-GB" sz="1900" dirty="0"/>
              <a:t> 2019 to USD 295 billion by 2021 (220).</a:t>
            </a:r>
          </a:p>
          <a:p>
            <a:pPr marL="342900" indent="-342900">
              <a:buFont typeface="Arial"/>
              <a:buAutoNum type="alphaLcPeriod"/>
            </a:pPr>
            <a:r>
              <a:rPr lang="en-GB" sz="1900" dirty="0"/>
              <a:t>the </a:t>
            </a:r>
            <a:r>
              <a:rPr lang="en-GB" sz="1900" b="1" dirty="0"/>
              <a:t>worldwide</a:t>
            </a:r>
            <a:r>
              <a:rPr lang="en-GB" sz="1900" dirty="0"/>
              <a:t> </a:t>
            </a:r>
            <a:r>
              <a:rPr lang="en-GB" sz="1900" b="1" dirty="0"/>
              <a:t>affect</a:t>
            </a:r>
            <a:r>
              <a:rPr lang="en-GB" sz="1900" dirty="0"/>
              <a:t> of COVID-19 </a:t>
            </a:r>
            <a:r>
              <a:rPr lang="en-US" sz="1900" dirty="0"/>
              <a:t>on cloud market size</a:t>
            </a:r>
            <a:r>
              <a:rPr lang="en-GB" sz="1900" dirty="0"/>
              <a:t> is </a:t>
            </a:r>
            <a:r>
              <a:rPr lang="en-GB" sz="1900" b="1" dirty="0"/>
              <a:t>anticipated</a:t>
            </a:r>
            <a:r>
              <a:rPr lang="en-GB" sz="1900" dirty="0"/>
              <a:t> to </a:t>
            </a:r>
            <a:r>
              <a:rPr lang="en-GB" sz="1900" b="1" dirty="0"/>
              <a:t>develop</a:t>
            </a:r>
            <a:r>
              <a:rPr lang="en-GB" sz="1900" dirty="0"/>
              <a:t> from USD 233 billion in 2019 to USD 295 billion by 2021 (2020).  </a:t>
            </a:r>
          </a:p>
          <a:p>
            <a:pPr marL="342900" indent="-342900">
              <a:buFont typeface="Arial"/>
              <a:buAutoNum type="alphaLcPeriod"/>
            </a:pPr>
            <a:r>
              <a:rPr lang="en-GB" sz="1900" dirty="0"/>
              <a:t>the global impact of COVID-19 </a:t>
            </a:r>
            <a:r>
              <a:rPr lang="en-US" sz="1900" dirty="0"/>
              <a:t>on cloud market size</a:t>
            </a:r>
            <a:r>
              <a:rPr lang="en-GB" sz="1900" dirty="0"/>
              <a:t> is </a:t>
            </a:r>
            <a:r>
              <a:rPr lang="en-GB" sz="1900" b="1" dirty="0"/>
              <a:t>predicted</a:t>
            </a:r>
            <a:r>
              <a:rPr lang="en-GB" sz="1900" dirty="0"/>
              <a:t> to </a:t>
            </a:r>
            <a:r>
              <a:rPr lang="en-GB" sz="1900" b="1" dirty="0"/>
              <a:t>develop</a:t>
            </a:r>
            <a:r>
              <a:rPr lang="en-GB" sz="1900" dirty="0"/>
              <a:t> from USD 233 billion in 2019 to USD 295 billion </a:t>
            </a:r>
            <a:r>
              <a:rPr lang="en-GB" sz="1900" b="1" dirty="0"/>
              <a:t>via way of means of</a:t>
            </a:r>
            <a:r>
              <a:rPr lang="en-GB" sz="1900" dirty="0"/>
              <a:t> 2021 (2020).  </a:t>
            </a:r>
          </a:p>
          <a:p>
            <a:pPr marL="342900" indent="-342900">
              <a:buFont typeface="Arial"/>
              <a:buAutoNum type="alphaLcPeriod"/>
            </a:pPr>
            <a:r>
              <a:rPr lang="en-GB" sz="1900" dirty="0"/>
              <a:t>the </a:t>
            </a:r>
            <a:r>
              <a:rPr lang="en-GB" sz="1900" b="1" dirty="0"/>
              <a:t>international effect</a:t>
            </a:r>
            <a:r>
              <a:rPr lang="en-GB" sz="1900" dirty="0"/>
              <a:t> of COVID-19 </a:t>
            </a:r>
            <a:r>
              <a:rPr lang="en-US" sz="1900" dirty="0"/>
              <a:t>on cloud market size</a:t>
            </a:r>
            <a:r>
              <a:rPr lang="en-GB" sz="1900" dirty="0"/>
              <a:t> is </a:t>
            </a:r>
            <a:r>
              <a:rPr lang="en-GB" sz="1900" b="1" dirty="0"/>
              <a:t>predicted</a:t>
            </a:r>
            <a:r>
              <a:rPr lang="en-GB" sz="1900" dirty="0"/>
              <a:t> to grow from USD 233 billion in 2019 to USD 295 billion </a:t>
            </a:r>
            <a:r>
              <a:rPr lang="en-GB" sz="1900" b="1" dirty="0"/>
              <a:t>by means of</a:t>
            </a:r>
            <a:r>
              <a:rPr lang="en-GB" sz="1900" dirty="0"/>
              <a:t> 2021 (2020).  </a:t>
            </a:r>
          </a:p>
          <a:p>
            <a:pPr marL="342900" indent="-342900">
              <a:buAutoNum type="alphaLcPeriod"/>
            </a:pPr>
            <a:endParaRPr lang="en-US" b="1" dirty="0"/>
          </a:p>
          <a:p>
            <a:pPr marL="342900" indent="-342900">
              <a:buAutoNum type="alphaLcPeriod"/>
            </a:pPr>
            <a:endParaRPr lang="en-GB" b="1" dirty="0"/>
          </a:p>
        </p:txBody>
      </p:sp>
      <p:sp>
        <p:nvSpPr>
          <p:cNvPr id="7" name="Rectangle 4">
            <a:extLst>
              <a:ext uri="{FF2B5EF4-FFF2-40B4-BE49-F238E27FC236}">
                <a16:creationId xmlns:a16="http://schemas.microsoft.com/office/drawing/2014/main" id="{02740789-2798-48E9-A820-C1954F95F4DE}"/>
              </a:ext>
            </a:extLst>
          </p:cNvPr>
          <p:cNvSpPr>
            <a:spLocks noChangeArrowheads="1"/>
          </p:cNvSpPr>
          <p:nvPr/>
        </p:nvSpPr>
        <p:spPr bwMode="auto">
          <a:xfrm>
            <a:off x="0" y="0"/>
            <a:ext cx="3892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The </a:t>
            </a:r>
            <a:r>
              <a:rPr kumimoji="0" lang="en-US" altLang="en-US" sz="1000" b="1" i="0" u="none" strike="noStrike" kern="1200" cap="none" spc="0" normalizeH="0" baseline="0" noProof="0">
                <a:ln>
                  <a:noFill/>
                </a:ln>
                <a:solidFill>
                  <a:srgbClr val="008000"/>
                </a:solidFill>
                <a:effectLst/>
                <a:uLnTx/>
                <a:uFillTx/>
                <a:latin typeface="Calibri" panose="020F0502020204030204" pitchFamily="34" charset="0"/>
                <a:ea typeface="+mn-ea"/>
                <a:cs typeface="Calibri" panose="020F0502020204030204" pitchFamily="34" charset="0"/>
              </a:rPr>
              <a:t>international</a:t>
            </a:r>
            <a:r>
              <a:rPr kumimoji="0" lang="en-US" altLang="en-US" sz="10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 </a:t>
            </a:r>
            <a:r>
              <a:rPr kumimoji="0" lang="en-US" altLang="en-US" sz="1000" b="1" i="0" u="none" strike="noStrike" kern="1200" cap="none" spc="0" normalizeH="0" baseline="0" noProof="0">
                <a:ln>
                  <a:noFill/>
                </a:ln>
                <a:solidFill>
                  <a:srgbClr val="FF0000"/>
                </a:solidFill>
                <a:effectLst/>
                <a:uLnTx/>
                <a:uFillTx/>
                <a:latin typeface="Calibri" panose="020F0502020204030204" pitchFamily="34" charset="0"/>
                <a:ea typeface="+mn-ea"/>
                <a:cs typeface="Calibri" panose="020F0502020204030204" pitchFamily="34" charset="0"/>
              </a:rPr>
              <a:t>affect</a:t>
            </a:r>
            <a:r>
              <a:rPr kumimoji="0" lang="en-US" altLang="en-US" sz="10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 of COVID-19 is </a:t>
            </a:r>
            <a:r>
              <a:rPr kumimoji="0" lang="en-US" altLang="en-US" sz="1000" b="1" i="0" u="none" strike="noStrike" kern="1200" cap="none" spc="0" normalizeH="0" baseline="0" noProof="0">
                <a:ln>
                  <a:noFill/>
                </a:ln>
                <a:solidFill>
                  <a:srgbClr val="808000"/>
                </a:solidFill>
                <a:effectLst/>
                <a:uLnTx/>
                <a:uFillTx/>
                <a:latin typeface="Calibri" panose="020F0502020204030204" pitchFamily="34" charset="0"/>
                <a:ea typeface="+mn-ea"/>
                <a:cs typeface="Calibri" panose="020F0502020204030204" pitchFamily="34" charset="0"/>
              </a:rPr>
              <a:t>predicted </a:t>
            </a:r>
            <a:r>
              <a:rPr kumimoji="0" lang="en-US" altLang="en-US" sz="10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to </a:t>
            </a:r>
            <a:r>
              <a:rPr kumimoji="0" lang="en-US" altLang="en-US" sz="1000" b="1" i="0" u="none" strike="noStrike" kern="1200" cap="none" spc="0" normalizeH="0" baseline="0" noProof="0">
                <a:ln>
                  <a:noFill/>
                </a:ln>
                <a:solidFill>
                  <a:srgbClr val="FFA500"/>
                </a:solidFill>
                <a:effectLst/>
                <a:uLnTx/>
                <a:uFillTx/>
                <a:latin typeface="Calibri" panose="020F0502020204030204" pitchFamily="34" charset="0"/>
                <a:ea typeface="+mn-ea"/>
                <a:cs typeface="Calibri" panose="020F0502020204030204" pitchFamily="34" charset="0"/>
              </a:rPr>
              <a:t>grow</a:t>
            </a:r>
            <a:r>
              <a:rPr kumimoji="0" lang="en-US" altLang="en-US" sz="10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 from USD 233 billion in 2019 to USD 295 billion </a:t>
            </a:r>
            <a:r>
              <a:rPr kumimoji="0" lang="en-US" altLang="en-US" sz="1000" b="1" i="0" u="none" strike="noStrike" kern="1200" cap="none" spc="0" normalizeH="0" baseline="0" noProof="0">
                <a:ln>
                  <a:noFill/>
                </a:ln>
                <a:solidFill>
                  <a:srgbClr val="EE82EE"/>
                </a:solidFill>
                <a:effectLst/>
                <a:uLnTx/>
                <a:uFillTx/>
                <a:latin typeface="Calibri" panose="020F0502020204030204" pitchFamily="34" charset="0"/>
                <a:ea typeface="+mn-ea"/>
                <a:cs typeface="Calibri" panose="020F0502020204030204" pitchFamily="34" charset="0"/>
              </a:rPr>
              <a:t>by means of</a:t>
            </a:r>
            <a:r>
              <a:rPr kumimoji="0" lang="en-US" altLang="en-US" sz="10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 2021</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976627730"/>
      </p:ext>
    </p:extLst>
  </p:cSld>
  <p:clrMapOvr>
    <a:overrideClrMapping bg1="lt1" tx1="dk1" bg2="lt2" tx2="dk2" accent1="accent1" accent2="accent2" accent3="accent3" accent4="accent4" accent5="accent5" accent6="accent6" hlink="hlink" folHlink="folHlink"/>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eathered">
  <a:themeElements>
    <a:clrScheme name="Feathered">
      <a:dk1>
        <a:sysClr val="windowText" lastClr="000000"/>
      </a:dk1>
      <a:lt1>
        <a:sysClr val="window" lastClr="FFFFFF"/>
      </a:lt1>
      <a:dk2>
        <a:srgbClr val="162327"/>
      </a:dk2>
      <a:lt2>
        <a:srgbClr val="FDFCFA"/>
      </a:lt2>
      <a:accent1>
        <a:srgbClr val="856835"/>
      </a:accent1>
      <a:accent2>
        <a:srgbClr val="454F52"/>
      </a:accent2>
      <a:accent3>
        <a:srgbClr val="236869"/>
      </a:accent3>
      <a:accent4>
        <a:srgbClr val="AD6675"/>
      </a:accent4>
      <a:accent5>
        <a:srgbClr val="795272"/>
      </a:accent5>
      <a:accent6>
        <a:srgbClr val="387D9D"/>
      </a:accent6>
      <a:hlink>
        <a:srgbClr val="387D9D"/>
      </a:hlink>
      <a:folHlink>
        <a:srgbClr val="AD6675"/>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7BB72121-E1DC-4E3B-8C88-6F44201D420D}"/>
    </a:ext>
  </a:extLst>
</a:theme>
</file>

<file path=ppt/theme/theme2.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otalTime>357</TotalTime>
  <Words>3277</Words>
  <Application>Microsoft Office PowerPoint</Application>
  <PresentationFormat>Widescreen</PresentationFormat>
  <Paragraphs>199</Paragraphs>
  <Slides>32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32</vt:i4>
      </vt:variant>
    </vt:vector>
  </HeadingPairs>
  <TitlesOfParts>
    <vt:vector size="39" baseType="lpstr">
      <vt:lpstr>Arial</vt:lpstr>
      <vt:lpstr>Calibri</vt:lpstr>
      <vt:lpstr>Calibri Light</vt:lpstr>
      <vt:lpstr>Century Schoolbook</vt:lpstr>
      <vt:lpstr>Corbel</vt:lpstr>
      <vt:lpstr>Feathered</vt:lpstr>
      <vt:lpstr>Celestial</vt:lpstr>
      <vt:lpstr>ING 112A SPRING 2022  Week 5 CITATION WITHIN CITATION  PARAPHRASE</vt:lpstr>
      <vt:lpstr>What did we learn last week?</vt:lpstr>
      <vt:lpstr>1. Choose the correct citation options?</vt:lpstr>
      <vt:lpstr>1. Choose the correct citation options?</vt:lpstr>
      <vt:lpstr>2. Choose the correct citation options?</vt:lpstr>
      <vt:lpstr>2. Choose the correct citation options?</vt:lpstr>
      <vt:lpstr>3. Choose the correct citation options?</vt:lpstr>
      <vt:lpstr>3. Choose the correct citation options?</vt:lpstr>
      <vt:lpstr>4. Choose the correct paraphrase option?</vt:lpstr>
      <vt:lpstr>4. Choose the correct paraphrase option?</vt:lpstr>
      <vt:lpstr>4. Choose the correct paraphrase option?</vt:lpstr>
      <vt:lpstr>5. Choose the correct paraphrase option?</vt:lpstr>
      <vt:lpstr>5. Choose the correct paraphrase option?</vt:lpstr>
      <vt:lpstr>What are we going to learn today?</vt:lpstr>
      <vt:lpstr>CITATION WITHIN CITATION Book p. 30</vt:lpstr>
      <vt:lpstr>What is a summary paraphrase?</vt:lpstr>
      <vt:lpstr>Steps of summarising:</vt:lpstr>
      <vt:lpstr>PowerPoint Presentation</vt:lpstr>
      <vt:lpstr>1. We might need to paraphrase the main points of a text</vt:lpstr>
      <vt:lpstr>PowerPoint Presentation</vt:lpstr>
      <vt:lpstr>PowerPoint Presentation</vt:lpstr>
      <vt:lpstr>2. We might need to paraphrase  a specific example from a text</vt:lpstr>
      <vt:lpstr>Book p. 45, ex. 8</vt:lpstr>
      <vt:lpstr>This is the paraphrase of the highlighted part:</vt:lpstr>
      <vt:lpstr>3. We might need to paraphrase a study explained in a text.</vt:lpstr>
      <vt:lpstr>A concise paraphrase of  a research article:</vt:lpstr>
      <vt:lpstr>GO TO THE BREAKOUT ROOM!</vt:lpstr>
      <vt:lpstr> Paraphrase the sentence: </vt:lpstr>
      <vt:lpstr> Paraphrase the sentence: </vt:lpstr>
      <vt:lpstr> Paraphrase the sentence: </vt:lpstr>
      <vt:lpstr>  Read the text, highlight the main points, and borrow information by paraphrasing. Remember to cite!</vt:lpstr>
      <vt:lpstr>SEE YOU 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 112 FALL 2021  Week 5 CITATION WITHIN CITATION  SUMMARY</dc:title>
  <dc:creator>Aslı Özkara</dc:creator>
  <cp:lastModifiedBy>Aslı Özkara</cp:lastModifiedBy>
  <cp:revision>12</cp:revision>
  <dcterms:created xsi:type="dcterms:W3CDTF">2021-11-01T14:01:57Z</dcterms:created>
  <dcterms:modified xsi:type="dcterms:W3CDTF">2022-03-25T07:40:07Z</dcterms:modified>
</cp:coreProperties>
</file>