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1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8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0902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481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2986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11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77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7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4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9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7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9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2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0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van-canfield.shinyapps.io/Southeast_US_Electricit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DSBA 5122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Group 11</a:t>
            </a:r>
          </a:p>
          <a:p>
            <a:r>
              <a:rPr lang="en-US" b="1" i="1" dirty="0"/>
              <a:t>Chandra Bhumireddy</a:t>
            </a:r>
          </a:p>
          <a:p>
            <a:r>
              <a:rPr lang="en-US" b="1" i="1" dirty="0"/>
              <a:t>Evan Canfield</a:t>
            </a:r>
          </a:p>
          <a:p>
            <a:r>
              <a:rPr lang="en-US" b="1" i="1" dirty="0"/>
              <a:t>Rommel Badilla</a:t>
            </a:r>
          </a:p>
        </p:txBody>
      </p:sp>
    </p:spTree>
    <p:extLst>
      <p:ext uri="{BB962C8B-B14F-4D97-AF65-F5344CB8AC3E}">
        <p14:creationId xmlns:p14="http://schemas.microsoft.com/office/powerpoint/2010/main" val="226848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Problem Characterization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Dataset: US Energy Information Administration (EIA) EIA-923 reports</a:t>
            </a:r>
          </a:p>
          <a:p>
            <a:r>
              <a:rPr lang="en-US" dirty="0"/>
              <a:t>Research Question:</a:t>
            </a:r>
          </a:p>
          <a:p>
            <a:r>
              <a:rPr lang="en-US" dirty="0"/>
              <a:t>How have electricity generation and carbon emissions changed over time for each state in the Southeast region of the United States? </a:t>
            </a:r>
          </a:p>
          <a:p>
            <a:r>
              <a:rPr lang="en-US" dirty="0"/>
              <a:t>Scenario:</a:t>
            </a:r>
          </a:p>
          <a:p>
            <a:pPr lvl="1"/>
            <a:r>
              <a:rPr lang="en-US" dirty="0"/>
              <a:t>Audience can gain insight on changes in natural gas utilization due to technology advances in fracking of shale deposits</a:t>
            </a:r>
          </a:p>
          <a:p>
            <a:pPr lvl="1"/>
            <a:r>
              <a:rPr lang="en-US" dirty="0"/>
              <a:t>Researchers can validate the impact of carbon emissions from the increased use of electricity generation from solar energy</a:t>
            </a:r>
          </a:p>
        </p:txBody>
      </p:sp>
    </p:spTree>
    <p:extLst>
      <p:ext uri="{BB962C8B-B14F-4D97-AF65-F5344CB8AC3E}">
        <p14:creationId xmlns:p14="http://schemas.microsoft.com/office/powerpoint/2010/main" val="195323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2560"/>
            <a:ext cx="10112586" cy="48158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Utilized the following EIA data sets:</a:t>
            </a:r>
          </a:p>
          <a:p>
            <a:pPr lvl="1"/>
            <a:r>
              <a:rPr lang="en-US" dirty="0"/>
              <a:t>EIA-923 reports</a:t>
            </a:r>
          </a:p>
          <a:p>
            <a:pPr lvl="1"/>
            <a:r>
              <a:rPr lang="en-US" dirty="0"/>
              <a:t>Pre 2006 Data, EIA-906/920</a:t>
            </a:r>
          </a:p>
          <a:p>
            <a:pPr lvl="1"/>
            <a:r>
              <a:rPr lang="en-US" dirty="0"/>
              <a:t>EIA-860M for Generator-specific information</a:t>
            </a:r>
          </a:p>
          <a:p>
            <a:r>
              <a:rPr lang="en-US" dirty="0"/>
              <a:t>Defined Southeast region by State </a:t>
            </a:r>
          </a:p>
          <a:p>
            <a:pPr lvl="1"/>
            <a:r>
              <a:rPr lang="en-US" dirty="0"/>
              <a:t>AL, AR, FL, GA, KY, LA, MI, NC, SC, TN, VA</a:t>
            </a:r>
          </a:p>
          <a:p>
            <a:r>
              <a:rPr lang="en-US" dirty="0"/>
              <a:t>Defined Energy Types</a:t>
            </a:r>
          </a:p>
          <a:p>
            <a:pPr lvl="1"/>
            <a:r>
              <a:rPr lang="en-US" dirty="0"/>
              <a:t>Renewable (Solar, Wind, Hydro, Bio)</a:t>
            </a:r>
          </a:p>
          <a:p>
            <a:pPr lvl="1"/>
            <a:r>
              <a:rPr lang="en-US" dirty="0"/>
              <a:t>Non-Renewable (Natural Gas, Coal, Nuclear, Oil, Other)</a:t>
            </a:r>
          </a:p>
          <a:p>
            <a:r>
              <a:rPr lang="en-US" dirty="0"/>
              <a:t>Defined Greenhouse Gas Emissions</a:t>
            </a:r>
          </a:p>
          <a:p>
            <a:pPr lvl="1"/>
            <a:r>
              <a:rPr lang="en-US" dirty="0"/>
              <a:t>Emission Factors based on Intergovernmental Panel on Climate Change Assessment Report 5</a:t>
            </a:r>
          </a:p>
          <a:p>
            <a:r>
              <a:rPr lang="en-US" dirty="0"/>
              <a:t>Wrangled and grouped energy data by Year and State and summarized to aggregate each measure, Net Generation (MW) and Greenhouse Gas Emissions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9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Shiny App</a:t>
            </a:r>
            <a:br>
              <a:rPr lang="en-US" dirty="0"/>
            </a:br>
            <a:br>
              <a:rPr lang="en-US" sz="1800" dirty="0"/>
            </a:br>
            <a:r>
              <a:rPr lang="en-US" sz="1800" dirty="0">
                <a:hlinkClick r:id="rId2"/>
              </a:rPr>
              <a:t>https://evan-canfield.shinyapps.io/Southeast_US_Electricity/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10355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206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DSBA 5122 Final Project</vt:lpstr>
      <vt:lpstr>Domain Problem Characterization</vt:lpstr>
      <vt:lpstr>Data Abstraction Design</vt:lpstr>
      <vt:lpstr>Shiny App  https://evan-canfield.shinyapps.io/Southeast_US_Electricity/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Contest</dc:title>
  <dc:creator>Rommel Badilla</dc:creator>
  <cp:lastModifiedBy>Evan Canfield</cp:lastModifiedBy>
  <cp:revision>20</cp:revision>
  <dcterms:created xsi:type="dcterms:W3CDTF">2019-03-24T01:22:06Z</dcterms:created>
  <dcterms:modified xsi:type="dcterms:W3CDTF">2019-05-06T00:12:09Z</dcterms:modified>
</cp:coreProperties>
</file>