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102" y="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mel Badilla" userId="9dfcdc6398300a27" providerId="LiveId" clId="{D27DF439-D69C-4566-9687-14C2E520E208}"/>
    <pc:docChg chg="modSld">
      <pc:chgData name="Rommel Badilla" userId="9dfcdc6398300a27" providerId="LiveId" clId="{D27DF439-D69C-4566-9687-14C2E520E208}" dt="2019-03-25T21:50:30.255" v="0" actId="20577"/>
      <pc:docMkLst>
        <pc:docMk/>
      </pc:docMkLst>
      <pc:sldChg chg="modSp">
        <pc:chgData name="Rommel Badilla" userId="9dfcdc6398300a27" providerId="LiveId" clId="{D27DF439-D69C-4566-9687-14C2E520E208}" dt="2019-03-25T21:50:30.255" v="0" actId="20577"/>
        <pc:sldMkLst>
          <pc:docMk/>
          <pc:sldMk cId="1953239621" sldId="257"/>
        </pc:sldMkLst>
        <pc:spChg chg="mod">
          <ac:chgData name="Rommel Badilla" userId="9dfcdc6398300a27" providerId="LiveId" clId="{D27DF439-D69C-4566-9687-14C2E520E208}" dt="2019-03-25T21:50:30.255" v="0" actId="20577"/>
          <ac:spMkLst>
            <pc:docMk/>
            <pc:sldMk cId="1953239621" sldId="25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1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28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0902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481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2986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011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877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47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7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645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9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77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73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5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49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2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02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van-canfield.shinyapps.io/SE_US_Electricity_Generati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DSBA 5122 </a:t>
            </a:r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Group 11</a:t>
            </a:r>
          </a:p>
          <a:p>
            <a:r>
              <a:rPr lang="en-US" b="1" i="1" dirty="0"/>
              <a:t>Chandra Bhumireddy</a:t>
            </a:r>
          </a:p>
          <a:p>
            <a:r>
              <a:rPr lang="en-US" b="1" i="1" dirty="0"/>
              <a:t>Evan Canfield</a:t>
            </a:r>
          </a:p>
          <a:p>
            <a:r>
              <a:rPr lang="en-US" b="1" i="1" dirty="0"/>
              <a:t>Rommel Badilla</a:t>
            </a:r>
          </a:p>
        </p:txBody>
      </p:sp>
    </p:spTree>
    <p:extLst>
      <p:ext uri="{BB962C8B-B14F-4D97-AF65-F5344CB8AC3E}">
        <p14:creationId xmlns:p14="http://schemas.microsoft.com/office/powerpoint/2010/main" val="226848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Problem Characterization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Dataset: </a:t>
            </a:r>
            <a:r>
              <a:rPr lang="en-US" dirty="0"/>
              <a:t>US Energy Information Administration (EIA) </a:t>
            </a:r>
            <a:r>
              <a:rPr lang="en-US" dirty="0" smtClean="0"/>
              <a:t>EIA-923 reports</a:t>
            </a:r>
          </a:p>
          <a:p>
            <a:r>
              <a:rPr lang="en-US" dirty="0" smtClean="0"/>
              <a:t>Research </a:t>
            </a:r>
            <a:r>
              <a:rPr lang="en-US" dirty="0"/>
              <a:t>Question:</a:t>
            </a:r>
          </a:p>
          <a:p>
            <a:r>
              <a:rPr lang="en-US" dirty="0" smtClean="0"/>
              <a:t>How have </a:t>
            </a:r>
            <a:r>
              <a:rPr lang="en-US" dirty="0"/>
              <a:t>electricity generation </a:t>
            </a:r>
            <a:r>
              <a:rPr lang="en-US" dirty="0" smtClean="0"/>
              <a:t>and carbon emissions changed </a:t>
            </a:r>
            <a:r>
              <a:rPr lang="en-US" dirty="0"/>
              <a:t>over time for each state in the Southeast region of the United </a:t>
            </a:r>
            <a:r>
              <a:rPr lang="en-US" dirty="0" smtClean="0"/>
              <a:t>States? </a:t>
            </a:r>
          </a:p>
          <a:p>
            <a:r>
              <a:rPr lang="en-US" dirty="0" smtClean="0"/>
              <a:t>Scenario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Audience can gain insight on changes in natural gas utilization due to </a:t>
            </a:r>
            <a:r>
              <a:rPr lang="en-US" dirty="0" smtClean="0"/>
              <a:t>technology advances in fracking of shale deposits</a:t>
            </a:r>
            <a:endParaRPr lang="en-US" dirty="0"/>
          </a:p>
          <a:p>
            <a:pPr lvl="1"/>
            <a:r>
              <a:rPr lang="en-US" dirty="0" smtClean="0"/>
              <a:t>Researchers can validate the impact of carbon emissions from the increased use of electricity generation from solar energy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23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2560"/>
            <a:ext cx="10112586" cy="48158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Utilized the following </a:t>
            </a:r>
            <a:r>
              <a:rPr lang="en-US" dirty="0" smtClean="0"/>
              <a:t>EIA </a:t>
            </a:r>
            <a:r>
              <a:rPr lang="en-US" dirty="0"/>
              <a:t>data sets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EIA-923 </a:t>
            </a:r>
            <a:r>
              <a:rPr lang="en-US" dirty="0" smtClean="0"/>
              <a:t>reports</a:t>
            </a:r>
          </a:p>
          <a:p>
            <a:pPr lvl="1"/>
            <a:r>
              <a:rPr lang="en-US" dirty="0" smtClean="0"/>
              <a:t>Pre </a:t>
            </a:r>
            <a:r>
              <a:rPr lang="en-US" dirty="0"/>
              <a:t>2006 Data, </a:t>
            </a:r>
            <a:r>
              <a:rPr lang="en-US" dirty="0" smtClean="0"/>
              <a:t>EIA-906/920</a:t>
            </a:r>
          </a:p>
          <a:p>
            <a:pPr lvl="1"/>
            <a:r>
              <a:rPr lang="en-US" dirty="0"/>
              <a:t>EIA-860M </a:t>
            </a:r>
            <a:r>
              <a:rPr lang="en-US" dirty="0" smtClean="0"/>
              <a:t>for </a:t>
            </a:r>
            <a:r>
              <a:rPr lang="en-US" dirty="0"/>
              <a:t>G</a:t>
            </a:r>
            <a:r>
              <a:rPr lang="en-US" dirty="0" smtClean="0"/>
              <a:t>enerator-specific information</a:t>
            </a:r>
            <a:endParaRPr lang="en-US" dirty="0"/>
          </a:p>
          <a:p>
            <a:r>
              <a:rPr lang="en-US" dirty="0" smtClean="0"/>
              <a:t>Defined Southeast region by State (AL, AR, FL, GA, KY, LA, MI, NC, SC, TN, VA)</a:t>
            </a:r>
          </a:p>
          <a:p>
            <a:r>
              <a:rPr lang="en-US" dirty="0" smtClean="0"/>
              <a:t>Defined Energy Types</a:t>
            </a:r>
          </a:p>
          <a:p>
            <a:pPr lvl="1"/>
            <a:r>
              <a:rPr lang="en-US" dirty="0" smtClean="0"/>
              <a:t>Renewable (Solar, Wind, Hydro, Bio)</a:t>
            </a:r>
          </a:p>
          <a:p>
            <a:pPr lvl="1"/>
            <a:r>
              <a:rPr lang="en-US" dirty="0" smtClean="0"/>
              <a:t>Non-Renewable (Natural Gas, Coal, Nuclear, Oil, Other)</a:t>
            </a:r>
          </a:p>
          <a:p>
            <a:r>
              <a:rPr lang="en-US" dirty="0" smtClean="0"/>
              <a:t>Defined Low Carbon Emissions</a:t>
            </a:r>
          </a:p>
          <a:p>
            <a:pPr lvl="1"/>
            <a:r>
              <a:rPr lang="en-US" dirty="0" smtClean="0"/>
              <a:t>Low Carbon (Solar, Wind, Hydro, Bio, Nuclear)</a:t>
            </a:r>
          </a:p>
          <a:p>
            <a:pPr lvl="1"/>
            <a:r>
              <a:rPr lang="en-US" dirty="0" smtClean="0"/>
              <a:t>High Carbon (Natural Gas, Coal, Oil, Other)</a:t>
            </a:r>
          </a:p>
          <a:p>
            <a:r>
              <a:rPr lang="en-US" dirty="0"/>
              <a:t>Wrangled and grouped </a:t>
            </a:r>
            <a:r>
              <a:rPr lang="en-US" dirty="0" smtClean="0"/>
              <a:t>energy data by Year and State </a:t>
            </a:r>
            <a:r>
              <a:rPr lang="en-US" dirty="0"/>
              <a:t>and summarized to </a:t>
            </a:r>
            <a:r>
              <a:rPr lang="en-US" dirty="0" smtClean="0"/>
              <a:t>aggregate each measure, Net Generation (mw) and CO2 Gas Emissions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69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Shiny App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https</a:t>
            </a:r>
            <a:r>
              <a:rPr lang="en-US" sz="1800" dirty="0"/>
              <a:t>://evan-canfield.shinyapps.io/SE_US_Electricity_Generation/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3103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221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DSBA 5122 Final Project</vt:lpstr>
      <vt:lpstr>Domain Problem Characterization</vt:lpstr>
      <vt:lpstr>Data Abstraction Design</vt:lpstr>
      <vt:lpstr>Shiny App  https://evan-canfield.shinyapps.io/SE_US_Electricity_Generation/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Contest</dc:title>
  <dc:creator>Rommel Badilla</dc:creator>
  <cp:lastModifiedBy>Rommel Badilla</cp:lastModifiedBy>
  <cp:revision>17</cp:revision>
  <dcterms:created xsi:type="dcterms:W3CDTF">2019-03-24T01:22:06Z</dcterms:created>
  <dcterms:modified xsi:type="dcterms:W3CDTF">2019-05-05T16:10:46Z</dcterms:modified>
</cp:coreProperties>
</file>