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9BC8-9155-319C-1F36-5E343C2BF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6934D3-A9FC-43F5-E549-5BBBD53CD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F2DFA-AFB6-1E13-7C4F-C2B40C21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272D9-E4CD-7678-04F6-6EEC2D8E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C18FF-9C1E-DBF4-778E-DF3B3C8A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4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405C9-2447-A1B1-291C-C05C13C6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A5208-5DB2-A9F4-5C4C-03535687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BACF5-40AF-95F5-8B1C-C2060D58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A3E09-C9E5-B175-AA68-AA1ACEA9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8165E-F518-EE75-6DEF-D21E24AE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4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8DE2CF-A994-0451-53A7-E6AF89F28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146668-25FC-09BE-35DD-4580CF86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364AB-187A-66F7-1955-EB5BF26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B3B90-2ED6-7C2A-326E-280C0ED1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73899-A9BE-48DE-9703-FB49A2CE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6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88322-1EAF-0042-4D30-7365B3C0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6EA05-198E-B1F6-4748-E2820AE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4FED5-7CD2-358D-60F3-DD7D5E30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2E037-A9B4-284F-75AF-7EEF96B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3E274-2303-DDBD-3D94-25A56F7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4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3F9D6-3A7A-943F-7366-C3D8224B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073C0-545D-715F-3638-59D5BB02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B257B2-0B32-A2D3-D6AF-228587E2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42604-CEC0-CE60-59D9-A73674C1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9A1B-73BB-0627-9880-0692A0EA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61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347EE-4104-2E01-45B2-738538C8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F6118-D730-2832-AB98-90B226CF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78D8A6-201D-3860-40E2-39B438FE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870D8-8E2C-3112-AAB8-44D429B2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1FBF10-8E99-53EA-6652-42069C1E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16EDE-67A9-E3F0-4751-51B1128D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04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A86A-99B0-2463-9E23-3F589B59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DF653-E215-F3C8-FFE1-9B392678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D073E2-CA81-C4F1-104C-136B8088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58F0E3-2CAA-3A0F-49C3-6CDF1459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399B24-FCF1-F64D-4026-76A21482C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F5FA29-31C0-9D22-937C-7DE2B10F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1C3273-B4AB-1B8F-6BAF-34736E7B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7340E-A3BB-42E9-04D6-C14B605B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1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4C15A-6D5D-1921-08DE-FFCCF9DE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4A70BC-54A8-4C4D-BB6D-ADBE279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FD695-F8BF-FC4B-31D8-23B6BEBA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E98919-89FE-E16B-54B4-460EC05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7641A6-75A0-9305-9135-6D0B8DE5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A1A585-C392-5673-4B97-7DA60E17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208493-0595-9141-8C54-17340751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8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F4543-15B2-E465-E2A1-BDFBE625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329B3-FCD4-5638-B57E-91EF1EA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B9FFFA-4A20-595E-E365-6EAAF81F6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6802C-F028-6539-79AE-41A4FD2D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CA0B4-9CDD-7C60-FE90-A4BFBAAF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071EF1-446D-3244-BC83-8ECDC5B5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6E97-5B92-5EA7-812E-19DAF88F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93775D-2781-157E-058A-C77057ED8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97CDF2-5E73-C0D2-E9B0-A2D8F897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F0DB0E-3812-B41E-12E2-5D63DC8F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C2F8A8-D05D-EFB0-8856-456641C8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3045CE-D3CC-A41B-9A8D-445E18BB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B680F9-6465-0517-FD38-3D0EFEAA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20952-B5FC-FDF3-F7FC-D5D2AA50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43917-C2DB-B963-7027-E763904D7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8EC4-BB5A-4D3A-AAA5-985EA5EB180E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4D7CA-413A-18ED-8D45-272371C7C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48250-08E5-B10D-4936-895C3E4F2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A0F1-00C1-4581-94B9-0AFC26B6F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2F417-9205-27FB-390C-15A6C5CE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41B1C-E8DB-286E-B9D0-5CD45234C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12CFA42-FC59-8543-83DF-07E114ABA5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89134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12CFA42-FC59-8543-83DF-07E114ABA5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19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0074AD1-E775-4486-8BF4-B40E90791DC8}">
  <we:reference id="wa104379699" version="1.0.0.1" store="pt-BR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&quot;12e979b7-a191-4c07-b605-1c78935b3397&quot;,&quot;pageName&quot;:&quot;f4941bdf3d5aec5e0b64&quot;,&quot;publicReportUrl&quot;:null,&quot;lastState&quot;:&quot;app.embed.report&quot;,&quot;ReportBookmark&quot;:&quot;&quot;,&quot;ReportFilter&quot;:&quot;&quot;,&quot;ReportPageFilter&quot;:&quot;&quot;,&quot;ReportSlicers&quot;:&quot;&quot;,&quot;fromLogin&quot;:false,&quot;appVersion&quot;:&quot;1.0&quot;,&quot;savedDate&quot;:&quot;2024-07-11T17:41:13.352Z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Amaury Prats</dc:creator>
  <cp:lastModifiedBy>Amaury Prats</cp:lastModifiedBy>
  <cp:revision>2</cp:revision>
  <dcterms:created xsi:type="dcterms:W3CDTF">2024-07-11T17:40:45Z</dcterms:created>
  <dcterms:modified xsi:type="dcterms:W3CDTF">2024-07-11T17:41:39Z</dcterms:modified>
</cp:coreProperties>
</file>