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0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43.xml.rels" ContentType="application/vnd.openxmlformats-package.relationships+xml"/>
  <Override PartName="/ppt/slideLayouts/slideLayout6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C3666CC-88CD-48D5-B502-F67198AD09C6}" type="slidenum">
              <a:t>&lt;#&gt;</a:t>
            </a:fld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8DD5938-E608-43AC-AA4E-97BA6842460A}" type="slidenum">
              <a:t>&lt;#&gt;</a:t>
            </a:fld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ubTitle"/>
          </p:nvPr>
        </p:nvSpPr>
        <p:spPr>
          <a:xfrm>
            <a:off x="457200" y="605520"/>
            <a:ext cx="5640480" cy="50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7CB0608-4979-46CE-B54E-68CBEBA6CD0E}" type="slidenum">
              <a:t>&lt;#&gt;</a:t>
            </a:fld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571077C-BE80-42AA-B1C7-D06399F61015}" type="slidenum">
              <a:t>&lt;#&gt;</a:t>
            </a:fld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370F3D8-39F0-4343-AA85-611DEFAB25BF}" type="slidenum">
              <a:t>&lt;#&gt;</a:t>
            </a:fld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D3D8FD4-E234-45E1-8131-F171EAC50BFC}" type="slidenum">
              <a:t>&lt;#&gt;</a:t>
            </a:fld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6D5FE94-6F51-40D5-93EB-02F77485D922}" type="slidenum">
              <a:t>&lt;#&gt;</a:t>
            </a:fld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DB5E259-0760-4CDE-9552-285A127430D5}" type="slidenum">
              <a:t>&lt;#&gt;</a:t>
            </a:fld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E3CC874-8C41-40C0-9D1A-827DAF8C5421}" type="slidenum">
              <a:t>&lt;#&gt;</a:t>
            </a:fld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5D170F1-3CE4-43CF-8701-759219D97B89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F3C65E-CBE4-4627-BB90-4A32E0ED42FB}" type="slidenum">
              <a:t>&lt;#&gt;</a:t>
            </a:fld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ACA6303-8922-4E87-B741-9AC67867E269}" type="slidenum">
              <a:t>&lt;#&gt;</a:t>
            </a:fld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D071305-5B48-453D-84D9-336DFE9C465F}" type="slidenum">
              <a:t>&lt;#&gt;</a:t>
            </a:fld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4997D67-DD5F-486E-B772-2304AFB7FEFD}" type="slidenum">
              <a:t>&lt;#&gt;</a:t>
            </a:fld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ubTitle"/>
          </p:nvPr>
        </p:nvSpPr>
        <p:spPr>
          <a:xfrm>
            <a:off x="457200" y="605520"/>
            <a:ext cx="5640480" cy="50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EB29CC2-1395-4FA2-8CF6-01AB57B7ECD3}" type="slidenum">
              <a:t>&lt;#&gt;</a:t>
            </a:fld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DA6E3D-CA41-4105-A501-9C428518255A}" type="slidenum">
              <a:t>&lt;#&gt;</a:t>
            </a:fld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BD2008-79C2-4F81-BD9E-633A20E30E1F}" type="slidenum">
              <a:t>&lt;#&gt;</a:t>
            </a:fld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B5BDAC3-5B27-404B-86DD-53193CE79696}" type="slidenum">
              <a:t>&lt;#&gt;</a:t>
            </a:fld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6BAC53C-E7EE-4B7B-84FD-0B8575FBA44D}" type="slidenum">
              <a:t>&lt;#&gt;</a:t>
            </a:fld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5C47E78-568B-473B-9039-EA5199EE2F24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193711C-2881-4E70-8BBF-B0C578C27C52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08A50B2-73B6-44A3-81DF-80F9F117A032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4B47388-EDE8-4BF8-A924-D6262290B61E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A654F0C-C486-47BD-9E51-799E6267CC05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802A3AD-E1A9-41BC-86F0-10AECEB63420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5BA217A-CCD6-40C1-A60E-E08765B7B3BB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605520"/>
            <a:ext cx="5640480" cy="50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FA95E6F-C279-456F-B411-0D1BDF782536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52F074A-F758-4F2F-B911-E956B5F91EB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8020324-AAE8-4B47-9A6D-9860E9A7CEA1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5500F64-FC30-49C9-915D-C5F722E86716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2395B69-9051-455C-96C3-BDFD4AFC4E06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82FEDD8-E224-4F09-9ED9-1FAD90686493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9147591-1864-4331-ADE6-20986D719394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3BB50B-82C4-4975-B14E-C4BDCC588512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E26352-62BC-4599-890B-4FD5EA79FE01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F302FE-CCAC-493D-8ABD-CF0D402ECBE5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A9ED0D-6B2B-47AB-B2D3-E0390F22BD30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FCC242-4E00-494A-B590-A71B6341E4BB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605520"/>
            <a:ext cx="5640480" cy="50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3FE189-D7C2-4EE3-AFB3-67EF335318B3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4552A1-798E-4C2A-AF60-A4755424C2D6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558835-348D-4641-ACBF-542F2535FDC0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8A7A30-8094-41B3-8960-45E4E50EA217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EC5BE2-E38E-4110-9B3E-6AB5A77D51C4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3BD29C-9E36-484B-A66F-BF0081738904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588A73-C9E7-48CD-80E7-80A926641E5A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605520"/>
            <a:ext cx="5640480" cy="50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7794A2-2B2A-4D18-9D99-C5734E4D761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3F449C-391C-4D25-823E-50A2BDEB5B81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C30A4C-6781-4B59-A9EC-2FD65B211A93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94B7C8-E3EA-42D6-A9A5-1C75FB91B6F8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96127E-D1D1-4EBC-A6BB-E1C3A14D067D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457200" y="605520"/>
            <a:ext cx="5640480" cy="50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AEA091-B679-453F-A957-5F4A2E1218D0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448EB4-DE08-4F34-A6FB-7B5AFAE52A62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A37B69-E909-4CFE-9BA8-75C77F879BB3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DBAE67-0141-492B-AFCA-11DAF7F775A8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729FA0-F62D-4DE7-9936-D0F898EC9FDD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91B613-C677-4B19-87D3-414F169A3201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605520"/>
            <a:ext cx="5640480" cy="50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7293D9-A2E1-45E1-B50B-36829B340C54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8DFD60B-F377-404D-82F2-FE8C27CAF690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4388E96-91C0-40EC-B085-627DFBDA3E5E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9BBE720-1C85-4815-ABF6-E06001491FFA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ABE5886-F012-4C71-B87C-BDE98599E1BC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1E5650E-FA9E-4F46-BE04-37163755A5BE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457200" y="605520"/>
            <a:ext cx="5640480" cy="50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91917AC-3CD3-4625-A020-9A8225CC9D4F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8504006-B8A0-42DC-B1CA-643412C66DFD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EFF6225-D5E9-4BDB-B956-AF096E408CD9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6C54494-D4B2-4B9D-BC63-B26820FD85BC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A708FB0-DE5E-49AA-A4E4-F2C55956A641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ACAC8B4-9408-4963-A923-609ACCA1F926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4B2BCD4-BA9F-429A-8154-20BE18F2186C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876974-A6B9-4114-812F-20F463D83F0C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EF6B18-7859-4146-A781-1A7ED90C5424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4E0655-58ED-46EA-B1E5-DF146775026C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AF4B23-0750-46FD-8DFB-26FE4183BC1D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462D87-347A-4FD1-BB0A-93BF38DFECBF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457200" y="605520"/>
            <a:ext cx="5640480" cy="50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300E31-A42E-4F70-B1B1-9C18BFA1D5D9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C54C9C-E938-48DB-923A-DCEA0962ADD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59FB92-94AE-4DF0-BFB2-5A76C5D58DD8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4D9DD1-CFBA-41D3-8B5F-34E235A81497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C7979B-90FE-4145-88CD-125792C389FC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3B7208-98CC-4C5B-936D-6DA28C2B97A5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1AD389-EFB4-4AB0-9714-79C044C1EB78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3F09E3-358C-4E02-8E52-E6DC52666581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AFCB10-2B84-4635-ACA3-210E9387494E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327E4D-C704-444D-8A39-94E8CF1B408B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D7A549-0D77-479E-AC6A-3905EF3B1CD0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DCEA60-E8C9-4500-B48F-4E5731DCF98F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ubTitle"/>
          </p:nvPr>
        </p:nvSpPr>
        <p:spPr>
          <a:xfrm>
            <a:off x="457200" y="605520"/>
            <a:ext cx="5640480" cy="50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EC1F39-E4FE-4E61-8D12-A1BF7A3BCA44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D63607-6FAE-48C9-9A82-471B5C6A484A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D720B0-3F7E-4C37-9C3C-DFE7361CE8D5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032487-7136-45DF-84C0-D3C038DDFEB6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0741A0-1C93-4C45-BF87-90D6B3C61B4F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E9210B-5E40-4C93-9612-BEA95BE300C3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6D71F1-D64A-4607-92FC-C3A76B70C605}" type="slidenum">
              <a:t>&lt;#&gt;</a:t>
            </a:fld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EDAF126-5211-4C0A-A079-F2B61B3BB01B}" type="slidenum">
              <a:t>&lt;#&gt;</a:t>
            </a:fld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188F8F5-24EC-4AE1-BBC5-CDAC6C214587}" type="slidenum">
              <a:t>&lt;#&gt;</a:t>
            </a:fld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12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948F0D6-E5B7-4504-B4D1-50778C38119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76400" y="1863720"/>
            <a:ext cx="4962240" cy="141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4800" spc="-1" strike="noStrike">
                <a:solidFill>
                  <a:srgbClr val="000000"/>
                </a:solidFill>
                <a:latin typeface="Arial"/>
              </a:rPr>
              <a:t>Clique </a:t>
            </a:r>
            <a:r>
              <a:rPr b="0" lang="pt-PT" sz="48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pt-PT" sz="4800" spc="-1" strike="noStrike">
                <a:solidFill>
                  <a:srgbClr val="000000"/>
                </a:solidFill>
                <a:latin typeface="Arial"/>
              </a:rPr>
              <a:t>editar o </a:t>
            </a:r>
            <a:r>
              <a:rPr b="0" lang="pt-PT" sz="4800" spc="-1" strike="noStrike">
                <a:solidFill>
                  <a:srgbClr val="000000"/>
                </a:solidFill>
                <a:latin typeface="Arial"/>
              </a:rPr>
              <a:t>formato </a:t>
            </a:r>
            <a:r>
              <a:rPr b="0" lang="pt-PT" sz="4800" spc="-1" strike="noStrike">
                <a:solidFill>
                  <a:srgbClr val="000000"/>
                </a:solidFill>
                <a:latin typeface="Arial"/>
              </a:rPr>
              <a:t>do </a:t>
            </a:r>
            <a:r>
              <a:rPr b="0" lang="pt-PT" sz="48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pt-PT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11;p2"/>
          <p:cNvSpPr/>
          <p:nvPr/>
        </p:nvSpPr>
        <p:spPr>
          <a:xfrm rot="5400000">
            <a:off x="-302760" y="2166840"/>
            <a:ext cx="1415880" cy="8092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49;p9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Google Shape;50;p9"/>
          <p:cNvSpPr/>
          <p:nvPr/>
        </p:nvSpPr>
        <p:spPr>
          <a:xfrm rot="5400000">
            <a:off x="-100080" y="4448880"/>
            <a:ext cx="468360" cy="2674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6960" bIns="66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1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9240" cy="5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sldNum" idx="8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chemeClr val="lt1"/>
                </a:solidFill>
                <a:latin typeface="Barlow Light"/>
                <a:ea typeface="Barlow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396CDB-B585-4106-BCE5-BE844A33F197}" type="slidenum">
              <a:rPr b="0" lang="en" sz="1200" spc="-1" strike="noStrike">
                <a:solidFill>
                  <a:schemeClr val="lt1"/>
                </a:solidFill>
                <a:latin typeface="Barlow Light"/>
                <a:ea typeface="Barlow Light"/>
              </a:rPr>
              <a:t>&lt;número&gt;</a:t>
            </a:fld>
            <a:endParaRPr b="0" lang="pt-PT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Clique para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editar o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formato do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9;p6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Google Shape;30;p6"/>
          <p:cNvSpPr/>
          <p:nvPr/>
        </p:nvSpPr>
        <p:spPr>
          <a:xfrm rot="5400000">
            <a:off x="-100080" y="724680"/>
            <a:ext cx="468360" cy="2674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6960" bIns="66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PT" sz="4800" spc="-1" strike="noStrike">
                <a:solidFill>
                  <a:srgbClr val="000000"/>
                </a:solidFill>
                <a:latin typeface="Arial"/>
              </a:rPr>
              <a:t>Clique para editar o formato do título</a:t>
            </a:r>
            <a:endParaRPr b="0" lang="pt-PT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995840"/>
            <a:ext cx="2682360" cy="267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415680" y="1995840"/>
            <a:ext cx="2682360" cy="267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1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chemeClr val="lt1"/>
                </a:solidFill>
                <a:latin typeface="Barlow Light"/>
                <a:ea typeface="Barlow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81AC3F-D4A7-40F9-A5AA-B5F7FCC277DD}" type="slidenum">
              <a:rPr b="0" lang="en" sz="1200" spc="-1" strike="noStrike">
                <a:solidFill>
                  <a:schemeClr val="lt1"/>
                </a:solidFill>
                <a:latin typeface="Barlow Light"/>
                <a:ea typeface="Barlow Light"/>
              </a:rPr>
              <a:t>&lt;número&gt;</a:t>
            </a:fld>
            <a:endParaRPr b="0" lang="pt-P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54;p10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sldNum" idx="2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chemeClr val="lt1"/>
                </a:solidFill>
                <a:latin typeface="Barlow Light"/>
                <a:ea typeface="Barlow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66C01FF-2ACD-4DF0-B60A-806528A38F3B}" type="slidenum">
              <a:rPr b="0" lang="en" sz="1200" spc="-1" strike="noStrike">
                <a:solidFill>
                  <a:schemeClr val="lt1"/>
                </a:solidFill>
                <a:latin typeface="Barlow Light"/>
                <a:ea typeface="Barlow Light"/>
              </a:rPr>
              <a:t>&lt;número&gt;</a:t>
            </a:fld>
            <a:endParaRPr b="0" lang="pt-PT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Clique para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editar o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formato do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085760" y="2031120"/>
            <a:ext cx="467640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0" lang="pt-PT" sz="4800" spc="-1" strike="noStrike">
                <a:solidFill>
                  <a:srgbClr val="000000"/>
                </a:solidFill>
                <a:latin typeface="Arial"/>
              </a:rPr>
              <a:t>Clique para editar o formato do título</a:t>
            </a:r>
            <a:endParaRPr b="0" lang="pt-PT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5;p3"/>
          <p:cNvSpPr/>
          <p:nvPr/>
        </p:nvSpPr>
        <p:spPr>
          <a:xfrm rot="5400000">
            <a:off x="-302760" y="2166840"/>
            <a:ext cx="1415880" cy="8092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00b5dd"/>
            </a:gs>
            <a:gs pos="100000">
              <a:srgbClr val="007bb9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7;p4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Google Shape;18;p4"/>
          <p:cNvSpPr/>
          <p:nvPr/>
        </p:nvSpPr>
        <p:spPr>
          <a:xfrm rot="5400000">
            <a:off x="-302760" y="927360"/>
            <a:ext cx="1415880" cy="80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1038960" y="1028160"/>
            <a:ext cx="4742280" cy="35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20;p4"/>
          <p:cNvSpPr/>
          <p:nvPr/>
        </p:nvSpPr>
        <p:spPr>
          <a:xfrm>
            <a:off x="19080" y="933840"/>
            <a:ext cx="530640" cy="6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8600" spc="-1" strike="noStrike">
                <a:solidFill>
                  <a:schemeClr val="accent2"/>
                </a:solidFill>
                <a:latin typeface="Raleway"/>
                <a:ea typeface="Raleway"/>
              </a:rPr>
              <a:t>“</a:t>
            </a:r>
            <a:endParaRPr b="0" lang="pt-PT" sz="8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Num" idx="3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chemeClr val="accent2"/>
                </a:solidFill>
                <a:latin typeface="Barlow Light"/>
                <a:ea typeface="Barlow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F66801-5393-4897-8C79-A0E0E94B201B}" type="slidenum">
              <a:rPr b="0" lang="en" sz="1200" spc="-1" strike="noStrike">
                <a:solidFill>
                  <a:schemeClr val="accent2"/>
                </a:solidFill>
                <a:latin typeface="Barlow Light"/>
                <a:ea typeface="Barlow Light"/>
              </a:rPr>
              <a:t>&lt;número&gt;</a:t>
            </a:fld>
            <a:endParaRPr b="0" lang="pt-PT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Clique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editar o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formato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do título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3;p5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Google Shape;24;p5"/>
          <p:cNvSpPr/>
          <p:nvPr/>
        </p:nvSpPr>
        <p:spPr>
          <a:xfrm rot="5400000">
            <a:off x="-100080" y="724680"/>
            <a:ext cx="468360" cy="2674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6960" bIns="66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PT" sz="4800" spc="-1" strike="noStrike">
                <a:solidFill>
                  <a:srgbClr val="000000"/>
                </a:solidFill>
                <a:latin typeface="Arial"/>
              </a:rPr>
              <a:t>Clique </a:t>
            </a:r>
            <a:r>
              <a:rPr b="0" lang="pt-PT" sz="48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pt-PT" sz="4800" spc="-1" strike="noStrike">
                <a:solidFill>
                  <a:srgbClr val="000000"/>
                </a:solidFill>
                <a:latin typeface="Arial"/>
              </a:rPr>
              <a:t>editar o </a:t>
            </a:r>
            <a:r>
              <a:rPr b="0" lang="pt-PT" sz="4800" spc="-1" strike="noStrike">
                <a:solidFill>
                  <a:srgbClr val="000000"/>
                </a:solidFill>
                <a:latin typeface="Arial"/>
              </a:rPr>
              <a:t>formato </a:t>
            </a:r>
            <a:r>
              <a:rPr b="0" lang="pt-PT" sz="4800" spc="-1" strike="noStrike">
                <a:solidFill>
                  <a:srgbClr val="000000"/>
                </a:solidFill>
                <a:latin typeface="Arial"/>
              </a:rPr>
              <a:t>do </a:t>
            </a:r>
            <a:r>
              <a:rPr b="0" lang="pt-PT" sz="48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pt-PT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995840"/>
            <a:ext cx="5640480" cy="264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4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chemeClr val="lt1"/>
                </a:solidFill>
                <a:latin typeface="Barlow Light"/>
                <a:ea typeface="Barlow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7E699F-FCD7-48A6-98EE-73E102D615B0}" type="slidenum">
              <a:rPr b="0" lang="en" sz="1200" spc="-1" strike="noStrike">
                <a:solidFill>
                  <a:schemeClr val="lt1"/>
                </a:solidFill>
                <a:latin typeface="Barlow Light"/>
                <a:ea typeface="Barlow Light"/>
              </a:rPr>
              <a:t>&lt;número&gt;</a:t>
            </a:fld>
            <a:endParaRPr b="0" lang="pt-P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36;p7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Google Shape;37;p7"/>
          <p:cNvSpPr/>
          <p:nvPr/>
        </p:nvSpPr>
        <p:spPr>
          <a:xfrm rot="5400000">
            <a:off x="-100080" y="724680"/>
            <a:ext cx="468360" cy="2674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6960" bIns="66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PT" sz="4800" spc="-1" strike="noStrike">
                <a:solidFill>
                  <a:srgbClr val="000000"/>
                </a:solidFill>
                <a:latin typeface="Arial"/>
              </a:rPr>
              <a:t>Cliq</a:t>
            </a:r>
            <a:r>
              <a:rPr b="0" lang="pt-PT" sz="4800" spc="-1" strike="noStrike">
                <a:solidFill>
                  <a:srgbClr val="000000"/>
                </a:solidFill>
                <a:latin typeface="Arial"/>
              </a:rPr>
              <a:t>ue </a:t>
            </a:r>
            <a:r>
              <a:rPr b="0" lang="pt-PT" sz="48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pt-PT" sz="4800" spc="-1" strike="noStrike">
                <a:solidFill>
                  <a:srgbClr val="000000"/>
                </a:solidFill>
                <a:latin typeface="Arial"/>
              </a:rPr>
              <a:t>edit</a:t>
            </a:r>
            <a:r>
              <a:rPr b="0" lang="pt-PT" sz="4800" spc="-1" strike="noStrike">
                <a:solidFill>
                  <a:srgbClr val="000000"/>
                </a:solidFill>
                <a:latin typeface="Arial"/>
              </a:rPr>
              <a:t>ar o </a:t>
            </a:r>
            <a:r>
              <a:rPr b="0" lang="pt-PT" sz="48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pt-PT" sz="4800" spc="-1" strike="noStrike">
                <a:solidFill>
                  <a:srgbClr val="000000"/>
                </a:solidFill>
                <a:latin typeface="Arial"/>
              </a:rPr>
              <a:t>ato </a:t>
            </a:r>
            <a:r>
              <a:rPr b="0" lang="pt-PT" sz="4800" spc="-1" strike="noStrike">
                <a:solidFill>
                  <a:srgbClr val="000000"/>
                </a:solidFill>
                <a:latin typeface="Arial"/>
              </a:rPr>
              <a:t>do </a:t>
            </a:r>
            <a:r>
              <a:rPr b="0" lang="pt-PT" sz="4800" spc="-1" strike="noStrike">
                <a:solidFill>
                  <a:srgbClr val="000000"/>
                </a:solidFill>
                <a:latin typeface="Arial"/>
              </a:rPr>
              <a:t>títul</a:t>
            </a:r>
            <a:r>
              <a:rPr b="0" lang="pt-PT" sz="4800" spc="-1" strike="noStrike">
                <a:solidFill>
                  <a:srgbClr val="000000"/>
                </a:solidFill>
                <a:latin typeface="Arial"/>
              </a:rPr>
              <a:t>o</a:t>
            </a:r>
            <a:endParaRPr b="0" lang="pt-PT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995840"/>
            <a:ext cx="2563200" cy="267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3290400" y="1995840"/>
            <a:ext cx="2563200" cy="267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123240" y="1995840"/>
            <a:ext cx="2563200" cy="267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sldNum" idx="5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chemeClr val="lt1"/>
                </a:solidFill>
                <a:latin typeface="Barlow Light"/>
                <a:ea typeface="Barlow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3181D8-D6FE-4F12-A514-4CFFD2B4EA91}" type="slidenum">
              <a:rPr b="0" lang="en" sz="1200" spc="-1" strike="noStrike">
                <a:solidFill>
                  <a:schemeClr val="lt1"/>
                </a:solidFill>
                <a:latin typeface="Barlow Light"/>
                <a:ea typeface="Barlow Light"/>
              </a:rPr>
              <a:t>&lt;número&gt;</a:t>
            </a:fld>
            <a:endParaRPr b="0" lang="pt-P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00b5dd"/>
            </a:gs>
            <a:gs pos="100000">
              <a:srgbClr val="007bb9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57;p11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1"/>
          <p:cNvSpPr>
            <a:spLocks noGrp="1"/>
          </p:cNvSpPr>
          <p:nvPr>
            <p:ph type="sldNum" idx="6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chemeClr val="accent2"/>
                </a:solidFill>
                <a:latin typeface="Barlow Light"/>
                <a:ea typeface="Barlow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D554B8-ED63-43B2-92C5-37DE83EEA13B}" type="slidenum">
              <a:rPr b="0" lang="en" sz="1200" spc="-1" strike="noStrike">
                <a:solidFill>
                  <a:schemeClr val="accent2"/>
                </a:solidFill>
                <a:latin typeface="Barlow Light"/>
                <a:ea typeface="Barlow Light"/>
              </a:rPr>
              <a:t>&lt;número&gt;</a:t>
            </a:fld>
            <a:endParaRPr b="0" lang="pt-PT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Clique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editar o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formato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do título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44;p8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Google Shape;45;p8"/>
          <p:cNvSpPr/>
          <p:nvPr/>
        </p:nvSpPr>
        <p:spPr>
          <a:xfrm rot="5400000">
            <a:off x="-100080" y="724680"/>
            <a:ext cx="468360" cy="2674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6960" bIns="66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PT" sz="4800" spc="-1" strike="noStrike">
                <a:solidFill>
                  <a:srgbClr val="000000"/>
                </a:solidFill>
                <a:latin typeface="aakar"/>
              </a:rPr>
              <a:t>Cliq</a:t>
            </a:r>
            <a:r>
              <a:rPr b="0" lang="pt-PT" sz="4800" spc="-1" strike="noStrike">
                <a:solidFill>
                  <a:srgbClr val="000000"/>
                </a:solidFill>
                <a:latin typeface="aakar"/>
              </a:rPr>
              <a:t>ue </a:t>
            </a:r>
            <a:r>
              <a:rPr b="0" lang="pt-PT" sz="4800" spc="-1" strike="noStrike">
                <a:solidFill>
                  <a:srgbClr val="000000"/>
                </a:solidFill>
                <a:latin typeface="aakar"/>
              </a:rPr>
              <a:t>para </a:t>
            </a:r>
            <a:r>
              <a:rPr b="0" lang="pt-PT" sz="4800" spc="-1" strike="noStrike">
                <a:solidFill>
                  <a:srgbClr val="000000"/>
                </a:solidFill>
                <a:latin typeface="aakar"/>
              </a:rPr>
              <a:t>edita</a:t>
            </a:r>
            <a:r>
              <a:rPr b="0" lang="pt-PT" sz="4800" spc="-1" strike="noStrike">
                <a:solidFill>
                  <a:srgbClr val="000000"/>
                </a:solidFill>
                <a:latin typeface="aakar"/>
              </a:rPr>
              <a:t>r o </a:t>
            </a:r>
            <a:r>
              <a:rPr b="0" lang="pt-PT" sz="4800" spc="-1" strike="noStrike">
                <a:solidFill>
                  <a:srgbClr val="000000"/>
                </a:solidFill>
                <a:latin typeface="aakar"/>
              </a:rPr>
              <a:t>form</a:t>
            </a:r>
            <a:r>
              <a:rPr b="0" lang="pt-PT" sz="4800" spc="-1" strike="noStrike">
                <a:solidFill>
                  <a:srgbClr val="000000"/>
                </a:solidFill>
                <a:latin typeface="aakar"/>
              </a:rPr>
              <a:t>ato </a:t>
            </a:r>
            <a:r>
              <a:rPr b="0" lang="pt-PT" sz="4800" spc="-1" strike="noStrike">
                <a:solidFill>
                  <a:srgbClr val="000000"/>
                </a:solidFill>
                <a:latin typeface="aakar"/>
              </a:rPr>
              <a:t>do </a:t>
            </a:r>
            <a:r>
              <a:rPr b="0" lang="pt-PT" sz="4800" spc="-1" strike="noStrike">
                <a:solidFill>
                  <a:srgbClr val="000000"/>
                </a:solidFill>
                <a:latin typeface="aakar"/>
              </a:rPr>
              <a:t>título</a:t>
            </a:r>
            <a:endParaRPr b="0" lang="pt-PT" sz="48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sldNum" idx="7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chemeClr val="lt1"/>
                </a:solidFill>
                <a:latin typeface="Barlow Light"/>
                <a:ea typeface="Barlow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4B5262-A06D-48EC-B714-3A61CD7C38A7}" type="slidenum">
              <a:rPr b="0" lang="en" sz="1200" spc="-1" strike="noStrike">
                <a:solidFill>
                  <a:schemeClr val="lt1"/>
                </a:solidFill>
                <a:latin typeface="Barlow Light"/>
                <a:ea typeface="Barlow Light"/>
              </a:rPr>
              <a:t>&lt;número&gt;</a:t>
            </a:fld>
            <a:endParaRPr b="0" lang="pt-PT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63;p12"/>
          <p:cNvGrpSpPr/>
          <p:nvPr/>
        </p:nvGrpSpPr>
        <p:grpSpPr>
          <a:xfrm>
            <a:off x="5122440" y="668160"/>
            <a:ext cx="3840120" cy="3893040"/>
            <a:chOff x="5122440" y="668160"/>
            <a:chExt cx="3840120" cy="3893040"/>
          </a:xfrm>
        </p:grpSpPr>
        <p:grpSp>
          <p:nvGrpSpPr>
            <p:cNvPr id="409" name="Google Shape;64;p12"/>
            <p:cNvGrpSpPr/>
            <p:nvPr/>
          </p:nvGrpSpPr>
          <p:grpSpPr>
            <a:xfrm>
              <a:off x="5144040" y="893520"/>
              <a:ext cx="2833200" cy="2963880"/>
              <a:chOff x="5144040" y="893520"/>
              <a:chExt cx="2833200" cy="2963880"/>
            </a:xfrm>
          </p:grpSpPr>
          <p:sp>
            <p:nvSpPr>
              <p:cNvPr id="410" name="Google Shape;65;p12"/>
              <p:cNvSpPr/>
              <p:nvPr/>
            </p:nvSpPr>
            <p:spPr>
              <a:xfrm>
                <a:off x="6323400" y="893520"/>
                <a:ext cx="1653840" cy="2242440"/>
              </a:xfrm>
              <a:custGeom>
                <a:avLst/>
                <a:gdLst>
                  <a:gd name="textAreaLeft" fmla="*/ 0 w 1653840"/>
                  <a:gd name="textAreaRight" fmla="*/ 1654200 w 1653840"/>
                  <a:gd name="textAreaTop" fmla="*/ 0 h 2242440"/>
                  <a:gd name="textAreaBottom" fmla="*/ 2242800 h 2242440"/>
                </a:gdLst>
                <a:ahLst/>
                <a:rect l="textAreaLeft" t="textAreaTop" r="textAreaRight" b="textAreaBottom"/>
                <a:pathLst>
                  <a:path w="2069020" h="2805419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1" name="Google Shape;66;p12"/>
              <p:cNvSpPr/>
              <p:nvPr/>
            </p:nvSpPr>
            <p:spPr>
              <a:xfrm>
                <a:off x="7945920" y="3082680"/>
                <a:ext cx="17280" cy="61560"/>
              </a:xfrm>
              <a:custGeom>
                <a:avLst/>
                <a:gdLst>
                  <a:gd name="textAreaLeft" fmla="*/ 0 w 17280"/>
                  <a:gd name="textAreaRight" fmla="*/ 17640 w 17280"/>
                  <a:gd name="textAreaTop" fmla="*/ 0 h 61560"/>
                  <a:gd name="textAreaBottom" fmla="*/ 61920 h 61560"/>
                </a:gdLst>
                <a:ahLst/>
                <a:rect l="textAreaLeft" t="textAreaTop" r="textAreaRight" b="textAreaBottom"/>
                <a:pathLst>
                  <a:path w="21907" h="7724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0960" bIns="30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2" name="Google Shape;67;p12"/>
              <p:cNvSpPr/>
              <p:nvPr/>
            </p:nvSpPr>
            <p:spPr>
              <a:xfrm>
                <a:off x="6320880" y="896040"/>
                <a:ext cx="41400" cy="17640"/>
              </a:xfrm>
              <a:custGeom>
                <a:avLst/>
                <a:gdLst>
                  <a:gd name="textAreaLeft" fmla="*/ 0 w 41400"/>
                  <a:gd name="textAreaRight" fmla="*/ 41760 w 41400"/>
                  <a:gd name="textAreaTop" fmla="*/ 0 h 17640"/>
                  <a:gd name="textAreaBottom" fmla="*/ 18000 h 17640"/>
                </a:gdLst>
                <a:ahLst/>
                <a:rect l="textAreaLeft" t="textAreaTop" r="textAreaRight" b="textAreaBottom"/>
                <a:pathLst>
                  <a:path w="52292" h="22389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000" bIns="9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3" name="Google Shape;68;p12"/>
              <p:cNvSpPr/>
              <p:nvPr/>
            </p:nvSpPr>
            <p:spPr>
              <a:xfrm>
                <a:off x="6309000" y="901800"/>
                <a:ext cx="1653840" cy="2242440"/>
              </a:xfrm>
              <a:custGeom>
                <a:avLst/>
                <a:gdLst>
                  <a:gd name="textAreaLeft" fmla="*/ 0 w 1653840"/>
                  <a:gd name="textAreaRight" fmla="*/ 1654200 w 1653840"/>
                  <a:gd name="textAreaTop" fmla="*/ 0 h 2242440"/>
                  <a:gd name="textAreaBottom" fmla="*/ 2242800 h 2242440"/>
                </a:gdLst>
                <a:ahLst/>
                <a:rect l="textAreaLeft" t="textAreaTop" r="textAreaRight" b="textAreaBottom"/>
                <a:pathLst>
                  <a:path w="2069115" h="2805383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4" name="Google Shape;69;p12"/>
              <p:cNvSpPr/>
              <p:nvPr/>
            </p:nvSpPr>
            <p:spPr>
              <a:xfrm>
                <a:off x="6306480" y="903600"/>
                <a:ext cx="1653840" cy="2242440"/>
              </a:xfrm>
              <a:custGeom>
                <a:avLst/>
                <a:gdLst>
                  <a:gd name="textAreaLeft" fmla="*/ 0 w 1653840"/>
                  <a:gd name="textAreaRight" fmla="*/ 1654200 w 1653840"/>
                  <a:gd name="textAreaTop" fmla="*/ 0 h 2242440"/>
                  <a:gd name="textAreaBottom" fmla="*/ 2242800 h 2242440"/>
                </a:gdLst>
                <a:ahLst/>
                <a:rect l="textAreaLeft" t="textAreaTop" r="textAreaRight" b="textAreaBottom"/>
                <a:pathLst>
                  <a:path w="2069020" h="2805423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5" name="Google Shape;70;p12"/>
              <p:cNvSpPr/>
              <p:nvPr/>
            </p:nvSpPr>
            <p:spPr>
              <a:xfrm>
                <a:off x="6326280" y="929880"/>
                <a:ext cx="1613160" cy="2137320"/>
              </a:xfrm>
              <a:custGeom>
                <a:avLst/>
                <a:gdLst>
                  <a:gd name="textAreaLeft" fmla="*/ 0 w 1613160"/>
                  <a:gd name="textAreaRight" fmla="*/ 1613520 w 1613160"/>
                  <a:gd name="textAreaTop" fmla="*/ 0 h 2137320"/>
                  <a:gd name="textAreaBottom" fmla="*/ 2137680 h 2137320"/>
                </a:gdLst>
                <a:ahLst/>
                <a:rect l="textAreaLeft" t="textAreaTop" r="textAreaRight" b="textAreaBottom"/>
                <a:pathLst>
                  <a:path w="2018061" h="2673878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6" name="Google Shape;71;p12"/>
              <p:cNvSpPr/>
              <p:nvPr/>
            </p:nvSpPr>
            <p:spPr>
              <a:xfrm>
                <a:off x="6326280" y="929160"/>
                <a:ext cx="1613160" cy="2137320"/>
              </a:xfrm>
              <a:custGeom>
                <a:avLst/>
                <a:gdLst>
                  <a:gd name="textAreaLeft" fmla="*/ 0 w 1613160"/>
                  <a:gd name="textAreaRight" fmla="*/ 1613520 w 1613160"/>
                  <a:gd name="textAreaTop" fmla="*/ 0 h 2137320"/>
                  <a:gd name="textAreaBottom" fmla="*/ 2137680 h 2137320"/>
                </a:gdLst>
                <a:ahLst/>
                <a:rect l="textAreaLeft" t="textAreaTop" r="textAreaRight" b="textAreaBottom"/>
                <a:pathLst>
                  <a:path w="2018061" h="2673785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7" name="Google Shape;72;p12"/>
              <p:cNvSpPr/>
              <p:nvPr/>
            </p:nvSpPr>
            <p:spPr>
              <a:xfrm>
                <a:off x="5144040" y="2269440"/>
                <a:ext cx="2750760" cy="1587960"/>
              </a:xfrm>
              <a:custGeom>
                <a:avLst/>
                <a:gdLst>
                  <a:gd name="textAreaLeft" fmla="*/ 0 w 2750760"/>
                  <a:gd name="textAreaRight" fmla="*/ 2751120 w 2750760"/>
                  <a:gd name="textAreaTop" fmla="*/ 0 h 1587960"/>
                  <a:gd name="textAreaBottom" fmla="*/ 1588320 h 1587960"/>
                </a:gdLst>
                <a:ahLst/>
                <a:rect l="textAreaLeft" t="textAreaTop" r="textAreaRight" b="textAreaBottom"/>
                <a:pathLst>
                  <a:path w="3440851" h="1986608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8" name="Google Shape;73;p12"/>
              <p:cNvSpPr/>
              <p:nvPr/>
            </p:nvSpPr>
            <p:spPr>
              <a:xfrm>
                <a:off x="5178600" y="2248560"/>
                <a:ext cx="2750760" cy="1588320"/>
              </a:xfrm>
              <a:custGeom>
                <a:avLst/>
                <a:gdLst>
                  <a:gd name="textAreaLeft" fmla="*/ 0 w 2750760"/>
                  <a:gd name="textAreaRight" fmla="*/ 2751120 w 2750760"/>
                  <a:gd name="textAreaTop" fmla="*/ 0 h 1588320"/>
                  <a:gd name="textAreaBottom" fmla="*/ 1588680 h 1588320"/>
                </a:gdLst>
                <a:ahLst/>
                <a:rect l="textAreaLeft" t="textAreaTop" r="textAreaRight" b="textAreaBottom"/>
                <a:pathLst>
                  <a:path w="3440892" h="1987084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9" name="Google Shape;74;p12"/>
              <p:cNvSpPr/>
              <p:nvPr/>
            </p:nvSpPr>
            <p:spPr>
              <a:xfrm>
                <a:off x="5178600" y="2869560"/>
                <a:ext cx="33120" cy="29160"/>
              </a:xfrm>
              <a:custGeom>
                <a:avLst/>
                <a:gdLst>
                  <a:gd name="textAreaLeft" fmla="*/ 0 w 33120"/>
                  <a:gd name="textAreaRight" fmla="*/ 33480 w 33120"/>
                  <a:gd name="textAreaTop" fmla="*/ 0 h 29160"/>
                  <a:gd name="textAreaBottom" fmla="*/ 29520 h 29160"/>
                </a:gdLst>
                <a:ahLst/>
                <a:rect l="textAreaLeft" t="textAreaTop" r="textAreaRight" b="textAreaBottom"/>
                <a:pathLst>
                  <a:path w="41719" h="37052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4760" bIns="14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0" name="Google Shape;75;p12"/>
              <p:cNvSpPr/>
              <p:nvPr/>
            </p:nvSpPr>
            <p:spPr>
              <a:xfrm>
                <a:off x="7904880" y="3159720"/>
                <a:ext cx="24480" cy="32040"/>
              </a:xfrm>
              <a:custGeom>
                <a:avLst/>
                <a:gdLst>
                  <a:gd name="textAreaLeft" fmla="*/ 0 w 24480"/>
                  <a:gd name="textAreaRight" fmla="*/ 24840 w 24480"/>
                  <a:gd name="textAreaTop" fmla="*/ 0 h 32040"/>
                  <a:gd name="textAreaBottom" fmla="*/ 32400 h 32040"/>
                </a:gdLst>
                <a:ahLst/>
                <a:rect l="textAreaLeft" t="textAreaTop" r="textAreaRight" b="textAreaBottom"/>
                <a:pathLst>
                  <a:path w="30860" h="40671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6200" bIns="16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1" name="Google Shape;76;p12"/>
              <p:cNvSpPr/>
              <p:nvPr/>
            </p:nvSpPr>
            <p:spPr>
              <a:xfrm>
                <a:off x="5178600" y="2224080"/>
                <a:ext cx="2750760" cy="1587960"/>
              </a:xfrm>
              <a:custGeom>
                <a:avLst/>
                <a:gdLst>
                  <a:gd name="textAreaLeft" fmla="*/ 0 w 2750760"/>
                  <a:gd name="textAreaRight" fmla="*/ 2751120 w 2750760"/>
                  <a:gd name="textAreaTop" fmla="*/ 0 h 1587960"/>
                  <a:gd name="textAreaBottom" fmla="*/ 1588320 h 1587960"/>
                </a:gdLst>
                <a:ahLst/>
                <a:rect l="textAreaLeft" t="textAreaTop" r="textAreaRight" b="textAreaBottom"/>
                <a:pathLst>
                  <a:path w="3440892" h="1986618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2" name="Google Shape;77;p12"/>
              <p:cNvSpPr/>
              <p:nvPr/>
            </p:nvSpPr>
            <p:spPr>
              <a:xfrm>
                <a:off x="5178600" y="2220120"/>
                <a:ext cx="2750760" cy="1587960"/>
              </a:xfrm>
              <a:custGeom>
                <a:avLst/>
                <a:gdLst>
                  <a:gd name="textAreaLeft" fmla="*/ 0 w 2750760"/>
                  <a:gd name="textAreaRight" fmla="*/ 2751120 w 2750760"/>
                  <a:gd name="textAreaTop" fmla="*/ 0 h 1587960"/>
                  <a:gd name="textAreaBottom" fmla="*/ 1588320 h 1587960"/>
                </a:gdLst>
                <a:ahLst/>
                <a:rect l="textAreaLeft" t="textAreaTop" r="textAreaRight" b="textAreaBottom"/>
                <a:pathLst>
                  <a:path w="3440892" h="1986608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3" name="Google Shape;78;p12"/>
              <p:cNvSpPr/>
              <p:nvPr/>
            </p:nvSpPr>
            <p:spPr>
              <a:xfrm>
                <a:off x="6147720" y="233820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49" h="127281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24" name="Google Shape;79;p12"/>
              <p:cNvSpPr/>
              <p:nvPr/>
            </p:nvSpPr>
            <p:spPr>
              <a:xfrm>
                <a:off x="6251400" y="239796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24" h="127281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25" name="Google Shape;80;p12"/>
              <p:cNvSpPr/>
              <p:nvPr/>
            </p:nvSpPr>
            <p:spPr>
              <a:xfrm>
                <a:off x="6356160" y="245880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17" h="127212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26" name="Google Shape;81;p12"/>
              <p:cNvSpPr/>
              <p:nvPr/>
            </p:nvSpPr>
            <p:spPr>
              <a:xfrm>
                <a:off x="6458760" y="251784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17" h="127281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27" name="Google Shape;82;p12"/>
              <p:cNvSpPr/>
              <p:nvPr/>
            </p:nvSpPr>
            <p:spPr>
              <a:xfrm>
                <a:off x="6562800" y="257796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63" h="127281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28" name="Google Shape;83;p12"/>
              <p:cNvSpPr/>
              <p:nvPr/>
            </p:nvSpPr>
            <p:spPr>
              <a:xfrm>
                <a:off x="6666480" y="263772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17" h="12730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29" name="Google Shape;84;p12"/>
              <p:cNvSpPr/>
              <p:nvPr/>
            </p:nvSpPr>
            <p:spPr>
              <a:xfrm>
                <a:off x="6770160" y="269748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63" h="127549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30" name="Google Shape;85;p12"/>
              <p:cNvSpPr/>
              <p:nvPr/>
            </p:nvSpPr>
            <p:spPr>
              <a:xfrm>
                <a:off x="6873840" y="275760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63" h="127238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31" name="Google Shape;86;p12"/>
              <p:cNvSpPr/>
              <p:nvPr/>
            </p:nvSpPr>
            <p:spPr>
              <a:xfrm>
                <a:off x="6977880" y="281736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17" h="12730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32" name="Google Shape;87;p12"/>
              <p:cNvSpPr/>
              <p:nvPr/>
            </p:nvSpPr>
            <p:spPr>
              <a:xfrm>
                <a:off x="7081560" y="287748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63" h="12726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33" name="Google Shape;88;p12"/>
              <p:cNvSpPr/>
              <p:nvPr/>
            </p:nvSpPr>
            <p:spPr>
              <a:xfrm>
                <a:off x="7185240" y="293724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17" h="127246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34" name="Google Shape;89;p12"/>
              <p:cNvSpPr/>
              <p:nvPr/>
            </p:nvSpPr>
            <p:spPr>
              <a:xfrm>
                <a:off x="7288920" y="299736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63" h="127264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35" name="Google Shape;90;p12"/>
              <p:cNvSpPr/>
              <p:nvPr/>
            </p:nvSpPr>
            <p:spPr>
              <a:xfrm>
                <a:off x="7392600" y="305712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24" h="12730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36" name="Google Shape;91;p12"/>
              <p:cNvSpPr/>
              <p:nvPr/>
            </p:nvSpPr>
            <p:spPr>
              <a:xfrm>
                <a:off x="7496640" y="3116880"/>
                <a:ext cx="226080" cy="130320"/>
              </a:xfrm>
              <a:custGeom>
                <a:avLst/>
                <a:gdLst>
                  <a:gd name="textAreaLeft" fmla="*/ 0 w 226080"/>
                  <a:gd name="textAreaRight" fmla="*/ 226440 w 226080"/>
                  <a:gd name="textAreaTop" fmla="*/ 0 h 130320"/>
                  <a:gd name="textAreaBottom" fmla="*/ 130680 h 130320"/>
                </a:gdLst>
                <a:ahLst/>
                <a:rect l="textAreaLeft" t="textAreaTop" r="textAreaRight" b="textAreaBottom"/>
                <a:pathLst>
                  <a:path w="283033" h="163345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37" name="Google Shape;92;p12"/>
              <p:cNvSpPr/>
              <p:nvPr/>
            </p:nvSpPr>
            <p:spPr>
              <a:xfrm>
                <a:off x="6201000" y="248508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63" h="127308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38" name="Google Shape;93;p12"/>
              <p:cNvSpPr/>
              <p:nvPr/>
            </p:nvSpPr>
            <p:spPr>
              <a:xfrm>
                <a:off x="6304680" y="254484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63" h="127548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39" name="Google Shape;94;p12"/>
              <p:cNvSpPr/>
              <p:nvPr/>
            </p:nvSpPr>
            <p:spPr>
              <a:xfrm>
                <a:off x="6408720" y="260496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63" h="12730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40" name="Google Shape;95;p12"/>
              <p:cNvSpPr/>
              <p:nvPr/>
            </p:nvSpPr>
            <p:spPr>
              <a:xfrm>
                <a:off x="6512760" y="266508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63" h="127264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41" name="Google Shape;96;p12"/>
              <p:cNvSpPr/>
              <p:nvPr/>
            </p:nvSpPr>
            <p:spPr>
              <a:xfrm>
                <a:off x="6615720" y="272484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63" h="12730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42" name="Google Shape;97;p12"/>
              <p:cNvSpPr/>
              <p:nvPr/>
            </p:nvSpPr>
            <p:spPr>
              <a:xfrm>
                <a:off x="6719760" y="278460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63" h="127308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43" name="Google Shape;98;p12"/>
              <p:cNvSpPr/>
              <p:nvPr/>
            </p:nvSpPr>
            <p:spPr>
              <a:xfrm>
                <a:off x="6823800" y="284472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63" h="127308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44" name="Google Shape;99;p12"/>
              <p:cNvSpPr/>
              <p:nvPr/>
            </p:nvSpPr>
            <p:spPr>
              <a:xfrm>
                <a:off x="6927840" y="290484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63" h="127308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45" name="Google Shape;100;p12"/>
              <p:cNvSpPr/>
              <p:nvPr/>
            </p:nvSpPr>
            <p:spPr>
              <a:xfrm>
                <a:off x="7031520" y="296460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24" h="127307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46" name="Google Shape;101;p12"/>
              <p:cNvSpPr/>
              <p:nvPr/>
            </p:nvSpPr>
            <p:spPr>
              <a:xfrm>
                <a:off x="7135560" y="302472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49" h="127264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47" name="Google Shape;102;p12"/>
              <p:cNvSpPr/>
              <p:nvPr/>
            </p:nvSpPr>
            <p:spPr>
              <a:xfrm>
                <a:off x="7239240" y="308484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17" h="127215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48" name="Google Shape;103;p12"/>
              <p:cNvSpPr/>
              <p:nvPr/>
            </p:nvSpPr>
            <p:spPr>
              <a:xfrm>
                <a:off x="7343640" y="314460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17" h="127281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49" name="Google Shape;104;p12"/>
              <p:cNvSpPr/>
              <p:nvPr/>
            </p:nvSpPr>
            <p:spPr>
              <a:xfrm>
                <a:off x="6046920" y="2396160"/>
                <a:ext cx="226080" cy="130320"/>
              </a:xfrm>
              <a:custGeom>
                <a:avLst/>
                <a:gdLst>
                  <a:gd name="textAreaLeft" fmla="*/ 0 w 226080"/>
                  <a:gd name="textAreaRight" fmla="*/ 226440 w 226080"/>
                  <a:gd name="textAreaTop" fmla="*/ 0 h 130320"/>
                  <a:gd name="textAreaBottom" fmla="*/ 130680 h 130320"/>
                </a:gdLst>
                <a:ahLst/>
                <a:rect l="textAreaLeft" t="textAreaTop" r="textAreaRight" b="textAreaBottom"/>
                <a:pathLst>
                  <a:path w="283047" h="163399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50" name="Google Shape;105;p12"/>
              <p:cNvSpPr/>
              <p:nvPr/>
            </p:nvSpPr>
            <p:spPr>
              <a:xfrm>
                <a:off x="7373160" y="3204720"/>
                <a:ext cx="249840" cy="159120"/>
              </a:xfrm>
              <a:custGeom>
                <a:avLst/>
                <a:gdLst>
                  <a:gd name="textAreaLeft" fmla="*/ 0 w 249840"/>
                  <a:gd name="textAreaRight" fmla="*/ 250200 w 249840"/>
                  <a:gd name="textAreaTop" fmla="*/ 0 h 159120"/>
                  <a:gd name="textAreaBottom" fmla="*/ 159480 h 159120"/>
                </a:gdLst>
                <a:ahLst/>
                <a:rect l="textAreaLeft" t="textAreaTop" r="textAreaRight" b="textAreaBottom"/>
                <a:pathLst>
                  <a:path w="313122" h="199558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51" name="Google Shape;106;p12"/>
              <p:cNvSpPr/>
              <p:nvPr/>
            </p:nvSpPr>
            <p:spPr>
              <a:xfrm>
                <a:off x="5745600" y="257076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17" h="127281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52" name="Google Shape;107;p12"/>
              <p:cNvSpPr/>
              <p:nvPr/>
            </p:nvSpPr>
            <p:spPr>
              <a:xfrm>
                <a:off x="5849280" y="263052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63" h="127281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53" name="Google Shape;108;p12"/>
              <p:cNvSpPr/>
              <p:nvPr/>
            </p:nvSpPr>
            <p:spPr>
              <a:xfrm>
                <a:off x="5952240" y="2690280"/>
                <a:ext cx="176040" cy="10116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160"/>
                  <a:gd name="textAreaBottom" fmla="*/ 101520 h 101160"/>
                </a:gdLst>
                <a:ahLst/>
                <a:rect l="textAreaLeft" t="textAreaTop" r="textAreaRight" b="textAreaBottom"/>
                <a:pathLst>
                  <a:path w="220563" h="127189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54" name="Google Shape;109;p12"/>
              <p:cNvSpPr/>
              <p:nvPr/>
            </p:nvSpPr>
            <p:spPr>
              <a:xfrm>
                <a:off x="6833880" y="319896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49" h="12730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55" name="Google Shape;110;p12"/>
              <p:cNvSpPr/>
              <p:nvPr/>
            </p:nvSpPr>
            <p:spPr>
              <a:xfrm>
                <a:off x="6937560" y="325872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17" h="127281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56" name="Google Shape;111;p12"/>
              <p:cNvSpPr/>
              <p:nvPr/>
            </p:nvSpPr>
            <p:spPr>
              <a:xfrm>
                <a:off x="7040880" y="331848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63" h="127351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57" name="Google Shape;112;p12"/>
              <p:cNvSpPr/>
              <p:nvPr/>
            </p:nvSpPr>
            <p:spPr>
              <a:xfrm>
                <a:off x="7144200" y="337860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63" h="127246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58" name="Google Shape;113;p12"/>
              <p:cNvSpPr/>
              <p:nvPr/>
            </p:nvSpPr>
            <p:spPr>
              <a:xfrm>
                <a:off x="6056280" y="2750040"/>
                <a:ext cx="202680" cy="116640"/>
              </a:xfrm>
              <a:custGeom>
                <a:avLst/>
                <a:gdLst>
                  <a:gd name="textAreaLeft" fmla="*/ 0 w 202680"/>
                  <a:gd name="textAreaRight" fmla="*/ 203040 w 202680"/>
                  <a:gd name="textAreaTop" fmla="*/ 0 h 116640"/>
                  <a:gd name="textAreaBottom" fmla="*/ 117000 h 116640"/>
                </a:gdLst>
                <a:ahLst/>
                <a:rect l="textAreaLeft" t="textAreaTop" r="textAreaRight" b="textAreaBottom"/>
                <a:pathLst>
                  <a:path w="253854" h="14654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59" name="Google Shape;114;p12"/>
              <p:cNvSpPr/>
              <p:nvPr/>
            </p:nvSpPr>
            <p:spPr>
              <a:xfrm>
                <a:off x="6703560" y="3123720"/>
                <a:ext cx="202680" cy="116640"/>
              </a:xfrm>
              <a:custGeom>
                <a:avLst/>
                <a:gdLst>
                  <a:gd name="textAreaLeft" fmla="*/ 0 w 202680"/>
                  <a:gd name="textAreaRight" fmla="*/ 203040 w 202680"/>
                  <a:gd name="textAreaTop" fmla="*/ 0 h 116640"/>
                  <a:gd name="textAreaBottom" fmla="*/ 117000 h 116640"/>
                </a:gdLst>
                <a:ahLst/>
                <a:rect l="textAreaLeft" t="textAreaTop" r="textAreaRight" b="textAreaBottom"/>
                <a:pathLst>
                  <a:path w="253901" h="146525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60" name="Google Shape;115;p12"/>
              <p:cNvSpPr/>
              <p:nvPr/>
            </p:nvSpPr>
            <p:spPr>
              <a:xfrm>
                <a:off x="6186240" y="2824920"/>
                <a:ext cx="590040" cy="340560"/>
              </a:xfrm>
              <a:custGeom>
                <a:avLst/>
                <a:gdLst>
                  <a:gd name="textAreaLeft" fmla="*/ 0 w 590040"/>
                  <a:gd name="textAreaRight" fmla="*/ 590400 w 590040"/>
                  <a:gd name="textAreaTop" fmla="*/ 0 h 340560"/>
                  <a:gd name="textAreaBottom" fmla="*/ 340920 h 340560"/>
                </a:gdLst>
                <a:ahLst/>
                <a:rect l="textAreaLeft" t="textAreaTop" r="textAreaRight" b="textAreaBottom"/>
                <a:pathLst>
                  <a:path w="738494" h="42624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61" name="Google Shape;116;p12"/>
              <p:cNvSpPr/>
              <p:nvPr/>
            </p:nvSpPr>
            <p:spPr>
              <a:xfrm>
                <a:off x="6128640" y="255960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24" h="127281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62" name="Google Shape;117;p12"/>
              <p:cNvSpPr/>
              <p:nvPr/>
            </p:nvSpPr>
            <p:spPr>
              <a:xfrm>
                <a:off x="6232320" y="261936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24" h="127281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63" name="Google Shape;118;p12"/>
              <p:cNvSpPr/>
              <p:nvPr/>
            </p:nvSpPr>
            <p:spPr>
              <a:xfrm>
                <a:off x="6336000" y="267912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49" h="127264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64" name="Google Shape;119;p12"/>
              <p:cNvSpPr/>
              <p:nvPr/>
            </p:nvSpPr>
            <p:spPr>
              <a:xfrm>
                <a:off x="6439680" y="273888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17" h="127225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65" name="Google Shape;120;p12"/>
              <p:cNvSpPr/>
              <p:nvPr/>
            </p:nvSpPr>
            <p:spPr>
              <a:xfrm>
                <a:off x="6543360" y="279900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17" h="127264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66" name="Google Shape;121;p12"/>
              <p:cNvSpPr/>
              <p:nvPr/>
            </p:nvSpPr>
            <p:spPr>
              <a:xfrm>
                <a:off x="6646680" y="285876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17" h="127281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67" name="Google Shape;122;p12"/>
              <p:cNvSpPr/>
              <p:nvPr/>
            </p:nvSpPr>
            <p:spPr>
              <a:xfrm>
                <a:off x="6750360" y="291852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17" h="127281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68" name="Google Shape;123;p12"/>
              <p:cNvSpPr/>
              <p:nvPr/>
            </p:nvSpPr>
            <p:spPr>
              <a:xfrm>
                <a:off x="6853680" y="297828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49" h="127281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69" name="Google Shape;124;p12"/>
              <p:cNvSpPr/>
              <p:nvPr/>
            </p:nvSpPr>
            <p:spPr>
              <a:xfrm>
                <a:off x="6957720" y="303804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24" h="127237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70" name="Google Shape;125;p12"/>
              <p:cNvSpPr/>
              <p:nvPr/>
            </p:nvSpPr>
            <p:spPr>
              <a:xfrm>
                <a:off x="7061400" y="309816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63" h="12730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71" name="Google Shape;126;p12"/>
              <p:cNvSpPr/>
              <p:nvPr/>
            </p:nvSpPr>
            <p:spPr>
              <a:xfrm>
                <a:off x="7165080" y="315756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63" h="127285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72" name="Google Shape;127;p12"/>
              <p:cNvSpPr/>
              <p:nvPr/>
            </p:nvSpPr>
            <p:spPr>
              <a:xfrm>
                <a:off x="7268760" y="3217680"/>
                <a:ext cx="176400" cy="101520"/>
              </a:xfrm>
              <a:custGeom>
                <a:avLst/>
                <a:gdLst>
                  <a:gd name="textAreaLeft" fmla="*/ 0 w 176400"/>
                  <a:gd name="textAreaRight" fmla="*/ 176760 w 17640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1039" h="12737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73" name="Google Shape;128;p12"/>
              <p:cNvSpPr/>
              <p:nvPr/>
            </p:nvSpPr>
            <p:spPr>
              <a:xfrm>
                <a:off x="5946480" y="2454480"/>
                <a:ext cx="254160" cy="146520"/>
              </a:xfrm>
              <a:custGeom>
                <a:avLst/>
                <a:gdLst>
                  <a:gd name="textAreaLeft" fmla="*/ 0 w 254160"/>
                  <a:gd name="textAreaRight" fmla="*/ 254520 w 254160"/>
                  <a:gd name="textAreaTop" fmla="*/ 0 h 146520"/>
                  <a:gd name="textAreaBottom" fmla="*/ 146880 h 146520"/>
                </a:gdLst>
                <a:ahLst/>
                <a:rect l="textAreaLeft" t="textAreaTop" r="textAreaRight" b="textAreaBottom"/>
                <a:pathLst>
                  <a:path w="318480" h="18380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74" name="Google Shape;129;p12"/>
              <p:cNvSpPr/>
              <p:nvPr/>
            </p:nvSpPr>
            <p:spPr>
              <a:xfrm>
                <a:off x="5976720" y="258768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63" h="127308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75" name="Google Shape;130;p12"/>
              <p:cNvSpPr/>
              <p:nvPr/>
            </p:nvSpPr>
            <p:spPr>
              <a:xfrm>
                <a:off x="6080040" y="264744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24" h="127281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76" name="Google Shape;131;p12"/>
              <p:cNvSpPr/>
              <p:nvPr/>
            </p:nvSpPr>
            <p:spPr>
              <a:xfrm>
                <a:off x="6183720" y="270756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17" h="127281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77" name="Google Shape;132;p12"/>
              <p:cNvSpPr/>
              <p:nvPr/>
            </p:nvSpPr>
            <p:spPr>
              <a:xfrm>
                <a:off x="6287400" y="276732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17" h="127308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78" name="Google Shape;133;p12"/>
              <p:cNvSpPr/>
              <p:nvPr/>
            </p:nvSpPr>
            <p:spPr>
              <a:xfrm>
                <a:off x="6391080" y="2827440"/>
                <a:ext cx="175680" cy="101160"/>
              </a:xfrm>
              <a:custGeom>
                <a:avLst/>
                <a:gdLst>
                  <a:gd name="textAreaLeft" fmla="*/ 0 w 175680"/>
                  <a:gd name="textAreaRight" fmla="*/ 176040 w 175680"/>
                  <a:gd name="textAreaTop" fmla="*/ 0 h 101160"/>
                  <a:gd name="textAreaBottom" fmla="*/ 101520 h 101160"/>
                </a:gdLst>
                <a:ahLst/>
                <a:rect l="textAreaLeft" t="textAreaTop" r="textAreaRight" b="textAreaBottom"/>
                <a:pathLst>
                  <a:path w="220334" h="127131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79" name="Google Shape;134;p12"/>
              <p:cNvSpPr/>
              <p:nvPr/>
            </p:nvSpPr>
            <p:spPr>
              <a:xfrm>
                <a:off x="6494760" y="288684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63" h="127281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80" name="Google Shape;135;p12"/>
              <p:cNvSpPr/>
              <p:nvPr/>
            </p:nvSpPr>
            <p:spPr>
              <a:xfrm>
                <a:off x="6598440" y="294696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63" h="127308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81" name="Google Shape;136;p12"/>
              <p:cNvSpPr/>
              <p:nvPr/>
            </p:nvSpPr>
            <p:spPr>
              <a:xfrm>
                <a:off x="6702120" y="300672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24" h="127281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82" name="Google Shape;137;p12"/>
              <p:cNvSpPr/>
              <p:nvPr/>
            </p:nvSpPr>
            <p:spPr>
              <a:xfrm>
                <a:off x="6805440" y="3066480"/>
                <a:ext cx="176040" cy="10116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160"/>
                  <a:gd name="textAreaBottom" fmla="*/ 101520 h 101160"/>
                </a:gdLst>
                <a:ahLst/>
                <a:rect l="textAreaLeft" t="textAreaTop" r="textAreaRight" b="textAreaBottom"/>
                <a:pathLst>
                  <a:path w="220517" h="126979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83" name="Google Shape;138;p12"/>
              <p:cNvSpPr/>
              <p:nvPr/>
            </p:nvSpPr>
            <p:spPr>
              <a:xfrm>
                <a:off x="6909120" y="312624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17" h="12730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84" name="Google Shape;139;p12"/>
              <p:cNvSpPr/>
              <p:nvPr/>
            </p:nvSpPr>
            <p:spPr>
              <a:xfrm>
                <a:off x="7012800" y="3186000"/>
                <a:ext cx="176040" cy="101520"/>
              </a:xfrm>
              <a:custGeom>
                <a:avLst/>
                <a:gdLst>
                  <a:gd name="textAreaLeft" fmla="*/ 0 w 176040"/>
                  <a:gd name="textAreaRight" fmla="*/ 176400 w 17604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220524" h="127281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85" name="Google Shape;140;p12"/>
              <p:cNvSpPr/>
              <p:nvPr/>
            </p:nvSpPr>
            <p:spPr>
              <a:xfrm>
                <a:off x="7116480" y="3246120"/>
                <a:ext cx="304200" cy="175320"/>
              </a:xfrm>
              <a:custGeom>
                <a:avLst/>
                <a:gdLst>
                  <a:gd name="textAreaLeft" fmla="*/ 0 w 304200"/>
                  <a:gd name="textAreaRight" fmla="*/ 304560 w 304200"/>
                  <a:gd name="textAreaTop" fmla="*/ 0 h 175320"/>
                  <a:gd name="textAreaBottom" fmla="*/ 175680 h 175320"/>
                </a:gdLst>
                <a:ahLst/>
                <a:rect l="textAreaLeft" t="textAreaTop" r="textAreaRight" b="textAreaBottom"/>
                <a:pathLst>
                  <a:path w="380989" h="219907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86" name="Google Shape;141;p12"/>
              <p:cNvSpPr/>
              <p:nvPr/>
            </p:nvSpPr>
            <p:spPr>
              <a:xfrm>
                <a:off x="5846400" y="2512800"/>
                <a:ext cx="202680" cy="116640"/>
              </a:xfrm>
              <a:custGeom>
                <a:avLst/>
                <a:gdLst>
                  <a:gd name="textAreaLeft" fmla="*/ 0 w 202680"/>
                  <a:gd name="textAreaRight" fmla="*/ 203040 w 202680"/>
                  <a:gd name="textAreaTop" fmla="*/ 0 h 116640"/>
                  <a:gd name="textAreaBottom" fmla="*/ 117000 h 116640"/>
                </a:gdLst>
                <a:ahLst/>
                <a:rect l="textAreaLeft" t="textAreaTop" r="textAreaRight" b="textAreaBottom"/>
                <a:pathLst>
                  <a:path w="253901" h="146525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87" name="Google Shape;142;p12"/>
              <p:cNvSpPr/>
              <p:nvPr/>
            </p:nvSpPr>
            <p:spPr>
              <a:xfrm>
                <a:off x="6252120" y="2298600"/>
                <a:ext cx="1539360" cy="888480"/>
              </a:xfrm>
              <a:custGeom>
                <a:avLst/>
                <a:gdLst>
                  <a:gd name="textAreaLeft" fmla="*/ 0 w 1539360"/>
                  <a:gd name="textAreaRight" fmla="*/ 1539720 w 1539360"/>
                  <a:gd name="textAreaTop" fmla="*/ 0 h 888480"/>
                  <a:gd name="textAreaBottom" fmla="*/ 888840 h 888480"/>
                </a:gdLst>
                <a:ahLst/>
                <a:rect l="textAreaLeft" t="textAreaTop" r="textAreaRight" b="textAreaBottom"/>
                <a:pathLst>
                  <a:path w="1926000" h="1111651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88" name="Google Shape;143;p12"/>
              <p:cNvSpPr/>
              <p:nvPr/>
            </p:nvSpPr>
            <p:spPr>
              <a:xfrm>
                <a:off x="5656320" y="2862360"/>
                <a:ext cx="1160280" cy="669600"/>
              </a:xfrm>
              <a:custGeom>
                <a:avLst/>
                <a:gdLst>
                  <a:gd name="textAreaLeft" fmla="*/ 0 w 1160280"/>
                  <a:gd name="textAreaRight" fmla="*/ 1160640 w 1160280"/>
                  <a:gd name="textAreaTop" fmla="*/ 0 h 669600"/>
                  <a:gd name="textAreaBottom" fmla="*/ 669960 h 669600"/>
                </a:gdLst>
                <a:ahLst/>
                <a:rect l="textAreaLeft" t="textAreaTop" r="textAreaRight" b="textAreaBottom"/>
                <a:pathLst>
                  <a:path w="1451798" h="838156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9" name="Google Shape;144;p12"/>
              <p:cNvSpPr/>
              <p:nvPr/>
            </p:nvSpPr>
            <p:spPr>
              <a:xfrm>
                <a:off x="5657040" y="2870640"/>
                <a:ext cx="1158840" cy="661680"/>
              </a:xfrm>
              <a:custGeom>
                <a:avLst/>
                <a:gdLst>
                  <a:gd name="textAreaLeft" fmla="*/ 0 w 1158840"/>
                  <a:gd name="textAreaRight" fmla="*/ 1159200 w 1158840"/>
                  <a:gd name="textAreaTop" fmla="*/ 0 h 661680"/>
                  <a:gd name="textAreaBottom" fmla="*/ 662040 h 661680"/>
                </a:gdLst>
                <a:ahLst/>
                <a:rect l="textAreaLeft" t="textAreaTop" r="textAreaRight" b="textAreaBottom"/>
                <a:pathLst>
                  <a:path w="1449895" h="828048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0" name="Google Shape;145;p12"/>
              <p:cNvSpPr/>
              <p:nvPr/>
            </p:nvSpPr>
            <p:spPr>
              <a:xfrm>
                <a:off x="6357240" y="2223360"/>
                <a:ext cx="1492920" cy="898200"/>
              </a:xfrm>
              <a:custGeom>
                <a:avLst/>
                <a:gdLst>
                  <a:gd name="textAreaLeft" fmla="*/ 0 w 1492920"/>
                  <a:gd name="textAreaRight" fmla="*/ 1493280 w 1492920"/>
                  <a:gd name="textAreaTop" fmla="*/ 0 h 898200"/>
                  <a:gd name="textAreaBottom" fmla="*/ 898560 h 898200"/>
                </a:gdLst>
                <a:ahLst/>
                <a:rect l="textAreaLeft" t="textAreaTop" r="textAreaRight" b="textAreaBottom"/>
                <a:pathLst>
                  <a:path w="1867947" h="1123828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91" name="Google Shape;146;p12"/>
              <p:cNvSpPr/>
              <p:nvPr/>
            </p:nvSpPr>
            <p:spPr>
              <a:xfrm>
                <a:off x="6440400" y="1106640"/>
                <a:ext cx="525240" cy="352080"/>
              </a:xfrm>
              <a:custGeom>
                <a:avLst/>
                <a:gdLst>
                  <a:gd name="textAreaLeft" fmla="*/ 0 w 525240"/>
                  <a:gd name="textAreaRight" fmla="*/ 525600 w 525240"/>
                  <a:gd name="textAreaTop" fmla="*/ 0 h 352080"/>
                  <a:gd name="textAreaBottom" fmla="*/ 352440 h 352080"/>
                </a:gdLst>
                <a:ahLst/>
                <a:rect l="textAreaLeft" t="textAreaTop" r="textAreaRight" b="textAreaBottom"/>
                <a:pathLst>
                  <a:path w="657230" h="440903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2" name="Google Shape;147;p12"/>
              <p:cNvSpPr/>
              <p:nvPr/>
            </p:nvSpPr>
            <p:spPr>
              <a:xfrm>
                <a:off x="6443280" y="1209960"/>
                <a:ext cx="391320" cy="257400"/>
              </a:xfrm>
              <a:custGeom>
                <a:avLst/>
                <a:gdLst>
                  <a:gd name="textAreaLeft" fmla="*/ 0 w 391320"/>
                  <a:gd name="textAreaRight" fmla="*/ 391680 w 391320"/>
                  <a:gd name="textAreaTop" fmla="*/ 0 h 257400"/>
                  <a:gd name="textAreaBottom" fmla="*/ 257760 h 257400"/>
                </a:gdLst>
                <a:ahLst/>
                <a:rect l="textAreaLeft" t="textAreaTop" r="textAreaRight" b="textAreaBottom"/>
                <a:pathLst>
                  <a:path w="490070" h="322282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3" name="Google Shape;148;p12"/>
              <p:cNvSpPr/>
              <p:nvPr/>
            </p:nvSpPr>
            <p:spPr>
              <a:xfrm>
                <a:off x="6443280" y="1276920"/>
                <a:ext cx="391320" cy="257400"/>
              </a:xfrm>
              <a:custGeom>
                <a:avLst/>
                <a:gdLst>
                  <a:gd name="textAreaLeft" fmla="*/ 0 w 391320"/>
                  <a:gd name="textAreaRight" fmla="*/ 391680 w 391320"/>
                  <a:gd name="textAreaTop" fmla="*/ 0 h 257400"/>
                  <a:gd name="textAreaBottom" fmla="*/ 257760 h 257400"/>
                </a:gdLst>
                <a:ahLst/>
                <a:rect l="textAreaLeft" t="textAreaTop" r="textAreaRight" b="textAreaBottom"/>
                <a:pathLst>
                  <a:path w="490070" h="322194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4" name="Google Shape;149;p12"/>
              <p:cNvSpPr/>
              <p:nvPr/>
            </p:nvSpPr>
            <p:spPr>
              <a:xfrm>
                <a:off x="6443280" y="1343880"/>
                <a:ext cx="320400" cy="216360"/>
              </a:xfrm>
              <a:custGeom>
                <a:avLst/>
                <a:gdLst>
                  <a:gd name="textAreaLeft" fmla="*/ 0 w 320400"/>
                  <a:gd name="textAreaRight" fmla="*/ 320760 w 320400"/>
                  <a:gd name="textAreaTop" fmla="*/ 0 h 216360"/>
                  <a:gd name="textAreaBottom" fmla="*/ 216720 h 216360"/>
                </a:gdLst>
                <a:ahLst/>
                <a:rect l="textAreaLeft" t="textAreaTop" r="textAreaRight" b="textAreaBottom"/>
                <a:pathLst>
                  <a:path w="401289" h="270998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5" name="Google Shape;150;p12"/>
              <p:cNvSpPr/>
              <p:nvPr/>
            </p:nvSpPr>
            <p:spPr>
              <a:xfrm>
                <a:off x="6440400" y="1811160"/>
                <a:ext cx="525240" cy="352080"/>
              </a:xfrm>
              <a:custGeom>
                <a:avLst/>
                <a:gdLst>
                  <a:gd name="textAreaLeft" fmla="*/ 0 w 525240"/>
                  <a:gd name="textAreaRight" fmla="*/ 525600 w 525240"/>
                  <a:gd name="textAreaTop" fmla="*/ 0 h 352080"/>
                  <a:gd name="textAreaBottom" fmla="*/ 352440 h 352080"/>
                </a:gdLst>
                <a:ahLst/>
                <a:rect l="textAreaLeft" t="textAreaTop" r="textAreaRight" b="textAreaBottom"/>
                <a:pathLst>
                  <a:path w="657231" h="440923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6" name="Google Shape;151;p12"/>
              <p:cNvSpPr/>
              <p:nvPr/>
            </p:nvSpPr>
            <p:spPr>
              <a:xfrm>
                <a:off x="6443280" y="1914480"/>
                <a:ext cx="391320" cy="257400"/>
              </a:xfrm>
              <a:custGeom>
                <a:avLst/>
                <a:gdLst>
                  <a:gd name="textAreaLeft" fmla="*/ 0 w 391320"/>
                  <a:gd name="textAreaRight" fmla="*/ 391680 w 391320"/>
                  <a:gd name="textAreaTop" fmla="*/ 0 h 257400"/>
                  <a:gd name="textAreaBottom" fmla="*/ 257760 h 257400"/>
                </a:gdLst>
                <a:ahLst/>
                <a:rect l="textAreaLeft" t="textAreaTop" r="textAreaRight" b="textAreaBottom"/>
                <a:pathLst>
                  <a:path w="490068" h="322274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7" name="Google Shape;152;p12"/>
              <p:cNvSpPr/>
              <p:nvPr/>
            </p:nvSpPr>
            <p:spPr>
              <a:xfrm>
                <a:off x="6443280" y="1981440"/>
                <a:ext cx="391320" cy="257400"/>
              </a:xfrm>
              <a:custGeom>
                <a:avLst/>
                <a:gdLst>
                  <a:gd name="textAreaLeft" fmla="*/ 0 w 391320"/>
                  <a:gd name="textAreaRight" fmla="*/ 391680 w 391320"/>
                  <a:gd name="textAreaTop" fmla="*/ 0 h 257400"/>
                  <a:gd name="textAreaBottom" fmla="*/ 257760 h 257400"/>
                </a:gdLst>
                <a:ahLst/>
                <a:rect l="textAreaLeft" t="textAreaTop" r="textAreaRight" b="textAreaBottom"/>
                <a:pathLst>
                  <a:path w="490068" h="322283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8" name="Google Shape;153;p12"/>
              <p:cNvSpPr/>
              <p:nvPr/>
            </p:nvSpPr>
            <p:spPr>
              <a:xfrm>
                <a:off x="6443280" y="2048760"/>
                <a:ext cx="320400" cy="216360"/>
              </a:xfrm>
              <a:custGeom>
                <a:avLst/>
                <a:gdLst>
                  <a:gd name="textAreaLeft" fmla="*/ 0 w 320400"/>
                  <a:gd name="textAreaRight" fmla="*/ 320760 w 320400"/>
                  <a:gd name="textAreaTop" fmla="*/ 0 h 216360"/>
                  <a:gd name="textAreaBottom" fmla="*/ 216720 h 216360"/>
                </a:gdLst>
                <a:ahLst/>
                <a:rect l="textAreaLeft" t="textAreaTop" r="textAreaRight" b="textAreaBottom"/>
                <a:pathLst>
                  <a:path w="401289" h="271152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9" name="Google Shape;154;p12"/>
              <p:cNvSpPr/>
              <p:nvPr/>
            </p:nvSpPr>
            <p:spPr>
              <a:xfrm>
                <a:off x="7089480" y="2206080"/>
                <a:ext cx="713880" cy="662400"/>
              </a:xfrm>
              <a:custGeom>
                <a:avLst/>
                <a:gdLst>
                  <a:gd name="textAreaLeft" fmla="*/ 0 w 713880"/>
                  <a:gd name="textAreaRight" fmla="*/ 714240 w 713880"/>
                  <a:gd name="textAreaTop" fmla="*/ 0 h 662400"/>
                  <a:gd name="textAreaBottom" fmla="*/ 662760 h 662400"/>
                </a:gdLst>
                <a:ahLst/>
                <a:rect l="textAreaLeft" t="textAreaTop" r="textAreaRight" b="textAreaBottom"/>
                <a:pathLst>
                  <a:path w="893444" h="828868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0" name="Google Shape;155;p12"/>
              <p:cNvSpPr/>
              <p:nvPr/>
            </p:nvSpPr>
            <p:spPr>
              <a:xfrm>
                <a:off x="6443280" y="1448640"/>
                <a:ext cx="503640" cy="586080"/>
              </a:xfrm>
              <a:custGeom>
                <a:avLst/>
                <a:gdLst>
                  <a:gd name="textAreaLeft" fmla="*/ 0 w 503640"/>
                  <a:gd name="textAreaRight" fmla="*/ 504000 w 503640"/>
                  <a:gd name="textAreaTop" fmla="*/ 0 h 586080"/>
                  <a:gd name="textAreaBottom" fmla="*/ 586440 h 586080"/>
                </a:gdLst>
                <a:ahLst/>
                <a:rect l="textAreaLeft" t="textAreaTop" r="textAreaRight" b="textAreaBottom"/>
                <a:pathLst>
                  <a:path w="630461" h="733619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1" name="Google Shape;156;p12"/>
              <p:cNvSpPr/>
              <p:nvPr/>
            </p:nvSpPr>
            <p:spPr>
              <a:xfrm>
                <a:off x="7089480" y="2238120"/>
                <a:ext cx="713880" cy="630360"/>
              </a:xfrm>
              <a:custGeom>
                <a:avLst/>
                <a:gdLst>
                  <a:gd name="textAreaLeft" fmla="*/ 0 w 713880"/>
                  <a:gd name="textAreaRight" fmla="*/ 714240 w 713880"/>
                  <a:gd name="textAreaTop" fmla="*/ 0 h 630360"/>
                  <a:gd name="textAreaBottom" fmla="*/ 630720 h 630360"/>
                </a:gdLst>
                <a:ahLst/>
                <a:rect l="textAreaLeft" t="textAreaTop" r="textAreaRight" b="textAreaBottom"/>
                <a:pathLst>
                  <a:path w="893445" h="78895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>
                <a:solidFill>
                  <a:srgbClr val="e9eaf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2" name="Google Shape;157;p12"/>
              <p:cNvSpPr/>
              <p:nvPr/>
            </p:nvSpPr>
            <p:spPr>
              <a:xfrm>
                <a:off x="7369920" y="2231280"/>
                <a:ext cx="7200" cy="386640"/>
              </a:xfrm>
              <a:custGeom>
                <a:avLst/>
                <a:gdLst>
                  <a:gd name="textAreaLeft" fmla="*/ 0 w 7200"/>
                  <a:gd name="textAreaRight" fmla="*/ 7560 w 7200"/>
                  <a:gd name="textAreaTop" fmla="*/ 0 h 386640"/>
                  <a:gd name="textAreaBottom" fmla="*/ 387000 h 386640"/>
                </a:gdLst>
                <a:ahLst/>
                <a:rect l="textAreaLeft" t="textAreaTop" r="textAreaRight" b="textAreaBottom"/>
                <a:pathLst>
                  <a:path w="9525" h="483869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>
                <a:solidFill>
                  <a:srgbClr val="e9eaf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3" name="Google Shape;158;p12"/>
              <p:cNvSpPr/>
              <p:nvPr/>
            </p:nvSpPr>
            <p:spPr>
              <a:xfrm>
                <a:off x="7588440" y="2475720"/>
                <a:ext cx="7200" cy="267840"/>
              </a:xfrm>
              <a:custGeom>
                <a:avLst/>
                <a:gdLst>
                  <a:gd name="textAreaLeft" fmla="*/ 0 w 7200"/>
                  <a:gd name="textAreaRight" fmla="*/ 7560 w 7200"/>
                  <a:gd name="textAreaTop" fmla="*/ 0 h 267840"/>
                  <a:gd name="textAreaBottom" fmla="*/ 268200 h 267840"/>
                </a:gdLst>
                <a:ahLst/>
                <a:rect l="textAreaLeft" t="textAreaTop" r="textAreaRight" b="textAreaBottom"/>
                <a:pathLst>
                  <a:path w="9525" h="335661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>
                <a:solidFill>
                  <a:srgbClr val="e9eaf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4" name="Google Shape;159;p12"/>
              <p:cNvSpPr/>
              <p:nvPr/>
            </p:nvSpPr>
            <p:spPr>
              <a:xfrm>
                <a:off x="7089480" y="2206080"/>
                <a:ext cx="713880" cy="272880"/>
              </a:xfrm>
              <a:custGeom>
                <a:avLst/>
                <a:gdLst>
                  <a:gd name="textAreaLeft" fmla="*/ 0 w 713880"/>
                  <a:gd name="textAreaRight" fmla="*/ 714240 w 713880"/>
                  <a:gd name="textAreaTop" fmla="*/ 0 h 272880"/>
                  <a:gd name="textAreaBottom" fmla="*/ 273240 h 272880"/>
                </a:gdLst>
                <a:ahLst/>
                <a:rect l="textAreaLeft" t="textAreaTop" r="textAreaRight" b="textAreaBottom"/>
                <a:pathLst>
                  <a:path w="893349" h="34180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>
                <a:solidFill>
                  <a:srgbClr val="e9eaf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5" name="Google Shape;160;p12"/>
              <p:cNvSpPr/>
              <p:nvPr/>
            </p:nvSpPr>
            <p:spPr>
              <a:xfrm rot="19798200">
                <a:off x="7355880" y="2207520"/>
                <a:ext cx="27360" cy="47160"/>
              </a:xfrm>
              <a:custGeom>
                <a:avLst/>
                <a:gdLst>
                  <a:gd name="textAreaLeft" fmla="*/ 0 w 27360"/>
                  <a:gd name="textAreaRight" fmla="*/ 27720 w 27360"/>
                  <a:gd name="textAreaTop" fmla="*/ 0 h 47160"/>
                  <a:gd name="textAreaBottom" fmla="*/ 47520 h 47160"/>
                </a:gdLst>
                <a:ahLst/>
                <a:rect l="textAreaLeft" t="textAreaTop" r="textAreaRight" b="textAreaBottom"/>
                <a:pathLst>
                  <a:path w="34480" h="59626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3760" bIns="23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6" name="Google Shape;161;p12"/>
              <p:cNvSpPr/>
              <p:nvPr/>
            </p:nvSpPr>
            <p:spPr>
              <a:xfrm rot="19810200">
                <a:off x="7800120" y="2342880"/>
                <a:ext cx="27360" cy="47520"/>
              </a:xfrm>
              <a:custGeom>
                <a:avLst/>
                <a:gdLst>
                  <a:gd name="textAreaLeft" fmla="*/ 0 w 27360"/>
                  <a:gd name="textAreaRight" fmla="*/ 27720 w 27360"/>
                  <a:gd name="textAreaTop" fmla="*/ 0 h 47520"/>
                  <a:gd name="textAreaBottom" fmla="*/ 47880 h 47520"/>
                </a:gdLst>
                <a:ahLst/>
                <a:rect l="textAreaLeft" t="textAreaTop" r="textAreaRight" b="textAreaBottom"/>
                <a:pathLst>
                  <a:path w="34599" h="59831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3760" bIns="23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7" name="Google Shape;162;p12"/>
              <p:cNvSpPr/>
              <p:nvPr/>
            </p:nvSpPr>
            <p:spPr>
              <a:xfrm rot="19810200">
                <a:off x="7584480" y="2454480"/>
                <a:ext cx="27360" cy="47520"/>
              </a:xfrm>
              <a:custGeom>
                <a:avLst/>
                <a:gdLst>
                  <a:gd name="textAreaLeft" fmla="*/ 0 w 27360"/>
                  <a:gd name="textAreaRight" fmla="*/ 27720 w 27360"/>
                  <a:gd name="textAreaTop" fmla="*/ 0 h 47520"/>
                  <a:gd name="textAreaBottom" fmla="*/ 47880 h 47520"/>
                </a:gdLst>
                <a:ahLst/>
                <a:rect l="textAreaLeft" t="textAreaTop" r="textAreaRight" b="textAreaBottom"/>
                <a:pathLst>
                  <a:path w="34599" h="59831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3760" bIns="23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8" name="Google Shape;163;p12"/>
              <p:cNvSpPr/>
              <p:nvPr/>
            </p:nvSpPr>
            <p:spPr>
              <a:xfrm rot="19810200">
                <a:off x="7083360" y="2229120"/>
                <a:ext cx="27360" cy="47520"/>
              </a:xfrm>
              <a:custGeom>
                <a:avLst/>
                <a:gdLst>
                  <a:gd name="textAreaLeft" fmla="*/ 0 w 27360"/>
                  <a:gd name="textAreaRight" fmla="*/ 27720 w 27360"/>
                  <a:gd name="textAreaTop" fmla="*/ 0 h 47520"/>
                  <a:gd name="textAreaBottom" fmla="*/ 47880 h 47520"/>
                </a:gdLst>
                <a:ahLst/>
                <a:rect l="textAreaLeft" t="textAreaTop" r="textAreaRight" b="textAreaBottom"/>
                <a:pathLst>
                  <a:path w="34599" h="59831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3760" bIns="23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9" name="Google Shape;164;p12"/>
              <p:cNvSpPr/>
              <p:nvPr/>
            </p:nvSpPr>
            <p:spPr>
              <a:xfrm>
                <a:off x="7072560" y="1691640"/>
                <a:ext cx="44280" cy="18036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180360"/>
                  <a:gd name="textAreaBottom" fmla="*/ 180720 h 180360"/>
                </a:gdLst>
                <a:ahLst/>
                <a:rect l="textAreaLeft" t="textAreaTop" r="textAreaRight" b="textAreaBottom"/>
                <a:pathLst>
                  <a:path w="55632" h="226128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0" name="Google Shape;165;p12"/>
              <p:cNvSpPr/>
              <p:nvPr/>
            </p:nvSpPr>
            <p:spPr>
              <a:xfrm>
                <a:off x="7139880" y="1584360"/>
                <a:ext cx="44280" cy="3268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326880"/>
                  <a:gd name="textAreaBottom" fmla="*/ 327240 h 326880"/>
                </a:gdLst>
                <a:ahLst/>
                <a:rect l="textAreaLeft" t="textAreaTop" r="textAreaRight" b="textAreaBottom"/>
                <a:pathLst>
                  <a:path w="55722" h="409197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1" name="Google Shape;166;p12"/>
              <p:cNvSpPr/>
              <p:nvPr/>
            </p:nvSpPr>
            <p:spPr>
              <a:xfrm>
                <a:off x="7274880" y="1689840"/>
                <a:ext cx="44280" cy="29880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298800"/>
                  <a:gd name="textAreaBottom" fmla="*/ 299160 h 298800"/>
                </a:gdLst>
                <a:ahLst/>
                <a:rect l="textAreaLeft" t="textAreaTop" r="textAreaRight" b="textAreaBottom"/>
                <a:pathLst>
                  <a:path w="55625" h="37424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2" name="Google Shape;167;p12"/>
              <p:cNvSpPr/>
              <p:nvPr/>
            </p:nvSpPr>
            <p:spPr>
              <a:xfrm>
                <a:off x="7342200" y="1773360"/>
                <a:ext cx="44280" cy="25416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254160"/>
                  <a:gd name="textAreaBottom" fmla="*/ 254520 h 254160"/>
                </a:gdLst>
                <a:ahLst/>
                <a:rect l="textAreaLeft" t="textAreaTop" r="textAreaRight" b="textAreaBottom"/>
                <a:pathLst>
                  <a:path w="55627" h="318519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3" name="Google Shape;168;p12"/>
              <p:cNvSpPr/>
              <p:nvPr/>
            </p:nvSpPr>
            <p:spPr>
              <a:xfrm>
                <a:off x="7476480" y="1959120"/>
                <a:ext cx="44280" cy="14616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146160"/>
                  <a:gd name="textAreaBottom" fmla="*/ 146520 h 146160"/>
                </a:gdLst>
                <a:ahLst/>
                <a:rect l="textAreaLeft" t="textAreaTop" r="textAreaRight" b="textAreaBottom"/>
                <a:pathLst>
                  <a:path w="55632" h="183161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4" name="Google Shape;169;p12"/>
              <p:cNvSpPr/>
              <p:nvPr/>
            </p:nvSpPr>
            <p:spPr>
              <a:xfrm>
                <a:off x="7543800" y="1743480"/>
                <a:ext cx="44280" cy="4006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00680"/>
                  <a:gd name="textAreaBottom" fmla="*/ 401040 h 400680"/>
                </a:gdLst>
                <a:ahLst/>
                <a:rect l="textAreaLeft" t="textAreaTop" r="textAreaRight" b="textAreaBottom"/>
                <a:pathLst>
                  <a:path w="55722" h="501818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5" name="Google Shape;170;p12"/>
              <p:cNvSpPr/>
              <p:nvPr/>
            </p:nvSpPr>
            <p:spPr>
              <a:xfrm>
                <a:off x="7708320" y="2093040"/>
                <a:ext cx="44280" cy="14616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146160"/>
                  <a:gd name="textAreaBottom" fmla="*/ 146520 h 146160"/>
                </a:gdLst>
                <a:ahLst/>
                <a:rect l="textAreaLeft" t="textAreaTop" r="textAreaRight" b="textAreaBottom"/>
                <a:pathLst>
                  <a:path w="55722" h="183106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6" name="Google Shape;171;p12"/>
              <p:cNvSpPr/>
              <p:nvPr/>
            </p:nvSpPr>
            <p:spPr>
              <a:xfrm>
                <a:off x="7776000" y="2097720"/>
                <a:ext cx="44280" cy="18036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180360"/>
                  <a:gd name="textAreaBottom" fmla="*/ 180720 h 180360"/>
                </a:gdLst>
                <a:ahLst/>
                <a:rect l="textAreaLeft" t="textAreaTop" r="textAreaRight" b="textAreaBottom"/>
                <a:pathLst>
                  <a:path w="55727" h="22616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517" name="Google Shape;172;p12"/>
            <p:cNvSpPr/>
            <p:nvPr/>
          </p:nvSpPr>
          <p:spPr>
            <a:xfrm>
              <a:off x="6986520" y="3342600"/>
              <a:ext cx="1788840" cy="1032480"/>
            </a:xfrm>
            <a:custGeom>
              <a:avLst/>
              <a:gdLst>
                <a:gd name="textAreaLeft" fmla="*/ 0 w 1788840"/>
                <a:gd name="textAreaRight" fmla="*/ 1789200 w 1788840"/>
                <a:gd name="textAreaTop" fmla="*/ 0 h 1032480"/>
                <a:gd name="textAreaBottom" fmla="*/ 1032840 h 1032480"/>
              </a:gdLst>
              <a:ahLst/>
              <a:rect l="textAreaLeft" t="textAreaTop" r="textAreaRight" b="textAreaBottom"/>
              <a:pathLst>
                <a:path w="2237898" h="1292066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8" name="Google Shape;173;p12"/>
            <p:cNvSpPr/>
            <p:nvPr/>
          </p:nvSpPr>
          <p:spPr>
            <a:xfrm>
              <a:off x="7014240" y="3327480"/>
              <a:ext cx="1788840" cy="1032480"/>
            </a:xfrm>
            <a:custGeom>
              <a:avLst/>
              <a:gdLst>
                <a:gd name="textAreaLeft" fmla="*/ 0 w 1788840"/>
                <a:gd name="textAreaRight" fmla="*/ 1789200 w 1788840"/>
                <a:gd name="textAreaTop" fmla="*/ 0 h 1032480"/>
                <a:gd name="textAreaBottom" fmla="*/ 1032840 h 1032480"/>
              </a:gdLst>
              <a:ahLst/>
              <a:rect l="textAreaLeft" t="textAreaTop" r="textAreaRight" b="textAreaBottom"/>
              <a:pathLst>
                <a:path w="2237898" h="1292066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9" name="Google Shape;174;p12"/>
            <p:cNvSpPr/>
            <p:nvPr/>
          </p:nvSpPr>
          <p:spPr>
            <a:xfrm>
              <a:off x="7014240" y="3298680"/>
              <a:ext cx="1788840" cy="1032480"/>
            </a:xfrm>
            <a:custGeom>
              <a:avLst/>
              <a:gdLst>
                <a:gd name="textAreaLeft" fmla="*/ 0 w 1788840"/>
                <a:gd name="textAreaRight" fmla="*/ 1789200 w 1788840"/>
                <a:gd name="textAreaTop" fmla="*/ 0 h 1032480"/>
                <a:gd name="textAreaBottom" fmla="*/ 1032840 h 1032480"/>
              </a:gdLst>
              <a:ahLst/>
              <a:rect l="textAreaLeft" t="textAreaTop" r="textAreaRight" b="textAreaBottom"/>
              <a:pathLst>
                <a:path w="2237898" h="1292066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0" name="Google Shape;175;p12"/>
            <p:cNvSpPr/>
            <p:nvPr/>
          </p:nvSpPr>
          <p:spPr>
            <a:xfrm>
              <a:off x="7976520" y="3396600"/>
              <a:ext cx="663840" cy="383040"/>
            </a:xfrm>
            <a:custGeom>
              <a:avLst/>
              <a:gdLst>
                <a:gd name="textAreaLeft" fmla="*/ 0 w 663840"/>
                <a:gd name="textAreaRight" fmla="*/ 664200 w 663840"/>
                <a:gd name="textAreaTop" fmla="*/ 0 h 383040"/>
                <a:gd name="textAreaBottom" fmla="*/ 383400 h 383040"/>
              </a:gdLst>
              <a:ahLst/>
              <a:rect l="textAreaLeft" t="textAreaTop" r="textAreaRight" b="textAreaBottom"/>
              <a:pathLst>
                <a:path w="830865" h="479678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1" name="Google Shape;176;p12"/>
            <p:cNvSpPr/>
            <p:nvPr/>
          </p:nvSpPr>
          <p:spPr>
            <a:xfrm>
              <a:off x="7912800" y="3450600"/>
              <a:ext cx="633960" cy="365760"/>
            </a:xfrm>
            <a:custGeom>
              <a:avLst/>
              <a:gdLst>
                <a:gd name="textAreaLeft" fmla="*/ 0 w 633960"/>
                <a:gd name="textAreaRight" fmla="*/ 634320 w 633960"/>
                <a:gd name="textAreaTop" fmla="*/ 0 h 365760"/>
                <a:gd name="textAreaBottom" fmla="*/ 366120 h 365760"/>
              </a:gdLst>
              <a:ahLst/>
              <a:rect l="textAreaLeft" t="textAreaTop" r="textAreaRight" b="textAreaBottom"/>
              <a:pathLst>
                <a:path w="793337" h="45805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2" name="Google Shape;177;p12"/>
            <p:cNvSpPr/>
            <p:nvPr/>
          </p:nvSpPr>
          <p:spPr>
            <a:xfrm>
              <a:off x="7863480" y="3479040"/>
              <a:ext cx="633960" cy="365760"/>
            </a:xfrm>
            <a:custGeom>
              <a:avLst/>
              <a:gdLst>
                <a:gd name="textAreaLeft" fmla="*/ 0 w 633960"/>
                <a:gd name="textAreaRight" fmla="*/ 634320 w 633960"/>
                <a:gd name="textAreaTop" fmla="*/ 0 h 365760"/>
                <a:gd name="textAreaBottom" fmla="*/ 366120 h 365760"/>
              </a:gdLst>
              <a:ahLst/>
              <a:rect l="textAreaLeft" t="textAreaTop" r="textAreaRight" b="textAreaBottom"/>
              <a:pathLst>
                <a:path w="793337" h="45805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3" name="Google Shape;178;p12"/>
            <p:cNvSpPr/>
            <p:nvPr/>
          </p:nvSpPr>
          <p:spPr>
            <a:xfrm>
              <a:off x="7814160" y="3507840"/>
              <a:ext cx="633960" cy="365760"/>
            </a:xfrm>
            <a:custGeom>
              <a:avLst/>
              <a:gdLst>
                <a:gd name="textAreaLeft" fmla="*/ 0 w 633960"/>
                <a:gd name="textAreaRight" fmla="*/ 634320 w 633960"/>
                <a:gd name="textAreaTop" fmla="*/ 0 h 365760"/>
                <a:gd name="textAreaBottom" fmla="*/ 366120 h 365760"/>
              </a:gdLst>
              <a:ahLst/>
              <a:rect l="textAreaLeft" t="textAreaTop" r="textAreaRight" b="textAreaBottom"/>
              <a:pathLst>
                <a:path w="793337" h="45805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4" name="Google Shape;179;p12"/>
            <p:cNvSpPr/>
            <p:nvPr/>
          </p:nvSpPr>
          <p:spPr>
            <a:xfrm>
              <a:off x="7451640" y="3699720"/>
              <a:ext cx="663840" cy="383040"/>
            </a:xfrm>
            <a:custGeom>
              <a:avLst/>
              <a:gdLst>
                <a:gd name="textAreaLeft" fmla="*/ 0 w 663840"/>
                <a:gd name="textAreaRight" fmla="*/ 664200 w 663840"/>
                <a:gd name="textAreaTop" fmla="*/ 0 h 383040"/>
                <a:gd name="textAreaBottom" fmla="*/ 383400 h 383040"/>
              </a:gdLst>
              <a:ahLst/>
              <a:rect l="textAreaLeft" t="textAreaTop" r="textAreaRight" b="textAreaBottom"/>
              <a:pathLst>
                <a:path w="830770" h="479679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5" name="Google Shape;180;p12"/>
            <p:cNvSpPr/>
            <p:nvPr/>
          </p:nvSpPr>
          <p:spPr>
            <a:xfrm>
              <a:off x="7387920" y="3753720"/>
              <a:ext cx="592560" cy="342000"/>
            </a:xfrm>
            <a:custGeom>
              <a:avLst/>
              <a:gdLst>
                <a:gd name="textAreaLeft" fmla="*/ 0 w 592560"/>
                <a:gd name="textAreaRight" fmla="*/ 592920 w 592560"/>
                <a:gd name="textAreaTop" fmla="*/ 0 h 342000"/>
                <a:gd name="textAreaBottom" fmla="*/ 342360 h 342000"/>
              </a:gdLst>
              <a:ahLst/>
              <a:rect l="textAreaLeft" t="textAreaTop" r="textAreaRight" b="textAreaBottom"/>
              <a:pathLst>
                <a:path w="741616" h="428244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6" name="Google Shape;181;p12"/>
            <p:cNvSpPr/>
            <p:nvPr/>
          </p:nvSpPr>
          <p:spPr>
            <a:xfrm>
              <a:off x="7338600" y="3782160"/>
              <a:ext cx="581400" cy="3355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335520"/>
                <a:gd name="textAreaBottom" fmla="*/ 335880 h 335520"/>
              </a:gdLst>
              <a:ahLst/>
              <a:rect l="textAreaLeft" t="textAreaTop" r="textAreaRight" b="textAreaBottom"/>
              <a:pathLst>
                <a:path w="727614" h="420052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7" name="Google Shape;182;p12"/>
            <p:cNvSpPr/>
            <p:nvPr/>
          </p:nvSpPr>
          <p:spPr>
            <a:xfrm>
              <a:off x="7289280" y="3810600"/>
              <a:ext cx="496080" cy="286200"/>
            </a:xfrm>
            <a:custGeom>
              <a:avLst/>
              <a:gdLst>
                <a:gd name="textAreaLeft" fmla="*/ 0 w 496080"/>
                <a:gd name="textAreaRight" fmla="*/ 496440 w 496080"/>
                <a:gd name="textAreaTop" fmla="*/ 0 h 286200"/>
                <a:gd name="textAreaBottom" fmla="*/ 286560 h 286200"/>
              </a:gdLst>
              <a:ahLst/>
              <a:rect l="textAreaLeft" t="textAreaTop" r="textAreaRight" b="textAreaBottom"/>
              <a:pathLst>
                <a:path w="620839" h="35852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8" name="Google Shape;183;p12"/>
            <p:cNvSpPr/>
            <p:nvPr/>
          </p:nvSpPr>
          <p:spPr>
            <a:xfrm>
              <a:off x="7582320" y="3561480"/>
              <a:ext cx="336960" cy="194400"/>
            </a:xfrm>
            <a:custGeom>
              <a:avLst/>
              <a:gdLst>
                <a:gd name="textAreaLeft" fmla="*/ 0 w 336960"/>
                <a:gd name="textAreaRight" fmla="*/ 337320 w 336960"/>
                <a:gd name="textAreaTop" fmla="*/ 0 h 194400"/>
                <a:gd name="textAreaBottom" fmla="*/ 194760 h 194400"/>
              </a:gdLst>
              <a:ahLst/>
              <a:rect l="textAreaLeft" t="textAreaTop" r="textAreaRight" b="textAreaBottom"/>
              <a:pathLst>
                <a:path w="421766" h="243458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9" name="Google Shape;184;p12"/>
            <p:cNvSpPr/>
            <p:nvPr/>
          </p:nvSpPr>
          <p:spPr>
            <a:xfrm>
              <a:off x="7800120" y="3687120"/>
              <a:ext cx="336960" cy="194400"/>
            </a:xfrm>
            <a:custGeom>
              <a:avLst/>
              <a:gdLst>
                <a:gd name="textAreaLeft" fmla="*/ 0 w 336960"/>
                <a:gd name="textAreaRight" fmla="*/ 337320 w 336960"/>
                <a:gd name="textAreaTop" fmla="*/ 0 h 194400"/>
                <a:gd name="textAreaBottom" fmla="*/ 194760 h 194400"/>
              </a:gdLst>
              <a:ahLst/>
              <a:rect l="textAreaLeft" t="textAreaTop" r="textAreaRight" b="textAreaBottom"/>
              <a:pathLst>
                <a:path w="421766" h="243554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0" name="Google Shape;185;p12"/>
            <p:cNvSpPr/>
            <p:nvPr/>
          </p:nvSpPr>
          <p:spPr>
            <a:xfrm>
              <a:off x="8017920" y="3813120"/>
              <a:ext cx="336960" cy="194400"/>
            </a:xfrm>
            <a:custGeom>
              <a:avLst/>
              <a:gdLst>
                <a:gd name="textAreaLeft" fmla="*/ 0 w 336960"/>
                <a:gd name="textAreaRight" fmla="*/ 337320 w 336960"/>
                <a:gd name="textAreaTop" fmla="*/ 0 h 194400"/>
                <a:gd name="textAreaBottom" fmla="*/ 194760 h 194400"/>
              </a:gdLst>
              <a:ahLst/>
              <a:rect l="textAreaLeft" t="textAreaTop" r="textAreaRight" b="textAreaBottom"/>
              <a:pathLst>
                <a:path w="421766" h="243554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1" name="Google Shape;186;p12"/>
            <p:cNvSpPr/>
            <p:nvPr/>
          </p:nvSpPr>
          <p:spPr>
            <a:xfrm>
              <a:off x="6688080" y="669960"/>
              <a:ext cx="163440" cy="23940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239400"/>
                <a:gd name="textAreaBottom" fmla="*/ 239760 h 239400"/>
              </a:gdLst>
              <a:ahLst/>
              <a:rect l="textAreaLeft" t="textAreaTop" r="textAreaRight" b="textAreaBottom"/>
              <a:pathLst>
                <a:path w="205002" h="299719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2" name="Google Shape;187;p12"/>
            <p:cNvSpPr/>
            <p:nvPr/>
          </p:nvSpPr>
          <p:spPr>
            <a:xfrm>
              <a:off x="6700320" y="668160"/>
              <a:ext cx="78120" cy="96480"/>
            </a:xfrm>
            <a:custGeom>
              <a:avLst/>
              <a:gdLst>
                <a:gd name="textAreaLeft" fmla="*/ 0 w 78120"/>
                <a:gd name="textAreaRight" fmla="*/ 78480 w 78120"/>
                <a:gd name="textAreaTop" fmla="*/ 0 h 96480"/>
                <a:gd name="textAreaBottom" fmla="*/ 96840 h 96480"/>
              </a:gdLst>
              <a:ahLst/>
              <a:rect l="textAreaLeft" t="textAreaTop" r="textAreaRight" b="textAreaBottom"/>
              <a:pathLst>
                <a:path w="98194" h="121006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3" name="Google Shape;188;p12"/>
            <p:cNvSpPr/>
            <p:nvPr/>
          </p:nvSpPr>
          <p:spPr>
            <a:xfrm>
              <a:off x="6715800" y="772920"/>
              <a:ext cx="96480" cy="10800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108000"/>
                <a:gd name="textAreaBottom" fmla="*/ 108360 h 108000"/>
              </a:gdLst>
              <a:ahLst/>
              <a:rect l="textAreaLeft" t="textAreaTop" r="textAreaRight" b="textAreaBottom"/>
              <a:pathLst>
                <a:path w="121123" h="13556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4" name="Google Shape;189;p12"/>
            <p:cNvSpPr/>
            <p:nvPr/>
          </p:nvSpPr>
          <p:spPr>
            <a:xfrm>
              <a:off x="6550200" y="816120"/>
              <a:ext cx="182520" cy="259920"/>
            </a:xfrm>
            <a:custGeom>
              <a:avLst/>
              <a:gdLst>
                <a:gd name="textAreaLeft" fmla="*/ 0 w 182520"/>
                <a:gd name="textAreaRight" fmla="*/ 182880 w 182520"/>
                <a:gd name="textAreaTop" fmla="*/ 0 h 259920"/>
                <a:gd name="textAreaBottom" fmla="*/ 260280 h 259920"/>
              </a:gdLst>
              <a:ahLst/>
              <a:rect l="textAreaLeft" t="textAreaTop" r="textAreaRight" b="textAreaBottom"/>
              <a:pathLst>
                <a:path w="228579" h="325392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5" name="Google Shape;190;p12"/>
            <p:cNvSpPr/>
            <p:nvPr/>
          </p:nvSpPr>
          <p:spPr>
            <a:xfrm>
              <a:off x="6687360" y="808560"/>
              <a:ext cx="140760" cy="185760"/>
            </a:xfrm>
            <a:custGeom>
              <a:avLst/>
              <a:gdLst>
                <a:gd name="textAreaLeft" fmla="*/ 0 w 140760"/>
                <a:gd name="textAreaRight" fmla="*/ 141120 w 140760"/>
                <a:gd name="textAreaTop" fmla="*/ 0 h 185760"/>
                <a:gd name="textAreaBottom" fmla="*/ 186120 h 185760"/>
              </a:gdLst>
              <a:ahLst/>
              <a:rect l="textAreaLeft" t="textAreaTop" r="textAreaRight" b="textAreaBottom"/>
              <a:pathLst>
                <a:path w="176568" h="232904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6" name="Google Shape;191;p12"/>
            <p:cNvSpPr/>
            <p:nvPr/>
          </p:nvSpPr>
          <p:spPr>
            <a:xfrm>
              <a:off x="6712560" y="675360"/>
              <a:ext cx="103320" cy="127440"/>
            </a:xfrm>
            <a:custGeom>
              <a:avLst/>
              <a:gdLst>
                <a:gd name="textAreaLeft" fmla="*/ 0 w 103320"/>
                <a:gd name="textAreaRight" fmla="*/ 103680 w 103320"/>
                <a:gd name="textAreaTop" fmla="*/ 0 h 127440"/>
                <a:gd name="textAreaBottom" fmla="*/ 127800 h 127440"/>
              </a:gdLst>
              <a:ahLst/>
              <a:rect l="textAreaLeft" t="textAreaTop" r="textAreaRight" b="textAreaBottom"/>
              <a:pathLst>
                <a:path w="129892" h="160015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7" name="Google Shape;192;p12"/>
            <p:cNvSpPr/>
            <p:nvPr/>
          </p:nvSpPr>
          <p:spPr>
            <a:xfrm>
              <a:off x="6716880" y="675000"/>
              <a:ext cx="104040" cy="9792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0 h 97920"/>
                <a:gd name="textAreaBottom" fmla="*/ 98280 h 97920"/>
              </a:gdLst>
              <a:ahLst/>
              <a:rect l="textAreaLeft" t="textAreaTop" r="textAreaRight" b="textAreaBottom"/>
              <a:pathLst>
                <a:path w="130406" h="122734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8" name="Google Shape;193;p12"/>
            <p:cNvSpPr/>
            <p:nvPr/>
          </p:nvSpPr>
          <p:spPr>
            <a:xfrm>
              <a:off x="6591600" y="1319400"/>
              <a:ext cx="81720" cy="62280"/>
            </a:xfrm>
            <a:custGeom>
              <a:avLst/>
              <a:gdLst>
                <a:gd name="textAreaLeft" fmla="*/ 0 w 81720"/>
                <a:gd name="textAreaRight" fmla="*/ 82080 w 81720"/>
                <a:gd name="textAreaTop" fmla="*/ 0 h 62280"/>
                <a:gd name="textAreaBottom" fmla="*/ 62640 h 62280"/>
              </a:gdLst>
              <a:ahLst/>
              <a:rect l="textAreaLeft" t="textAreaTop" r="textAreaRight" b="textAreaBottom"/>
              <a:pathLst>
                <a:path w="102549" h="78223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320" bIns="31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9" name="Google Shape;194;p12"/>
            <p:cNvSpPr/>
            <p:nvPr/>
          </p:nvSpPr>
          <p:spPr>
            <a:xfrm>
              <a:off x="6591960" y="1339200"/>
              <a:ext cx="81360" cy="42120"/>
            </a:xfrm>
            <a:custGeom>
              <a:avLst/>
              <a:gdLst>
                <a:gd name="textAreaLeft" fmla="*/ 0 w 81360"/>
                <a:gd name="textAreaRight" fmla="*/ 81720 w 81360"/>
                <a:gd name="textAreaTop" fmla="*/ 0 h 42120"/>
                <a:gd name="textAreaBottom" fmla="*/ 42480 h 42120"/>
              </a:gdLst>
              <a:ahLst/>
              <a:rect l="textAreaLeft" t="textAreaTop" r="textAreaRight" b="textAreaBottom"/>
              <a:pathLst>
                <a:path w="102084" h="53297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240" bIns="21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0" name="Google Shape;195;p12"/>
            <p:cNvSpPr/>
            <p:nvPr/>
          </p:nvSpPr>
          <p:spPr>
            <a:xfrm>
              <a:off x="6550560" y="1292400"/>
              <a:ext cx="74520" cy="5760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57600"/>
                <a:gd name="textAreaBottom" fmla="*/ 57960 h 57600"/>
              </a:gdLst>
              <a:ahLst/>
              <a:rect l="textAreaLeft" t="textAreaTop" r="textAreaRight" b="textAreaBottom"/>
              <a:pathLst>
                <a:path w="93870" h="72719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800" bIns="28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1" name="Google Shape;196;p12"/>
            <p:cNvSpPr/>
            <p:nvPr/>
          </p:nvSpPr>
          <p:spPr>
            <a:xfrm>
              <a:off x="6550920" y="1311480"/>
              <a:ext cx="74520" cy="3852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38520"/>
                <a:gd name="textAreaBottom" fmla="*/ 38880 h 38520"/>
              </a:gdLst>
              <a:ahLst/>
              <a:rect l="textAreaLeft" t="textAreaTop" r="textAreaRight" b="textAreaBottom"/>
              <a:pathLst>
                <a:path w="93498" h="4880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440" bIns="19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2" name="Google Shape;197;p12"/>
            <p:cNvSpPr/>
            <p:nvPr/>
          </p:nvSpPr>
          <p:spPr>
            <a:xfrm>
              <a:off x="6578640" y="992520"/>
              <a:ext cx="178200" cy="307800"/>
            </a:xfrm>
            <a:custGeom>
              <a:avLst/>
              <a:gdLst>
                <a:gd name="textAreaLeft" fmla="*/ 0 w 178200"/>
                <a:gd name="textAreaRight" fmla="*/ 178560 w 178200"/>
                <a:gd name="textAreaTop" fmla="*/ 0 h 307800"/>
                <a:gd name="textAreaBottom" fmla="*/ 308160 h 307800"/>
              </a:gdLst>
              <a:ahLst/>
              <a:rect l="textAreaLeft" t="textAreaTop" r="textAreaRight" b="textAreaBottom"/>
              <a:pathLst>
                <a:path w="223526" h="385528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3" name="Google Shape;198;p12"/>
            <p:cNvSpPr/>
            <p:nvPr/>
          </p:nvSpPr>
          <p:spPr>
            <a:xfrm>
              <a:off x="6627240" y="992880"/>
              <a:ext cx="177480" cy="333360"/>
            </a:xfrm>
            <a:custGeom>
              <a:avLst/>
              <a:gdLst>
                <a:gd name="textAreaLeft" fmla="*/ 0 w 177480"/>
                <a:gd name="textAreaRight" fmla="*/ 177840 w 177480"/>
                <a:gd name="textAreaTop" fmla="*/ 0 h 333360"/>
                <a:gd name="textAreaBottom" fmla="*/ 333720 h 333360"/>
              </a:gdLst>
              <a:ahLst/>
              <a:rect l="textAreaLeft" t="textAreaTop" r="textAreaRight" b="textAreaBottom"/>
              <a:pathLst>
                <a:path w="222535" h="417442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4" name="Google Shape;199;p12"/>
            <p:cNvSpPr/>
            <p:nvPr/>
          </p:nvSpPr>
          <p:spPr>
            <a:xfrm>
              <a:off x="6561000" y="972000"/>
              <a:ext cx="265680" cy="244440"/>
            </a:xfrm>
            <a:custGeom>
              <a:avLst/>
              <a:gdLst>
                <a:gd name="textAreaLeft" fmla="*/ 0 w 265680"/>
                <a:gd name="textAreaRight" fmla="*/ 266040 w 265680"/>
                <a:gd name="textAreaTop" fmla="*/ 0 h 244440"/>
                <a:gd name="textAreaBottom" fmla="*/ 244800 h 244440"/>
              </a:gdLst>
              <a:ahLst/>
              <a:rect l="textAreaLeft" t="textAreaTop" r="textAreaRight" b="textAreaBottom"/>
              <a:pathLst>
                <a:path w="332782" h="306321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5" name="Google Shape;200;p12"/>
            <p:cNvSpPr/>
            <p:nvPr/>
          </p:nvSpPr>
          <p:spPr>
            <a:xfrm>
              <a:off x="6774840" y="827280"/>
              <a:ext cx="92160" cy="32364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323640"/>
                <a:gd name="textAreaBottom" fmla="*/ 324000 h 323640"/>
              </a:gdLst>
              <a:ahLst/>
              <a:rect l="textAreaLeft" t="textAreaTop" r="textAreaRight" b="textAreaBottom"/>
              <a:pathLst>
                <a:path w="115651" h="405453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6" name="Google Shape;201;p12"/>
            <p:cNvSpPr/>
            <p:nvPr/>
          </p:nvSpPr>
          <p:spPr>
            <a:xfrm>
              <a:off x="6792840" y="823320"/>
              <a:ext cx="55440" cy="7092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0 h 70920"/>
                <a:gd name="textAreaBottom" fmla="*/ 71280 h 70920"/>
              </a:gdLst>
              <a:ahLst/>
              <a:rect l="textAreaLeft" t="textAreaTop" r="textAreaRight" b="textAreaBottom"/>
              <a:pathLst>
                <a:path w="69928" h="88934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7" name="Google Shape;202;p12"/>
            <p:cNvSpPr/>
            <p:nvPr/>
          </p:nvSpPr>
          <p:spPr>
            <a:xfrm>
              <a:off x="6683400" y="808560"/>
              <a:ext cx="47520" cy="4968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49680"/>
                <a:gd name="textAreaBottom" fmla="*/ 50040 h 49680"/>
              </a:gdLst>
              <a:ahLst/>
              <a:rect l="textAreaLeft" t="textAreaTop" r="textAreaRight" b="textAreaBottom"/>
              <a:pathLst>
                <a:path w="59816" h="62802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840" bIns="24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548" name="Google Shape;203;p12"/>
            <p:cNvGrpSpPr/>
            <p:nvPr/>
          </p:nvGrpSpPr>
          <p:grpSpPr>
            <a:xfrm>
              <a:off x="5678280" y="1227600"/>
              <a:ext cx="345600" cy="1043280"/>
              <a:chOff x="5678280" y="1227600"/>
              <a:chExt cx="345600" cy="1043280"/>
            </a:xfrm>
          </p:grpSpPr>
          <p:sp>
            <p:nvSpPr>
              <p:cNvPr id="549" name="Google Shape;204;p12"/>
              <p:cNvSpPr/>
              <p:nvPr/>
            </p:nvSpPr>
            <p:spPr>
              <a:xfrm flipH="1">
                <a:off x="5678280" y="2071440"/>
                <a:ext cx="345600" cy="199440"/>
              </a:xfrm>
              <a:custGeom>
                <a:avLst/>
                <a:gdLst>
                  <a:gd name="textAreaLeft" fmla="*/ 360 w 345600"/>
                  <a:gd name="textAreaRight" fmla="*/ 346320 w 345600"/>
                  <a:gd name="textAreaTop" fmla="*/ 0 h 199440"/>
                  <a:gd name="textAreaBottom" fmla="*/ 199800 h 199440"/>
                </a:gdLst>
                <a:ahLst/>
                <a:rect l="textAreaLeft" t="textAreaTop" r="textAreaRight" b="textAreaBottom"/>
                <a:pathLst>
                  <a:path w="432244" h="249555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0" name="Google Shape;205;p12"/>
              <p:cNvSpPr/>
              <p:nvPr/>
            </p:nvSpPr>
            <p:spPr>
              <a:xfrm flipH="1">
                <a:off x="5745600" y="1229760"/>
                <a:ext cx="173880" cy="254520"/>
              </a:xfrm>
              <a:custGeom>
                <a:avLst/>
                <a:gdLst>
                  <a:gd name="textAreaLeft" fmla="*/ -360 w 173880"/>
                  <a:gd name="textAreaRight" fmla="*/ 173880 w 173880"/>
                  <a:gd name="textAreaTop" fmla="*/ 0 h 254520"/>
                  <a:gd name="textAreaBottom" fmla="*/ 254880 h 254520"/>
                </a:gdLst>
                <a:ahLst/>
                <a:rect l="textAreaLeft" t="textAreaTop" r="textAreaRight" b="textAreaBottom"/>
                <a:pathLst>
                  <a:path w="217597" h="31865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51" name="Google Shape;206;p12"/>
              <p:cNvSpPr/>
              <p:nvPr/>
            </p:nvSpPr>
            <p:spPr>
              <a:xfrm flipH="1">
                <a:off x="5892120" y="1413360"/>
                <a:ext cx="32040" cy="187920"/>
              </a:xfrm>
              <a:custGeom>
                <a:avLst/>
                <a:gdLst>
                  <a:gd name="textAreaLeft" fmla="*/ -360 w 32040"/>
                  <a:gd name="textAreaRight" fmla="*/ 32040 w 32040"/>
                  <a:gd name="textAreaTop" fmla="*/ 0 h 187920"/>
                  <a:gd name="textAreaBottom" fmla="*/ 188280 h 187920"/>
                </a:gdLst>
                <a:ahLst/>
                <a:rect l="textAreaLeft" t="textAreaTop" r="textAreaRight" b="textAreaBottom"/>
                <a:pathLst>
                  <a:path w="40647" h="23545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2" name="Google Shape;207;p12"/>
              <p:cNvSpPr/>
              <p:nvPr/>
            </p:nvSpPr>
            <p:spPr>
              <a:xfrm flipH="1">
                <a:off x="5823720" y="1227600"/>
                <a:ext cx="82800" cy="102240"/>
              </a:xfrm>
              <a:custGeom>
                <a:avLst/>
                <a:gdLst>
                  <a:gd name="textAreaLeft" fmla="*/ 360 w 82800"/>
                  <a:gd name="textAreaRight" fmla="*/ 83520 w 82800"/>
                  <a:gd name="textAreaTop" fmla="*/ 0 h 102240"/>
                  <a:gd name="textAreaBottom" fmla="*/ 102600 h 102240"/>
                </a:gdLst>
                <a:ahLst/>
                <a:rect l="textAreaLeft" t="textAreaTop" r="textAreaRight" b="textAreaBottom"/>
                <a:pathLst>
                  <a:path w="103921" h="128329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53" name="Google Shape;208;p12"/>
              <p:cNvSpPr/>
              <p:nvPr/>
            </p:nvSpPr>
            <p:spPr>
              <a:xfrm flipH="1">
                <a:off x="5787000" y="1339560"/>
                <a:ext cx="102600" cy="114840"/>
              </a:xfrm>
              <a:custGeom>
                <a:avLst/>
                <a:gdLst>
                  <a:gd name="textAreaLeft" fmla="*/ -360 w 102600"/>
                  <a:gd name="textAreaRight" fmla="*/ 102600 w 102600"/>
                  <a:gd name="textAreaTop" fmla="*/ 0 h 114840"/>
                  <a:gd name="textAreaBottom" fmla="*/ 115200 h 114840"/>
                </a:gdLst>
                <a:ahLst/>
                <a:rect l="textAreaLeft" t="textAreaTop" r="textAreaRight" b="textAreaBottom"/>
                <a:pathLst>
                  <a:path w="128622" h="14386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4" name="Google Shape;209;p12"/>
              <p:cNvSpPr/>
              <p:nvPr/>
            </p:nvSpPr>
            <p:spPr>
              <a:xfrm flipH="1">
                <a:off x="5769720" y="1376640"/>
                <a:ext cx="149400" cy="171720"/>
              </a:xfrm>
              <a:custGeom>
                <a:avLst/>
                <a:gdLst>
                  <a:gd name="textAreaLeft" fmla="*/ -360 w 149400"/>
                  <a:gd name="textAreaRight" fmla="*/ 149400 w 149400"/>
                  <a:gd name="textAreaTop" fmla="*/ 0 h 171720"/>
                  <a:gd name="textAreaBottom" fmla="*/ 172080 h 171720"/>
                </a:gdLst>
                <a:ahLst/>
                <a:rect l="textAreaLeft" t="textAreaTop" r="textAreaRight" b="textAreaBottom"/>
                <a:pathLst>
                  <a:path w="187397" h="215209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5" name="Google Shape;210;p12"/>
              <p:cNvSpPr/>
              <p:nvPr/>
            </p:nvSpPr>
            <p:spPr>
              <a:xfrm flipH="1">
                <a:off x="5782320" y="1235880"/>
                <a:ext cx="110520" cy="136080"/>
              </a:xfrm>
              <a:custGeom>
                <a:avLst/>
                <a:gdLst>
                  <a:gd name="textAreaLeft" fmla="*/ -360 w 110520"/>
                  <a:gd name="textAreaRight" fmla="*/ 110520 w 110520"/>
                  <a:gd name="textAreaTop" fmla="*/ 0 h 136080"/>
                  <a:gd name="textAreaBottom" fmla="*/ 136440 h 136080"/>
                </a:gdLst>
                <a:ahLst/>
                <a:rect l="textAreaLeft" t="textAreaTop" r="textAreaRight" b="textAreaBottom"/>
                <a:pathLst>
                  <a:path w="138529" h="170431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6" name="Google Shape;211;p12"/>
              <p:cNvSpPr/>
              <p:nvPr/>
            </p:nvSpPr>
            <p:spPr>
              <a:xfrm flipH="1">
                <a:off x="5778000" y="1235160"/>
                <a:ext cx="110520" cy="104400"/>
              </a:xfrm>
              <a:custGeom>
                <a:avLst/>
                <a:gdLst>
                  <a:gd name="textAreaLeft" fmla="*/ -360 w 110520"/>
                  <a:gd name="textAreaRight" fmla="*/ 110520 w 110520"/>
                  <a:gd name="textAreaTop" fmla="*/ 0 h 104400"/>
                  <a:gd name="textAreaBottom" fmla="*/ 104760 h 104400"/>
                </a:gdLst>
                <a:ahLst/>
                <a:rect l="textAreaLeft" t="textAreaTop" r="textAreaRight" b="textAreaBottom"/>
                <a:pathLst>
                  <a:path w="138474" h="130867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57" name="Google Shape;212;p12"/>
              <p:cNvSpPr/>
              <p:nvPr/>
            </p:nvSpPr>
            <p:spPr>
              <a:xfrm flipH="1">
                <a:off x="5729400" y="1400040"/>
                <a:ext cx="74160" cy="245880"/>
              </a:xfrm>
              <a:custGeom>
                <a:avLst/>
                <a:gdLst>
                  <a:gd name="textAreaLeft" fmla="*/ 360 w 74160"/>
                  <a:gd name="textAreaRight" fmla="*/ 74880 w 74160"/>
                  <a:gd name="textAreaTop" fmla="*/ 0 h 245880"/>
                  <a:gd name="textAreaBottom" fmla="*/ 246240 h 245880"/>
                </a:gdLst>
                <a:ahLst/>
                <a:rect l="textAreaLeft" t="textAreaTop" r="textAreaRight" b="textAreaBottom"/>
                <a:pathLst>
                  <a:path w="93089" h="30777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8" name="Google Shape;213;p12"/>
              <p:cNvSpPr/>
              <p:nvPr/>
            </p:nvSpPr>
            <p:spPr>
              <a:xfrm flipH="1">
                <a:off x="5783400" y="2138040"/>
                <a:ext cx="86760" cy="66240"/>
              </a:xfrm>
              <a:custGeom>
                <a:avLst/>
                <a:gdLst>
                  <a:gd name="textAreaLeft" fmla="*/ -360 w 86760"/>
                  <a:gd name="textAreaRight" fmla="*/ 86760 w 86760"/>
                  <a:gd name="textAreaTop" fmla="*/ 0 h 66240"/>
                  <a:gd name="textAreaBottom" fmla="*/ 66600 h 66240"/>
                </a:gdLst>
                <a:ahLst/>
                <a:rect l="textAreaLeft" t="textAreaTop" r="textAreaRight" b="textAreaBottom"/>
                <a:pathLst>
                  <a:path w="108744" h="83141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3120" bIns="331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59" name="Google Shape;214;p12"/>
              <p:cNvSpPr/>
              <p:nvPr/>
            </p:nvSpPr>
            <p:spPr>
              <a:xfrm flipH="1">
                <a:off x="5783400" y="2159280"/>
                <a:ext cx="86040" cy="44640"/>
              </a:xfrm>
              <a:custGeom>
                <a:avLst/>
                <a:gdLst>
                  <a:gd name="textAreaLeft" fmla="*/ -360 w 86040"/>
                  <a:gd name="textAreaRight" fmla="*/ 86040 w 86040"/>
                  <a:gd name="textAreaTop" fmla="*/ 0 h 44640"/>
                  <a:gd name="textAreaBottom" fmla="*/ 45000 h 44640"/>
                </a:gdLst>
                <a:ahLst/>
                <a:rect l="textAreaLeft" t="textAreaTop" r="textAreaRight" b="textAreaBottom"/>
                <a:pathLst>
                  <a:path w="108204" h="56238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2320" bIns="223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0" name="Google Shape;215;p12"/>
              <p:cNvSpPr/>
              <p:nvPr/>
            </p:nvSpPr>
            <p:spPr>
              <a:xfrm flipH="1">
                <a:off x="5856480" y="2123280"/>
                <a:ext cx="79560" cy="61560"/>
              </a:xfrm>
              <a:custGeom>
                <a:avLst/>
                <a:gdLst>
                  <a:gd name="textAreaLeft" fmla="*/ -360 w 79560"/>
                  <a:gd name="textAreaRight" fmla="*/ 79560 w 79560"/>
                  <a:gd name="textAreaTop" fmla="*/ 0 h 61560"/>
                  <a:gd name="textAreaBottom" fmla="*/ 61920 h 61560"/>
                </a:gdLst>
                <a:ahLst/>
                <a:rect l="textAreaLeft" t="textAreaTop" r="textAreaRight" b="textAreaBottom"/>
                <a:pathLst>
                  <a:path w="99827" h="77341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0960" bIns="30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61" name="Google Shape;216;p12"/>
              <p:cNvSpPr/>
              <p:nvPr/>
            </p:nvSpPr>
            <p:spPr>
              <a:xfrm flipH="1">
                <a:off x="5857560" y="2143800"/>
                <a:ext cx="79200" cy="41040"/>
              </a:xfrm>
              <a:custGeom>
                <a:avLst/>
                <a:gdLst>
                  <a:gd name="textAreaLeft" fmla="*/ 360 w 79200"/>
                  <a:gd name="textAreaRight" fmla="*/ 79920 w 79200"/>
                  <a:gd name="textAreaTop" fmla="*/ 0 h 41040"/>
                  <a:gd name="textAreaBottom" fmla="*/ 41400 h 41040"/>
                </a:gdLst>
                <a:ahLst/>
                <a:rect l="textAreaLeft" t="textAreaTop" r="textAreaRight" b="textAreaBottom"/>
                <a:pathLst>
                  <a:path w="99536" h="51729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0520" bIns="20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2" name="Google Shape;217;p12"/>
              <p:cNvSpPr/>
              <p:nvPr/>
            </p:nvSpPr>
            <p:spPr>
              <a:xfrm flipH="1">
                <a:off x="5753880" y="1549080"/>
                <a:ext cx="169920" cy="595080"/>
              </a:xfrm>
              <a:custGeom>
                <a:avLst/>
                <a:gdLst>
                  <a:gd name="textAreaLeft" fmla="*/ 360 w 169920"/>
                  <a:gd name="textAreaRight" fmla="*/ 170640 w 169920"/>
                  <a:gd name="textAreaTop" fmla="*/ 0 h 595080"/>
                  <a:gd name="textAreaBottom" fmla="*/ 595440 h 595080"/>
                </a:gdLst>
                <a:ahLst/>
                <a:rect l="textAreaLeft" t="textAreaTop" r="textAreaRight" b="textAreaBottom"/>
                <a:pathLst>
                  <a:path w="213068" h="74445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3" name="Google Shape;218;p12"/>
              <p:cNvSpPr/>
              <p:nvPr/>
            </p:nvSpPr>
            <p:spPr>
              <a:xfrm flipH="1">
                <a:off x="5749200" y="1535040"/>
                <a:ext cx="181080" cy="395640"/>
              </a:xfrm>
              <a:custGeom>
                <a:avLst/>
                <a:gdLst>
                  <a:gd name="textAreaLeft" fmla="*/ -360 w 181080"/>
                  <a:gd name="textAreaRight" fmla="*/ 181080 w 181080"/>
                  <a:gd name="textAreaTop" fmla="*/ 0 h 395640"/>
                  <a:gd name="textAreaBottom" fmla="*/ 396000 h 395640"/>
                </a:gdLst>
                <a:ahLst/>
                <a:rect l="textAreaLeft" t="textAreaTop" r="textAreaRight" b="textAreaBottom"/>
                <a:pathLst>
                  <a:path w="226922" h="495109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4" name="Google Shape;219;p12"/>
              <p:cNvSpPr/>
              <p:nvPr/>
            </p:nvSpPr>
            <p:spPr>
              <a:xfrm flipH="1">
                <a:off x="5745960" y="1397520"/>
                <a:ext cx="60480" cy="75600"/>
              </a:xfrm>
              <a:custGeom>
                <a:avLst/>
                <a:gdLst>
                  <a:gd name="textAreaLeft" fmla="*/ 360 w 60480"/>
                  <a:gd name="textAreaRight" fmla="*/ 61200 w 60480"/>
                  <a:gd name="textAreaTop" fmla="*/ 0 h 75600"/>
                  <a:gd name="textAreaBottom" fmla="*/ 75960 h 75600"/>
                </a:gdLst>
                <a:ahLst/>
                <a:rect l="textAreaLeft" t="textAreaTop" r="textAreaRight" b="textAreaBottom"/>
                <a:pathLst>
                  <a:path w="76263" h="95029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7800" bIns="37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5" name="Google Shape;220;p12"/>
              <p:cNvSpPr/>
              <p:nvPr/>
            </p:nvSpPr>
            <p:spPr>
              <a:xfrm flipH="1">
                <a:off x="5874120" y="1376640"/>
                <a:ext cx="50400" cy="52920"/>
              </a:xfrm>
              <a:custGeom>
                <a:avLst/>
                <a:gdLst>
                  <a:gd name="textAreaLeft" fmla="*/ 360 w 50400"/>
                  <a:gd name="textAreaRight" fmla="*/ 51120 w 50400"/>
                  <a:gd name="textAreaTop" fmla="*/ 0 h 52920"/>
                  <a:gd name="textAreaBottom" fmla="*/ 53280 h 52920"/>
                </a:gdLst>
                <a:ahLst/>
                <a:rect l="textAreaLeft" t="textAreaTop" r="textAreaRight" b="textAreaBottom"/>
                <a:pathLst>
                  <a:path w="63531" h="66745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640" bIns="26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66" name="Google Shape;221;p12"/>
            <p:cNvGrpSpPr/>
            <p:nvPr/>
          </p:nvGrpSpPr>
          <p:grpSpPr>
            <a:xfrm>
              <a:off x="5122440" y="3292200"/>
              <a:ext cx="822960" cy="1269000"/>
              <a:chOff x="5122440" y="3292200"/>
              <a:chExt cx="822960" cy="1269000"/>
            </a:xfrm>
          </p:grpSpPr>
          <p:sp>
            <p:nvSpPr>
              <p:cNvPr id="567" name="Google Shape;222;p12"/>
              <p:cNvSpPr/>
              <p:nvPr/>
            </p:nvSpPr>
            <p:spPr>
              <a:xfrm>
                <a:off x="5599800" y="4361760"/>
                <a:ext cx="345600" cy="199440"/>
              </a:xfrm>
              <a:custGeom>
                <a:avLst/>
                <a:gdLst>
                  <a:gd name="textAreaLeft" fmla="*/ 0 w 345600"/>
                  <a:gd name="textAreaRight" fmla="*/ 345960 w 345600"/>
                  <a:gd name="textAreaTop" fmla="*/ 0 h 199440"/>
                  <a:gd name="textAreaBottom" fmla="*/ 199800 h 199440"/>
                </a:gdLst>
                <a:ahLst/>
                <a:rect l="textAreaLeft" t="textAreaTop" r="textAreaRight" b="textAreaBottom"/>
                <a:pathLst>
                  <a:path w="432244" h="249555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8" name="Google Shape;223;p12"/>
              <p:cNvSpPr/>
              <p:nvPr/>
            </p:nvSpPr>
            <p:spPr>
              <a:xfrm>
                <a:off x="5857200" y="3694680"/>
                <a:ext cx="67680" cy="24444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244440"/>
                  <a:gd name="textAreaBottom" fmla="*/ 244800 h 244440"/>
                </a:gdLst>
                <a:ahLst/>
                <a:rect l="textAreaLeft" t="textAreaTop" r="textAreaRight" b="textAreaBottom"/>
                <a:pathLst>
                  <a:path w="85002" h="305847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9" name="Google Shape;224;p12"/>
              <p:cNvSpPr/>
              <p:nvPr/>
            </p:nvSpPr>
            <p:spPr>
              <a:xfrm>
                <a:off x="5646600" y="4457160"/>
                <a:ext cx="98640" cy="55800"/>
              </a:xfrm>
              <a:custGeom>
                <a:avLst/>
                <a:gdLst>
                  <a:gd name="textAreaLeft" fmla="*/ 0 w 98640"/>
                  <a:gd name="textAreaRight" fmla="*/ 99000 w 98640"/>
                  <a:gd name="textAreaTop" fmla="*/ 0 h 55800"/>
                  <a:gd name="textAreaBottom" fmla="*/ 56160 h 55800"/>
                </a:gdLst>
                <a:ahLst/>
                <a:rect l="textAreaLeft" t="textAreaTop" r="textAreaRight" b="textAreaBottom"/>
                <a:pathLst>
                  <a:path w="123900" h="70118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8080" bIns="28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70" name="Google Shape;225;p12"/>
              <p:cNvSpPr/>
              <p:nvPr/>
            </p:nvSpPr>
            <p:spPr>
              <a:xfrm>
                <a:off x="5646240" y="4466520"/>
                <a:ext cx="97200" cy="46440"/>
              </a:xfrm>
              <a:custGeom>
                <a:avLst/>
                <a:gdLst>
                  <a:gd name="textAreaLeft" fmla="*/ 0 w 97200"/>
                  <a:gd name="textAreaRight" fmla="*/ 97560 w 97200"/>
                  <a:gd name="textAreaTop" fmla="*/ 0 h 46440"/>
                  <a:gd name="textAreaBottom" fmla="*/ 46800 h 46440"/>
                </a:gdLst>
                <a:ahLst/>
                <a:rect l="textAreaLeft" t="textAreaTop" r="textAreaRight" b="textAreaBottom"/>
                <a:pathLst>
                  <a:path w="121939" h="58416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3400" bIns="234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1" name="Google Shape;226;p12"/>
              <p:cNvSpPr/>
              <p:nvPr/>
            </p:nvSpPr>
            <p:spPr>
              <a:xfrm>
                <a:off x="5772600" y="4393800"/>
                <a:ext cx="95040" cy="53640"/>
              </a:xfrm>
              <a:custGeom>
                <a:avLst/>
                <a:gdLst>
                  <a:gd name="textAreaLeft" fmla="*/ 0 w 95040"/>
                  <a:gd name="textAreaRight" fmla="*/ 95400 w 95040"/>
                  <a:gd name="textAreaTop" fmla="*/ 0 h 53640"/>
                  <a:gd name="textAreaBottom" fmla="*/ 54000 h 53640"/>
                </a:gdLst>
                <a:ahLst/>
                <a:rect l="textAreaLeft" t="textAreaTop" r="textAreaRight" b="textAreaBottom"/>
                <a:pathLst>
                  <a:path w="119416" h="67472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000" bIns="27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72" name="Google Shape;227;p12"/>
              <p:cNvSpPr/>
              <p:nvPr/>
            </p:nvSpPr>
            <p:spPr>
              <a:xfrm>
                <a:off x="5772600" y="4402800"/>
                <a:ext cx="93600" cy="44640"/>
              </a:xfrm>
              <a:custGeom>
                <a:avLst/>
                <a:gdLst>
                  <a:gd name="textAreaLeft" fmla="*/ 0 w 93600"/>
                  <a:gd name="textAreaRight" fmla="*/ 93960 w 93600"/>
                  <a:gd name="textAreaTop" fmla="*/ 0 h 44640"/>
                  <a:gd name="textAreaBottom" fmla="*/ 45000 h 44640"/>
                </a:gdLst>
                <a:ahLst/>
                <a:rect l="textAreaLeft" t="textAreaTop" r="textAreaRight" b="textAreaBottom"/>
                <a:pathLst>
                  <a:path w="117340" h="56332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2320" bIns="223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3" name="Google Shape;228;p12"/>
              <p:cNvSpPr/>
              <p:nvPr/>
            </p:nvSpPr>
            <p:spPr>
              <a:xfrm>
                <a:off x="5706360" y="3888360"/>
                <a:ext cx="190080" cy="586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586080"/>
                  <a:gd name="textAreaBottom" fmla="*/ 586440 h 586080"/>
                </a:gdLst>
                <a:ahLst/>
                <a:rect l="textAreaLeft" t="textAreaTop" r="textAreaRight" b="textAreaBottom"/>
                <a:pathLst>
                  <a:path w="238054" h="732926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4" name="Google Shape;229;p12"/>
              <p:cNvSpPr/>
              <p:nvPr/>
            </p:nvSpPr>
            <p:spPr>
              <a:xfrm>
                <a:off x="5707440" y="3888360"/>
                <a:ext cx="189360" cy="327600"/>
              </a:xfrm>
              <a:custGeom>
                <a:avLst/>
                <a:gdLst>
                  <a:gd name="textAreaLeft" fmla="*/ 0 w 189360"/>
                  <a:gd name="textAreaRight" fmla="*/ 189720 w 189360"/>
                  <a:gd name="textAreaTop" fmla="*/ 0 h 327600"/>
                  <a:gd name="textAreaBottom" fmla="*/ 327960 h 327600"/>
                </a:gdLst>
                <a:ahLst/>
                <a:rect l="textAreaLeft" t="textAreaTop" r="textAreaRight" b="textAreaBottom"/>
                <a:pathLst>
                  <a:path w="236925" h="409866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5" name="Google Shape;230;p12"/>
              <p:cNvSpPr/>
              <p:nvPr/>
            </p:nvSpPr>
            <p:spPr>
              <a:xfrm>
                <a:off x="5745240" y="3534120"/>
                <a:ext cx="128160" cy="206640"/>
              </a:xfrm>
              <a:custGeom>
                <a:avLst/>
                <a:gdLst>
                  <a:gd name="textAreaLeft" fmla="*/ 0 w 128160"/>
                  <a:gd name="textAreaRight" fmla="*/ 128520 w 128160"/>
                  <a:gd name="textAreaTop" fmla="*/ 0 h 206640"/>
                  <a:gd name="textAreaBottom" fmla="*/ 207000 h 206640"/>
                </a:gdLst>
                <a:ahLst/>
                <a:rect l="textAreaLeft" t="textAreaTop" r="textAreaRight" b="textAreaBottom"/>
                <a:pathLst>
                  <a:path w="160521" h="258577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6" name="Google Shape;231;p12"/>
              <p:cNvSpPr/>
              <p:nvPr/>
            </p:nvSpPr>
            <p:spPr>
              <a:xfrm>
                <a:off x="5876280" y="3718440"/>
                <a:ext cx="48600" cy="86760"/>
              </a:xfrm>
              <a:custGeom>
                <a:avLst/>
                <a:gdLst>
                  <a:gd name="textAreaLeft" fmla="*/ 0 w 48600"/>
                  <a:gd name="textAreaRight" fmla="*/ 48960 w 48600"/>
                  <a:gd name="textAreaTop" fmla="*/ 0 h 86760"/>
                  <a:gd name="textAreaBottom" fmla="*/ 87120 h 86760"/>
                </a:gdLst>
                <a:ahLst/>
                <a:rect l="textAreaLeft" t="textAreaTop" r="textAreaRight" b="textAreaBottom"/>
                <a:pathLst>
                  <a:path w="61341" h="108805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560" bIns="43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7" name="Google Shape;232;p12"/>
              <p:cNvSpPr/>
              <p:nvPr/>
            </p:nvSpPr>
            <p:spPr>
              <a:xfrm>
                <a:off x="5738760" y="3693240"/>
                <a:ext cx="153000" cy="218880"/>
              </a:xfrm>
              <a:custGeom>
                <a:avLst/>
                <a:gdLst>
                  <a:gd name="textAreaLeft" fmla="*/ 0 w 153000"/>
                  <a:gd name="textAreaRight" fmla="*/ 153360 w 153000"/>
                  <a:gd name="textAreaTop" fmla="*/ 0 h 218880"/>
                  <a:gd name="textAreaBottom" fmla="*/ 219240 h 218880"/>
                </a:gdLst>
                <a:ahLst/>
                <a:rect l="textAreaLeft" t="textAreaTop" r="textAreaRight" b="textAreaBottom"/>
                <a:pathLst>
                  <a:path w="191546" h="273865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8" name="Google Shape;233;p12"/>
              <p:cNvSpPr/>
              <p:nvPr/>
            </p:nvSpPr>
            <p:spPr>
              <a:xfrm>
                <a:off x="5488560" y="3738240"/>
                <a:ext cx="294480" cy="212040"/>
              </a:xfrm>
              <a:custGeom>
                <a:avLst/>
                <a:gdLst>
                  <a:gd name="textAreaLeft" fmla="*/ 0 w 294480"/>
                  <a:gd name="textAreaRight" fmla="*/ 294840 w 294480"/>
                  <a:gd name="textAreaTop" fmla="*/ 0 h 212040"/>
                  <a:gd name="textAreaBottom" fmla="*/ 212400 h 212040"/>
                </a:gdLst>
                <a:ahLst/>
                <a:rect l="textAreaLeft" t="textAreaTop" r="textAreaRight" b="textAreaBottom"/>
                <a:pathLst>
                  <a:path w="368747" h="265455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9" name="Google Shape;234;p12"/>
              <p:cNvSpPr/>
              <p:nvPr/>
            </p:nvSpPr>
            <p:spPr>
              <a:xfrm>
                <a:off x="5707440" y="3726000"/>
                <a:ext cx="80280" cy="83520"/>
              </a:xfrm>
              <a:custGeom>
                <a:avLst/>
                <a:gdLst>
                  <a:gd name="textAreaLeft" fmla="*/ 0 w 80280"/>
                  <a:gd name="textAreaRight" fmla="*/ 80640 w 80280"/>
                  <a:gd name="textAreaTop" fmla="*/ 0 h 83520"/>
                  <a:gd name="textAreaBottom" fmla="*/ 83880 h 83520"/>
                </a:gdLst>
                <a:ahLst/>
                <a:rect l="textAreaLeft" t="textAreaTop" r="textAreaRight" b="textAreaBottom"/>
                <a:pathLst>
                  <a:path w="100785" h="10475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1760" bIns="41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0" name="Google Shape;235;p12"/>
              <p:cNvSpPr/>
              <p:nvPr/>
            </p:nvSpPr>
            <p:spPr>
              <a:xfrm>
                <a:off x="5739840" y="3534120"/>
                <a:ext cx="160560" cy="262440"/>
              </a:xfrm>
              <a:custGeom>
                <a:avLst/>
                <a:gdLst>
                  <a:gd name="textAreaLeft" fmla="*/ 0 w 160560"/>
                  <a:gd name="textAreaRight" fmla="*/ 160920 w 160560"/>
                  <a:gd name="textAreaTop" fmla="*/ 0 h 262440"/>
                  <a:gd name="textAreaBottom" fmla="*/ 262800 h 262440"/>
                </a:gdLst>
                <a:ahLst/>
                <a:rect l="textAreaLeft" t="textAreaTop" r="textAreaRight" b="textAreaBottom"/>
                <a:pathLst>
                  <a:path w="201012" h="32869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1" name="Google Shape;236;p12"/>
              <p:cNvSpPr/>
              <p:nvPr/>
            </p:nvSpPr>
            <p:spPr>
              <a:xfrm>
                <a:off x="5122440" y="4118040"/>
                <a:ext cx="345600" cy="199440"/>
              </a:xfrm>
              <a:custGeom>
                <a:avLst/>
                <a:gdLst>
                  <a:gd name="textAreaLeft" fmla="*/ 0 w 345600"/>
                  <a:gd name="textAreaRight" fmla="*/ 345960 w 345600"/>
                  <a:gd name="textAreaTop" fmla="*/ 0 h 199440"/>
                  <a:gd name="textAreaBottom" fmla="*/ 199800 h 199440"/>
                </a:gdLst>
                <a:ahLst/>
                <a:rect l="textAreaLeft" t="textAreaTop" r="textAreaRight" b="textAreaBottom"/>
                <a:pathLst>
                  <a:path w="432244" h="249555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2" name="Google Shape;237;p12"/>
              <p:cNvSpPr/>
              <p:nvPr/>
            </p:nvSpPr>
            <p:spPr>
              <a:xfrm>
                <a:off x="5205960" y="4192920"/>
                <a:ext cx="97920" cy="75600"/>
              </a:xfrm>
              <a:custGeom>
                <a:avLst/>
                <a:gdLst>
                  <a:gd name="textAreaLeft" fmla="*/ 0 w 97920"/>
                  <a:gd name="textAreaRight" fmla="*/ 98280 w 97920"/>
                  <a:gd name="textAreaTop" fmla="*/ 0 h 75600"/>
                  <a:gd name="textAreaBottom" fmla="*/ 75960 h 75600"/>
                </a:gdLst>
                <a:ahLst/>
                <a:rect l="textAreaLeft" t="textAreaTop" r="textAreaRight" b="textAreaBottom"/>
                <a:pathLst>
                  <a:path w="122876" h="95119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7800" bIns="37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83" name="Google Shape;238;p12"/>
              <p:cNvSpPr/>
              <p:nvPr/>
            </p:nvSpPr>
            <p:spPr>
              <a:xfrm>
                <a:off x="5205960" y="4217760"/>
                <a:ext cx="97560" cy="50760"/>
              </a:xfrm>
              <a:custGeom>
                <a:avLst/>
                <a:gdLst>
                  <a:gd name="textAreaLeft" fmla="*/ 0 w 97560"/>
                  <a:gd name="textAreaRight" fmla="*/ 97920 w 97560"/>
                  <a:gd name="textAreaTop" fmla="*/ 0 h 50760"/>
                  <a:gd name="textAreaBottom" fmla="*/ 51120 h 50760"/>
                </a:gdLst>
                <a:ahLst/>
                <a:rect l="textAreaLeft" t="textAreaTop" r="textAreaRight" b="textAreaBottom"/>
                <a:pathLst>
                  <a:path w="122242" h="63751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5560" bIns="25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4" name="Google Shape;239;p12"/>
              <p:cNvSpPr/>
              <p:nvPr/>
            </p:nvSpPr>
            <p:spPr>
              <a:xfrm>
                <a:off x="5306760" y="4154760"/>
                <a:ext cx="97920" cy="73080"/>
              </a:xfrm>
              <a:custGeom>
                <a:avLst/>
                <a:gdLst>
                  <a:gd name="textAreaLeft" fmla="*/ 0 w 97920"/>
                  <a:gd name="textAreaRight" fmla="*/ 98280 w 9792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22771" h="91654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85" name="Google Shape;240;p12"/>
              <p:cNvSpPr/>
              <p:nvPr/>
            </p:nvSpPr>
            <p:spPr>
              <a:xfrm>
                <a:off x="5306760" y="4178520"/>
                <a:ext cx="97560" cy="50760"/>
              </a:xfrm>
              <a:custGeom>
                <a:avLst/>
                <a:gdLst>
                  <a:gd name="textAreaLeft" fmla="*/ 0 w 97560"/>
                  <a:gd name="textAreaRight" fmla="*/ 97920 w 97560"/>
                  <a:gd name="textAreaTop" fmla="*/ 0 h 50760"/>
                  <a:gd name="textAreaBottom" fmla="*/ 51120 h 50760"/>
                </a:gdLst>
                <a:ahLst/>
                <a:rect l="textAreaLeft" t="textAreaTop" r="textAreaRight" b="textAreaBottom"/>
                <a:pathLst>
                  <a:path w="122230" h="6380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5560" bIns="25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6" name="Google Shape;241;p12"/>
              <p:cNvSpPr/>
              <p:nvPr/>
            </p:nvSpPr>
            <p:spPr>
              <a:xfrm>
                <a:off x="5210640" y="3716280"/>
                <a:ext cx="168840" cy="484560"/>
              </a:xfrm>
              <a:custGeom>
                <a:avLst/>
                <a:gdLst>
                  <a:gd name="textAreaLeft" fmla="*/ 0 w 168840"/>
                  <a:gd name="textAreaRight" fmla="*/ 169200 w 168840"/>
                  <a:gd name="textAreaTop" fmla="*/ 0 h 484560"/>
                  <a:gd name="textAreaBottom" fmla="*/ 484920 h 484560"/>
                </a:gdLst>
                <a:ahLst/>
                <a:rect l="textAreaLeft" t="textAreaTop" r="textAreaRight" b="textAreaBottom"/>
                <a:pathLst>
                  <a:path w="211613" h="606004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7" name="Google Shape;242;p12"/>
              <p:cNvSpPr/>
              <p:nvPr/>
            </p:nvSpPr>
            <p:spPr>
              <a:xfrm>
                <a:off x="5233320" y="3413880"/>
                <a:ext cx="108000" cy="105480"/>
              </a:xfrm>
              <a:custGeom>
                <a:avLst/>
                <a:gdLst>
                  <a:gd name="textAreaLeft" fmla="*/ 0 w 108000"/>
                  <a:gd name="textAreaRight" fmla="*/ 108360 w 108000"/>
                  <a:gd name="textAreaTop" fmla="*/ 0 h 105480"/>
                  <a:gd name="textAreaBottom" fmla="*/ 105840 h 105480"/>
                </a:gdLst>
                <a:ahLst/>
                <a:rect l="textAreaLeft" t="textAreaTop" r="textAreaRight" b="textAreaBottom"/>
                <a:pathLst>
                  <a:path w="135319" h="132132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8" name="Google Shape;243;p12"/>
              <p:cNvSpPr/>
              <p:nvPr/>
            </p:nvSpPr>
            <p:spPr>
              <a:xfrm>
                <a:off x="5358960" y="3439080"/>
                <a:ext cx="153360" cy="301680"/>
              </a:xfrm>
              <a:custGeom>
                <a:avLst/>
                <a:gdLst>
                  <a:gd name="textAreaLeft" fmla="*/ 0 w 153360"/>
                  <a:gd name="textAreaRight" fmla="*/ 153720 w 153360"/>
                  <a:gd name="textAreaTop" fmla="*/ 0 h 301680"/>
                  <a:gd name="textAreaBottom" fmla="*/ 302040 h 301680"/>
                </a:gdLst>
                <a:ahLst/>
                <a:rect l="textAreaLeft" t="textAreaTop" r="textAreaRight" b="textAreaBottom"/>
                <a:pathLst>
                  <a:path w="192267" h="377666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9" name="Google Shape;244;p12"/>
              <p:cNvSpPr/>
              <p:nvPr/>
            </p:nvSpPr>
            <p:spPr>
              <a:xfrm>
                <a:off x="5204520" y="3428280"/>
                <a:ext cx="174960" cy="353520"/>
              </a:xfrm>
              <a:custGeom>
                <a:avLst/>
                <a:gdLst>
                  <a:gd name="textAreaLeft" fmla="*/ 0 w 174960"/>
                  <a:gd name="textAreaRight" fmla="*/ 175320 w 174960"/>
                  <a:gd name="textAreaTop" fmla="*/ 0 h 353520"/>
                  <a:gd name="textAreaBottom" fmla="*/ 353880 h 353520"/>
                </a:gdLst>
                <a:ahLst/>
                <a:rect l="textAreaLeft" t="textAreaTop" r="textAreaRight" b="textAreaBottom"/>
                <a:pathLst>
                  <a:path w="219367" h="442443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0" name="Google Shape;245;p12"/>
              <p:cNvSpPr/>
              <p:nvPr/>
            </p:nvSpPr>
            <p:spPr>
              <a:xfrm>
                <a:off x="5229000" y="3304800"/>
                <a:ext cx="116640" cy="141840"/>
              </a:xfrm>
              <a:custGeom>
                <a:avLst/>
                <a:gdLst>
                  <a:gd name="textAreaLeft" fmla="*/ 0 w 116640"/>
                  <a:gd name="textAreaRight" fmla="*/ 117000 w 116640"/>
                  <a:gd name="textAreaTop" fmla="*/ 0 h 141840"/>
                  <a:gd name="textAreaBottom" fmla="*/ 142200 h 141840"/>
                </a:gdLst>
                <a:ahLst/>
                <a:rect l="textAreaLeft" t="textAreaTop" r="textAreaRight" b="textAreaBottom"/>
                <a:pathLst>
                  <a:path w="146094" h="177613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1" name="Google Shape;246;p12"/>
              <p:cNvSpPr/>
              <p:nvPr/>
            </p:nvSpPr>
            <p:spPr>
              <a:xfrm>
                <a:off x="5218200" y="3292200"/>
                <a:ext cx="122760" cy="121320"/>
              </a:xfrm>
              <a:custGeom>
                <a:avLst/>
                <a:gdLst>
                  <a:gd name="textAreaLeft" fmla="*/ 0 w 122760"/>
                  <a:gd name="textAreaRight" fmla="*/ 123120 w 122760"/>
                  <a:gd name="textAreaTop" fmla="*/ 0 h 121320"/>
                  <a:gd name="textAreaBottom" fmla="*/ 121680 h 121320"/>
                </a:gdLst>
                <a:ahLst/>
                <a:rect l="textAreaLeft" t="textAreaTop" r="textAreaRight" b="textAreaBottom"/>
                <a:pathLst>
                  <a:path w="154031" h="152067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92" name="Google Shape;247;p12"/>
              <p:cNvSpPr/>
              <p:nvPr/>
            </p:nvSpPr>
            <p:spPr>
              <a:xfrm>
                <a:off x="5195520" y="3498480"/>
                <a:ext cx="157320" cy="270360"/>
              </a:xfrm>
              <a:custGeom>
                <a:avLst/>
                <a:gdLst>
                  <a:gd name="textAreaLeft" fmla="*/ 0 w 157320"/>
                  <a:gd name="textAreaRight" fmla="*/ 157680 w 157320"/>
                  <a:gd name="textAreaTop" fmla="*/ 0 h 270360"/>
                  <a:gd name="textAreaBottom" fmla="*/ 270720 h 270360"/>
                </a:gdLst>
                <a:ahLst/>
                <a:rect l="textAreaLeft" t="textAreaTop" r="textAreaRight" b="textAreaBottom"/>
                <a:pathLst>
                  <a:path w="196972" h="338613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3" name="Google Shape;248;p12"/>
              <p:cNvSpPr/>
              <p:nvPr/>
            </p:nvSpPr>
            <p:spPr>
              <a:xfrm>
                <a:off x="5363280" y="3581280"/>
                <a:ext cx="182160" cy="244800"/>
              </a:xfrm>
              <a:custGeom>
                <a:avLst/>
                <a:gdLst>
                  <a:gd name="textAreaLeft" fmla="*/ 0 w 182160"/>
                  <a:gd name="textAreaRight" fmla="*/ 182520 w 182160"/>
                  <a:gd name="textAreaTop" fmla="*/ 0 h 244800"/>
                  <a:gd name="textAreaBottom" fmla="*/ 245160 h 244800"/>
                </a:gdLst>
                <a:ahLst/>
                <a:rect l="textAreaLeft" t="textAreaTop" r="textAreaRight" b="textAreaBottom"/>
                <a:pathLst>
                  <a:path w="228028" h="306609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4" name="Google Shape;249;p12"/>
              <p:cNvSpPr/>
              <p:nvPr/>
            </p:nvSpPr>
            <p:spPr>
              <a:xfrm>
                <a:off x="5331600" y="3735000"/>
                <a:ext cx="92520" cy="45360"/>
              </a:xfrm>
              <a:custGeom>
                <a:avLst/>
                <a:gdLst>
                  <a:gd name="textAreaLeft" fmla="*/ 0 w 92520"/>
                  <a:gd name="textAreaRight" fmla="*/ 92880 w 92520"/>
                  <a:gd name="textAreaTop" fmla="*/ 0 h 45360"/>
                  <a:gd name="textAreaBottom" fmla="*/ 45720 h 45360"/>
                </a:gdLst>
                <a:ahLst/>
                <a:rect l="textAreaLeft" t="textAreaTop" r="textAreaRight" b="textAreaBottom"/>
                <a:pathLst>
                  <a:path w="115992" h="56976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2680" bIns="22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5" name="Google Shape;250;p12"/>
              <p:cNvSpPr/>
              <p:nvPr/>
            </p:nvSpPr>
            <p:spPr>
              <a:xfrm>
                <a:off x="5465520" y="3706200"/>
                <a:ext cx="56880" cy="46800"/>
              </a:xfrm>
              <a:custGeom>
                <a:avLst/>
                <a:gdLst>
                  <a:gd name="textAreaLeft" fmla="*/ 0 w 56880"/>
                  <a:gd name="textAreaRight" fmla="*/ 57240 w 56880"/>
                  <a:gd name="textAreaTop" fmla="*/ 0 h 46800"/>
                  <a:gd name="textAreaBottom" fmla="*/ 47160 h 46800"/>
                </a:gdLst>
                <a:ahLst/>
                <a:rect l="textAreaLeft" t="textAreaTop" r="textAreaRight" b="textAreaBottom"/>
                <a:pathLst>
                  <a:path w="71478" h="59099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3400" bIns="234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6" name="Google Shape;251;p12"/>
              <p:cNvSpPr/>
              <p:nvPr/>
            </p:nvSpPr>
            <p:spPr>
              <a:xfrm>
                <a:off x="5341680" y="3429000"/>
                <a:ext cx="56160" cy="82080"/>
              </a:xfrm>
              <a:custGeom>
                <a:avLst/>
                <a:gdLst>
                  <a:gd name="textAreaLeft" fmla="*/ 0 w 56160"/>
                  <a:gd name="textAreaRight" fmla="*/ 56520 w 56160"/>
                  <a:gd name="textAreaTop" fmla="*/ 0 h 82080"/>
                  <a:gd name="textAreaBottom" fmla="*/ 82440 h 82080"/>
                </a:gdLst>
                <a:ahLst/>
                <a:rect l="textAreaLeft" t="textAreaTop" r="textAreaRight" b="textAreaBottom"/>
                <a:pathLst>
                  <a:path w="70866" h="103155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1040" bIns="410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7" name="Google Shape;252;p12"/>
              <p:cNvSpPr/>
              <p:nvPr/>
            </p:nvSpPr>
            <p:spPr>
              <a:xfrm>
                <a:off x="5184000" y="3484800"/>
                <a:ext cx="68400" cy="10224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102240"/>
                  <a:gd name="textAreaBottom" fmla="*/ 102600 h 102240"/>
                </a:gdLst>
                <a:ahLst/>
                <a:rect l="textAreaLeft" t="textAreaTop" r="textAreaRight" b="textAreaBottom"/>
                <a:pathLst>
                  <a:path w="85975" h="128318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598" name="Google Shape;253;p12"/>
            <p:cNvSpPr/>
            <p:nvPr/>
          </p:nvSpPr>
          <p:spPr>
            <a:xfrm>
              <a:off x="7297560" y="1119960"/>
              <a:ext cx="135360" cy="266040"/>
            </a:xfrm>
            <a:custGeom>
              <a:avLst/>
              <a:gdLst>
                <a:gd name="textAreaLeft" fmla="*/ 0 w 135360"/>
                <a:gd name="textAreaRight" fmla="*/ 135720 w 135360"/>
                <a:gd name="textAreaTop" fmla="*/ 0 h 266040"/>
                <a:gd name="textAreaBottom" fmla="*/ 266400 h 266040"/>
              </a:gdLst>
              <a:ahLst/>
              <a:rect l="textAreaLeft" t="textAreaTop" r="textAreaRight" b="textAreaBottom"/>
              <a:pathLst>
                <a:path w="169617" h="333215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9" name="Google Shape;254;p12"/>
            <p:cNvSpPr/>
            <p:nvPr/>
          </p:nvSpPr>
          <p:spPr>
            <a:xfrm>
              <a:off x="7309800" y="1745640"/>
              <a:ext cx="92880" cy="72000"/>
            </a:xfrm>
            <a:custGeom>
              <a:avLst/>
              <a:gdLst>
                <a:gd name="textAreaLeft" fmla="*/ 0 w 92880"/>
                <a:gd name="textAreaRight" fmla="*/ 93240 w 92880"/>
                <a:gd name="textAreaTop" fmla="*/ 0 h 72000"/>
                <a:gd name="textAreaBottom" fmla="*/ 72360 h 72000"/>
              </a:gdLst>
              <a:ahLst/>
              <a:rect l="textAreaLeft" t="textAreaTop" r="textAreaRight" b="textAreaBottom"/>
              <a:pathLst>
                <a:path w="116692" h="9041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000" bIns="36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0" name="Google Shape;255;p12"/>
            <p:cNvSpPr/>
            <p:nvPr/>
          </p:nvSpPr>
          <p:spPr>
            <a:xfrm>
              <a:off x="7310520" y="1769400"/>
              <a:ext cx="92520" cy="48240"/>
            </a:xfrm>
            <a:custGeom>
              <a:avLst/>
              <a:gdLst>
                <a:gd name="textAreaLeft" fmla="*/ 0 w 92520"/>
                <a:gd name="textAreaRight" fmla="*/ 92880 w 9252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116196" h="60608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120" bIns="24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1" name="Google Shape;256;p12"/>
            <p:cNvSpPr/>
            <p:nvPr/>
          </p:nvSpPr>
          <p:spPr>
            <a:xfrm>
              <a:off x="7197840" y="1680480"/>
              <a:ext cx="92880" cy="69120"/>
            </a:xfrm>
            <a:custGeom>
              <a:avLst/>
              <a:gdLst>
                <a:gd name="textAreaLeft" fmla="*/ 0 w 92880"/>
                <a:gd name="textAreaRight" fmla="*/ 93240 w 92880"/>
                <a:gd name="textAreaTop" fmla="*/ 0 h 69120"/>
                <a:gd name="textAreaBottom" fmla="*/ 69480 h 69120"/>
              </a:gdLst>
              <a:ahLst/>
              <a:rect l="textAreaLeft" t="textAreaTop" r="textAreaRight" b="textAreaBottom"/>
              <a:pathLst>
                <a:path w="116665" h="87067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2" name="Google Shape;257;p12"/>
            <p:cNvSpPr/>
            <p:nvPr/>
          </p:nvSpPr>
          <p:spPr>
            <a:xfrm>
              <a:off x="7198200" y="1702800"/>
              <a:ext cx="92520" cy="48240"/>
            </a:xfrm>
            <a:custGeom>
              <a:avLst/>
              <a:gdLst>
                <a:gd name="textAreaLeft" fmla="*/ 0 w 92520"/>
                <a:gd name="textAreaRight" fmla="*/ 92880 w 9252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116135" h="60608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120" bIns="24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3" name="Google Shape;258;p12"/>
            <p:cNvSpPr/>
            <p:nvPr/>
          </p:nvSpPr>
          <p:spPr>
            <a:xfrm>
              <a:off x="7221240" y="1360440"/>
              <a:ext cx="326520" cy="39456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394560"/>
                <a:gd name="textAreaBottom" fmla="*/ 394920 h 394560"/>
              </a:gdLst>
              <a:ahLst/>
              <a:rect l="textAreaLeft" t="textAreaTop" r="textAreaRight" b="textAreaBottom"/>
              <a:pathLst>
                <a:path w="408631" h="493987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4" name="Google Shape;259;p12"/>
            <p:cNvSpPr/>
            <p:nvPr/>
          </p:nvSpPr>
          <p:spPr>
            <a:xfrm>
              <a:off x="7417800" y="1095480"/>
              <a:ext cx="102600" cy="99720"/>
            </a:xfrm>
            <a:custGeom>
              <a:avLst/>
              <a:gdLst>
                <a:gd name="textAreaLeft" fmla="*/ 0 w 102600"/>
                <a:gd name="textAreaRight" fmla="*/ 102960 w 102600"/>
                <a:gd name="textAreaTop" fmla="*/ 0 h 99720"/>
                <a:gd name="textAreaBottom" fmla="*/ 100080 h 99720"/>
              </a:gdLst>
              <a:ahLst/>
              <a:rect l="textAreaLeft" t="textAreaTop" r="textAreaRight" b="textAreaBottom"/>
              <a:pathLst>
                <a:path w="128556" h="125075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5" name="Google Shape;260;p12"/>
            <p:cNvSpPr/>
            <p:nvPr/>
          </p:nvSpPr>
          <p:spPr>
            <a:xfrm>
              <a:off x="7381800" y="1109520"/>
              <a:ext cx="166320" cy="325080"/>
            </a:xfrm>
            <a:custGeom>
              <a:avLst/>
              <a:gdLst>
                <a:gd name="textAreaLeft" fmla="*/ 0 w 166320"/>
                <a:gd name="textAreaRight" fmla="*/ 166680 w 166320"/>
                <a:gd name="textAreaTop" fmla="*/ 0 h 325080"/>
                <a:gd name="textAreaBottom" fmla="*/ 325440 h 325080"/>
              </a:gdLst>
              <a:ahLst/>
              <a:rect l="textAreaLeft" t="textAreaTop" r="textAreaRight" b="textAreaBottom"/>
              <a:pathLst>
                <a:path w="208599" h="407146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6" name="Google Shape;261;p12"/>
            <p:cNvSpPr/>
            <p:nvPr/>
          </p:nvSpPr>
          <p:spPr>
            <a:xfrm>
              <a:off x="7413840" y="991800"/>
              <a:ext cx="110520" cy="134640"/>
            </a:xfrm>
            <a:custGeom>
              <a:avLst/>
              <a:gdLst>
                <a:gd name="textAreaLeft" fmla="*/ 0 w 110520"/>
                <a:gd name="textAreaRight" fmla="*/ 110880 w 110520"/>
                <a:gd name="textAreaTop" fmla="*/ 0 h 134640"/>
                <a:gd name="textAreaBottom" fmla="*/ 135000 h 134640"/>
              </a:gdLst>
              <a:ahLst/>
              <a:rect l="textAreaLeft" t="textAreaTop" r="textAreaRight" b="textAreaBottom"/>
              <a:pathLst>
                <a:path w="138537" h="168686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7" name="Google Shape;262;p12"/>
            <p:cNvSpPr/>
            <p:nvPr/>
          </p:nvSpPr>
          <p:spPr>
            <a:xfrm>
              <a:off x="7417800" y="979920"/>
              <a:ext cx="116640" cy="115200"/>
            </a:xfrm>
            <a:custGeom>
              <a:avLst/>
              <a:gdLst>
                <a:gd name="textAreaLeft" fmla="*/ 0 w 116640"/>
                <a:gd name="textAreaRight" fmla="*/ 117000 w 116640"/>
                <a:gd name="textAreaTop" fmla="*/ 0 h 115200"/>
                <a:gd name="textAreaBottom" fmla="*/ 115560 h 115200"/>
              </a:gdLst>
              <a:ahLst/>
              <a:rect l="textAreaLeft" t="textAreaTop" r="textAreaRight" b="textAreaBottom"/>
              <a:pathLst>
                <a:path w="146199" h="14448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8" name="Google Shape;263;p12"/>
            <p:cNvSpPr/>
            <p:nvPr/>
          </p:nvSpPr>
          <p:spPr>
            <a:xfrm>
              <a:off x="7364160" y="1109880"/>
              <a:ext cx="53640" cy="78120"/>
            </a:xfrm>
            <a:custGeom>
              <a:avLst/>
              <a:gdLst>
                <a:gd name="textAreaLeft" fmla="*/ 0 w 53640"/>
                <a:gd name="textAreaRight" fmla="*/ 54000 w 53640"/>
                <a:gd name="textAreaTop" fmla="*/ 0 h 78120"/>
                <a:gd name="textAreaBottom" fmla="*/ 78480 h 78120"/>
              </a:gdLst>
              <a:ahLst/>
              <a:rect l="textAreaLeft" t="textAreaTop" r="textAreaRight" b="textAreaBottom"/>
              <a:pathLst>
                <a:path w="67341" h="98012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240" bIns="39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9" name="Google Shape;264;p12"/>
            <p:cNvSpPr/>
            <p:nvPr/>
          </p:nvSpPr>
          <p:spPr>
            <a:xfrm>
              <a:off x="7794360" y="3551040"/>
              <a:ext cx="540000" cy="311760"/>
            </a:xfrm>
            <a:custGeom>
              <a:avLst/>
              <a:gdLst>
                <a:gd name="textAreaLeft" fmla="*/ 0 w 540000"/>
                <a:gd name="textAreaRight" fmla="*/ 540360 w 540000"/>
                <a:gd name="textAreaTop" fmla="*/ 0 h 311760"/>
                <a:gd name="textAreaBottom" fmla="*/ 312120 h 311760"/>
              </a:gdLst>
              <a:ahLst/>
              <a:rect l="textAreaLeft" t="textAreaTop" r="textAreaRight" b="textAreaBottom"/>
              <a:pathLst>
                <a:path w="676058" h="390429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0" name="Google Shape;265;p12"/>
            <p:cNvSpPr/>
            <p:nvPr/>
          </p:nvSpPr>
          <p:spPr>
            <a:xfrm>
              <a:off x="7824960" y="3492000"/>
              <a:ext cx="469440" cy="181080"/>
            </a:xfrm>
            <a:custGeom>
              <a:avLst/>
              <a:gdLst>
                <a:gd name="textAreaLeft" fmla="*/ 0 w 469440"/>
                <a:gd name="textAreaRight" fmla="*/ 469800 w 469440"/>
                <a:gd name="textAreaTop" fmla="*/ 0 h 181080"/>
                <a:gd name="textAreaBottom" fmla="*/ 181440 h 181080"/>
              </a:gdLst>
              <a:ahLst/>
              <a:rect l="textAreaLeft" t="textAreaTop" r="textAreaRight" b="textAreaBottom"/>
              <a:pathLst>
                <a:path w="587572" h="226763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1" name="Google Shape;266;p12"/>
            <p:cNvSpPr/>
            <p:nvPr/>
          </p:nvSpPr>
          <p:spPr>
            <a:xfrm>
              <a:off x="7794360" y="3623760"/>
              <a:ext cx="40680" cy="82440"/>
            </a:xfrm>
            <a:custGeom>
              <a:avLst/>
              <a:gdLst>
                <a:gd name="textAreaLeft" fmla="*/ 0 w 40680"/>
                <a:gd name="textAreaRight" fmla="*/ 41040 w 40680"/>
                <a:gd name="textAreaTop" fmla="*/ 0 h 82440"/>
                <a:gd name="textAreaBottom" fmla="*/ 82800 h 82440"/>
              </a:gdLst>
              <a:ahLst/>
              <a:rect l="textAreaLeft" t="textAreaTop" r="textAreaRight" b="textAreaBottom"/>
              <a:pathLst>
                <a:path w="51339" h="103346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400" bIns="41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2" name="Google Shape;267;p12"/>
            <p:cNvSpPr/>
            <p:nvPr/>
          </p:nvSpPr>
          <p:spPr>
            <a:xfrm>
              <a:off x="8298720" y="3624120"/>
              <a:ext cx="35640" cy="81720"/>
            </a:xfrm>
            <a:custGeom>
              <a:avLst/>
              <a:gdLst>
                <a:gd name="textAreaLeft" fmla="*/ 0 w 35640"/>
                <a:gd name="textAreaRight" fmla="*/ 36000 w 35640"/>
                <a:gd name="textAreaTop" fmla="*/ 0 h 81720"/>
                <a:gd name="textAreaBottom" fmla="*/ 82080 h 81720"/>
              </a:gdLst>
              <a:ahLst/>
              <a:rect l="textAreaLeft" t="textAreaTop" r="textAreaRight" b="textAreaBottom"/>
              <a:pathLst>
                <a:path w="45148" h="102774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040" bIns="41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3" name="Google Shape;268;p12"/>
            <p:cNvSpPr/>
            <p:nvPr/>
          </p:nvSpPr>
          <p:spPr>
            <a:xfrm>
              <a:off x="7842240" y="3535200"/>
              <a:ext cx="449640" cy="259200"/>
            </a:xfrm>
            <a:custGeom>
              <a:avLst/>
              <a:gdLst>
                <a:gd name="textAreaLeft" fmla="*/ 0 w 449640"/>
                <a:gd name="textAreaRight" fmla="*/ 450000 w 449640"/>
                <a:gd name="textAreaTop" fmla="*/ 0 h 259200"/>
                <a:gd name="textAreaBottom" fmla="*/ 259560 h 259200"/>
              </a:gdLst>
              <a:ahLst/>
              <a:rect l="textAreaLeft" t="textAreaTop" r="textAreaRight" b="textAreaBottom"/>
              <a:pathLst>
                <a:path w="562737" h="324802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4" name="Google Shape;269;p12"/>
            <p:cNvSpPr/>
            <p:nvPr/>
          </p:nvSpPr>
          <p:spPr>
            <a:xfrm>
              <a:off x="7814880" y="3673800"/>
              <a:ext cx="491040" cy="176040"/>
            </a:xfrm>
            <a:custGeom>
              <a:avLst/>
              <a:gdLst>
                <a:gd name="textAreaLeft" fmla="*/ 0 w 491040"/>
                <a:gd name="textAreaRight" fmla="*/ 491400 w 491040"/>
                <a:gd name="textAreaTop" fmla="*/ 0 h 176040"/>
                <a:gd name="textAreaBottom" fmla="*/ 176400 h 176040"/>
              </a:gdLst>
              <a:ahLst/>
              <a:rect l="textAreaLeft" t="textAreaTop" r="textAreaRight" b="textAreaBottom"/>
              <a:pathLst>
                <a:path w="614737" h="220544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5" name="Google Shape;270;p12"/>
            <p:cNvSpPr/>
            <p:nvPr/>
          </p:nvSpPr>
          <p:spPr>
            <a:xfrm>
              <a:off x="7794360" y="3472200"/>
              <a:ext cx="540000" cy="311760"/>
            </a:xfrm>
            <a:custGeom>
              <a:avLst/>
              <a:gdLst>
                <a:gd name="textAreaLeft" fmla="*/ 0 w 540000"/>
                <a:gd name="textAreaRight" fmla="*/ 540360 w 540000"/>
                <a:gd name="textAreaTop" fmla="*/ 0 h 311760"/>
                <a:gd name="textAreaBottom" fmla="*/ 312120 h 311760"/>
              </a:gdLst>
              <a:ahLst/>
              <a:rect l="textAreaLeft" t="textAreaTop" r="textAreaRight" b="textAreaBottom"/>
              <a:pathLst>
                <a:path w="675989" h="3904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6" name="Google Shape;271;p12"/>
            <p:cNvSpPr/>
            <p:nvPr/>
          </p:nvSpPr>
          <p:spPr>
            <a:xfrm rot="19798200">
              <a:off x="7461720" y="3958560"/>
              <a:ext cx="59040" cy="10224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102240"/>
                <a:gd name="textAreaBottom" fmla="*/ 102600 h 102240"/>
              </a:gdLst>
              <a:ahLst/>
              <a:rect l="textAreaLeft" t="textAreaTop" r="textAreaRight" b="textAreaBottom"/>
              <a:pathLst>
                <a:path w="74294" h="128587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7" name="Google Shape;272;p12"/>
            <p:cNvSpPr/>
            <p:nvPr/>
          </p:nvSpPr>
          <p:spPr>
            <a:xfrm>
              <a:off x="7752240" y="3753000"/>
              <a:ext cx="148680" cy="85680"/>
            </a:xfrm>
            <a:custGeom>
              <a:avLst/>
              <a:gdLst>
                <a:gd name="textAreaLeft" fmla="*/ 0 w 148680"/>
                <a:gd name="textAreaRight" fmla="*/ 149040 w 148680"/>
                <a:gd name="textAreaTop" fmla="*/ 0 h 85680"/>
                <a:gd name="textAreaBottom" fmla="*/ 86040 h 85680"/>
              </a:gdLst>
              <a:ahLst/>
              <a:rect l="textAreaLeft" t="textAreaTop" r="textAreaRight" b="textAreaBottom"/>
              <a:pathLst>
                <a:path w="186213" h="107537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840" bIns="42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8" name="Google Shape;273;p12"/>
            <p:cNvSpPr/>
            <p:nvPr/>
          </p:nvSpPr>
          <p:spPr>
            <a:xfrm>
              <a:off x="7787520" y="3773160"/>
              <a:ext cx="113400" cy="105840"/>
            </a:xfrm>
            <a:custGeom>
              <a:avLst/>
              <a:gdLst>
                <a:gd name="textAreaLeft" fmla="*/ 0 w 113400"/>
                <a:gd name="textAreaRight" fmla="*/ 113760 w 113400"/>
                <a:gd name="textAreaTop" fmla="*/ 0 h 105840"/>
                <a:gd name="textAreaBottom" fmla="*/ 106200 h 105840"/>
              </a:gdLst>
              <a:ahLst/>
              <a:rect l="textAreaLeft" t="textAreaTop" r="textAreaRight" b="textAreaBottom"/>
              <a:pathLst>
                <a:path w="142303" h="13287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9" name="Google Shape;274;p12"/>
            <p:cNvSpPr/>
            <p:nvPr/>
          </p:nvSpPr>
          <p:spPr>
            <a:xfrm>
              <a:off x="7466040" y="3799800"/>
              <a:ext cx="344520" cy="253800"/>
            </a:xfrm>
            <a:custGeom>
              <a:avLst/>
              <a:gdLst>
                <a:gd name="textAreaLeft" fmla="*/ 0 w 344520"/>
                <a:gd name="textAreaRight" fmla="*/ 344880 w 344520"/>
                <a:gd name="textAreaTop" fmla="*/ 0 h 253800"/>
                <a:gd name="textAreaBottom" fmla="*/ 254160 h 253800"/>
              </a:gdLst>
              <a:ahLst/>
              <a:rect l="textAreaLeft" t="textAreaTop" r="textAreaRight" b="textAreaBottom"/>
              <a:pathLst>
                <a:path w="431291" h="317858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0" name="Google Shape;275;p12"/>
            <p:cNvSpPr/>
            <p:nvPr/>
          </p:nvSpPr>
          <p:spPr>
            <a:xfrm rot="19798200">
              <a:off x="7461720" y="3958560"/>
              <a:ext cx="59040" cy="10224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102240"/>
                <a:gd name="textAreaBottom" fmla="*/ 102600 h 102240"/>
              </a:gdLst>
              <a:ahLst/>
              <a:rect l="textAreaLeft" t="textAreaTop" r="textAreaRight" b="textAreaBottom"/>
              <a:pathLst>
                <a:path w="74294" h="128587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1" name="Google Shape;276;p12"/>
            <p:cNvSpPr/>
            <p:nvPr/>
          </p:nvSpPr>
          <p:spPr>
            <a:xfrm>
              <a:off x="8113320" y="4275360"/>
              <a:ext cx="345240" cy="199080"/>
            </a:xfrm>
            <a:custGeom>
              <a:avLst/>
              <a:gdLst>
                <a:gd name="textAreaLeft" fmla="*/ 0 w 345240"/>
                <a:gd name="textAreaRight" fmla="*/ 345600 w 345240"/>
                <a:gd name="textAreaTop" fmla="*/ 0 h 199080"/>
                <a:gd name="textAreaBottom" fmla="*/ 199440 h 199080"/>
              </a:gdLst>
              <a:ahLst/>
              <a:rect l="textAreaLeft" t="textAreaTop" r="textAreaRight" b="textAreaBottom"/>
              <a:pathLst>
                <a:path w="432244" h="249555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2" name="Google Shape;277;p12"/>
            <p:cNvSpPr/>
            <p:nvPr/>
          </p:nvSpPr>
          <p:spPr>
            <a:xfrm>
              <a:off x="8345520" y="3658680"/>
              <a:ext cx="78840" cy="172080"/>
            </a:xfrm>
            <a:custGeom>
              <a:avLst/>
              <a:gdLst>
                <a:gd name="textAreaLeft" fmla="*/ 0 w 78840"/>
                <a:gd name="textAreaRight" fmla="*/ 79200 w 78840"/>
                <a:gd name="textAreaTop" fmla="*/ 0 h 172080"/>
                <a:gd name="textAreaBottom" fmla="*/ 172440 h 172080"/>
              </a:gdLst>
              <a:ahLst/>
              <a:rect l="textAreaLeft" t="textAreaTop" r="textAreaRight" b="textAreaBottom"/>
              <a:pathLst>
                <a:path w="99113" h="215741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3" name="Google Shape;278;p12"/>
            <p:cNvSpPr/>
            <p:nvPr/>
          </p:nvSpPr>
          <p:spPr>
            <a:xfrm>
              <a:off x="8356680" y="3587760"/>
              <a:ext cx="56520" cy="109080"/>
            </a:xfrm>
            <a:custGeom>
              <a:avLst/>
              <a:gdLst>
                <a:gd name="textAreaLeft" fmla="*/ 0 w 56520"/>
                <a:gd name="textAreaRight" fmla="*/ 56880 w 56520"/>
                <a:gd name="textAreaTop" fmla="*/ 0 h 109080"/>
                <a:gd name="textAreaBottom" fmla="*/ 109440 h 109080"/>
              </a:gdLst>
              <a:ahLst/>
              <a:rect l="textAreaLeft" t="textAreaTop" r="textAreaRight" b="textAreaBottom"/>
              <a:pathLst>
                <a:path w="71246" h="13709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4" name="Google Shape;279;p12"/>
            <p:cNvSpPr/>
            <p:nvPr/>
          </p:nvSpPr>
          <p:spPr>
            <a:xfrm>
              <a:off x="8165160" y="4346280"/>
              <a:ext cx="122400" cy="68400"/>
            </a:xfrm>
            <a:custGeom>
              <a:avLst/>
              <a:gdLst>
                <a:gd name="textAreaLeft" fmla="*/ 0 w 122400"/>
                <a:gd name="textAreaRight" fmla="*/ 122760 w 122400"/>
                <a:gd name="textAreaTop" fmla="*/ 0 h 68400"/>
                <a:gd name="textAreaBottom" fmla="*/ 68760 h 68400"/>
              </a:gdLst>
              <a:ahLst/>
              <a:rect l="textAreaLeft" t="textAreaTop" r="textAreaRight" b="textAreaBottom"/>
              <a:pathLst>
                <a:path w="153698" h="86203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200" bIns="34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5" name="Google Shape;280;p12"/>
            <p:cNvSpPr/>
            <p:nvPr/>
          </p:nvSpPr>
          <p:spPr>
            <a:xfrm>
              <a:off x="8165160" y="4358160"/>
              <a:ext cx="120600" cy="56880"/>
            </a:xfrm>
            <a:custGeom>
              <a:avLst/>
              <a:gdLst>
                <a:gd name="textAreaLeft" fmla="*/ 0 w 120600"/>
                <a:gd name="textAreaRight" fmla="*/ 120960 w 12060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151113" h="71804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440" bIns="28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6" name="Google Shape;281;p12"/>
            <p:cNvSpPr/>
            <p:nvPr/>
          </p:nvSpPr>
          <p:spPr>
            <a:xfrm>
              <a:off x="8255160" y="4305960"/>
              <a:ext cx="122400" cy="68760"/>
            </a:xfrm>
            <a:custGeom>
              <a:avLst/>
              <a:gdLst>
                <a:gd name="textAreaLeft" fmla="*/ 0 w 122400"/>
                <a:gd name="textAreaRight" fmla="*/ 122760 w 122400"/>
                <a:gd name="textAreaTop" fmla="*/ 0 h 68760"/>
                <a:gd name="textAreaBottom" fmla="*/ 69120 h 68760"/>
              </a:gdLst>
              <a:ahLst/>
              <a:rect l="textAreaLeft" t="textAreaTop" r="textAreaRight" b="textAreaBottom"/>
              <a:pathLst>
                <a:path w="153698" h="86245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7" name="Google Shape;282;p12"/>
            <p:cNvSpPr/>
            <p:nvPr/>
          </p:nvSpPr>
          <p:spPr>
            <a:xfrm>
              <a:off x="8255160" y="4317840"/>
              <a:ext cx="120600" cy="56880"/>
            </a:xfrm>
            <a:custGeom>
              <a:avLst/>
              <a:gdLst>
                <a:gd name="textAreaLeft" fmla="*/ 0 w 120600"/>
                <a:gd name="textAreaRight" fmla="*/ 120960 w 12060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151113" h="71804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440" bIns="28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8" name="Google Shape;283;p12"/>
            <p:cNvSpPr/>
            <p:nvPr/>
          </p:nvSpPr>
          <p:spPr>
            <a:xfrm>
              <a:off x="8198280" y="3858120"/>
              <a:ext cx="179280" cy="506880"/>
            </a:xfrm>
            <a:custGeom>
              <a:avLst/>
              <a:gdLst>
                <a:gd name="textAreaLeft" fmla="*/ 0 w 179280"/>
                <a:gd name="textAreaRight" fmla="*/ 179640 w 179280"/>
                <a:gd name="textAreaTop" fmla="*/ 0 h 506880"/>
                <a:gd name="textAreaBottom" fmla="*/ 507240 h 506880"/>
              </a:gdLst>
              <a:ahLst/>
              <a:rect l="textAreaLeft" t="textAreaTop" r="textAreaRight" b="textAreaBottom"/>
              <a:pathLst>
                <a:path w="224738" h="634412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9" name="Google Shape;284;p12"/>
            <p:cNvSpPr/>
            <p:nvPr/>
          </p:nvSpPr>
          <p:spPr>
            <a:xfrm>
              <a:off x="8224560" y="3442320"/>
              <a:ext cx="129960" cy="208440"/>
            </a:xfrm>
            <a:custGeom>
              <a:avLst/>
              <a:gdLst>
                <a:gd name="textAreaLeft" fmla="*/ 0 w 129960"/>
                <a:gd name="textAreaRight" fmla="*/ 130320 w 129960"/>
                <a:gd name="textAreaTop" fmla="*/ 0 h 208440"/>
                <a:gd name="textAreaBottom" fmla="*/ 208800 h 208440"/>
              </a:gdLst>
              <a:ahLst/>
              <a:rect l="textAreaLeft" t="textAreaTop" r="textAreaRight" b="textAreaBottom"/>
              <a:pathLst>
                <a:path w="163123" h="261076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0" name="Google Shape;285;p12"/>
            <p:cNvSpPr/>
            <p:nvPr/>
          </p:nvSpPr>
          <p:spPr>
            <a:xfrm>
              <a:off x="8197200" y="3589920"/>
              <a:ext cx="200160" cy="331920"/>
            </a:xfrm>
            <a:custGeom>
              <a:avLst/>
              <a:gdLst>
                <a:gd name="textAreaLeft" fmla="*/ 0 w 200160"/>
                <a:gd name="textAreaRight" fmla="*/ 200520 w 200160"/>
                <a:gd name="textAreaTop" fmla="*/ 0 h 331920"/>
                <a:gd name="textAreaBottom" fmla="*/ 332280 h 331920"/>
              </a:gdLst>
              <a:ahLst/>
              <a:rect l="textAreaLeft" t="textAreaTop" r="textAreaRight" b="textAreaBottom"/>
              <a:pathLst>
                <a:path w="250857" h="415389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1" name="Google Shape;286;p12"/>
            <p:cNvSpPr/>
            <p:nvPr/>
          </p:nvSpPr>
          <p:spPr>
            <a:xfrm>
              <a:off x="8001000" y="3631680"/>
              <a:ext cx="254160" cy="198000"/>
            </a:xfrm>
            <a:custGeom>
              <a:avLst/>
              <a:gdLst>
                <a:gd name="textAreaLeft" fmla="*/ 0 w 254160"/>
                <a:gd name="textAreaRight" fmla="*/ 254520 w 254160"/>
                <a:gd name="textAreaTop" fmla="*/ 0 h 198000"/>
                <a:gd name="textAreaBottom" fmla="*/ 198360 h 198000"/>
              </a:gdLst>
              <a:ahLst/>
              <a:rect l="textAreaLeft" t="textAreaTop" r="textAreaRight" b="textAreaBottom"/>
              <a:pathLst>
                <a:path w="318504" h="248122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2" name="Google Shape;287;p12"/>
            <p:cNvSpPr/>
            <p:nvPr/>
          </p:nvSpPr>
          <p:spPr>
            <a:xfrm>
              <a:off x="8187120" y="3627360"/>
              <a:ext cx="77040" cy="113040"/>
            </a:xfrm>
            <a:custGeom>
              <a:avLst/>
              <a:gdLst>
                <a:gd name="textAreaLeft" fmla="*/ 0 w 77040"/>
                <a:gd name="textAreaRight" fmla="*/ 77400 w 77040"/>
                <a:gd name="textAreaTop" fmla="*/ 0 h 113040"/>
                <a:gd name="textAreaBottom" fmla="*/ 113400 h 113040"/>
              </a:gdLst>
              <a:ahLst/>
              <a:rect l="textAreaLeft" t="textAreaTop" r="textAreaRight" b="textAreaBottom"/>
              <a:pathLst>
                <a:path w="96916" h="141862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3" name="Google Shape;288;p12"/>
            <p:cNvSpPr/>
            <p:nvPr/>
          </p:nvSpPr>
          <p:spPr>
            <a:xfrm>
              <a:off x="8224200" y="3432960"/>
              <a:ext cx="126000" cy="138960"/>
            </a:xfrm>
            <a:custGeom>
              <a:avLst/>
              <a:gdLst>
                <a:gd name="textAreaLeft" fmla="*/ 0 w 126000"/>
                <a:gd name="textAreaRight" fmla="*/ 126360 w 126000"/>
                <a:gd name="textAreaTop" fmla="*/ 0 h 138960"/>
                <a:gd name="textAreaBottom" fmla="*/ 139320 h 138960"/>
              </a:gdLst>
              <a:ahLst/>
              <a:rect l="textAreaLeft" t="textAreaTop" r="textAreaRight" b="textAreaBottom"/>
              <a:pathLst>
                <a:path w="158142" h="174304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634" name="Google Shape;289;p12"/>
            <p:cNvGrpSpPr/>
            <p:nvPr/>
          </p:nvGrpSpPr>
          <p:grpSpPr>
            <a:xfrm>
              <a:off x="6544800" y="927000"/>
              <a:ext cx="263880" cy="200520"/>
              <a:chOff x="6544800" y="927000"/>
              <a:chExt cx="263880" cy="200520"/>
            </a:xfrm>
          </p:grpSpPr>
          <p:sp>
            <p:nvSpPr>
              <p:cNvPr id="635" name="Google Shape;290;p12"/>
              <p:cNvSpPr/>
              <p:nvPr/>
            </p:nvSpPr>
            <p:spPr>
              <a:xfrm>
                <a:off x="6566760" y="982440"/>
                <a:ext cx="241920" cy="139320"/>
              </a:xfrm>
              <a:custGeom>
                <a:avLst/>
                <a:gdLst>
                  <a:gd name="textAreaLeft" fmla="*/ 0 w 241920"/>
                  <a:gd name="textAreaRight" fmla="*/ 242280 w 241920"/>
                  <a:gd name="textAreaTop" fmla="*/ 0 h 139320"/>
                  <a:gd name="textAreaBottom" fmla="*/ 139680 h 139320"/>
                </a:gdLst>
                <a:ahLst/>
                <a:rect l="textAreaLeft" t="textAreaTop" r="textAreaRight" b="textAreaBottom"/>
                <a:pathLst>
                  <a:path w="303199" h="17450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6" name="Google Shape;291;p12"/>
              <p:cNvSpPr/>
              <p:nvPr/>
            </p:nvSpPr>
            <p:spPr>
              <a:xfrm>
                <a:off x="6680160" y="1017000"/>
                <a:ext cx="63000" cy="36360"/>
              </a:xfrm>
              <a:custGeom>
                <a:avLst/>
                <a:gdLst>
                  <a:gd name="textAreaLeft" fmla="*/ 0 w 63000"/>
                  <a:gd name="textAreaRight" fmla="*/ 63360 w 63000"/>
                  <a:gd name="textAreaTop" fmla="*/ 0 h 36360"/>
                  <a:gd name="textAreaBottom" fmla="*/ 36720 h 36360"/>
                </a:gdLst>
                <a:ahLst/>
                <a:rect l="textAreaLeft" t="textAreaTop" r="textAreaRight" b="textAreaBottom"/>
                <a:pathLst>
                  <a:path w="79173" h="45815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360" bIns="18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37" name="Google Shape;292;p12"/>
              <p:cNvSpPr/>
              <p:nvPr/>
            </p:nvSpPr>
            <p:spPr>
              <a:xfrm>
                <a:off x="6566760" y="1033200"/>
                <a:ext cx="241920" cy="94320"/>
              </a:xfrm>
              <a:custGeom>
                <a:avLst/>
                <a:gdLst>
                  <a:gd name="textAreaLeft" fmla="*/ 0 w 241920"/>
                  <a:gd name="textAreaRight" fmla="*/ 242280 w 2419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303209" h="118292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8" name="Google Shape;293;p12"/>
              <p:cNvSpPr/>
              <p:nvPr/>
            </p:nvSpPr>
            <p:spPr>
              <a:xfrm>
                <a:off x="6544800" y="928800"/>
                <a:ext cx="173160" cy="195120"/>
              </a:xfrm>
              <a:custGeom>
                <a:avLst/>
                <a:gdLst>
                  <a:gd name="textAreaLeft" fmla="*/ 0 w 173160"/>
                  <a:gd name="textAreaRight" fmla="*/ 173520 w 173160"/>
                  <a:gd name="textAreaTop" fmla="*/ 0 h 195120"/>
                  <a:gd name="textAreaBottom" fmla="*/ 195480 h 195120"/>
                </a:gdLst>
                <a:ahLst/>
                <a:rect l="textAreaLeft" t="textAreaTop" r="textAreaRight" b="textAreaBottom"/>
                <a:pathLst>
                  <a:path w="217122" h="24432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9" name="Google Shape;294;p12"/>
              <p:cNvSpPr/>
              <p:nvPr/>
            </p:nvSpPr>
            <p:spPr>
              <a:xfrm>
                <a:off x="6547680" y="927000"/>
                <a:ext cx="172800" cy="195840"/>
              </a:xfrm>
              <a:custGeom>
                <a:avLst/>
                <a:gdLst>
                  <a:gd name="textAreaLeft" fmla="*/ 0 w 172800"/>
                  <a:gd name="textAreaRight" fmla="*/ 173160 w 172800"/>
                  <a:gd name="textAreaTop" fmla="*/ 0 h 195840"/>
                  <a:gd name="textAreaBottom" fmla="*/ 196200 h 195840"/>
                </a:gdLst>
                <a:ahLst/>
                <a:rect l="textAreaLeft" t="textAreaTop" r="textAreaRight" b="textAreaBottom"/>
                <a:pathLst>
                  <a:path w="216421" h="245364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40" name="Google Shape;295;p12"/>
            <p:cNvGrpSpPr/>
            <p:nvPr/>
          </p:nvGrpSpPr>
          <p:grpSpPr>
            <a:xfrm>
              <a:off x="7210440" y="1314360"/>
              <a:ext cx="263880" cy="200160"/>
              <a:chOff x="7210440" y="1314360"/>
              <a:chExt cx="263880" cy="200160"/>
            </a:xfrm>
          </p:grpSpPr>
          <p:sp>
            <p:nvSpPr>
              <p:cNvPr id="641" name="Google Shape;296;p12"/>
              <p:cNvSpPr/>
              <p:nvPr/>
            </p:nvSpPr>
            <p:spPr>
              <a:xfrm>
                <a:off x="7232400" y="1369800"/>
                <a:ext cx="241920" cy="139320"/>
              </a:xfrm>
              <a:custGeom>
                <a:avLst/>
                <a:gdLst>
                  <a:gd name="textAreaLeft" fmla="*/ 0 w 241920"/>
                  <a:gd name="textAreaRight" fmla="*/ 242280 w 241920"/>
                  <a:gd name="textAreaTop" fmla="*/ 0 h 139320"/>
                  <a:gd name="textAreaBottom" fmla="*/ 139680 h 139320"/>
                </a:gdLst>
                <a:ahLst/>
                <a:rect l="textAreaLeft" t="textAreaTop" r="textAreaRight" b="textAreaBottom"/>
                <a:pathLst>
                  <a:path w="303199" h="17450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2" name="Google Shape;297;p12"/>
              <p:cNvSpPr/>
              <p:nvPr/>
            </p:nvSpPr>
            <p:spPr>
              <a:xfrm>
                <a:off x="7345800" y="1404000"/>
                <a:ext cx="63000" cy="36360"/>
              </a:xfrm>
              <a:custGeom>
                <a:avLst/>
                <a:gdLst>
                  <a:gd name="textAreaLeft" fmla="*/ 0 w 63000"/>
                  <a:gd name="textAreaRight" fmla="*/ 63360 w 63000"/>
                  <a:gd name="textAreaTop" fmla="*/ 0 h 36360"/>
                  <a:gd name="textAreaBottom" fmla="*/ 36720 h 36360"/>
                </a:gdLst>
                <a:ahLst/>
                <a:rect l="textAreaLeft" t="textAreaTop" r="textAreaRight" b="textAreaBottom"/>
                <a:pathLst>
                  <a:path w="79173" h="45815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360" bIns="18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43" name="Google Shape;298;p12"/>
              <p:cNvSpPr/>
              <p:nvPr/>
            </p:nvSpPr>
            <p:spPr>
              <a:xfrm>
                <a:off x="7232400" y="1420200"/>
                <a:ext cx="241920" cy="94320"/>
              </a:xfrm>
              <a:custGeom>
                <a:avLst/>
                <a:gdLst>
                  <a:gd name="textAreaLeft" fmla="*/ 0 w 241920"/>
                  <a:gd name="textAreaRight" fmla="*/ 242280 w 2419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303209" h="118292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4" name="Google Shape;299;p12"/>
              <p:cNvSpPr/>
              <p:nvPr/>
            </p:nvSpPr>
            <p:spPr>
              <a:xfrm>
                <a:off x="7210440" y="1315800"/>
                <a:ext cx="173160" cy="195120"/>
              </a:xfrm>
              <a:custGeom>
                <a:avLst/>
                <a:gdLst>
                  <a:gd name="textAreaLeft" fmla="*/ 0 w 173160"/>
                  <a:gd name="textAreaRight" fmla="*/ 173520 w 173160"/>
                  <a:gd name="textAreaTop" fmla="*/ 0 h 195120"/>
                  <a:gd name="textAreaBottom" fmla="*/ 195480 h 195120"/>
                </a:gdLst>
                <a:ahLst/>
                <a:rect l="textAreaLeft" t="textAreaTop" r="textAreaRight" b="textAreaBottom"/>
                <a:pathLst>
                  <a:path w="217122" h="24432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5" name="Google Shape;300;p12"/>
              <p:cNvSpPr/>
              <p:nvPr/>
            </p:nvSpPr>
            <p:spPr>
              <a:xfrm>
                <a:off x="7213320" y="1314360"/>
                <a:ext cx="172800" cy="195840"/>
              </a:xfrm>
              <a:custGeom>
                <a:avLst/>
                <a:gdLst>
                  <a:gd name="textAreaLeft" fmla="*/ 0 w 172800"/>
                  <a:gd name="textAreaRight" fmla="*/ 173160 w 172800"/>
                  <a:gd name="textAreaTop" fmla="*/ 0 h 195840"/>
                  <a:gd name="textAreaBottom" fmla="*/ 196200 h 195840"/>
                </a:gdLst>
                <a:ahLst/>
                <a:rect l="textAreaLeft" t="textAreaTop" r="textAreaRight" b="textAreaBottom"/>
                <a:pathLst>
                  <a:path w="216421" h="245364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646" name="Google Shape;301;p12"/>
            <p:cNvSpPr/>
            <p:nvPr/>
          </p:nvSpPr>
          <p:spPr>
            <a:xfrm>
              <a:off x="7450920" y="1163160"/>
              <a:ext cx="126000" cy="352800"/>
            </a:xfrm>
            <a:custGeom>
              <a:avLst/>
              <a:gdLst>
                <a:gd name="textAreaLeft" fmla="*/ 0 w 126000"/>
                <a:gd name="textAreaRight" fmla="*/ 126360 w 126000"/>
                <a:gd name="textAreaTop" fmla="*/ 0 h 352800"/>
                <a:gd name="textAreaBottom" fmla="*/ 353160 h 352800"/>
              </a:gdLst>
              <a:ahLst/>
              <a:rect l="textAreaLeft" t="textAreaTop" r="textAreaRight" b="textAreaBottom"/>
              <a:pathLst>
                <a:path w="157949" h="441664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7" name="Google Shape;302;p12"/>
            <p:cNvSpPr/>
            <p:nvPr/>
          </p:nvSpPr>
          <p:spPr>
            <a:xfrm>
              <a:off x="7509600" y="1160280"/>
              <a:ext cx="72360" cy="98280"/>
            </a:xfrm>
            <a:custGeom>
              <a:avLst/>
              <a:gdLst>
                <a:gd name="textAreaLeft" fmla="*/ 0 w 72360"/>
                <a:gd name="textAreaRight" fmla="*/ 72720 w 72360"/>
                <a:gd name="textAreaTop" fmla="*/ 0 h 98280"/>
                <a:gd name="textAreaBottom" fmla="*/ 98640 h 98280"/>
              </a:gdLst>
              <a:ahLst/>
              <a:rect l="textAreaLeft" t="textAreaTop" r="textAreaRight" b="textAreaBottom"/>
              <a:pathLst>
                <a:path w="90963" h="123358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648" name="Google Shape;303;p12"/>
            <p:cNvGrpSpPr/>
            <p:nvPr/>
          </p:nvGrpSpPr>
          <p:grpSpPr>
            <a:xfrm>
              <a:off x="8182800" y="2407320"/>
              <a:ext cx="779760" cy="1195920"/>
              <a:chOff x="8182800" y="2407320"/>
              <a:chExt cx="779760" cy="1195920"/>
            </a:xfrm>
          </p:grpSpPr>
          <p:sp>
            <p:nvSpPr>
              <p:cNvPr id="649" name="Google Shape;304;p12"/>
              <p:cNvSpPr/>
              <p:nvPr/>
            </p:nvSpPr>
            <p:spPr>
              <a:xfrm flipH="1">
                <a:off x="8493840" y="3330360"/>
                <a:ext cx="285480" cy="164880"/>
              </a:xfrm>
              <a:custGeom>
                <a:avLst/>
                <a:gdLst>
                  <a:gd name="textAreaLeft" fmla="*/ -360 w 285480"/>
                  <a:gd name="textAreaRight" fmla="*/ 285480 w 285480"/>
                  <a:gd name="textAreaTop" fmla="*/ 0 h 164880"/>
                  <a:gd name="textAreaBottom" fmla="*/ 165240 h 164880"/>
                </a:gdLst>
                <a:ahLst/>
                <a:rect l="textAreaLeft" t="textAreaTop" r="textAreaRight" b="textAreaBottom"/>
                <a:pathLst>
                  <a:path w="357473" h="206406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3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0" name="Google Shape;305;p12"/>
              <p:cNvSpPr/>
              <p:nvPr/>
            </p:nvSpPr>
            <p:spPr>
              <a:xfrm flipH="1">
                <a:off x="8267400" y="3197880"/>
                <a:ext cx="285480" cy="164880"/>
              </a:xfrm>
              <a:custGeom>
                <a:avLst/>
                <a:gdLst>
                  <a:gd name="textAreaLeft" fmla="*/ -360 w 285480"/>
                  <a:gd name="textAreaRight" fmla="*/ 285480 w 285480"/>
                  <a:gd name="textAreaTop" fmla="*/ 0 h 164880"/>
                  <a:gd name="textAreaBottom" fmla="*/ 165240 h 164880"/>
                </a:gdLst>
                <a:ahLst/>
                <a:rect l="textAreaLeft" t="textAreaTop" r="textAreaRight" b="textAreaBottom"/>
                <a:pathLst>
                  <a:path w="357473" h="206406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3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1" name="Google Shape;306;p12"/>
              <p:cNvSpPr/>
              <p:nvPr/>
            </p:nvSpPr>
            <p:spPr>
              <a:xfrm flipH="1">
                <a:off x="8182440" y="2407320"/>
                <a:ext cx="285480" cy="164520"/>
              </a:xfrm>
              <a:custGeom>
                <a:avLst/>
                <a:gdLst>
                  <a:gd name="textAreaLeft" fmla="*/ -360 w 285480"/>
                  <a:gd name="textAreaRight" fmla="*/ 285480 w 285480"/>
                  <a:gd name="textAreaTop" fmla="*/ 0 h 164520"/>
                  <a:gd name="textAreaBottom" fmla="*/ 164880 h 164520"/>
                </a:gdLst>
                <a:ahLst/>
                <a:rect l="textAreaLeft" t="textAreaTop" r="textAreaRight" b="textAreaBottom"/>
                <a:pathLst>
                  <a:path w="357473" h="206311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2" name="Google Shape;307;p12"/>
              <p:cNvSpPr/>
              <p:nvPr/>
            </p:nvSpPr>
            <p:spPr>
              <a:xfrm flipH="1">
                <a:off x="8326080" y="2490120"/>
                <a:ext cx="142560" cy="825480"/>
              </a:xfrm>
              <a:custGeom>
                <a:avLst/>
                <a:gdLst>
                  <a:gd name="textAreaLeft" fmla="*/ 360 w 142560"/>
                  <a:gd name="textAreaRight" fmla="*/ 143280 w 142560"/>
                  <a:gd name="textAreaTop" fmla="*/ 0 h 825480"/>
                  <a:gd name="textAreaBottom" fmla="*/ 825840 h 825480"/>
                </a:gdLst>
                <a:ahLst/>
                <a:rect l="textAreaLeft" t="textAreaTop" r="textAreaRight" b="textAreaBottom"/>
                <a:pathLst>
                  <a:path w="178784" h="1032319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3" name="Google Shape;308;p12"/>
              <p:cNvSpPr/>
              <p:nvPr/>
            </p:nvSpPr>
            <p:spPr>
              <a:xfrm flipH="1">
                <a:off x="8326080" y="2490120"/>
                <a:ext cx="142560" cy="825480"/>
              </a:xfrm>
              <a:custGeom>
                <a:avLst/>
                <a:gdLst>
                  <a:gd name="textAreaLeft" fmla="*/ 360 w 142560"/>
                  <a:gd name="textAreaRight" fmla="*/ 143280 w 142560"/>
                  <a:gd name="textAreaTop" fmla="*/ 0 h 825480"/>
                  <a:gd name="textAreaBottom" fmla="*/ 825840 h 825480"/>
                </a:gdLst>
                <a:ahLst/>
                <a:rect l="textAreaLeft" t="textAreaTop" r="textAreaRight" b="textAreaBottom"/>
                <a:pathLst>
                  <a:path w="178784" h="1032319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54" name="Google Shape;309;p12"/>
              <p:cNvSpPr/>
              <p:nvPr/>
            </p:nvSpPr>
            <p:spPr>
              <a:xfrm flipH="1">
                <a:off x="8183160" y="2490120"/>
                <a:ext cx="142560" cy="825480"/>
              </a:xfrm>
              <a:custGeom>
                <a:avLst/>
                <a:gdLst>
                  <a:gd name="textAreaLeft" fmla="*/ 360 w 142560"/>
                  <a:gd name="textAreaRight" fmla="*/ 143280 w 142560"/>
                  <a:gd name="textAreaTop" fmla="*/ 0 h 825480"/>
                  <a:gd name="textAreaBottom" fmla="*/ 825840 h 825480"/>
                </a:gdLst>
                <a:ahLst/>
                <a:rect l="textAreaLeft" t="textAreaTop" r="textAreaRight" b="textAreaBottom"/>
                <a:pathLst>
                  <a:path w="178689" h="103231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5" name="Google Shape;310;p12"/>
              <p:cNvSpPr/>
              <p:nvPr/>
            </p:nvSpPr>
            <p:spPr>
              <a:xfrm flipH="1">
                <a:off x="8397000" y="2778480"/>
                <a:ext cx="285480" cy="164880"/>
              </a:xfrm>
              <a:custGeom>
                <a:avLst/>
                <a:gdLst>
                  <a:gd name="textAreaLeft" fmla="*/ -360 w 285480"/>
                  <a:gd name="textAreaRight" fmla="*/ 285480 w 285480"/>
                  <a:gd name="textAreaTop" fmla="*/ 0 h 164880"/>
                  <a:gd name="textAreaBottom" fmla="*/ 165240 h 164880"/>
                </a:gdLst>
                <a:ahLst/>
                <a:rect l="textAreaLeft" t="textAreaTop" r="textAreaRight" b="textAreaBottom"/>
                <a:pathLst>
                  <a:path w="357473" h="206501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6" name="Google Shape;311;p12"/>
              <p:cNvSpPr/>
              <p:nvPr/>
            </p:nvSpPr>
            <p:spPr>
              <a:xfrm flipH="1">
                <a:off x="8540640" y="2861280"/>
                <a:ext cx="142560" cy="577080"/>
              </a:xfrm>
              <a:custGeom>
                <a:avLst/>
                <a:gdLst>
                  <a:gd name="textAreaLeft" fmla="*/ 360 w 142560"/>
                  <a:gd name="textAreaRight" fmla="*/ 143280 w 142560"/>
                  <a:gd name="textAreaTop" fmla="*/ 0 h 577080"/>
                  <a:gd name="textAreaBottom" fmla="*/ 577440 h 577080"/>
                </a:gdLst>
                <a:ahLst/>
                <a:rect l="textAreaLeft" t="textAreaTop" r="textAreaRight" b="textAreaBottom"/>
                <a:pathLst>
                  <a:path w="178784" h="721899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7" name="Google Shape;312;p12"/>
              <p:cNvSpPr/>
              <p:nvPr/>
            </p:nvSpPr>
            <p:spPr>
              <a:xfrm flipH="1">
                <a:off x="8540640" y="2861280"/>
                <a:ext cx="142560" cy="577080"/>
              </a:xfrm>
              <a:custGeom>
                <a:avLst/>
                <a:gdLst>
                  <a:gd name="textAreaLeft" fmla="*/ 360 w 142560"/>
                  <a:gd name="textAreaRight" fmla="*/ 143280 w 142560"/>
                  <a:gd name="textAreaTop" fmla="*/ 0 h 577080"/>
                  <a:gd name="textAreaBottom" fmla="*/ 577440 h 577080"/>
                </a:gdLst>
                <a:ahLst/>
                <a:rect l="textAreaLeft" t="textAreaTop" r="textAreaRight" b="textAreaBottom"/>
                <a:pathLst>
                  <a:path w="178784" h="721899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58" name="Google Shape;313;p12"/>
              <p:cNvSpPr/>
              <p:nvPr/>
            </p:nvSpPr>
            <p:spPr>
              <a:xfrm flipH="1">
                <a:off x="8397720" y="2861280"/>
                <a:ext cx="142560" cy="577080"/>
              </a:xfrm>
              <a:custGeom>
                <a:avLst/>
                <a:gdLst>
                  <a:gd name="textAreaLeft" fmla="*/ 360 w 142560"/>
                  <a:gd name="textAreaRight" fmla="*/ 143280 w 142560"/>
                  <a:gd name="textAreaTop" fmla="*/ 0 h 577080"/>
                  <a:gd name="textAreaBottom" fmla="*/ 577440 h 577080"/>
                </a:gdLst>
                <a:ahLst/>
                <a:rect l="textAreaLeft" t="textAreaTop" r="textAreaRight" b="textAreaBottom"/>
                <a:pathLst>
                  <a:path w="178688" h="721899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9" name="Google Shape;314;p12"/>
              <p:cNvSpPr/>
              <p:nvPr/>
            </p:nvSpPr>
            <p:spPr>
              <a:xfrm flipH="1">
                <a:off x="8676720" y="3438360"/>
                <a:ext cx="285480" cy="164880"/>
              </a:xfrm>
              <a:custGeom>
                <a:avLst/>
                <a:gdLst>
                  <a:gd name="textAreaLeft" fmla="*/ -360 w 285480"/>
                  <a:gd name="textAreaRight" fmla="*/ 285480 w 285480"/>
                  <a:gd name="textAreaTop" fmla="*/ 0 h 164880"/>
                  <a:gd name="textAreaBottom" fmla="*/ 165240 h 164880"/>
                </a:gdLst>
                <a:ahLst/>
                <a:rect l="textAreaLeft" t="textAreaTop" r="textAreaRight" b="textAreaBottom"/>
                <a:pathLst>
                  <a:path w="357473" h="206406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3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0" name="Google Shape;315;p12"/>
              <p:cNvSpPr/>
              <p:nvPr/>
            </p:nvSpPr>
            <p:spPr>
              <a:xfrm flipH="1">
                <a:off x="8625240" y="3170880"/>
                <a:ext cx="285480" cy="164880"/>
              </a:xfrm>
              <a:custGeom>
                <a:avLst/>
                <a:gdLst>
                  <a:gd name="textAreaLeft" fmla="*/ -360 w 285480"/>
                  <a:gd name="textAreaRight" fmla="*/ 285480 w 285480"/>
                  <a:gd name="textAreaTop" fmla="*/ 0 h 164880"/>
                  <a:gd name="textAreaBottom" fmla="*/ 165240 h 164880"/>
                </a:gdLst>
                <a:ahLst/>
                <a:rect l="textAreaLeft" t="textAreaTop" r="textAreaRight" b="textAreaBottom"/>
                <a:pathLst>
                  <a:path w="357473" h="206406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1" name="Google Shape;316;p12"/>
              <p:cNvSpPr/>
              <p:nvPr/>
            </p:nvSpPr>
            <p:spPr>
              <a:xfrm flipH="1">
                <a:off x="8768880" y="3253320"/>
                <a:ext cx="142560" cy="318960"/>
              </a:xfrm>
              <a:custGeom>
                <a:avLst/>
                <a:gdLst>
                  <a:gd name="textAreaLeft" fmla="*/ 360 w 142560"/>
                  <a:gd name="textAreaRight" fmla="*/ 143280 w 142560"/>
                  <a:gd name="textAreaTop" fmla="*/ 0 h 318960"/>
                  <a:gd name="textAreaBottom" fmla="*/ 319320 h 318960"/>
                </a:gdLst>
                <a:ahLst/>
                <a:rect l="textAreaLeft" t="textAreaTop" r="textAreaRight" b="textAreaBottom"/>
                <a:pathLst>
                  <a:path w="178784" h="399097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2" name="Google Shape;317;p12"/>
              <p:cNvSpPr/>
              <p:nvPr/>
            </p:nvSpPr>
            <p:spPr>
              <a:xfrm flipH="1">
                <a:off x="8768880" y="3253320"/>
                <a:ext cx="142560" cy="318960"/>
              </a:xfrm>
              <a:custGeom>
                <a:avLst/>
                <a:gdLst>
                  <a:gd name="textAreaLeft" fmla="*/ 360 w 142560"/>
                  <a:gd name="textAreaRight" fmla="*/ 143280 w 142560"/>
                  <a:gd name="textAreaTop" fmla="*/ 0 h 318960"/>
                  <a:gd name="textAreaBottom" fmla="*/ 319320 h 318960"/>
                </a:gdLst>
                <a:ahLst/>
                <a:rect l="textAreaLeft" t="textAreaTop" r="textAreaRight" b="textAreaBottom"/>
                <a:pathLst>
                  <a:path w="178784" h="399097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63" name="Google Shape;318;p12"/>
              <p:cNvSpPr/>
              <p:nvPr/>
            </p:nvSpPr>
            <p:spPr>
              <a:xfrm flipH="1">
                <a:off x="8625960" y="3253320"/>
                <a:ext cx="142560" cy="318960"/>
              </a:xfrm>
              <a:custGeom>
                <a:avLst/>
                <a:gdLst>
                  <a:gd name="textAreaLeft" fmla="*/ 360 w 142560"/>
                  <a:gd name="textAreaRight" fmla="*/ 143280 w 142560"/>
                  <a:gd name="textAreaTop" fmla="*/ 0 h 318960"/>
                  <a:gd name="textAreaBottom" fmla="*/ 319320 h 318960"/>
                </a:gdLst>
                <a:ahLst/>
                <a:rect l="textAreaLeft" t="textAreaTop" r="textAreaRight" b="textAreaBottom"/>
                <a:pathLst>
                  <a:path w="178689" h="399097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4" name="Google Shape;319;p12"/>
              <p:cNvSpPr/>
              <p:nvPr/>
            </p:nvSpPr>
            <p:spPr>
              <a:xfrm flipH="1">
                <a:off x="8456040" y="2547000"/>
                <a:ext cx="123120" cy="242280"/>
              </a:xfrm>
              <a:custGeom>
                <a:avLst/>
                <a:gdLst>
                  <a:gd name="textAreaLeft" fmla="*/ 360 w 123120"/>
                  <a:gd name="textAreaRight" fmla="*/ 123840 w 123120"/>
                  <a:gd name="textAreaTop" fmla="*/ 0 h 242280"/>
                  <a:gd name="textAreaBottom" fmla="*/ 242640 h 242280"/>
                </a:gdLst>
                <a:ahLst/>
                <a:rect l="textAreaLeft" t="textAreaTop" r="textAreaRight" b="textAreaBottom"/>
                <a:pathLst>
                  <a:path w="154251" h="303342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5" name="Google Shape;320;p12"/>
              <p:cNvSpPr/>
              <p:nvPr/>
            </p:nvSpPr>
            <p:spPr>
              <a:xfrm flipH="1">
                <a:off x="8467560" y="3116880"/>
                <a:ext cx="84960" cy="65520"/>
              </a:xfrm>
              <a:custGeom>
                <a:avLst/>
                <a:gdLst>
                  <a:gd name="textAreaLeft" fmla="*/ 360 w 84960"/>
                  <a:gd name="textAreaRight" fmla="*/ 85680 w 84960"/>
                  <a:gd name="textAreaTop" fmla="*/ 0 h 65520"/>
                  <a:gd name="textAreaBottom" fmla="*/ 65880 h 65520"/>
                </a:gdLst>
                <a:ahLst/>
                <a:rect l="textAreaLeft" t="textAreaTop" r="textAreaRight" b="textAreaBottom"/>
                <a:pathLst>
                  <a:path w="106588" h="82319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2760" bIns="32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66" name="Google Shape;321;p12"/>
              <p:cNvSpPr/>
              <p:nvPr/>
            </p:nvSpPr>
            <p:spPr>
              <a:xfrm flipH="1">
                <a:off x="8467200" y="3138840"/>
                <a:ext cx="84600" cy="43920"/>
              </a:xfrm>
              <a:custGeom>
                <a:avLst/>
                <a:gdLst>
                  <a:gd name="textAreaLeft" fmla="*/ -360 w 84600"/>
                  <a:gd name="textAreaRight" fmla="*/ 84600 w 84600"/>
                  <a:gd name="textAreaTop" fmla="*/ 0 h 43920"/>
                  <a:gd name="textAreaBottom" fmla="*/ 44280 h 43920"/>
                </a:gdLst>
                <a:ahLst/>
                <a:rect l="textAreaLeft" t="textAreaTop" r="textAreaRight" b="textAreaBottom"/>
                <a:pathLst>
                  <a:path w="106123" h="55368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1960" bIns="21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7" name="Google Shape;322;p12"/>
              <p:cNvSpPr/>
              <p:nvPr/>
            </p:nvSpPr>
            <p:spPr>
              <a:xfrm flipH="1">
                <a:off x="8365320" y="3057480"/>
                <a:ext cx="84960" cy="63360"/>
              </a:xfrm>
              <a:custGeom>
                <a:avLst/>
                <a:gdLst>
                  <a:gd name="textAreaLeft" fmla="*/ 360 w 84960"/>
                  <a:gd name="textAreaRight" fmla="*/ 85680 w 84960"/>
                  <a:gd name="textAreaTop" fmla="*/ 0 h 63360"/>
                  <a:gd name="textAreaBottom" fmla="*/ 63720 h 63360"/>
                </a:gdLst>
                <a:ahLst/>
                <a:rect l="textAreaLeft" t="textAreaTop" r="textAreaRight" b="textAreaBottom"/>
                <a:pathLst>
                  <a:path w="106576" h="7951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1680" bIns="31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68" name="Google Shape;323;p12"/>
              <p:cNvSpPr/>
              <p:nvPr/>
            </p:nvSpPr>
            <p:spPr>
              <a:xfrm flipH="1">
                <a:off x="8364600" y="3078000"/>
                <a:ext cx="84600" cy="43920"/>
              </a:xfrm>
              <a:custGeom>
                <a:avLst/>
                <a:gdLst>
                  <a:gd name="textAreaLeft" fmla="*/ -360 w 84600"/>
                  <a:gd name="textAreaRight" fmla="*/ 84600 w 84600"/>
                  <a:gd name="textAreaTop" fmla="*/ 0 h 43920"/>
                  <a:gd name="textAreaBottom" fmla="*/ 44280 h 43920"/>
                </a:gdLst>
                <a:ahLst/>
                <a:rect l="textAreaLeft" t="textAreaTop" r="textAreaRight" b="textAreaBottom"/>
                <a:pathLst>
                  <a:path w="106154" h="5532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1960" bIns="21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9" name="Google Shape;324;p12"/>
              <p:cNvSpPr/>
              <p:nvPr/>
            </p:nvSpPr>
            <p:spPr>
              <a:xfrm flipH="1">
                <a:off x="8385840" y="2765880"/>
                <a:ext cx="297720" cy="360000"/>
              </a:xfrm>
              <a:custGeom>
                <a:avLst/>
                <a:gdLst>
                  <a:gd name="textAreaLeft" fmla="*/ -360 w 297720"/>
                  <a:gd name="textAreaRight" fmla="*/ 297720 w 297720"/>
                  <a:gd name="textAreaTop" fmla="*/ 0 h 360000"/>
                  <a:gd name="textAreaBottom" fmla="*/ 360360 h 360000"/>
                </a:gdLst>
                <a:ahLst/>
                <a:rect l="textAreaLeft" t="textAreaTop" r="textAreaRight" b="textAreaBottom"/>
                <a:pathLst>
                  <a:path w="372536" h="450662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70" name="Google Shape;325;p12"/>
              <p:cNvSpPr/>
              <p:nvPr/>
            </p:nvSpPr>
            <p:spPr>
              <a:xfrm flipH="1">
                <a:off x="8565480" y="2524680"/>
                <a:ext cx="93240" cy="90720"/>
              </a:xfrm>
              <a:custGeom>
                <a:avLst/>
                <a:gdLst>
                  <a:gd name="textAreaLeft" fmla="*/ -360 w 93240"/>
                  <a:gd name="textAreaRight" fmla="*/ 93240 w 93240"/>
                  <a:gd name="textAreaTop" fmla="*/ 0 h 90720"/>
                  <a:gd name="textAreaBottom" fmla="*/ 91080 h 90720"/>
                </a:gdLst>
                <a:ahLst/>
                <a:rect l="textAreaLeft" t="textAreaTop" r="textAreaRight" b="textAreaBottom"/>
                <a:pathLst>
                  <a:path w="117160" h="11402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5360" bIns="45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1" name="Google Shape;326;p12"/>
              <p:cNvSpPr/>
              <p:nvPr/>
            </p:nvSpPr>
            <p:spPr>
              <a:xfrm flipH="1">
                <a:off x="8532720" y="2537640"/>
                <a:ext cx="151200" cy="296280"/>
              </a:xfrm>
              <a:custGeom>
                <a:avLst/>
                <a:gdLst>
                  <a:gd name="textAreaLeft" fmla="*/ 360 w 151200"/>
                  <a:gd name="textAreaRight" fmla="*/ 151920 w 151200"/>
                  <a:gd name="textAreaTop" fmla="*/ 0 h 296280"/>
                  <a:gd name="textAreaBottom" fmla="*/ 296640 h 296280"/>
                </a:gdLst>
                <a:ahLst/>
                <a:rect l="textAreaLeft" t="textAreaTop" r="textAreaRight" b="textAreaBottom"/>
                <a:pathLst>
                  <a:path w="189574" h="370837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2" name="Google Shape;327;p12"/>
              <p:cNvSpPr/>
              <p:nvPr/>
            </p:nvSpPr>
            <p:spPr>
              <a:xfrm flipH="1">
                <a:off x="8562240" y="2430360"/>
                <a:ext cx="100800" cy="122760"/>
              </a:xfrm>
              <a:custGeom>
                <a:avLst/>
                <a:gdLst>
                  <a:gd name="textAreaLeft" fmla="*/ 360 w 100800"/>
                  <a:gd name="textAreaRight" fmla="*/ 101520 w 100800"/>
                  <a:gd name="textAreaTop" fmla="*/ 0 h 122760"/>
                  <a:gd name="textAreaBottom" fmla="*/ 123120 h 122760"/>
                </a:gdLst>
                <a:ahLst/>
                <a:rect l="textAreaLeft" t="textAreaTop" r="textAreaRight" b="textAreaBottom"/>
                <a:pathLst>
                  <a:path w="126365" h="153696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3" name="Google Shape;328;p12"/>
              <p:cNvSpPr/>
              <p:nvPr/>
            </p:nvSpPr>
            <p:spPr>
              <a:xfrm flipH="1">
                <a:off x="8565120" y="2419200"/>
                <a:ext cx="106200" cy="105120"/>
              </a:xfrm>
              <a:custGeom>
                <a:avLst/>
                <a:gdLst>
                  <a:gd name="textAreaLeft" fmla="*/ -360 w 106200"/>
                  <a:gd name="textAreaRight" fmla="*/ 106200 w 106200"/>
                  <a:gd name="textAreaTop" fmla="*/ 0 h 105120"/>
                  <a:gd name="textAreaBottom" fmla="*/ 105480 h 105120"/>
                </a:gdLst>
                <a:ahLst/>
                <a:rect l="textAreaLeft" t="textAreaTop" r="textAreaRight" b="textAreaBottom"/>
                <a:pathLst>
                  <a:path w="133256" h="131805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74" name="Google Shape;329;p12"/>
              <p:cNvSpPr/>
              <p:nvPr/>
            </p:nvSpPr>
            <p:spPr>
              <a:xfrm flipH="1">
                <a:off x="8516880" y="2538000"/>
                <a:ext cx="48960" cy="70560"/>
              </a:xfrm>
              <a:custGeom>
                <a:avLst/>
                <a:gdLst>
                  <a:gd name="textAreaLeft" fmla="*/ 360 w 48960"/>
                  <a:gd name="textAreaRight" fmla="*/ 49680 w 48960"/>
                  <a:gd name="textAreaTop" fmla="*/ 0 h 70560"/>
                  <a:gd name="textAreaBottom" fmla="*/ 70920 h 70560"/>
                </a:gdLst>
                <a:ahLst/>
                <a:rect l="textAreaLeft" t="textAreaTop" r="textAreaRight" b="textAreaBottom"/>
                <a:pathLst>
                  <a:path w="61436" h="88868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675" name="Google Shape;330;p12"/>
              <p:cNvGrpSpPr/>
              <p:nvPr/>
            </p:nvGrpSpPr>
            <p:grpSpPr>
              <a:xfrm>
                <a:off x="8378280" y="2724840"/>
                <a:ext cx="238680" cy="180720"/>
                <a:chOff x="8378280" y="2724840"/>
                <a:chExt cx="238680" cy="180720"/>
              </a:xfrm>
            </p:grpSpPr>
            <p:sp>
              <p:nvSpPr>
                <p:cNvPr id="676" name="Google Shape;331;p12"/>
                <p:cNvSpPr/>
                <p:nvPr/>
              </p:nvSpPr>
              <p:spPr>
                <a:xfrm>
                  <a:off x="8398440" y="2774880"/>
                  <a:ext cx="218520" cy="125640"/>
                </a:xfrm>
                <a:custGeom>
                  <a:avLst/>
                  <a:gdLst>
                    <a:gd name="textAreaLeft" fmla="*/ 0 w 218520"/>
                    <a:gd name="textAreaRight" fmla="*/ 218880 w 218520"/>
                    <a:gd name="textAreaTop" fmla="*/ 0 h 125640"/>
                    <a:gd name="textAreaBottom" fmla="*/ 126000 h 125640"/>
                  </a:gdLst>
                  <a:ahLst/>
                  <a:rect l="textAreaLeft" t="textAreaTop" r="textAreaRight" b="textAreaBottom"/>
                  <a:pathLst>
                    <a:path w="303199" h="17450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PT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77" name="Google Shape;332;p12"/>
                <p:cNvSpPr/>
                <p:nvPr/>
              </p:nvSpPr>
              <p:spPr>
                <a:xfrm>
                  <a:off x="8500680" y="2806200"/>
                  <a:ext cx="56880" cy="32760"/>
                </a:xfrm>
                <a:custGeom>
                  <a:avLst/>
                  <a:gdLst>
                    <a:gd name="textAreaLeft" fmla="*/ 0 w 56880"/>
                    <a:gd name="textAreaRight" fmla="*/ 57240 w 56880"/>
                    <a:gd name="textAreaTop" fmla="*/ 0 h 32760"/>
                    <a:gd name="textAreaBottom" fmla="*/ 33120 h 32760"/>
                  </a:gdLst>
                  <a:ahLst/>
                  <a:rect l="textAreaLeft" t="textAreaTop" r="textAreaRight" b="textAreaBottom"/>
                  <a:pathLst>
                    <a:path w="79173" h="45815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5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PT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78" name="Google Shape;333;p12"/>
                <p:cNvSpPr/>
                <p:nvPr/>
              </p:nvSpPr>
              <p:spPr>
                <a:xfrm>
                  <a:off x="8398440" y="2820600"/>
                  <a:ext cx="218520" cy="84960"/>
                </a:xfrm>
                <a:custGeom>
                  <a:avLst/>
                  <a:gdLst>
                    <a:gd name="textAreaLeft" fmla="*/ 0 w 218520"/>
                    <a:gd name="textAreaRight" fmla="*/ 218880 w 218520"/>
                    <a:gd name="textAreaTop" fmla="*/ 0 h 84960"/>
                    <a:gd name="textAreaBottom" fmla="*/ 85320 h 84960"/>
                  </a:gdLst>
                  <a:ahLst/>
                  <a:rect l="textAreaLeft" t="textAreaTop" r="textAreaRight" b="textAreaBottom"/>
                  <a:pathLst>
                    <a:path w="303209" h="118292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42480" bIns="424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PT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79" name="Google Shape;334;p12"/>
                <p:cNvSpPr/>
                <p:nvPr/>
              </p:nvSpPr>
              <p:spPr>
                <a:xfrm>
                  <a:off x="8378280" y="2726280"/>
                  <a:ext cx="156600" cy="176040"/>
                </a:xfrm>
                <a:custGeom>
                  <a:avLst/>
                  <a:gdLst>
                    <a:gd name="textAreaLeft" fmla="*/ 0 w 156600"/>
                    <a:gd name="textAreaRight" fmla="*/ 156960 w 156600"/>
                    <a:gd name="textAreaTop" fmla="*/ 0 h 176040"/>
                    <a:gd name="textAreaBottom" fmla="*/ 176400 h 176040"/>
                  </a:gdLst>
                  <a:ahLst/>
                  <a:rect l="textAreaLeft" t="textAreaTop" r="textAreaRight" b="textAreaBottom"/>
                  <a:pathLst>
                    <a:path w="217122" h="24432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PT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80" name="Google Shape;335;p12"/>
                <p:cNvSpPr/>
                <p:nvPr/>
              </p:nvSpPr>
              <p:spPr>
                <a:xfrm>
                  <a:off x="8380800" y="2724840"/>
                  <a:ext cx="155880" cy="17676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76760"/>
                    <a:gd name="textAreaBottom" fmla="*/ 177120 h 176760"/>
                  </a:gdLst>
                  <a:ahLst/>
                  <a:rect l="textAreaLeft" t="textAreaTop" r="textAreaRight" b="textAreaBottom"/>
                  <a:pathLst>
                    <a:path w="216421" h="245364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PT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681" name="Google Shape;336;p12"/>
              <p:cNvSpPr/>
              <p:nvPr/>
            </p:nvSpPr>
            <p:spPr>
              <a:xfrm flipH="1">
                <a:off x="8595720" y="2586960"/>
                <a:ext cx="114120" cy="321480"/>
              </a:xfrm>
              <a:custGeom>
                <a:avLst/>
                <a:gdLst>
                  <a:gd name="textAreaLeft" fmla="*/ -360 w 114120"/>
                  <a:gd name="textAreaRight" fmla="*/ 114120 w 114120"/>
                  <a:gd name="textAreaTop" fmla="*/ 0 h 321480"/>
                  <a:gd name="textAreaBottom" fmla="*/ 321840 h 321480"/>
                </a:gdLst>
                <a:ahLst/>
                <a:rect l="textAreaLeft" t="textAreaTop" r="textAreaRight" b="textAreaBottom"/>
                <a:pathLst>
                  <a:path w="143174" h="402337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2" name="Google Shape;337;p12"/>
              <p:cNvSpPr/>
              <p:nvPr/>
            </p:nvSpPr>
            <p:spPr>
              <a:xfrm flipH="1">
                <a:off x="8649000" y="2583360"/>
                <a:ext cx="65880" cy="90000"/>
              </a:xfrm>
              <a:custGeom>
                <a:avLst/>
                <a:gdLst>
                  <a:gd name="textAreaLeft" fmla="*/ -360 w 65880"/>
                  <a:gd name="textAreaRight" fmla="*/ 65880 w 65880"/>
                  <a:gd name="textAreaTop" fmla="*/ 0 h 90000"/>
                  <a:gd name="textAreaBottom" fmla="*/ 90360 h 90000"/>
                </a:gdLst>
                <a:ahLst/>
                <a:rect l="textAreaLeft" t="textAreaTop" r="textAreaRight" b="textAreaBottom"/>
                <a:pathLst>
                  <a:path w="82772" h="112806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PT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1076400" y="1863720"/>
            <a:ext cx="4962240" cy="141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chemeClr val="accent2"/>
                </a:solidFill>
                <a:latin typeface="Raleway Thin"/>
                <a:ea typeface="Raleway Thin"/>
              </a:rPr>
              <a:t>PLANO CURRICULAR</a:t>
            </a:r>
            <a:endParaRPr b="0" lang="pt-PT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"/>
          <p:cNvSpPr txBox="1"/>
          <p:nvPr/>
        </p:nvSpPr>
        <p:spPr>
          <a:xfrm>
            <a:off x="1080000" y="3330720"/>
            <a:ext cx="3780000" cy="47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" sz="1200" spc="-1" strike="noStrike">
                <a:solidFill>
                  <a:schemeClr val="dk1"/>
                </a:solidFill>
                <a:latin typeface="Barlow Light"/>
                <a:ea typeface="Barlow Light"/>
              </a:rPr>
              <a:t>BY: LÚCIO JOSÉ CARDOSO CANGANJO</a:t>
            </a: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Barlow Light"/>
                <a:ea typeface="Barlow Light"/>
              </a:rPr>
              <a:t>Slide: slideGO</a:t>
            </a: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sldNum" idx="9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chemeClr val="lt1"/>
                </a:solidFill>
                <a:latin typeface="Barlow Light"/>
                <a:ea typeface="Barlow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6CF623-1132-4DE7-B8E7-9396E800881E}" type="slidenum">
              <a:rPr b="0" lang="en" sz="1200" spc="-1" strike="noStrike">
                <a:solidFill>
                  <a:schemeClr val="lt1"/>
                </a:solidFill>
                <a:latin typeface="Barlow Light"/>
                <a:ea typeface="Barlow Light"/>
              </a:rPr>
              <a:t>&lt;número&gt;</a:t>
            </a:fld>
            <a:endParaRPr b="0" lang="pt-PT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686" name="Google Shape;1022;p23"/>
          <p:cNvGrpSpPr/>
          <p:nvPr/>
        </p:nvGrpSpPr>
        <p:grpSpPr>
          <a:xfrm>
            <a:off x="2652480" y="2436480"/>
            <a:ext cx="2387520" cy="1775880"/>
            <a:chOff x="2652480" y="2436480"/>
            <a:chExt cx="2387520" cy="1775880"/>
          </a:xfrm>
        </p:grpSpPr>
        <p:sp>
          <p:nvSpPr>
            <p:cNvPr id="687" name="Google Shape;1023;p23"/>
            <p:cNvSpPr/>
            <p:nvPr/>
          </p:nvSpPr>
          <p:spPr>
            <a:xfrm flipH="1" rot="10800000">
              <a:off x="2652480" y="2436480"/>
              <a:ext cx="2200320" cy="177588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8" name="Google Shape;1024;p23"/>
            <p:cNvSpPr/>
            <p:nvPr/>
          </p:nvSpPr>
          <p:spPr>
            <a:xfrm>
              <a:off x="2700000" y="2710440"/>
              <a:ext cx="2340000" cy="349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OBJECTIVOS EXPECÍFICOS</a:t>
              </a:r>
              <a:endParaRPr b="0" lang="pt-PT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9" name="Google Shape;1025;p23"/>
            <p:cNvSpPr/>
            <p:nvPr/>
          </p:nvSpPr>
          <p:spPr>
            <a:xfrm>
              <a:off x="2756160" y="3020400"/>
              <a:ext cx="1923840" cy="579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1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1ºConhecer os conseitos web;</a:t>
              </a:r>
              <a:endParaRPr b="1" lang="pt-PT" sz="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1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2º Estruturar projeto;</a:t>
              </a:r>
              <a:endParaRPr b="1" lang="pt-PT" sz="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1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3ºCriar códigos.</a:t>
              </a:r>
              <a:endParaRPr b="1" lang="pt-PT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90" name="Google Shape;1026;p23"/>
          <p:cNvGrpSpPr/>
          <p:nvPr/>
        </p:nvGrpSpPr>
        <p:grpSpPr>
          <a:xfrm>
            <a:off x="455040" y="2436480"/>
            <a:ext cx="2200320" cy="1775880"/>
            <a:chOff x="455040" y="2436480"/>
            <a:chExt cx="2200320" cy="1775880"/>
          </a:xfrm>
        </p:grpSpPr>
        <p:sp>
          <p:nvSpPr>
            <p:cNvPr id="691" name="Google Shape;1027;p23"/>
            <p:cNvSpPr/>
            <p:nvPr/>
          </p:nvSpPr>
          <p:spPr>
            <a:xfrm>
              <a:off x="455040" y="2436480"/>
              <a:ext cx="2200320" cy="177588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2" name="Google Shape;1028;p23"/>
            <p:cNvSpPr/>
            <p:nvPr/>
          </p:nvSpPr>
          <p:spPr>
            <a:xfrm>
              <a:off x="711720" y="2710440"/>
              <a:ext cx="1808280" cy="52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OBJECTIVO GERAL:</a:t>
              </a:r>
              <a:endParaRPr b="0" lang="pt-PT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3" name="Google Shape;1029;p23"/>
            <p:cNvSpPr/>
            <p:nvPr/>
          </p:nvSpPr>
          <p:spPr>
            <a:xfrm>
              <a:off x="697680" y="3060000"/>
              <a:ext cx="1822320" cy="579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just"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1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No final da formação o formando deverá ser capaz de criar soluções web usando as linguagens e ferramentas ligadas a área de programação</a:t>
              </a:r>
              <a:endParaRPr b="1" lang="pt-PT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94" name="Google Shape;1030;p23"/>
          <p:cNvGrpSpPr/>
          <p:nvPr/>
        </p:nvGrpSpPr>
        <p:grpSpPr>
          <a:xfrm>
            <a:off x="4852800" y="2436120"/>
            <a:ext cx="3395880" cy="1775880"/>
            <a:chOff x="4852800" y="2436120"/>
            <a:chExt cx="3395880" cy="1775880"/>
          </a:xfrm>
        </p:grpSpPr>
        <p:sp>
          <p:nvSpPr>
            <p:cNvPr id="695" name="Google Shape;1031;p23"/>
            <p:cNvSpPr/>
            <p:nvPr/>
          </p:nvSpPr>
          <p:spPr>
            <a:xfrm>
              <a:off x="4852800" y="2436120"/>
              <a:ext cx="3395880" cy="177588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6" name="Google Shape;1032;p23"/>
            <p:cNvSpPr/>
            <p:nvPr/>
          </p:nvSpPr>
          <p:spPr>
            <a:xfrm>
              <a:off x="5242320" y="2710440"/>
              <a:ext cx="2734920" cy="52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SESSÕES:</a:t>
              </a:r>
              <a:endParaRPr b="0" lang="pt-PT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7" name="Google Shape;1033;p23"/>
            <p:cNvSpPr/>
            <p:nvPr/>
          </p:nvSpPr>
          <p:spPr>
            <a:xfrm>
              <a:off x="5242320" y="3020400"/>
              <a:ext cx="2734920" cy="579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1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SESSÃO1:</a:t>
              </a:r>
              <a:r>
                <a:rPr b="0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 </a:t>
              </a:r>
              <a:r>
                <a:rPr b="0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Visão geral da internet e da web</a:t>
              </a:r>
              <a:endParaRPr b="0" lang="pt-PT" sz="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1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SESSÃO2:</a:t>
              </a:r>
              <a:r>
                <a:rPr b="0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 Sintaxe e semântica HTML5, CSS, JS</a:t>
              </a:r>
              <a:endParaRPr b="0" lang="pt-PT" sz="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1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SESSÃO3:</a:t>
              </a:r>
              <a:r>
                <a:rPr b="0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 Tags básicas e avançadas</a:t>
              </a:r>
              <a:endParaRPr b="0" lang="pt-PT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98" name="Google Shape;1034;p23"/>
          <p:cNvGrpSpPr/>
          <p:nvPr/>
        </p:nvGrpSpPr>
        <p:grpSpPr>
          <a:xfrm>
            <a:off x="4705200" y="3214080"/>
            <a:ext cx="295560" cy="294120"/>
            <a:chOff x="4705200" y="3214080"/>
            <a:chExt cx="295560" cy="294120"/>
          </a:xfrm>
        </p:grpSpPr>
        <p:sp>
          <p:nvSpPr>
            <p:cNvPr id="699" name="Google Shape;1035;p23"/>
            <p:cNvSpPr/>
            <p:nvPr/>
          </p:nvSpPr>
          <p:spPr>
            <a:xfrm>
              <a:off x="4706640" y="3214080"/>
              <a:ext cx="294120" cy="29412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0" name="Google Shape;1036;p23"/>
            <p:cNvSpPr/>
            <p:nvPr/>
          </p:nvSpPr>
          <p:spPr>
            <a:xfrm>
              <a:off x="4705200" y="3314880"/>
              <a:ext cx="223200" cy="9216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br>
                <a:rPr sz="1400"/>
              </a:b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01" name="Google Shape;1037;p23"/>
          <p:cNvGrpSpPr/>
          <p:nvPr/>
        </p:nvGrpSpPr>
        <p:grpSpPr>
          <a:xfrm>
            <a:off x="2512800" y="3213720"/>
            <a:ext cx="294120" cy="294120"/>
            <a:chOff x="2512800" y="3213720"/>
            <a:chExt cx="294120" cy="294120"/>
          </a:xfrm>
        </p:grpSpPr>
        <p:sp>
          <p:nvSpPr>
            <p:cNvPr id="702" name="Google Shape;1038;p23"/>
            <p:cNvSpPr/>
            <p:nvPr/>
          </p:nvSpPr>
          <p:spPr>
            <a:xfrm>
              <a:off x="2512800" y="3213720"/>
              <a:ext cx="294120" cy="29412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3" name="Google Shape;1039;p23"/>
            <p:cNvSpPr/>
            <p:nvPr/>
          </p:nvSpPr>
          <p:spPr>
            <a:xfrm>
              <a:off x="2566800" y="3267720"/>
              <a:ext cx="186480" cy="186480"/>
            </a:xfrm>
            <a:prstGeom prst="mathPlus">
              <a:avLst>
                <a:gd name="adj1" fmla="val 99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04" name=""/>
          <p:cNvSpPr txBox="1"/>
          <p:nvPr/>
        </p:nvSpPr>
        <p:spPr>
          <a:xfrm>
            <a:off x="180000" y="540000"/>
            <a:ext cx="583992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" sz="3000" spc="-1" strike="noStrike">
                <a:solidFill>
                  <a:schemeClr val="lt1"/>
                </a:solidFill>
                <a:highlight>
                  <a:srgbClr val="00b5dd"/>
                </a:highlight>
                <a:latin typeface="Raleway Thin"/>
                <a:ea typeface="Raleway Thin"/>
              </a:rPr>
              <a:t>CURSO: Programação web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"/>
          <p:cNvSpPr txBox="1"/>
          <p:nvPr/>
        </p:nvSpPr>
        <p:spPr>
          <a:xfrm>
            <a:off x="180000" y="1260000"/>
            <a:ext cx="630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" sz="1600" spc="-1" strike="noStrike">
                <a:solidFill>
                  <a:schemeClr val="dk1"/>
                </a:solidFill>
                <a:latin typeface="Barlow Light"/>
                <a:ea typeface="Barlow Light"/>
              </a:rPr>
              <a:t>MÓDULO 1: </a:t>
            </a:r>
            <a:r>
              <a:rPr b="0" lang="en" sz="1600" spc="-1" strike="noStrike">
                <a:solidFill>
                  <a:schemeClr val="dk1"/>
                </a:solidFill>
                <a:latin typeface="Barlow Light"/>
                <a:ea typeface="Barlow Light"/>
              </a:rPr>
              <a:t>Introdução à Web e Tecnologias Fundamentais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"/>
          <p:cNvSpPr txBox="1"/>
          <p:nvPr/>
        </p:nvSpPr>
        <p:spPr>
          <a:xfrm>
            <a:off x="540000" y="4385880"/>
            <a:ext cx="3780000" cy="47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" sz="1200" spc="-1" strike="noStrike">
                <a:solidFill>
                  <a:schemeClr val="dk1"/>
                </a:solidFill>
                <a:latin typeface="Barlow Light"/>
                <a:ea typeface="Barlow Light"/>
              </a:rPr>
              <a:t>BY: LÚCIO JOSÉ CARDOSO CANGANJO</a:t>
            </a: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Barlow Light"/>
                <a:ea typeface="Barlow Light"/>
              </a:rPr>
              <a:t>Slide: slideGO</a:t>
            </a: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sldNum" idx="10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chemeClr val="lt1"/>
                </a:solidFill>
                <a:latin typeface="Barlow Light"/>
                <a:ea typeface="Barlow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7ABCA6-E1B7-43A7-B8B1-09E3BBEE17F9}" type="slidenum">
              <a:rPr b="0" lang="en" sz="1200" spc="-1" strike="noStrike">
                <a:solidFill>
                  <a:schemeClr val="lt1"/>
                </a:solidFill>
                <a:latin typeface="Barlow Light"/>
                <a:ea typeface="Barlow Light"/>
              </a:rPr>
              <a:t>&lt;número&gt;</a:t>
            </a:fld>
            <a:endParaRPr b="0" lang="pt-PT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708" name="Google Shape;1022;p 1"/>
          <p:cNvGrpSpPr/>
          <p:nvPr/>
        </p:nvGrpSpPr>
        <p:grpSpPr>
          <a:xfrm>
            <a:off x="2652480" y="2436480"/>
            <a:ext cx="2387520" cy="1775880"/>
            <a:chOff x="2652480" y="2436480"/>
            <a:chExt cx="2387520" cy="1775880"/>
          </a:xfrm>
        </p:grpSpPr>
        <p:sp>
          <p:nvSpPr>
            <p:cNvPr id="709" name="Google Shape;1023;p 1"/>
            <p:cNvSpPr/>
            <p:nvPr/>
          </p:nvSpPr>
          <p:spPr>
            <a:xfrm flipH="1" rot="10800000">
              <a:off x="2652480" y="2436480"/>
              <a:ext cx="2200320" cy="177588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0" name="Google Shape;1024;p 1"/>
            <p:cNvSpPr/>
            <p:nvPr/>
          </p:nvSpPr>
          <p:spPr>
            <a:xfrm>
              <a:off x="2700000" y="2710440"/>
              <a:ext cx="2340000" cy="349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OBJECTIVOS EXPECÍFICOS</a:t>
              </a:r>
              <a:endParaRPr b="0" lang="pt-PT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1" name="Google Shape;1025;p 1"/>
            <p:cNvSpPr/>
            <p:nvPr/>
          </p:nvSpPr>
          <p:spPr>
            <a:xfrm>
              <a:off x="2756160" y="3020400"/>
              <a:ext cx="2172240" cy="579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1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1ºConhecer e definir ferramentas server side;</a:t>
              </a:r>
              <a:endParaRPr b="1" lang="pt-PT" sz="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1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2º Gerenciar banco de dados;</a:t>
              </a:r>
              <a:endParaRPr b="1" lang="pt-PT" sz="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1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3ºDominar linguagens serve-side.</a:t>
              </a:r>
              <a:endParaRPr b="1" lang="pt-PT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12" name="Google Shape;1026;p 1"/>
          <p:cNvGrpSpPr/>
          <p:nvPr/>
        </p:nvGrpSpPr>
        <p:grpSpPr>
          <a:xfrm>
            <a:off x="455040" y="2436480"/>
            <a:ext cx="2200320" cy="1775880"/>
            <a:chOff x="455040" y="2436480"/>
            <a:chExt cx="2200320" cy="1775880"/>
          </a:xfrm>
        </p:grpSpPr>
        <p:sp>
          <p:nvSpPr>
            <p:cNvPr id="713" name="Google Shape;1027;p 1"/>
            <p:cNvSpPr/>
            <p:nvPr/>
          </p:nvSpPr>
          <p:spPr>
            <a:xfrm>
              <a:off x="455040" y="2436480"/>
              <a:ext cx="2200320" cy="177588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4" name="Google Shape;1028;p 1"/>
            <p:cNvSpPr/>
            <p:nvPr/>
          </p:nvSpPr>
          <p:spPr>
            <a:xfrm>
              <a:off x="711720" y="2710440"/>
              <a:ext cx="1808280" cy="52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OBJECTIVO GERAL:</a:t>
              </a:r>
              <a:endParaRPr b="0" lang="pt-PT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5" name="Google Shape;1029;p 1"/>
            <p:cNvSpPr/>
            <p:nvPr/>
          </p:nvSpPr>
          <p:spPr>
            <a:xfrm>
              <a:off x="697680" y="3060000"/>
              <a:ext cx="1822320" cy="579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just"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1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No final da formação o formando deverá ser capaz de criar soluções web usando as linguagens e ferramentas ligadas a área de programação</a:t>
              </a:r>
              <a:endParaRPr b="1" lang="pt-PT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16" name="Google Shape;1030;p 1"/>
          <p:cNvGrpSpPr/>
          <p:nvPr/>
        </p:nvGrpSpPr>
        <p:grpSpPr>
          <a:xfrm>
            <a:off x="4852800" y="2436120"/>
            <a:ext cx="3395880" cy="1775880"/>
            <a:chOff x="4852800" y="2436120"/>
            <a:chExt cx="3395880" cy="1775880"/>
          </a:xfrm>
        </p:grpSpPr>
        <p:sp>
          <p:nvSpPr>
            <p:cNvPr id="717" name="Google Shape;1031;p 1"/>
            <p:cNvSpPr/>
            <p:nvPr/>
          </p:nvSpPr>
          <p:spPr>
            <a:xfrm>
              <a:off x="4852800" y="2436120"/>
              <a:ext cx="3395880" cy="177588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8" name="Google Shape;1032;p 1"/>
            <p:cNvSpPr/>
            <p:nvPr/>
          </p:nvSpPr>
          <p:spPr>
            <a:xfrm>
              <a:off x="5242320" y="2710440"/>
              <a:ext cx="2734920" cy="52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SESSÕES:</a:t>
              </a:r>
              <a:endParaRPr b="0" lang="pt-PT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9" name="Google Shape;1033;p 1"/>
            <p:cNvSpPr/>
            <p:nvPr/>
          </p:nvSpPr>
          <p:spPr>
            <a:xfrm>
              <a:off x="5242320" y="3020400"/>
              <a:ext cx="2857680" cy="579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1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SESSÃO1:</a:t>
              </a:r>
              <a:r>
                <a:rPr b="0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 </a:t>
              </a:r>
              <a:r>
                <a:rPr b="0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Conseitos </a:t>
              </a:r>
              <a:r>
                <a:rPr b="0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server-side e </a:t>
              </a:r>
              <a:r>
                <a:rPr b="0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Banco de </a:t>
              </a:r>
              <a:r>
                <a:rPr b="0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dados</a:t>
              </a:r>
              <a:endParaRPr b="0" lang="pt-PT" sz="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1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SESSÃO2:</a:t>
              </a:r>
              <a:r>
                <a:rPr b="0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 </a:t>
              </a:r>
              <a:r>
                <a:rPr b="0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Linguagens </a:t>
              </a:r>
              <a:r>
                <a:rPr b="0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e </a:t>
              </a:r>
              <a:r>
                <a:rPr b="0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ferramentas </a:t>
              </a:r>
              <a:r>
                <a:rPr b="0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de </a:t>
              </a:r>
              <a:r>
                <a:rPr b="0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programaçã</a:t>
              </a:r>
              <a:r>
                <a:rPr b="0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o para o </a:t>
              </a:r>
              <a:r>
                <a:rPr b="0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back-end </a:t>
              </a:r>
              <a:endParaRPr b="0" lang="pt-PT" sz="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1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SESSÃO3:</a:t>
              </a:r>
              <a:r>
                <a:rPr b="0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 </a:t>
              </a:r>
              <a:r>
                <a:rPr b="0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Projeto </a:t>
              </a:r>
              <a:r>
                <a:rPr b="0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server-side.</a:t>
              </a:r>
              <a:endParaRPr b="0" lang="pt-PT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20" name="Google Shape;1034;p 1"/>
          <p:cNvGrpSpPr/>
          <p:nvPr/>
        </p:nvGrpSpPr>
        <p:grpSpPr>
          <a:xfrm>
            <a:off x="4705200" y="3214080"/>
            <a:ext cx="295560" cy="294120"/>
            <a:chOff x="4705200" y="3214080"/>
            <a:chExt cx="295560" cy="294120"/>
          </a:xfrm>
        </p:grpSpPr>
        <p:sp>
          <p:nvSpPr>
            <p:cNvPr id="721" name="Google Shape;1035;p 1"/>
            <p:cNvSpPr/>
            <p:nvPr/>
          </p:nvSpPr>
          <p:spPr>
            <a:xfrm>
              <a:off x="4706640" y="3214080"/>
              <a:ext cx="294120" cy="29412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2" name="Google Shape;1036;p 1"/>
            <p:cNvSpPr/>
            <p:nvPr/>
          </p:nvSpPr>
          <p:spPr>
            <a:xfrm>
              <a:off x="4705200" y="3314880"/>
              <a:ext cx="223200" cy="9216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br>
                <a:rPr sz="1400"/>
              </a:b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23" name="Google Shape;1037;p 1"/>
          <p:cNvGrpSpPr/>
          <p:nvPr/>
        </p:nvGrpSpPr>
        <p:grpSpPr>
          <a:xfrm>
            <a:off x="2512800" y="3213720"/>
            <a:ext cx="294120" cy="294120"/>
            <a:chOff x="2512800" y="3213720"/>
            <a:chExt cx="294120" cy="294120"/>
          </a:xfrm>
        </p:grpSpPr>
        <p:sp>
          <p:nvSpPr>
            <p:cNvPr id="724" name="Google Shape;1038;p 1"/>
            <p:cNvSpPr/>
            <p:nvPr/>
          </p:nvSpPr>
          <p:spPr>
            <a:xfrm>
              <a:off x="2512800" y="3213720"/>
              <a:ext cx="294120" cy="29412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5" name="Google Shape;1039;p 1"/>
            <p:cNvSpPr/>
            <p:nvPr/>
          </p:nvSpPr>
          <p:spPr>
            <a:xfrm>
              <a:off x="2566800" y="3267720"/>
              <a:ext cx="186480" cy="186480"/>
            </a:xfrm>
            <a:prstGeom prst="mathPlus">
              <a:avLst>
                <a:gd name="adj1" fmla="val 99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26" name=""/>
          <p:cNvSpPr txBox="1"/>
          <p:nvPr/>
        </p:nvSpPr>
        <p:spPr>
          <a:xfrm>
            <a:off x="180000" y="540000"/>
            <a:ext cx="583992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" sz="3000" spc="-1" strike="noStrike">
                <a:solidFill>
                  <a:schemeClr val="lt1"/>
                </a:solidFill>
                <a:highlight>
                  <a:srgbClr val="00b5dd"/>
                </a:highlight>
                <a:latin typeface="Raleway Thin"/>
                <a:ea typeface="Raleway Thin"/>
              </a:rPr>
              <a:t>CURSO: Programação web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"/>
          <p:cNvSpPr txBox="1"/>
          <p:nvPr/>
        </p:nvSpPr>
        <p:spPr>
          <a:xfrm>
            <a:off x="180000" y="1260000"/>
            <a:ext cx="630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" sz="1600" spc="-1" strike="noStrike">
                <a:solidFill>
                  <a:schemeClr val="dk1"/>
                </a:solidFill>
                <a:latin typeface="Barlow Light"/>
                <a:ea typeface="Barlow Light"/>
              </a:rPr>
              <a:t>MÓDULO 2: </a:t>
            </a:r>
            <a:r>
              <a:rPr b="0" lang="en" sz="1600" spc="-1" strike="noStrike">
                <a:solidFill>
                  <a:schemeClr val="dk1"/>
                </a:solidFill>
                <a:latin typeface="Barlow Light"/>
                <a:ea typeface="Barlow Light"/>
              </a:rPr>
              <a:t>Server-side e Banco de dados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"/>
          <p:cNvSpPr txBox="1"/>
          <p:nvPr/>
        </p:nvSpPr>
        <p:spPr>
          <a:xfrm>
            <a:off x="540000" y="4386240"/>
            <a:ext cx="3780000" cy="47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" sz="1200" spc="-1" strike="noStrike">
                <a:solidFill>
                  <a:schemeClr val="dk1"/>
                </a:solidFill>
                <a:latin typeface="Barlow Light"/>
                <a:ea typeface="Barlow Light"/>
              </a:rPr>
              <a:t>BY: LÚCIO JOSÉ CARDOSO CANGANJO</a:t>
            </a: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Barlow Light"/>
                <a:ea typeface="Barlow Light"/>
              </a:rPr>
              <a:t>Slide: slideGO</a:t>
            </a: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sldNum" idx="11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chemeClr val="lt1"/>
                </a:solidFill>
                <a:latin typeface="Barlow Light"/>
                <a:ea typeface="Barlow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36779B-99BB-4BEB-91B9-9B16A0E9F57A}" type="slidenum">
              <a:rPr b="0" lang="en" sz="1200" spc="-1" strike="noStrike">
                <a:solidFill>
                  <a:schemeClr val="lt1"/>
                </a:solidFill>
                <a:latin typeface="Barlow Light"/>
                <a:ea typeface="Barlow Light"/>
              </a:rPr>
              <a:t>&lt;número&gt;</a:t>
            </a:fld>
            <a:endParaRPr b="0" lang="pt-PT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730" name="Google Shape;1022;p 2"/>
          <p:cNvGrpSpPr/>
          <p:nvPr/>
        </p:nvGrpSpPr>
        <p:grpSpPr>
          <a:xfrm>
            <a:off x="2652480" y="2436480"/>
            <a:ext cx="2387520" cy="1775880"/>
            <a:chOff x="2652480" y="2436480"/>
            <a:chExt cx="2387520" cy="1775880"/>
          </a:xfrm>
        </p:grpSpPr>
        <p:sp>
          <p:nvSpPr>
            <p:cNvPr id="731" name="Google Shape;1023;p 2"/>
            <p:cNvSpPr/>
            <p:nvPr/>
          </p:nvSpPr>
          <p:spPr>
            <a:xfrm flipH="1" rot="10800000">
              <a:off x="2652480" y="2436480"/>
              <a:ext cx="2200320" cy="177588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2" name="Google Shape;1024;p 2"/>
            <p:cNvSpPr/>
            <p:nvPr/>
          </p:nvSpPr>
          <p:spPr>
            <a:xfrm>
              <a:off x="2700000" y="2710440"/>
              <a:ext cx="2340000" cy="349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OBJECTIVOS EXPECÍFICOS</a:t>
              </a:r>
              <a:endParaRPr b="0" lang="pt-PT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3" name="Google Shape;1025;p 2"/>
            <p:cNvSpPr/>
            <p:nvPr/>
          </p:nvSpPr>
          <p:spPr>
            <a:xfrm>
              <a:off x="2756160" y="3020400"/>
              <a:ext cx="2096640" cy="579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r>
                <a:rPr b="1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1º Documentar projeto;</a:t>
              </a:r>
              <a:endParaRPr b="0" lang="pt-PT" sz="800" spc="-1" strike="noStrike">
                <a:solidFill>
                  <a:srgbClr val="000000"/>
                </a:solidFill>
                <a:latin typeface="Arial"/>
              </a:endParaRPr>
            </a:p>
            <a:p>
              <a:endParaRPr b="0" lang="pt-PT" sz="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2º aplicar conceitos avançados de  programação web</a:t>
              </a:r>
              <a:r>
                <a:rPr b="1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;</a:t>
              </a:r>
              <a:endParaRPr b="1" lang="pt-PT" sz="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1" lang="pt-PT" sz="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1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3ºCriar projetos web funcionais.</a:t>
              </a:r>
              <a:endParaRPr b="1" lang="pt-PT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34" name="Google Shape;1026;p 2"/>
          <p:cNvGrpSpPr/>
          <p:nvPr/>
        </p:nvGrpSpPr>
        <p:grpSpPr>
          <a:xfrm>
            <a:off x="455040" y="2436480"/>
            <a:ext cx="2200320" cy="1775880"/>
            <a:chOff x="455040" y="2436480"/>
            <a:chExt cx="2200320" cy="1775880"/>
          </a:xfrm>
        </p:grpSpPr>
        <p:sp>
          <p:nvSpPr>
            <p:cNvPr id="735" name="Google Shape;1027;p 2"/>
            <p:cNvSpPr/>
            <p:nvPr/>
          </p:nvSpPr>
          <p:spPr>
            <a:xfrm>
              <a:off x="455040" y="2436480"/>
              <a:ext cx="2200320" cy="177588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6" name="Google Shape;1028;p 2"/>
            <p:cNvSpPr/>
            <p:nvPr/>
          </p:nvSpPr>
          <p:spPr>
            <a:xfrm>
              <a:off x="711720" y="2710440"/>
              <a:ext cx="1808280" cy="52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OBJECTIVO GERAL:</a:t>
              </a:r>
              <a:endParaRPr b="0" lang="pt-PT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7" name="Google Shape;1029;p 2"/>
            <p:cNvSpPr/>
            <p:nvPr/>
          </p:nvSpPr>
          <p:spPr>
            <a:xfrm>
              <a:off x="697680" y="3060000"/>
              <a:ext cx="1822320" cy="579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just"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1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No final da formação o formando deverá ser capaz de criar soluções web usando as linguagens e ferramentas ligadas a área de programação</a:t>
              </a:r>
              <a:endParaRPr b="1" lang="pt-PT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38" name="Google Shape;1030;p 2"/>
          <p:cNvGrpSpPr/>
          <p:nvPr/>
        </p:nvGrpSpPr>
        <p:grpSpPr>
          <a:xfrm>
            <a:off x="4852800" y="2436120"/>
            <a:ext cx="3395880" cy="1775880"/>
            <a:chOff x="4852800" y="2436120"/>
            <a:chExt cx="3395880" cy="1775880"/>
          </a:xfrm>
        </p:grpSpPr>
        <p:sp>
          <p:nvSpPr>
            <p:cNvPr id="739" name="Google Shape;1031;p 2"/>
            <p:cNvSpPr/>
            <p:nvPr/>
          </p:nvSpPr>
          <p:spPr>
            <a:xfrm>
              <a:off x="4852800" y="2436120"/>
              <a:ext cx="3395880" cy="177588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0" name="Google Shape;1032;p 2"/>
            <p:cNvSpPr/>
            <p:nvPr/>
          </p:nvSpPr>
          <p:spPr>
            <a:xfrm>
              <a:off x="5242320" y="2710440"/>
              <a:ext cx="2734920" cy="52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SESSÕES:</a:t>
              </a:r>
              <a:endParaRPr b="0" lang="pt-PT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1" name="Google Shape;1033;p 2"/>
            <p:cNvSpPr/>
            <p:nvPr/>
          </p:nvSpPr>
          <p:spPr>
            <a:xfrm>
              <a:off x="5242320" y="3020400"/>
              <a:ext cx="2857680" cy="579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1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SESSÃO1: Documentação de projetos e e</a:t>
              </a:r>
              <a:r>
                <a:rPr b="1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stado de viablidade;</a:t>
              </a:r>
              <a:endParaRPr b="1" lang="pt-PT" sz="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1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SESSÃO2: Desenvolvimento de projeto;</a:t>
              </a:r>
              <a:endParaRPr b="1" lang="pt-PT" sz="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1" lang="en" sz="800" spc="-1" strike="noStrike">
                  <a:solidFill>
                    <a:srgbClr val="ffffff"/>
                  </a:solidFill>
                  <a:latin typeface="Barlow"/>
                  <a:ea typeface="Barlow"/>
                </a:rPr>
                <a:t>SESSÃO3: Testes e hospedagem de aplicativos web;</a:t>
              </a:r>
              <a:endParaRPr b="1" lang="pt-PT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42" name="Google Shape;1034;p 2"/>
          <p:cNvGrpSpPr/>
          <p:nvPr/>
        </p:nvGrpSpPr>
        <p:grpSpPr>
          <a:xfrm>
            <a:off x="4705200" y="3214080"/>
            <a:ext cx="295560" cy="294120"/>
            <a:chOff x="4705200" y="3214080"/>
            <a:chExt cx="295560" cy="294120"/>
          </a:xfrm>
        </p:grpSpPr>
        <p:sp>
          <p:nvSpPr>
            <p:cNvPr id="743" name="Google Shape;1035;p 2"/>
            <p:cNvSpPr/>
            <p:nvPr/>
          </p:nvSpPr>
          <p:spPr>
            <a:xfrm>
              <a:off x="4706640" y="3214080"/>
              <a:ext cx="294120" cy="29412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4" name="Google Shape;1036;p 2"/>
            <p:cNvSpPr/>
            <p:nvPr/>
          </p:nvSpPr>
          <p:spPr>
            <a:xfrm>
              <a:off x="4705200" y="3314880"/>
              <a:ext cx="223200" cy="9216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br>
                <a:rPr sz="1400"/>
              </a:br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45" name="Google Shape;1037;p 2"/>
          <p:cNvGrpSpPr/>
          <p:nvPr/>
        </p:nvGrpSpPr>
        <p:grpSpPr>
          <a:xfrm>
            <a:off x="2512800" y="3213720"/>
            <a:ext cx="294120" cy="294120"/>
            <a:chOff x="2512800" y="3213720"/>
            <a:chExt cx="294120" cy="294120"/>
          </a:xfrm>
        </p:grpSpPr>
        <p:sp>
          <p:nvSpPr>
            <p:cNvPr id="746" name="Google Shape;1038;p 2"/>
            <p:cNvSpPr/>
            <p:nvPr/>
          </p:nvSpPr>
          <p:spPr>
            <a:xfrm>
              <a:off x="2512800" y="3213720"/>
              <a:ext cx="294120" cy="29412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7" name="Google Shape;1039;p 2"/>
            <p:cNvSpPr/>
            <p:nvPr/>
          </p:nvSpPr>
          <p:spPr>
            <a:xfrm>
              <a:off x="2566800" y="3267720"/>
              <a:ext cx="186480" cy="186480"/>
            </a:xfrm>
            <a:prstGeom prst="mathPlus">
              <a:avLst>
                <a:gd name="adj1" fmla="val 99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endParaRPr b="0" lang="pt-P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48" name=""/>
          <p:cNvSpPr txBox="1"/>
          <p:nvPr/>
        </p:nvSpPr>
        <p:spPr>
          <a:xfrm>
            <a:off x="180000" y="540000"/>
            <a:ext cx="583992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" sz="3000" spc="-1" strike="noStrike">
                <a:solidFill>
                  <a:schemeClr val="lt1"/>
                </a:solidFill>
                <a:highlight>
                  <a:srgbClr val="00b5dd"/>
                </a:highlight>
                <a:latin typeface="Raleway Thin"/>
                <a:ea typeface="Raleway Thin"/>
              </a:rPr>
              <a:t>CURSO: Programação web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"/>
          <p:cNvSpPr txBox="1"/>
          <p:nvPr/>
        </p:nvSpPr>
        <p:spPr>
          <a:xfrm>
            <a:off x="180000" y="1260000"/>
            <a:ext cx="756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" sz="1600" spc="-1" strike="noStrike">
                <a:solidFill>
                  <a:schemeClr val="dk1"/>
                </a:solidFill>
                <a:latin typeface="Barlow Light"/>
                <a:ea typeface="Barlow Light"/>
              </a:rPr>
              <a:t>MÓDULO 3: </a:t>
            </a:r>
            <a:r>
              <a:rPr b="0" lang="en" sz="1600" spc="-1" strike="noStrike">
                <a:solidFill>
                  <a:schemeClr val="dk1"/>
                </a:solidFill>
                <a:latin typeface="Barlow Light"/>
                <a:ea typeface="Barlow Light"/>
              </a:rPr>
              <a:t>Desenvolvimento de Aplicações Web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"/>
          <p:cNvSpPr txBox="1"/>
          <p:nvPr/>
        </p:nvSpPr>
        <p:spPr>
          <a:xfrm>
            <a:off x="540000" y="4386240"/>
            <a:ext cx="3780000" cy="47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" sz="1200" spc="-1" strike="noStrike">
                <a:solidFill>
                  <a:schemeClr val="dk1"/>
                </a:solidFill>
                <a:latin typeface="Barlow Light"/>
                <a:ea typeface="Barlow Light"/>
              </a:rPr>
              <a:t>BY: LÚCIO JOSÉ CARDOSO CANGANJO</a:t>
            </a: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Barlow Light"/>
                <a:ea typeface="Barlow Light"/>
              </a:rPr>
              <a:t>Slide: slideGO</a:t>
            </a: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Application>LibreOffice/7.5.9.2$Linux_X86_64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pt-PT</dc:language>
  <cp:lastModifiedBy/>
  <dcterms:modified xsi:type="dcterms:W3CDTF">2024-06-12T14:30:23Z</dcterms:modified>
  <cp:revision>6</cp:revision>
  <dc:subject/>
  <dc:title/>
</cp:coreProperties>
</file>