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联系 4"/>
          <p:cNvSpPr/>
          <p:nvPr/>
        </p:nvSpPr>
        <p:spPr>
          <a:xfrm>
            <a:off x="2281881" y="1622853"/>
            <a:ext cx="144000" cy="144000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 rot="5400000">
            <a:off x="2747825" y="2034979"/>
            <a:ext cx="288000" cy="288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3795674" y="1380929"/>
            <a:ext cx="309100" cy="542000"/>
            <a:chOff x="3795674" y="1380929"/>
            <a:chExt cx="309100" cy="542000"/>
          </a:xfrm>
        </p:grpSpPr>
        <p:sp>
          <p:nvSpPr>
            <p:cNvPr id="8" name="流程图: 可选过程 7"/>
            <p:cNvSpPr/>
            <p:nvPr/>
          </p:nvSpPr>
          <p:spPr>
            <a:xfrm rot="5400000">
              <a:off x="3789763" y="1534992"/>
              <a:ext cx="312324" cy="288000"/>
            </a:xfrm>
            <a:prstGeom prst="flowChartAlternateProces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联系 5"/>
            <p:cNvSpPr/>
            <p:nvPr/>
          </p:nvSpPr>
          <p:spPr>
            <a:xfrm rot="5400000">
              <a:off x="3801925" y="1380929"/>
              <a:ext cx="288000" cy="288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795674" y="1385178"/>
              <a:ext cx="144000" cy="144000"/>
              <a:chOff x="3338474" y="1385178"/>
              <a:chExt cx="204825" cy="208671"/>
            </a:xfrm>
          </p:grpSpPr>
          <p:sp>
            <p:nvSpPr>
              <p:cNvPr id="11" name="流程图: 联系 10"/>
              <p:cNvSpPr/>
              <p:nvPr/>
            </p:nvSpPr>
            <p:spPr>
              <a:xfrm rot="5400000">
                <a:off x="3336551" y="1387101"/>
                <a:ext cx="208671" cy="204825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 rot="5400000">
                <a:off x="3385025" y="1435979"/>
                <a:ext cx="108000" cy="108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联系 14"/>
              <p:cNvSpPr/>
              <p:nvPr/>
            </p:nvSpPr>
            <p:spPr>
              <a:xfrm>
                <a:off x="3437581" y="1445053"/>
                <a:ext cx="36000" cy="36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960774" y="1391528"/>
              <a:ext cx="144000" cy="144000"/>
              <a:chOff x="3338474" y="1385178"/>
              <a:chExt cx="204825" cy="208671"/>
            </a:xfrm>
          </p:grpSpPr>
          <p:sp>
            <p:nvSpPr>
              <p:cNvPr id="18" name="流程图: 联系 17"/>
              <p:cNvSpPr/>
              <p:nvPr/>
            </p:nvSpPr>
            <p:spPr>
              <a:xfrm rot="5400000">
                <a:off x="3336551" y="1387101"/>
                <a:ext cx="208671" cy="204825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联系 18"/>
              <p:cNvSpPr/>
              <p:nvPr/>
            </p:nvSpPr>
            <p:spPr>
              <a:xfrm rot="5400000">
                <a:off x="3385025" y="1435979"/>
                <a:ext cx="108000" cy="108000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联系 19"/>
              <p:cNvSpPr/>
              <p:nvPr/>
            </p:nvSpPr>
            <p:spPr>
              <a:xfrm>
                <a:off x="3437581" y="1445053"/>
                <a:ext cx="36000" cy="36000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流程图: 联系 22"/>
            <p:cNvSpPr/>
            <p:nvPr/>
          </p:nvSpPr>
          <p:spPr>
            <a:xfrm rot="5400000">
              <a:off x="3801925" y="1634929"/>
              <a:ext cx="288000" cy="288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lambdachen(陈添财)</cp:lastModifiedBy>
  <cp:revision>4</cp:revision>
  <dcterms:created xsi:type="dcterms:W3CDTF">2016-08-17T06:54:58Z</dcterms:created>
  <dcterms:modified xsi:type="dcterms:W3CDTF">2016-08-17T07:16:21Z</dcterms:modified>
</cp:coreProperties>
</file>