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ExtraBold"/>
      <p:bold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  <p:embeddedFont>
      <p:font typeface="Raleway Black"/>
      <p:bold r:id="rId40"/>
      <p:boldItalic r:id="rId41"/>
    </p:embeddedFont>
    <p:embeddedFont>
      <p:font typeface="Raleway Light"/>
      <p:regular r:id="rId42"/>
      <p:bold r:id="rId43"/>
      <p:italic r:id="rId44"/>
      <p:boldItalic r:id="rId45"/>
    </p:embeddedFont>
    <p:embeddedFont>
      <p:font typeface="Raleway Medium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Black-bold.fntdata"/><Relationship Id="rId42" Type="http://schemas.openxmlformats.org/officeDocument/2006/relationships/font" Target="fonts/RalewayLight-regular.fntdata"/><Relationship Id="rId41" Type="http://schemas.openxmlformats.org/officeDocument/2006/relationships/font" Target="fonts/RalewayBlack-boldItalic.fntdata"/><Relationship Id="rId44" Type="http://schemas.openxmlformats.org/officeDocument/2006/relationships/font" Target="fonts/RalewayLight-italic.fntdata"/><Relationship Id="rId43" Type="http://schemas.openxmlformats.org/officeDocument/2006/relationships/font" Target="fonts/RalewayLight-bold.fntdata"/><Relationship Id="rId46" Type="http://schemas.openxmlformats.org/officeDocument/2006/relationships/font" Target="fonts/RalewayMedium-regular.fntdata"/><Relationship Id="rId45" Type="http://schemas.openxmlformats.org/officeDocument/2006/relationships/font" Target="fonts/Raleway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alewayMedium-italic.fntdata"/><Relationship Id="rId47" Type="http://schemas.openxmlformats.org/officeDocument/2006/relationships/font" Target="fonts/RalewayMedium-bold.fntdata"/><Relationship Id="rId49" Type="http://schemas.openxmlformats.org/officeDocument/2006/relationships/font" Target="fonts/RalewayMedium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33" Type="http://schemas.openxmlformats.org/officeDocument/2006/relationships/font" Target="fonts/Raleway-boldItalic.fntdata"/><Relationship Id="rId32" Type="http://schemas.openxmlformats.org/officeDocument/2006/relationships/font" Target="fonts/Raleway-italic.fntdata"/><Relationship Id="rId35" Type="http://schemas.openxmlformats.org/officeDocument/2006/relationships/font" Target="fonts/RalewayExtraBold-boldItalic.fntdata"/><Relationship Id="rId34" Type="http://schemas.openxmlformats.org/officeDocument/2006/relationships/font" Target="fonts/RalewayExtraBold-bold.fntdata"/><Relationship Id="rId37" Type="http://schemas.openxmlformats.org/officeDocument/2006/relationships/font" Target="fonts/FiraSansExtraCondensedMedium-bold.fntdata"/><Relationship Id="rId36" Type="http://schemas.openxmlformats.org/officeDocument/2006/relationships/font" Target="fonts/FiraSansExtraCondensedMedium-regular.fntdata"/><Relationship Id="rId39" Type="http://schemas.openxmlformats.org/officeDocument/2006/relationships/font" Target="fonts/FiraSansExtraCondensedMedium-boldItalic.fntdata"/><Relationship Id="rId38" Type="http://schemas.openxmlformats.org/officeDocument/2006/relationships/font" Target="fonts/FiraSansExtraCondensedMedium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e7c1dbdb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e7c1dbdb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e7c1dbdbe_0_2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e7c1dbdbe_0_2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6e7c1dbdbe_0_2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6e7c1dbdbe_0_2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6e7c1dbdbe_0_2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6e7c1dbdbe_0_2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6e7c1dbdbe_0_2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6e7c1dbdbe_0_2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6e7c1dbdbe_0_2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6e7c1dbdbe_0_2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6e7c1dbdbe_0_2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6e7c1dbdbe_0_2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6e7c1dbdbe_0_3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6e7c1dbdbe_0_3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6e7c1dbdbe_0_3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6e7c1dbdbe_0_3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6e7c1dbdbe_0_3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6e7c1dbdbe_0_3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6e7c1dbdbe_0_3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6e7c1dbdbe_0_3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6e7c1dbdbe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6e7c1dbdbe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6e7c1dbdbe_0_3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6e7c1dbdbe_0_3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6e7c1dbdbe_0_4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6e7c1dbdbe_0_4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6e7c1dbdbe_0_4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6e7c1dbdbe_0_4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e7c1dbdbe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e7c1dbdbe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e7c1dbdbe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e7c1dbdbe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e7c1dbdbe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e7c1dbdbe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e7c1dbdbe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e7c1dbdbe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e7c1dbdbe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e7c1dbdbe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e7c1dbdbe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6e7c1dbdbe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6e7c1dbdbe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6e7c1dbdbe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Light"/>
                <a:ea typeface="Raleway Light"/>
                <a:cs typeface="Raleway Light"/>
                <a:sym typeface="Raleway Light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. </a:t>
            </a: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Medium"/>
              <a:buNone/>
              <a:defRPr sz="5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ExtraBold"/>
              <a:buNone/>
              <a:defRPr sz="19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Black"/>
              <a:buNone/>
              <a:defRPr sz="28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●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Light"/>
              <a:buChar char="■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1136400" y="3928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Video Game Industry </a:t>
            </a:r>
            <a:endParaRPr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accent1"/>
                </a:solidFill>
              </a:rPr>
              <a:t>1983 -2015</a:t>
            </a:r>
            <a:endParaRPr sz="6500">
              <a:solidFill>
                <a:schemeClr val="accent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Christopher Angeles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4"/>
          <p:cNvSpPr txBox="1"/>
          <p:nvPr>
            <p:ph type="title"/>
          </p:nvPr>
        </p:nvSpPr>
        <p:spPr>
          <a:xfrm>
            <a:off x="850325" y="378400"/>
            <a:ext cx="700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</a:t>
            </a:r>
            <a:r>
              <a:rPr lang="en">
                <a:solidFill>
                  <a:schemeClr val="accent1"/>
                </a:solidFill>
              </a:rPr>
              <a:t>PUBLISHERS</a:t>
            </a:r>
            <a:r>
              <a:rPr lang="en"/>
              <a:t> IN VIDEO GAMES</a:t>
            </a:r>
            <a:endParaRPr/>
          </a:p>
        </p:txBody>
      </p:sp>
      <p:sp>
        <p:nvSpPr>
          <p:cNvPr id="1049" name="Google Shape;1049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7" name="Google Shape;1057;p74"/>
          <p:cNvPicPr preferRelativeResize="0"/>
          <p:nvPr/>
        </p:nvPicPr>
        <p:blipFill rotWithShape="1">
          <a:blip r:embed="rId3">
            <a:alphaModFix/>
          </a:blip>
          <a:srcRect b="4104" l="0" r="0" t="0"/>
          <a:stretch/>
        </p:blipFill>
        <p:spPr>
          <a:xfrm>
            <a:off x="237600" y="1385525"/>
            <a:ext cx="5869902" cy="335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74"/>
          <p:cNvSpPr txBox="1"/>
          <p:nvPr>
            <p:ph idx="4294967295" type="subTitle"/>
          </p:nvPr>
        </p:nvSpPr>
        <p:spPr>
          <a:xfrm flipH="1">
            <a:off x="6219887" y="23924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Nintendo beats out the competition for </a:t>
            </a:r>
            <a:r>
              <a:rPr lang="en">
                <a:solidFill>
                  <a:schemeClr val="accent1"/>
                </a:solidFill>
              </a:rPr>
              <a:t>highest</a:t>
            </a:r>
            <a:r>
              <a:rPr lang="en"/>
              <a:t> sales amongst all publishers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5"/>
          <p:cNvSpPr txBox="1"/>
          <p:nvPr>
            <p:ph idx="6" type="title"/>
          </p:nvPr>
        </p:nvSpPr>
        <p:spPr>
          <a:xfrm>
            <a:off x="1054650" y="359300"/>
            <a:ext cx="7623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NINTENDO</a:t>
            </a:r>
            <a:r>
              <a:rPr lang="en"/>
              <a:t> GLOBAL SALES REVENUE</a:t>
            </a:r>
            <a:endParaRPr/>
          </a:p>
        </p:txBody>
      </p:sp>
      <p:sp>
        <p:nvSpPr>
          <p:cNvPr id="1064" name="Google Shape;1064;p75"/>
          <p:cNvSpPr/>
          <p:nvPr/>
        </p:nvSpPr>
        <p:spPr>
          <a:xfrm>
            <a:off x="-667475" y="1929600"/>
            <a:ext cx="4212300" cy="421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5" name="Google Shape;1065;p75"/>
          <p:cNvGrpSpPr/>
          <p:nvPr/>
        </p:nvGrpSpPr>
        <p:grpSpPr>
          <a:xfrm>
            <a:off x="-561670" y="1265198"/>
            <a:ext cx="1584069" cy="1615186"/>
            <a:chOff x="238125" y="2189800"/>
            <a:chExt cx="1119325" cy="1119325"/>
          </a:xfrm>
        </p:grpSpPr>
        <p:sp>
          <p:nvSpPr>
            <p:cNvPr id="1066" name="Google Shape;1066;p7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75"/>
          <p:cNvSpPr/>
          <p:nvPr/>
        </p:nvSpPr>
        <p:spPr>
          <a:xfrm>
            <a:off x="2927477" y="47640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75"/>
          <p:cNvGrpSpPr/>
          <p:nvPr/>
        </p:nvGrpSpPr>
        <p:grpSpPr>
          <a:xfrm>
            <a:off x="3108320" y="2884874"/>
            <a:ext cx="765153" cy="765068"/>
            <a:chOff x="1451675" y="2190025"/>
            <a:chExt cx="184650" cy="184625"/>
          </a:xfrm>
        </p:grpSpPr>
        <p:sp>
          <p:nvSpPr>
            <p:cNvPr id="1080" name="Google Shape;1080;p7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3" name="Google Shape;108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73" y="1529300"/>
            <a:ext cx="4965723" cy="33104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75"/>
          <p:cNvSpPr txBox="1"/>
          <p:nvPr>
            <p:ph idx="1" type="subTitle"/>
          </p:nvPr>
        </p:nvSpPr>
        <p:spPr>
          <a:xfrm flipH="1">
            <a:off x="12387" y="3004725"/>
            <a:ext cx="2838900" cy="12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sales for Nintendo remained steady until 2006, where it peaked at over </a:t>
            </a:r>
            <a:r>
              <a:rPr lang="en">
                <a:solidFill>
                  <a:schemeClr val="accent1"/>
                </a:solidFill>
              </a:rPr>
              <a:t>200 million</a:t>
            </a:r>
            <a:r>
              <a:rPr lang="en"/>
              <a:t> in sales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6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6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76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92" name="Google Shape;1092;p7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76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05" name="Google Shape;1105;p7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76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1" name="Google Shape;1231;p76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32" name="Google Shape;1232;p7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76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76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6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76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6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76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wii fit" id="1241" name="Google Shape;124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538" y="1055138"/>
            <a:ext cx="5162549" cy="258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7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77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77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49" name="Google Shape;1249;p7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77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262" name="Google Shape;1262;p7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77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8" name="Google Shape;1388;p77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89" name="Google Shape;1389;p7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2" name="Google Shape;1392;p77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77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77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77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77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77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8" name="Google Shape;13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38" y="617600"/>
            <a:ext cx="3160175" cy="44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77"/>
          <p:cNvSpPr txBox="1"/>
          <p:nvPr>
            <p:ph idx="4294967295" type="subTitle"/>
          </p:nvPr>
        </p:nvSpPr>
        <p:spPr>
          <a:xfrm flipH="1">
            <a:off x="1408787" y="268550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Nov of 2006, Nintendo released the Wii along with an exercise game </a:t>
            </a:r>
            <a:r>
              <a:rPr lang="en">
                <a:solidFill>
                  <a:schemeClr val="accent1"/>
                </a:solidFill>
              </a:rPr>
              <a:t>Wii Fit</a:t>
            </a:r>
            <a:r>
              <a:rPr lang="en"/>
              <a:t>, grossing over 82m in revenue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78"/>
          <p:cNvSpPr txBox="1"/>
          <p:nvPr>
            <p:ph idx="8" type="title"/>
          </p:nvPr>
        </p:nvSpPr>
        <p:spPr>
          <a:xfrm>
            <a:off x="9022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THE CONSOLE </a:t>
            </a:r>
            <a:r>
              <a:rPr lang="en">
                <a:solidFill>
                  <a:schemeClr val="accent1"/>
                </a:solidFill>
              </a:rPr>
              <a:t>IMPACT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5" name="Google Shape;1405;p78"/>
          <p:cNvSpPr/>
          <p:nvPr/>
        </p:nvSpPr>
        <p:spPr>
          <a:xfrm>
            <a:off x="5855075" y="3477000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78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78"/>
          <p:cNvGrpSpPr/>
          <p:nvPr/>
        </p:nvGrpSpPr>
        <p:grpSpPr>
          <a:xfrm>
            <a:off x="7128595" y="4586736"/>
            <a:ext cx="491428" cy="491343"/>
            <a:chOff x="1451675" y="2190025"/>
            <a:chExt cx="184650" cy="184625"/>
          </a:xfrm>
        </p:grpSpPr>
        <p:sp>
          <p:nvSpPr>
            <p:cNvPr id="1408" name="Google Shape;1408;p7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78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412" name="Google Shape;1412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78"/>
          <p:cNvGrpSpPr/>
          <p:nvPr/>
        </p:nvGrpSpPr>
        <p:grpSpPr>
          <a:xfrm>
            <a:off x="5585107" y="1512932"/>
            <a:ext cx="3258950" cy="2473158"/>
            <a:chOff x="7003325" y="1544375"/>
            <a:chExt cx="385775" cy="292775"/>
          </a:xfrm>
        </p:grpSpPr>
        <p:sp>
          <p:nvSpPr>
            <p:cNvPr id="1538" name="Google Shape;1538;p78"/>
            <p:cNvSpPr/>
            <p:nvPr/>
          </p:nvSpPr>
          <p:spPr>
            <a:xfrm>
              <a:off x="7003325" y="1544375"/>
              <a:ext cx="385775" cy="292775"/>
            </a:xfrm>
            <a:custGeom>
              <a:rect b="b" l="l" r="r" t="t"/>
              <a:pathLst>
                <a:path extrusionOk="0" h="11711" w="15431">
                  <a:moveTo>
                    <a:pt x="14792" y="2630"/>
                  </a:moveTo>
                  <a:cubicBezTo>
                    <a:pt x="14147" y="986"/>
                    <a:pt x="12153" y="1"/>
                    <a:pt x="10468" y="652"/>
                  </a:cubicBezTo>
                  <a:cubicBezTo>
                    <a:pt x="8545" y="1396"/>
                    <a:pt x="9182" y="4458"/>
                    <a:pt x="7434" y="5077"/>
                  </a:cubicBezTo>
                  <a:cubicBezTo>
                    <a:pt x="6490" y="5410"/>
                    <a:pt x="5095" y="4163"/>
                    <a:pt x="4140" y="3970"/>
                  </a:cubicBezTo>
                  <a:cubicBezTo>
                    <a:pt x="2383" y="3617"/>
                    <a:pt x="792" y="4858"/>
                    <a:pt x="401" y="6576"/>
                  </a:cubicBezTo>
                  <a:cubicBezTo>
                    <a:pt x="1" y="8328"/>
                    <a:pt x="642" y="10667"/>
                    <a:pt x="2566" y="11145"/>
                  </a:cubicBezTo>
                  <a:cubicBezTo>
                    <a:pt x="4860" y="11710"/>
                    <a:pt x="6053" y="9650"/>
                    <a:pt x="7978" y="9057"/>
                  </a:cubicBezTo>
                  <a:cubicBezTo>
                    <a:pt x="9952" y="8451"/>
                    <a:pt x="12147" y="9885"/>
                    <a:pt x="13781" y="8139"/>
                  </a:cubicBezTo>
                  <a:cubicBezTo>
                    <a:pt x="14989" y="6849"/>
                    <a:pt x="15430" y="4258"/>
                    <a:pt x="14792" y="26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8"/>
            <p:cNvSpPr/>
            <p:nvPr/>
          </p:nvSpPr>
          <p:spPr>
            <a:xfrm>
              <a:off x="7022950" y="1603075"/>
              <a:ext cx="301575" cy="204675"/>
            </a:xfrm>
            <a:custGeom>
              <a:rect b="b" l="l" r="r" t="t"/>
              <a:pathLst>
                <a:path extrusionOk="0" h="8187" w="12063">
                  <a:moveTo>
                    <a:pt x="7535" y="1"/>
                  </a:moveTo>
                  <a:cubicBezTo>
                    <a:pt x="7466" y="1"/>
                    <a:pt x="7408" y="57"/>
                    <a:pt x="7408" y="125"/>
                  </a:cubicBezTo>
                  <a:lnTo>
                    <a:pt x="7408" y="809"/>
                  </a:lnTo>
                  <a:cubicBezTo>
                    <a:pt x="7408" y="878"/>
                    <a:pt x="7466" y="934"/>
                    <a:pt x="7535" y="934"/>
                  </a:cubicBezTo>
                  <a:lnTo>
                    <a:pt x="7588" y="934"/>
                  </a:lnTo>
                  <a:lnTo>
                    <a:pt x="7588" y="1772"/>
                  </a:lnTo>
                  <a:cubicBezTo>
                    <a:pt x="7550" y="1794"/>
                    <a:pt x="7518" y="1824"/>
                    <a:pt x="7494" y="1861"/>
                  </a:cubicBezTo>
                  <a:lnTo>
                    <a:pt x="5056" y="5479"/>
                  </a:lnTo>
                  <a:lnTo>
                    <a:pt x="3594" y="3312"/>
                  </a:lnTo>
                  <a:cubicBezTo>
                    <a:pt x="3570" y="3275"/>
                    <a:pt x="3538" y="3245"/>
                    <a:pt x="3499" y="3222"/>
                  </a:cubicBezTo>
                  <a:lnTo>
                    <a:pt x="3499" y="2383"/>
                  </a:lnTo>
                  <a:lnTo>
                    <a:pt x="4200" y="2383"/>
                  </a:lnTo>
                  <a:cubicBezTo>
                    <a:pt x="4271" y="2383"/>
                    <a:pt x="4327" y="2327"/>
                    <a:pt x="4327" y="2256"/>
                  </a:cubicBezTo>
                  <a:lnTo>
                    <a:pt x="4327" y="1577"/>
                  </a:lnTo>
                  <a:cubicBezTo>
                    <a:pt x="4327" y="1506"/>
                    <a:pt x="4271" y="1450"/>
                    <a:pt x="4200" y="1450"/>
                  </a:cubicBezTo>
                  <a:lnTo>
                    <a:pt x="3155" y="1450"/>
                  </a:lnTo>
                  <a:cubicBezTo>
                    <a:pt x="3086" y="1450"/>
                    <a:pt x="3028" y="1506"/>
                    <a:pt x="3028" y="1577"/>
                  </a:cubicBezTo>
                  <a:lnTo>
                    <a:pt x="3028" y="2256"/>
                  </a:lnTo>
                  <a:cubicBezTo>
                    <a:pt x="3028" y="2327"/>
                    <a:pt x="3086" y="2383"/>
                    <a:pt x="3155" y="2383"/>
                  </a:cubicBezTo>
                  <a:lnTo>
                    <a:pt x="3209" y="2383"/>
                  </a:lnTo>
                  <a:lnTo>
                    <a:pt x="3209" y="3224"/>
                  </a:lnTo>
                  <a:cubicBezTo>
                    <a:pt x="3172" y="3245"/>
                    <a:pt x="3138" y="3275"/>
                    <a:pt x="3114" y="3312"/>
                  </a:cubicBezTo>
                  <a:lnTo>
                    <a:pt x="130" y="7737"/>
                  </a:lnTo>
                  <a:cubicBezTo>
                    <a:pt x="1" y="7928"/>
                    <a:pt x="138" y="8186"/>
                    <a:pt x="371" y="8186"/>
                  </a:cubicBezTo>
                  <a:lnTo>
                    <a:pt x="11693" y="8186"/>
                  </a:lnTo>
                  <a:cubicBezTo>
                    <a:pt x="11923" y="8186"/>
                    <a:pt x="12063" y="7928"/>
                    <a:pt x="11932" y="7737"/>
                  </a:cubicBezTo>
                  <a:lnTo>
                    <a:pt x="11934" y="7737"/>
                  </a:lnTo>
                  <a:lnTo>
                    <a:pt x="7973" y="1861"/>
                  </a:lnTo>
                  <a:cubicBezTo>
                    <a:pt x="7950" y="1824"/>
                    <a:pt x="7915" y="1794"/>
                    <a:pt x="7879" y="1772"/>
                  </a:cubicBezTo>
                  <a:lnTo>
                    <a:pt x="7879" y="934"/>
                  </a:lnTo>
                  <a:lnTo>
                    <a:pt x="8580" y="934"/>
                  </a:lnTo>
                  <a:cubicBezTo>
                    <a:pt x="8651" y="934"/>
                    <a:pt x="8707" y="876"/>
                    <a:pt x="8707" y="807"/>
                  </a:cubicBezTo>
                  <a:lnTo>
                    <a:pt x="8707" y="125"/>
                  </a:lnTo>
                  <a:cubicBezTo>
                    <a:pt x="8707" y="57"/>
                    <a:pt x="8651" y="1"/>
                    <a:pt x="8580" y="1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8"/>
            <p:cNvSpPr/>
            <p:nvPr/>
          </p:nvSpPr>
          <p:spPr>
            <a:xfrm>
              <a:off x="7129700" y="1633375"/>
              <a:ext cx="216550" cy="161350"/>
            </a:xfrm>
            <a:custGeom>
              <a:rect b="b" l="l" r="r" t="t"/>
              <a:pathLst>
                <a:path extrusionOk="0" h="6454" w="8662">
                  <a:moveTo>
                    <a:pt x="4331" y="1"/>
                  </a:moveTo>
                  <a:cubicBezTo>
                    <a:pt x="4240" y="1"/>
                    <a:pt x="4148" y="43"/>
                    <a:pt x="4090" y="128"/>
                  </a:cubicBezTo>
                  <a:lnTo>
                    <a:pt x="132" y="6004"/>
                  </a:lnTo>
                  <a:cubicBezTo>
                    <a:pt x="1" y="6196"/>
                    <a:pt x="138" y="6454"/>
                    <a:pt x="371" y="6454"/>
                  </a:cubicBezTo>
                  <a:lnTo>
                    <a:pt x="8292" y="6454"/>
                  </a:lnTo>
                  <a:cubicBezTo>
                    <a:pt x="8524" y="6454"/>
                    <a:pt x="8661" y="6196"/>
                    <a:pt x="8532" y="6004"/>
                  </a:cubicBezTo>
                  <a:lnTo>
                    <a:pt x="7857" y="5002"/>
                  </a:lnTo>
                  <a:lnTo>
                    <a:pt x="7285" y="4153"/>
                  </a:lnTo>
                  <a:lnTo>
                    <a:pt x="4570" y="128"/>
                  </a:lnTo>
                  <a:cubicBezTo>
                    <a:pt x="4513" y="43"/>
                    <a:pt x="4422" y="1"/>
                    <a:pt x="4331" y="1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8"/>
            <p:cNvSpPr/>
            <p:nvPr/>
          </p:nvSpPr>
          <p:spPr>
            <a:xfrm>
              <a:off x="7257375" y="1737200"/>
              <a:ext cx="68775" cy="21250"/>
            </a:xfrm>
            <a:custGeom>
              <a:rect b="b" l="l" r="r" t="t"/>
              <a:pathLst>
                <a:path extrusionOk="0" h="850" w="2751">
                  <a:moveTo>
                    <a:pt x="0" y="0"/>
                  </a:moveTo>
                  <a:lnTo>
                    <a:pt x="0" y="581"/>
                  </a:lnTo>
                  <a:cubicBezTo>
                    <a:pt x="0" y="729"/>
                    <a:pt x="121" y="849"/>
                    <a:pt x="269" y="849"/>
                  </a:cubicBezTo>
                  <a:lnTo>
                    <a:pt x="2750" y="849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8"/>
            <p:cNvSpPr/>
            <p:nvPr/>
          </p:nvSpPr>
          <p:spPr>
            <a:xfrm>
              <a:off x="7217225" y="1633375"/>
              <a:ext cx="41450" cy="36375"/>
            </a:xfrm>
            <a:custGeom>
              <a:rect b="b" l="l" r="r" t="t"/>
              <a:pathLst>
                <a:path extrusionOk="0" h="1455" w="1658">
                  <a:moveTo>
                    <a:pt x="830" y="1"/>
                  </a:moveTo>
                  <a:cubicBezTo>
                    <a:pt x="739" y="1"/>
                    <a:pt x="647" y="43"/>
                    <a:pt x="589" y="128"/>
                  </a:cubicBezTo>
                  <a:lnTo>
                    <a:pt x="0" y="1003"/>
                  </a:lnTo>
                  <a:cubicBezTo>
                    <a:pt x="195" y="1304"/>
                    <a:pt x="512" y="1455"/>
                    <a:pt x="829" y="1455"/>
                  </a:cubicBezTo>
                  <a:cubicBezTo>
                    <a:pt x="1146" y="1455"/>
                    <a:pt x="1463" y="1304"/>
                    <a:pt x="1658" y="1003"/>
                  </a:cubicBezTo>
                  <a:lnTo>
                    <a:pt x="1069" y="128"/>
                  </a:lnTo>
                  <a:cubicBezTo>
                    <a:pt x="1012" y="43"/>
                    <a:pt x="921" y="1"/>
                    <a:pt x="830" y="1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8"/>
            <p:cNvSpPr/>
            <p:nvPr/>
          </p:nvSpPr>
          <p:spPr>
            <a:xfrm>
              <a:off x="7234150" y="1590075"/>
              <a:ext cx="32500" cy="23350"/>
            </a:xfrm>
            <a:custGeom>
              <a:rect b="b" l="l" r="r" t="t"/>
              <a:pathLst>
                <a:path extrusionOk="0" h="934" w="1300">
                  <a:moveTo>
                    <a:pt x="127" y="0"/>
                  </a:moveTo>
                  <a:cubicBezTo>
                    <a:pt x="59" y="0"/>
                    <a:pt x="1" y="56"/>
                    <a:pt x="1" y="125"/>
                  </a:cubicBezTo>
                  <a:lnTo>
                    <a:pt x="1" y="807"/>
                  </a:lnTo>
                  <a:cubicBezTo>
                    <a:pt x="1" y="875"/>
                    <a:pt x="59" y="934"/>
                    <a:pt x="127" y="934"/>
                  </a:cubicBezTo>
                  <a:lnTo>
                    <a:pt x="1172" y="934"/>
                  </a:lnTo>
                  <a:cubicBezTo>
                    <a:pt x="1241" y="934"/>
                    <a:pt x="1299" y="875"/>
                    <a:pt x="1299" y="807"/>
                  </a:cubicBezTo>
                  <a:lnTo>
                    <a:pt x="1299" y="125"/>
                  </a:lnTo>
                  <a:cubicBezTo>
                    <a:pt x="1299" y="56"/>
                    <a:pt x="1241" y="0"/>
                    <a:pt x="11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8"/>
            <p:cNvSpPr/>
            <p:nvPr/>
          </p:nvSpPr>
          <p:spPr>
            <a:xfrm>
              <a:off x="7255550" y="1590075"/>
              <a:ext cx="11100" cy="23350"/>
            </a:xfrm>
            <a:custGeom>
              <a:rect b="b" l="l" r="r" t="t"/>
              <a:pathLst>
                <a:path extrusionOk="0" h="934" w="444">
                  <a:moveTo>
                    <a:pt x="0" y="0"/>
                  </a:moveTo>
                  <a:cubicBezTo>
                    <a:pt x="69" y="0"/>
                    <a:pt x="127" y="56"/>
                    <a:pt x="127" y="125"/>
                  </a:cubicBezTo>
                  <a:lnTo>
                    <a:pt x="127" y="807"/>
                  </a:lnTo>
                  <a:cubicBezTo>
                    <a:pt x="127" y="875"/>
                    <a:pt x="69" y="934"/>
                    <a:pt x="0" y="934"/>
                  </a:cubicBezTo>
                  <a:lnTo>
                    <a:pt x="316" y="934"/>
                  </a:lnTo>
                  <a:cubicBezTo>
                    <a:pt x="385" y="934"/>
                    <a:pt x="443" y="875"/>
                    <a:pt x="443" y="807"/>
                  </a:cubicBezTo>
                  <a:lnTo>
                    <a:pt x="443" y="125"/>
                  </a:lnTo>
                  <a:cubicBezTo>
                    <a:pt x="443" y="56"/>
                    <a:pt x="387" y="0"/>
                    <a:pt x="316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8"/>
            <p:cNvSpPr/>
            <p:nvPr/>
          </p:nvSpPr>
          <p:spPr>
            <a:xfrm>
              <a:off x="7044675" y="1669675"/>
              <a:ext cx="167625" cy="125050"/>
            </a:xfrm>
            <a:custGeom>
              <a:rect b="b" l="l" r="r" t="t"/>
              <a:pathLst>
                <a:path extrusionOk="0" h="5002" w="6705">
                  <a:moveTo>
                    <a:pt x="3352" y="0"/>
                  </a:moveTo>
                  <a:cubicBezTo>
                    <a:pt x="3261" y="0"/>
                    <a:pt x="3170" y="43"/>
                    <a:pt x="3112" y="128"/>
                  </a:cubicBezTo>
                  <a:lnTo>
                    <a:pt x="129" y="4552"/>
                  </a:lnTo>
                  <a:cubicBezTo>
                    <a:pt x="0" y="4744"/>
                    <a:pt x="138" y="5002"/>
                    <a:pt x="368" y="5002"/>
                  </a:cubicBezTo>
                  <a:lnTo>
                    <a:pt x="6335" y="5002"/>
                  </a:lnTo>
                  <a:cubicBezTo>
                    <a:pt x="6567" y="5002"/>
                    <a:pt x="6704" y="4744"/>
                    <a:pt x="6575" y="4552"/>
                  </a:cubicBezTo>
                  <a:lnTo>
                    <a:pt x="3591" y="128"/>
                  </a:lnTo>
                  <a:cubicBezTo>
                    <a:pt x="3534" y="43"/>
                    <a:pt x="3443" y="0"/>
                    <a:pt x="3352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8"/>
            <p:cNvSpPr/>
            <p:nvPr/>
          </p:nvSpPr>
          <p:spPr>
            <a:xfrm>
              <a:off x="7107725" y="1669675"/>
              <a:ext cx="41525" cy="36325"/>
            </a:xfrm>
            <a:custGeom>
              <a:rect b="b" l="l" r="r" t="t"/>
              <a:pathLst>
                <a:path extrusionOk="0" h="1453" w="1661">
                  <a:moveTo>
                    <a:pt x="831" y="0"/>
                  </a:moveTo>
                  <a:cubicBezTo>
                    <a:pt x="740" y="0"/>
                    <a:pt x="649" y="43"/>
                    <a:pt x="592" y="128"/>
                  </a:cubicBezTo>
                  <a:lnTo>
                    <a:pt x="0" y="1003"/>
                  </a:lnTo>
                  <a:cubicBezTo>
                    <a:pt x="195" y="1303"/>
                    <a:pt x="513" y="1453"/>
                    <a:pt x="830" y="1453"/>
                  </a:cubicBezTo>
                  <a:cubicBezTo>
                    <a:pt x="1148" y="1453"/>
                    <a:pt x="1466" y="1303"/>
                    <a:pt x="1660" y="1003"/>
                  </a:cubicBezTo>
                  <a:lnTo>
                    <a:pt x="1071" y="128"/>
                  </a:lnTo>
                  <a:cubicBezTo>
                    <a:pt x="1013" y="43"/>
                    <a:pt x="922" y="0"/>
                    <a:pt x="831" y="0"/>
                  </a:cubicBezTo>
                  <a:close/>
                </a:path>
              </a:pathLst>
            </a:custGeom>
            <a:solidFill>
              <a:srgbClr val="F8F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8"/>
            <p:cNvSpPr/>
            <p:nvPr/>
          </p:nvSpPr>
          <p:spPr>
            <a:xfrm>
              <a:off x="7124700" y="1626300"/>
              <a:ext cx="32500" cy="23350"/>
            </a:xfrm>
            <a:custGeom>
              <a:rect b="b" l="l" r="r" t="t"/>
              <a:pathLst>
                <a:path extrusionOk="0" h="934" w="1300">
                  <a:moveTo>
                    <a:pt x="128" y="1"/>
                  </a:moveTo>
                  <a:cubicBezTo>
                    <a:pt x="59" y="1"/>
                    <a:pt x="1" y="56"/>
                    <a:pt x="1" y="127"/>
                  </a:cubicBezTo>
                  <a:lnTo>
                    <a:pt x="1" y="807"/>
                  </a:lnTo>
                  <a:cubicBezTo>
                    <a:pt x="1" y="878"/>
                    <a:pt x="59" y="934"/>
                    <a:pt x="128" y="934"/>
                  </a:cubicBezTo>
                  <a:lnTo>
                    <a:pt x="1171" y="934"/>
                  </a:lnTo>
                  <a:cubicBezTo>
                    <a:pt x="1241" y="934"/>
                    <a:pt x="1300" y="878"/>
                    <a:pt x="1300" y="807"/>
                  </a:cubicBezTo>
                  <a:lnTo>
                    <a:pt x="1300" y="127"/>
                  </a:lnTo>
                  <a:cubicBezTo>
                    <a:pt x="1300" y="56"/>
                    <a:pt x="1241" y="1"/>
                    <a:pt x="1173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8"/>
            <p:cNvSpPr/>
            <p:nvPr/>
          </p:nvSpPr>
          <p:spPr>
            <a:xfrm>
              <a:off x="7146050" y="1626300"/>
              <a:ext cx="11100" cy="23350"/>
            </a:xfrm>
            <a:custGeom>
              <a:rect b="b" l="l" r="r" t="t"/>
              <a:pathLst>
                <a:path extrusionOk="0" h="934" w="444">
                  <a:moveTo>
                    <a:pt x="0" y="1"/>
                  </a:moveTo>
                  <a:cubicBezTo>
                    <a:pt x="69" y="1"/>
                    <a:pt x="125" y="56"/>
                    <a:pt x="125" y="127"/>
                  </a:cubicBezTo>
                  <a:lnTo>
                    <a:pt x="125" y="807"/>
                  </a:lnTo>
                  <a:cubicBezTo>
                    <a:pt x="125" y="878"/>
                    <a:pt x="69" y="934"/>
                    <a:pt x="0" y="934"/>
                  </a:cubicBezTo>
                  <a:lnTo>
                    <a:pt x="317" y="934"/>
                  </a:lnTo>
                  <a:cubicBezTo>
                    <a:pt x="387" y="934"/>
                    <a:pt x="443" y="878"/>
                    <a:pt x="443" y="807"/>
                  </a:cubicBezTo>
                  <a:lnTo>
                    <a:pt x="443" y="127"/>
                  </a:lnTo>
                  <a:cubicBezTo>
                    <a:pt x="443" y="56"/>
                    <a:pt x="387" y="1"/>
                    <a:pt x="317" y="1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8"/>
            <p:cNvSpPr/>
            <p:nvPr/>
          </p:nvSpPr>
          <p:spPr>
            <a:xfrm>
              <a:off x="7257425" y="1682425"/>
              <a:ext cx="74800" cy="63350"/>
            </a:xfrm>
            <a:custGeom>
              <a:rect b="b" l="l" r="r" t="t"/>
              <a:pathLst>
                <a:path extrusionOk="0" h="2534" w="2992">
                  <a:moveTo>
                    <a:pt x="269" y="0"/>
                  </a:moveTo>
                  <a:cubicBezTo>
                    <a:pt x="121" y="0"/>
                    <a:pt x="1" y="119"/>
                    <a:pt x="1" y="269"/>
                  </a:cubicBezTo>
                  <a:lnTo>
                    <a:pt x="1" y="2264"/>
                  </a:lnTo>
                  <a:cubicBezTo>
                    <a:pt x="1" y="2413"/>
                    <a:pt x="121" y="2533"/>
                    <a:pt x="269" y="2533"/>
                  </a:cubicBezTo>
                  <a:lnTo>
                    <a:pt x="2723" y="2533"/>
                  </a:lnTo>
                  <a:cubicBezTo>
                    <a:pt x="2871" y="2533"/>
                    <a:pt x="2991" y="2413"/>
                    <a:pt x="2991" y="2264"/>
                  </a:cubicBezTo>
                  <a:lnTo>
                    <a:pt x="2991" y="269"/>
                  </a:lnTo>
                  <a:cubicBezTo>
                    <a:pt x="2991" y="119"/>
                    <a:pt x="2871" y="0"/>
                    <a:pt x="2723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8"/>
            <p:cNvSpPr/>
            <p:nvPr/>
          </p:nvSpPr>
          <p:spPr>
            <a:xfrm>
              <a:off x="7271250" y="1696325"/>
              <a:ext cx="19675" cy="7250"/>
            </a:xfrm>
            <a:custGeom>
              <a:rect b="b" l="l" r="r" t="t"/>
              <a:pathLst>
                <a:path extrusionOk="0" h="290" w="787">
                  <a:moveTo>
                    <a:pt x="145" y="1"/>
                  </a:moveTo>
                  <a:cubicBezTo>
                    <a:pt x="65" y="1"/>
                    <a:pt x="0" y="66"/>
                    <a:pt x="0" y="145"/>
                  </a:cubicBezTo>
                  <a:cubicBezTo>
                    <a:pt x="0" y="224"/>
                    <a:pt x="65" y="289"/>
                    <a:pt x="145" y="289"/>
                  </a:cubicBezTo>
                  <a:cubicBezTo>
                    <a:pt x="148" y="289"/>
                    <a:pt x="150" y="289"/>
                    <a:pt x="153" y="289"/>
                  </a:cubicBezTo>
                  <a:lnTo>
                    <a:pt x="637" y="289"/>
                  </a:lnTo>
                  <a:cubicBezTo>
                    <a:pt x="639" y="289"/>
                    <a:pt x="642" y="289"/>
                    <a:pt x="644" y="289"/>
                  </a:cubicBezTo>
                  <a:cubicBezTo>
                    <a:pt x="722" y="289"/>
                    <a:pt x="787" y="224"/>
                    <a:pt x="787" y="145"/>
                  </a:cubicBezTo>
                  <a:cubicBezTo>
                    <a:pt x="787" y="66"/>
                    <a:pt x="722" y="1"/>
                    <a:pt x="644" y="1"/>
                  </a:cubicBezTo>
                  <a:cubicBezTo>
                    <a:pt x="642" y="1"/>
                    <a:pt x="639" y="1"/>
                    <a:pt x="637" y="1"/>
                  </a:cubicBezTo>
                  <a:lnTo>
                    <a:pt x="153" y="1"/>
                  </a:lnTo>
                  <a:cubicBezTo>
                    <a:pt x="150" y="1"/>
                    <a:pt x="148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8"/>
            <p:cNvSpPr/>
            <p:nvPr/>
          </p:nvSpPr>
          <p:spPr>
            <a:xfrm>
              <a:off x="7313650" y="1682425"/>
              <a:ext cx="18575" cy="63350"/>
            </a:xfrm>
            <a:custGeom>
              <a:rect b="b" l="l" r="r" t="t"/>
              <a:pathLst>
                <a:path extrusionOk="0" h="2534" w="743">
                  <a:moveTo>
                    <a:pt x="475" y="0"/>
                  </a:moveTo>
                  <a:cubicBezTo>
                    <a:pt x="474" y="0"/>
                    <a:pt x="473" y="0"/>
                    <a:pt x="471" y="0"/>
                  </a:cubicBezTo>
                  <a:lnTo>
                    <a:pt x="1" y="0"/>
                  </a:lnTo>
                  <a:cubicBezTo>
                    <a:pt x="149" y="0"/>
                    <a:pt x="269" y="119"/>
                    <a:pt x="269" y="269"/>
                  </a:cubicBezTo>
                  <a:lnTo>
                    <a:pt x="269" y="2264"/>
                  </a:lnTo>
                  <a:cubicBezTo>
                    <a:pt x="269" y="2413"/>
                    <a:pt x="149" y="2533"/>
                    <a:pt x="1" y="2533"/>
                  </a:cubicBezTo>
                  <a:lnTo>
                    <a:pt x="474" y="2533"/>
                  </a:lnTo>
                  <a:cubicBezTo>
                    <a:pt x="622" y="2533"/>
                    <a:pt x="742" y="2413"/>
                    <a:pt x="742" y="2264"/>
                  </a:cubicBezTo>
                  <a:lnTo>
                    <a:pt x="742" y="269"/>
                  </a:lnTo>
                  <a:cubicBezTo>
                    <a:pt x="742" y="120"/>
                    <a:pt x="622" y="0"/>
                    <a:pt x="475" y="0"/>
                  </a:cubicBezTo>
                  <a:close/>
                </a:path>
              </a:pathLst>
            </a:custGeom>
            <a:solidFill>
              <a:srgbClr val="F8F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8"/>
            <p:cNvSpPr/>
            <p:nvPr/>
          </p:nvSpPr>
          <p:spPr>
            <a:xfrm>
              <a:off x="7257425" y="1702200"/>
              <a:ext cx="74800" cy="43575"/>
            </a:xfrm>
            <a:custGeom>
              <a:rect b="b" l="l" r="r" t="t"/>
              <a:pathLst>
                <a:path extrusionOk="0" h="1743" w="2992">
                  <a:moveTo>
                    <a:pt x="2991" y="0"/>
                  </a:moveTo>
                  <a:lnTo>
                    <a:pt x="2611" y="383"/>
                  </a:lnTo>
                  <a:cubicBezTo>
                    <a:pt x="2585" y="409"/>
                    <a:pt x="2553" y="431"/>
                    <a:pt x="2518" y="443"/>
                  </a:cubicBezTo>
                  <a:cubicBezTo>
                    <a:pt x="2484" y="458"/>
                    <a:pt x="2445" y="467"/>
                    <a:pt x="2406" y="467"/>
                  </a:cubicBezTo>
                  <a:lnTo>
                    <a:pt x="1301" y="467"/>
                  </a:lnTo>
                  <a:cubicBezTo>
                    <a:pt x="1224" y="467"/>
                    <a:pt x="1151" y="497"/>
                    <a:pt x="1097" y="551"/>
                  </a:cubicBezTo>
                  <a:lnTo>
                    <a:pt x="712" y="936"/>
                  </a:lnTo>
                  <a:cubicBezTo>
                    <a:pt x="658" y="990"/>
                    <a:pt x="585" y="1020"/>
                    <a:pt x="508" y="1020"/>
                  </a:cubicBezTo>
                  <a:lnTo>
                    <a:pt x="1" y="1020"/>
                  </a:lnTo>
                  <a:lnTo>
                    <a:pt x="1" y="1473"/>
                  </a:lnTo>
                  <a:cubicBezTo>
                    <a:pt x="1" y="1622"/>
                    <a:pt x="121" y="1742"/>
                    <a:pt x="269" y="1742"/>
                  </a:cubicBezTo>
                  <a:lnTo>
                    <a:pt x="2723" y="1742"/>
                  </a:lnTo>
                  <a:cubicBezTo>
                    <a:pt x="2871" y="1742"/>
                    <a:pt x="2991" y="1622"/>
                    <a:pt x="2991" y="1473"/>
                  </a:cubicBezTo>
                  <a:lnTo>
                    <a:pt x="2991" y="0"/>
                  </a:ln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8"/>
            <p:cNvSpPr/>
            <p:nvPr/>
          </p:nvSpPr>
          <p:spPr>
            <a:xfrm>
              <a:off x="7313650" y="1702200"/>
              <a:ext cx="18575" cy="43575"/>
            </a:xfrm>
            <a:custGeom>
              <a:rect b="b" l="l" r="r" t="t"/>
              <a:pathLst>
                <a:path extrusionOk="0" h="1743" w="743">
                  <a:moveTo>
                    <a:pt x="742" y="0"/>
                  </a:moveTo>
                  <a:lnTo>
                    <a:pt x="360" y="383"/>
                  </a:lnTo>
                  <a:cubicBezTo>
                    <a:pt x="334" y="409"/>
                    <a:pt x="302" y="431"/>
                    <a:pt x="269" y="446"/>
                  </a:cubicBezTo>
                  <a:lnTo>
                    <a:pt x="269" y="1473"/>
                  </a:lnTo>
                  <a:cubicBezTo>
                    <a:pt x="269" y="1622"/>
                    <a:pt x="149" y="1742"/>
                    <a:pt x="1" y="1742"/>
                  </a:cubicBezTo>
                  <a:lnTo>
                    <a:pt x="474" y="1742"/>
                  </a:lnTo>
                  <a:cubicBezTo>
                    <a:pt x="622" y="1742"/>
                    <a:pt x="742" y="1622"/>
                    <a:pt x="742" y="1473"/>
                  </a:cubicBezTo>
                  <a:lnTo>
                    <a:pt x="742" y="0"/>
                  </a:lnTo>
                  <a:close/>
                </a:path>
              </a:pathLst>
            </a:custGeom>
            <a:solidFill>
              <a:srgbClr val="9BA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8"/>
            <p:cNvSpPr/>
            <p:nvPr/>
          </p:nvSpPr>
          <p:spPr>
            <a:xfrm>
              <a:off x="7277525" y="1644625"/>
              <a:ext cx="22875" cy="21100"/>
            </a:xfrm>
            <a:custGeom>
              <a:rect b="b" l="l" r="r" t="t"/>
              <a:pathLst>
                <a:path extrusionOk="0" h="844" w="915">
                  <a:moveTo>
                    <a:pt x="452" y="289"/>
                  </a:moveTo>
                  <a:cubicBezTo>
                    <a:pt x="489" y="289"/>
                    <a:pt x="521" y="302"/>
                    <a:pt x="547" y="328"/>
                  </a:cubicBezTo>
                  <a:cubicBezTo>
                    <a:pt x="598" y="379"/>
                    <a:pt x="598" y="463"/>
                    <a:pt x="547" y="515"/>
                  </a:cubicBezTo>
                  <a:cubicBezTo>
                    <a:pt x="520" y="542"/>
                    <a:pt x="487" y="555"/>
                    <a:pt x="453" y="555"/>
                  </a:cubicBezTo>
                  <a:cubicBezTo>
                    <a:pt x="402" y="555"/>
                    <a:pt x="352" y="525"/>
                    <a:pt x="330" y="472"/>
                  </a:cubicBezTo>
                  <a:cubicBezTo>
                    <a:pt x="293" y="386"/>
                    <a:pt x="358" y="289"/>
                    <a:pt x="452" y="289"/>
                  </a:cubicBezTo>
                  <a:close/>
                  <a:moveTo>
                    <a:pt x="453" y="0"/>
                  </a:moveTo>
                  <a:cubicBezTo>
                    <a:pt x="399" y="0"/>
                    <a:pt x="344" y="11"/>
                    <a:pt x="291" y="33"/>
                  </a:cubicBezTo>
                  <a:cubicBezTo>
                    <a:pt x="106" y="108"/>
                    <a:pt x="1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798"/>
                    <a:pt x="751" y="721"/>
                  </a:cubicBezTo>
                  <a:cubicBezTo>
                    <a:pt x="893" y="577"/>
                    <a:pt x="914" y="356"/>
                    <a:pt x="803" y="188"/>
                  </a:cubicBezTo>
                  <a:cubicBezTo>
                    <a:pt x="723" y="68"/>
                    <a:pt x="591" y="0"/>
                    <a:pt x="453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8"/>
            <p:cNvSpPr/>
            <p:nvPr/>
          </p:nvSpPr>
          <p:spPr>
            <a:xfrm>
              <a:off x="7296875" y="1605225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8" y="417"/>
                    <a:pt x="565" y="558"/>
                    <a:pt x="454" y="558"/>
                  </a:cubicBezTo>
                  <a:cubicBezTo>
                    <a:pt x="437" y="558"/>
                    <a:pt x="419" y="554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4" y="0"/>
                  </a:moveTo>
                  <a:cubicBezTo>
                    <a:pt x="399" y="0"/>
                    <a:pt x="344" y="11"/>
                    <a:pt x="291" y="33"/>
                  </a:cubicBezTo>
                  <a:cubicBezTo>
                    <a:pt x="106" y="108"/>
                    <a:pt x="1" y="306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4" y="801"/>
                    <a:pt x="751" y="721"/>
                  </a:cubicBezTo>
                  <a:cubicBezTo>
                    <a:pt x="893" y="577"/>
                    <a:pt x="917" y="355"/>
                    <a:pt x="805" y="188"/>
                  </a:cubicBezTo>
                  <a:cubicBezTo>
                    <a:pt x="725" y="68"/>
                    <a:pt x="592" y="0"/>
                    <a:pt x="454" y="0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8"/>
            <p:cNvSpPr/>
            <p:nvPr/>
          </p:nvSpPr>
          <p:spPr>
            <a:xfrm>
              <a:off x="7187975" y="16118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3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50" y="245"/>
                    <a:pt x="148" y="245"/>
                    <a:pt x="147" y="245"/>
                  </a:cubicBezTo>
                  <a:cubicBezTo>
                    <a:pt x="67" y="245"/>
                    <a:pt x="1" y="309"/>
                    <a:pt x="1" y="389"/>
                  </a:cubicBezTo>
                  <a:cubicBezTo>
                    <a:pt x="1" y="472"/>
                    <a:pt x="67" y="535"/>
                    <a:pt x="147" y="535"/>
                  </a:cubicBezTo>
                  <a:cubicBezTo>
                    <a:pt x="148" y="535"/>
                    <a:pt x="150" y="535"/>
                    <a:pt x="151" y="535"/>
                  </a:cubicBezTo>
                  <a:lnTo>
                    <a:pt x="246" y="535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5"/>
                  </a:lnTo>
                  <a:lnTo>
                    <a:pt x="628" y="535"/>
                  </a:lnTo>
                  <a:cubicBezTo>
                    <a:pt x="630" y="535"/>
                    <a:pt x="631" y="535"/>
                    <a:pt x="632" y="535"/>
                  </a:cubicBezTo>
                  <a:cubicBezTo>
                    <a:pt x="712" y="535"/>
                    <a:pt x="779" y="472"/>
                    <a:pt x="779" y="389"/>
                  </a:cubicBezTo>
                  <a:cubicBezTo>
                    <a:pt x="779" y="309"/>
                    <a:pt x="712" y="245"/>
                    <a:pt x="632" y="245"/>
                  </a:cubicBezTo>
                  <a:cubicBezTo>
                    <a:pt x="631" y="245"/>
                    <a:pt x="630" y="245"/>
                    <a:pt x="628" y="245"/>
                  </a:cubicBezTo>
                  <a:lnTo>
                    <a:pt x="534" y="245"/>
                  </a:lnTo>
                  <a:lnTo>
                    <a:pt x="534" y="153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8"/>
            <p:cNvSpPr/>
            <p:nvPr/>
          </p:nvSpPr>
          <p:spPr>
            <a:xfrm>
              <a:off x="7024775" y="1736500"/>
              <a:ext cx="20400" cy="19475"/>
            </a:xfrm>
            <a:custGeom>
              <a:rect b="b" l="l" r="r" t="t"/>
              <a:pathLst>
                <a:path extrusionOk="0" h="779" w="816">
                  <a:moveTo>
                    <a:pt x="433" y="0"/>
                  </a:moveTo>
                  <a:cubicBezTo>
                    <a:pt x="351" y="0"/>
                    <a:pt x="285" y="69"/>
                    <a:pt x="289" y="151"/>
                  </a:cubicBezTo>
                  <a:lnTo>
                    <a:pt x="289" y="245"/>
                  </a:lnTo>
                  <a:lnTo>
                    <a:pt x="194" y="245"/>
                  </a:lnTo>
                  <a:cubicBezTo>
                    <a:pt x="1" y="245"/>
                    <a:pt x="1" y="536"/>
                    <a:pt x="194" y="536"/>
                  </a:cubicBezTo>
                  <a:lnTo>
                    <a:pt x="289" y="536"/>
                  </a:lnTo>
                  <a:lnTo>
                    <a:pt x="289" y="628"/>
                  </a:lnTo>
                  <a:cubicBezTo>
                    <a:pt x="285" y="710"/>
                    <a:pt x="351" y="779"/>
                    <a:pt x="433" y="779"/>
                  </a:cubicBezTo>
                  <a:cubicBezTo>
                    <a:pt x="515" y="779"/>
                    <a:pt x="581" y="710"/>
                    <a:pt x="577" y="628"/>
                  </a:cubicBezTo>
                  <a:lnTo>
                    <a:pt x="577" y="536"/>
                  </a:lnTo>
                  <a:lnTo>
                    <a:pt x="672" y="536"/>
                  </a:lnTo>
                  <a:cubicBezTo>
                    <a:pt x="751" y="533"/>
                    <a:pt x="816" y="469"/>
                    <a:pt x="816" y="389"/>
                  </a:cubicBezTo>
                  <a:cubicBezTo>
                    <a:pt x="816" y="310"/>
                    <a:pt x="751" y="245"/>
                    <a:pt x="672" y="245"/>
                  </a:cubicBezTo>
                  <a:lnTo>
                    <a:pt x="577" y="245"/>
                  </a:lnTo>
                  <a:lnTo>
                    <a:pt x="577" y="151"/>
                  </a:lnTo>
                  <a:cubicBezTo>
                    <a:pt x="581" y="69"/>
                    <a:pt x="515" y="0"/>
                    <a:pt x="433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8"/>
            <p:cNvSpPr/>
            <p:nvPr/>
          </p:nvSpPr>
          <p:spPr>
            <a:xfrm>
              <a:off x="7348100" y="1755950"/>
              <a:ext cx="20025" cy="19475"/>
            </a:xfrm>
            <a:custGeom>
              <a:rect b="b" l="l" r="r" t="t"/>
              <a:pathLst>
                <a:path extrusionOk="0" h="779" w="801">
                  <a:moveTo>
                    <a:pt x="424" y="1"/>
                  </a:moveTo>
                  <a:cubicBezTo>
                    <a:pt x="343" y="1"/>
                    <a:pt x="276" y="69"/>
                    <a:pt x="280" y="151"/>
                  </a:cubicBezTo>
                  <a:lnTo>
                    <a:pt x="280" y="246"/>
                  </a:lnTo>
                  <a:lnTo>
                    <a:pt x="186" y="246"/>
                  </a:lnTo>
                  <a:cubicBezTo>
                    <a:pt x="1" y="252"/>
                    <a:pt x="1" y="525"/>
                    <a:pt x="186" y="534"/>
                  </a:cubicBezTo>
                  <a:lnTo>
                    <a:pt x="280" y="534"/>
                  </a:lnTo>
                  <a:lnTo>
                    <a:pt x="280" y="628"/>
                  </a:lnTo>
                  <a:cubicBezTo>
                    <a:pt x="276" y="710"/>
                    <a:pt x="343" y="779"/>
                    <a:pt x="424" y="779"/>
                  </a:cubicBezTo>
                  <a:cubicBezTo>
                    <a:pt x="506" y="779"/>
                    <a:pt x="573" y="710"/>
                    <a:pt x="568" y="628"/>
                  </a:cubicBezTo>
                  <a:lnTo>
                    <a:pt x="568" y="534"/>
                  </a:lnTo>
                  <a:lnTo>
                    <a:pt x="663" y="534"/>
                  </a:lnTo>
                  <a:cubicBezTo>
                    <a:pt x="740" y="530"/>
                    <a:pt x="801" y="467"/>
                    <a:pt x="801" y="390"/>
                  </a:cubicBezTo>
                  <a:cubicBezTo>
                    <a:pt x="801" y="312"/>
                    <a:pt x="740" y="248"/>
                    <a:pt x="663" y="246"/>
                  </a:cubicBezTo>
                  <a:lnTo>
                    <a:pt x="568" y="246"/>
                  </a:lnTo>
                  <a:lnTo>
                    <a:pt x="568" y="151"/>
                  </a:lnTo>
                  <a:cubicBezTo>
                    <a:pt x="573" y="69"/>
                    <a:pt x="506" y="1"/>
                    <a:pt x="424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8"/>
            <p:cNvSpPr/>
            <p:nvPr/>
          </p:nvSpPr>
          <p:spPr>
            <a:xfrm>
              <a:off x="7040050" y="1582800"/>
              <a:ext cx="310775" cy="215475"/>
            </a:xfrm>
            <a:custGeom>
              <a:rect b="b" l="l" r="r" t="t"/>
              <a:pathLst>
                <a:path extrusionOk="0" h="8619" w="12431">
                  <a:moveTo>
                    <a:pt x="8917" y="438"/>
                  </a:moveTo>
                  <a:lnTo>
                    <a:pt x="8917" y="1078"/>
                  </a:lnTo>
                  <a:lnTo>
                    <a:pt x="7909" y="1078"/>
                  </a:lnTo>
                  <a:lnTo>
                    <a:pt x="7909" y="438"/>
                  </a:lnTo>
                  <a:close/>
                  <a:moveTo>
                    <a:pt x="4539" y="1885"/>
                  </a:moveTo>
                  <a:lnTo>
                    <a:pt x="4539" y="2530"/>
                  </a:lnTo>
                  <a:lnTo>
                    <a:pt x="3531" y="2530"/>
                  </a:lnTo>
                  <a:lnTo>
                    <a:pt x="3531" y="1885"/>
                  </a:lnTo>
                  <a:close/>
                  <a:moveTo>
                    <a:pt x="11418" y="4127"/>
                  </a:moveTo>
                  <a:cubicBezTo>
                    <a:pt x="11486" y="4127"/>
                    <a:pt x="11542" y="4185"/>
                    <a:pt x="11542" y="4254"/>
                  </a:cubicBezTo>
                  <a:lnTo>
                    <a:pt x="11542" y="4716"/>
                  </a:lnTo>
                  <a:lnTo>
                    <a:pt x="11200" y="5056"/>
                  </a:lnTo>
                  <a:cubicBezTo>
                    <a:pt x="11187" y="5069"/>
                    <a:pt x="11172" y="5080"/>
                    <a:pt x="11155" y="5086"/>
                  </a:cubicBezTo>
                  <a:cubicBezTo>
                    <a:pt x="11138" y="5095"/>
                    <a:pt x="11119" y="5099"/>
                    <a:pt x="11099" y="5099"/>
                  </a:cubicBezTo>
                  <a:lnTo>
                    <a:pt x="9994" y="5099"/>
                  </a:lnTo>
                  <a:cubicBezTo>
                    <a:pt x="9878" y="5099"/>
                    <a:pt x="9768" y="5144"/>
                    <a:pt x="9687" y="5226"/>
                  </a:cubicBezTo>
                  <a:lnTo>
                    <a:pt x="9304" y="5611"/>
                  </a:lnTo>
                  <a:cubicBezTo>
                    <a:pt x="9276" y="5637"/>
                    <a:pt x="9239" y="5652"/>
                    <a:pt x="9201" y="5652"/>
                  </a:cubicBezTo>
                  <a:lnTo>
                    <a:pt x="8837" y="5652"/>
                  </a:lnTo>
                  <a:lnTo>
                    <a:pt x="8837" y="4254"/>
                  </a:lnTo>
                  <a:cubicBezTo>
                    <a:pt x="8837" y="4183"/>
                    <a:pt x="8893" y="4127"/>
                    <a:pt x="8962" y="4127"/>
                  </a:cubicBezTo>
                  <a:close/>
                  <a:moveTo>
                    <a:pt x="7915" y="2168"/>
                  </a:moveTo>
                  <a:cubicBezTo>
                    <a:pt x="7961" y="2168"/>
                    <a:pt x="8006" y="2190"/>
                    <a:pt x="8035" y="2233"/>
                  </a:cubicBezTo>
                  <a:lnTo>
                    <a:pt x="9119" y="3839"/>
                  </a:lnTo>
                  <a:lnTo>
                    <a:pt x="8962" y="3839"/>
                  </a:lnTo>
                  <a:cubicBezTo>
                    <a:pt x="8732" y="3839"/>
                    <a:pt x="8547" y="4024"/>
                    <a:pt x="8547" y="4252"/>
                  </a:cubicBezTo>
                  <a:lnTo>
                    <a:pt x="8547" y="6247"/>
                  </a:lnTo>
                  <a:lnTo>
                    <a:pt x="8547" y="6249"/>
                  </a:lnTo>
                  <a:cubicBezTo>
                    <a:pt x="8547" y="6477"/>
                    <a:pt x="8732" y="6662"/>
                    <a:pt x="8962" y="6662"/>
                  </a:cubicBezTo>
                  <a:lnTo>
                    <a:pt x="9919" y="6662"/>
                  </a:lnTo>
                  <a:cubicBezTo>
                    <a:pt x="9921" y="6662"/>
                    <a:pt x="9924" y="6662"/>
                    <a:pt x="9926" y="6662"/>
                  </a:cubicBezTo>
                  <a:cubicBezTo>
                    <a:pt x="10005" y="6662"/>
                    <a:pt x="10069" y="6597"/>
                    <a:pt x="10069" y="6518"/>
                  </a:cubicBezTo>
                  <a:cubicBezTo>
                    <a:pt x="10069" y="6439"/>
                    <a:pt x="10005" y="6374"/>
                    <a:pt x="9926" y="6374"/>
                  </a:cubicBezTo>
                  <a:cubicBezTo>
                    <a:pt x="9924" y="6374"/>
                    <a:pt x="9921" y="6374"/>
                    <a:pt x="9919" y="6374"/>
                  </a:cubicBezTo>
                  <a:lnTo>
                    <a:pt x="8962" y="6374"/>
                  </a:lnTo>
                  <a:cubicBezTo>
                    <a:pt x="8893" y="6374"/>
                    <a:pt x="8837" y="6318"/>
                    <a:pt x="8837" y="6249"/>
                  </a:cubicBezTo>
                  <a:lnTo>
                    <a:pt x="8837" y="5942"/>
                  </a:lnTo>
                  <a:lnTo>
                    <a:pt x="9201" y="5942"/>
                  </a:lnTo>
                  <a:cubicBezTo>
                    <a:pt x="9315" y="5940"/>
                    <a:pt x="9427" y="5895"/>
                    <a:pt x="9508" y="5815"/>
                  </a:cubicBezTo>
                  <a:lnTo>
                    <a:pt x="9891" y="5430"/>
                  </a:lnTo>
                  <a:cubicBezTo>
                    <a:pt x="9919" y="5402"/>
                    <a:pt x="9955" y="5387"/>
                    <a:pt x="9994" y="5387"/>
                  </a:cubicBezTo>
                  <a:lnTo>
                    <a:pt x="11097" y="5387"/>
                  </a:lnTo>
                  <a:cubicBezTo>
                    <a:pt x="11213" y="5387"/>
                    <a:pt x="11323" y="5342"/>
                    <a:pt x="11405" y="5260"/>
                  </a:cubicBezTo>
                  <a:lnTo>
                    <a:pt x="11540" y="5125"/>
                  </a:lnTo>
                  <a:lnTo>
                    <a:pt x="11540" y="6249"/>
                  </a:lnTo>
                  <a:cubicBezTo>
                    <a:pt x="11540" y="6318"/>
                    <a:pt x="11484" y="6374"/>
                    <a:pt x="11415" y="6374"/>
                  </a:cubicBezTo>
                  <a:lnTo>
                    <a:pt x="10732" y="6374"/>
                  </a:lnTo>
                  <a:cubicBezTo>
                    <a:pt x="10729" y="6374"/>
                    <a:pt x="10727" y="6374"/>
                    <a:pt x="10724" y="6374"/>
                  </a:cubicBezTo>
                  <a:cubicBezTo>
                    <a:pt x="10644" y="6374"/>
                    <a:pt x="10579" y="6439"/>
                    <a:pt x="10579" y="6518"/>
                  </a:cubicBezTo>
                  <a:cubicBezTo>
                    <a:pt x="10579" y="6597"/>
                    <a:pt x="10644" y="6662"/>
                    <a:pt x="10724" y="6662"/>
                  </a:cubicBezTo>
                  <a:cubicBezTo>
                    <a:pt x="10727" y="6662"/>
                    <a:pt x="10729" y="6662"/>
                    <a:pt x="10732" y="6662"/>
                  </a:cubicBezTo>
                  <a:lnTo>
                    <a:pt x="11022" y="6662"/>
                  </a:lnTo>
                  <a:lnTo>
                    <a:pt x="11996" y="8107"/>
                  </a:lnTo>
                  <a:cubicBezTo>
                    <a:pt x="12060" y="8204"/>
                    <a:pt x="11992" y="8333"/>
                    <a:pt x="11876" y="8333"/>
                  </a:cubicBezTo>
                  <a:lnTo>
                    <a:pt x="6928" y="8333"/>
                  </a:lnTo>
                  <a:cubicBezTo>
                    <a:pt x="6973" y="8204"/>
                    <a:pt x="6956" y="8060"/>
                    <a:pt x="6879" y="7946"/>
                  </a:cubicBezTo>
                  <a:lnTo>
                    <a:pt x="5412" y="5770"/>
                  </a:lnTo>
                  <a:lnTo>
                    <a:pt x="7797" y="2233"/>
                  </a:lnTo>
                  <a:cubicBezTo>
                    <a:pt x="7825" y="2190"/>
                    <a:pt x="7870" y="2168"/>
                    <a:pt x="7915" y="2168"/>
                  </a:cubicBezTo>
                  <a:close/>
                  <a:moveTo>
                    <a:pt x="7916" y="0"/>
                  </a:moveTo>
                  <a:cubicBezTo>
                    <a:pt x="7846" y="0"/>
                    <a:pt x="7776" y="46"/>
                    <a:pt x="7773" y="139"/>
                  </a:cubicBezTo>
                  <a:lnTo>
                    <a:pt x="7773" y="173"/>
                  </a:lnTo>
                  <a:cubicBezTo>
                    <a:pt x="7681" y="218"/>
                    <a:pt x="7620" y="313"/>
                    <a:pt x="7620" y="416"/>
                  </a:cubicBezTo>
                  <a:lnTo>
                    <a:pt x="7620" y="1096"/>
                  </a:lnTo>
                  <a:cubicBezTo>
                    <a:pt x="7620" y="1199"/>
                    <a:pt x="7681" y="1293"/>
                    <a:pt x="7773" y="1338"/>
                  </a:cubicBezTo>
                  <a:lnTo>
                    <a:pt x="7773" y="1902"/>
                  </a:lnTo>
                  <a:cubicBezTo>
                    <a:pt x="7685" y="1934"/>
                    <a:pt x="7610" y="1992"/>
                    <a:pt x="7558" y="2070"/>
                  </a:cubicBezTo>
                  <a:lnTo>
                    <a:pt x="5238" y="5510"/>
                  </a:lnTo>
                  <a:lnTo>
                    <a:pt x="4808" y="4871"/>
                  </a:lnTo>
                  <a:cubicBezTo>
                    <a:pt x="4777" y="4829"/>
                    <a:pt x="4736" y="4811"/>
                    <a:pt x="4695" y="4811"/>
                  </a:cubicBezTo>
                  <a:cubicBezTo>
                    <a:pt x="4595" y="4811"/>
                    <a:pt x="4500" y="4920"/>
                    <a:pt x="4569" y="5032"/>
                  </a:cubicBezTo>
                  <a:lnTo>
                    <a:pt x="6640" y="8105"/>
                  </a:lnTo>
                  <a:cubicBezTo>
                    <a:pt x="6704" y="8202"/>
                    <a:pt x="6636" y="8331"/>
                    <a:pt x="6520" y="8331"/>
                  </a:cubicBezTo>
                  <a:lnTo>
                    <a:pt x="553" y="8331"/>
                  </a:lnTo>
                  <a:cubicBezTo>
                    <a:pt x="437" y="8331"/>
                    <a:pt x="368" y="8202"/>
                    <a:pt x="435" y="8105"/>
                  </a:cubicBezTo>
                  <a:lnTo>
                    <a:pt x="3417" y="3680"/>
                  </a:lnTo>
                  <a:cubicBezTo>
                    <a:pt x="3446" y="3638"/>
                    <a:pt x="3492" y="3617"/>
                    <a:pt x="3537" y="3617"/>
                  </a:cubicBezTo>
                  <a:cubicBezTo>
                    <a:pt x="3583" y="3617"/>
                    <a:pt x="3629" y="3638"/>
                    <a:pt x="3658" y="3680"/>
                  </a:cubicBezTo>
                  <a:lnTo>
                    <a:pt x="4114" y="4359"/>
                  </a:lnTo>
                  <a:cubicBezTo>
                    <a:pt x="4145" y="4403"/>
                    <a:pt x="4187" y="4421"/>
                    <a:pt x="4227" y="4421"/>
                  </a:cubicBezTo>
                  <a:cubicBezTo>
                    <a:pt x="4327" y="4421"/>
                    <a:pt x="4422" y="4311"/>
                    <a:pt x="4354" y="4198"/>
                  </a:cubicBezTo>
                  <a:lnTo>
                    <a:pt x="3896" y="3519"/>
                  </a:lnTo>
                  <a:cubicBezTo>
                    <a:pt x="3845" y="3441"/>
                    <a:pt x="3770" y="3383"/>
                    <a:pt x="3681" y="3353"/>
                  </a:cubicBezTo>
                  <a:lnTo>
                    <a:pt x="3681" y="2816"/>
                  </a:lnTo>
                  <a:lnTo>
                    <a:pt x="4557" y="2816"/>
                  </a:lnTo>
                  <a:cubicBezTo>
                    <a:pt x="4707" y="2816"/>
                    <a:pt x="4827" y="2695"/>
                    <a:pt x="4827" y="2545"/>
                  </a:cubicBezTo>
                  <a:lnTo>
                    <a:pt x="4827" y="1867"/>
                  </a:lnTo>
                  <a:cubicBezTo>
                    <a:pt x="4827" y="1717"/>
                    <a:pt x="4707" y="1596"/>
                    <a:pt x="4557" y="1596"/>
                  </a:cubicBezTo>
                  <a:lnTo>
                    <a:pt x="3681" y="1596"/>
                  </a:lnTo>
                  <a:lnTo>
                    <a:pt x="3681" y="1588"/>
                  </a:lnTo>
                  <a:cubicBezTo>
                    <a:pt x="3681" y="1492"/>
                    <a:pt x="3609" y="1444"/>
                    <a:pt x="3537" y="1444"/>
                  </a:cubicBezTo>
                  <a:cubicBezTo>
                    <a:pt x="3465" y="1444"/>
                    <a:pt x="3393" y="1492"/>
                    <a:pt x="3393" y="1588"/>
                  </a:cubicBezTo>
                  <a:lnTo>
                    <a:pt x="3393" y="1624"/>
                  </a:lnTo>
                  <a:cubicBezTo>
                    <a:pt x="3301" y="1670"/>
                    <a:pt x="3241" y="1762"/>
                    <a:pt x="3241" y="1865"/>
                  </a:cubicBezTo>
                  <a:lnTo>
                    <a:pt x="3241" y="2547"/>
                  </a:lnTo>
                  <a:cubicBezTo>
                    <a:pt x="3241" y="2650"/>
                    <a:pt x="3301" y="2742"/>
                    <a:pt x="3393" y="2788"/>
                  </a:cubicBezTo>
                  <a:lnTo>
                    <a:pt x="3393" y="3353"/>
                  </a:lnTo>
                  <a:cubicBezTo>
                    <a:pt x="3305" y="3383"/>
                    <a:pt x="3230" y="3441"/>
                    <a:pt x="3178" y="3519"/>
                  </a:cubicBezTo>
                  <a:lnTo>
                    <a:pt x="194" y="7944"/>
                  </a:lnTo>
                  <a:cubicBezTo>
                    <a:pt x="0" y="8232"/>
                    <a:pt x="207" y="8619"/>
                    <a:pt x="553" y="8619"/>
                  </a:cubicBezTo>
                  <a:lnTo>
                    <a:pt x="11876" y="8619"/>
                  </a:lnTo>
                  <a:cubicBezTo>
                    <a:pt x="12224" y="8619"/>
                    <a:pt x="12430" y="8232"/>
                    <a:pt x="12235" y="7944"/>
                  </a:cubicBezTo>
                  <a:lnTo>
                    <a:pt x="12235" y="7944"/>
                  </a:lnTo>
                  <a:lnTo>
                    <a:pt x="12237" y="7946"/>
                  </a:lnTo>
                  <a:lnTo>
                    <a:pt x="11372" y="6662"/>
                  </a:lnTo>
                  <a:lnTo>
                    <a:pt x="11418" y="6662"/>
                  </a:lnTo>
                  <a:cubicBezTo>
                    <a:pt x="11645" y="6662"/>
                    <a:pt x="11830" y="6477"/>
                    <a:pt x="11830" y="6249"/>
                  </a:cubicBezTo>
                  <a:lnTo>
                    <a:pt x="11830" y="4254"/>
                  </a:lnTo>
                  <a:cubicBezTo>
                    <a:pt x="11830" y="4024"/>
                    <a:pt x="11645" y="3839"/>
                    <a:pt x="11418" y="3839"/>
                  </a:cubicBezTo>
                  <a:lnTo>
                    <a:pt x="9467" y="3839"/>
                  </a:lnTo>
                  <a:lnTo>
                    <a:pt x="8276" y="2072"/>
                  </a:lnTo>
                  <a:cubicBezTo>
                    <a:pt x="8225" y="1994"/>
                    <a:pt x="8149" y="1936"/>
                    <a:pt x="8061" y="1904"/>
                  </a:cubicBezTo>
                  <a:lnTo>
                    <a:pt x="8061" y="1366"/>
                  </a:lnTo>
                  <a:lnTo>
                    <a:pt x="8936" y="1366"/>
                  </a:lnTo>
                  <a:cubicBezTo>
                    <a:pt x="9087" y="1366"/>
                    <a:pt x="9207" y="1246"/>
                    <a:pt x="9207" y="1096"/>
                  </a:cubicBezTo>
                  <a:lnTo>
                    <a:pt x="9207" y="416"/>
                  </a:lnTo>
                  <a:cubicBezTo>
                    <a:pt x="9207" y="268"/>
                    <a:pt x="9087" y="145"/>
                    <a:pt x="8936" y="145"/>
                  </a:cubicBezTo>
                  <a:lnTo>
                    <a:pt x="8061" y="145"/>
                  </a:lnTo>
                  <a:lnTo>
                    <a:pt x="8061" y="139"/>
                  </a:lnTo>
                  <a:cubicBezTo>
                    <a:pt x="8057" y="46"/>
                    <a:pt x="7987" y="0"/>
                    <a:pt x="7916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8"/>
            <p:cNvSpPr/>
            <p:nvPr/>
          </p:nvSpPr>
          <p:spPr>
            <a:xfrm>
              <a:off x="7087300" y="1740000"/>
              <a:ext cx="202625" cy="40650"/>
            </a:xfrm>
            <a:custGeom>
              <a:rect b="b" l="l" r="r" t="t"/>
              <a:pathLst>
                <a:path extrusionOk="0" h="1626" w="8105">
                  <a:moveTo>
                    <a:pt x="5406" y="0"/>
                  </a:moveTo>
                  <a:cubicBezTo>
                    <a:pt x="5292" y="0"/>
                    <a:pt x="5180" y="45"/>
                    <a:pt x="5100" y="127"/>
                  </a:cubicBezTo>
                  <a:lnTo>
                    <a:pt x="4728" y="499"/>
                  </a:lnTo>
                  <a:cubicBezTo>
                    <a:pt x="4701" y="525"/>
                    <a:pt x="4664" y="540"/>
                    <a:pt x="4625" y="542"/>
                  </a:cubicBezTo>
                  <a:lnTo>
                    <a:pt x="1766" y="542"/>
                  </a:lnTo>
                  <a:cubicBezTo>
                    <a:pt x="1763" y="542"/>
                    <a:pt x="1761" y="542"/>
                    <a:pt x="1758" y="542"/>
                  </a:cubicBezTo>
                  <a:cubicBezTo>
                    <a:pt x="1645" y="542"/>
                    <a:pt x="1538" y="589"/>
                    <a:pt x="1458" y="669"/>
                  </a:cubicBezTo>
                  <a:lnTo>
                    <a:pt x="832" y="1292"/>
                  </a:lnTo>
                  <a:cubicBezTo>
                    <a:pt x="807" y="1320"/>
                    <a:pt x="770" y="1335"/>
                    <a:pt x="731" y="1335"/>
                  </a:cubicBezTo>
                  <a:lnTo>
                    <a:pt x="194" y="1335"/>
                  </a:lnTo>
                  <a:cubicBezTo>
                    <a:pt x="0" y="1335"/>
                    <a:pt x="0" y="1623"/>
                    <a:pt x="194" y="1625"/>
                  </a:cubicBezTo>
                  <a:lnTo>
                    <a:pt x="731" y="1625"/>
                  </a:lnTo>
                  <a:lnTo>
                    <a:pt x="731" y="1623"/>
                  </a:lnTo>
                  <a:cubicBezTo>
                    <a:pt x="845" y="1623"/>
                    <a:pt x="957" y="1578"/>
                    <a:pt x="1039" y="1496"/>
                  </a:cubicBezTo>
                  <a:lnTo>
                    <a:pt x="1662" y="871"/>
                  </a:lnTo>
                  <a:cubicBezTo>
                    <a:pt x="1690" y="843"/>
                    <a:pt x="1727" y="828"/>
                    <a:pt x="1766" y="828"/>
                  </a:cubicBezTo>
                  <a:lnTo>
                    <a:pt x="4625" y="828"/>
                  </a:lnTo>
                  <a:cubicBezTo>
                    <a:pt x="4628" y="828"/>
                    <a:pt x="4630" y="828"/>
                    <a:pt x="4633" y="828"/>
                  </a:cubicBezTo>
                  <a:cubicBezTo>
                    <a:pt x="4746" y="828"/>
                    <a:pt x="4853" y="781"/>
                    <a:pt x="4933" y="701"/>
                  </a:cubicBezTo>
                  <a:lnTo>
                    <a:pt x="5305" y="331"/>
                  </a:lnTo>
                  <a:cubicBezTo>
                    <a:pt x="5331" y="303"/>
                    <a:pt x="5367" y="288"/>
                    <a:pt x="5406" y="288"/>
                  </a:cubicBezTo>
                  <a:lnTo>
                    <a:pt x="5806" y="288"/>
                  </a:lnTo>
                  <a:cubicBezTo>
                    <a:pt x="5844" y="288"/>
                    <a:pt x="5881" y="303"/>
                    <a:pt x="5909" y="331"/>
                  </a:cubicBezTo>
                  <a:lnTo>
                    <a:pt x="6902" y="1324"/>
                  </a:lnTo>
                  <a:cubicBezTo>
                    <a:pt x="6982" y="1406"/>
                    <a:pt x="7094" y="1451"/>
                    <a:pt x="7208" y="1451"/>
                  </a:cubicBezTo>
                  <a:lnTo>
                    <a:pt x="7960" y="1451"/>
                  </a:lnTo>
                  <a:cubicBezTo>
                    <a:pt x="8040" y="1451"/>
                    <a:pt x="8104" y="1387"/>
                    <a:pt x="8104" y="1307"/>
                  </a:cubicBezTo>
                  <a:cubicBezTo>
                    <a:pt x="8104" y="1226"/>
                    <a:pt x="8040" y="1161"/>
                    <a:pt x="7960" y="1161"/>
                  </a:cubicBezTo>
                  <a:lnTo>
                    <a:pt x="7208" y="1161"/>
                  </a:lnTo>
                  <a:cubicBezTo>
                    <a:pt x="7169" y="1161"/>
                    <a:pt x="7132" y="1146"/>
                    <a:pt x="7107" y="1120"/>
                  </a:cubicBezTo>
                  <a:lnTo>
                    <a:pt x="6113" y="127"/>
                  </a:lnTo>
                  <a:cubicBezTo>
                    <a:pt x="6031" y="45"/>
                    <a:pt x="5922" y="0"/>
                    <a:pt x="5806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8"/>
            <p:cNvSpPr/>
            <p:nvPr/>
          </p:nvSpPr>
          <p:spPr>
            <a:xfrm>
              <a:off x="7087350" y="1724125"/>
              <a:ext cx="166450" cy="36650"/>
            </a:xfrm>
            <a:custGeom>
              <a:rect b="b" l="l" r="r" t="t"/>
              <a:pathLst>
                <a:path extrusionOk="0" h="1466" w="6658">
                  <a:moveTo>
                    <a:pt x="4822" y="1"/>
                  </a:moveTo>
                  <a:cubicBezTo>
                    <a:pt x="4709" y="1"/>
                    <a:pt x="4602" y="48"/>
                    <a:pt x="4522" y="128"/>
                  </a:cubicBezTo>
                  <a:lnTo>
                    <a:pt x="4069" y="581"/>
                  </a:lnTo>
                  <a:cubicBezTo>
                    <a:pt x="4043" y="607"/>
                    <a:pt x="4004" y="622"/>
                    <a:pt x="3968" y="622"/>
                  </a:cubicBezTo>
                  <a:lnTo>
                    <a:pt x="2862" y="622"/>
                  </a:lnTo>
                  <a:cubicBezTo>
                    <a:pt x="2746" y="622"/>
                    <a:pt x="2637" y="667"/>
                    <a:pt x="2555" y="749"/>
                  </a:cubicBezTo>
                  <a:lnTo>
                    <a:pt x="2172" y="1134"/>
                  </a:lnTo>
                  <a:cubicBezTo>
                    <a:pt x="2144" y="1160"/>
                    <a:pt x="2108" y="1177"/>
                    <a:pt x="2069" y="1177"/>
                  </a:cubicBezTo>
                  <a:lnTo>
                    <a:pt x="151" y="1177"/>
                  </a:lnTo>
                  <a:cubicBezTo>
                    <a:pt x="148" y="1177"/>
                    <a:pt x="146" y="1177"/>
                    <a:pt x="143" y="1177"/>
                  </a:cubicBezTo>
                  <a:cubicBezTo>
                    <a:pt x="65" y="1177"/>
                    <a:pt x="1" y="1240"/>
                    <a:pt x="1" y="1321"/>
                  </a:cubicBezTo>
                  <a:cubicBezTo>
                    <a:pt x="1" y="1400"/>
                    <a:pt x="65" y="1465"/>
                    <a:pt x="144" y="1465"/>
                  </a:cubicBezTo>
                  <a:cubicBezTo>
                    <a:pt x="146" y="1465"/>
                    <a:pt x="149" y="1465"/>
                    <a:pt x="151" y="1465"/>
                  </a:cubicBezTo>
                  <a:lnTo>
                    <a:pt x="2069" y="1465"/>
                  </a:lnTo>
                  <a:cubicBezTo>
                    <a:pt x="2185" y="1465"/>
                    <a:pt x="2295" y="1420"/>
                    <a:pt x="2376" y="1338"/>
                  </a:cubicBezTo>
                  <a:lnTo>
                    <a:pt x="2759" y="953"/>
                  </a:lnTo>
                  <a:cubicBezTo>
                    <a:pt x="2787" y="927"/>
                    <a:pt x="2824" y="912"/>
                    <a:pt x="2862" y="912"/>
                  </a:cubicBezTo>
                  <a:lnTo>
                    <a:pt x="3968" y="912"/>
                  </a:lnTo>
                  <a:cubicBezTo>
                    <a:pt x="4081" y="912"/>
                    <a:pt x="4191" y="867"/>
                    <a:pt x="4273" y="786"/>
                  </a:cubicBezTo>
                  <a:lnTo>
                    <a:pt x="4726" y="332"/>
                  </a:lnTo>
                  <a:cubicBezTo>
                    <a:pt x="4754" y="304"/>
                    <a:pt x="4791" y="289"/>
                    <a:pt x="4830" y="289"/>
                  </a:cubicBezTo>
                  <a:lnTo>
                    <a:pt x="6657" y="289"/>
                  </a:lnTo>
                  <a:lnTo>
                    <a:pt x="6657" y="1"/>
                  </a:lnTo>
                  <a:lnTo>
                    <a:pt x="4830" y="1"/>
                  </a:lnTo>
                  <a:cubicBezTo>
                    <a:pt x="4827" y="1"/>
                    <a:pt x="4825" y="1"/>
                    <a:pt x="4822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8"/>
            <p:cNvSpPr/>
            <p:nvPr/>
          </p:nvSpPr>
          <p:spPr>
            <a:xfrm>
              <a:off x="7065000" y="1702675"/>
              <a:ext cx="24900" cy="7250"/>
            </a:xfrm>
            <a:custGeom>
              <a:rect b="b" l="l" r="r" t="t"/>
              <a:pathLst>
                <a:path extrusionOk="0" h="290" w="996">
                  <a:moveTo>
                    <a:pt x="143" y="1"/>
                  </a:moveTo>
                  <a:cubicBezTo>
                    <a:pt x="65" y="1"/>
                    <a:pt x="0" y="66"/>
                    <a:pt x="0" y="145"/>
                  </a:cubicBezTo>
                  <a:cubicBezTo>
                    <a:pt x="0" y="226"/>
                    <a:pt x="65" y="289"/>
                    <a:pt x="143" y="289"/>
                  </a:cubicBezTo>
                  <a:cubicBezTo>
                    <a:pt x="145" y="289"/>
                    <a:pt x="148" y="289"/>
                    <a:pt x="151" y="289"/>
                  </a:cubicBezTo>
                  <a:lnTo>
                    <a:pt x="858" y="289"/>
                  </a:lnTo>
                  <a:cubicBezTo>
                    <a:pt x="933" y="287"/>
                    <a:pt x="996" y="222"/>
                    <a:pt x="996" y="145"/>
                  </a:cubicBezTo>
                  <a:cubicBezTo>
                    <a:pt x="996" y="67"/>
                    <a:pt x="933" y="5"/>
                    <a:pt x="858" y="1"/>
                  </a:cubicBezTo>
                  <a:lnTo>
                    <a:pt x="151" y="1"/>
                  </a:lnTo>
                  <a:cubicBezTo>
                    <a:pt x="148" y="1"/>
                    <a:pt x="146" y="1"/>
                    <a:pt x="143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8"/>
            <p:cNvSpPr/>
            <p:nvPr/>
          </p:nvSpPr>
          <p:spPr>
            <a:xfrm>
              <a:off x="7065000" y="1715475"/>
              <a:ext cx="59900" cy="7225"/>
            </a:xfrm>
            <a:custGeom>
              <a:rect b="b" l="l" r="r" t="t"/>
              <a:pathLst>
                <a:path extrusionOk="0" h="289" w="2396">
                  <a:moveTo>
                    <a:pt x="143" y="0"/>
                  </a:moveTo>
                  <a:cubicBezTo>
                    <a:pt x="65" y="0"/>
                    <a:pt x="0" y="65"/>
                    <a:pt x="0" y="145"/>
                  </a:cubicBezTo>
                  <a:cubicBezTo>
                    <a:pt x="0" y="224"/>
                    <a:pt x="65" y="289"/>
                    <a:pt x="143" y="289"/>
                  </a:cubicBezTo>
                  <a:cubicBezTo>
                    <a:pt x="146" y="289"/>
                    <a:pt x="148" y="289"/>
                    <a:pt x="151" y="289"/>
                  </a:cubicBezTo>
                  <a:lnTo>
                    <a:pt x="2245" y="289"/>
                  </a:lnTo>
                  <a:cubicBezTo>
                    <a:pt x="2247" y="289"/>
                    <a:pt x="2250" y="289"/>
                    <a:pt x="2252" y="289"/>
                  </a:cubicBezTo>
                  <a:cubicBezTo>
                    <a:pt x="2331" y="289"/>
                    <a:pt x="2395" y="224"/>
                    <a:pt x="2395" y="145"/>
                  </a:cubicBezTo>
                  <a:cubicBezTo>
                    <a:pt x="2395" y="65"/>
                    <a:pt x="2331" y="0"/>
                    <a:pt x="2252" y="0"/>
                  </a:cubicBezTo>
                  <a:cubicBezTo>
                    <a:pt x="2250" y="0"/>
                    <a:pt x="2247" y="0"/>
                    <a:pt x="2245" y="1"/>
                  </a:cubicBezTo>
                  <a:lnTo>
                    <a:pt x="151" y="1"/>
                  </a:lnTo>
                  <a:cubicBezTo>
                    <a:pt x="148" y="0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8"/>
            <p:cNvSpPr/>
            <p:nvPr/>
          </p:nvSpPr>
          <p:spPr>
            <a:xfrm>
              <a:off x="7063925" y="1728225"/>
              <a:ext cx="60800" cy="7225"/>
            </a:xfrm>
            <a:custGeom>
              <a:rect b="b" l="l" r="r" t="t"/>
              <a:pathLst>
                <a:path extrusionOk="0" h="289" w="2432">
                  <a:moveTo>
                    <a:pt x="194" y="0"/>
                  </a:moveTo>
                  <a:cubicBezTo>
                    <a:pt x="0" y="0"/>
                    <a:pt x="0" y="288"/>
                    <a:pt x="194" y="288"/>
                  </a:cubicBezTo>
                  <a:lnTo>
                    <a:pt x="2288" y="288"/>
                  </a:lnTo>
                  <a:cubicBezTo>
                    <a:pt x="2367" y="288"/>
                    <a:pt x="2432" y="224"/>
                    <a:pt x="2432" y="144"/>
                  </a:cubicBezTo>
                  <a:cubicBezTo>
                    <a:pt x="2432" y="65"/>
                    <a:pt x="2367" y="0"/>
                    <a:pt x="2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65" name="Google Shape;156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76" y="1628900"/>
            <a:ext cx="4901179" cy="308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9"/>
          <p:cNvSpPr txBox="1"/>
          <p:nvPr>
            <p:ph idx="8" type="title"/>
          </p:nvPr>
        </p:nvSpPr>
        <p:spPr>
          <a:xfrm>
            <a:off x="3618675" y="166775"/>
            <a:ext cx="51240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chemeClr val="accent1"/>
                </a:solidFill>
              </a:rPr>
              <a:t>SPLIT</a:t>
            </a:r>
            <a:r>
              <a:rPr lang="en"/>
              <a:t> UP THE SALES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1" name="Google Shape;1571;p79"/>
          <p:cNvSpPr/>
          <p:nvPr/>
        </p:nvSpPr>
        <p:spPr>
          <a:xfrm flipH="1">
            <a:off x="-385270" y="3477000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79"/>
          <p:cNvSpPr/>
          <p:nvPr/>
        </p:nvSpPr>
        <p:spPr>
          <a:xfrm flipH="1">
            <a:off x="-1281345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3" name="Google Shape;1573;p79"/>
          <p:cNvGrpSpPr/>
          <p:nvPr/>
        </p:nvGrpSpPr>
        <p:grpSpPr>
          <a:xfrm flipH="1">
            <a:off x="979082" y="4586736"/>
            <a:ext cx="491428" cy="491343"/>
            <a:chOff x="1451675" y="2190025"/>
            <a:chExt cx="184650" cy="184625"/>
          </a:xfrm>
        </p:grpSpPr>
        <p:sp>
          <p:nvSpPr>
            <p:cNvPr id="1574" name="Google Shape;1574;p79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9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9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79"/>
          <p:cNvGrpSpPr/>
          <p:nvPr/>
        </p:nvGrpSpPr>
        <p:grpSpPr>
          <a:xfrm flipH="1">
            <a:off x="1135589" y="86723"/>
            <a:ext cx="1353461" cy="1382213"/>
            <a:chOff x="441625" y="885600"/>
            <a:chExt cx="1100375" cy="1123750"/>
          </a:xfrm>
        </p:grpSpPr>
        <p:sp>
          <p:nvSpPr>
            <p:cNvPr id="1578" name="Google Shape;1578;p79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9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9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9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9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9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9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9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9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9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9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9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9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9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9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9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9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9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9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9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9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9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9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9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9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9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9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9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9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9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9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9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9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9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9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9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9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9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9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9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9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9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9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9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9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9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9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9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9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9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9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9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9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9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9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9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9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9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9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9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9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9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9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9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9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9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9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9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9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9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9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9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9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9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9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9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9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9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9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9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9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9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9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9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9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9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9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9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9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9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9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9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9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3" name="Google Shape;170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247" y="1011722"/>
            <a:ext cx="4915825" cy="39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79"/>
          <p:cNvSpPr txBox="1"/>
          <p:nvPr>
            <p:ph idx="1" type="subTitle"/>
          </p:nvPr>
        </p:nvSpPr>
        <p:spPr>
          <a:xfrm flipH="1">
            <a:off x="392887" y="1836963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Although xbox 360 pulled in more revenue than PS2 in NA, PS2 sold well in </a:t>
            </a:r>
            <a:r>
              <a:rPr lang="en" sz="1800">
                <a:solidFill>
                  <a:schemeClr val="accent1"/>
                </a:solidFill>
              </a:rPr>
              <a:t>all three</a:t>
            </a:r>
            <a:r>
              <a:rPr lang="en" sz="1800"/>
              <a:t> markets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80"/>
          <p:cNvSpPr txBox="1"/>
          <p:nvPr>
            <p:ph type="title"/>
          </p:nvPr>
        </p:nvSpPr>
        <p:spPr>
          <a:xfrm>
            <a:off x="2190250" y="359300"/>
            <a:ext cx="55728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SALE </a:t>
            </a:r>
            <a:r>
              <a:rPr lang="en">
                <a:solidFill>
                  <a:schemeClr val="accent1"/>
                </a:solidFill>
              </a:rPr>
              <a:t>TRANSITIONS</a:t>
            </a:r>
            <a:r>
              <a:rPr lang="en"/>
              <a:t> FROM PS3 TO PS4</a:t>
            </a:r>
            <a:endParaRPr/>
          </a:p>
        </p:txBody>
      </p:sp>
      <p:sp>
        <p:nvSpPr>
          <p:cNvPr id="1710" name="Google Shape;1710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8" name="Google Shape;171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00" y="1473800"/>
            <a:ext cx="4704051" cy="35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80"/>
          <p:cNvSpPr txBox="1"/>
          <p:nvPr>
            <p:ph idx="4294967295" type="subTitle"/>
          </p:nvPr>
        </p:nvSpPr>
        <p:spPr>
          <a:xfrm flipH="1">
            <a:off x="189175" y="1473800"/>
            <a:ext cx="23076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2013, Sony released its fourth iteration of the </a:t>
            </a:r>
            <a:r>
              <a:rPr lang="en">
                <a:solidFill>
                  <a:schemeClr val="accent1"/>
                </a:solidFill>
              </a:rPr>
              <a:t>PlayStation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Global sales per console stayed the similar, but revenue </a:t>
            </a:r>
            <a:r>
              <a:rPr lang="en">
                <a:solidFill>
                  <a:schemeClr val="accent1"/>
                </a:solidFill>
              </a:rPr>
              <a:t>changed</a:t>
            </a:r>
            <a:r>
              <a:rPr lang="en"/>
              <a:t> from PS3 to PS4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1"/>
          <p:cNvSpPr/>
          <p:nvPr/>
        </p:nvSpPr>
        <p:spPr>
          <a:xfrm>
            <a:off x="-2610962" y="-300750"/>
            <a:ext cx="7113600" cy="711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81"/>
          <p:cNvSpPr/>
          <p:nvPr/>
        </p:nvSpPr>
        <p:spPr>
          <a:xfrm>
            <a:off x="509900" y="347200"/>
            <a:ext cx="4837360" cy="4449188"/>
          </a:xfrm>
          <a:custGeom>
            <a:rect b="b" l="l" r="r" t="t"/>
            <a:pathLst>
              <a:path extrusionOk="0" h="44071" w="47916">
                <a:moveTo>
                  <a:pt x="2381" y="11385"/>
                </a:moveTo>
                <a:cubicBezTo>
                  <a:pt x="226" y="14926"/>
                  <a:pt x="0" y="21055"/>
                  <a:pt x="1578" y="24887"/>
                </a:cubicBezTo>
                <a:cubicBezTo>
                  <a:pt x="2959" y="28244"/>
                  <a:pt x="5708" y="31394"/>
                  <a:pt x="9316" y="31789"/>
                </a:cubicBezTo>
                <a:cubicBezTo>
                  <a:pt x="10644" y="31934"/>
                  <a:pt x="12000" y="31696"/>
                  <a:pt x="13313" y="31935"/>
                </a:cubicBezTo>
                <a:cubicBezTo>
                  <a:pt x="17829" y="32759"/>
                  <a:pt x="19508" y="38324"/>
                  <a:pt x="23019" y="41282"/>
                </a:cubicBezTo>
                <a:cubicBezTo>
                  <a:pt x="25462" y="43342"/>
                  <a:pt x="28849" y="44071"/>
                  <a:pt x="32020" y="43674"/>
                </a:cubicBezTo>
                <a:cubicBezTo>
                  <a:pt x="35190" y="43276"/>
                  <a:pt x="38157" y="41844"/>
                  <a:pt x="40770" y="40005"/>
                </a:cubicBezTo>
                <a:cubicBezTo>
                  <a:pt x="42834" y="38552"/>
                  <a:pt x="44764" y="36769"/>
                  <a:pt x="45781" y="34459"/>
                </a:cubicBezTo>
                <a:cubicBezTo>
                  <a:pt x="47915" y="29622"/>
                  <a:pt x="45405" y="23812"/>
                  <a:pt x="41504" y="20240"/>
                </a:cubicBezTo>
                <a:cubicBezTo>
                  <a:pt x="40290" y="19129"/>
                  <a:pt x="38937" y="18148"/>
                  <a:pt x="37921" y="16851"/>
                </a:cubicBezTo>
                <a:cubicBezTo>
                  <a:pt x="36907" y="15554"/>
                  <a:pt x="36261" y="13823"/>
                  <a:pt x="36745" y="12249"/>
                </a:cubicBezTo>
                <a:cubicBezTo>
                  <a:pt x="37130" y="10992"/>
                  <a:pt x="38169" y="10018"/>
                  <a:pt x="38562" y="8765"/>
                </a:cubicBezTo>
                <a:cubicBezTo>
                  <a:pt x="39097" y="7059"/>
                  <a:pt x="38290" y="5146"/>
                  <a:pt x="36963" y="3948"/>
                </a:cubicBezTo>
                <a:cubicBezTo>
                  <a:pt x="35635" y="2749"/>
                  <a:pt x="33880" y="2146"/>
                  <a:pt x="32139" y="1733"/>
                </a:cubicBezTo>
                <a:cubicBezTo>
                  <a:pt x="24851" y="0"/>
                  <a:pt x="8883" y="697"/>
                  <a:pt x="2381" y="1138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6" name="Google Shape;1726;p81"/>
          <p:cNvGrpSpPr/>
          <p:nvPr/>
        </p:nvGrpSpPr>
        <p:grpSpPr>
          <a:xfrm>
            <a:off x="-811936" y="-642762"/>
            <a:ext cx="1654634" cy="1689783"/>
            <a:chOff x="441625" y="885600"/>
            <a:chExt cx="1100375" cy="1123750"/>
          </a:xfrm>
        </p:grpSpPr>
        <p:sp>
          <p:nvSpPr>
            <p:cNvPr id="1727" name="Google Shape;1727;p8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8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8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8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8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8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8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8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8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8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8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8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8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8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8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8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8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8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8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8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2" name="Google Shape;1852;p81"/>
          <p:cNvSpPr/>
          <p:nvPr/>
        </p:nvSpPr>
        <p:spPr>
          <a:xfrm>
            <a:off x="1270475" y="4796400"/>
            <a:ext cx="1008293" cy="1002437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81"/>
          <p:cNvSpPr/>
          <p:nvPr/>
        </p:nvSpPr>
        <p:spPr>
          <a:xfrm>
            <a:off x="1323041" y="4849002"/>
            <a:ext cx="1008293" cy="1002400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81"/>
          <p:cNvSpPr/>
          <p:nvPr/>
        </p:nvSpPr>
        <p:spPr>
          <a:xfrm>
            <a:off x="1375606" y="4901567"/>
            <a:ext cx="1008329" cy="1002437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81"/>
          <p:cNvSpPr txBox="1"/>
          <p:nvPr>
            <p:ph type="ctrTitle"/>
          </p:nvPr>
        </p:nvSpPr>
        <p:spPr>
          <a:xfrm flipH="1">
            <a:off x="129859" y="179867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GENRES</a:t>
            </a:r>
            <a:endParaRPr/>
          </a:p>
        </p:txBody>
      </p:sp>
      <p:sp>
        <p:nvSpPr>
          <p:cNvPr id="1856" name="Google Shape;1856;p81"/>
          <p:cNvSpPr txBox="1"/>
          <p:nvPr>
            <p:ph idx="1" type="subTitle"/>
          </p:nvPr>
        </p:nvSpPr>
        <p:spPr>
          <a:xfrm flipH="1">
            <a:off x="471834" y="226012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trends are steady from 1980 to 2015, </a:t>
            </a:r>
            <a:r>
              <a:rPr lang="en">
                <a:solidFill>
                  <a:schemeClr val="accent1"/>
                </a:solidFill>
              </a:rPr>
              <a:t>except</a:t>
            </a:r>
            <a:r>
              <a:rPr lang="en"/>
              <a:t> for in 1984</a:t>
            </a:r>
            <a:endParaRPr/>
          </a:p>
        </p:txBody>
      </p:sp>
      <p:sp>
        <p:nvSpPr>
          <p:cNvPr id="1857" name="Google Shape;1857;p81"/>
          <p:cNvSpPr/>
          <p:nvPr/>
        </p:nvSpPr>
        <p:spPr>
          <a:xfrm>
            <a:off x="5505625" y="1452073"/>
            <a:ext cx="240073" cy="239247"/>
          </a:xfrm>
          <a:custGeom>
            <a:rect b="b" l="l" r="r" t="t"/>
            <a:pathLst>
              <a:path extrusionOk="0" h="2673" w="2682">
                <a:moveTo>
                  <a:pt x="1351" y="0"/>
                </a:moveTo>
                <a:cubicBezTo>
                  <a:pt x="1123" y="0"/>
                  <a:pt x="935" y="183"/>
                  <a:pt x="930" y="410"/>
                </a:cubicBezTo>
                <a:cubicBezTo>
                  <a:pt x="930" y="689"/>
                  <a:pt x="706" y="913"/>
                  <a:pt x="429" y="913"/>
                </a:cubicBezTo>
                <a:cubicBezTo>
                  <a:pt x="426" y="913"/>
                  <a:pt x="423" y="913"/>
                  <a:pt x="420" y="913"/>
                </a:cubicBezTo>
                <a:cubicBezTo>
                  <a:pt x="188" y="913"/>
                  <a:pt x="1" y="1100"/>
                  <a:pt x="1" y="1331"/>
                </a:cubicBezTo>
                <a:cubicBezTo>
                  <a:pt x="1" y="1565"/>
                  <a:pt x="188" y="1752"/>
                  <a:pt x="420" y="1752"/>
                </a:cubicBezTo>
                <a:cubicBezTo>
                  <a:pt x="423" y="1752"/>
                  <a:pt x="426" y="1752"/>
                  <a:pt x="429" y="1752"/>
                </a:cubicBezTo>
                <a:cubicBezTo>
                  <a:pt x="706" y="1752"/>
                  <a:pt x="930" y="1976"/>
                  <a:pt x="930" y="2254"/>
                </a:cubicBezTo>
                <a:cubicBezTo>
                  <a:pt x="930" y="2485"/>
                  <a:pt x="1119" y="2673"/>
                  <a:pt x="1351" y="2673"/>
                </a:cubicBezTo>
                <a:cubicBezTo>
                  <a:pt x="1582" y="2673"/>
                  <a:pt x="1769" y="2485"/>
                  <a:pt x="1769" y="2254"/>
                </a:cubicBezTo>
                <a:cubicBezTo>
                  <a:pt x="1769" y="1976"/>
                  <a:pt x="1995" y="1752"/>
                  <a:pt x="2272" y="1752"/>
                </a:cubicBezTo>
                <a:cubicBezTo>
                  <a:pt x="2499" y="1746"/>
                  <a:pt x="2682" y="1559"/>
                  <a:pt x="2682" y="1331"/>
                </a:cubicBezTo>
                <a:cubicBezTo>
                  <a:pt x="2682" y="1104"/>
                  <a:pt x="2499" y="918"/>
                  <a:pt x="2272" y="913"/>
                </a:cubicBezTo>
                <a:cubicBezTo>
                  <a:pt x="1993" y="913"/>
                  <a:pt x="1769" y="689"/>
                  <a:pt x="1769" y="410"/>
                </a:cubicBezTo>
                <a:cubicBezTo>
                  <a:pt x="1764" y="183"/>
                  <a:pt x="1578" y="0"/>
                  <a:pt x="1351" y="0"/>
                </a:cubicBezTo>
                <a:close/>
              </a:path>
            </a:pathLst>
          </a:custGeom>
          <a:solidFill>
            <a:srgbClr val="589B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81"/>
          <p:cNvSpPr/>
          <p:nvPr/>
        </p:nvSpPr>
        <p:spPr>
          <a:xfrm>
            <a:off x="1654598" y="587597"/>
            <a:ext cx="240073" cy="239970"/>
          </a:xfrm>
          <a:custGeom>
            <a:rect b="b" l="l" r="r" t="t"/>
            <a:pathLst>
              <a:path extrusionOk="0" h="2681" w="2682">
                <a:moveTo>
                  <a:pt x="1340" y="0"/>
                </a:moveTo>
                <a:cubicBezTo>
                  <a:pt x="1109" y="0"/>
                  <a:pt x="922" y="187"/>
                  <a:pt x="922" y="418"/>
                </a:cubicBezTo>
                <a:cubicBezTo>
                  <a:pt x="922" y="695"/>
                  <a:pt x="697" y="921"/>
                  <a:pt x="419" y="921"/>
                </a:cubicBezTo>
                <a:cubicBezTo>
                  <a:pt x="188" y="921"/>
                  <a:pt x="0" y="1108"/>
                  <a:pt x="0" y="1340"/>
                </a:cubicBezTo>
                <a:cubicBezTo>
                  <a:pt x="0" y="1571"/>
                  <a:pt x="188" y="1758"/>
                  <a:pt x="419" y="1760"/>
                </a:cubicBezTo>
                <a:cubicBezTo>
                  <a:pt x="697" y="1760"/>
                  <a:pt x="922" y="1984"/>
                  <a:pt x="922" y="2262"/>
                </a:cubicBezTo>
                <a:cubicBezTo>
                  <a:pt x="922" y="2494"/>
                  <a:pt x="1109" y="2681"/>
                  <a:pt x="1340" y="2681"/>
                </a:cubicBezTo>
                <a:cubicBezTo>
                  <a:pt x="1571" y="2681"/>
                  <a:pt x="1760" y="2494"/>
                  <a:pt x="1760" y="2262"/>
                </a:cubicBezTo>
                <a:cubicBezTo>
                  <a:pt x="1760" y="1984"/>
                  <a:pt x="1984" y="1760"/>
                  <a:pt x="2263" y="1760"/>
                </a:cubicBezTo>
                <a:cubicBezTo>
                  <a:pt x="2494" y="1760"/>
                  <a:pt x="2681" y="1571"/>
                  <a:pt x="2681" y="1340"/>
                </a:cubicBezTo>
                <a:cubicBezTo>
                  <a:pt x="2681" y="1108"/>
                  <a:pt x="2494" y="921"/>
                  <a:pt x="2263" y="921"/>
                </a:cubicBezTo>
                <a:cubicBezTo>
                  <a:pt x="1984" y="921"/>
                  <a:pt x="1760" y="695"/>
                  <a:pt x="1760" y="418"/>
                </a:cubicBezTo>
                <a:cubicBezTo>
                  <a:pt x="1760" y="187"/>
                  <a:pt x="1571" y="0"/>
                  <a:pt x="13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81"/>
          <p:cNvSpPr/>
          <p:nvPr/>
        </p:nvSpPr>
        <p:spPr>
          <a:xfrm>
            <a:off x="780632" y="1290137"/>
            <a:ext cx="179549" cy="161946"/>
          </a:xfrm>
          <a:custGeom>
            <a:rect b="b" l="l" r="r" t="t"/>
            <a:pathLst>
              <a:path extrusionOk="0" h="1684" w="1867">
                <a:moveTo>
                  <a:pt x="1404" y="1"/>
                </a:moveTo>
                <a:cubicBezTo>
                  <a:pt x="1294" y="1"/>
                  <a:pt x="1184" y="44"/>
                  <a:pt x="1102" y="129"/>
                </a:cubicBezTo>
                <a:lnTo>
                  <a:pt x="264" y="968"/>
                </a:lnTo>
                <a:cubicBezTo>
                  <a:pt x="0" y="1231"/>
                  <a:pt x="186" y="1681"/>
                  <a:pt x="559" y="1683"/>
                </a:cubicBezTo>
                <a:cubicBezTo>
                  <a:pt x="670" y="1683"/>
                  <a:pt x="777" y="1637"/>
                  <a:pt x="856" y="1560"/>
                </a:cubicBezTo>
                <a:lnTo>
                  <a:pt x="1694" y="721"/>
                </a:lnTo>
                <a:cubicBezTo>
                  <a:pt x="1863" y="559"/>
                  <a:pt x="1866" y="289"/>
                  <a:pt x="1699" y="124"/>
                </a:cubicBezTo>
                <a:cubicBezTo>
                  <a:pt x="1618" y="42"/>
                  <a:pt x="1511" y="1"/>
                  <a:pt x="1404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81"/>
          <p:cNvSpPr/>
          <p:nvPr/>
        </p:nvSpPr>
        <p:spPr>
          <a:xfrm>
            <a:off x="1839473" y="3964525"/>
            <a:ext cx="179549" cy="161938"/>
          </a:xfrm>
          <a:custGeom>
            <a:rect b="b" l="l" r="r" t="t"/>
            <a:pathLst>
              <a:path extrusionOk="0" h="1684" w="1867">
                <a:moveTo>
                  <a:pt x="1404" y="1"/>
                </a:moveTo>
                <a:cubicBezTo>
                  <a:pt x="1294" y="1"/>
                  <a:pt x="1184" y="44"/>
                  <a:pt x="1102" y="129"/>
                </a:cubicBezTo>
                <a:lnTo>
                  <a:pt x="264" y="968"/>
                </a:lnTo>
                <a:cubicBezTo>
                  <a:pt x="0" y="1231"/>
                  <a:pt x="186" y="1681"/>
                  <a:pt x="559" y="1683"/>
                </a:cubicBezTo>
                <a:cubicBezTo>
                  <a:pt x="670" y="1683"/>
                  <a:pt x="777" y="1637"/>
                  <a:pt x="856" y="1560"/>
                </a:cubicBezTo>
                <a:lnTo>
                  <a:pt x="1694" y="721"/>
                </a:lnTo>
                <a:cubicBezTo>
                  <a:pt x="1863" y="559"/>
                  <a:pt x="1866" y="289"/>
                  <a:pt x="1699" y="124"/>
                </a:cubicBezTo>
                <a:cubicBezTo>
                  <a:pt x="1618" y="42"/>
                  <a:pt x="1511" y="1"/>
                  <a:pt x="1404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81"/>
          <p:cNvSpPr/>
          <p:nvPr/>
        </p:nvSpPr>
        <p:spPr>
          <a:xfrm>
            <a:off x="2038694" y="4184514"/>
            <a:ext cx="240073" cy="239260"/>
          </a:xfrm>
          <a:custGeom>
            <a:rect b="b" l="l" r="r" t="t"/>
            <a:pathLst>
              <a:path extrusionOk="0" h="2673" w="2682">
                <a:moveTo>
                  <a:pt x="1351" y="0"/>
                </a:moveTo>
                <a:cubicBezTo>
                  <a:pt x="1123" y="0"/>
                  <a:pt x="935" y="183"/>
                  <a:pt x="930" y="410"/>
                </a:cubicBezTo>
                <a:cubicBezTo>
                  <a:pt x="930" y="689"/>
                  <a:pt x="706" y="913"/>
                  <a:pt x="429" y="913"/>
                </a:cubicBezTo>
                <a:cubicBezTo>
                  <a:pt x="426" y="913"/>
                  <a:pt x="423" y="913"/>
                  <a:pt x="420" y="913"/>
                </a:cubicBezTo>
                <a:cubicBezTo>
                  <a:pt x="188" y="913"/>
                  <a:pt x="1" y="1100"/>
                  <a:pt x="1" y="1331"/>
                </a:cubicBezTo>
                <a:cubicBezTo>
                  <a:pt x="1" y="1565"/>
                  <a:pt x="188" y="1752"/>
                  <a:pt x="420" y="1752"/>
                </a:cubicBezTo>
                <a:cubicBezTo>
                  <a:pt x="423" y="1752"/>
                  <a:pt x="426" y="1752"/>
                  <a:pt x="429" y="1752"/>
                </a:cubicBezTo>
                <a:cubicBezTo>
                  <a:pt x="706" y="1752"/>
                  <a:pt x="930" y="1976"/>
                  <a:pt x="930" y="2254"/>
                </a:cubicBezTo>
                <a:cubicBezTo>
                  <a:pt x="930" y="2485"/>
                  <a:pt x="1119" y="2673"/>
                  <a:pt x="1351" y="2673"/>
                </a:cubicBezTo>
                <a:cubicBezTo>
                  <a:pt x="1582" y="2673"/>
                  <a:pt x="1769" y="2485"/>
                  <a:pt x="1769" y="2254"/>
                </a:cubicBezTo>
                <a:cubicBezTo>
                  <a:pt x="1769" y="1976"/>
                  <a:pt x="1995" y="1752"/>
                  <a:pt x="2272" y="1752"/>
                </a:cubicBezTo>
                <a:cubicBezTo>
                  <a:pt x="2499" y="1746"/>
                  <a:pt x="2682" y="1559"/>
                  <a:pt x="2682" y="1331"/>
                </a:cubicBezTo>
                <a:cubicBezTo>
                  <a:pt x="2682" y="1104"/>
                  <a:pt x="2499" y="918"/>
                  <a:pt x="2272" y="913"/>
                </a:cubicBezTo>
                <a:cubicBezTo>
                  <a:pt x="1993" y="913"/>
                  <a:pt x="1769" y="689"/>
                  <a:pt x="1769" y="410"/>
                </a:cubicBezTo>
                <a:cubicBezTo>
                  <a:pt x="1764" y="183"/>
                  <a:pt x="1578" y="0"/>
                  <a:pt x="1351" y="0"/>
                </a:cubicBezTo>
                <a:close/>
              </a:path>
            </a:pathLst>
          </a:custGeom>
          <a:solidFill>
            <a:srgbClr val="589B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81"/>
          <p:cNvSpPr/>
          <p:nvPr/>
        </p:nvSpPr>
        <p:spPr>
          <a:xfrm>
            <a:off x="5699399" y="2954875"/>
            <a:ext cx="179540" cy="162001"/>
          </a:xfrm>
          <a:custGeom>
            <a:rect b="b" l="l" r="r" t="t"/>
            <a:pathLst>
              <a:path extrusionOk="0" h="1684" w="1867">
                <a:moveTo>
                  <a:pt x="1404" y="1"/>
                </a:moveTo>
                <a:cubicBezTo>
                  <a:pt x="1294" y="1"/>
                  <a:pt x="1184" y="44"/>
                  <a:pt x="1102" y="129"/>
                </a:cubicBezTo>
                <a:lnTo>
                  <a:pt x="264" y="968"/>
                </a:lnTo>
                <a:cubicBezTo>
                  <a:pt x="0" y="1231"/>
                  <a:pt x="186" y="1681"/>
                  <a:pt x="559" y="1683"/>
                </a:cubicBezTo>
                <a:cubicBezTo>
                  <a:pt x="670" y="1683"/>
                  <a:pt x="777" y="1637"/>
                  <a:pt x="856" y="1560"/>
                </a:cubicBezTo>
                <a:lnTo>
                  <a:pt x="1694" y="721"/>
                </a:lnTo>
                <a:cubicBezTo>
                  <a:pt x="1863" y="559"/>
                  <a:pt x="1866" y="289"/>
                  <a:pt x="1699" y="124"/>
                </a:cubicBezTo>
                <a:cubicBezTo>
                  <a:pt x="1618" y="42"/>
                  <a:pt x="1511" y="1"/>
                  <a:pt x="14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3" name="Google Shape;186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75" y="423400"/>
            <a:ext cx="6456897" cy="430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2"/>
          <p:cNvSpPr txBox="1"/>
          <p:nvPr>
            <p:ph idx="1" type="subTitle"/>
          </p:nvPr>
        </p:nvSpPr>
        <p:spPr>
          <a:xfrm flipH="1">
            <a:off x="2114050" y="280170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April of 1984, Nintendo released one of its </a:t>
            </a:r>
            <a:r>
              <a:rPr lang="en" sz="1800">
                <a:solidFill>
                  <a:schemeClr val="accent1"/>
                </a:solidFill>
              </a:rPr>
              <a:t>most famous</a:t>
            </a:r>
            <a:r>
              <a:rPr lang="en" sz="1800"/>
              <a:t> games, Duck Hunt, grossing 28.3m in sales</a:t>
            </a:r>
            <a:endParaRPr sz="1800"/>
          </a:p>
        </p:txBody>
      </p:sp>
      <p:sp>
        <p:nvSpPr>
          <p:cNvPr id="1869" name="Google Shape;1869;p82"/>
          <p:cNvSpPr txBox="1"/>
          <p:nvPr>
            <p:ph type="title"/>
          </p:nvPr>
        </p:nvSpPr>
        <p:spPr>
          <a:xfrm flipH="1">
            <a:off x="417400" y="1743600"/>
            <a:ext cx="8048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$ 28,310,000</a:t>
            </a:r>
            <a:endParaRPr sz="9600">
              <a:solidFill>
                <a:schemeClr val="accen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70" name="Google Shape;1870;p82"/>
          <p:cNvSpPr/>
          <p:nvPr/>
        </p:nvSpPr>
        <p:spPr>
          <a:xfrm>
            <a:off x="4311075" y="-30435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82"/>
          <p:cNvSpPr/>
          <p:nvPr/>
        </p:nvSpPr>
        <p:spPr>
          <a:xfrm>
            <a:off x="379200" y="365317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2" name="Google Shape;1872;p82"/>
          <p:cNvGrpSpPr/>
          <p:nvPr/>
        </p:nvGrpSpPr>
        <p:grpSpPr>
          <a:xfrm>
            <a:off x="3033484" y="4451870"/>
            <a:ext cx="2164442" cy="2164389"/>
            <a:chOff x="2817100" y="2404400"/>
            <a:chExt cx="1024200" cy="1024175"/>
          </a:xfrm>
        </p:grpSpPr>
        <p:sp>
          <p:nvSpPr>
            <p:cNvPr id="1873" name="Google Shape;1873;p8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8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8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Google Shape;1876;p82"/>
          <p:cNvGrpSpPr/>
          <p:nvPr/>
        </p:nvGrpSpPr>
        <p:grpSpPr>
          <a:xfrm>
            <a:off x="3326965" y="-1418502"/>
            <a:ext cx="1816499" cy="1785751"/>
            <a:chOff x="441625" y="885600"/>
            <a:chExt cx="1100375" cy="1123750"/>
          </a:xfrm>
        </p:grpSpPr>
        <p:sp>
          <p:nvSpPr>
            <p:cNvPr id="1877" name="Google Shape;1877;p8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8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8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8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8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8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8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8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8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8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8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8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8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8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8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8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8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8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8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8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8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8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8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8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8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8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8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8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8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8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8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8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8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8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8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8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8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8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8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8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8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8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8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8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8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8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8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8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8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8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8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8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8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8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8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8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8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8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8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8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8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8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2" name="Google Shape;2002;p82"/>
          <p:cNvSpPr/>
          <p:nvPr/>
        </p:nvSpPr>
        <p:spPr>
          <a:xfrm>
            <a:off x="8090375" y="3091675"/>
            <a:ext cx="1368144" cy="1360197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82"/>
          <p:cNvSpPr/>
          <p:nvPr/>
        </p:nvSpPr>
        <p:spPr>
          <a:xfrm>
            <a:off x="8161700" y="3163049"/>
            <a:ext cx="1368144" cy="1360148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82"/>
          <p:cNvSpPr/>
          <p:nvPr/>
        </p:nvSpPr>
        <p:spPr>
          <a:xfrm>
            <a:off x="8233025" y="3234374"/>
            <a:ext cx="1368193" cy="1360197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82"/>
          <p:cNvGrpSpPr/>
          <p:nvPr/>
        </p:nvGrpSpPr>
        <p:grpSpPr>
          <a:xfrm>
            <a:off x="-511600" y="3091663"/>
            <a:ext cx="1100375" cy="1123750"/>
            <a:chOff x="441625" y="885600"/>
            <a:chExt cx="1100375" cy="1123750"/>
          </a:xfrm>
        </p:grpSpPr>
        <p:sp>
          <p:nvSpPr>
            <p:cNvPr id="2006" name="Google Shape;2006;p8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8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8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8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8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8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8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8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8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8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8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8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8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8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8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8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8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8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8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8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8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8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8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8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8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8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8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8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8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8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8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8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8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8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8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8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8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8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8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8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8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8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8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8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8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8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8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8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8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8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8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8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8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8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8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8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8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8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8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8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8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8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8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8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8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8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8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8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8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8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8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8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8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8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8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8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8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8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8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8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8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8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8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8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8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8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8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8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8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8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8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8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8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8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8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8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8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8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82"/>
          <p:cNvSpPr/>
          <p:nvPr/>
        </p:nvSpPr>
        <p:spPr>
          <a:xfrm>
            <a:off x="5143475" y="687600"/>
            <a:ext cx="577812" cy="577812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82"/>
          <p:cNvSpPr/>
          <p:nvPr/>
        </p:nvSpPr>
        <p:spPr>
          <a:xfrm>
            <a:off x="6032803" y="283178"/>
            <a:ext cx="361240" cy="36124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83"/>
          <p:cNvSpPr/>
          <p:nvPr/>
        </p:nvSpPr>
        <p:spPr>
          <a:xfrm>
            <a:off x="8239350" y="143472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83"/>
          <p:cNvSpPr/>
          <p:nvPr/>
        </p:nvSpPr>
        <p:spPr>
          <a:xfrm>
            <a:off x="-1579300" y="-37012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83"/>
          <p:cNvGrpSpPr/>
          <p:nvPr/>
        </p:nvGrpSpPr>
        <p:grpSpPr>
          <a:xfrm>
            <a:off x="8777325" y="840213"/>
            <a:ext cx="1100375" cy="1123750"/>
            <a:chOff x="441625" y="885600"/>
            <a:chExt cx="1100375" cy="1123750"/>
          </a:xfrm>
        </p:grpSpPr>
        <p:sp>
          <p:nvSpPr>
            <p:cNvPr id="2140" name="Google Shape;2140;p8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8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8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8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8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8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8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8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8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8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8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8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8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8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8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8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8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8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8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8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8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8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8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8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8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8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8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8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8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8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8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8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8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8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8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8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8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8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8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8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8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8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8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8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8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8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8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8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8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8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8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8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8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8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8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8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8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8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8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8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8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8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8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8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8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8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8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8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8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8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8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8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8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8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8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8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8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8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8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8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8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8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8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8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8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8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8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8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8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8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8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8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8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8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8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8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8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8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8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8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8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8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8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8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8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8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8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8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8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8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8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8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8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8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8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8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8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8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8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8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8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8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8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8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8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5" name="Google Shape;2265;p83"/>
          <p:cNvSpPr/>
          <p:nvPr/>
        </p:nvSpPr>
        <p:spPr>
          <a:xfrm>
            <a:off x="388800" y="172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83"/>
          <p:cNvSpPr/>
          <p:nvPr/>
        </p:nvSpPr>
        <p:spPr>
          <a:xfrm>
            <a:off x="-17565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7" name="Google Shape;226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" y="1484050"/>
            <a:ext cx="6014498" cy="3280653"/>
          </a:xfrm>
          <a:prstGeom prst="rect">
            <a:avLst/>
          </a:prstGeom>
          <a:noFill/>
          <a:ln>
            <a:noFill/>
          </a:ln>
        </p:spPr>
      </p:pic>
      <p:sp>
        <p:nvSpPr>
          <p:cNvPr id="2268" name="Google Shape;2268;p83"/>
          <p:cNvSpPr txBox="1"/>
          <p:nvPr>
            <p:ph type="title"/>
          </p:nvPr>
        </p:nvSpPr>
        <p:spPr>
          <a:xfrm>
            <a:off x="818650" y="359300"/>
            <a:ext cx="7827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TOP </a:t>
            </a:r>
            <a:r>
              <a:rPr lang="en"/>
              <a:t>GROSSING GAMES FROM 1980 - 2015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9" name="Google Shape;2269;p83"/>
          <p:cNvSpPr txBox="1"/>
          <p:nvPr>
            <p:ph idx="4294967295" type="subTitle"/>
          </p:nvPr>
        </p:nvSpPr>
        <p:spPr>
          <a:xfrm flipH="1">
            <a:off x="6700200" y="1644950"/>
            <a:ext cx="22254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All </a:t>
            </a:r>
            <a:r>
              <a:rPr lang="en"/>
              <a:t>the top grossing games are published by Nintendo, yet </a:t>
            </a:r>
            <a:r>
              <a:rPr lang="en">
                <a:solidFill>
                  <a:schemeClr val="accent1"/>
                </a:solidFill>
              </a:rPr>
              <a:t>none</a:t>
            </a:r>
            <a:r>
              <a:rPr lang="en"/>
              <a:t> of these games sold on Playstation or Xbox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 flipH="1">
            <a:off x="3477225" y="2624050"/>
            <a:ext cx="3751200" cy="18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Destination Software</a:t>
            </a:r>
            <a:r>
              <a:rPr lang="en"/>
              <a:t> is an American video game publisher, most known for their killer app </a:t>
            </a:r>
            <a:r>
              <a:rPr lang="en">
                <a:solidFill>
                  <a:schemeClr val="accent1"/>
                </a:solidFill>
              </a:rPr>
              <a:t>Snood in 1996</a:t>
            </a:r>
            <a:r>
              <a:rPr lang="en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looking for market trends in and outside the US </a:t>
            </a:r>
            <a:endParaRPr/>
          </a:p>
        </p:txBody>
      </p:sp>
      <p:sp>
        <p:nvSpPr>
          <p:cNvPr id="608" name="Google Shape;608;p66"/>
          <p:cNvSpPr/>
          <p:nvPr/>
        </p:nvSpPr>
        <p:spPr>
          <a:xfrm>
            <a:off x="-236825" y="2508250"/>
            <a:ext cx="3357600" cy="3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6"/>
          <p:cNvSpPr/>
          <p:nvPr/>
        </p:nvSpPr>
        <p:spPr>
          <a:xfrm>
            <a:off x="7007075" y="-794375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66"/>
          <p:cNvGrpSpPr/>
          <p:nvPr/>
        </p:nvGrpSpPr>
        <p:grpSpPr>
          <a:xfrm>
            <a:off x="-561670" y="1798598"/>
            <a:ext cx="1584069" cy="1615186"/>
            <a:chOff x="238125" y="2189800"/>
            <a:chExt cx="1119325" cy="1119325"/>
          </a:xfrm>
        </p:grpSpPr>
        <p:sp>
          <p:nvSpPr>
            <p:cNvPr id="611" name="Google Shape;611;p6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66"/>
          <p:cNvSpPr/>
          <p:nvPr/>
        </p:nvSpPr>
        <p:spPr>
          <a:xfrm>
            <a:off x="1816525" y="2840038"/>
            <a:ext cx="366534" cy="366534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6"/>
          <p:cNvSpPr/>
          <p:nvPr/>
        </p:nvSpPr>
        <p:spPr>
          <a:xfrm>
            <a:off x="1998938" y="3780000"/>
            <a:ext cx="481995" cy="481995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6"/>
          <p:cNvSpPr/>
          <p:nvPr/>
        </p:nvSpPr>
        <p:spPr>
          <a:xfrm>
            <a:off x="8396627" y="2669627"/>
            <a:ext cx="481962" cy="48196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66"/>
          <p:cNvGrpSpPr/>
          <p:nvPr/>
        </p:nvGrpSpPr>
        <p:grpSpPr>
          <a:xfrm>
            <a:off x="6860470" y="540012"/>
            <a:ext cx="765153" cy="765068"/>
            <a:chOff x="1451675" y="2190025"/>
            <a:chExt cx="184650" cy="184625"/>
          </a:xfrm>
        </p:grpSpPr>
        <p:sp>
          <p:nvSpPr>
            <p:cNvPr id="627" name="Google Shape;627;p6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66"/>
          <p:cNvSpPr txBox="1"/>
          <p:nvPr>
            <p:ph type="title"/>
          </p:nvPr>
        </p:nvSpPr>
        <p:spPr>
          <a:xfrm>
            <a:off x="591100" y="592150"/>
            <a:ext cx="5128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 </a:t>
            </a:r>
            <a:r>
              <a:rPr lang="en">
                <a:solidFill>
                  <a:schemeClr val="accent1"/>
                </a:solidFill>
              </a:rPr>
              <a:t>SOFTWARE</a:t>
            </a:r>
            <a:endParaRPr/>
          </a:p>
        </p:txBody>
      </p:sp>
      <p:sp>
        <p:nvSpPr>
          <p:cNvPr id="631" name="Google Shape;631;p66"/>
          <p:cNvSpPr txBox="1"/>
          <p:nvPr/>
        </p:nvSpPr>
        <p:spPr>
          <a:xfrm>
            <a:off x="4938875" y="4600775"/>
            <a:ext cx="206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Dataset obtained from Data.World - Video Game Sales in Volume 1983-2017</a:t>
            </a:r>
            <a:endParaRPr sz="8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84"/>
          <p:cNvSpPr txBox="1"/>
          <p:nvPr>
            <p:ph idx="1" type="subTitle"/>
          </p:nvPr>
        </p:nvSpPr>
        <p:spPr>
          <a:xfrm>
            <a:off x="3562150" y="14055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Wii Fit is king </a:t>
            </a:r>
            <a:r>
              <a:rPr lang="en">
                <a:solidFill>
                  <a:schemeClr val="accent1"/>
                </a:solidFill>
              </a:rPr>
              <a:t>doubling</a:t>
            </a:r>
            <a:r>
              <a:rPr lang="en"/>
              <a:t> sales of second place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84"/>
          <p:cNvSpPr txBox="1"/>
          <p:nvPr>
            <p:ph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$ 82,700,000</a:t>
            </a:r>
            <a:endParaRPr/>
          </a:p>
        </p:txBody>
      </p:sp>
      <p:sp>
        <p:nvSpPr>
          <p:cNvPr id="2276" name="Google Shape;2276;p84"/>
          <p:cNvSpPr txBox="1"/>
          <p:nvPr>
            <p:ph idx="2" type="subTitle"/>
          </p:nvPr>
        </p:nvSpPr>
        <p:spPr>
          <a:xfrm>
            <a:off x="2066725" y="27534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chemeClr val="accent1"/>
                </a:solidFill>
              </a:rPr>
              <a:t>second</a:t>
            </a:r>
            <a:r>
              <a:rPr lang="en"/>
              <a:t>, Super Mario Bros.</a:t>
            </a:r>
            <a:endParaRPr/>
          </a:p>
        </p:txBody>
      </p:sp>
      <p:sp>
        <p:nvSpPr>
          <p:cNvPr id="2277" name="Google Shape;2277;p84"/>
          <p:cNvSpPr txBox="1"/>
          <p:nvPr>
            <p:ph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$ 40,240,000</a:t>
            </a:r>
            <a:endParaRPr/>
          </a:p>
        </p:txBody>
      </p:sp>
      <p:sp>
        <p:nvSpPr>
          <p:cNvPr id="2278" name="Google Shape;2278;p84"/>
          <p:cNvSpPr txBox="1"/>
          <p:nvPr>
            <p:ph idx="4" type="subTitle"/>
          </p:nvPr>
        </p:nvSpPr>
        <p:spPr>
          <a:xfrm>
            <a:off x="1647625" y="41049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 Kart follows </a:t>
            </a:r>
            <a:r>
              <a:rPr lang="en">
                <a:solidFill>
                  <a:schemeClr val="accent1"/>
                </a:solidFill>
              </a:rPr>
              <a:t>closely</a:t>
            </a:r>
            <a:r>
              <a:rPr lang="en"/>
              <a:t> behind Super Mario Bros.</a:t>
            </a:r>
            <a:endParaRPr/>
          </a:p>
        </p:txBody>
      </p:sp>
      <p:sp>
        <p:nvSpPr>
          <p:cNvPr id="2279" name="Google Shape;2279;p84"/>
          <p:cNvSpPr txBox="1"/>
          <p:nvPr>
            <p:ph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$ 35,820,000</a:t>
            </a:r>
            <a:endParaRPr/>
          </a:p>
        </p:txBody>
      </p:sp>
      <p:sp>
        <p:nvSpPr>
          <p:cNvPr id="2280" name="Google Shape;2280;p84"/>
          <p:cNvSpPr/>
          <p:nvPr/>
        </p:nvSpPr>
        <p:spPr>
          <a:xfrm>
            <a:off x="-1139300" y="-1929075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84"/>
          <p:cNvSpPr/>
          <p:nvPr/>
        </p:nvSpPr>
        <p:spPr>
          <a:xfrm>
            <a:off x="7456275" y="31388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2" name="Google Shape;2282;p84"/>
          <p:cNvGrpSpPr/>
          <p:nvPr/>
        </p:nvGrpSpPr>
        <p:grpSpPr>
          <a:xfrm>
            <a:off x="207834" y="1126545"/>
            <a:ext cx="1478069" cy="1478069"/>
            <a:chOff x="238125" y="2189800"/>
            <a:chExt cx="1119325" cy="1119325"/>
          </a:xfrm>
        </p:grpSpPr>
        <p:sp>
          <p:nvSpPr>
            <p:cNvPr id="2283" name="Google Shape;2283;p8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8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8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8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8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8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8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8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8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8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8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8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5" name="Google Shape;2295;p84"/>
          <p:cNvSpPr/>
          <p:nvPr/>
        </p:nvSpPr>
        <p:spPr>
          <a:xfrm>
            <a:off x="7090525" y="4005853"/>
            <a:ext cx="876861" cy="799130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84"/>
          <p:cNvSpPr/>
          <p:nvPr/>
        </p:nvSpPr>
        <p:spPr>
          <a:xfrm>
            <a:off x="7657225" y="3275127"/>
            <a:ext cx="634008" cy="577786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8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IMPROVEMENTS...</a:t>
            </a:r>
            <a:endParaRPr/>
          </a:p>
        </p:txBody>
      </p:sp>
      <p:sp>
        <p:nvSpPr>
          <p:cNvPr id="2302" name="Google Shape;2302;p85"/>
          <p:cNvSpPr txBox="1"/>
          <p:nvPr>
            <p:ph idx="2" type="ctrTitle"/>
          </p:nvPr>
        </p:nvSpPr>
        <p:spPr>
          <a:xfrm flipH="1">
            <a:off x="3398109" y="2524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2303" name="Google Shape;2303;p85"/>
          <p:cNvSpPr txBox="1"/>
          <p:nvPr>
            <p:ph idx="3" type="subTitle"/>
          </p:nvPr>
        </p:nvSpPr>
        <p:spPr>
          <a:xfrm flipH="1">
            <a:off x="3398083" y="30621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couldn’t get the colors to match, and querying my dataframe got cumbersome if I didn’t specify what exactly was in the graph</a:t>
            </a:r>
            <a:endParaRPr/>
          </a:p>
        </p:txBody>
      </p:sp>
      <p:sp>
        <p:nvSpPr>
          <p:cNvPr id="2304" name="Google Shape;2304;p85"/>
          <p:cNvSpPr txBox="1"/>
          <p:nvPr>
            <p:ph idx="4" type="ctrTitle"/>
          </p:nvPr>
        </p:nvSpPr>
        <p:spPr>
          <a:xfrm flipH="1">
            <a:off x="6164000" y="2524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2305" name="Google Shape;2305;p85"/>
          <p:cNvSpPr txBox="1"/>
          <p:nvPr>
            <p:ph type="ctrTitle"/>
          </p:nvPr>
        </p:nvSpPr>
        <p:spPr>
          <a:xfrm flipH="1">
            <a:off x="643825" y="25244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306" name="Google Shape;2306;p85"/>
          <p:cNvSpPr txBox="1"/>
          <p:nvPr>
            <p:ph idx="1" type="subTitle"/>
          </p:nvPr>
        </p:nvSpPr>
        <p:spPr>
          <a:xfrm flipH="1">
            <a:off x="643800" y="30621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dataset, there was limited analysis with simply game titles and sales. And some graphs should have had analysis</a:t>
            </a:r>
            <a:endParaRPr/>
          </a:p>
        </p:txBody>
      </p:sp>
      <p:sp>
        <p:nvSpPr>
          <p:cNvPr id="2307" name="Google Shape;2307;p85"/>
          <p:cNvSpPr txBox="1"/>
          <p:nvPr>
            <p:ph idx="5" type="subTitle"/>
          </p:nvPr>
        </p:nvSpPr>
        <p:spPr>
          <a:xfrm flipH="1">
            <a:off x="6163975" y="30621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seemed to never do what I wanted it to do, but it makes pretty graphs. Would have liked to analyzed numbers and percentages</a:t>
            </a:r>
            <a:endParaRPr/>
          </a:p>
        </p:txBody>
      </p:sp>
      <p:cxnSp>
        <p:nvCxnSpPr>
          <p:cNvPr id="2308" name="Google Shape;2308;p85"/>
          <p:cNvCxnSpPr/>
          <p:nvPr/>
        </p:nvCxnSpPr>
        <p:spPr>
          <a:xfrm rot="10800000">
            <a:off x="110312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85"/>
          <p:cNvCxnSpPr/>
          <p:nvPr/>
        </p:nvCxnSpPr>
        <p:spPr>
          <a:xfrm rot="10800000">
            <a:off x="3857421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85"/>
          <p:cNvCxnSpPr/>
          <p:nvPr/>
        </p:nvCxnSpPr>
        <p:spPr>
          <a:xfrm rot="10800000">
            <a:off x="6623275" y="2443450"/>
            <a:ext cx="1276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1" name="Google Shape;2311;p85"/>
          <p:cNvSpPr txBox="1"/>
          <p:nvPr>
            <p:ph type="ctrTitle"/>
          </p:nvPr>
        </p:nvSpPr>
        <p:spPr>
          <a:xfrm flipH="1">
            <a:off x="643825" y="1650661"/>
            <a:ext cx="219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 Light"/>
                <a:ea typeface="Raleway Light"/>
                <a:cs typeface="Raleway Light"/>
                <a:sym typeface="Raleway Light"/>
              </a:rPr>
              <a:t>01</a:t>
            </a:r>
            <a:endParaRPr sz="4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12" name="Google Shape;2312;p85"/>
          <p:cNvSpPr txBox="1"/>
          <p:nvPr>
            <p:ph type="ctrTitle"/>
          </p:nvPr>
        </p:nvSpPr>
        <p:spPr>
          <a:xfrm flipH="1">
            <a:off x="3398125" y="1650661"/>
            <a:ext cx="219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 Light"/>
                <a:ea typeface="Raleway Light"/>
                <a:cs typeface="Raleway Light"/>
                <a:sym typeface="Raleway Light"/>
              </a:rPr>
              <a:t>02</a:t>
            </a:r>
            <a:endParaRPr sz="4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13" name="Google Shape;2313;p85"/>
          <p:cNvSpPr txBox="1"/>
          <p:nvPr>
            <p:ph type="ctrTitle"/>
          </p:nvPr>
        </p:nvSpPr>
        <p:spPr>
          <a:xfrm flipH="1">
            <a:off x="6152425" y="1650661"/>
            <a:ext cx="2195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aleway Light"/>
                <a:ea typeface="Raleway Light"/>
                <a:cs typeface="Raleway Light"/>
                <a:sym typeface="Raleway Light"/>
              </a:rPr>
              <a:t>03</a:t>
            </a:r>
            <a:endParaRPr sz="4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14" name="Google Shape;2314;p85"/>
          <p:cNvSpPr/>
          <p:nvPr/>
        </p:nvSpPr>
        <p:spPr>
          <a:xfrm>
            <a:off x="7636375" y="-503475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85"/>
          <p:cNvSpPr/>
          <p:nvPr/>
        </p:nvSpPr>
        <p:spPr>
          <a:xfrm>
            <a:off x="-707525" y="43447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6" name="Google Shape;2316;p85"/>
          <p:cNvGrpSpPr/>
          <p:nvPr/>
        </p:nvGrpSpPr>
        <p:grpSpPr>
          <a:xfrm>
            <a:off x="-539450" y="3819300"/>
            <a:ext cx="1100375" cy="1123750"/>
            <a:chOff x="441625" y="885600"/>
            <a:chExt cx="1100375" cy="1123750"/>
          </a:xfrm>
        </p:grpSpPr>
        <p:sp>
          <p:nvSpPr>
            <p:cNvPr id="2317" name="Google Shape;2317;p8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8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8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8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8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8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8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8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8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8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8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8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8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8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8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8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8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8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8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8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8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8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8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8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8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8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8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8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8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8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8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8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8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8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8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8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8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8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8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8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8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8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8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8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8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8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8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8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8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8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8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8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8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8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8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8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8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8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8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8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8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8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8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8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8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8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8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8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8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8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8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8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8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8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8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8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8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8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8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8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8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8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8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8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8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8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8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2" name="Google Shape;2442;p85"/>
          <p:cNvSpPr/>
          <p:nvPr/>
        </p:nvSpPr>
        <p:spPr>
          <a:xfrm>
            <a:off x="7243525" y="443500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85"/>
          <p:cNvSpPr/>
          <p:nvPr/>
        </p:nvSpPr>
        <p:spPr>
          <a:xfrm>
            <a:off x="7882975" y="-49625"/>
            <a:ext cx="541037" cy="493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86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2449" name="Google Shape;2449;p86"/>
          <p:cNvSpPr txBox="1"/>
          <p:nvPr>
            <p:ph type="ctrTitle"/>
          </p:nvPr>
        </p:nvSpPr>
        <p:spPr>
          <a:xfrm flipH="1">
            <a:off x="4200" y="175950"/>
            <a:ext cx="5478000" cy="12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</p:txBody>
      </p:sp>
      <p:sp>
        <p:nvSpPr>
          <p:cNvPr id="2450" name="Google Shape;2450;p86"/>
          <p:cNvSpPr txBox="1"/>
          <p:nvPr>
            <p:ph idx="1" type="subTitle"/>
          </p:nvPr>
        </p:nvSpPr>
        <p:spPr>
          <a:xfrm flipH="1">
            <a:off x="5521725" y="4465375"/>
            <a:ext cx="35733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Christopher Angeles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86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2" name="Google Shape;2452;p86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2453" name="Google Shape;2453;p8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8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5" name="Google Shape;2465;p86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2466" name="Google Shape;2466;p86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6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6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9" name="Google Shape;2469;p86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0" name="Google Shape;2470;p86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2471" name="Google Shape;2471;p86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6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6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4" name="Google Shape;2474;p86"/>
          <p:cNvSpPr txBox="1"/>
          <p:nvPr/>
        </p:nvSpPr>
        <p:spPr>
          <a:xfrm>
            <a:off x="100850" y="2190750"/>
            <a:ext cx="55899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</a:rPr>
              <a:t>IRON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HACK</a:t>
            </a:r>
            <a:endParaRPr sz="6000">
              <a:solidFill>
                <a:schemeClr val="dk1"/>
              </a:solidFill>
            </a:endParaRPr>
          </a:p>
        </p:txBody>
      </p:sp>
      <p:pic>
        <p:nvPicPr>
          <p:cNvPr id="2475" name="Google Shape;24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551" y="1543050"/>
            <a:ext cx="4148700" cy="207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OBJECTIVES</a:t>
            </a:r>
            <a:endParaRPr sz="3600"/>
          </a:p>
        </p:txBody>
      </p:sp>
      <p:sp>
        <p:nvSpPr>
          <p:cNvPr id="637" name="Google Shape;637;p67"/>
          <p:cNvSpPr txBox="1"/>
          <p:nvPr>
            <p:ph idx="3" type="title"/>
          </p:nvPr>
        </p:nvSpPr>
        <p:spPr>
          <a:xfrm>
            <a:off x="4530696" y="30154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8" name="Google Shape;638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641" name="Google Shape;641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654" name="Google Shape;654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658" name="Google Shape;658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7"/>
          <p:cNvSpPr txBox="1"/>
          <p:nvPr>
            <p:ph type="title"/>
          </p:nvPr>
        </p:nvSpPr>
        <p:spPr>
          <a:xfrm>
            <a:off x="195477" y="18256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4" name="Google Shape;664;p67"/>
          <p:cNvSpPr txBox="1"/>
          <p:nvPr>
            <p:ph idx="2" type="title"/>
          </p:nvPr>
        </p:nvSpPr>
        <p:spPr>
          <a:xfrm>
            <a:off x="195477" y="27201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5" name="Google Shape;665;p67"/>
          <p:cNvSpPr txBox="1"/>
          <p:nvPr>
            <p:ph idx="4" type="title"/>
          </p:nvPr>
        </p:nvSpPr>
        <p:spPr>
          <a:xfrm>
            <a:off x="4530696" y="38899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6" name="Google Shape;666;p67"/>
          <p:cNvSpPr txBox="1"/>
          <p:nvPr>
            <p:ph idx="1" type="subTitle"/>
          </p:nvPr>
        </p:nvSpPr>
        <p:spPr>
          <a:xfrm flipH="1">
            <a:off x="1713400" y="1514575"/>
            <a:ext cx="3785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INDUSTRY</a:t>
            </a:r>
            <a:endParaRPr/>
          </a:p>
        </p:txBody>
      </p:sp>
      <p:sp>
        <p:nvSpPr>
          <p:cNvPr id="667" name="Google Shape;667;p67"/>
          <p:cNvSpPr txBox="1"/>
          <p:nvPr>
            <p:ph idx="5" type="subTitle"/>
          </p:nvPr>
        </p:nvSpPr>
        <p:spPr>
          <a:xfrm>
            <a:off x="1713377" y="19325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industry sales from 1983 - 2015</a:t>
            </a:r>
            <a:endParaRPr/>
          </a:p>
        </p:txBody>
      </p:sp>
      <p:sp>
        <p:nvSpPr>
          <p:cNvPr id="668" name="Google Shape;668;p67"/>
          <p:cNvSpPr txBox="1"/>
          <p:nvPr>
            <p:ph idx="6" type="subTitle"/>
          </p:nvPr>
        </p:nvSpPr>
        <p:spPr>
          <a:xfrm flipH="1">
            <a:off x="1713403" y="24052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MARKET</a:t>
            </a:r>
            <a:endParaRPr/>
          </a:p>
        </p:txBody>
      </p:sp>
      <p:sp>
        <p:nvSpPr>
          <p:cNvPr id="669" name="Google Shape;669;p67"/>
          <p:cNvSpPr txBox="1"/>
          <p:nvPr>
            <p:ph idx="7" type="subTitle"/>
          </p:nvPr>
        </p:nvSpPr>
        <p:spPr>
          <a:xfrm>
            <a:off x="1713377" y="28233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comparisons between various regions, global, NA, EU, &amp; JP</a:t>
            </a:r>
            <a:endParaRPr/>
          </a:p>
        </p:txBody>
      </p:sp>
      <p:sp>
        <p:nvSpPr>
          <p:cNvPr id="670" name="Google Shape;670;p67"/>
          <p:cNvSpPr txBox="1"/>
          <p:nvPr>
            <p:ph idx="8" type="subTitle"/>
          </p:nvPr>
        </p:nvSpPr>
        <p:spPr>
          <a:xfrm flipH="1">
            <a:off x="6036979" y="30828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PUBLISHERS</a:t>
            </a:r>
            <a:endParaRPr/>
          </a:p>
        </p:txBody>
      </p:sp>
      <p:sp>
        <p:nvSpPr>
          <p:cNvPr id="671" name="Google Shape;671;p67"/>
          <p:cNvSpPr txBox="1"/>
          <p:nvPr>
            <p:ph idx="9" type="subTitle"/>
          </p:nvPr>
        </p:nvSpPr>
        <p:spPr>
          <a:xfrm>
            <a:off x="6036810" y="3136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grossing publishers and their location of sales</a:t>
            </a:r>
            <a:endParaRPr/>
          </a:p>
        </p:txBody>
      </p:sp>
      <p:sp>
        <p:nvSpPr>
          <p:cNvPr id="672" name="Google Shape;672;p67"/>
          <p:cNvSpPr txBox="1"/>
          <p:nvPr>
            <p:ph idx="13" type="subTitle"/>
          </p:nvPr>
        </p:nvSpPr>
        <p:spPr>
          <a:xfrm flipH="1">
            <a:off x="6037026" y="3949250"/>
            <a:ext cx="26997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GAMES/GENRE</a:t>
            </a:r>
            <a:endParaRPr/>
          </a:p>
        </p:txBody>
      </p:sp>
      <p:sp>
        <p:nvSpPr>
          <p:cNvPr id="673" name="Google Shape;673;p67"/>
          <p:cNvSpPr txBox="1"/>
          <p:nvPr>
            <p:ph idx="14" type="subTitle"/>
          </p:nvPr>
        </p:nvSpPr>
        <p:spPr>
          <a:xfrm>
            <a:off x="6036810" y="4003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genre popularity throughout NA, EU, &amp; JP</a:t>
            </a:r>
            <a:endParaRPr/>
          </a:p>
        </p:txBody>
      </p:sp>
      <p:cxnSp>
        <p:nvCxnSpPr>
          <p:cNvPr id="674" name="Google Shape;674;p67"/>
          <p:cNvCxnSpPr/>
          <p:nvPr/>
        </p:nvCxnSpPr>
        <p:spPr>
          <a:xfrm>
            <a:off x="1617208" y="15717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67"/>
          <p:cNvCxnSpPr/>
          <p:nvPr/>
        </p:nvCxnSpPr>
        <p:spPr>
          <a:xfrm>
            <a:off x="5952437" y="29197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8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TOOLS</a:t>
            </a:r>
            <a:endParaRPr sz="3600"/>
          </a:p>
        </p:txBody>
      </p:sp>
      <p:sp>
        <p:nvSpPr>
          <p:cNvPr id="681" name="Google Shape;681;p68"/>
          <p:cNvSpPr txBox="1"/>
          <p:nvPr>
            <p:ph idx="3" type="title"/>
          </p:nvPr>
        </p:nvSpPr>
        <p:spPr>
          <a:xfrm>
            <a:off x="4217971" y="154704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2" name="Google Shape;682;p68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8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68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685" name="Google Shape;685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68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698" name="Google Shape;698;p6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68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02" name="Google Shape;702;p68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8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8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68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8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8"/>
          <p:cNvSpPr txBox="1"/>
          <p:nvPr>
            <p:ph type="title"/>
          </p:nvPr>
        </p:nvSpPr>
        <p:spPr>
          <a:xfrm>
            <a:off x="612552" y="27919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8" name="Google Shape;708;p68"/>
          <p:cNvSpPr txBox="1"/>
          <p:nvPr>
            <p:ph idx="2" type="title"/>
          </p:nvPr>
        </p:nvSpPr>
        <p:spPr>
          <a:xfrm>
            <a:off x="612552" y="36864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9" name="Google Shape;709;p68"/>
          <p:cNvSpPr txBox="1"/>
          <p:nvPr>
            <p:ph idx="4" type="title"/>
          </p:nvPr>
        </p:nvSpPr>
        <p:spPr>
          <a:xfrm>
            <a:off x="4217971" y="242157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0" name="Google Shape;710;p68"/>
          <p:cNvSpPr txBox="1"/>
          <p:nvPr>
            <p:ph idx="1" type="subTitle"/>
          </p:nvPr>
        </p:nvSpPr>
        <p:spPr>
          <a:xfrm flipH="1">
            <a:off x="2130475" y="2480875"/>
            <a:ext cx="3785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endParaRPr/>
          </a:p>
        </p:txBody>
      </p:sp>
      <p:sp>
        <p:nvSpPr>
          <p:cNvPr id="711" name="Google Shape;711;p68"/>
          <p:cNvSpPr txBox="1"/>
          <p:nvPr>
            <p:ph idx="5" type="subTitle"/>
          </p:nvPr>
        </p:nvSpPr>
        <p:spPr>
          <a:xfrm>
            <a:off x="2130452" y="28988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to search and analyze data</a:t>
            </a:r>
            <a:endParaRPr/>
          </a:p>
        </p:txBody>
      </p:sp>
      <p:sp>
        <p:nvSpPr>
          <p:cNvPr id="712" name="Google Shape;712;p68"/>
          <p:cNvSpPr txBox="1"/>
          <p:nvPr>
            <p:ph idx="6" type="subTitle"/>
          </p:nvPr>
        </p:nvSpPr>
        <p:spPr>
          <a:xfrm flipH="1">
            <a:off x="2130478" y="33715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</p:txBody>
      </p:sp>
      <p:sp>
        <p:nvSpPr>
          <p:cNvPr id="713" name="Google Shape;713;p68"/>
          <p:cNvSpPr txBox="1"/>
          <p:nvPr>
            <p:ph idx="7" type="subTitle"/>
          </p:nvPr>
        </p:nvSpPr>
        <p:spPr>
          <a:xfrm>
            <a:off x="2130452" y="37896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Tableau to create graphs </a:t>
            </a:r>
            <a:endParaRPr/>
          </a:p>
        </p:txBody>
      </p:sp>
      <p:sp>
        <p:nvSpPr>
          <p:cNvPr id="714" name="Google Shape;714;p68"/>
          <p:cNvSpPr txBox="1"/>
          <p:nvPr>
            <p:ph idx="8" type="subTitle"/>
          </p:nvPr>
        </p:nvSpPr>
        <p:spPr>
          <a:xfrm flipH="1">
            <a:off x="5724254" y="1614522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715" name="Google Shape;715;p68"/>
          <p:cNvSpPr txBox="1"/>
          <p:nvPr>
            <p:ph idx="9" type="subTitle"/>
          </p:nvPr>
        </p:nvSpPr>
        <p:spPr>
          <a:xfrm>
            <a:off x="5724085" y="1668263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various graphs using Python + MatPlotLib</a:t>
            </a:r>
            <a:endParaRPr/>
          </a:p>
        </p:txBody>
      </p:sp>
      <p:sp>
        <p:nvSpPr>
          <p:cNvPr id="716" name="Google Shape;716;p68"/>
          <p:cNvSpPr txBox="1"/>
          <p:nvPr>
            <p:ph idx="13" type="subTitle"/>
          </p:nvPr>
        </p:nvSpPr>
        <p:spPr>
          <a:xfrm flipH="1">
            <a:off x="5724301" y="2480875"/>
            <a:ext cx="26997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717" name="Google Shape;717;p68"/>
          <p:cNvSpPr txBox="1"/>
          <p:nvPr>
            <p:ph idx="14" type="subTitle"/>
          </p:nvPr>
        </p:nvSpPr>
        <p:spPr>
          <a:xfrm>
            <a:off x="5724085" y="2534625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Pandas library to query, manipulate, and describe my data</a:t>
            </a:r>
            <a:endParaRPr/>
          </a:p>
        </p:txBody>
      </p:sp>
      <p:cxnSp>
        <p:nvCxnSpPr>
          <p:cNvPr id="718" name="Google Shape;718;p68"/>
          <p:cNvCxnSpPr/>
          <p:nvPr/>
        </p:nvCxnSpPr>
        <p:spPr>
          <a:xfrm>
            <a:off x="2034283" y="25380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68"/>
          <p:cNvCxnSpPr/>
          <p:nvPr/>
        </p:nvCxnSpPr>
        <p:spPr>
          <a:xfrm>
            <a:off x="5639712" y="1451420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9"/>
          <p:cNvSpPr txBox="1"/>
          <p:nvPr>
            <p:ph idx="15" type="title"/>
          </p:nvPr>
        </p:nvSpPr>
        <p:spPr>
          <a:xfrm>
            <a:off x="633900" y="359300"/>
            <a:ext cx="61008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VIDEO GAME</a:t>
            </a:r>
            <a:r>
              <a:rPr lang="en"/>
              <a:t> INDUSTRY FACTS</a:t>
            </a:r>
            <a:endParaRPr/>
          </a:p>
        </p:txBody>
      </p:sp>
      <p:sp>
        <p:nvSpPr>
          <p:cNvPr id="725" name="Google Shape;725;p69"/>
          <p:cNvSpPr txBox="1"/>
          <p:nvPr>
            <p:ph idx="6" type="ctrTitle"/>
          </p:nvPr>
        </p:nvSpPr>
        <p:spPr>
          <a:xfrm>
            <a:off x="1027923" y="3123656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</a:t>
            </a:r>
            <a:endParaRPr/>
          </a:p>
        </p:txBody>
      </p:sp>
      <p:sp>
        <p:nvSpPr>
          <p:cNvPr id="726" name="Google Shape;726;p69"/>
          <p:cNvSpPr txBox="1"/>
          <p:nvPr>
            <p:ph type="ctrTitle"/>
          </p:nvPr>
        </p:nvSpPr>
        <p:spPr>
          <a:xfrm>
            <a:off x="725425" y="1612450"/>
            <a:ext cx="2208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</a:t>
            </a:r>
            <a:endParaRPr/>
          </a:p>
        </p:txBody>
      </p:sp>
      <p:sp>
        <p:nvSpPr>
          <p:cNvPr id="727" name="Google Shape;727;p69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Gaming industry was worth 18.4b in 2017</a:t>
            </a:r>
            <a:endParaRPr/>
          </a:p>
        </p:txBody>
      </p:sp>
      <p:sp>
        <p:nvSpPr>
          <p:cNvPr id="728" name="Google Shape;728;p69"/>
          <p:cNvSpPr txBox="1"/>
          <p:nvPr>
            <p:ph idx="2" type="ctrTitle"/>
          </p:nvPr>
        </p:nvSpPr>
        <p:spPr>
          <a:xfrm>
            <a:off x="3618750" y="160906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2014 - 2015</a:t>
            </a:r>
            <a:endParaRPr/>
          </a:p>
        </p:txBody>
      </p:sp>
      <p:sp>
        <p:nvSpPr>
          <p:cNvPr id="729" name="Google Shape;729;p69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industry saw the largest growth of 8b from 2014-2015</a:t>
            </a:r>
            <a:endParaRPr/>
          </a:p>
        </p:txBody>
      </p:sp>
      <p:sp>
        <p:nvSpPr>
          <p:cNvPr id="730" name="Google Shape;730;p69"/>
          <p:cNvSpPr txBox="1"/>
          <p:nvPr>
            <p:ph idx="4" type="ctrTitle"/>
          </p:nvPr>
        </p:nvSpPr>
        <p:spPr>
          <a:xfrm>
            <a:off x="6213036" y="16090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2017-2018</a:t>
            </a:r>
            <a:endParaRPr/>
          </a:p>
        </p:txBody>
      </p:sp>
      <p:sp>
        <p:nvSpPr>
          <p:cNvPr id="731" name="Google Shape;731;p69"/>
          <p:cNvSpPr txBox="1"/>
          <p:nvPr>
            <p:ph idx="5" type="subTitle"/>
          </p:nvPr>
        </p:nvSpPr>
        <p:spPr>
          <a:xfrm>
            <a:off x="6428436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2018, that number raised to 19.7b in the US</a:t>
            </a:r>
            <a:endParaRPr/>
          </a:p>
        </p:txBody>
      </p:sp>
      <p:sp>
        <p:nvSpPr>
          <p:cNvPr id="732" name="Google Shape;732;p69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Nintendo</a:t>
            </a:r>
            <a:endParaRPr/>
          </a:p>
        </p:txBody>
      </p:sp>
      <p:sp>
        <p:nvSpPr>
          <p:cNvPr id="733" name="Google Shape;733;p69"/>
          <p:cNvSpPr txBox="1"/>
          <p:nvPr>
            <p:ph idx="8" type="ctrTitle"/>
          </p:nvPr>
        </p:nvSpPr>
        <p:spPr>
          <a:xfrm>
            <a:off x="3618750" y="3120256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CONSOLES</a:t>
            </a:r>
            <a:endParaRPr/>
          </a:p>
        </p:txBody>
      </p:sp>
      <p:sp>
        <p:nvSpPr>
          <p:cNvPr id="734" name="Google Shape;734;p69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2019 i</a:t>
            </a:r>
            <a:r>
              <a:rPr lang="en"/>
              <a:t>nstall base reaching over 100M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(iPhone is 193M)</a:t>
            </a:r>
            <a:endParaRPr/>
          </a:p>
        </p:txBody>
      </p:sp>
      <p:sp>
        <p:nvSpPr>
          <p:cNvPr id="735" name="Google Shape;735;p69"/>
          <p:cNvSpPr txBox="1"/>
          <p:nvPr>
            <p:ph idx="13" type="ctrTitle"/>
          </p:nvPr>
        </p:nvSpPr>
        <p:spPr>
          <a:xfrm>
            <a:off x="6213025" y="3120275"/>
            <a:ext cx="2208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SOURCE</a:t>
            </a:r>
            <a:endParaRPr/>
          </a:p>
        </p:txBody>
      </p:sp>
      <p:sp>
        <p:nvSpPr>
          <p:cNvPr id="736" name="Google Shape;736;p69"/>
          <p:cNvSpPr txBox="1"/>
          <p:nvPr>
            <p:ph idx="14" type="subTitle"/>
          </p:nvPr>
        </p:nvSpPr>
        <p:spPr>
          <a:xfrm>
            <a:off x="6428436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sources for sales, hardware and software</a:t>
            </a:r>
            <a:endParaRPr/>
          </a:p>
        </p:txBody>
      </p:sp>
      <p:cxnSp>
        <p:nvCxnSpPr>
          <p:cNvPr id="737" name="Google Shape;737;p69"/>
          <p:cNvCxnSpPr/>
          <p:nvPr/>
        </p:nvCxnSpPr>
        <p:spPr>
          <a:xfrm>
            <a:off x="3218875" y="2010161"/>
            <a:ext cx="0" cy="84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69"/>
          <p:cNvCxnSpPr/>
          <p:nvPr/>
        </p:nvCxnSpPr>
        <p:spPr>
          <a:xfrm>
            <a:off x="5904925" y="2010161"/>
            <a:ext cx="0" cy="84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69"/>
          <p:cNvCxnSpPr/>
          <p:nvPr/>
        </p:nvCxnSpPr>
        <p:spPr>
          <a:xfrm>
            <a:off x="3218875" y="3559811"/>
            <a:ext cx="0" cy="84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69"/>
          <p:cNvCxnSpPr/>
          <p:nvPr/>
        </p:nvCxnSpPr>
        <p:spPr>
          <a:xfrm>
            <a:off x="5904925" y="3559811"/>
            <a:ext cx="0" cy="84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69"/>
          <p:cNvSpPr/>
          <p:nvPr/>
        </p:nvSpPr>
        <p:spPr>
          <a:xfrm>
            <a:off x="7716275" y="-6430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9"/>
          <p:cNvSpPr/>
          <p:nvPr/>
        </p:nvSpPr>
        <p:spPr>
          <a:xfrm>
            <a:off x="-1893625" y="3420450"/>
            <a:ext cx="2366100" cy="236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9"/>
          <p:cNvSpPr/>
          <p:nvPr/>
        </p:nvSpPr>
        <p:spPr>
          <a:xfrm>
            <a:off x="-396775" y="3482725"/>
            <a:ext cx="697250" cy="693200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69"/>
          <p:cNvSpPr/>
          <p:nvPr/>
        </p:nvSpPr>
        <p:spPr>
          <a:xfrm>
            <a:off x="-360425" y="3519100"/>
            <a:ext cx="697250" cy="693175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9"/>
          <p:cNvSpPr/>
          <p:nvPr/>
        </p:nvSpPr>
        <p:spPr>
          <a:xfrm>
            <a:off x="-324075" y="3555450"/>
            <a:ext cx="697275" cy="693200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69"/>
          <p:cNvGrpSpPr/>
          <p:nvPr/>
        </p:nvGrpSpPr>
        <p:grpSpPr>
          <a:xfrm>
            <a:off x="8541625" y="1129825"/>
            <a:ext cx="1024200" cy="1024175"/>
            <a:chOff x="2817100" y="2404400"/>
            <a:chExt cx="1024200" cy="1024175"/>
          </a:xfrm>
        </p:grpSpPr>
        <p:sp>
          <p:nvSpPr>
            <p:cNvPr id="747" name="Google Shape;747;p6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69"/>
          <p:cNvSpPr txBox="1"/>
          <p:nvPr/>
        </p:nvSpPr>
        <p:spPr>
          <a:xfrm>
            <a:off x="3349525" y="4769225"/>
            <a:ext cx="206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Information obtained from Statistica.com</a:t>
            </a:r>
            <a:endParaRPr sz="8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315025" y="359300"/>
            <a:ext cx="5173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Gross </a:t>
            </a:r>
            <a:r>
              <a:rPr lang="en">
                <a:solidFill>
                  <a:schemeClr val="accent1"/>
                </a:solidFill>
              </a:rPr>
              <a:t>Revenue</a:t>
            </a:r>
            <a:r>
              <a:rPr lang="en"/>
              <a:t> 1983 - 2015</a:t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0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70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759" name="Google Shape;759;p7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70"/>
          <p:cNvSpPr/>
          <p:nvPr/>
        </p:nvSpPr>
        <p:spPr>
          <a:xfrm>
            <a:off x="-561825" y="2133478"/>
            <a:ext cx="876861" cy="799130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70"/>
          <p:cNvSpPr/>
          <p:nvPr/>
        </p:nvSpPr>
        <p:spPr>
          <a:xfrm>
            <a:off x="-54325" y="3178902"/>
            <a:ext cx="634008" cy="577786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3" name="Google Shape;77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50" y="1570200"/>
            <a:ext cx="4902750" cy="3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1"/>
          <p:cNvSpPr txBox="1"/>
          <p:nvPr>
            <p:ph type="title"/>
          </p:nvPr>
        </p:nvSpPr>
        <p:spPr>
          <a:xfrm>
            <a:off x="315025" y="206900"/>
            <a:ext cx="51735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NA, EU, &amp; JP Gross </a:t>
            </a:r>
            <a:r>
              <a:rPr lang="en">
                <a:solidFill>
                  <a:schemeClr val="accent1"/>
                </a:solidFill>
              </a:rPr>
              <a:t>Revenue</a:t>
            </a:r>
            <a:r>
              <a:rPr lang="en"/>
              <a:t>  1983 - 2015</a:t>
            </a:r>
            <a:endParaRPr/>
          </a:p>
        </p:txBody>
      </p:sp>
      <p:sp>
        <p:nvSpPr>
          <p:cNvPr id="779" name="Google Shape;779;p71"/>
          <p:cNvSpPr/>
          <p:nvPr/>
        </p:nvSpPr>
        <p:spPr>
          <a:xfrm>
            <a:off x="6041800" y="-2738700"/>
            <a:ext cx="4308900" cy="430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1"/>
          <p:cNvSpPr/>
          <p:nvPr/>
        </p:nvSpPr>
        <p:spPr>
          <a:xfrm>
            <a:off x="-2778925" y="2302525"/>
            <a:ext cx="3706800" cy="3706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71"/>
          <p:cNvGrpSpPr/>
          <p:nvPr/>
        </p:nvGrpSpPr>
        <p:grpSpPr>
          <a:xfrm>
            <a:off x="6167809" y="-329767"/>
            <a:ext cx="1478069" cy="1478069"/>
            <a:chOff x="238125" y="2189800"/>
            <a:chExt cx="1119325" cy="1119325"/>
          </a:xfrm>
        </p:grpSpPr>
        <p:sp>
          <p:nvSpPr>
            <p:cNvPr id="782" name="Google Shape;782;p71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1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1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1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1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1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1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1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1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1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1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1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71"/>
          <p:cNvSpPr/>
          <p:nvPr/>
        </p:nvSpPr>
        <p:spPr>
          <a:xfrm>
            <a:off x="-561825" y="2133478"/>
            <a:ext cx="876861" cy="799130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1"/>
          <p:cNvSpPr/>
          <p:nvPr/>
        </p:nvSpPr>
        <p:spPr>
          <a:xfrm>
            <a:off x="-54325" y="3178902"/>
            <a:ext cx="634008" cy="577786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6" name="Google Shape;7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25" y="1633025"/>
            <a:ext cx="4902750" cy="3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71"/>
          <p:cNvSpPr txBox="1"/>
          <p:nvPr>
            <p:ph idx="4294967295" type="subTitle"/>
          </p:nvPr>
        </p:nvSpPr>
        <p:spPr>
          <a:xfrm flipH="1">
            <a:off x="927875" y="1814525"/>
            <a:ext cx="28974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North America has the largest market in sales, almost double that of EU sales, and </a:t>
            </a:r>
            <a:r>
              <a:rPr lang="en" sz="2400">
                <a:solidFill>
                  <a:schemeClr val="accent1"/>
                </a:solidFill>
              </a:rPr>
              <a:t>magnitudes </a:t>
            </a:r>
            <a:r>
              <a:rPr lang="en" sz="2400"/>
              <a:t>larger than Japan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2"/>
          <p:cNvSpPr txBox="1"/>
          <p:nvPr>
            <p:ph type="title"/>
          </p:nvPr>
        </p:nvSpPr>
        <p:spPr>
          <a:xfrm>
            <a:off x="735050" y="359300"/>
            <a:ext cx="70383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r>
              <a:rPr lang="en">
                <a:solidFill>
                  <a:schemeClr val="accent1"/>
                </a:solidFill>
              </a:rPr>
              <a:t> FACTORS</a:t>
            </a:r>
            <a:endParaRPr/>
          </a:p>
        </p:txBody>
      </p:sp>
      <p:cxnSp>
        <p:nvCxnSpPr>
          <p:cNvPr id="803" name="Google Shape;803;p72"/>
          <p:cNvCxnSpPr/>
          <p:nvPr/>
        </p:nvCxnSpPr>
        <p:spPr>
          <a:xfrm>
            <a:off x="2900125" y="2971800"/>
            <a:ext cx="0" cy="57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72"/>
          <p:cNvCxnSpPr/>
          <p:nvPr/>
        </p:nvCxnSpPr>
        <p:spPr>
          <a:xfrm>
            <a:off x="4276350" y="2305050"/>
            <a:ext cx="0" cy="125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72"/>
          <p:cNvCxnSpPr/>
          <p:nvPr/>
        </p:nvCxnSpPr>
        <p:spPr>
          <a:xfrm>
            <a:off x="5652600" y="2971800"/>
            <a:ext cx="0" cy="577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72"/>
          <p:cNvCxnSpPr/>
          <p:nvPr/>
        </p:nvCxnSpPr>
        <p:spPr>
          <a:xfrm>
            <a:off x="7028825" y="2305050"/>
            <a:ext cx="0" cy="1251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72"/>
          <p:cNvCxnSpPr/>
          <p:nvPr/>
        </p:nvCxnSpPr>
        <p:spPr>
          <a:xfrm>
            <a:off x="8405200" y="3015800"/>
            <a:ext cx="0" cy="343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72"/>
          <p:cNvCxnSpPr/>
          <p:nvPr/>
        </p:nvCxnSpPr>
        <p:spPr>
          <a:xfrm>
            <a:off x="1533000" y="3015800"/>
            <a:ext cx="0" cy="343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72"/>
          <p:cNvCxnSpPr/>
          <p:nvPr/>
        </p:nvCxnSpPr>
        <p:spPr>
          <a:xfrm>
            <a:off x="1543050" y="3181350"/>
            <a:ext cx="6867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72"/>
          <p:cNvSpPr txBox="1"/>
          <p:nvPr>
            <p:ph idx="4294967295" type="ctrTitle"/>
          </p:nvPr>
        </p:nvSpPr>
        <p:spPr>
          <a:xfrm>
            <a:off x="4697788" y="136439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PLATFORM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1" name="Google Shape;811;p72"/>
          <p:cNvSpPr txBox="1"/>
          <p:nvPr>
            <p:ph idx="4294967295" type="subTitle"/>
          </p:nvPr>
        </p:nvSpPr>
        <p:spPr>
          <a:xfrm>
            <a:off x="4510925" y="2080000"/>
            <a:ext cx="22833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Accessibility and install base can increase sale numbers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12" name="Google Shape;812;p72"/>
          <p:cNvSpPr txBox="1"/>
          <p:nvPr>
            <p:ph idx="4294967295" type="ctrTitle"/>
          </p:nvPr>
        </p:nvSpPr>
        <p:spPr>
          <a:xfrm>
            <a:off x="3342163" y="368949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GENRE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3" name="Google Shape;813;p72"/>
          <p:cNvSpPr txBox="1"/>
          <p:nvPr>
            <p:ph idx="4294967295" type="subTitle"/>
          </p:nvPr>
        </p:nvSpPr>
        <p:spPr>
          <a:xfrm>
            <a:off x="3199704" y="4089300"/>
            <a:ext cx="21915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Trends in genre and types of games effect sale numbers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14" name="Google Shape;814;p72"/>
          <p:cNvSpPr txBox="1"/>
          <p:nvPr>
            <p:ph idx="4294967295" type="ctrTitle"/>
          </p:nvPr>
        </p:nvSpPr>
        <p:spPr>
          <a:xfrm>
            <a:off x="6075563" y="3689520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INDUSTRY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5" name="Google Shape;815;p72"/>
          <p:cNvSpPr txBox="1"/>
          <p:nvPr>
            <p:ph idx="4294967295" type="subTitle"/>
          </p:nvPr>
        </p:nvSpPr>
        <p:spPr>
          <a:xfrm>
            <a:off x="5887162" y="4089325"/>
            <a:ext cx="22833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Changes in the industry can disrupt numbers, e.g mobile games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16" name="Google Shape;816;p72"/>
          <p:cNvSpPr txBox="1"/>
          <p:nvPr>
            <p:ph idx="4294967295" type="ctrTitle"/>
          </p:nvPr>
        </p:nvSpPr>
        <p:spPr>
          <a:xfrm>
            <a:off x="1946875" y="1364395"/>
            <a:ext cx="190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PUBLISHER</a:t>
            </a:r>
            <a:endParaRPr b="1" sz="2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7" name="Google Shape;817;p72"/>
          <p:cNvSpPr txBox="1"/>
          <p:nvPr>
            <p:ph idx="4294967295" type="subTitle"/>
          </p:nvPr>
        </p:nvSpPr>
        <p:spPr>
          <a:xfrm>
            <a:off x="1772175" y="2080000"/>
            <a:ext cx="22833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More investments from publishers to make more games</a:t>
            </a:r>
            <a:endParaRPr sz="1400"/>
          </a:p>
        </p:txBody>
      </p:sp>
      <p:grpSp>
        <p:nvGrpSpPr>
          <p:cNvPr id="818" name="Google Shape;818;p72"/>
          <p:cNvGrpSpPr/>
          <p:nvPr/>
        </p:nvGrpSpPr>
        <p:grpSpPr>
          <a:xfrm>
            <a:off x="5456397" y="3689506"/>
            <a:ext cx="365565" cy="500951"/>
            <a:chOff x="2586876" y="2283117"/>
            <a:chExt cx="205605" cy="356828"/>
          </a:xfrm>
        </p:grpSpPr>
        <p:sp>
          <p:nvSpPr>
            <p:cNvPr id="819" name="Google Shape;819;p72"/>
            <p:cNvSpPr/>
            <p:nvPr/>
          </p:nvSpPr>
          <p:spPr>
            <a:xfrm>
              <a:off x="2745408" y="2309233"/>
              <a:ext cx="41860" cy="283666"/>
            </a:xfrm>
            <a:custGeom>
              <a:rect b="b" l="l" r="r" t="t"/>
              <a:pathLst>
                <a:path extrusionOk="0" h="10829" w="1598">
                  <a:moveTo>
                    <a:pt x="1" y="0"/>
                  </a:moveTo>
                  <a:lnTo>
                    <a:pt x="1" y="10829"/>
                  </a:lnTo>
                  <a:lnTo>
                    <a:pt x="1597" y="10031"/>
                  </a:lnTo>
                  <a:lnTo>
                    <a:pt x="1597" y="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2"/>
            <p:cNvSpPr/>
            <p:nvPr/>
          </p:nvSpPr>
          <p:spPr>
            <a:xfrm>
              <a:off x="2592089" y="2309233"/>
              <a:ext cx="174249" cy="283666"/>
            </a:xfrm>
            <a:custGeom>
              <a:rect b="b" l="l" r="r" t="t"/>
              <a:pathLst>
                <a:path extrusionOk="0" h="10829" w="6652">
                  <a:moveTo>
                    <a:pt x="6652" y="0"/>
                  </a:moveTo>
                  <a:lnTo>
                    <a:pt x="1" y="799"/>
                  </a:lnTo>
                  <a:lnTo>
                    <a:pt x="1" y="10031"/>
                  </a:lnTo>
                  <a:lnTo>
                    <a:pt x="6652" y="10829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2"/>
            <p:cNvSpPr/>
            <p:nvPr/>
          </p:nvSpPr>
          <p:spPr>
            <a:xfrm>
              <a:off x="2745408" y="2571969"/>
              <a:ext cx="41860" cy="62763"/>
            </a:xfrm>
            <a:custGeom>
              <a:rect b="b" l="l" r="r" t="t"/>
              <a:pathLst>
                <a:path extrusionOk="0" h="2396" w="1598">
                  <a:moveTo>
                    <a:pt x="799" y="1"/>
                  </a:moveTo>
                  <a:lnTo>
                    <a:pt x="1" y="2396"/>
                  </a:lnTo>
                  <a:lnTo>
                    <a:pt x="799" y="2396"/>
                  </a:lnTo>
                  <a:cubicBezTo>
                    <a:pt x="1241" y="2396"/>
                    <a:pt x="1597" y="2036"/>
                    <a:pt x="1597" y="1597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2"/>
            <p:cNvSpPr/>
            <p:nvPr/>
          </p:nvSpPr>
          <p:spPr>
            <a:xfrm>
              <a:off x="2745408" y="2288303"/>
              <a:ext cx="41860" cy="41860"/>
            </a:xfrm>
            <a:custGeom>
              <a:rect b="b" l="l" r="r" t="t"/>
              <a:pathLst>
                <a:path extrusionOk="0" h="1598" w="1598">
                  <a:moveTo>
                    <a:pt x="1" y="1"/>
                  </a:moveTo>
                  <a:lnTo>
                    <a:pt x="799" y="1598"/>
                  </a:lnTo>
                  <a:lnTo>
                    <a:pt x="1597" y="1598"/>
                  </a:lnTo>
                  <a:lnTo>
                    <a:pt x="1597" y="799"/>
                  </a:lnTo>
                  <a:cubicBezTo>
                    <a:pt x="1597" y="357"/>
                    <a:pt x="1238" y="1"/>
                    <a:pt x="799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2"/>
            <p:cNvSpPr/>
            <p:nvPr/>
          </p:nvSpPr>
          <p:spPr>
            <a:xfrm>
              <a:off x="2592089" y="2571969"/>
              <a:ext cx="174249" cy="62763"/>
            </a:xfrm>
            <a:custGeom>
              <a:rect b="b" l="l" r="r" t="t"/>
              <a:pathLst>
                <a:path extrusionOk="0" h="2396" w="6652">
                  <a:moveTo>
                    <a:pt x="1" y="1"/>
                  </a:moveTo>
                  <a:lnTo>
                    <a:pt x="1" y="1597"/>
                  </a:lnTo>
                  <a:cubicBezTo>
                    <a:pt x="4" y="2039"/>
                    <a:pt x="360" y="2396"/>
                    <a:pt x="799" y="2396"/>
                  </a:cubicBezTo>
                  <a:lnTo>
                    <a:pt x="5854" y="2396"/>
                  </a:lnTo>
                  <a:cubicBezTo>
                    <a:pt x="6296" y="2396"/>
                    <a:pt x="6652" y="2036"/>
                    <a:pt x="6652" y="1597"/>
                  </a:cubicBezTo>
                  <a:lnTo>
                    <a:pt x="6652" y="1"/>
                  </a:lnTo>
                  <a:close/>
                </a:path>
              </a:pathLst>
            </a:custGeom>
            <a:solidFill>
              <a:srgbClr val="ABB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2"/>
            <p:cNvSpPr/>
            <p:nvPr/>
          </p:nvSpPr>
          <p:spPr>
            <a:xfrm>
              <a:off x="2592089" y="2288303"/>
              <a:ext cx="174249" cy="41860"/>
            </a:xfrm>
            <a:custGeom>
              <a:rect b="b" l="l" r="r" t="t"/>
              <a:pathLst>
                <a:path extrusionOk="0" h="1598" w="6652">
                  <a:moveTo>
                    <a:pt x="799" y="1"/>
                  </a:moveTo>
                  <a:cubicBezTo>
                    <a:pt x="357" y="1"/>
                    <a:pt x="1" y="357"/>
                    <a:pt x="1" y="799"/>
                  </a:cubicBezTo>
                  <a:lnTo>
                    <a:pt x="1" y="1598"/>
                  </a:lnTo>
                  <a:lnTo>
                    <a:pt x="6652" y="1598"/>
                  </a:lnTo>
                  <a:lnTo>
                    <a:pt x="6652" y="799"/>
                  </a:lnTo>
                  <a:cubicBezTo>
                    <a:pt x="6652" y="357"/>
                    <a:pt x="6292" y="1"/>
                    <a:pt x="5854" y="1"/>
                  </a:cubicBezTo>
                  <a:close/>
                </a:path>
              </a:pathLst>
            </a:custGeom>
            <a:solidFill>
              <a:srgbClr val="ABB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2"/>
            <p:cNvSpPr/>
            <p:nvPr/>
          </p:nvSpPr>
          <p:spPr>
            <a:xfrm>
              <a:off x="2679161" y="2592872"/>
              <a:ext cx="20930" cy="20956"/>
            </a:xfrm>
            <a:custGeom>
              <a:rect b="b" l="l" r="r" t="t"/>
              <a:pathLst>
                <a:path extrusionOk="0" h="800" w="799">
                  <a:moveTo>
                    <a:pt x="401" y="1"/>
                  </a:moveTo>
                  <a:cubicBezTo>
                    <a:pt x="182" y="1"/>
                    <a:pt x="1" y="179"/>
                    <a:pt x="1" y="398"/>
                  </a:cubicBezTo>
                  <a:cubicBezTo>
                    <a:pt x="1" y="621"/>
                    <a:pt x="182" y="799"/>
                    <a:pt x="401" y="799"/>
                  </a:cubicBezTo>
                  <a:cubicBezTo>
                    <a:pt x="621" y="799"/>
                    <a:pt x="799" y="621"/>
                    <a:pt x="799" y="398"/>
                  </a:cubicBezTo>
                  <a:cubicBezTo>
                    <a:pt x="799" y="179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2"/>
            <p:cNvSpPr/>
            <p:nvPr/>
          </p:nvSpPr>
          <p:spPr>
            <a:xfrm>
              <a:off x="2586876" y="2283117"/>
              <a:ext cx="205605" cy="356828"/>
            </a:xfrm>
            <a:custGeom>
              <a:rect b="b" l="l" r="r" t="t"/>
              <a:pathLst>
                <a:path extrusionOk="0" h="13622" w="7849">
                  <a:moveTo>
                    <a:pt x="6851" y="398"/>
                  </a:moveTo>
                  <a:cubicBezTo>
                    <a:pt x="7183" y="398"/>
                    <a:pt x="7451" y="665"/>
                    <a:pt x="7451" y="997"/>
                  </a:cubicBezTo>
                  <a:lnTo>
                    <a:pt x="7451" y="1597"/>
                  </a:lnTo>
                  <a:lnTo>
                    <a:pt x="398" y="1597"/>
                  </a:lnTo>
                  <a:lnTo>
                    <a:pt x="398" y="997"/>
                  </a:lnTo>
                  <a:cubicBezTo>
                    <a:pt x="398" y="668"/>
                    <a:pt x="666" y="398"/>
                    <a:pt x="998" y="398"/>
                  </a:cubicBezTo>
                  <a:close/>
                  <a:moveTo>
                    <a:pt x="7447" y="1994"/>
                  </a:moveTo>
                  <a:lnTo>
                    <a:pt x="7447" y="10829"/>
                  </a:lnTo>
                  <a:lnTo>
                    <a:pt x="1793" y="10829"/>
                  </a:lnTo>
                  <a:cubicBezTo>
                    <a:pt x="1529" y="10829"/>
                    <a:pt x="1529" y="11226"/>
                    <a:pt x="1793" y="11226"/>
                  </a:cubicBezTo>
                  <a:lnTo>
                    <a:pt x="7447" y="11226"/>
                  </a:lnTo>
                  <a:lnTo>
                    <a:pt x="7447" y="12624"/>
                  </a:lnTo>
                  <a:cubicBezTo>
                    <a:pt x="7447" y="12953"/>
                    <a:pt x="7180" y="13221"/>
                    <a:pt x="6851" y="13221"/>
                  </a:cubicBezTo>
                  <a:lnTo>
                    <a:pt x="998" y="13221"/>
                  </a:lnTo>
                  <a:cubicBezTo>
                    <a:pt x="666" y="13221"/>
                    <a:pt x="398" y="12953"/>
                    <a:pt x="398" y="12621"/>
                  </a:cubicBezTo>
                  <a:lnTo>
                    <a:pt x="398" y="11226"/>
                  </a:lnTo>
                  <a:lnTo>
                    <a:pt x="998" y="11226"/>
                  </a:lnTo>
                  <a:cubicBezTo>
                    <a:pt x="1108" y="11226"/>
                    <a:pt x="1197" y="11137"/>
                    <a:pt x="1197" y="11028"/>
                  </a:cubicBezTo>
                  <a:cubicBezTo>
                    <a:pt x="1197" y="10918"/>
                    <a:pt x="1108" y="10829"/>
                    <a:pt x="998" y="10829"/>
                  </a:cubicBezTo>
                  <a:lnTo>
                    <a:pt x="398" y="10829"/>
                  </a:lnTo>
                  <a:lnTo>
                    <a:pt x="398" y="1994"/>
                  </a:lnTo>
                  <a:close/>
                  <a:moveTo>
                    <a:pt x="998" y="0"/>
                  </a:moveTo>
                  <a:cubicBezTo>
                    <a:pt x="446" y="0"/>
                    <a:pt x="1" y="446"/>
                    <a:pt x="1" y="997"/>
                  </a:cubicBezTo>
                  <a:lnTo>
                    <a:pt x="1" y="12624"/>
                  </a:lnTo>
                  <a:cubicBezTo>
                    <a:pt x="1" y="13173"/>
                    <a:pt x="446" y="13622"/>
                    <a:pt x="998" y="13622"/>
                  </a:cubicBezTo>
                  <a:lnTo>
                    <a:pt x="6851" y="13622"/>
                  </a:lnTo>
                  <a:cubicBezTo>
                    <a:pt x="7403" y="13622"/>
                    <a:pt x="7848" y="13173"/>
                    <a:pt x="7848" y="12624"/>
                  </a:cubicBezTo>
                  <a:lnTo>
                    <a:pt x="7848" y="997"/>
                  </a:lnTo>
                  <a:cubicBezTo>
                    <a:pt x="7848" y="446"/>
                    <a:pt x="7403" y="0"/>
                    <a:pt x="68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2"/>
            <p:cNvSpPr/>
            <p:nvPr/>
          </p:nvSpPr>
          <p:spPr>
            <a:xfrm>
              <a:off x="2682671" y="2304020"/>
              <a:ext cx="33137" cy="10452"/>
            </a:xfrm>
            <a:custGeom>
              <a:rect b="b" l="l" r="r" t="t"/>
              <a:pathLst>
                <a:path extrusionOk="0" h="399" w="1265">
                  <a:moveTo>
                    <a:pt x="267" y="1"/>
                  </a:moveTo>
                  <a:cubicBezTo>
                    <a:pt x="0" y="1"/>
                    <a:pt x="0" y="398"/>
                    <a:pt x="267" y="398"/>
                  </a:cubicBezTo>
                  <a:lnTo>
                    <a:pt x="1062" y="398"/>
                  </a:lnTo>
                  <a:cubicBezTo>
                    <a:pt x="1176" y="398"/>
                    <a:pt x="1265" y="309"/>
                    <a:pt x="1265" y="199"/>
                  </a:cubicBezTo>
                  <a:cubicBezTo>
                    <a:pt x="1265" y="90"/>
                    <a:pt x="1176" y="1"/>
                    <a:pt x="1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2"/>
            <p:cNvSpPr/>
            <p:nvPr/>
          </p:nvSpPr>
          <p:spPr>
            <a:xfrm>
              <a:off x="2668657" y="2587581"/>
              <a:ext cx="36752" cy="31486"/>
            </a:xfrm>
            <a:custGeom>
              <a:rect b="b" l="l" r="r" t="t"/>
              <a:pathLst>
                <a:path extrusionOk="0" h="1202" w="1403">
                  <a:moveTo>
                    <a:pt x="798" y="399"/>
                  </a:moveTo>
                  <a:cubicBezTo>
                    <a:pt x="901" y="399"/>
                    <a:pt x="1001" y="479"/>
                    <a:pt x="1001" y="600"/>
                  </a:cubicBezTo>
                  <a:cubicBezTo>
                    <a:pt x="1001" y="710"/>
                    <a:pt x="912" y="803"/>
                    <a:pt x="802" y="803"/>
                  </a:cubicBezTo>
                  <a:lnTo>
                    <a:pt x="802" y="799"/>
                  </a:lnTo>
                  <a:cubicBezTo>
                    <a:pt x="624" y="799"/>
                    <a:pt x="535" y="583"/>
                    <a:pt x="659" y="457"/>
                  </a:cubicBezTo>
                  <a:cubicBezTo>
                    <a:pt x="699" y="417"/>
                    <a:pt x="749" y="399"/>
                    <a:pt x="798" y="399"/>
                  </a:cubicBezTo>
                  <a:close/>
                  <a:moveTo>
                    <a:pt x="802" y="1"/>
                  </a:moveTo>
                  <a:cubicBezTo>
                    <a:pt x="268" y="1"/>
                    <a:pt x="1" y="645"/>
                    <a:pt x="378" y="1025"/>
                  </a:cubicBezTo>
                  <a:cubicBezTo>
                    <a:pt x="499" y="1147"/>
                    <a:pt x="649" y="1202"/>
                    <a:pt x="797" y="1202"/>
                  </a:cubicBezTo>
                  <a:cubicBezTo>
                    <a:pt x="1105" y="1202"/>
                    <a:pt x="1402" y="962"/>
                    <a:pt x="1402" y="600"/>
                  </a:cubicBezTo>
                  <a:cubicBezTo>
                    <a:pt x="1402" y="268"/>
                    <a:pt x="1131" y="1"/>
                    <a:pt x="8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2"/>
            <p:cNvSpPr/>
            <p:nvPr/>
          </p:nvSpPr>
          <p:spPr>
            <a:xfrm>
              <a:off x="2663549" y="2304020"/>
              <a:ext cx="10426" cy="10452"/>
            </a:xfrm>
            <a:custGeom>
              <a:rect b="b" l="l" r="r" t="t"/>
              <a:pathLst>
                <a:path extrusionOk="0" h="399" w="398">
                  <a:moveTo>
                    <a:pt x="199" y="1"/>
                  </a:moveTo>
                  <a:cubicBezTo>
                    <a:pt x="89" y="1"/>
                    <a:pt x="0" y="90"/>
                    <a:pt x="0" y="199"/>
                  </a:cubicBezTo>
                  <a:cubicBezTo>
                    <a:pt x="0" y="309"/>
                    <a:pt x="89" y="398"/>
                    <a:pt x="199" y="398"/>
                  </a:cubicBezTo>
                  <a:cubicBezTo>
                    <a:pt x="309" y="398"/>
                    <a:pt x="398" y="309"/>
                    <a:pt x="398" y="199"/>
                  </a:cubicBezTo>
                  <a:cubicBezTo>
                    <a:pt x="398" y="90"/>
                    <a:pt x="309" y="1"/>
                    <a:pt x="1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72"/>
          <p:cNvGrpSpPr/>
          <p:nvPr/>
        </p:nvGrpSpPr>
        <p:grpSpPr>
          <a:xfrm>
            <a:off x="4035570" y="1727204"/>
            <a:ext cx="480041" cy="500962"/>
            <a:chOff x="2145304" y="3358605"/>
            <a:chExt cx="404245" cy="388433"/>
          </a:xfrm>
        </p:grpSpPr>
        <p:sp>
          <p:nvSpPr>
            <p:cNvPr id="831" name="Google Shape;831;p72"/>
            <p:cNvSpPr/>
            <p:nvPr/>
          </p:nvSpPr>
          <p:spPr>
            <a:xfrm>
              <a:off x="2145304" y="3364312"/>
              <a:ext cx="398460" cy="377018"/>
            </a:xfrm>
            <a:custGeom>
              <a:rect b="b" l="l" r="r" t="t"/>
              <a:pathLst>
                <a:path extrusionOk="0" h="14401" w="15220">
                  <a:moveTo>
                    <a:pt x="11130" y="0"/>
                  </a:moveTo>
                  <a:cubicBezTo>
                    <a:pt x="8419" y="0"/>
                    <a:pt x="5762" y="1064"/>
                    <a:pt x="3776" y="3046"/>
                  </a:cubicBezTo>
                  <a:cubicBezTo>
                    <a:pt x="956" y="5866"/>
                    <a:pt x="0" y="10055"/>
                    <a:pt x="1317" y="13821"/>
                  </a:cubicBezTo>
                  <a:cubicBezTo>
                    <a:pt x="2431" y="14209"/>
                    <a:pt x="3588" y="14400"/>
                    <a:pt x="4739" y="14400"/>
                  </a:cubicBezTo>
                  <a:cubicBezTo>
                    <a:pt x="6724" y="14400"/>
                    <a:pt x="8691" y="13832"/>
                    <a:pt x="10396" y="12726"/>
                  </a:cubicBezTo>
                  <a:cubicBezTo>
                    <a:pt x="13091" y="10982"/>
                    <a:pt x="14826" y="8085"/>
                    <a:pt x="15100" y="4881"/>
                  </a:cubicBezTo>
                  <a:cubicBezTo>
                    <a:pt x="15220" y="3425"/>
                    <a:pt x="15032" y="1965"/>
                    <a:pt x="14552" y="581"/>
                  </a:cubicBezTo>
                  <a:cubicBezTo>
                    <a:pt x="13433" y="190"/>
                    <a:pt x="12277" y="0"/>
                    <a:pt x="11130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2"/>
            <p:cNvSpPr/>
            <p:nvPr/>
          </p:nvSpPr>
          <p:spPr>
            <a:xfrm>
              <a:off x="2145304" y="3364286"/>
              <a:ext cx="380971" cy="361755"/>
            </a:xfrm>
            <a:custGeom>
              <a:rect b="b" l="l" r="r" t="t"/>
              <a:pathLst>
                <a:path extrusionOk="0" h="13818" w="14552">
                  <a:moveTo>
                    <a:pt x="11125" y="0"/>
                  </a:moveTo>
                  <a:cubicBezTo>
                    <a:pt x="8415" y="0"/>
                    <a:pt x="5760" y="1061"/>
                    <a:pt x="3776" y="3042"/>
                  </a:cubicBezTo>
                  <a:cubicBezTo>
                    <a:pt x="956" y="5862"/>
                    <a:pt x="0" y="10051"/>
                    <a:pt x="1317" y="13817"/>
                  </a:cubicBezTo>
                  <a:cubicBezTo>
                    <a:pt x="1307" y="12900"/>
                    <a:pt x="1542" y="11853"/>
                    <a:pt x="1999" y="10738"/>
                  </a:cubicBezTo>
                  <a:cubicBezTo>
                    <a:pt x="2186" y="10277"/>
                    <a:pt x="2402" y="9825"/>
                    <a:pt x="2643" y="9388"/>
                  </a:cubicBezTo>
                  <a:cubicBezTo>
                    <a:pt x="3416" y="7971"/>
                    <a:pt x="4511" y="6506"/>
                    <a:pt x="5876" y="5141"/>
                  </a:cubicBezTo>
                  <a:cubicBezTo>
                    <a:pt x="7245" y="3772"/>
                    <a:pt x="8710" y="2682"/>
                    <a:pt x="10127" y="1908"/>
                  </a:cubicBezTo>
                  <a:cubicBezTo>
                    <a:pt x="10564" y="1668"/>
                    <a:pt x="11011" y="1452"/>
                    <a:pt x="11472" y="1260"/>
                  </a:cubicBezTo>
                  <a:cubicBezTo>
                    <a:pt x="12555" y="816"/>
                    <a:pt x="13578" y="582"/>
                    <a:pt x="14472" y="582"/>
                  </a:cubicBezTo>
                  <a:cubicBezTo>
                    <a:pt x="14499" y="582"/>
                    <a:pt x="14525" y="582"/>
                    <a:pt x="14552" y="582"/>
                  </a:cubicBezTo>
                  <a:cubicBezTo>
                    <a:pt x="13431" y="191"/>
                    <a:pt x="12273" y="0"/>
                    <a:pt x="11125" y="0"/>
                  </a:cubicBezTo>
                  <a:close/>
                </a:path>
              </a:pathLst>
            </a:custGeom>
            <a:solidFill>
              <a:srgbClr val="E1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2"/>
            <p:cNvSpPr/>
            <p:nvPr/>
          </p:nvSpPr>
          <p:spPr>
            <a:xfrm>
              <a:off x="2369039" y="3365307"/>
              <a:ext cx="171584" cy="171584"/>
            </a:xfrm>
            <a:custGeom>
              <a:rect b="b" l="l" r="r" t="t"/>
              <a:pathLst>
                <a:path extrusionOk="0" h="6554" w="6554">
                  <a:moveTo>
                    <a:pt x="1706" y="0"/>
                  </a:moveTo>
                  <a:cubicBezTo>
                    <a:pt x="1130" y="48"/>
                    <a:pt x="558" y="145"/>
                    <a:pt x="1" y="289"/>
                  </a:cubicBezTo>
                  <a:lnTo>
                    <a:pt x="6265" y="6553"/>
                  </a:lnTo>
                  <a:cubicBezTo>
                    <a:pt x="6409" y="5991"/>
                    <a:pt x="6505" y="5419"/>
                    <a:pt x="6554" y="4843"/>
                  </a:cubicBezTo>
                  <a:lnTo>
                    <a:pt x="1706" y="0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2"/>
            <p:cNvSpPr/>
            <p:nvPr/>
          </p:nvSpPr>
          <p:spPr>
            <a:xfrm>
              <a:off x="2165541" y="3568674"/>
              <a:ext cx="171584" cy="171584"/>
            </a:xfrm>
            <a:custGeom>
              <a:rect b="b" l="l" r="r" t="t"/>
              <a:pathLst>
                <a:path extrusionOk="0" h="6554" w="6554">
                  <a:moveTo>
                    <a:pt x="289" y="1"/>
                  </a:moveTo>
                  <a:cubicBezTo>
                    <a:pt x="145" y="563"/>
                    <a:pt x="49" y="1134"/>
                    <a:pt x="1" y="1711"/>
                  </a:cubicBezTo>
                  <a:lnTo>
                    <a:pt x="1226" y="2931"/>
                  </a:lnTo>
                  <a:lnTo>
                    <a:pt x="4848" y="6553"/>
                  </a:lnTo>
                  <a:cubicBezTo>
                    <a:pt x="5420" y="6505"/>
                    <a:pt x="5991" y="6409"/>
                    <a:pt x="6554" y="6270"/>
                  </a:cubicBezTo>
                  <a:lnTo>
                    <a:pt x="1870" y="1581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2"/>
            <p:cNvSpPr/>
            <p:nvPr/>
          </p:nvSpPr>
          <p:spPr>
            <a:xfrm>
              <a:off x="2369039" y="3365307"/>
              <a:ext cx="76629" cy="48957"/>
            </a:xfrm>
            <a:custGeom>
              <a:rect b="b" l="l" r="r" t="t"/>
              <a:pathLst>
                <a:path extrusionOk="0" h="1870" w="2927">
                  <a:moveTo>
                    <a:pt x="1706" y="0"/>
                  </a:moveTo>
                  <a:cubicBezTo>
                    <a:pt x="1130" y="48"/>
                    <a:pt x="558" y="145"/>
                    <a:pt x="1" y="289"/>
                  </a:cubicBezTo>
                  <a:lnTo>
                    <a:pt x="1581" y="1869"/>
                  </a:lnTo>
                  <a:cubicBezTo>
                    <a:pt x="2018" y="1629"/>
                    <a:pt x="2465" y="1413"/>
                    <a:pt x="2926" y="1221"/>
                  </a:cubicBezTo>
                  <a:lnTo>
                    <a:pt x="1706" y="0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2"/>
            <p:cNvSpPr/>
            <p:nvPr/>
          </p:nvSpPr>
          <p:spPr>
            <a:xfrm>
              <a:off x="2264685" y="3468849"/>
              <a:ext cx="176689" cy="167840"/>
            </a:xfrm>
            <a:custGeom>
              <a:rect b="b" l="l" r="r" t="t"/>
              <a:pathLst>
                <a:path extrusionOk="0" h="6411" w="6749">
                  <a:moveTo>
                    <a:pt x="6142" y="1"/>
                  </a:moveTo>
                  <a:cubicBezTo>
                    <a:pt x="6044" y="1"/>
                    <a:pt x="5943" y="37"/>
                    <a:pt x="5851" y="124"/>
                  </a:cubicBezTo>
                  <a:lnTo>
                    <a:pt x="297" y="5682"/>
                  </a:lnTo>
                  <a:cubicBezTo>
                    <a:pt x="1" y="5994"/>
                    <a:pt x="282" y="6411"/>
                    <a:pt x="609" y="6411"/>
                  </a:cubicBezTo>
                  <a:cubicBezTo>
                    <a:pt x="706" y="6411"/>
                    <a:pt x="807" y="6374"/>
                    <a:pt x="898" y="6288"/>
                  </a:cubicBezTo>
                  <a:lnTo>
                    <a:pt x="6456" y="729"/>
                  </a:lnTo>
                  <a:cubicBezTo>
                    <a:pt x="6749" y="418"/>
                    <a:pt x="6470" y="1"/>
                    <a:pt x="6142" y="1"/>
                  </a:cubicBezTo>
                  <a:close/>
                </a:path>
              </a:pathLst>
            </a:custGeom>
            <a:solidFill>
              <a:srgbClr val="92A3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2"/>
            <p:cNvSpPr/>
            <p:nvPr/>
          </p:nvSpPr>
          <p:spPr>
            <a:xfrm>
              <a:off x="2263402" y="3463430"/>
              <a:ext cx="180616" cy="179071"/>
            </a:xfrm>
            <a:custGeom>
              <a:rect b="b" l="l" r="r" t="t"/>
              <a:pathLst>
                <a:path extrusionOk="0" h="6840" w="6899">
                  <a:moveTo>
                    <a:pt x="6202" y="419"/>
                  </a:moveTo>
                  <a:cubicBezTo>
                    <a:pt x="6361" y="419"/>
                    <a:pt x="6499" y="627"/>
                    <a:pt x="6351" y="778"/>
                  </a:cubicBezTo>
                  <a:lnTo>
                    <a:pt x="5823" y="1306"/>
                  </a:lnTo>
                  <a:lnTo>
                    <a:pt x="5530" y="1013"/>
                  </a:lnTo>
                  <a:lnTo>
                    <a:pt x="6058" y="485"/>
                  </a:lnTo>
                  <a:cubicBezTo>
                    <a:pt x="6103" y="439"/>
                    <a:pt x="6154" y="419"/>
                    <a:pt x="6202" y="419"/>
                  </a:cubicBezTo>
                  <a:close/>
                  <a:moveTo>
                    <a:pt x="5218" y="1325"/>
                  </a:moveTo>
                  <a:lnTo>
                    <a:pt x="5511" y="1619"/>
                  </a:lnTo>
                  <a:lnTo>
                    <a:pt x="4425" y="2709"/>
                  </a:lnTo>
                  <a:lnTo>
                    <a:pt x="4132" y="2411"/>
                  </a:lnTo>
                  <a:lnTo>
                    <a:pt x="5218" y="1325"/>
                  </a:lnTo>
                  <a:close/>
                  <a:moveTo>
                    <a:pt x="3820" y="2723"/>
                  </a:moveTo>
                  <a:lnTo>
                    <a:pt x="4113" y="3017"/>
                  </a:lnTo>
                  <a:lnTo>
                    <a:pt x="3027" y="4102"/>
                  </a:lnTo>
                  <a:lnTo>
                    <a:pt x="2734" y="3809"/>
                  </a:lnTo>
                  <a:lnTo>
                    <a:pt x="3820" y="2723"/>
                  </a:lnTo>
                  <a:close/>
                  <a:moveTo>
                    <a:pt x="2422" y="4121"/>
                  </a:moveTo>
                  <a:lnTo>
                    <a:pt x="2715" y="4414"/>
                  </a:lnTo>
                  <a:lnTo>
                    <a:pt x="1629" y="5500"/>
                  </a:lnTo>
                  <a:lnTo>
                    <a:pt x="1336" y="5207"/>
                  </a:lnTo>
                  <a:lnTo>
                    <a:pt x="2422" y="4121"/>
                  </a:lnTo>
                  <a:close/>
                  <a:moveTo>
                    <a:pt x="1028" y="5519"/>
                  </a:moveTo>
                  <a:lnTo>
                    <a:pt x="1321" y="5812"/>
                  </a:lnTo>
                  <a:lnTo>
                    <a:pt x="793" y="6336"/>
                  </a:lnTo>
                  <a:cubicBezTo>
                    <a:pt x="747" y="6389"/>
                    <a:pt x="693" y="6411"/>
                    <a:pt x="642" y="6411"/>
                  </a:cubicBezTo>
                  <a:cubicBezTo>
                    <a:pt x="479" y="6411"/>
                    <a:pt x="337" y="6193"/>
                    <a:pt x="505" y="6043"/>
                  </a:cubicBezTo>
                  <a:lnTo>
                    <a:pt x="500" y="6043"/>
                  </a:lnTo>
                  <a:lnTo>
                    <a:pt x="1028" y="5519"/>
                  </a:lnTo>
                  <a:close/>
                  <a:moveTo>
                    <a:pt x="6187" y="0"/>
                  </a:moveTo>
                  <a:cubicBezTo>
                    <a:pt x="6029" y="0"/>
                    <a:pt x="5870" y="58"/>
                    <a:pt x="5746" y="173"/>
                  </a:cubicBezTo>
                  <a:lnTo>
                    <a:pt x="5222" y="701"/>
                  </a:lnTo>
                  <a:lnTo>
                    <a:pt x="5016" y="499"/>
                  </a:lnTo>
                  <a:cubicBezTo>
                    <a:pt x="4968" y="451"/>
                    <a:pt x="4914" y="431"/>
                    <a:pt x="4862" y="431"/>
                  </a:cubicBezTo>
                  <a:cubicBezTo>
                    <a:pt x="4693" y="431"/>
                    <a:pt x="4549" y="648"/>
                    <a:pt x="4704" y="807"/>
                  </a:cubicBezTo>
                  <a:lnTo>
                    <a:pt x="4910" y="1013"/>
                  </a:lnTo>
                  <a:lnTo>
                    <a:pt x="3824" y="2099"/>
                  </a:lnTo>
                  <a:lnTo>
                    <a:pt x="3618" y="1897"/>
                  </a:lnTo>
                  <a:cubicBezTo>
                    <a:pt x="3569" y="1847"/>
                    <a:pt x="3515" y="1827"/>
                    <a:pt x="3462" y="1827"/>
                  </a:cubicBezTo>
                  <a:cubicBezTo>
                    <a:pt x="3291" y="1827"/>
                    <a:pt x="3144" y="2047"/>
                    <a:pt x="3306" y="2205"/>
                  </a:cubicBezTo>
                  <a:lnTo>
                    <a:pt x="3512" y="2411"/>
                  </a:lnTo>
                  <a:lnTo>
                    <a:pt x="2426" y="3497"/>
                  </a:lnTo>
                  <a:lnTo>
                    <a:pt x="2220" y="3295"/>
                  </a:lnTo>
                  <a:cubicBezTo>
                    <a:pt x="2172" y="3247"/>
                    <a:pt x="2118" y="3227"/>
                    <a:pt x="2066" y="3227"/>
                  </a:cubicBezTo>
                  <a:cubicBezTo>
                    <a:pt x="1897" y="3227"/>
                    <a:pt x="1753" y="3444"/>
                    <a:pt x="1908" y="3603"/>
                  </a:cubicBezTo>
                  <a:lnTo>
                    <a:pt x="2114" y="3809"/>
                  </a:lnTo>
                  <a:lnTo>
                    <a:pt x="1028" y="4895"/>
                  </a:lnTo>
                  <a:lnTo>
                    <a:pt x="822" y="4693"/>
                  </a:lnTo>
                  <a:cubicBezTo>
                    <a:pt x="774" y="4645"/>
                    <a:pt x="720" y="4625"/>
                    <a:pt x="668" y="4625"/>
                  </a:cubicBezTo>
                  <a:cubicBezTo>
                    <a:pt x="499" y="4625"/>
                    <a:pt x="355" y="4842"/>
                    <a:pt x="510" y="5001"/>
                  </a:cubicBezTo>
                  <a:lnTo>
                    <a:pt x="716" y="5207"/>
                  </a:lnTo>
                  <a:lnTo>
                    <a:pt x="188" y="5731"/>
                  </a:lnTo>
                  <a:cubicBezTo>
                    <a:pt x="68" y="5851"/>
                    <a:pt x="0" y="6019"/>
                    <a:pt x="0" y="6192"/>
                  </a:cubicBezTo>
                  <a:cubicBezTo>
                    <a:pt x="0" y="6582"/>
                    <a:pt x="319" y="6840"/>
                    <a:pt x="651" y="6840"/>
                  </a:cubicBezTo>
                  <a:cubicBezTo>
                    <a:pt x="811" y="6840"/>
                    <a:pt x="973" y="6781"/>
                    <a:pt x="1105" y="6648"/>
                  </a:cubicBezTo>
                  <a:lnTo>
                    <a:pt x="1629" y="6120"/>
                  </a:lnTo>
                  <a:lnTo>
                    <a:pt x="1836" y="6326"/>
                  </a:lnTo>
                  <a:cubicBezTo>
                    <a:pt x="1883" y="6373"/>
                    <a:pt x="1936" y="6392"/>
                    <a:pt x="1986" y="6392"/>
                  </a:cubicBezTo>
                  <a:cubicBezTo>
                    <a:pt x="2156" y="6392"/>
                    <a:pt x="2303" y="6173"/>
                    <a:pt x="2148" y="6014"/>
                  </a:cubicBezTo>
                  <a:lnTo>
                    <a:pt x="1941" y="5812"/>
                  </a:lnTo>
                  <a:lnTo>
                    <a:pt x="3027" y="4722"/>
                  </a:lnTo>
                  <a:lnTo>
                    <a:pt x="3233" y="4929"/>
                  </a:lnTo>
                  <a:cubicBezTo>
                    <a:pt x="3281" y="4975"/>
                    <a:pt x="3334" y="4994"/>
                    <a:pt x="3384" y="4994"/>
                  </a:cubicBezTo>
                  <a:cubicBezTo>
                    <a:pt x="3554" y="4994"/>
                    <a:pt x="3701" y="4775"/>
                    <a:pt x="3546" y="4616"/>
                  </a:cubicBezTo>
                  <a:lnTo>
                    <a:pt x="3339" y="4414"/>
                  </a:lnTo>
                  <a:lnTo>
                    <a:pt x="4425" y="3324"/>
                  </a:lnTo>
                  <a:lnTo>
                    <a:pt x="4631" y="3531"/>
                  </a:lnTo>
                  <a:cubicBezTo>
                    <a:pt x="4680" y="3580"/>
                    <a:pt x="4733" y="3600"/>
                    <a:pt x="4785" y="3600"/>
                  </a:cubicBezTo>
                  <a:cubicBezTo>
                    <a:pt x="4955" y="3600"/>
                    <a:pt x="5102" y="3377"/>
                    <a:pt x="4944" y="3218"/>
                  </a:cubicBezTo>
                  <a:lnTo>
                    <a:pt x="4737" y="3017"/>
                  </a:lnTo>
                  <a:lnTo>
                    <a:pt x="5823" y="1926"/>
                  </a:lnTo>
                  <a:lnTo>
                    <a:pt x="6029" y="2133"/>
                  </a:lnTo>
                  <a:cubicBezTo>
                    <a:pt x="6078" y="2182"/>
                    <a:pt x="6131" y="2202"/>
                    <a:pt x="6183" y="2202"/>
                  </a:cubicBezTo>
                  <a:cubicBezTo>
                    <a:pt x="6353" y="2202"/>
                    <a:pt x="6500" y="1979"/>
                    <a:pt x="6342" y="1820"/>
                  </a:cubicBezTo>
                  <a:lnTo>
                    <a:pt x="6135" y="1619"/>
                  </a:lnTo>
                  <a:lnTo>
                    <a:pt x="6664" y="1090"/>
                  </a:lnTo>
                  <a:cubicBezTo>
                    <a:pt x="6899" y="835"/>
                    <a:pt x="6894" y="437"/>
                    <a:pt x="6644" y="192"/>
                  </a:cubicBezTo>
                  <a:cubicBezTo>
                    <a:pt x="6519" y="64"/>
                    <a:pt x="6353" y="0"/>
                    <a:pt x="61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2"/>
            <p:cNvSpPr/>
            <p:nvPr/>
          </p:nvSpPr>
          <p:spPr>
            <a:xfrm>
              <a:off x="2151587" y="3358605"/>
              <a:ext cx="397962" cy="388433"/>
            </a:xfrm>
            <a:custGeom>
              <a:rect b="b" l="l" r="r" t="t"/>
              <a:pathLst>
                <a:path extrusionOk="0" h="14837" w="15201">
                  <a:moveTo>
                    <a:pt x="10878" y="442"/>
                  </a:moveTo>
                  <a:cubicBezTo>
                    <a:pt x="11986" y="442"/>
                    <a:pt x="13086" y="621"/>
                    <a:pt x="14139" y="972"/>
                  </a:cubicBezTo>
                  <a:lnTo>
                    <a:pt x="14139" y="977"/>
                  </a:lnTo>
                  <a:cubicBezTo>
                    <a:pt x="14528" y="2140"/>
                    <a:pt x="14711" y="3369"/>
                    <a:pt x="14667" y="4599"/>
                  </a:cubicBezTo>
                  <a:lnTo>
                    <a:pt x="10517" y="449"/>
                  </a:lnTo>
                  <a:cubicBezTo>
                    <a:pt x="10637" y="444"/>
                    <a:pt x="10758" y="442"/>
                    <a:pt x="10878" y="442"/>
                  </a:cubicBezTo>
                  <a:close/>
                  <a:moveTo>
                    <a:pt x="942" y="8467"/>
                  </a:moveTo>
                  <a:lnTo>
                    <a:pt x="6649" y="14169"/>
                  </a:lnTo>
                  <a:cubicBezTo>
                    <a:pt x="6255" y="14251"/>
                    <a:pt x="5857" y="14313"/>
                    <a:pt x="5458" y="14351"/>
                  </a:cubicBezTo>
                  <a:lnTo>
                    <a:pt x="764" y="9653"/>
                  </a:lnTo>
                  <a:cubicBezTo>
                    <a:pt x="798" y="9254"/>
                    <a:pt x="860" y="8856"/>
                    <a:pt x="942" y="8467"/>
                  </a:cubicBezTo>
                  <a:close/>
                  <a:moveTo>
                    <a:pt x="726" y="10239"/>
                  </a:moveTo>
                  <a:lnTo>
                    <a:pt x="4881" y="14385"/>
                  </a:lnTo>
                  <a:cubicBezTo>
                    <a:pt x="4760" y="14389"/>
                    <a:pt x="4639" y="14391"/>
                    <a:pt x="4519" y="14391"/>
                  </a:cubicBezTo>
                  <a:cubicBezTo>
                    <a:pt x="3406" y="14391"/>
                    <a:pt x="2303" y="14212"/>
                    <a:pt x="1250" y="13861"/>
                  </a:cubicBezTo>
                  <a:cubicBezTo>
                    <a:pt x="860" y="12694"/>
                    <a:pt x="683" y="11469"/>
                    <a:pt x="726" y="10239"/>
                  </a:cubicBezTo>
                  <a:close/>
                  <a:moveTo>
                    <a:pt x="10877" y="0"/>
                  </a:moveTo>
                  <a:cubicBezTo>
                    <a:pt x="9996" y="0"/>
                    <a:pt x="9113" y="110"/>
                    <a:pt x="8249" y="329"/>
                  </a:cubicBezTo>
                  <a:cubicBezTo>
                    <a:pt x="5424" y="1059"/>
                    <a:pt x="3018" y="2918"/>
                    <a:pt x="1600" y="5469"/>
                  </a:cubicBezTo>
                  <a:cubicBezTo>
                    <a:pt x="1496" y="5648"/>
                    <a:pt x="1646" y="5807"/>
                    <a:pt x="1797" y="5807"/>
                  </a:cubicBezTo>
                  <a:cubicBezTo>
                    <a:pt x="1868" y="5807"/>
                    <a:pt x="1940" y="5772"/>
                    <a:pt x="1985" y="5685"/>
                  </a:cubicBezTo>
                  <a:cubicBezTo>
                    <a:pt x="3325" y="3273"/>
                    <a:pt x="5578" y="1505"/>
                    <a:pt x="8244" y="790"/>
                  </a:cubicBezTo>
                  <a:lnTo>
                    <a:pt x="12251" y="4796"/>
                  </a:lnTo>
                  <a:cubicBezTo>
                    <a:pt x="12299" y="4845"/>
                    <a:pt x="12353" y="4866"/>
                    <a:pt x="12405" y="4866"/>
                  </a:cubicBezTo>
                  <a:cubicBezTo>
                    <a:pt x="12576" y="4866"/>
                    <a:pt x="12725" y="4642"/>
                    <a:pt x="12563" y="4484"/>
                  </a:cubicBezTo>
                  <a:lnTo>
                    <a:pt x="8744" y="665"/>
                  </a:lnTo>
                  <a:cubicBezTo>
                    <a:pt x="9138" y="583"/>
                    <a:pt x="9532" y="521"/>
                    <a:pt x="9935" y="487"/>
                  </a:cubicBezTo>
                  <a:lnTo>
                    <a:pt x="14629" y="5185"/>
                  </a:lnTo>
                  <a:cubicBezTo>
                    <a:pt x="14595" y="5584"/>
                    <a:pt x="14533" y="5983"/>
                    <a:pt x="14451" y="6372"/>
                  </a:cubicBezTo>
                  <a:lnTo>
                    <a:pt x="13298" y="5219"/>
                  </a:lnTo>
                  <a:cubicBezTo>
                    <a:pt x="13251" y="5173"/>
                    <a:pt x="13198" y="5153"/>
                    <a:pt x="13147" y="5153"/>
                  </a:cubicBezTo>
                  <a:cubicBezTo>
                    <a:pt x="12976" y="5153"/>
                    <a:pt x="12827" y="5372"/>
                    <a:pt x="12986" y="5531"/>
                  </a:cubicBezTo>
                  <a:lnTo>
                    <a:pt x="14331" y="6876"/>
                  </a:lnTo>
                  <a:cubicBezTo>
                    <a:pt x="13385" y="10374"/>
                    <a:pt x="10656" y="13102"/>
                    <a:pt x="7159" y="14049"/>
                  </a:cubicBezTo>
                  <a:lnTo>
                    <a:pt x="1067" y="7962"/>
                  </a:lnTo>
                  <a:cubicBezTo>
                    <a:pt x="1187" y="7506"/>
                    <a:pt x="1341" y="7064"/>
                    <a:pt x="1523" y="6627"/>
                  </a:cubicBezTo>
                  <a:cubicBezTo>
                    <a:pt x="1598" y="6453"/>
                    <a:pt x="1457" y="6320"/>
                    <a:pt x="1316" y="6320"/>
                  </a:cubicBezTo>
                  <a:cubicBezTo>
                    <a:pt x="1239" y="6320"/>
                    <a:pt x="1161" y="6361"/>
                    <a:pt x="1120" y="6458"/>
                  </a:cubicBezTo>
                  <a:cubicBezTo>
                    <a:pt x="92" y="8889"/>
                    <a:pt x="1" y="11613"/>
                    <a:pt x="870" y="14106"/>
                  </a:cubicBezTo>
                  <a:cubicBezTo>
                    <a:pt x="894" y="14169"/>
                    <a:pt x="942" y="14222"/>
                    <a:pt x="1005" y="14241"/>
                  </a:cubicBezTo>
                  <a:cubicBezTo>
                    <a:pt x="2134" y="14635"/>
                    <a:pt x="3325" y="14837"/>
                    <a:pt x="4521" y="14837"/>
                  </a:cubicBezTo>
                  <a:cubicBezTo>
                    <a:pt x="4814" y="14837"/>
                    <a:pt x="5102" y="14822"/>
                    <a:pt x="5396" y="14798"/>
                  </a:cubicBezTo>
                  <a:cubicBezTo>
                    <a:pt x="10555" y="14366"/>
                    <a:pt x="14648" y="10278"/>
                    <a:pt x="15076" y="5118"/>
                  </a:cubicBezTo>
                  <a:cubicBezTo>
                    <a:pt x="15201" y="3629"/>
                    <a:pt x="15008" y="2135"/>
                    <a:pt x="14523" y="727"/>
                  </a:cubicBezTo>
                  <a:cubicBezTo>
                    <a:pt x="14499" y="665"/>
                    <a:pt x="14451" y="612"/>
                    <a:pt x="14384" y="593"/>
                  </a:cubicBezTo>
                  <a:cubicBezTo>
                    <a:pt x="13251" y="198"/>
                    <a:pt x="12065" y="0"/>
                    <a:pt x="108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72"/>
          <p:cNvGrpSpPr/>
          <p:nvPr/>
        </p:nvGrpSpPr>
        <p:grpSpPr>
          <a:xfrm>
            <a:off x="2615682" y="3689529"/>
            <a:ext cx="518826" cy="577791"/>
            <a:chOff x="6678877" y="3404962"/>
            <a:chExt cx="304029" cy="322572"/>
          </a:xfrm>
        </p:grpSpPr>
        <p:sp>
          <p:nvSpPr>
            <p:cNvPr id="840" name="Google Shape;840;p72"/>
            <p:cNvSpPr/>
            <p:nvPr/>
          </p:nvSpPr>
          <p:spPr>
            <a:xfrm>
              <a:off x="6704738" y="3409656"/>
              <a:ext cx="262642" cy="262668"/>
            </a:xfrm>
            <a:custGeom>
              <a:rect b="b" l="l" r="r" t="t"/>
              <a:pathLst>
                <a:path extrusionOk="0" h="10015" w="10014">
                  <a:moveTo>
                    <a:pt x="5009" y="1"/>
                  </a:moveTo>
                  <a:cubicBezTo>
                    <a:pt x="2243" y="1"/>
                    <a:pt x="0" y="2238"/>
                    <a:pt x="0" y="5005"/>
                  </a:cubicBezTo>
                  <a:cubicBezTo>
                    <a:pt x="0" y="7772"/>
                    <a:pt x="2243" y="10014"/>
                    <a:pt x="5009" y="10014"/>
                  </a:cubicBezTo>
                  <a:cubicBezTo>
                    <a:pt x="7771" y="10014"/>
                    <a:pt x="10014" y="7772"/>
                    <a:pt x="10014" y="5005"/>
                  </a:cubicBezTo>
                  <a:cubicBezTo>
                    <a:pt x="10014" y="2238"/>
                    <a:pt x="7771" y="1"/>
                    <a:pt x="5009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2"/>
            <p:cNvSpPr/>
            <p:nvPr/>
          </p:nvSpPr>
          <p:spPr>
            <a:xfrm>
              <a:off x="6678877" y="3412331"/>
              <a:ext cx="249764" cy="259993"/>
            </a:xfrm>
            <a:custGeom>
              <a:rect b="b" l="l" r="r" t="t"/>
              <a:pathLst>
                <a:path extrusionOk="0" h="9913" w="9523">
                  <a:moveTo>
                    <a:pt x="4975" y="0"/>
                  </a:moveTo>
                  <a:cubicBezTo>
                    <a:pt x="1699" y="683"/>
                    <a:pt x="0" y="4331"/>
                    <a:pt x="1583" y="7275"/>
                  </a:cubicBezTo>
                  <a:cubicBezTo>
                    <a:pt x="2509" y="8995"/>
                    <a:pt x="4245" y="9913"/>
                    <a:pt x="6003" y="9913"/>
                  </a:cubicBezTo>
                  <a:cubicBezTo>
                    <a:pt x="7261" y="9913"/>
                    <a:pt x="8531" y="9443"/>
                    <a:pt x="9522" y="8459"/>
                  </a:cubicBezTo>
                  <a:lnTo>
                    <a:pt x="9522" y="8459"/>
                  </a:lnTo>
                  <a:cubicBezTo>
                    <a:pt x="9186" y="8526"/>
                    <a:pt x="8839" y="8565"/>
                    <a:pt x="8498" y="8565"/>
                  </a:cubicBezTo>
                  <a:cubicBezTo>
                    <a:pt x="6467" y="8560"/>
                    <a:pt x="4643" y="7338"/>
                    <a:pt x="3869" y="5461"/>
                  </a:cubicBezTo>
                  <a:cubicBezTo>
                    <a:pt x="3099" y="3585"/>
                    <a:pt x="3532" y="1429"/>
                    <a:pt x="4975" y="0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2"/>
            <p:cNvSpPr/>
            <p:nvPr/>
          </p:nvSpPr>
          <p:spPr>
            <a:xfrm>
              <a:off x="6805687" y="3611713"/>
              <a:ext cx="60743" cy="111073"/>
            </a:xfrm>
            <a:custGeom>
              <a:rect b="b" l="l" r="r" t="t"/>
              <a:pathLst>
                <a:path extrusionOk="0" h="4235" w="2316">
                  <a:moveTo>
                    <a:pt x="776" y="1"/>
                  </a:moveTo>
                  <a:lnTo>
                    <a:pt x="776" y="458"/>
                  </a:lnTo>
                  <a:cubicBezTo>
                    <a:pt x="771" y="530"/>
                    <a:pt x="732" y="597"/>
                    <a:pt x="665" y="631"/>
                  </a:cubicBezTo>
                  <a:lnTo>
                    <a:pt x="217" y="857"/>
                  </a:lnTo>
                  <a:cubicBezTo>
                    <a:pt x="83" y="920"/>
                    <a:pt x="1" y="1054"/>
                    <a:pt x="1" y="1199"/>
                  </a:cubicBezTo>
                  <a:lnTo>
                    <a:pt x="1" y="2907"/>
                  </a:lnTo>
                  <a:cubicBezTo>
                    <a:pt x="1" y="3018"/>
                    <a:pt x="35" y="3128"/>
                    <a:pt x="102" y="3224"/>
                  </a:cubicBezTo>
                  <a:lnTo>
                    <a:pt x="290" y="3513"/>
                  </a:lnTo>
                  <a:cubicBezTo>
                    <a:pt x="352" y="3605"/>
                    <a:pt x="386" y="3720"/>
                    <a:pt x="386" y="3831"/>
                  </a:cubicBezTo>
                  <a:lnTo>
                    <a:pt x="386" y="4235"/>
                  </a:lnTo>
                  <a:lnTo>
                    <a:pt x="1930" y="4235"/>
                  </a:lnTo>
                  <a:lnTo>
                    <a:pt x="1930" y="3831"/>
                  </a:lnTo>
                  <a:cubicBezTo>
                    <a:pt x="1926" y="3720"/>
                    <a:pt x="1959" y="3605"/>
                    <a:pt x="2027" y="3513"/>
                  </a:cubicBezTo>
                  <a:lnTo>
                    <a:pt x="2214" y="3224"/>
                  </a:lnTo>
                  <a:cubicBezTo>
                    <a:pt x="2282" y="3128"/>
                    <a:pt x="2315" y="3018"/>
                    <a:pt x="2315" y="2907"/>
                  </a:cubicBezTo>
                  <a:lnTo>
                    <a:pt x="2315" y="1199"/>
                  </a:lnTo>
                  <a:cubicBezTo>
                    <a:pt x="2315" y="1054"/>
                    <a:pt x="2234" y="920"/>
                    <a:pt x="2104" y="857"/>
                  </a:cubicBezTo>
                  <a:lnTo>
                    <a:pt x="1651" y="631"/>
                  </a:lnTo>
                  <a:cubicBezTo>
                    <a:pt x="1584" y="597"/>
                    <a:pt x="1545" y="530"/>
                    <a:pt x="1545" y="458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rgbClr val="A1AE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2"/>
            <p:cNvSpPr/>
            <p:nvPr/>
          </p:nvSpPr>
          <p:spPr>
            <a:xfrm>
              <a:off x="6805687" y="3637206"/>
              <a:ext cx="15317" cy="75483"/>
            </a:xfrm>
            <a:custGeom>
              <a:rect b="b" l="l" r="r" t="t"/>
              <a:pathLst>
                <a:path extrusionOk="0" h="2878" w="584">
                  <a:moveTo>
                    <a:pt x="83" y="1"/>
                  </a:moveTo>
                  <a:cubicBezTo>
                    <a:pt x="30" y="63"/>
                    <a:pt x="6" y="145"/>
                    <a:pt x="6" y="227"/>
                  </a:cubicBezTo>
                  <a:lnTo>
                    <a:pt x="6" y="1930"/>
                  </a:lnTo>
                  <a:cubicBezTo>
                    <a:pt x="1" y="2046"/>
                    <a:pt x="35" y="2156"/>
                    <a:pt x="102" y="2252"/>
                  </a:cubicBezTo>
                  <a:lnTo>
                    <a:pt x="290" y="2541"/>
                  </a:lnTo>
                  <a:cubicBezTo>
                    <a:pt x="357" y="2633"/>
                    <a:pt x="391" y="2748"/>
                    <a:pt x="391" y="2859"/>
                  </a:cubicBezTo>
                  <a:lnTo>
                    <a:pt x="391" y="2878"/>
                  </a:lnTo>
                  <a:lnTo>
                    <a:pt x="583" y="2878"/>
                  </a:lnTo>
                  <a:lnTo>
                    <a:pt x="583" y="568"/>
                  </a:lnTo>
                  <a:cubicBezTo>
                    <a:pt x="583" y="443"/>
                    <a:pt x="525" y="333"/>
                    <a:pt x="429" y="260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2"/>
            <p:cNvSpPr/>
            <p:nvPr/>
          </p:nvSpPr>
          <p:spPr>
            <a:xfrm>
              <a:off x="6851245" y="3637206"/>
              <a:ext cx="15186" cy="75483"/>
            </a:xfrm>
            <a:custGeom>
              <a:rect b="b" l="l" r="r" t="t"/>
              <a:pathLst>
                <a:path extrusionOk="0" h="2878" w="579">
                  <a:moveTo>
                    <a:pt x="497" y="1"/>
                  </a:moveTo>
                  <a:lnTo>
                    <a:pt x="155" y="260"/>
                  </a:lnTo>
                  <a:cubicBezTo>
                    <a:pt x="59" y="333"/>
                    <a:pt x="1" y="443"/>
                    <a:pt x="1" y="568"/>
                  </a:cubicBezTo>
                  <a:lnTo>
                    <a:pt x="1" y="2878"/>
                  </a:lnTo>
                  <a:lnTo>
                    <a:pt x="193" y="2878"/>
                  </a:lnTo>
                  <a:lnTo>
                    <a:pt x="193" y="2859"/>
                  </a:lnTo>
                  <a:cubicBezTo>
                    <a:pt x="193" y="2748"/>
                    <a:pt x="227" y="2633"/>
                    <a:pt x="290" y="2541"/>
                  </a:cubicBezTo>
                  <a:lnTo>
                    <a:pt x="482" y="2252"/>
                  </a:lnTo>
                  <a:cubicBezTo>
                    <a:pt x="545" y="2156"/>
                    <a:pt x="578" y="2046"/>
                    <a:pt x="578" y="1930"/>
                  </a:cubicBezTo>
                  <a:lnTo>
                    <a:pt x="578" y="227"/>
                  </a:lnTo>
                  <a:cubicBezTo>
                    <a:pt x="578" y="145"/>
                    <a:pt x="549" y="63"/>
                    <a:pt x="497" y="1"/>
                  </a:cubicBez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2"/>
            <p:cNvSpPr/>
            <p:nvPr/>
          </p:nvSpPr>
          <p:spPr>
            <a:xfrm>
              <a:off x="6815785" y="3707627"/>
              <a:ext cx="40548" cy="15159"/>
            </a:xfrm>
            <a:custGeom>
              <a:rect b="b" l="l" r="r" t="t"/>
              <a:pathLst>
                <a:path extrusionOk="0" h="578" w="1546">
                  <a:moveTo>
                    <a:pt x="1" y="0"/>
                  </a:moveTo>
                  <a:lnTo>
                    <a:pt x="1" y="578"/>
                  </a:lnTo>
                  <a:lnTo>
                    <a:pt x="1545" y="578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2"/>
            <p:cNvSpPr/>
            <p:nvPr/>
          </p:nvSpPr>
          <p:spPr>
            <a:xfrm>
              <a:off x="6833593" y="3636944"/>
              <a:ext cx="5062" cy="70709"/>
            </a:xfrm>
            <a:custGeom>
              <a:rect b="b" l="l" r="r" t="t"/>
              <a:pathLst>
                <a:path extrusionOk="0" h="2696" w="193">
                  <a:moveTo>
                    <a:pt x="0" y="1"/>
                  </a:moveTo>
                  <a:lnTo>
                    <a:pt x="0" y="2695"/>
                  </a:lnTo>
                  <a:lnTo>
                    <a:pt x="193" y="269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2"/>
            <p:cNvSpPr/>
            <p:nvPr/>
          </p:nvSpPr>
          <p:spPr>
            <a:xfrm>
              <a:off x="6826014" y="3611713"/>
              <a:ext cx="20221" cy="25257"/>
            </a:xfrm>
            <a:custGeom>
              <a:rect b="b" l="l" r="r" t="t"/>
              <a:pathLst>
                <a:path extrusionOk="0" h="963" w="771">
                  <a:moveTo>
                    <a:pt x="1" y="1"/>
                  </a:moveTo>
                  <a:lnTo>
                    <a:pt x="1" y="578"/>
                  </a:lnTo>
                  <a:cubicBezTo>
                    <a:pt x="1" y="790"/>
                    <a:pt x="174" y="958"/>
                    <a:pt x="385" y="963"/>
                  </a:cubicBezTo>
                  <a:cubicBezTo>
                    <a:pt x="597" y="963"/>
                    <a:pt x="770" y="790"/>
                    <a:pt x="770" y="57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2"/>
            <p:cNvSpPr/>
            <p:nvPr/>
          </p:nvSpPr>
          <p:spPr>
            <a:xfrm>
              <a:off x="6815916" y="3571191"/>
              <a:ext cx="40417" cy="45610"/>
            </a:xfrm>
            <a:custGeom>
              <a:rect b="b" l="l" r="r" t="t"/>
              <a:pathLst>
                <a:path extrusionOk="0" h="1739" w="1541">
                  <a:moveTo>
                    <a:pt x="578" y="1"/>
                  </a:moveTo>
                  <a:cubicBezTo>
                    <a:pt x="260" y="1"/>
                    <a:pt x="1" y="261"/>
                    <a:pt x="1" y="578"/>
                  </a:cubicBezTo>
                  <a:lnTo>
                    <a:pt x="1" y="963"/>
                  </a:lnTo>
                  <a:cubicBezTo>
                    <a:pt x="1" y="1392"/>
                    <a:pt x="347" y="1738"/>
                    <a:pt x="770" y="1738"/>
                  </a:cubicBezTo>
                  <a:cubicBezTo>
                    <a:pt x="1194" y="1733"/>
                    <a:pt x="1540" y="1392"/>
                    <a:pt x="1540" y="963"/>
                  </a:cubicBezTo>
                  <a:lnTo>
                    <a:pt x="1540" y="578"/>
                  </a:lnTo>
                  <a:cubicBezTo>
                    <a:pt x="1540" y="261"/>
                    <a:pt x="1281" y="1"/>
                    <a:pt x="96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2"/>
            <p:cNvSpPr/>
            <p:nvPr/>
          </p:nvSpPr>
          <p:spPr>
            <a:xfrm>
              <a:off x="6815811" y="3571191"/>
              <a:ext cx="27906" cy="45583"/>
            </a:xfrm>
            <a:custGeom>
              <a:rect b="b" l="l" r="r" t="t"/>
              <a:pathLst>
                <a:path extrusionOk="0" h="1738" w="1064">
                  <a:moveTo>
                    <a:pt x="582" y="1"/>
                  </a:moveTo>
                  <a:cubicBezTo>
                    <a:pt x="260" y="1"/>
                    <a:pt x="5" y="261"/>
                    <a:pt x="5" y="578"/>
                  </a:cubicBezTo>
                  <a:lnTo>
                    <a:pt x="5" y="963"/>
                  </a:lnTo>
                  <a:cubicBezTo>
                    <a:pt x="1" y="1407"/>
                    <a:pt x="363" y="1738"/>
                    <a:pt x="771" y="1738"/>
                  </a:cubicBezTo>
                  <a:cubicBezTo>
                    <a:pt x="867" y="1738"/>
                    <a:pt x="966" y="1720"/>
                    <a:pt x="1063" y="1680"/>
                  </a:cubicBezTo>
                  <a:cubicBezTo>
                    <a:pt x="770" y="1560"/>
                    <a:pt x="582" y="1281"/>
                    <a:pt x="582" y="963"/>
                  </a:cubicBezTo>
                  <a:lnTo>
                    <a:pt x="582" y="578"/>
                  </a:lnTo>
                  <a:cubicBezTo>
                    <a:pt x="582" y="299"/>
                    <a:pt x="784" y="59"/>
                    <a:pt x="1063" y="11"/>
                  </a:cubicBezTo>
                  <a:cubicBezTo>
                    <a:pt x="1030" y="6"/>
                    <a:pt x="996" y="1"/>
                    <a:pt x="967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2"/>
            <p:cNvSpPr/>
            <p:nvPr/>
          </p:nvSpPr>
          <p:spPr>
            <a:xfrm>
              <a:off x="6815785" y="3571191"/>
              <a:ext cx="40548" cy="20221"/>
            </a:xfrm>
            <a:custGeom>
              <a:rect b="b" l="l" r="r" t="t"/>
              <a:pathLst>
                <a:path extrusionOk="0" h="771" w="1546">
                  <a:moveTo>
                    <a:pt x="583" y="1"/>
                  </a:moveTo>
                  <a:cubicBezTo>
                    <a:pt x="261" y="1"/>
                    <a:pt x="1" y="261"/>
                    <a:pt x="6" y="578"/>
                  </a:cubicBezTo>
                  <a:cubicBezTo>
                    <a:pt x="6" y="578"/>
                    <a:pt x="583" y="771"/>
                    <a:pt x="1545" y="771"/>
                  </a:cubicBezTo>
                  <a:lnTo>
                    <a:pt x="1545" y="578"/>
                  </a:lnTo>
                  <a:cubicBezTo>
                    <a:pt x="1545" y="261"/>
                    <a:pt x="1286" y="1"/>
                    <a:pt x="968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2"/>
            <p:cNvSpPr/>
            <p:nvPr/>
          </p:nvSpPr>
          <p:spPr>
            <a:xfrm>
              <a:off x="6815916" y="3571191"/>
              <a:ext cx="27801" cy="18464"/>
            </a:xfrm>
            <a:custGeom>
              <a:rect b="b" l="l" r="r" t="t"/>
              <a:pathLst>
                <a:path extrusionOk="0" h="704" w="1060">
                  <a:moveTo>
                    <a:pt x="578" y="1"/>
                  </a:moveTo>
                  <a:cubicBezTo>
                    <a:pt x="256" y="1"/>
                    <a:pt x="1" y="261"/>
                    <a:pt x="1" y="578"/>
                  </a:cubicBezTo>
                  <a:cubicBezTo>
                    <a:pt x="188" y="636"/>
                    <a:pt x="381" y="679"/>
                    <a:pt x="578" y="703"/>
                  </a:cubicBezTo>
                  <a:lnTo>
                    <a:pt x="578" y="578"/>
                  </a:lnTo>
                  <a:cubicBezTo>
                    <a:pt x="578" y="299"/>
                    <a:pt x="780" y="59"/>
                    <a:pt x="1059" y="11"/>
                  </a:cubicBezTo>
                  <a:cubicBezTo>
                    <a:pt x="1026" y="6"/>
                    <a:pt x="992" y="1"/>
                    <a:pt x="963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2"/>
            <p:cNvSpPr/>
            <p:nvPr/>
          </p:nvSpPr>
          <p:spPr>
            <a:xfrm>
              <a:off x="6886468" y="3611713"/>
              <a:ext cx="60717" cy="111073"/>
            </a:xfrm>
            <a:custGeom>
              <a:rect b="b" l="l" r="r" t="t"/>
              <a:pathLst>
                <a:path extrusionOk="0" h="4235" w="2315">
                  <a:moveTo>
                    <a:pt x="775" y="1"/>
                  </a:moveTo>
                  <a:lnTo>
                    <a:pt x="775" y="458"/>
                  </a:lnTo>
                  <a:cubicBezTo>
                    <a:pt x="775" y="530"/>
                    <a:pt x="732" y="597"/>
                    <a:pt x="669" y="631"/>
                  </a:cubicBezTo>
                  <a:lnTo>
                    <a:pt x="217" y="857"/>
                  </a:lnTo>
                  <a:cubicBezTo>
                    <a:pt x="87" y="920"/>
                    <a:pt x="0" y="1054"/>
                    <a:pt x="5" y="1203"/>
                  </a:cubicBezTo>
                  <a:lnTo>
                    <a:pt x="5" y="2907"/>
                  </a:lnTo>
                  <a:cubicBezTo>
                    <a:pt x="0" y="3022"/>
                    <a:pt x="34" y="3133"/>
                    <a:pt x="101" y="3229"/>
                  </a:cubicBezTo>
                  <a:lnTo>
                    <a:pt x="289" y="3513"/>
                  </a:lnTo>
                  <a:cubicBezTo>
                    <a:pt x="356" y="3609"/>
                    <a:pt x="390" y="3720"/>
                    <a:pt x="390" y="3835"/>
                  </a:cubicBezTo>
                  <a:lnTo>
                    <a:pt x="390" y="4235"/>
                  </a:lnTo>
                  <a:lnTo>
                    <a:pt x="1930" y="4235"/>
                  </a:lnTo>
                  <a:lnTo>
                    <a:pt x="1930" y="3835"/>
                  </a:lnTo>
                  <a:cubicBezTo>
                    <a:pt x="1930" y="3720"/>
                    <a:pt x="1964" y="3609"/>
                    <a:pt x="2026" y="3513"/>
                  </a:cubicBezTo>
                  <a:lnTo>
                    <a:pt x="2219" y="3229"/>
                  </a:lnTo>
                  <a:cubicBezTo>
                    <a:pt x="2281" y="3133"/>
                    <a:pt x="2315" y="3022"/>
                    <a:pt x="2315" y="2907"/>
                  </a:cubicBezTo>
                  <a:lnTo>
                    <a:pt x="2315" y="1203"/>
                  </a:lnTo>
                  <a:cubicBezTo>
                    <a:pt x="2315" y="1054"/>
                    <a:pt x="2233" y="920"/>
                    <a:pt x="2103" y="857"/>
                  </a:cubicBezTo>
                  <a:lnTo>
                    <a:pt x="1651" y="631"/>
                  </a:lnTo>
                  <a:cubicBezTo>
                    <a:pt x="1583" y="597"/>
                    <a:pt x="1545" y="530"/>
                    <a:pt x="1545" y="458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2"/>
            <p:cNvSpPr/>
            <p:nvPr/>
          </p:nvSpPr>
          <p:spPr>
            <a:xfrm>
              <a:off x="6886468" y="3637206"/>
              <a:ext cx="15291" cy="75483"/>
            </a:xfrm>
            <a:custGeom>
              <a:rect b="b" l="l" r="r" t="t"/>
              <a:pathLst>
                <a:path extrusionOk="0" h="2878" w="583">
                  <a:moveTo>
                    <a:pt x="82" y="1"/>
                  </a:moveTo>
                  <a:cubicBezTo>
                    <a:pt x="29" y="68"/>
                    <a:pt x="5" y="145"/>
                    <a:pt x="5" y="227"/>
                  </a:cubicBezTo>
                  <a:lnTo>
                    <a:pt x="5" y="1935"/>
                  </a:lnTo>
                  <a:cubicBezTo>
                    <a:pt x="0" y="2046"/>
                    <a:pt x="34" y="2161"/>
                    <a:pt x="101" y="2252"/>
                  </a:cubicBezTo>
                  <a:lnTo>
                    <a:pt x="294" y="2541"/>
                  </a:lnTo>
                  <a:cubicBezTo>
                    <a:pt x="356" y="2633"/>
                    <a:pt x="390" y="2748"/>
                    <a:pt x="390" y="2859"/>
                  </a:cubicBezTo>
                  <a:lnTo>
                    <a:pt x="390" y="2878"/>
                  </a:lnTo>
                  <a:lnTo>
                    <a:pt x="583" y="2878"/>
                  </a:lnTo>
                  <a:lnTo>
                    <a:pt x="583" y="568"/>
                  </a:lnTo>
                  <a:cubicBezTo>
                    <a:pt x="583" y="448"/>
                    <a:pt x="525" y="333"/>
                    <a:pt x="429" y="26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2"/>
            <p:cNvSpPr/>
            <p:nvPr/>
          </p:nvSpPr>
          <p:spPr>
            <a:xfrm>
              <a:off x="6932025" y="3637206"/>
              <a:ext cx="15159" cy="75483"/>
            </a:xfrm>
            <a:custGeom>
              <a:rect b="b" l="l" r="r" t="t"/>
              <a:pathLst>
                <a:path extrusionOk="0" h="2878" w="578">
                  <a:moveTo>
                    <a:pt x="501" y="1"/>
                  </a:moveTo>
                  <a:lnTo>
                    <a:pt x="154" y="260"/>
                  </a:lnTo>
                  <a:cubicBezTo>
                    <a:pt x="58" y="333"/>
                    <a:pt x="0" y="443"/>
                    <a:pt x="0" y="568"/>
                  </a:cubicBezTo>
                  <a:lnTo>
                    <a:pt x="0" y="2878"/>
                  </a:lnTo>
                  <a:lnTo>
                    <a:pt x="193" y="2878"/>
                  </a:lnTo>
                  <a:lnTo>
                    <a:pt x="193" y="2859"/>
                  </a:lnTo>
                  <a:cubicBezTo>
                    <a:pt x="193" y="2748"/>
                    <a:pt x="227" y="2633"/>
                    <a:pt x="289" y="2541"/>
                  </a:cubicBezTo>
                  <a:lnTo>
                    <a:pt x="482" y="2252"/>
                  </a:lnTo>
                  <a:cubicBezTo>
                    <a:pt x="544" y="2156"/>
                    <a:pt x="578" y="2046"/>
                    <a:pt x="578" y="1930"/>
                  </a:cubicBezTo>
                  <a:lnTo>
                    <a:pt x="578" y="227"/>
                  </a:lnTo>
                  <a:cubicBezTo>
                    <a:pt x="578" y="145"/>
                    <a:pt x="549" y="63"/>
                    <a:pt x="501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2"/>
            <p:cNvSpPr/>
            <p:nvPr/>
          </p:nvSpPr>
          <p:spPr>
            <a:xfrm>
              <a:off x="6896697" y="3707627"/>
              <a:ext cx="40390" cy="15159"/>
            </a:xfrm>
            <a:custGeom>
              <a:rect b="b" l="l" r="r" t="t"/>
              <a:pathLst>
                <a:path extrusionOk="0" h="578" w="1540">
                  <a:moveTo>
                    <a:pt x="0" y="0"/>
                  </a:moveTo>
                  <a:lnTo>
                    <a:pt x="0" y="578"/>
                  </a:lnTo>
                  <a:lnTo>
                    <a:pt x="1540" y="578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2"/>
            <p:cNvSpPr/>
            <p:nvPr/>
          </p:nvSpPr>
          <p:spPr>
            <a:xfrm>
              <a:off x="6914348" y="3636944"/>
              <a:ext cx="5088" cy="70709"/>
            </a:xfrm>
            <a:custGeom>
              <a:rect b="b" l="l" r="r" t="t"/>
              <a:pathLst>
                <a:path extrusionOk="0" h="2696" w="194">
                  <a:moveTo>
                    <a:pt x="1" y="1"/>
                  </a:moveTo>
                  <a:lnTo>
                    <a:pt x="1" y="2695"/>
                  </a:lnTo>
                  <a:lnTo>
                    <a:pt x="193" y="269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2"/>
            <p:cNvSpPr/>
            <p:nvPr/>
          </p:nvSpPr>
          <p:spPr>
            <a:xfrm>
              <a:off x="6906794" y="3611713"/>
              <a:ext cx="20195" cy="25257"/>
            </a:xfrm>
            <a:custGeom>
              <a:rect b="b" l="l" r="r" t="t"/>
              <a:pathLst>
                <a:path extrusionOk="0" h="963" w="770">
                  <a:moveTo>
                    <a:pt x="0" y="1"/>
                  </a:moveTo>
                  <a:lnTo>
                    <a:pt x="0" y="578"/>
                  </a:lnTo>
                  <a:cubicBezTo>
                    <a:pt x="0" y="790"/>
                    <a:pt x="173" y="963"/>
                    <a:pt x="385" y="963"/>
                  </a:cubicBezTo>
                  <a:cubicBezTo>
                    <a:pt x="597" y="963"/>
                    <a:pt x="770" y="790"/>
                    <a:pt x="770" y="57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2"/>
            <p:cNvSpPr/>
            <p:nvPr/>
          </p:nvSpPr>
          <p:spPr>
            <a:xfrm>
              <a:off x="6896697" y="3571191"/>
              <a:ext cx="40390" cy="45610"/>
            </a:xfrm>
            <a:custGeom>
              <a:rect b="b" l="l" r="r" t="t"/>
              <a:pathLst>
                <a:path extrusionOk="0" h="1739" w="1540">
                  <a:moveTo>
                    <a:pt x="578" y="1"/>
                  </a:moveTo>
                  <a:cubicBezTo>
                    <a:pt x="255" y="1"/>
                    <a:pt x="0" y="261"/>
                    <a:pt x="0" y="578"/>
                  </a:cubicBezTo>
                  <a:lnTo>
                    <a:pt x="0" y="963"/>
                  </a:lnTo>
                  <a:cubicBezTo>
                    <a:pt x="0" y="1392"/>
                    <a:pt x="342" y="1738"/>
                    <a:pt x="770" y="1738"/>
                  </a:cubicBezTo>
                  <a:cubicBezTo>
                    <a:pt x="1193" y="1733"/>
                    <a:pt x="1540" y="1392"/>
                    <a:pt x="1540" y="963"/>
                  </a:cubicBezTo>
                  <a:lnTo>
                    <a:pt x="1540" y="578"/>
                  </a:lnTo>
                  <a:cubicBezTo>
                    <a:pt x="1540" y="261"/>
                    <a:pt x="1280" y="1"/>
                    <a:pt x="962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2"/>
            <p:cNvSpPr/>
            <p:nvPr/>
          </p:nvSpPr>
          <p:spPr>
            <a:xfrm>
              <a:off x="6896697" y="3571191"/>
              <a:ext cx="27775" cy="45583"/>
            </a:xfrm>
            <a:custGeom>
              <a:rect b="b" l="l" r="r" t="t"/>
              <a:pathLst>
                <a:path extrusionOk="0" h="1738" w="1059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lnTo>
                    <a:pt x="0" y="963"/>
                  </a:lnTo>
                  <a:cubicBezTo>
                    <a:pt x="0" y="1407"/>
                    <a:pt x="363" y="1738"/>
                    <a:pt x="769" y="1738"/>
                  </a:cubicBezTo>
                  <a:cubicBezTo>
                    <a:pt x="865" y="1738"/>
                    <a:pt x="963" y="1720"/>
                    <a:pt x="1059" y="1680"/>
                  </a:cubicBezTo>
                  <a:cubicBezTo>
                    <a:pt x="770" y="1560"/>
                    <a:pt x="578" y="1281"/>
                    <a:pt x="578" y="963"/>
                  </a:cubicBezTo>
                  <a:lnTo>
                    <a:pt x="578" y="578"/>
                  </a:lnTo>
                  <a:cubicBezTo>
                    <a:pt x="578" y="299"/>
                    <a:pt x="780" y="59"/>
                    <a:pt x="1059" y="11"/>
                  </a:cubicBezTo>
                  <a:cubicBezTo>
                    <a:pt x="1025" y="6"/>
                    <a:pt x="996" y="1"/>
                    <a:pt x="962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2"/>
            <p:cNvSpPr/>
            <p:nvPr/>
          </p:nvSpPr>
          <p:spPr>
            <a:xfrm>
              <a:off x="6896697" y="3571191"/>
              <a:ext cx="40390" cy="20221"/>
            </a:xfrm>
            <a:custGeom>
              <a:rect b="b" l="l" r="r" t="t"/>
              <a:pathLst>
                <a:path extrusionOk="0" h="771" w="1540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cubicBezTo>
                    <a:pt x="0" y="578"/>
                    <a:pt x="578" y="771"/>
                    <a:pt x="1540" y="771"/>
                  </a:cubicBezTo>
                  <a:lnTo>
                    <a:pt x="1540" y="578"/>
                  </a:lnTo>
                  <a:cubicBezTo>
                    <a:pt x="1540" y="261"/>
                    <a:pt x="1280" y="1"/>
                    <a:pt x="962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2"/>
            <p:cNvSpPr/>
            <p:nvPr/>
          </p:nvSpPr>
          <p:spPr>
            <a:xfrm>
              <a:off x="6896697" y="3571191"/>
              <a:ext cx="27775" cy="18464"/>
            </a:xfrm>
            <a:custGeom>
              <a:rect b="b" l="l" r="r" t="t"/>
              <a:pathLst>
                <a:path extrusionOk="0" h="704" w="1059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cubicBezTo>
                    <a:pt x="188" y="636"/>
                    <a:pt x="380" y="679"/>
                    <a:pt x="578" y="703"/>
                  </a:cubicBezTo>
                  <a:lnTo>
                    <a:pt x="578" y="578"/>
                  </a:lnTo>
                  <a:cubicBezTo>
                    <a:pt x="578" y="299"/>
                    <a:pt x="780" y="59"/>
                    <a:pt x="1059" y="11"/>
                  </a:cubicBezTo>
                  <a:cubicBezTo>
                    <a:pt x="1025" y="6"/>
                    <a:pt x="996" y="1"/>
                    <a:pt x="962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2"/>
            <p:cNvSpPr/>
            <p:nvPr/>
          </p:nvSpPr>
          <p:spPr>
            <a:xfrm>
              <a:off x="6724933" y="3611713"/>
              <a:ext cx="60586" cy="111073"/>
            </a:xfrm>
            <a:custGeom>
              <a:rect b="b" l="l" r="r" t="t"/>
              <a:pathLst>
                <a:path extrusionOk="0" h="4235" w="2310">
                  <a:moveTo>
                    <a:pt x="770" y="1"/>
                  </a:moveTo>
                  <a:lnTo>
                    <a:pt x="770" y="458"/>
                  </a:lnTo>
                  <a:cubicBezTo>
                    <a:pt x="770" y="530"/>
                    <a:pt x="732" y="597"/>
                    <a:pt x="664" y="631"/>
                  </a:cubicBezTo>
                  <a:lnTo>
                    <a:pt x="212" y="857"/>
                  </a:lnTo>
                  <a:cubicBezTo>
                    <a:pt x="82" y="920"/>
                    <a:pt x="0" y="1054"/>
                    <a:pt x="0" y="1199"/>
                  </a:cubicBezTo>
                  <a:lnTo>
                    <a:pt x="0" y="2907"/>
                  </a:lnTo>
                  <a:cubicBezTo>
                    <a:pt x="0" y="3018"/>
                    <a:pt x="34" y="3128"/>
                    <a:pt x="97" y="3224"/>
                  </a:cubicBezTo>
                  <a:lnTo>
                    <a:pt x="289" y="3513"/>
                  </a:lnTo>
                  <a:cubicBezTo>
                    <a:pt x="352" y="3605"/>
                    <a:pt x="385" y="3720"/>
                    <a:pt x="385" y="3831"/>
                  </a:cubicBezTo>
                  <a:lnTo>
                    <a:pt x="385" y="4235"/>
                  </a:lnTo>
                  <a:lnTo>
                    <a:pt x="1925" y="4235"/>
                  </a:lnTo>
                  <a:lnTo>
                    <a:pt x="1925" y="3831"/>
                  </a:lnTo>
                  <a:cubicBezTo>
                    <a:pt x="1925" y="3720"/>
                    <a:pt x="1959" y="3605"/>
                    <a:pt x="2021" y="3513"/>
                  </a:cubicBezTo>
                  <a:lnTo>
                    <a:pt x="2214" y="3224"/>
                  </a:lnTo>
                  <a:cubicBezTo>
                    <a:pt x="2276" y="3128"/>
                    <a:pt x="2310" y="3018"/>
                    <a:pt x="2310" y="2907"/>
                  </a:cubicBezTo>
                  <a:lnTo>
                    <a:pt x="2310" y="1199"/>
                  </a:lnTo>
                  <a:cubicBezTo>
                    <a:pt x="2310" y="1054"/>
                    <a:pt x="2228" y="920"/>
                    <a:pt x="2098" y="857"/>
                  </a:cubicBezTo>
                  <a:lnTo>
                    <a:pt x="1646" y="631"/>
                  </a:lnTo>
                  <a:cubicBezTo>
                    <a:pt x="1583" y="597"/>
                    <a:pt x="1540" y="530"/>
                    <a:pt x="1540" y="458"/>
                  </a:cubicBezTo>
                  <a:lnTo>
                    <a:pt x="1540" y="1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2"/>
            <p:cNvSpPr/>
            <p:nvPr/>
          </p:nvSpPr>
          <p:spPr>
            <a:xfrm>
              <a:off x="6724933" y="3637206"/>
              <a:ext cx="15159" cy="75483"/>
            </a:xfrm>
            <a:custGeom>
              <a:rect b="b" l="l" r="r" t="t"/>
              <a:pathLst>
                <a:path extrusionOk="0" h="2878" w="578">
                  <a:moveTo>
                    <a:pt x="77" y="1"/>
                  </a:moveTo>
                  <a:cubicBezTo>
                    <a:pt x="29" y="63"/>
                    <a:pt x="0" y="145"/>
                    <a:pt x="0" y="227"/>
                  </a:cubicBezTo>
                  <a:lnTo>
                    <a:pt x="0" y="1930"/>
                  </a:lnTo>
                  <a:cubicBezTo>
                    <a:pt x="0" y="2046"/>
                    <a:pt x="34" y="2156"/>
                    <a:pt x="97" y="2252"/>
                  </a:cubicBezTo>
                  <a:lnTo>
                    <a:pt x="289" y="2541"/>
                  </a:lnTo>
                  <a:cubicBezTo>
                    <a:pt x="352" y="2633"/>
                    <a:pt x="385" y="2748"/>
                    <a:pt x="385" y="2859"/>
                  </a:cubicBezTo>
                  <a:lnTo>
                    <a:pt x="385" y="2878"/>
                  </a:lnTo>
                  <a:lnTo>
                    <a:pt x="578" y="2878"/>
                  </a:lnTo>
                  <a:lnTo>
                    <a:pt x="578" y="568"/>
                  </a:lnTo>
                  <a:cubicBezTo>
                    <a:pt x="578" y="443"/>
                    <a:pt x="520" y="333"/>
                    <a:pt x="424" y="260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2"/>
            <p:cNvSpPr/>
            <p:nvPr/>
          </p:nvSpPr>
          <p:spPr>
            <a:xfrm>
              <a:off x="6770359" y="3637206"/>
              <a:ext cx="15159" cy="75483"/>
            </a:xfrm>
            <a:custGeom>
              <a:rect b="b" l="l" r="r" t="t"/>
              <a:pathLst>
                <a:path extrusionOk="0" h="2878" w="578">
                  <a:moveTo>
                    <a:pt x="501" y="1"/>
                  </a:moveTo>
                  <a:lnTo>
                    <a:pt x="155" y="260"/>
                  </a:lnTo>
                  <a:cubicBezTo>
                    <a:pt x="58" y="333"/>
                    <a:pt x="1" y="443"/>
                    <a:pt x="1" y="568"/>
                  </a:cubicBezTo>
                  <a:lnTo>
                    <a:pt x="1" y="2878"/>
                  </a:lnTo>
                  <a:lnTo>
                    <a:pt x="193" y="2878"/>
                  </a:lnTo>
                  <a:lnTo>
                    <a:pt x="193" y="2859"/>
                  </a:lnTo>
                  <a:cubicBezTo>
                    <a:pt x="193" y="2748"/>
                    <a:pt x="227" y="2633"/>
                    <a:pt x="294" y="2541"/>
                  </a:cubicBezTo>
                  <a:lnTo>
                    <a:pt x="482" y="2252"/>
                  </a:lnTo>
                  <a:cubicBezTo>
                    <a:pt x="544" y="2156"/>
                    <a:pt x="578" y="2046"/>
                    <a:pt x="578" y="1930"/>
                  </a:cubicBezTo>
                  <a:lnTo>
                    <a:pt x="578" y="227"/>
                  </a:lnTo>
                  <a:cubicBezTo>
                    <a:pt x="578" y="145"/>
                    <a:pt x="549" y="63"/>
                    <a:pt x="501" y="1"/>
                  </a:cubicBez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2"/>
            <p:cNvSpPr/>
            <p:nvPr/>
          </p:nvSpPr>
          <p:spPr>
            <a:xfrm>
              <a:off x="6735031" y="3707627"/>
              <a:ext cx="40417" cy="15159"/>
            </a:xfrm>
            <a:custGeom>
              <a:rect b="b" l="l" r="r" t="t"/>
              <a:pathLst>
                <a:path extrusionOk="0" h="578" w="1541">
                  <a:moveTo>
                    <a:pt x="0" y="0"/>
                  </a:moveTo>
                  <a:lnTo>
                    <a:pt x="0" y="578"/>
                  </a:lnTo>
                  <a:lnTo>
                    <a:pt x="1540" y="578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2"/>
            <p:cNvSpPr/>
            <p:nvPr/>
          </p:nvSpPr>
          <p:spPr>
            <a:xfrm>
              <a:off x="6752682" y="3636944"/>
              <a:ext cx="5088" cy="70709"/>
            </a:xfrm>
            <a:custGeom>
              <a:rect b="b" l="l" r="r" t="t"/>
              <a:pathLst>
                <a:path extrusionOk="0" h="2696" w="194">
                  <a:moveTo>
                    <a:pt x="1" y="1"/>
                  </a:moveTo>
                  <a:lnTo>
                    <a:pt x="1" y="2695"/>
                  </a:lnTo>
                  <a:lnTo>
                    <a:pt x="193" y="269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D2D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2"/>
            <p:cNvSpPr/>
            <p:nvPr/>
          </p:nvSpPr>
          <p:spPr>
            <a:xfrm>
              <a:off x="6745128" y="3611713"/>
              <a:ext cx="20221" cy="25257"/>
            </a:xfrm>
            <a:custGeom>
              <a:rect b="b" l="l" r="r" t="t"/>
              <a:pathLst>
                <a:path extrusionOk="0" h="963" w="771">
                  <a:moveTo>
                    <a:pt x="0" y="1"/>
                  </a:moveTo>
                  <a:lnTo>
                    <a:pt x="0" y="578"/>
                  </a:lnTo>
                  <a:cubicBezTo>
                    <a:pt x="0" y="790"/>
                    <a:pt x="173" y="958"/>
                    <a:pt x="385" y="963"/>
                  </a:cubicBezTo>
                  <a:cubicBezTo>
                    <a:pt x="597" y="963"/>
                    <a:pt x="770" y="790"/>
                    <a:pt x="770" y="578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2"/>
            <p:cNvSpPr/>
            <p:nvPr/>
          </p:nvSpPr>
          <p:spPr>
            <a:xfrm>
              <a:off x="6735031" y="3571191"/>
              <a:ext cx="40417" cy="45610"/>
            </a:xfrm>
            <a:custGeom>
              <a:rect b="b" l="l" r="r" t="t"/>
              <a:pathLst>
                <a:path extrusionOk="0" h="1739" w="1541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lnTo>
                    <a:pt x="0" y="963"/>
                  </a:lnTo>
                  <a:cubicBezTo>
                    <a:pt x="0" y="1392"/>
                    <a:pt x="347" y="1733"/>
                    <a:pt x="770" y="1738"/>
                  </a:cubicBezTo>
                  <a:cubicBezTo>
                    <a:pt x="1198" y="1733"/>
                    <a:pt x="1540" y="1392"/>
                    <a:pt x="1540" y="963"/>
                  </a:cubicBezTo>
                  <a:lnTo>
                    <a:pt x="1540" y="578"/>
                  </a:lnTo>
                  <a:cubicBezTo>
                    <a:pt x="1540" y="261"/>
                    <a:pt x="1280" y="1"/>
                    <a:pt x="963" y="1"/>
                  </a:cubicBezTo>
                  <a:close/>
                </a:path>
              </a:pathLst>
            </a:custGeom>
            <a:solidFill>
              <a:srgbClr val="C0CD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2"/>
            <p:cNvSpPr/>
            <p:nvPr/>
          </p:nvSpPr>
          <p:spPr>
            <a:xfrm>
              <a:off x="6735031" y="3571191"/>
              <a:ext cx="27775" cy="45583"/>
            </a:xfrm>
            <a:custGeom>
              <a:rect b="b" l="l" r="r" t="t"/>
              <a:pathLst>
                <a:path extrusionOk="0" h="1738" w="1059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lnTo>
                    <a:pt x="0" y="963"/>
                  </a:lnTo>
                  <a:cubicBezTo>
                    <a:pt x="0" y="1407"/>
                    <a:pt x="363" y="1738"/>
                    <a:pt x="769" y="1738"/>
                  </a:cubicBezTo>
                  <a:cubicBezTo>
                    <a:pt x="865" y="1738"/>
                    <a:pt x="963" y="1720"/>
                    <a:pt x="1059" y="1680"/>
                  </a:cubicBezTo>
                  <a:cubicBezTo>
                    <a:pt x="770" y="1560"/>
                    <a:pt x="578" y="1281"/>
                    <a:pt x="578" y="963"/>
                  </a:cubicBezTo>
                  <a:lnTo>
                    <a:pt x="578" y="578"/>
                  </a:lnTo>
                  <a:cubicBezTo>
                    <a:pt x="578" y="299"/>
                    <a:pt x="785" y="59"/>
                    <a:pt x="1059" y="11"/>
                  </a:cubicBezTo>
                  <a:cubicBezTo>
                    <a:pt x="1030" y="6"/>
                    <a:pt x="996" y="1"/>
                    <a:pt x="963" y="1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2"/>
            <p:cNvSpPr/>
            <p:nvPr/>
          </p:nvSpPr>
          <p:spPr>
            <a:xfrm>
              <a:off x="6735031" y="3571191"/>
              <a:ext cx="40417" cy="20221"/>
            </a:xfrm>
            <a:custGeom>
              <a:rect b="b" l="l" r="r" t="t"/>
              <a:pathLst>
                <a:path extrusionOk="0" h="771" w="1541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cubicBezTo>
                    <a:pt x="0" y="578"/>
                    <a:pt x="578" y="771"/>
                    <a:pt x="1540" y="771"/>
                  </a:cubicBezTo>
                  <a:lnTo>
                    <a:pt x="1540" y="578"/>
                  </a:lnTo>
                  <a:cubicBezTo>
                    <a:pt x="1540" y="261"/>
                    <a:pt x="1285" y="1"/>
                    <a:pt x="963" y="1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2"/>
            <p:cNvSpPr/>
            <p:nvPr/>
          </p:nvSpPr>
          <p:spPr>
            <a:xfrm>
              <a:off x="6735031" y="3571191"/>
              <a:ext cx="27775" cy="18464"/>
            </a:xfrm>
            <a:custGeom>
              <a:rect b="b" l="l" r="r" t="t"/>
              <a:pathLst>
                <a:path extrusionOk="0" h="704" w="1059">
                  <a:moveTo>
                    <a:pt x="578" y="1"/>
                  </a:moveTo>
                  <a:cubicBezTo>
                    <a:pt x="260" y="1"/>
                    <a:pt x="0" y="261"/>
                    <a:pt x="0" y="578"/>
                  </a:cubicBezTo>
                  <a:cubicBezTo>
                    <a:pt x="193" y="636"/>
                    <a:pt x="385" y="679"/>
                    <a:pt x="578" y="703"/>
                  </a:cubicBezTo>
                  <a:lnTo>
                    <a:pt x="578" y="578"/>
                  </a:lnTo>
                  <a:cubicBezTo>
                    <a:pt x="578" y="299"/>
                    <a:pt x="785" y="59"/>
                    <a:pt x="1059" y="11"/>
                  </a:cubicBezTo>
                  <a:cubicBezTo>
                    <a:pt x="1030" y="6"/>
                    <a:pt x="996" y="1"/>
                    <a:pt x="963" y="1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2"/>
            <p:cNvSpPr/>
            <p:nvPr/>
          </p:nvSpPr>
          <p:spPr>
            <a:xfrm>
              <a:off x="6720133" y="3566523"/>
              <a:ext cx="70185" cy="161011"/>
            </a:xfrm>
            <a:custGeom>
              <a:rect b="b" l="l" r="r" t="t"/>
              <a:pathLst>
                <a:path extrusionOk="0" h="6139" w="2676">
                  <a:moveTo>
                    <a:pt x="1531" y="357"/>
                  </a:moveTo>
                  <a:cubicBezTo>
                    <a:pt x="1752" y="357"/>
                    <a:pt x="1930" y="535"/>
                    <a:pt x="1930" y="756"/>
                  </a:cubicBezTo>
                  <a:lnTo>
                    <a:pt x="1930" y="1141"/>
                  </a:lnTo>
                  <a:cubicBezTo>
                    <a:pt x="1930" y="1469"/>
                    <a:pt x="1665" y="1728"/>
                    <a:pt x="1338" y="1733"/>
                  </a:cubicBezTo>
                  <a:cubicBezTo>
                    <a:pt x="1016" y="1728"/>
                    <a:pt x="751" y="1469"/>
                    <a:pt x="751" y="1141"/>
                  </a:cubicBezTo>
                  <a:lnTo>
                    <a:pt x="751" y="756"/>
                  </a:lnTo>
                  <a:cubicBezTo>
                    <a:pt x="751" y="535"/>
                    <a:pt x="929" y="357"/>
                    <a:pt x="1146" y="357"/>
                  </a:cubicBezTo>
                  <a:close/>
                  <a:moveTo>
                    <a:pt x="1545" y="2094"/>
                  </a:moveTo>
                  <a:lnTo>
                    <a:pt x="1545" y="2176"/>
                  </a:lnTo>
                  <a:cubicBezTo>
                    <a:pt x="1545" y="2243"/>
                    <a:pt x="1564" y="2306"/>
                    <a:pt x="1593" y="2364"/>
                  </a:cubicBezTo>
                  <a:lnTo>
                    <a:pt x="1348" y="2609"/>
                  </a:lnTo>
                  <a:cubicBezTo>
                    <a:pt x="1345" y="2615"/>
                    <a:pt x="1342" y="2617"/>
                    <a:pt x="1338" y="2617"/>
                  </a:cubicBezTo>
                  <a:cubicBezTo>
                    <a:pt x="1336" y="2617"/>
                    <a:pt x="1333" y="2616"/>
                    <a:pt x="1329" y="2614"/>
                  </a:cubicBezTo>
                  <a:lnTo>
                    <a:pt x="1333" y="2609"/>
                  </a:lnTo>
                  <a:lnTo>
                    <a:pt x="1083" y="2364"/>
                  </a:lnTo>
                  <a:cubicBezTo>
                    <a:pt x="1117" y="2306"/>
                    <a:pt x="1136" y="2243"/>
                    <a:pt x="1136" y="2176"/>
                  </a:cubicBezTo>
                  <a:lnTo>
                    <a:pt x="1136" y="2094"/>
                  </a:lnTo>
                  <a:close/>
                  <a:moveTo>
                    <a:pt x="1146" y="1"/>
                  </a:moveTo>
                  <a:cubicBezTo>
                    <a:pt x="727" y="1"/>
                    <a:pt x="390" y="338"/>
                    <a:pt x="390" y="756"/>
                  </a:cubicBezTo>
                  <a:lnTo>
                    <a:pt x="390" y="1141"/>
                  </a:lnTo>
                  <a:cubicBezTo>
                    <a:pt x="390" y="1444"/>
                    <a:pt x="530" y="1724"/>
                    <a:pt x="775" y="1906"/>
                  </a:cubicBezTo>
                  <a:lnTo>
                    <a:pt x="775" y="2176"/>
                  </a:lnTo>
                  <a:cubicBezTo>
                    <a:pt x="775" y="2181"/>
                    <a:pt x="770" y="2185"/>
                    <a:pt x="766" y="2190"/>
                  </a:cubicBezTo>
                  <a:lnTo>
                    <a:pt x="318" y="2416"/>
                  </a:lnTo>
                  <a:cubicBezTo>
                    <a:pt x="126" y="2508"/>
                    <a:pt x="1" y="2705"/>
                    <a:pt x="5" y="2922"/>
                  </a:cubicBezTo>
                  <a:lnTo>
                    <a:pt x="5" y="4625"/>
                  </a:lnTo>
                  <a:cubicBezTo>
                    <a:pt x="5" y="4774"/>
                    <a:pt x="49" y="4923"/>
                    <a:pt x="130" y="5048"/>
                  </a:cubicBezTo>
                  <a:lnTo>
                    <a:pt x="323" y="5332"/>
                  </a:lnTo>
                  <a:cubicBezTo>
                    <a:pt x="366" y="5400"/>
                    <a:pt x="390" y="5477"/>
                    <a:pt x="390" y="5554"/>
                  </a:cubicBezTo>
                  <a:lnTo>
                    <a:pt x="390" y="5958"/>
                  </a:lnTo>
                  <a:cubicBezTo>
                    <a:pt x="390" y="6078"/>
                    <a:pt x="480" y="6138"/>
                    <a:pt x="571" y="6138"/>
                  </a:cubicBezTo>
                  <a:cubicBezTo>
                    <a:pt x="661" y="6138"/>
                    <a:pt x="751" y="6078"/>
                    <a:pt x="751" y="5958"/>
                  </a:cubicBezTo>
                  <a:lnTo>
                    <a:pt x="751" y="5554"/>
                  </a:lnTo>
                  <a:cubicBezTo>
                    <a:pt x="751" y="5405"/>
                    <a:pt x="708" y="5255"/>
                    <a:pt x="621" y="5135"/>
                  </a:cubicBezTo>
                  <a:lnTo>
                    <a:pt x="434" y="4846"/>
                  </a:lnTo>
                  <a:cubicBezTo>
                    <a:pt x="385" y="4779"/>
                    <a:pt x="366" y="4702"/>
                    <a:pt x="366" y="4625"/>
                  </a:cubicBezTo>
                  <a:lnTo>
                    <a:pt x="366" y="2922"/>
                  </a:lnTo>
                  <a:cubicBezTo>
                    <a:pt x="366" y="2845"/>
                    <a:pt x="409" y="2773"/>
                    <a:pt x="477" y="2739"/>
                  </a:cubicBezTo>
                  <a:lnTo>
                    <a:pt x="790" y="2585"/>
                  </a:lnTo>
                  <a:lnTo>
                    <a:pt x="1078" y="2869"/>
                  </a:lnTo>
                  <a:cubicBezTo>
                    <a:pt x="1151" y="2941"/>
                    <a:pt x="1246" y="2977"/>
                    <a:pt x="1341" y="2977"/>
                  </a:cubicBezTo>
                  <a:cubicBezTo>
                    <a:pt x="1436" y="2977"/>
                    <a:pt x="1531" y="2941"/>
                    <a:pt x="1603" y="2869"/>
                  </a:cubicBezTo>
                  <a:lnTo>
                    <a:pt x="1887" y="2585"/>
                  </a:lnTo>
                  <a:lnTo>
                    <a:pt x="2199" y="2739"/>
                  </a:lnTo>
                  <a:cubicBezTo>
                    <a:pt x="2272" y="2773"/>
                    <a:pt x="2315" y="2845"/>
                    <a:pt x="2315" y="2922"/>
                  </a:cubicBezTo>
                  <a:lnTo>
                    <a:pt x="2315" y="4625"/>
                  </a:lnTo>
                  <a:cubicBezTo>
                    <a:pt x="2315" y="4702"/>
                    <a:pt x="2291" y="4779"/>
                    <a:pt x="2248" y="4846"/>
                  </a:cubicBezTo>
                  <a:lnTo>
                    <a:pt x="2055" y="5135"/>
                  </a:lnTo>
                  <a:cubicBezTo>
                    <a:pt x="1973" y="5255"/>
                    <a:pt x="1930" y="5405"/>
                    <a:pt x="1930" y="5554"/>
                  </a:cubicBezTo>
                  <a:lnTo>
                    <a:pt x="1930" y="5958"/>
                  </a:lnTo>
                  <a:cubicBezTo>
                    <a:pt x="1930" y="6078"/>
                    <a:pt x="2020" y="6138"/>
                    <a:pt x="2110" y="6138"/>
                  </a:cubicBezTo>
                  <a:cubicBezTo>
                    <a:pt x="2201" y="6138"/>
                    <a:pt x="2291" y="6078"/>
                    <a:pt x="2291" y="5958"/>
                  </a:cubicBezTo>
                  <a:lnTo>
                    <a:pt x="2291" y="5554"/>
                  </a:lnTo>
                  <a:cubicBezTo>
                    <a:pt x="2291" y="5477"/>
                    <a:pt x="2315" y="5400"/>
                    <a:pt x="2358" y="5332"/>
                  </a:cubicBezTo>
                  <a:lnTo>
                    <a:pt x="2546" y="5048"/>
                  </a:lnTo>
                  <a:cubicBezTo>
                    <a:pt x="2633" y="4923"/>
                    <a:pt x="2676" y="4774"/>
                    <a:pt x="2676" y="4625"/>
                  </a:cubicBezTo>
                  <a:lnTo>
                    <a:pt x="2676" y="2922"/>
                  </a:lnTo>
                  <a:cubicBezTo>
                    <a:pt x="2676" y="2705"/>
                    <a:pt x="2556" y="2508"/>
                    <a:pt x="2363" y="2416"/>
                  </a:cubicBezTo>
                  <a:lnTo>
                    <a:pt x="1911" y="2190"/>
                  </a:lnTo>
                  <a:cubicBezTo>
                    <a:pt x="1906" y="2185"/>
                    <a:pt x="1906" y="2181"/>
                    <a:pt x="1906" y="2176"/>
                  </a:cubicBezTo>
                  <a:lnTo>
                    <a:pt x="1906" y="1906"/>
                  </a:lnTo>
                  <a:cubicBezTo>
                    <a:pt x="2147" y="1724"/>
                    <a:pt x="2291" y="1444"/>
                    <a:pt x="2291" y="1141"/>
                  </a:cubicBezTo>
                  <a:lnTo>
                    <a:pt x="2291" y="756"/>
                  </a:lnTo>
                  <a:cubicBezTo>
                    <a:pt x="2291" y="338"/>
                    <a:pt x="1949" y="1"/>
                    <a:pt x="15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2"/>
            <p:cNvSpPr/>
            <p:nvPr/>
          </p:nvSpPr>
          <p:spPr>
            <a:xfrm>
              <a:off x="6801019" y="3566523"/>
              <a:ext cx="70211" cy="161011"/>
            </a:xfrm>
            <a:custGeom>
              <a:rect b="b" l="l" r="r" t="t"/>
              <a:pathLst>
                <a:path extrusionOk="0" h="6139" w="2677">
                  <a:moveTo>
                    <a:pt x="1531" y="357"/>
                  </a:moveTo>
                  <a:cubicBezTo>
                    <a:pt x="1747" y="357"/>
                    <a:pt x="1926" y="535"/>
                    <a:pt x="1930" y="756"/>
                  </a:cubicBezTo>
                  <a:lnTo>
                    <a:pt x="1930" y="1141"/>
                  </a:lnTo>
                  <a:cubicBezTo>
                    <a:pt x="1926" y="1469"/>
                    <a:pt x="1666" y="1728"/>
                    <a:pt x="1338" y="1728"/>
                  </a:cubicBezTo>
                  <a:cubicBezTo>
                    <a:pt x="1011" y="1728"/>
                    <a:pt x="747" y="1469"/>
                    <a:pt x="747" y="1141"/>
                  </a:cubicBezTo>
                  <a:lnTo>
                    <a:pt x="747" y="756"/>
                  </a:lnTo>
                  <a:cubicBezTo>
                    <a:pt x="747" y="535"/>
                    <a:pt x="925" y="357"/>
                    <a:pt x="1146" y="357"/>
                  </a:cubicBezTo>
                  <a:close/>
                  <a:moveTo>
                    <a:pt x="1545" y="2094"/>
                  </a:moveTo>
                  <a:lnTo>
                    <a:pt x="1545" y="2176"/>
                  </a:lnTo>
                  <a:cubicBezTo>
                    <a:pt x="1545" y="2243"/>
                    <a:pt x="1560" y="2306"/>
                    <a:pt x="1594" y="2364"/>
                  </a:cubicBezTo>
                  <a:lnTo>
                    <a:pt x="1348" y="2609"/>
                  </a:lnTo>
                  <a:cubicBezTo>
                    <a:pt x="1345" y="2615"/>
                    <a:pt x="1341" y="2617"/>
                    <a:pt x="1337" y="2617"/>
                  </a:cubicBezTo>
                  <a:cubicBezTo>
                    <a:pt x="1334" y="2617"/>
                    <a:pt x="1331" y="2616"/>
                    <a:pt x="1329" y="2614"/>
                  </a:cubicBezTo>
                  <a:lnTo>
                    <a:pt x="1329" y="2609"/>
                  </a:lnTo>
                  <a:lnTo>
                    <a:pt x="1083" y="2364"/>
                  </a:lnTo>
                  <a:cubicBezTo>
                    <a:pt x="1117" y="2306"/>
                    <a:pt x="1132" y="2243"/>
                    <a:pt x="1132" y="2176"/>
                  </a:cubicBezTo>
                  <a:lnTo>
                    <a:pt x="1132" y="2094"/>
                  </a:lnTo>
                  <a:close/>
                  <a:moveTo>
                    <a:pt x="1146" y="1"/>
                  </a:moveTo>
                  <a:cubicBezTo>
                    <a:pt x="727" y="1"/>
                    <a:pt x="386" y="338"/>
                    <a:pt x="386" y="756"/>
                  </a:cubicBezTo>
                  <a:lnTo>
                    <a:pt x="386" y="1141"/>
                  </a:lnTo>
                  <a:cubicBezTo>
                    <a:pt x="386" y="1444"/>
                    <a:pt x="530" y="1724"/>
                    <a:pt x="771" y="1906"/>
                  </a:cubicBezTo>
                  <a:lnTo>
                    <a:pt x="771" y="2176"/>
                  </a:lnTo>
                  <a:cubicBezTo>
                    <a:pt x="771" y="2181"/>
                    <a:pt x="771" y="2185"/>
                    <a:pt x="766" y="2190"/>
                  </a:cubicBezTo>
                  <a:lnTo>
                    <a:pt x="318" y="2416"/>
                  </a:lnTo>
                  <a:cubicBezTo>
                    <a:pt x="126" y="2508"/>
                    <a:pt x="1" y="2705"/>
                    <a:pt x="6" y="2922"/>
                  </a:cubicBezTo>
                  <a:lnTo>
                    <a:pt x="6" y="4625"/>
                  </a:lnTo>
                  <a:cubicBezTo>
                    <a:pt x="1" y="4774"/>
                    <a:pt x="49" y="4923"/>
                    <a:pt x="131" y="5048"/>
                  </a:cubicBezTo>
                  <a:lnTo>
                    <a:pt x="323" y="5332"/>
                  </a:lnTo>
                  <a:cubicBezTo>
                    <a:pt x="367" y="5400"/>
                    <a:pt x="391" y="5477"/>
                    <a:pt x="391" y="5554"/>
                  </a:cubicBezTo>
                  <a:lnTo>
                    <a:pt x="391" y="5958"/>
                  </a:lnTo>
                  <a:cubicBezTo>
                    <a:pt x="391" y="6078"/>
                    <a:pt x="481" y="6138"/>
                    <a:pt x="571" y="6138"/>
                  </a:cubicBezTo>
                  <a:cubicBezTo>
                    <a:pt x="661" y="6138"/>
                    <a:pt x="751" y="6078"/>
                    <a:pt x="751" y="5958"/>
                  </a:cubicBezTo>
                  <a:lnTo>
                    <a:pt x="751" y="5554"/>
                  </a:lnTo>
                  <a:cubicBezTo>
                    <a:pt x="751" y="5405"/>
                    <a:pt x="703" y="5255"/>
                    <a:pt x="622" y="5135"/>
                  </a:cubicBezTo>
                  <a:lnTo>
                    <a:pt x="429" y="4846"/>
                  </a:lnTo>
                  <a:cubicBezTo>
                    <a:pt x="386" y="4779"/>
                    <a:pt x="362" y="4702"/>
                    <a:pt x="367" y="4625"/>
                  </a:cubicBezTo>
                  <a:lnTo>
                    <a:pt x="367" y="2922"/>
                  </a:lnTo>
                  <a:cubicBezTo>
                    <a:pt x="367" y="2845"/>
                    <a:pt x="410" y="2773"/>
                    <a:pt x="477" y="2739"/>
                  </a:cubicBezTo>
                  <a:lnTo>
                    <a:pt x="790" y="2585"/>
                  </a:lnTo>
                  <a:lnTo>
                    <a:pt x="1074" y="2869"/>
                  </a:lnTo>
                  <a:cubicBezTo>
                    <a:pt x="1148" y="2941"/>
                    <a:pt x="1245" y="2977"/>
                    <a:pt x="1340" y="2977"/>
                  </a:cubicBezTo>
                  <a:cubicBezTo>
                    <a:pt x="1436" y="2977"/>
                    <a:pt x="1531" y="2941"/>
                    <a:pt x="1603" y="2869"/>
                  </a:cubicBezTo>
                  <a:lnTo>
                    <a:pt x="1887" y="2585"/>
                  </a:lnTo>
                  <a:lnTo>
                    <a:pt x="2200" y="2739"/>
                  </a:lnTo>
                  <a:cubicBezTo>
                    <a:pt x="2272" y="2773"/>
                    <a:pt x="2315" y="2845"/>
                    <a:pt x="2315" y="2922"/>
                  </a:cubicBezTo>
                  <a:lnTo>
                    <a:pt x="2315" y="4625"/>
                  </a:lnTo>
                  <a:cubicBezTo>
                    <a:pt x="2315" y="4702"/>
                    <a:pt x="2291" y="4779"/>
                    <a:pt x="2248" y="4846"/>
                  </a:cubicBezTo>
                  <a:lnTo>
                    <a:pt x="2055" y="5135"/>
                  </a:lnTo>
                  <a:cubicBezTo>
                    <a:pt x="1974" y="5255"/>
                    <a:pt x="1930" y="5405"/>
                    <a:pt x="1930" y="5554"/>
                  </a:cubicBezTo>
                  <a:lnTo>
                    <a:pt x="1930" y="5958"/>
                  </a:lnTo>
                  <a:cubicBezTo>
                    <a:pt x="1930" y="6078"/>
                    <a:pt x="2021" y="6138"/>
                    <a:pt x="2111" y="6138"/>
                  </a:cubicBezTo>
                  <a:cubicBezTo>
                    <a:pt x="2201" y="6138"/>
                    <a:pt x="2291" y="6078"/>
                    <a:pt x="2291" y="5958"/>
                  </a:cubicBezTo>
                  <a:lnTo>
                    <a:pt x="2291" y="5554"/>
                  </a:lnTo>
                  <a:cubicBezTo>
                    <a:pt x="2291" y="5477"/>
                    <a:pt x="2310" y="5400"/>
                    <a:pt x="2359" y="5332"/>
                  </a:cubicBezTo>
                  <a:lnTo>
                    <a:pt x="2546" y="5048"/>
                  </a:lnTo>
                  <a:cubicBezTo>
                    <a:pt x="2633" y="4923"/>
                    <a:pt x="2676" y="4774"/>
                    <a:pt x="2676" y="4625"/>
                  </a:cubicBezTo>
                  <a:lnTo>
                    <a:pt x="2676" y="2922"/>
                  </a:lnTo>
                  <a:cubicBezTo>
                    <a:pt x="2676" y="2705"/>
                    <a:pt x="2556" y="2508"/>
                    <a:pt x="2363" y="2416"/>
                  </a:cubicBezTo>
                  <a:lnTo>
                    <a:pt x="1911" y="2190"/>
                  </a:lnTo>
                  <a:cubicBezTo>
                    <a:pt x="1906" y="2185"/>
                    <a:pt x="1901" y="2181"/>
                    <a:pt x="1901" y="2176"/>
                  </a:cubicBezTo>
                  <a:lnTo>
                    <a:pt x="1901" y="1906"/>
                  </a:lnTo>
                  <a:cubicBezTo>
                    <a:pt x="2147" y="1724"/>
                    <a:pt x="2286" y="1444"/>
                    <a:pt x="2286" y="1141"/>
                  </a:cubicBezTo>
                  <a:lnTo>
                    <a:pt x="2286" y="756"/>
                  </a:lnTo>
                  <a:cubicBezTo>
                    <a:pt x="2286" y="338"/>
                    <a:pt x="1950" y="1"/>
                    <a:pt x="153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2"/>
            <p:cNvSpPr/>
            <p:nvPr/>
          </p:nvSpPr>
          <p:spPr>
            <a:xfrm>
              <a:off x="6881800" y="3566523"/>
              <a:ext cx="70185" cy="161011"/>
            </a:xfrm>
            <a:custGeom>
              <a:rect b="b" l="l" r="r" t="t"/>
              <a:pathLst>
                <a:path extrusionOk="0" h="6139" w="2676">
                  <a:moveTo>
                    <a:pt x="1530" y="357"/>
                  </a:moveTo>
                  <a:cubicBezTo>
                    <a:pt x="1747" y="357"/>
                    <a:pt x="1925" y="535"/>
                    <a:pt x="1930" y="756"/>
                  </a:cubicBezTo>
                  <a:lnTo>
                    <a:pt x="1930" y="1141"/>
                  </a:lnTo>
                  <a:cubicBezTo>
                    <a:pt x="1925" y="1469"/>
                    <a:pt x="1665" y="1728"/>
                    <a:pt x="1338" y="1733"/>
                  </a:cubicBezTo>
                  <a:cubicBezTo>
                    <a:pt x="1011" y="1728"/>
                    <a:pt x="746" y="1469"/>
                    <a:pt x="746" y="1141"/>
                  </a:cubicBezTo>
                  <a:lnTo>
                    <a:pt x="746" y="756"/>
                  </a:lnTo>
                  <a:cubicBezTo>
                    <a:pt x="746" y="535"/>
                    <a:pt x="924" y="357"/>
                    <a:pt x="1146" y="357"/>
                  </a:cubicBezTo>
                  <a:close/>
                  <a:moveTo>
                    <a:pt x="1545" y="2094"/>
                  </a:moveTo>
                  <a:lnTo>
                    <a:pt x="1545" y="2176"/>
                  </a:lnTo>
                  <a:cubicBezTo>
                    <a:pt x="1545" y="2243"/>
                    <a:pt x="1559" y="2306"/>
                    <a:pt x="1593" y="2364"/>
                  </a:cubicBezTo>
                  <a:lnTo>
                    <a:pt x="1348" y="2609"/>
                  </a:lnTo>
                  <a:cubicBezTo>
                    <a:pt x="1345" y="2615"/>
                    <a:pt x="1340" y="2617"/>
                    <a:pt x="1336" y="2617"/>
                  </a:cubicBezTo>
                  <a:cubicBezTo>
                    <a:pt x="1333" y="2617"/>
                    <a:pt x="1330" y="2616"/>
                    <a:pt x="1328" y="2614"/>
                  </a:cubicBezTo>
                  <a:lnTo>
                    <a:pt x="1328" y="2609"/>
                  </a:lnTo>
                  <a:lnTo>
                    <a:pt x="1083" y="2364"/>
                  </a:lnTo>
                  <a:cubicBezTo>
                    <a:pt x="1117" y="2306"/>
                    <a:pt x="1131" y="2243"/>
                    <a:pt x="1131" y="2176"/>
                  </a:cubicBezTo>
                  <a:lnTo>
                    <a:pt x="1131" y="2094"/>
                  </a:lnTo>
                  <a:close/>
                  <a:moveTo>
                    <a:pt x="1146" y="1"/>
                  </a:moveTo>
                  <a:cubicBezTo>
                    <a:pt x="727" y="1"/>
                    <a:pt x="390" y="338"/>
                    <a:pt x="390" y="756"/>
                  </a:cubicBezTo>
                  <a:lnTo>
                    <a:pt x="390" y="1141"/>
                  </a:lnTo>
                  <a:cubicBezTo>
                    <a:pt x="390" y="1444"/>
                    <a:pt x="530" y="1724"/>
                    <a:pt x="775" y="1906"/>
                  </a:cubicBezTo>
                  <a:lnTo>
                    <a:pt x="775" y="2176"/>
                  </a:lnTo>
                  <a:cubicBezTo>
                    <a:pt x="770" y="2181"/>
                    <a:pt x="770" y="2185"/>
                    <a:pt x="765" y="2190"/>
                  </a:cubicBezTo>
                  <a:lnTo>
                    <a:pt x="313" y="2416"/>
                  </a:lnTo>
                  <a:cubicBezTo>
                    <a:pt x="121" y="2508"/>
                    <a:pt x="0" y="2705"/>
                    <a:pt x="0" y="2922"/>
                  </a:cubicBezTo>
                  <a:lnTo>
                    <a:pt x="0" y="4625"/>
                  </a:lnTo>
                  <a:cubicBezTo>
                    <a:pt x="0" y="4774"/>
                    <a:pt x="48" y="4923"/>
                    <a:pt x="130" y="5048"/>
                  </a:cubicBezTo>
                  <a:lnTo>
                    <a:pt x="323" y="5332"/>
                  </a:lnTo>
                  <a:cubicBezTo>
                    <a:pt x="366" y="5400"/>
                    <a:pt x="390" y="5477"/>
                    <a:pt x="390" y="5554"/>
                  </a:cubicBezTo>
                  <a:lnTo>
                    <a:pt x="390" y="5958"/>
                  </a:lnTo>
                  <a:cubicBezTo>
                    <a:pt x="390" y="6078"/>
                    <a:pt x="480" y="6138"/>
                    <a:pt x="571" y="6138"/>
                  </a:cubicBezTo>
                  <a:cubicBezTo>
                    <a:pt x="661" y="6138"/>
                    <a:pt x="751" y="6078"/>
                    <a:pt x="751" y="5958"/>
                  </a:cubicBezTo>
                  <a:lnTo>
                    <a:pt x="751" y="5554"/>
                  </a:lnTo>
                  <a:cubicBezTo>
                    <a:pt x="751" y="5405"/>
                    <a:pt x="703" y="5255"/>
                    <a:pt x="621" y="5135"/>
                  </a:cubicBezTo>
                  <a:lnTo>
                    <a:pt x="429" y="4846"/>
                  </a:lnTo>
                  <a:cubicBezTo>
                    <a:pt x="385" y="4779"/>
                    <a:pt x="361" y="4702"/>
                    <a:pt x="361" y="4625"/>
                  </a:cubicBezTo>
                  <a:lnTo>
                    <a:pt x="361" y="2922"/>
                  </a:lnTo>
                  <a:cubicBezTo>
                    <a:pt x="366" y="2845"/>
                    <a:pt x="409" y="2773"/>
                    <a:pt x="477" y="2739"/>
                  </a:cubicBezTo>
                  <a:lnTo>
                    <a:pt x="789" y="2585"/>
                  </a:lnTo>
                  <a:lnTo>
                    <a:pt x="1073" y="2869"/>
                  </a:lnTo>
                  <a:cubicBezTo>
                    <a:pt x="1148" y="2941"/>
                    <a:pt x="1243" y="2977"/>
                    <a:pt x="1338" y="2977"/>
                  </a:cubicBezTo>
                  <a:cubicBezTo>
                    <a:pt x="1433" y="2977"/>
                    <a:pt x="1528" y="2941"/>
                    <a:pt x="1603" y="2869"/>
                  </a:cubicBezTo>
                  <a:lnTo>
                    <a:pt x="1887" y="2585"/>
                  </a:lnTo>
                  <a:lnTo>
                    <a:pt x="2199" y="2739"/>
                  </a:lnTo>
                  <a:cubicBezTo>
                    <a:pt x="2267" y="2773"/>
                    <a:pt x="2310" y="2845"/>
                    <a:pt x="2315" y="2922"/>
                  </a:cubicBezTo>
                  <a:lnTo>
                    <a:pt x="2315" y="4625"/>
                  </a:lnTo>
                  <a:cubicBezTo>
                    <a:pt x="2315" y="4702"/>
                    <a:pt x="2291" y="4779"/>
                    <a:pt x="2247" y="4846"/>
                  </a:cubicBezTo>
                  <a:lnTo>
                    <a:pt x="2055" y="5135"/>
                  </a:lnTo>
                  <a:cubicBezTo>
                    <a:pt x="1973" y="5255"/>
                    <a:pt x="1925" y="5405"/>
                    <a:pt x="1930" y="5554"/>
                  </a:cubicBezTo>
                  <a:lnTo>
                    <a:pt x="1930" y="5958"/>
                  </a:lnTo>
                  <a:cubicBezTo>
                    <a:pt x="1930" y="6078"/>
                    <a:pt x="2020" y="6138"/>
                    <a:pt x="2110" y="6138"/>
                  </a:cubicBezTo>
                  <a:cubicBezTo>
                    <a:pt x="2201" y="6138"/>
                    <a:pt x="2291" y="6078"/>
                    <a:pt x="2291" y="5958"/>
                  </a:cubicBezTo>
                  <a:lnTo>
                    <a:pt x="2291" y="5554"/>
                  </a:lnTo>
                  <a:cubicBezTo>
                    <a:pt x="2286" y="5477"/>
                    <a:pt x="2310" y="5400"/>
                    <a:pt x="2353" y="5332"/>
                  </a:cubicBezTo>
                  <a:lnTo>
                    <a:pt x="2546" y="5048"/>
                  </a:lnTo>
                  <a:cubicBezTo>
                    <a:pt x="2628" y="4923"/>
                    <a:pt x="2676" y="4774"/>
                    <a:pt x="2676" y="4625"/>
                  </a:cubicBezTo>
                  <a:lnTo>
                    <a:pt x="2676" y="2922"/>
                  </a:lnTo>
                  <a:cubicBezTo>
                    <a:pt x="2676" y="2705"/>
                    <a:pt x="2551" y="2508"/>
                    <a:pt x="2363" y="2416"/>
                  </a:cubicBezTo>
                  <a:lnTo>
                    <a:pt x="1911" y="2190"/>
                  </a:lnTo>
                  <a:cubicBezTo>
                    <a:pt x="1906" y="2185"/>
                    <a:pt x="1901" y="2181"/>
                    <a:pt x="1901" y="2176"/>
                  </a:cubicBezTo>
                  <a:lnTo>
                    <a:pt x="1901" y="1906"/>
                  </a:lnTo>
                  <a:cubicBezTo>
                    <a:pt x="2146" y="1724"/>
                    <a:pt x="2286" y="1444"/>
                    <a:pt x="2286" y="1141"/>
                  </a:cubicBezTo>
                  <a:lnTo>
                    <a:pt x="2286" y="756"/>
                  </a:lnTo>
                  <a:cubicBezTo>
                    <a:pt x="2286" y="338"/>
                    <a:pt x="1949" y="1"/>
                    <a:pt x="15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2"/>
            <p:cNvSpPr/>
            <p:nvPr/>
          </p:nvSpPr>
          <p:spPr>
            <a:xfrm>
              <a:off x="6685565" y="3404962"/>
              <a:ext cx="297341" cy="191487"/>
            </a:xfrm>
            <a:custGeom>
              <a:rect b="b" l="l" r="r" t="t"/>
              <a:pathLst>
                <a:path extrusionOk="0" h="7301" w="11337">
                  <a:moveTo>
                    <a:pt x="4028" y="671"/>
                  </a:moveTo>
                  <a:lnTo>
                    <a:pt x="4028" y="671"/>
                  </a:lnTo>
                  <a:cubicBezTo>
                    <a:pt x="3739" y="926"/>
                    <a:pt x="3484" y="1219"/>
                    <a:pt x="3272" y="1547"/>
                  </a:cubicBezTo>
                  <a:cubicBezTo>
                    <a:pt x="3118" y="1792"/>
                    <a:pt x="2979" y="2047"/>
                    <a:pt x="2863" y="2312"/>
                  </a:cubicBezTo>
                  <a:lnTo>
                    <a:pt x="1867" y="2312"/>
                  </a:lnTo>
                  <a:cubicBezTo>
                    <a:pt x="2416" y="1571"/>
                    <a:pt x="3166" y="1003"/>
                    <a:pt x="4028" y="671"/>
                  </a:cubicBezTo>
                  <a:close/>
                  <a:moveTo>
                    <a:pt x="5558" y="368"/>
                  </a:moveTo>
                  <a:lnTo>
                    <a:pt x="5558" y="2312"/>
                  </a:lnTo>
                  <a:lnTo>
                    <a:pt x="3258" y="2312"/>
                  </a:lnTo>
                  <a:cubicBezTo>
                    <a:pt x="3786" y="1197"/>
                    <a:pt x="4612" y="457"/>
                    <a:pt x="5558" y="368"/>
                  </a:cubicBezTo>
                  <a:close/>
                  <a:moveTo>
                    <a:pt x="5919" y="368"/>
                  </a:moveTo>
                  <a:lnTo>
                    <a:pt x="5919" y="368"/>
                  </a:lnTo>
                  <a:cubicBezTo>
                    <a:pt x="6862" y="454"/>
                    <a:pt x="7689" y="1195"/>
                    <a:pt x="8223" y="2312"/>
                  </a:cubicBezTo>
                  <a:lnTo>
                    <a:pt x="5923" y="2312"/>
                  </a:lnTo>
                  <a:lnTo>
                    <a:pt x="5919" y="368"/>
                  </a:lnTo>
                  <a:close/>
                  <a:moveTo>
                    <a:pt x="7449" y="671"/>
                  </a:moveTo>
                  <a:lnTo>
                    <a:pt x="7449" y="671"/>
                  </a:lnTo>
                  <a:cubicBezTo>
                    <a:pt x="8310" y="1003"/>
                    <a:pt x="9061" y="1571"/>
                    <a:pt x="9614" y="2307"/>
                  </a:cubicBezTo>
                  <a:lnTo>
                    <a:pt x="9614" y="2312"/>
                  </a:lnTo>
                  <a:lnTo>
                    <a:pt x="8618" y="2312"/>
                  </a:lnTo>
                  <a:cubicBezTo>
                    <a:pt x="8502" y="2047"/>
                    <a:pt x="8363" y="1792"/>
                    <a:pt x="8204" y="1547"/>
                  </a:cubicBezTo>
                  <a:cubicBezTo>
                    <a:pt x="7997" y="1219"/>
                    <a:pt x="7742" y="926"/>
                    <a:pt x="7449" y="671"/>
                  </a:cubicBezTo>
                  <a:close/>
                  <a:moveTo>
                    <a:pt x="1622" y="2668"/>
                  </a:moveTo>
                  <a:lnTo>
                    <a:pt x="1622" y="2672"/>
                  </a:lnTo>
                  <a:lnTo>
                    <a:pt x="2719" y="2672"/>
                  </a:lnTo>
                  <a:cubicBezTo>
                    <a:pt x="2449" y="3418"/>
                    <a:pt x="2305" y="4207"/>
                    <a:pt x="2290" y="5006"/>
                  </a:cubicBezTo>
                  <a:lnTo>
                    <a:pt x="919" y="5006"/>
                  </a:lnTo>
                  <a:cubicBezTo>
                    <a:pt x="948" y="4179"/>
                    <a:pt x="1189" y="3375"/>
                    <a:pt x="1622" y="2668"/>
                  </a:cubicBezTo>
                  <a:close/>
                  <a:moveTo>
                    <a:pt x="5562" y="2672"/>
                  </a:moveTo>
                  <a:lnTo>
                    <a:pt x="5562" y="5006"/>
                  </a:lnTo>
                  <a:lnTo>
                    <a:pt x="2651" y="5006"/>
                  </a:lnTo>
                  <a:cubicBezTo>
                    <a:pt x="2661" y="4207"/>
                    <a:pt x="2815" y="3418"/>
                    <a:pt x="3104" y="2672"/>
                  </a:cubicBezTo>
                  <a:close/>
                  <a:moveTo>
                    <a:pt x="8377" y="2672"/>
                  </a:moveTo>
                  <a:cubicBezTo>
                    <a:pt x="8666" y="3418"/>
                    <a:pt x="8820" y="4207"/>
                    <a:pt x="8830" y="5006"/>
                  </a:cubicBezTo>
                  <a:lnTo>
                    <a:pt x="5923" y="5006"/>
                  </a:lnTo>
                  <a:lnTo>
                    <a:pt x="5919" y="2672"/>
                  </a:lnTo>
                  <a:close/>
                  <a:moveTo>
                    <a:pt x="9855" y="2672"/>
                  </a:moveTo>
                  <a:cubicBezTo>
                    <a:pt x="10288" y="3375"/>
                    <a:pt x="10533" y="4179"/>
                    <a:pt x="10562" y="5006"/>
                  </a:cubicBezTo>
                  <a:lnTo>
                    <a:pt x="9191" y="5006"/>
                  </a:lnTo>
                  <a:cubicBezTo>
                    <a:pt x="9176" y="4207"/>
                    <a:pt x="9032" y="3418"/>
                    <a:pt x="8762" y="2672"/>
                  </a:cubicBezTo>
                  <a:close/>
                  <a:moveTo>
                    <a:pt x="5742" y="0"/>
                  </a:moveTo>
                  <a:cubicBezTo>
                    <a:pt x="4741" y="0"/>
                    <a:pt x="3735" y="289"/>
                    <a:pt x="2853" y="878"/>
                  </a:cubicBezTo>
                  <a:cubicBezTo>
                    <a:pt x="799" y="2254"/>
                    <a:pt x="0" y="4895"/>
                    <a:pt x="948" y="7181"/>
                  </a:cubicBezTo>
                  <a:cubicBezTo>
                    <a:pt x="979" y="7265"/>
                    <a:pt x="1044" y="7300"/>
                    <a:pt x="1110" y="7300"/>
                  </a:cubicBezTo>
                  <a:cubicBezTo>
                    <a:pt x="1229" y="7300"/>
                    <a:pt x="1351" y="7187"/>
                    <a:pt x="1280" y="7041"/>
                  </a:cubicBezTo>
                  <a:cubicBezTo>
                    <a:pt x="1059" y="6507"/>
                    <a:pt x="934" y="5940"/>
                    <a:pt x="914" y="5367"/>
                  </a:cubicBezTo>
                  <a:lnTo>
                    <a:pt x="2286" y="5367"/>
                  </a:lnTo>
                  <a:cubicBezTo>
                    <a:pt x="2286" y="5434"/>
                    <a:pt x="2290" y="5507"/>
                    <a:pt x="2295" y="5579"/>
                  </a:cubicBezTo>
                  <a:cubicBezTo>
                    <a:pt x="2300" y="5694"/>
                    <a:pt x="2385" y="5750"/>
                    <a:pt x="2472" y="5750"/>
                  </a:cubicBezTo>
                  <a:cubicBezTo>
                    <a:pt x="2566" y="5750"/>
                    <a:pt x="2661" y="5685"/>
                    <a:pt x="2656" y="5559"/>
                  </a:cubicBezTo>
                  <a:cubicBezTo>
                    <a:pt x="2651" y="5497"/>
                    <a:pt x="2651" y="5430"/>
                    <a:pt x="2647" y="5367"/>
                  </a:cubicBezTo>
                  <a:lnTo>
                    <a:pt x="5562" y="5367"/>
                  </a:lnTo>
                  <a:lnTo>
                    <a:pt x="5562" y="5569"/>
                  </a:lnTo>
                  <a:cubicBezTo>
                    <a:pt x="5562" y="5689"/>
                    <a:pt x="5653" y="5750"/>
                    <a:pt x="5743" y="5750"/>
                  </a:cubicBezTo>
                  <a:cubicBezTo>
                    <a:pt x="5833" y="5750"/>
                    <a:pt x="5923" y="5689"/>
                    <a:pt x="5923" y="5569"/>
                  </a:cubicBezTo>
                  <a:lnTo>
                    <a:pt x="5923" y="5367"/>
                  </a:lnTo>
                  <a:lnTo>
                    <a:pt x="8834" y="5367"/>
                  </a:lnTo>
                  <a:cubicBezTo>
                    <a:pt x="8834" y="5430"/>
                    <a:pt x="8830" y="5497"/>
                    <a:pt x="8825" y="5559"/>
                  </a:cubicBezTo>
                  <a:cubicBezTo>
                    <a:pt x="8820" y="5661"/>
                    <a:pt x="8897" y="5742"/>
                    <a:pt x="8998" y="5752"/>
                  </a:cubicBezTo>
                  <a:lnTo>
                    <a:pt x="9003" y="5752"/>
                  </a:lnTo>
                  <a:cubicBezTo>
                    <a:pt x="9099" y="5752"/>
                    <a:pt x="9181" y="5675"/>
                    <a:pt x="9186" y="5579"/>
                  </a:cubicBezTo>
                  <a:cubicBezTo>
                    <a:pt x="9191" y="5507"/>
                    <a:pt x="9191" y="5434"/>
                    <a:pt x="9195" y="5362"/>
                  </a:cubicBezTo>
                  <a:lnTo>
                    <a:pt x="10567" y="5362"/>
                  </a:lnTo>
                  <a:cubicBezTo>
                    <a:pt x="10543" y="5940"/>
                    <a:pt x="10422" y="6507"/>
                    <a:pt x="10196" y="7041"/>
                  </a:cubicBezTo>
                  <a:cubicBezTo>
                    <a:pt x="10128" y="7187"/>
                    <a:pt x="10251" y="7300"/>
                    <a:pt x="10370" y="7300"/>
                  </a:cubicBezTo>
                  <a:cubicBezTo>
                    <a:pt x="10437" y="7300"/>
                    <a:pt x="10502" y="7265"/>
                    <a:pt x="10533" y="7181"/>
                  </a:cubicBezTo>
                  <a:cubicBezTo>
                    <a:pt x="11337" y="5237"/>
                    <a:pt x="10894" y="3004"/>
                    <a:pt x="9407" y="1518"/>
                  </a:cubicBezTo>
                  <a:cubicBezTo>
                    <a:pt x="8405" y="516"/>
                    <a:pt x="7079" y="0"/>
                    <a:pt x="57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72"/>
          <p:cNvGrpSpPr/>
          <p:nvPr/>
        </p:nvGrpSpPr>
        <p:grpSpPr>
          <a:xfrm>
            <a:off x="6809313" y="1697347"/>
            <a:ext cx="518822" cy="500968"/>
            <a:chOff x="2645009" y="3360008"/>
            <a:chExt cx="382161" cy="369991"/>
          </a:xfrm>
        </p:grpSpPr>
        <p:sp>
          <p:nvSpPr>
            <p:cNvPr id="877" name="Google Shape;877;p72"/>
            <p:cNvSpPr/>
            <p:nvPr/>
          </p:nvSpPr>
          <p:spPr>
            <a:xfrm>
              <a:off x="2669112" y="3666607"/>
              <a:ext cx="57963" cy="57963"/>
            </a:xfrm>
            <a:custGeom>
              <a:rect b="b" l="l" r="r" t="t"/>
              <a:pathLst>
                <a:path extrusionOk="0" h="2210" w="2210">
                  <a:moveTo>
                    <a:pt x="1" y="1"/>
                  </a:moveTo>
                  <a:lnTo>
                    <a:pt x="1" y="2209"/>
                  </a:lnTo>
                  <a:lnTo>
                    <a:pt x="2209" y="220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2"/>
            <p:cNvSpPr/>
            <p:nvPr/>
          </p:nvSpPr>
          <p:spPr>
            <a:xfrm>
              <a:off x="2669112" y="3666607"/>
              <a:ext cx="57963" cy="17441"/>
            </a:xfrm>
            <a:custGeom>
              <a:rect b="b" l="l" r="r" t="t"/>
              <a:pathLst>
                <a:path extrusionOk="0" h="665" w="2210">
                  <a:moveTo>
                    <a:pt x="1" y="1"/>
                  </a:moveTo>
                  <a:lnTo>
                    <a:pt x="1" y="665"/>
                  </a:lnTo>
                  <a:lnTo>
                    <a:pt x="2209" y="665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2"/>
            <p:cNvSpPr/>
            <p:nvPr/>
          </p:nvSpPr>
          <p:spPr>
            <a:xfrm>
              <a:off x="2663316" y="3643396"/>
              <a:ext cx="63628" cy="23238"/>
            </a:xfrm>
            <a:custGeom>
              <a:rect b="b" l="l" r="r" t="t"/>
              <a:pathLst>
                <a:path extrusionOk="0" h="886" w="2426">
                  <a:moveTo>
                    <a:pt x="443" y="0"/>
                  </a:moveTo>
                  <a:cubicBezTo>
                    <a:pt x="198" y="0"/>
                    <a:pt x="0" y="198"/>
                    <a:pt x="0" y="443"/>
                  </a:cubicBezTo>
                  <a:cubicBezTo>
                    <a:pt x="0" y="688"/>
                    <a:pt x="198" y="886"/>
                    <a:pt x="443" y="886"/>
                  </a:cubicBezTo>
                  <a:lnTo>
                    <a:pt x="2425" y="886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2"/>
            <p:cNvSpPr/>
            <p:nvPr/>
          </p:nvSpPr>
          <p:spPr>
            <a:xfrm>
              <a:off x="2721226" y="3463947"/>
              <a:ext cx="46344" cy="260623"/>
            </a:xfrm>
            <a:custGeom>
              <a:rect b="b" l="l" r="r" t="t"/>
              <a:pathLst>
                <a:path extrusionOk="0" h="9937" w="1767">
                  <a:moveTo>
                    <a:pt x="222" y="0"/>
                  </a:moveTo>
                  <a:lnTo>
                    <a:pt x="1" y="9936"/>
                  </a:lnTo>
                  <a:lnTo>
                    <a:pt x="1767" y="993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2"/>
            <p:cNvSpPr/>
            <p:nvPr/>
          </p:nvSpPr>
          <p:spPr>
            <a:xfrm>
              <a:off x="2790782" y="3527549"/>
              <a:ext cx="34725" cy="92767"/>
            </a:xfrm>
            <a:custGeom>
              <a:rect b="b" l="l" r="r" t="t"/>
              <a:pathLst>
                <a:path extrusionOk="0" h="3537" w="1324">
                  <a:moveTo>
                    <a:pt x="221" y="0"/>
                  </a:moveTo>
                  <a:lnTo>
                    <a:pt x="0" y="3537"/>
                  </a:lnTo>
                  <a:lnTo>
                    <a:pt x="1323" y="353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2"/>
            <p:cNvSpPr/>
            <p:nvPr/>
          </p:nvSpPr>
          <p:spPr>
            <a:xfrm>
              <a:off x="2726655" y="3463947"/>
              <a:ext cx="35486" cy="17310"/>
            </a:xfrm>
            <a:custGeom>
              <a:rect b="b" l="l" r="r" t="t"/>
              <a:pathLst>
                <a:path extrusionOk="0" h="660" w="1353">
                  <a:moveTo>
                    <a:pt x="15" y="0"/>
                  </a:moveTo>
                  <a:lnTo>
                    <a:pt x="1" y="659"/>
                  </a:lnTo>
                  <a:lnTo>
                    <a:pt x="1353" y="659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2"/>
            <p:cNvSpPr/>
            <p:nvPr/>
          </p:nvSpPr>
          <p:spPr>
            <a:xfrm>
              <a:off x="2795450" y="3527549"/>
              <a:ext cx="25388" cy="17441"/>
            </a:xfrm>
            <a:custGeom>
              <a:rect b="b" l="l" r="r" t="t"/>
              <a:pathLst>
                <a:path extrusionOk="0" h="665" w="968">
                  <a:moveTo>
                    <a:pt x="43" y="0"/>
                  </a:moveTo>
                  <a:lnTo>
                    <a:pt x="0" y="664"/>
                  </a:lnTo>
                  <a:lnTo>
                    <a:pt x="967" y="66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2"/>
            <p:cNvSpPr/>
            <p:nvPr/>
          </p:nvSpPr>
          <p:spPr>
            <a:xfrm>
              <a:off x="2848692" y="3527549"/>
              <a:ext cx="34725" cy="92767"/>
            </a:xfrm>
            <a:custGeom>
              <a:rect b="b" l="l" r="r" t="t"/>
              <a:pathLst>
                <a:path extrusionOk="0" h="3537" w="1324">
                  <a:moveTo>
                    <a:pt x="222" y="0"/>
                  </a:moveTo>
                  <a:lnTo>
                    <a:pt x="1" y="3537"/>
                  </a:lnTo>
                  <a:lnTo>
                    <a:pt x="1324" y="353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2"/>
            <p:cNvSpPr/>
            <p:nvPr/>
          </p:nvSpPr>
          <p:spPr>
            <a:xfrm>
              <a:off x="2853361" y="3527549"/>
              <a:ext cx="25388" cy="17441"/>
            </a:xfrm>
            <a:custGeom>
              <a:rect b="b" l="l" r="r" t="t"/>
              <a:pathLst>
                <a:path extrusionOk="0" h="665" w="968">
                  <a:moveTo>
                    <a:pt x="44" y="0"/>
                  </a:moveTo>
                  <a:lnTo>
                    <a:pt x="1" y="664"/>
                  </a:lnTo>
                  <a:lnTo>
                    <a:pt x="968" y="66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2"/>
            <p:cNvSpPr/>
            <p:nvPr/>
          </p:nvSpPr>
          <p:spPr>
            <a:xfrm>
              <a:off x="2906629" y="3527549"/>
              <a:ext cx="34725" cy="92767"/>
            </a:xfrm>
            <a:custGeom>
              <a:rect b="b" l="l" r="r" t="t"/>
              <a:pathLst>
                <a:path extrusionOk="0" h="3537" w="1324">
                  <a:moveTo>
                    <a:pt x="217" y="0"/>
                  </a:moveTo>
                  <a:lnTo>
                    <a:pt x="0" y="3537"/>
                  </a:lnTo>
                  <a:lnTo>
                    <a:pt x="1324" y="353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2"/>
            <p:cNvSpPr/>
            <p:nvPr/>
          </p:nvSpPr>
          <p:spPr>
            <a:xfrm>
              <a:off x="2911297" y="3527549"/>
              <a:ext cx="25388" cy="17441"/>
            </a:xfrm>
            <a:custGeom>
              <a:rect b="b" l="l" r="r" t="t"/>
              <a:pathLst>
                <a:path extrusionOk="0" h="665" w="968">
                  <a:moveTo>
                    <a:pt x="39" y="0"/>
                  </a:moveTo>
                  <a:lnTo>
                    <a:pt x="0" y="664"/>
                  </a:lnTo>
                  <a:lnTo>
                    <a:pt x="968" y="66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2"/>
            <p:cNvSpPr/>
            <p:nvPr/>
          </p:nvSpPr>
          <p:spPr>
            <a:xfrm>
              <a:off x="2744333" y="3643396"/>
              <a:ext cx="243339" cy="81174"/>
            </a:xfrm>
            <a:custGeom>
              <a:rect b="b" l="l" r="r" t="t"/>
              <a:pathLst>
                <a:path extrusionOk="0" h="3095" w="9278">
                  <a:moveTo>
                    <a:pt x="0" y="0"/>
                  </a:moveTo>
                  <a:lnTo>
                    <a:pt x="0" y="3094"/>
                  </a:lnTo>
                  <a:lnTo>
                    <a:pt x="9277" y="3094"/>
                  </a:lnTo>
                  <a:lnTo>
                    <a:pt x="9277" y="0"/>
                  </a:lnTo>
                  <a:close/>
                </a:path>
              </a:pathLst>
            </a:custGeom>
            <a:solidFill>
              <a:srgbClr val="9DAB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2"/>
            <p:cNvSpPr/>
            <p:nvPr/>
          </p:nvSpPr>
          <p:spPr>
            <a:xfrm>
              <a:off x="2744333" y="3643396"/>
              <a:ext cx="243339" cy="17441"/>
            </a:xfrm>
            <a:custGeom>
              <a:rect b="b" l="l" r="r" t="t"/>
              <a:pathLst>
                <a:path extrusionOk="0" h="665" w="9278">
                  <a:moveTo>
                    <a:pt x="0" y="0"/>
                  </a:moveTo>
                  <a:lnTo>
                    <a:pt x="0" y="664"/>
                  </a:lnTo>
                  <a:lnTo>
                    <a:pt x="9277" y="664"/>
                  </a:lnTo>
                  <a:lnTo>
                    <a:pt x="9277" y="0"/>
                  </a:lnTo>
                  <a:close/>
                </a:path>
              </a:pathLst>
            </a:custGeom>
            <a:solidFill>
              <a:srgbClr val="8A9B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2"/>
            <p:cNvSpPr/>
            <p:nvPr/>
          </p:nvSpPr>
          <p:spPr>
            <a:xfrm>
              <a:off x="2738641" y="3620289"/>
              <a:ext cx="254826" cy="23133"/>
            </a:xfrm>
            <a:custGeom>
              <a:rect b="b" l="l" r="r" t="t"/>
              <a:pathLst>
                <a:path extrusionOk="0" h="882" w="9716">
                  <a:moveTo>
                    <a:pt x="439" y="1"/>
                  </a:moveTo>
                  <a:cubicBezTo>
                    <a:pt x="198" y="1"/>
                    <a:pt x="1" y="198"/>
                    <a:pt x="1" y="443"/>
                  </a:cubicBezTo>
                  <a:cubicBezTo>
                    <a:pt x="1" y="684"/>
                    <a:pt x="198" y="881"/>
                    <a:pt x="439" y="881"/>
                  </a:cubicBezTo>
                  <a:lnTo>
                    <a:pt x="9273" y="881"/>
                  </a:lnTo>
                  <a:cubicBezTo>
                    <a:pt x="9519" y="881"/>
                    <a:pt x="9716" y="684"/>
                    <a:pt x="9716" y="443"/>
                  </a:cubicBezTo>
                  <a:cubicBezTo>
                    <a:pt x="9716" y="198"/>
                    <a:pt x="9519" y="1"/>
                    <a:pt x="9273" y="1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2"/>
            <p:cNvSpPr/>
            <p:nvPr/>
          </p:nvSpPr>
          <p:spPr>
            <a:xfrm>
              <a:off x="2736569" y="3365384"/>
              <a:ext cx="290601" cy="127492"/>
            </a:xfrm>
            <a:custGeom>
              <a:rect b="b" l="l" r="r" t="t"/>
              <a:pathLst>
                <a:path extrusionOk="0" h="4861" w="11080">
                  <a:moveTo>
                    <a:pt x="8029" y="0"/>
                  </a:moveTo>
                  <a:cubicBezTo>
                    <a:pt x="7399" y="0"/>
                    <a:pt x="6797" y="245"/>
                    <a:pt x="6345" y="683"/>
                  </a:cubicBezTo>
                  <a:cubicBezTo>
                    <a:pt x="6005" y="375"/>
                    <a:pt x="5580" y="223"/>
                    <a:pt x="5156" y="223"/>
                  </a:cubicBezTo>
                  <a:cubicBezTo>
                    <a:pt x="4661" y="223"/>
                    <a:pt x="4169" y="430"/>
                    <a:pt x="3819" y="837"/>
                  </a:cubicBezTo>
                  <a:cubicBezTo>
                    <a:pt x="3612" y="719"/>
                    <a:pt x="3389" y="665"/>
                    <a:pt x="3171" y="665"/>
                  </a:cubicBezTo>
                  <a:cubicBezTo>
                    <a:pt x="2596" y="665"/>
                    <a:pt x="2050" y="1044"/>
                    <a:pt x="1889" y="1650"/>
                  </a:cubicBezTo>
                  <a:cubicBezTo>
                    <a:pt x="1766" y="1580"/>
                    <a:pt x="1636" y="1548"/>
                    <a:pt x="1509" y="1548"/>
                  </a:cubicBezTo>
                  <a:cubicBezTo>
                    <a:pt x="1124" y="1548"/>
                    <a:pt x="770" y="1845"/>
                    <a:pt x="749" y="2276"/>
                  </a:cubicBezTo>
                  <a:cubicBezTo>
                    <a:pt x="674" y="2231"/>
                    <a:pt x="595" y="2211"/>
                    <a:pt x="520" y="2211"/>
                  </a:cubicBezTo>
                  <a:cubicBezTo>
                    <a:pt x="242" y="2211"/>
                    <a:pt x="1" y="2484"/>
                    <a:pt x="99" y="2791"/>
                  </a:cubicBezTo>
                  <a:cubicBezTo>
                    <a:pt x="166" y="2990"/>
                    <a:pt x="344" y="3093"/>
                    <a:pt x="522" y="3093"/>
                  </a:cubicBezTo>
                  <a:cubicBezTo>
                    <a:pt x="687" y="3093"/>
                    <a:pt x="852" y="3003"/>
                    <a:pt x="927" y="2820"/>
                  </a:cubicBezTo>
                  <a:cubicBezTo>
                    <a:pt x="1079" y="3003"/>
                    <a:pt x="1296" y="3093"/>
                    <a:pt x="1512" y="3093"/>
                  </a:cubicBezTo>
                  <a:cubicBezTo>
                    <a:pt x="1740" y="3093"/>
                    <a:pt x="1967" y="2993"/>
                    <a:pt x="2120" y="2796"/>
                  </a:cubicBezTo>
                  <a:cubicBezTo>
                    <a:pt x="2377" y="3133"/>
                    <a:pt x="2769" y="3313"/>
                    <a:pt x="3168" y="3313"/>
                  </a:cubicBezTo>
                  <a:cubicBezTo>
                    <a:pt x="3390" y="3313"/>
                    <a:pt x="3614" y="3257"/>
                    <a:pt x="3819" y="3142"/>
                  </a:cubicBezTo>
                  <a:cubicBezTo>
                    <a:pt x="4163" y="3541"/>
                    <a:pt x="4656" y="3755"/>
                    <a:pt x="5158" y="3755"/>
                  </a:cubicBezTo>
                  <a:cubicBezTo>
                    <a:pt x="5406" y="3755"/>
                    <a:pt x="5657" y="3703"/>
                    <a:pt x="5892" y="3594"/>
                  </a:cubicBezTo>
                  <a:cubicBezTo>
                    <a:pt x="6353" y="4435"/>
                    <a:pt x="7192" y="4860"/>
                    <a:pt x="8030" y="4860"/>
                  </a:cubicBezTo>
                  <a:cubicBezTo>
                    <a:pt x="8838" y="4860"/>
                    <a:pt x="9645" y="4467"/>
                    <a:pt x="10117" y="3671"/>
                  </a:cubicBezTo>
                  <a:cubicBezTo>
                    <a:pt x="11080" y="2050"/>
                    <a:pt x="9910" y="0"/>
                    <a:pt x="8029" y="0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2"/>
            <p:cNvSpPr/>
            <p:nvPr/>
          </p:nvSpPr>
          <p:spPr>
            <a:xfrm>
              <a:off x="2735494" y="3383298"/>
              <a:ext cx="270983" cy="109683"/>
            </a:xfrm>
            <a:custGeom>
              <a:rect b="b" l="l" r="r" t="t"/>
              <a:pathLst>
                <a:path extrusionOk="0" h="4182" w="10332">
                  <a:moveTo>
                    <a:pt x="2994" y="0"/>
                  </a:moveTo>
                  <a:cubicBezTo>
                    <a:pt x="2479" y="87"/>
                    <a:pt x="2065" y="462"/>
                    <a:pt x="1930" y="967"/>
                  </a:cubicBezTo>
                  <a:cubicBezTo>
                    <a:pt x="1807" y="897"/>
                    <a:pt x="1677" y="865"/>
                    <a:pt x="1550" y="865"/>
                  </a:cubicBezTo>
                  <a:cubicBezTo>
                    <a:pt x="1165" y="865"/>
                    <a:pt x="811" y="1162"/>
                    <a:pt x="790" y="1593"/>
                  </a:cubicBezTo>
                  <a:cubicBezTo>
                    <a:pt x="722" y="1550"/>
                    <a:pt x="641" y="1526"/>
                    <a:pt x="564" y="1526"/>
                  </a:cubicBezTo>
                  <a:cubicBezTo>
                    <a:pt x="208" y="1526"/>
                    <a:pt x="1" y="1920"/>
                    <a:pt x="193" y="2214"/>
                  </a:cubicBezTo>
                  <a:cubicBezTo>
                    <a:pt x="282" y="2346"/>
                    <a:pt x="422" y="2410"/>
                    <a:pt x="562" y="2410"/>
                  </a:cubicBezTo>
                  <a:cubicBezTo>
                    <a:pt x="731" y="2410"/>
                    <a:pt x="899" y="2316"/>
                    <a:pt x="973" y="2137"/>
                  </a:cubicBezTo>
                  <a:cubicBezTo>
                    <a:pt x="1126" y="2320"/>
                    <a:pt x="1342" y="2412"/>
                    <a:pt x="1558" y="2412"/>
                  </a:cubicBezTo>
                  <a:cubicBezTo>
                    <a:pt x="1783" y="2412"/>
                    <a:pt x="2009" y="2312"/>
                    <a:pt x="2161" y="2113"/>
                  </a:cubicBezTo>
                  <a:cubicBezTo>
                    <a:pt x="2421" y="2450"/>
                    <a:pt x="2814" y="2632"/>
                    <a:pt x="3214" y="2632"/>
                  </a:cubicBezTo>
                  <a:cubicBezTo>
                    <a:pt x="3436" y="2632"/>
                    <a:pt x="3660" y="2576"/>
                    <a:pt x="3864" y="2459"/>
                  </a:cubicBezTo>
                  <a:cubicBezTo>
                    <a:pt x="4209" y="2858"/>
                    <a:pt x="4702" y="3074"/>
                    <a:pt x="5204" y="3074"/>
                  </a:cubicBezTo>
                  <a:cubicBezTo>
                    <a:pt x="5452" y="3074"/>
                    <a:pt x="5702" y="3021"/>
                    <a:pt x="5938" y="2911"/>
                  </a:cubicBezTo>
                  <a:cubicBezTo>
                    <a:pt x="6362" y="3695"/>
                    <a:pt x="7183" y="4181"/>
                    <a:pt x="8070" y="4181"/>
                  </a:cubicBezTo>
                  <a:cubicBezTo>
                    <a:pt x="8120" y="4181"/>
                    <a:pt x="8169" y="4180"/>
                    <a:pt x="8219" y="4177"/>
                  </a:cubicBezTo>
                  <a:cubicBezTo>
                    <a:pt x="9157" y="4119"/>
                    <a:pt x="9980" y="3523"/>
                    <a:pt x="10331" y="2647"/>
                  </a:cubicBezTo>
                  <a:lnTo>
                    <a:pt x="10331" y="2647"/>
                  </a:lnTo>
                  <a:cubicBezTo>
                    <a:pt x="9922" y="2926"/>
                    <a:pt x="9441" y="3075"/>
                    <a:pt x="8950" y="3075"/>
                  </a:cubicBezTo>
                  <a:cubicBezTo>
                    <a:pt x="8089" y="3070"/>
                    <a:pt x="7290" y="2613"/>
                    <a:pt x="6857" y="1872"/>
                  </a:cubicBezTo>
                  <a:cubicBezTo>
                    <a:pt x="6840" y="1844"/>
                    <a:pt x="6812" y="1826"/>
                    <a:pt x="6783" y="1826"/>
                  </a:cubicBezTo>
                  <a:cubicBezTo>
                    <a:pt x="6772" y="1826"/>
                    <a:pt x="6762" y="1828"/>
                    <a:pt x="6751" y="1834"/>
                  </a:cubicBezTo>
                  <a:cubicBezTo>
                    <a:pt x="6532" y="1923"/>
                    <a:pt x="6305" y="1966"/>
                    <a:pt x="6081" y="1966"/>
                  </a:cubicBezTo>
                  <a:cubicBezTo>
                    <a:pt x="5459" y="1966"/>
                    <a:pt x="4865" y="1638"/>
                    <a:pt x="4543" y="1069"/>
                  </a:cubicBezTo>
                  <a:cubicBezTo>
                    <a:pt x="4528" y="1039"/>
                    <a:pt x="4499" y="1020"/>
                    <a:pt x="4468" y="1020"/>
                  </a:cubicBezTo>
                  <a:cubicBezTo>
                    <a:pt x="4459" y="1020"/>
                    <a:pt x="4451" y="1022"/>
                    <a:pt x="4442" y="1025"/>
                  </a:cubicBezTo>
                  <a:cubicBezTo>
                    <a:pt x="4326" y="1064"/>
                    <a:pt x="4211" y="1083"/>
                    <a:pt x="4095" y="1083"/>
                  </a:cubicBezTo>
                  <a:cubicBezTo>
                    <a:pt x="3494" y="1083"/>
                    <a:pt x="3003" y="602"/>
                    <a:pt x="2994" y="0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2"/>
            <p:cNvSpPr/>
            <p:nvPr/>
          </p:nvSpPr>
          <p:spPr>
            <a:xfrm>
              <a:off x="2645009" y="3458492"/>
              <a:ext cx="373453" cy="271507"/>
            </a:xfrm>
            <a:custGeom>
              <a:rect b="b" l="l" r="r" t="t"/>
              <a:pathLst>
                <a:path extrusionOk="0" h="10352" w="14239">
                  <a:moveTo>
                    <a:pt x="6468" y="2840"/>
                  </a:moveTo>
                  <a:lnTo>
                    <a:pt x="6660" y="5963"/>
                  </a:lnTo>
                  <a:lnTo>
                    <a:pt x="5775" y="5963"/>
                  </a:lnTo>
                  <a:lnTo>
                    <a:pt x="5972" y="2840"/>
                  </a:lnTo>
                  <a:close/>
                  <a:moveTo>
                    <a:pt x="8676" y="2840"/>
                  </a:moveTo>
                  <a:lnTo>
                    <a:pt x="8869" y="5963"/>
                  </a:lnTo>
                  <a:lnTo>
                    <a:pt x="7983" y="5963"/>
                  </a:lnTo>
                  <a:lnTo>
                    <a:pt x="8181" y="2840"/>
                  </a:lnTo>
                  <a:close/>
                  <a:moveTo>
                    <a:pt x="10885" y="2840"/>
                  </a:moveTo>
                  <a:lnTo>
                    <a:pt x="11077" y="5963"/>
                  </a:lnTo>
                  <a:lnTo>
                    <a:pt x="10192" y="5963"/>
                  </a:lnTo>
                  <a:lnTo>
                    <a:pt x="10389" y="2840"/>
                  </a:lnTo>
                  <a:close/>
                  <a:moveTo>
                    <a:pt x="2763" y="7257"/>
                  </a:moveTo>
                  <a:lnTo>
                    <a:pt x="2753" y="7729"/>
                  </a:lnTo>
                  <a:lnTo>
                    <a:pt x="2022" y="7729"/>
                  </a:lnTo>
                  <a:cubicBezTo>
                    <a:pt x="1762" y="7743"/>
                    <a:pt x="1762" y="8128"/>
                    <a:pt x="2022" y="8143"/>
                  </a:cubicBezTo>
                  <a:lnTo>
                    <a:pt x="2743" y="8143"/>
                  </a:lnTo>
                  <a:lnTo>
                    <a:pt x="2705" y="9937"/>
                  </a:lnTo>
                  <a:lnTo>
                    <a:pt x="1127" y="9937"/>
                  </a:lnTo>
                  <a:lnTo>
                    <a:pt x="1127" y="8143"/>
                  </a:lnTo>
                  <a:lnTo>
                    <a:pt x="1141" y="8143"/>
                  </a:lnTo>
                  <a:cubicBezTo>
                    <a:pt x="1146" y="8143"/>
                    <a:pt x="1150" y="8143"/>
                    <a:pt x="1155" y="8143"/>
                  </a:cubicBezTo>
                  <a:cubicBezTo>
                    <a:pt x="1425" y="8143"/>
                    <a:pt x="1425" y="7728"/>
                    <a:pt x="1155" y="7728"/>
                  </a:cubicBezTo>
                  <a:cubicBezTo>
                    <a:pt x="1150" y="7728"/>
                    <a:pt x="1146" y="7729"/>
                    <a:pt x="1141" y="7729"/>
                  </a:cubicBezTo>
                  <a:cubicBezTo>
                    <a:pt x="823" y="7729"/>
                    <a:pt x="823" y="7257"/>
                    <a:pt x="1141" y="7257"/>
                  </a:cubicBezTo>
                  <a:close/>
                  <a:moveTo>
                    <a:pt x="4249" y="410"/>
                  </a:moveTo>
                  <a:lnTo>
                    <a:pt x="4374" y="5963"/>
                  </a:lnTo>
                  <a:lnTo>
                    <a:pt x="4014" y="5963"/>
                  </a:lnTo>
                  <a:cubicBezTo>
                    <a:pt x="3412" y="5963"/>
                    <a:pt x="3133" y="6704"/>
                    <a:pt x="3585" y="7098"/>
                  </a:cubicBezTo>
                  <a:lnTo>
                    <a:pt x="3585" y="9937"/>
                  </a:lnTo>
                  <a:lnTo>
                    <a:pt x="3119" y="9937"/>
                  </a:lnTo>
                  <a:lnTo>
                    <a:pt x="3330" y="410"/>
                  </a:lnTo>
                  <a:close/>
                  <a:moveTo>
                    <a:pt x="12843" y="6372"/>
                  </a:moveTo>
                  <a:cubicBezTo>
                    <a:pt x="12973" y="6372"/>
                    <a:pt x="13079" y="6478"/>
                    <a:pt x="13079" y="6608"/>
                  </a:cubicBezTo>
                  <a:lnTo>
                    <a:pt x="13079" y="6612"/>
                  </a:lnTo>
                  <a:cubicBezTo>
                    <a:pt x="13079" y="6738"/>
                    <a:pt x="12973" y="6843"/>
                    <a:pt x="12843" y="6843"/>
                  </a:cubicBezTo>
                  <a:lnTo>
                    <a:pt x="12400" y="6843"/>
                  </a:lnTo>
                  <a:cubicBezTo>
                    <a:pt x="12141" y="6858"/>
                    <a:pt x="12141" y="7243"/>
                    <a:pt x="12400" y="7257"/>
                  </a:cubicBezTo>
                  <a:lnTo>
                    <a:pt x="12862" y="7257"/>
                  </a:lnTo>
                  <a:lnTo>
                    <a:pt x="12862" y="9937"/>
                  </a:lnTo>
                  <a:lnTo>
                    <a:pt x="3994" y="9937"/>
                  </a:lnTo>
                  <a:lnTo>
                    <a:pt x="3994" y="7257"/>
                  </a:lnTo>
                  <a:lnTo>
                    <a:pt x="11520" y="7257"/>
                  </a:lnTo>
                  <a:cubicBezTo>
                    <a:pt x="11524" y="7257"/>
                    <a:pt x="11529" y="7258"/>
                    <a:pt x="11533" y="7258"/>
                  </a:cubicBezTo>
                  <a:cubicBezTo>
                    <a:pt x="11803" y="7258"/>
                    <a:pt x="11804" y="6843"/>
                    <a:pt x="11538" y="6843"/>
                  </a:cubicBezTo>
                  <a:cubicBezTo>
                    <a:pt x="11532" y="6843"/>
                    <a:pt x="11526" y="6843"/>
                    <a:pt x="11520" y="6843"/>
                  </a:cubicBezTo>
                  <a:lnTo>
                    <a:pt x="4009" y="6843"/>
                  </a:lnTo>
                  <a:cubicBezTo>
                    <a:pt x="3696" y="6843"/>
                    <a:pt x="3696" y="6372"/>
                    <a:pt x="4009" y="6372"/>
                  </a:cubicBezTo>
                  <a:close/>
                  <a:moveTo>
                    <a:pt x="3124" y="1"/>
                  </a:moveTo>
                  <a:cubicBezTo>
                    <a:pt x="3013" y="1"/>
                    <a:pt x="2926" y="91"/>
                    <a:pt x="2926" y="203"/>
                  </a:cubicBezTo>
                  <a:lnTo>
                    <a:pt x="2777" y="6843"/>
                  </a:lnTo>
                  <a:lnTo>
                    <a:pt x="1146" y="6843"/>
                  </a:lnTo>
                  <a:cubicBezTo>
                    <a:pt x="544" y="6843"/>
                    <a:pt x="265" y="7584"/>
                    <a:pt x="718" y="7979"/>
                  </a:cubicBezTo>
                  <a:lnTo>
                    <a:pt x="718" y="9937"/>
                  </a:lnTo>
                  <a:lnTo>
                    <a:pt x="260" y="9937"/>
                  </a:lnTo>
                  <a:cubicBezTo>
                    <a:pt x="1" y="9952"/>
                    <a:pt x="1" y="10337"/>
                    <a:pt x="260" y="10351"/>
                  </a:cubicBezTo>
                  <a:lnTo>
                    <a:pt x="13950" y="10351"/>
                  </a:lnTo>
                  <a:cubicBezTo>
                    <a:pt x="13954" y="10351"/>
                    <a:pt x="13959" y="10351"/>
                    <a:pt x="13964" y="10351"/>
                  </a:cubicBezTo>
                  <a:cubicBezTo>
                    <a:pt x="14237" y="10351"/>
                    <a:pt x="14239" y="9937"/>
                    <a:pt x="13968" y="9937"/>
                  </a:cubicBezTo>
                  <a:cubicBezTo>
                    <a:pt x="13962" y="9937"/>
                    <a:pt x="13956" y="9937"/>
                    <a:pt x="13950" y="9937"/>
                  </a:cubicBezTo>
                  <a:lnTo>
                    <a:pt x="13271" y="9937"/>
                  </a:lnTo>
                  <a:lnTo>
                    <a:pt x="13271" y="7098"/>
                  </a:lnTo>
                  <a:cubicBezTo>
                    <a:pt x="13724" y="6704"/>
                    <a:pt x="13440" y="5963"/>
                    <a:pt x="12843" y="5963"/>
                  </a:cubicBezTo>
                  <a:lnTo>
                    <a:pt x="11491" y="5963"/>
                  </a:lnTo>
                  <a:lnTo>
                    <a:pt x="11284" y="2624"/>
                  </a:lnTo>
                  <a:cubicBezTo>
                    <a:pt x="11275" y="2513"/>
                    <a:pt x="11188" y="2426"/>
                    <a:pt x="11077" y="2426"/>
                  </a:cubicBezTo>
                  <a:lnTo>
                    <a:pt x="10192" y="2426"/>
                  </a:lnTo>
                  <a:cubicBezTo>
                    <a:pt x="10086" y="2426"/>
                    <a:pt x="9995" y="2513"/>
                    <a:pt x="9985" y="2624"/>
                  </a:cubicBezTo>
                  <a:lnTo>
                    <a:pt x="9778" y="5963"/>
                  </a:lnTo>
                  <a:lnTo>
                    <a:pt x="9282" y="5963"/>
                  </a:lnTo>
                  <a:lnTo>
                    <a:pt x="9076" y="2624"/>
                  </a:lnTo>
                  <a:cubicBezTo>
                    <a:pt x="9066" y="2513"/>
                    <a:pt x="8979" y="2426"/>
                    <a:pt x="8869" y="2426"/>
                  </a:cubicBezTo>
                  <a:lnTo>
                    <a:pt x="7988" y="2426"/>
                  </a:lnTo>
                  <a:cubicBezTo>
                    <a:pt x="7877" y="2426"/>
                    <a:pt x="7791" y="2513"/>
                    <a:pt x="7781" y="2624"/>
                  </a:cubicBezTo>
                  <a:lnTo>
                    <a:pt x="7574" y="5963"/>
                  </a:lnTo>
                  <a:lnTo>
                    <a:pt x="7079" y="5963"/>
                  </a:lnTo>
                  <a:lnTo>
                    <a:pt x="6867" y="2624"/>
                  </a:lnTo>
                  <a:cubicBezTo>
                    <a:pt x="6862" y="2513"/>
                    <a:pt x="6771" y="2426"/>
                    <a:pt x="6665" y="2426"/>
                  </a:cubicBezTo>
                  <a:lnTo>
                    <a:pt x="5779" y="2426"/>
                  </a:lnTo>
                  <a:cubicBezTo>
                    <a:pt x="5669" y="2426"/>
                    <a:pt x="5582" y="2513"/>
                    <a:pt x="5573" y="2624"/>
                  </a:cubicBezTo>
                  <a:lnTo>
                    <a:pt x="5366" y="5963"/>
                  </a:lnTo>
                  <a:lnTo>
                    <a:pt x="4788" y="5963"/>
                  </a:lnTo>
                  <a:lnTo>
                    <a:pt x="4658" y="203"/>
                  </a:lnTo>
                  <a:cubicBezTo>
                    <a:pt x="4658" y="91"/>
                    <a:pt x="4571" y="1"/>
                    <a:pt x="4465" y="1"/>
                  </a:cubicBezTo>
                  <a:cubicBezTo>
                    <a:pt x="4462" y="1"/>
                    <a:pt x="4459" y="1"/>
                    <a:pt x="4456" y="1"/>
                  </a:cubicBezTo>
                  <a:lnTo>
                    <a:pt x="3133" y="1"/>
                  </a:lnTo>
                  <a:cubicBezTo>
                    <a:pt x="3130" y="1"/>
                    <a:pt x="3127" y="1"/>
                    <a:pt x="31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2"/>
            <p:cNvSpPr/>
            <p:nvPr/>
          </p:nvSpPr>
          <p:spPr>
            <a:xfrm>
              <a:off x="2733239" y="3360008"/>
              <a:ext cx="286745" cy="138376"/>
            </a:xfrm>
            <a:custGeom>
              <a:rect b="b" l="l" r="r" t="t"/>
              <a:pathLst>
                <a:path extrusionOk="0" h="5276" w="10933">
                  <a:moveTo>
                    <a:pt x="8160" y="0"/>
                  </a:moveTo>
                  <a:cubicBezTo>
                    <a:pt x="7555" y="0"/>
                    <a:pt x="6953" y="209"/>
                    <a:pt x="6467" y="614"/>
                  </a:cubicBezTo>
                  <a:cubicBezTo>
                    <a:pt x="6115" y="349"/>
                    <a:pt x="5698" y="218"/>
                    <a:pt x="5284" y="218"/>
                  </a:cubicBezTo>
                  <a:cubicBezTo>
                    <a:pt x="4782" y="218"/>
                    <a:pt x="4282" y="410"/>
                    <a:pt x="3902" y="787"/>
                  </a:cubicBezTo>
                  <a:cubicBezTo>
                    <a:pt x="3704" y="701"/>
                    <a:pt x="3497" y="660"/>
                    <a:pt x="3294" y="660"/>
                  </a:cubicBezTo>
                  <a:cubicBezTo>
                    <a:pt x="2706" y="660"/>
                    <a:pt x="2146" y="1004"/>
                    <a:pt x="1896" y="1576"/>
                  </a:cubicBezTo>
                  <a:cubicBezTo>
                    <a:pt x="1814" y="1552"/>
                    <a:pt x="1727" y="1543"/>
                    <a:pt x="1641" y="1543"/>
                  </a:cubicBezTo>
                  <a:cubicBezTo>
                    <a:pt x="1222" y="1543"/>
                    <a:pt x="852" y="1812"/>
                    <a:pt x="717" y="2212"/>
                  </a:cubicBezTo>
                  <a:cubicBezTo>
                    <a:pt x="693" y="2207"/>
                    <a:pt x="669" y="2207"/>
                    <a:pt x="645" y="2207"/>
                  </a:cubicBezTo>
                  <a:cubicBezTo>
                    <a:pt x="289" y="2207"/>
                    <a:pt x="0" y="2495"/>
                    <a:pt x="0" y="2856"/>
                  </a:cubicBezTo>
                  <a:cubicBezTo>
                    <a:pt x="0" y="2967"/>
                    <a:pt x="91" y="3063"/>
                    <a:pt x="207" y="3063"/>
                  </a:cubicBezTo>
                  <a:cubicBezTo>
                    <a:pt x="318" y="3063"/>
                    <a:pt x="414" y="2972"/>
                    <a:pt x="414" y="2856"/>
                  </a:cubicBezTo>
                  <a:cubicBezTo>
                    <a:pt x="414" y="2726"/>
                    <a:pt x="515" y="2621"/>
                    <a:pt x="645" y="2621"/>
                  </a:cubicBezTo>
                  <a:cubicBezTo>
                    <a:pt x="688" y="2621"/>
                    <a:pt x="731" y="2630"/>
                    <a:pt x="765" y="2654"/>
                  </a:cubicBezTo>
                  <a:cubicBezTo>
                    <a:pt x="800" y="2675"/>
                    <a:pt x="837" y="2685"/>
                    <a:pt x="872" y="2685"/>
                  </a:cubicBezTo>
                  <a:cubicBezTo>
                    <a:pt x="976" y="2685"/>
                    <a:pt x="1071" y="2605"/>
                    <a:pt x="1078" y="2491"/>
                  </a:cubicBezTo>
                  <a:cubicBezTo>
                    <a:pt x="1097" y="2192"/>
                    <a:pt x="1342" y="1961"/>
                    <a:pt x="1641" y="1957"/>
                  </a:cubicBezTo>
                  <a:cubicBezTo>
                    <a:pt x="1737" y="1957"/>
                    <a:pt x="1833" y="1985"/>
                    <a:pt x="1915" y="2034"/>
                  </a:cubicBezTo>
                  <a:cubicBezTo>
                    <a:pt x="1948" y="2052"/>
                    <a:pt x="1983" y="2061"/>
                    <a:pt x="2018" y="2061"/>
                  </a:cubicBezTo>
                  <a:cubicBezTo>
                    <a:pt x="2107" y="2061"/>
                    <a:pt x="2190" y="2001"/>
                    <a:pt x="2218" y="1904"/>
                  </a:cubicBezTo>
                  <a:cubicBezTo>
                    <a:pt x="2350" y="1392"/>
                    <a:pt x="2810" y="1074"/>
                    <a:pt x="3295" y="1074"/>
                  </a:cubicBezTo>
                  <a:cubicBezTo>
                    <a:pt x="3480" y="1074"/>
                    <a:pt x="3669" y="1121"/>
                    <a:pt x="3845" y="1220"/>
                  </a:cubicBezTo>
                  <a:cubicBezTo>
                    <a:pt x="3876" y="1238"/>
                    <a:pt x="3911" y="1247"/>
                    <a:pt x="3945" y="1247"/>
                  </a:cubicBezTo>
                  <a:cubicBezTo>
                    <a:pt x="4004" y="1247"/>
                    <a:pt x="4062" y="1221"/>
                    <a:pt x="4104" y="1172"/>
                  </a:cubicBezTo>
                  <a:cubicBezTo>
                    <a:pt x="4413" y="815"/>
                    <a:pt x="4847" y="633"/>
                    <a:pt x="5282" y="633"/>
                  </a:cubicBezTo>
                  <a:cubicBezTo>
                    <a:pt x="5655" y="633"/>
                    <a:pt x="6030" y="767"/>
                    <a:pt x="6327" y="1037"/>
                  </a:cubicBezTo>
                  <a:cubicBezTo>
                    <a:pt x="6367" y="1075"/>
                    <a:pt x="6417" y="1093"/>
                    <a:pt x="6466" y="1093"/>
                  </a:cubicBezTo>
                  <a:cubicBezTo>
                    <a:pt x="6519" y="1093"/>
                    <a:pt x="6572" y="1072"/>
                    <a:pt x="6611" y="1033"/>
                  </a:cubicBezTo>
                  <a:cubicBezTo>
                    <a:pt x="7036" y="626"/>
                    <a:pt x="7591" y="413"/>
                    <a:pt x="8153" y="413"/>
                  </a:cubicBezTo>
                  <a:cubicBezTo>
                    <a:pt x="8501" y="413"/>
                    <a:pt x="8852" y="495"/>
                    <a:pt x="9176" y="662"/>
                  </a:cubicBezTo>
                  <a:cubicBezTo>
                    <a:pt x="10023" y="1105"/>
                    <a:pt x="10490" y="2034"/>
                    <a:pt x="10345" y="2977"/>
                  </a:cubicBezTo>
                  <a:cubicBezTo>
                    <a:pt x="10201" y="3915"/>
                    <a:pt x="9470" y="4661"/>
                    <a:pt x="8531" y="4824"/>
                  </a:cubicBezTo>
                  <a:cubicBezTo>
                    <a:pt x="8403" y="4847"/>
                    <a:pt x="8275" y="4857"/>
                    <a:pt x="8149" y="4857"/>
                  </a:cubicBezTo>
                  <a:cubicBezTo>
                    <a:pt x="7346" y="4857"/>
                    <a:pt x="6593" y="4421"/>
                    <a:pt x="6202" y="3698"/>
                  </a:cubicBezTo>
                  <a:cubicBezTo>
                    <a:pt x="6164" y="3629"/>
                    <a:pt x="6090" y="3589"/>
                    <a:pt x="6016" y="3589"/>
                  </a:cubicBezTo>
                  <a:cubicBezTo>
                    <a:pt x="5988" y="3589"/>
                    <a:pt x="5959" y="3595"/>
                    <a:pt x="5933" y="3607"/>
                  </a:cubicBezTo>
                  <a:cubicBezTo>
                    <a:pt x="5723" y="3705"/>
                    <a:pt x="5501" y="3752"/>
                    <a:pt x="5280" y="3752"/>
                  </a:cubicBezTo>
                  <a:cubicBezTo>
                    <a:pt x="4839" y="3752"/>
                    <a:pt x="4406" y="3562"/>
                    <a:pt x="4104" y="3212"/>
                  </a:cubicBezTo>
                  <a:cubicBezTo>
                    <a:pt x="4062" y="3164"/>
                    <a:pt x="4004" y="3138"/>
                    <a:pt x="3945" y="3138"/>
                  </a:cubicBezTo>
                  <a:cubicBezTo>
                    <a:pt x="3911" y="3138"/>
                    <a:pt x="3876" y="3147"/>
                    <a:pt x="3845" y="3164"/>
                  </a:cubicBezTo>
                  <a:cubicBezTo>
                    <a:pt x="3671" y="3262"/>
                    <a:pt x="3482" y="3309"/>
                    <a:pt x="3295" y="3309"/>
                  </a:cubicBezTo>
                  <a:cubicBezTo>
                    <a:pt x="2958" y="3309"/>
                    <a:pt x="2627" y="3156"/>
                    <a:pt x="2411" y="2871"/>
                  </a:cubicBezTo>
                  <a:cubicBezTo>
                    <a:pt x="2367" y="2823"/>
                    <a:pt x="2310" y="2794"/>
                    <a:pt x="2247" y="2794"/>
                  </a:cubicBezTo>
                  <a:cubicBezTo>
                    <a:pt x="2180" y="2794"/>
                    <a:pt x="2122" y="2823"/>
                    <a:pt x="2083" y="2871"/>
                  </a:cubicBezTo>
                  <a:cubicBezTo>
                    <a:pt x="1978" y="3010"/>
                    <a:pt x="1814" y="3092"/>
                    <a:pt x="1641" y="3092"/>
                  </a:cubicBezTo>
                  <a:cubicBezTo>
                    <a:pt x="1381" y="3107"/>
                    <a:pt x="1381" y="3491"/>
                    <a:pt x="1641" y="3506"/>
                  </a:cubicBezTo>
                  <a:cubicBezTo>
                    <a:pt x="1857" y="3506"/>
                    <a:pt x="2064" y="3434"/>
                    <a:pt x="2237" y="3299"/>
                  </a:cubicBezTo>
                  <a:cubicBezTo>
                    <a:pt x="2526" y="3578"/>
                    <a:pt x="2905" y="3724"/>
                    <a:pt x="3291" y="3724"/>
                  </a:cubicBezTo>
                  <a:cubicBezTo>
                    <a:pt x="3497" y="3724"/>
                    <a:pt x="3705" y="3683"/>
                    <a:pt x="3902" y="3597"/>
                  </a:cubicBezTo>
                  <a:cubicBezTo>
                    <a:pt x="4273" y="3963"/>
                    <a:pt x="4768" y="4165"/>
                    <a:pt x="5283" y="4165"/>
                  </a:cubicBezTo>
                  <a:cubicBezTo>
                    <a:pt x="5505" y="4165"/>
                    <a:pt x="5726" y="4127"/>
                    <a:pt x="5938" y="4054"/>
                  </a:cubicBezTo>
                  <a:cubicBezTo>
                    <a:pt x="6426" y="4823"/>
                    <a:pt x="7271" y="5275"/>
                    <a:pt x="8159" y="5275"/>
                  </a:cubicBezTo>
                  <a:cubicBezTo>
                    <a:pt x="8338" y="5275"/>
                    <a:pt x="8519" y="5257"/>
                    <a:pt x="8700" y="5219"/>
                  </a:cubicBezTo>
                  <a:cubicBezTo>
                    <a:pt x="9777" y="4993"/>
                    <a:pt x="10600" y="4122"/>
                    <a:pt x="10764" y="3039"/>
                  </a:cubicBezTo>
                  <a:cubicBezTo>
                    <a:pt x="10932" y="1952"/>
                    <a:pt x="10413" y="879"/>
                    <a:pt x="9455" y="340"/>
                  </a:cubicBezTo>
                  <a:cubicBezTo>
                    <a:pt x="9050" y="112"/>
                    <a:pt x="8604" y="0"/>
                    <a:pt x="81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2"/>
            <p:cNvSpPr/>
            <p:nvPr/>
          </p:nvSpPr>
          <p:spPr>
            <a:xfrm>
              <a:off x="2779294" y="3661178"/>
              <a:ext cx="11304" cy="22739"/>
            </a:xfrm>
            <a:custGeom>
              <a:rect b="b" l="l" r="r" t="t"/>
              <a:pathLst>
                <a:path extrusionOk="0" h="867" w="431">
                  <a:moveTo>
                    <a:pt x="217" y="1"/>
                  </a:moveTo>
                  <a:cubicBezTo>
                    <a:pt x="101" y="1"/>
                    <a:pt x="10" y="92"/>
                    <a:pt x="10" y="208"/>
                  </a:cubicBezTo>
                  <a:lnTo>
                    <a:pt x="10" y="650"/>
                  </a:lnTo>
                  <a:cubicBezTo>
                    <a:pt x="0" y="795"/>
                    <a:pt x="107" y="867"/>
                    <a:pt x="215" y="867"/>
                  </a:cubicBezTo>
                  <a:cubicBezTo>
                    <a:pt x="323" y="867"/>
                    <a:pt x="431" y="795"/>
                    <a:pt x="424" y="650"/>
                  </a:cubicBezTo>
                  <a:lnTo>
                    <a:pt x="424" y="208"/>
                  </a:lnTo>
                  <a:cubicBezTo>
                    <a:pt x="424" y="92"/>
                    <a:pt x="327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2"/>
            <p:cNvSpPr/>
            <p:nvPr/>
          </p:nvSpPr>
          <p:spPr>
            <a:xfrm>
              <a:off x="2802637" y="3661178"/>
              <a:ext cx="10884" cy="22188"/>
            </a:xfrm>
            <a:custGeom>
              <a:rect b="b" l="l" r="r" t="t"/>
              <a:pathLst>
                <a:path extrusionOk="0" h="846" w="415">
                  <a:moveTo>
                    <a:pt x="207" y="1"/>
                  </a:moveTo>
                  <a:cubicBezTo>
                    <a:pt x="97" y="1"/>
                    <a:pt x="0" y="92"/>
                    <a:pt x="0" y="208"/>
                  </a:cubicBezTo>
                  <a:lnTo>
                    <a:pt x="0" y="650"/>
                  </a:lnTo>
                  <a:cubicBezTo>
                    <a:pt x="8" y="780"/>
                    <a:pt x="108" y="845"/>
                    <a:pt x="207" y="845"/>
                  </a:cubicBezTo>
                  <a:cubicBezTo>
                    <a:pt x="307" y="845"/>
                    <a:pt x="407" y="780"/>
                    <a:pt x="414" y="650"/>
                  </a:cubicBezTo>
                  <a:lnTo>
                    <a:pt x="414" y="208"/>
                  </a:lnTo>
                  <a:cubicBezTo>
                    <a:pt x="414" y="92"/>
                    <a:pt x="323" y="1"/>
                    <a:pt x="2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72"/>
            <p:cNvSpPr/>
            <p:nvPr/>
          </p:nvSpPr>
          <p:spPr>
            <a:xfrm>
              <a:off x="2825848" y="3661178"/>
              <a:ext cx="10884" cy="22188"/>
            </a:xfrm>
            <a:custGeom>
              <a:rect b="b" l="l" r="r" t="t"/>
              <a:pathLst>
                <a:path extrusionOk="0" h="846" w="415">
                  <a:moveTo>
                    <a:pt x="208" y="1"/>
                  </a:moveTo>
                  <a:cubicBezTo>
                    <a:pt x="92" y="1"/>
                    <a:pt x="1" y="92"/>
                    <a:pt x="1" y="208"/>
                  </a:cubicBezTo>
                  <a:lnTo>
                    <a:pt x="1" y="650"/>
                  </a:lnTo>
                  <a:cubicBezTo>
                    <a:pt x="8" y="780"/>
                    <a:pt x="108" y="845"/>
                    <a:pt x="208" y="845"/>
                  </a:cubicBezTo>
                  <a:cubicBezTo>
                    <a:pt x="308" y="845"/>
                    <a:pt x="407" y="780"/>
                    <a:pt x="415" y="650"/>
                  </a:cubicBezTo>
                  <a:lnTo>
                    <a:pt x="415" y="208"/>
                  </a:lnTo>
                  <a:cubicBezTo>
                    <a:pt x="415" y="92"/>
                    <a:pt x="323" y="1"/>
                    <a:pt x="2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72"/>
            <p:cNvSpPr/>
            <p:nvPr/>
          </p:nvSpPr>
          <p:spPr>
            <a:xfrm>
              <a:off x="2848876" y="3661178"/>
              <a:ext cx="11278" cy="22739"/>
            </a:xfrm>
            <a:custGeom>
              <a:rect b="b" l="l" r="r" t="t"/>
              <a:pathLst>
                <a:path extrusionOk="0" h="867" w="430">
                  <a:moveTo>
                    <a:pt x="215" y="1"/>
                  </a:moveTo>
                  <a:cubicBezTo>
                    <a:pt x="100" y="1"/>
                    <a:pt x="8" y="92"/>
                    <a:pt x="8" y="208"/>
                  </a:cubicBezTo>
                  <a:lnTo>
                    <a:pt x="8" y="650"/>
                  </a:lnTo>
                  <a:cubicBezTo>
                    <a:pt x="1" y="795"/>
                    <a:pt x="108" y="867"/>
                    <a:pt x="215" y="867"/>
                  </a:cubicBezTo>
                  <a:cubicBezTo>
                    <a:pt x="322" y="867"/>
                    <a:pt x="429" y="795"/>
                    <a:pt x="422" y="650"/>
                  </a:cubicBezTo>
                  <a:lnTo>
                    <a:pt x="422" y="208"/>
                  </a:lnTo>
                  <a:cubicBezTo>
                    <a:pt x="422" y="92"/>
                    <a:pt x="331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2"/>
            <p:cNvSpPr/>
            <p:nvPr/>
          </p:nvSpPr>
          <p:spPr>
            <a:xfrm>
              <a:off x="2871982" y="3661178"/>
              <a:ext cx="11252" cy="22739"/>
            </a:xfrm>
            <a:custGeom>
              <a:rect b="b" l="l" r="r" t="t"/>
              <a:pathLst>
                <a:path extrusionOk="0" h="867" w="429">
                  <a:moveTo>
                    <a:pt x="215" y="1"/>
                  </a:moveTo>
                  <a:cubicBezTo>
                    <a:pt x="99" y="1"/>
                    <a:pt x="8" y="92"/>
                    <a:pt x="8" y="208"/>
                  </a:cubicBezTo>
                  <a:lnTo>
                    <a:pt x="8" y="650"/>
                  </a:lnTo>
                  <a:cubicBezTo>
                    <a:pt x="1" y="795"/>
                    <a:pt x="108" y="867"/>
                    <a:pt x="215" y="867"/>
                  </a:cubicBezTo>
                  <a:cubicBezTo>
                    <a:pt x="322" y="867"/>
                    <a:pt x="429" y="795"/>
                    <a:pt x="422" y="650"/>
                  </a:cubicBezTo>
                  <a:lnTo>
                    <a:pt x="422" y="208"/>
                  </a:lnTo>
                  <a:cubicBezTo>
                    <a:pt x="422" y="92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2"/>
            <p:cNvSpPr/>
            <p:nvPr/>
          </p:nvSpPr>
          <p:spPr>
            <a:xfrm>
              <a:off x="2895141" y="3661178"/>
              <a:ext cx="11252" cy="22739"/>
            </a:xfrm>
            <a:custGeom>
              <a:rect b="b" l="l" r="r" t="t"/>
              <a:pathLst>
                <a:path extrusionOk="0" h="867" w="429">
                  <a:moveTo>
                    <a:pt x="217" y="1"/>
                  </a:moveTo>
                  <a:cubicBezTo>
                    <a:pt x="102" y="1"/>
                    <a:pt x="10" y="92"/>
                    <a:pt x="10" y="208"/>
                  </a:cubicBezTo>
                  <a:lnTo>
                    <a:pt x="10" y="650"/>
                  </a:lnTo>
                  <a:cubicBezTo>
                    <a:pt x="0" y="795"/>
                    <a:pt x="108" y="867"/>
                    <a:pt x="215" y="867"/>
                  </a:cubicBezTo>
                  <a:cubicBezTo>
                    <a:pt x="322" y="867"/>
                    <a:pt x="429" y="795"/>
                    <a:pt x="419" y="650"/>
                  </a:cubicBezTo>
                  <a:lnTo>
                    <a:pt x="419" y="208"/>
                  </a:lnTo>
                  <a:cubicBezTo>
                    <a:pt x="424" y="92"/>
                    <a:pt x="328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2"/>
            <p:cNvSpPr/>
            <p:nvPr/>
          </p:nvSpPr>
          <p:spPr>
            <a:xfrm>
              <a:off x="2918300" y="3661178"/>
              <a:ext cx="11252" cy="22739"/>
            </a:xfrm>
            <a:custGeom>
              <a:rect b="b" l="l" r="r" t="t"/>
              <a:pathLst>
                <a:path extrusionOk="0" h="867" w="429">
                  <a:moveTo>
                    <a:pt x="215" y="1"/>
                  </a:moveTo>
                  <a:cubicBezTo>
                    <a:pt x="99" y="1"/>
                    <a:pt x="8" y="92"/>
                    <a:pt x="8" y="208"/>
                  </a:cubicBezTo>
                  <a:lnTo>
                    <a:pt x="8" y="650"/>
                  </a:lnTo>
                  <a:cubicBezTo>
                    <a:pt x="0" y="795"/>
                    <a:pt x="107" y="867"/>
                    <a:pt x="215" y="867"/>
                  </a:cubicBezTo>
                  <a:cubicBezTo>
                    <a:pt x="322" y="867"/>
                    <a:pt x="429" y="795"/>
                    <a:pt x="421" y="650"/>
                  </a:cubicBezTo>
                  <a:lnTo>
                    <a:pt x="421" y="208"/>
                  </a:lnTo>
                  <a:cubicBezTo>
                    <a:pt x="421" y="92"/>
                    <a:pt x="330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2"/>
            <p:cNvSpPr/>
            <p:nvPr/>
          </p:nvSpPr>
          <p:spPr>
            <a:xfrm>
              <a:off x="2941459" y="3661178"/>
              <a:ext cx="11330" cy="22739"/>
            </a:xfrm>
            <a:custGeom>
              <a:rect b="b" l="l" r="r" t="t"/>
              <a:pathLst>
                <a:path extrusionOk="0" h="867" w="432">
                  <a:moveTo>
                    <a:pt x="217" y="1"/>
                  </a:moveTo>
                  <a:cubicBezTo>
                    <a:pt x="101" y="1"/>
                    <a:pt x="10" y="92"/>
                    <a:pt x="10" y="208"/>
                  </a:cubicBezTo>
                  <a:lnTo>
                    <a:pt x="10" y="650"/>
                  </a:lnTo>
                  <a:cubicBezTo>
                    <a:pt x="0" y="795"/>
                    <a:pt x="107" y="867"/>
                    <a:pt x="215" y="867"/>
                  </a:cubicBezTo>
                  <a:cubicBezTo>
                    <a:pt x="323" y="867"/>
                    <a:pt x="431" y="795"/>
                    <a:pt x="424" y="650"/>
                  </a:cubicBezTo>
                  <a:lnTo>
                    <a:pt x="424" y="208"/>
                  </a:lnTo>
                  <a:cubicBezTo>
                    <a:pt x="424" y="92"/>
                    <a:pt x="328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3"/>
          <p:cNvSpPr/>
          <p:nvPr/>
        </p:nvSpPr>
        <p:spPr>
          <a:xfrm>
            <a:off x="5403525" y="-676275"/>
            <a:ext cx="2807100" cy="280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3"/>
          <p:cNvSpPr txBox="1"/>
          <p:nvPr>
            <p:ph type="ctrTitle"/>
          </p:nvPr>
        </p:nvSpPr>
        <p:spPr>
          <a:xfrm flipH="1">
            <a:off x="5882325" y="214950"/>
            <a:ext cx="2342100" cy="12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REVENUE BY </a:t>
            </a:r>
            <a:r>
              <a:rPr lang="en">
                <a:solidFill>
                  <a:schemeClr val="accent1"/>
                </a:solidFill>
              </a:rPr>
              <a:t>DECADE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9" name="Google Shape;909;p73"/>
          <p:cNvSpPr txBox="1"/>
          <p:nvPr>
            <p:ph idx="1" type="subTitle"/>
          </p:nvPr>
        </p:nvSpPr>
        <p:spPr>
          <a:xfrm flipH="1">
            <a:off x="5656375" y="1991075"/>
            <a:ext cx="28974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Four times increase in sales from the 90s to the 2000s, but a significant </a:t>
            </a:r>
            <a:r>
              <a:rPr lang="en" sz="2400">
                <a:solidFill>
                  <a:schemeClr val="accent1"/>
                </a:solidFill>
              </a:rPr>
              <a:t>drop </a:t>
            </a:r>
            <a:r>
              <a:rPr lang="en" sz="2400"/>
              <a:t>to the 2010s</a:t>
            </a:r>
            <a:endParaRPr sz="2400"/>
          </a:p>
        </p:txBody>
      </p:sp>
      <p:grpSp>
        <p:nvGrpSpPr>
          <p:cNvPr id="910" name="Google Shape;910;p73"/>
          <p:cNvGrpSpPr/>
          <p:nvPr/>
        </p:nvGrpSpPr>
        <p:grpSpPr>
          <a:xfrm>
            <a:off x="4249556" y="-360911"/>
            <a:ext cx="1484516" cy="1516051"/>
            <a:chOff x="441625" y="885600"/>
            <a:chExt cx="1100375" cy="1123750"/>
          </a:xfrm>
        </p:grpSpPr>
        <p:sp>
          <p:nvSpPr>
            <p:cNvPr id="911" name="Google Shape;911;p7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7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73"/>
          <p:cNvGrpSpPr/>
          <p:nvPr/>
        </p:nvGrpSpPr>
        <p:grpSpPr>
          <a:xfrm>
            <a:off x="7751714" y="4108467"/>
            <a:ext cx="1362288" cy="1362255"/>
            <a:chOff x="2817100" y="2404400"/>
            <a:chExt cx="1024200" cy="1024175"/>
          </a:xfrm>
        </p:grpSpPr>
        <p:sp>
          <p:nvSpPr>
            <p:cNvPr id="1037" name="Google Shape;1037;p7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73"/>
          <p:cNvSpPr/>
          <p:nvPr/>
        </p:nvSpPr>
        <p:spPr>
          <a:xfrm>
            <a:off x="8309450" y="540000"/>
            <a:ext cx="1050268" cy="1044167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3"/>
          <p:cNvSpPr/>
          <p:nvPr/>
        </p:nvSpPr>
        <p:spPr>
          <a:xfrm>
            <a:off x="8364203" y="594791"/>
            <a:ext cx="1050268" cy="1044130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3"/>
          <p:cNvSpPr/>
          <p:nvPr/>
        </p:nvSpPr>
        <p:spPr>
          <a:xfrm>
            <a:off x="8418957" y="649545"/>
            <a:ext cx="1050305" cy="1044167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3" name="Google Shape;1043;p73"/>
          <p:cNvPicPr preferRelativeResize="0"/>
          <p:nvPr/>
        </p:nvPicPr>
        <p:blipFill rotWithShape="1">
          <a:blip r:embed="rId3">
            <a:alphaModFix/>
          </a:blip>
          <a:srcRect b="3521" l="0" r="0" t="0"/>
          <a:stretch/>
        </p:blipFill>
        <p:spPr>
          <a:xfrm>
            <a:off x="418425" y="1409225"/>
            <a:ext cx="4543151" cy="33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F27EB2"/>
      </a:accent1>
      <a:accent2>
        <a:srgbClr val="559ABA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