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7316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815942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07735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9A4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00563" y="6308725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1692275" y="6308725"/>
            <a:ext cx="167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9EC054-3869-4501-B163-1BBFDE8DCE04}" type="datetime4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November 13, 2014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2400" y="6308725"/>
            <a:ext cx="304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8DF745-7D3F-47F4-83A3-874385CFAA69}" type="slidenum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7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00563" y="6308725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1692275" y="6308725"/>
            <a:ext cx="167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3D831-56C1-49CF-8EF7-8B9A98402BCD}" type="datetime4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November 13, 2014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2400" y="6308725"/>
            <a:ext cx="304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8DF745-7D3F-47F4-83A3-874385CFAA69}" type="slidenum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2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84" y="1087165"/>
            <a:ext cx="2794000" cy="284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2660"/>
            <a:ext cx="3515895" cy="19467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30657" y="4334259"/>
            <a:ext cx="12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Munich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70761" y="3123183"/>
            <a:ext cx="252902" cy="25290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3183559" y="3410050"/>
            <a:ext cx="314592" cy="8383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0274"/>
          <a:stretch/>
        </p:blipFill>
        <p:spPr>
          <a:xfrm>
            <a:off x="6805896" y="4795924"/>
            <a:ext cx="2058737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5" y="4399549"/>
            <a:ext cx="2273300" cy="119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759" y="1651576"/>
            <a:ext cx="2801509" cy="15491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2035" y="1066800"/>
            <a:ext cx="30576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glow rad="88900">
                    <a:srgbClr val="0000FF">
                      <a:alpha val="75000"/>
                    </a:srgbClr>
                  </a:glow>
                </a:effectLst>
              </a:rPr>
              <a:t>Bioinformatics</a:t>
            </a:r>
            <a:endParaRPr lang="en-US" sz="3200" b="1" dirty="0">
              <a:effectLst>
                <a:glow rad="88900">
                  <a:srgbClr val="0000FF">
                    <a:alpha val="75000"/>
                  </a:srgb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761198" y="3343675"/>
            <a:ext cx="363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Bachelor of Science</a:t>
            </a:r>
          </a:p>
          <a:p>
            <a:r>
              <a:rPr lang="en-US" dirty="0" smtClean="0"/>
              <a:t>Master of Science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" y="847835"/>
            <a:ext cx="1431361" cy="196709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533400" y="1480207"/>
            <a:ext cx="898579" cy="586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13103" y="2671379"/>
            <a:ext cx="1138621" cy="998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59008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33"/>
          <a:stretch/>
        </p:blipFill>
        <p:spPr>
          <a:xfrm>
            <a:off x="6193589" y="660497"/>
            <a:ext cx="2843582" cy="554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22" y="1164319"/>
            <a:ext cx="2935942" cy="92482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78646" y="2179725"/>
            <a:ext cx="4534647" cy="2599764"/>
            <a:chOff x="905435" y="1797050"/>
            <a:chExt cx="5840506" cy="37237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435" y="1797050"/>
              <a:ext cx="3860800" cy="2171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4963" y="3673114"/>
              <a:ext cx="2960978" cy="184765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91" y="4459292"/>
            <a:ext cx="1000333" cy="1080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779" y="5539406"/>
            <a:ext cx="11255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Oliver </a:t>
            </a:r>
            <a:r>
              <a:rPr lang="en-US" sz="1600" dirty="0" err="1" smtClean="0">
                <a:solidFill>
                  <a:srgbClr val="000000"/>
                </a:solidFill>
              </a:rPr>
              <a:t>Stegle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0988" y="4459292"/>
            <a:ext cx="1025806" cy="1025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97322" y="5491714"/>
            <a:ext cx="1878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Zoubin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Ghahramani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02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82801" y="2797942"/>
            <a:ext cx="508000" cy="508000"/>
            <a:chOff x="2541372" y="3287067"/>
            <a:chExt cx="508000" cy="508000"/>
          </a:xfrm>
        </p:grpSpPr>
        <p:sp>
          <p:nvSpPr>
            <p:cNvPr id="11" name="Oval 10"/>
            <p:cNvSpPr/>
            <p:nvPr/>
          </p:nvSpPr>
          <p:spPr bwMode="auto">
            <a:xfrm>
              <a:off x="2541372" y="3287067"/>
              <a:ext cx="508000" cy="5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1784" y="3287067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9862" y="3670300"/>
            <a:ext cx="508000" cy="533403"/>
            <a:chOff x="3109783" y="4131965"/>
            <a:chExt cx="508000" cy="533403"/>
          </a:xfrm>
        </p:grpSpPr>
        <p:sp>
          <p:nvSpPr>
            <p:cNvPr id="10" name="Oval 9"/>
            <p:cNvSpPr/>
            <p:nvPr/>
          </p:nvSpPr>
          <p:spPr bwMode="auto">
            <a:xfrm>
              <a:off x="3109783" y="4157368"/>
              <a:ext cx="508000" cy="5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4131965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28089" y="2818537"/>
            <a:ext cx="508000" cy="508000"/>
            <a:chOff x="3745470" y="3287067"/>
            <a:chExt cx="508000" cy="508000"/>
          </a:xfrm>
        </p:grpSpPr>
        <p:sp>
          <p:nvSpPr>
            <p:cNvPr id="8" name="TextBox 7"/>
            <p:cNvSpPr txBox="1"/>
            <p:nvPr/>
          </p:nvSpPr>
          <p:spPr>
            <a:xfrm>
              <a:off x="3814805" y="3294621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θ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745470" y="3287067"/>
              <a:ext cx="508000" cy="50800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83694" y="1968498"/>
            <a:ext cx="400908" cy="461665"/>
            <a:chOff x="3999470" y="2340918"/>
            <a:chExt cx="400908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041345" y="2340918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λ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99470" y="2395838"/>
              <a:ext cx="400908" cy="37756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 bwMode="auto">
          <a:xfrm flipH="1">
            <a:off x="4582089" y="2400985"/>
            <a:ext cx="2059" cy="4175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2" idx="4"/>
            <a:endCxn id="10" idx="7"/>
          </p:cNvCxnSpPr>
          <p:nvPr/>
        </p:nvCxnSpPr>
        <p:spPr bwMode="auto">
          <a:xfrm flipH="1">
            <a:off x="4153467" y="3326537"/>
            <a:ext cx="428622" cy="44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1" idx="4"/>
            <a:endCxn id="10" idx="1"/>
          </p:cNvCxnSpPr>
          <p:nvPr/>
        </p:nvCxnSpPr>
        <p:spPr bwMode="auto">
          <a:xfrm>
            <a:off x="3336801" y="3305942"/>
            <a:ext cx="457456" cy="4641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7804413"/>
      </p:ext>
    </p:extLst>
  </p:cSld>
  <p:clrMapOvr>
    <a:masterClrMapping/>
  </p:clrMapOvr>
  <p:transition xmlns:p14="http://schemas.microsoft.com/office/powerpoint/2010/main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 bwMode="auto">
          <a:xfrm>
            <a:off x="2711467" y="1270028"/>
            <a:ext cx="4291344" cy="4291344"/>
          </a:xfrm>
          <a:prstGeom prst="ellips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84" y="1201192"/>
            <a:ext cx="2643857" cy="336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33" y="2018095"/>
            <a:ext cx="1392026" cy="471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07" y="4518230"/>
            <a:ext cx="1947216" cy="694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05" y="2635150"/>
            <a:ext cx="2453805" cy="4987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898" y="3687596"/>
            <a:ext cx="740776" cy="7407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310" y="4642996"/>
            <a:ext cx="822345" cy="1650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7937" y="2523886"/>
            <a:ext cx="2407503" cy="441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88" y="3375465"/>
            <a:ext cx="1174026" cy="4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4234"/>
      </p:ext>
    </p:extLst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1_Leere Präsentation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 Angermueller</dc:creator>
  <cp:lastModifiedBy>Christof Angermueller</cp:lastModifiedBy>
  <cp:revision>5</cp:revision>
  <dcterms:created xsi:type="dcterms:W3CDTF">2014-11-12T10:52:51Z</dcterms:created>
  <dcterms:modified xsi:type="dcterms:W3CDTF">2014-11-13T09:23:12Z</dcterms:modified>
</cp:coreProperties>
</file>