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1" y="411481"/>
            <a:ext cx="2827020" cy="27306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4691" y="1431636"/>
            <a:ext cx="9765434" cy="2954095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进销存</a:t>
            </a:r>
            <a:r>
              <a:rPr lang="en-US" altLang="zh-CN" sz="8000" dirty="0"/>
              <a:t>java</a:t>
            </a:r>
            <a:r>
              <a:rPr lang="zh-CN" altLang="en-US" sz="8000" dirty="0"/>
              <a:t>项目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移动网络学院</a:t>
            </a:r>
            <a:endParaRPr lang="en-US" altLang="zh-CN" dirty="0"/>
          </a:p>
          <a:p>
            <a:r>
              <a:rPr lang="zh-CN" altLang="en-US" dirty="0"/>
              <a:t>谢辉</a:t>
            </a:r>
            <a:endParaRPr lang="en-US" altLang="zh-CN" dirty="0"/>
          </a:p>
          <a:p>
            <a:r>
              <a:rPr lang="en-US" altLang="zh-CN"/>
              <a:t>20141400**</a:t>
            </a:r>
            <a:endParaRPr lang="en-US" altLang="zh-CN" dirty="0"/>
          </a:p>
          <a:p>
            <a:r>
              <a:rPr lang="zh-CN" altLang="en-US" dirty="0"/>
              <a:t>指导教师：杨*</a:t>
            </a:r>
          </a:p>
        </p:txBody>
      </p:sp>
    </p:spTree>
    <p:extLst>
      <p:ext uri="{BB962C8B-B14F-4D97-AF65-F5344CB8AC3E}">
        <p14:creationId xmlns:p14="http://schemas.microsoft.com/office/powerpoint/2010/main" val="30393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926682">
            <a:off x="1395165" y="1421820"/>
            <a:ext cx="8204800" cy="4772238"/>
          </a:xfrm>
        </p:spPr>
        <p:txBody>
          <a:bodyPr/>
          <a:lstStyle/>
          <a:p>
            <a:pPr algn="ctr"/>
            <a:r>
              <a:rPr lang="zh-CN" altLang="en-US" dirty="0"/>
              <a:t>登陆界面源自老师设计</a:t>
            </a:r>
            <a:br>
              <a:rPr lang="en-US" altLang="zh-CN" dirty="0"/>
            </a:br>
            <a:r>
              <a:rPr lang="zh-CN" altLang="en-US" dirty="0"/>
              <a:t>简介登陆</a:t>
            </a:r>
            <a:br>
              <a:rPr lang="en-US" altLang="zh-CN" dirty="0"/>
            </a:br>
            <a:r>
              <a:rPr lang="zh-CN" altLang="en-US" dirty="0"/>
              <a:t>隐藏密码设置，保证你的隐私！！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0628828">
            <a:off x="1929836" y="1118003"/>
            <a:ext cx="7502533" cy="4530703"/>
          </a:xfrm>
        </p:spPr>
      </p:pic>
      <p:sp>
        <p:nvSpPr>
          <p:cNvPr id="6" name="文本框 5"/>
          <p:cNvSpPr txBox="1"/>
          <p:nvPr/>
        </p:nvSpPr>
        <p:spPr>
          <a:xfrm>
            <a:off x="8497253" y="539824"/>
            <a:ext cx="3508653" cy="54082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余下界面多半由天论天务全力打造，如有雷同，实属无奈！！</a:t>
            </a:r>
            <a:endParaRPr lang="zh-CN" altLang="en-US" sz="5400" kern="1200" dirty="0">
              <a:solidFill>
                <a:srgbClr val="FFFF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9467" y="0"/>
            <a:ext cx="52880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过度</a:t>
            </a:r>
            <a:r>
              <a:rPr lang="en-US" altLang="zh-CN" sz="3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class</a:t>
            </a:r>
            <a:r>
              <a:rPr lang="zh-CN" altLang="en-US" sz="3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类文件通过自身数据调用</a:t>
            </a:r>
            <a:r>
              <a:rPr lang="en-US" altLang="zh-CN" sz="3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SQL</a:t>
            </a:r>
            <a:r>
              <a:rPr lang="zh-CN" altLang="en-US" sz="36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语句，以反馈当前用户的权限值，以判断不同用户各自进入相应界面</a:t>
            </a:r>
            <a:endParaRPr lang="zh-CN" altLang="en-US" sz="3600" kern="12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48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169" y="173747"/>
            <a:ext cx="381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kern="1200" dirty="0">
                <a:solidFill>
                  <a:schemeClr val="tx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超级用户界面</a:t>
            </a:r>
          </a:p>
        </p:txBody>
      </p:sp>
      <p:sp>
        <p:nvSpPr>
          <p:cNvPr id="6" name="文本框 5"/>
          <p:cNvSpPr txBox="1"/>
          <p:nvPr/>
        </p:nvSpPr>
        <p:spPr>
          <a:xfrm rot="11813977" flipV="1">
            <a:off x="2942017" y="2406056"/>
            <a:ext cx="3341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方正舒体" panose="02010601030101010101" pitchFamily="2" charset="-122"/>
                <a:ea typeface="方正舒体" panose="02010601030101010101" pitchFamily="2" charset="-122"/>
              </a:rPr>
              <a:t>修改密码界面</a:t>
            </a:r>
            <a:endParaRPr lang="zh-CN" altLang="en-US" sz="4000" kern="1200" dirty="0">
              <a:solidFill>
                <a:schemeClr val="tx1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99708">
            <a:off x="1988605" y="1078316"/>
            <a:ext cx="4878834" cy="464957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60312" y="2669874"/>
            <a:ext cx="1538883" cy="1828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kern="12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修改密码后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67598">
            <a:off x="4042531" y="1111000"/>
            <a:ext cx="5034797" cy="465337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21325" y="173746"/>
            <a:ext cx="2031325" cy="65278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kern="1200" dirty="0">
                <a:solidFill>
                  <a:schemeClr val="tx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接下来看看超级用户管理界面</a:t>
            </a:r>
          </a:p>
        </p:txBody>
      </p:sp>
    </p:spTree>
    <p:extLst>
      <p:ext uri="{BB962C8B-B14F-4D97-AF65-F5344CB8AC3E}">
        <p14:creationId xmlns:p14="http://schemas.microsoft.com/office/powerpoint/2010/main" val="43587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6177" y="1454227"/>
            <a:ext cx="48749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权力</a:t>
            </a:r>
            <a:r>
              <a:rPr lang="zh-CN" altLang="en-US" sz="5400" kern="12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对国家、企业十分重要，对程序也一样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33883">
            <a:off x="256868" y="2269107"/>
            <a:ext cx="4363059" cy="39724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4844">
            <a:off x="3481139" y="472428"/>
            <a:ext cx="4363059" cy="402011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 rot="20804739">
            <a:off x="8324782" y="920479"/>
            <a:ext cx="3508653" cy="5136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kern="12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权限是程序运行灵魂所在，不能清楚区分，编写会很吃力</a:t>
            </a:r>
          </a:p>
        </p:txBody>
      </p:sp>
    </p:spTree>
    <p:extLst>
      <p:ext uri="{BB962C8B-B14F-4D97-AF65-F5344CB8AC3E}">
        <p14:creationId xmlns:p14="http://schemas.microsoft.com/office/powerpoint/2010/main" val="332792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rot="1312437">
            <a:off x="3167347" y="2208880"/>
            <a:ext cx="3321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kern="12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超级用户，强大而体系界面！这就是编程！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149625">
            <a:off x="403803" y="441425"/>
            <a:ext cx="4429743" cy="40582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32183" y="1612950"/>
            <a:ext cx="3161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i="1" kern="1200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增删改无一不“”通“”界面跳转相当灵活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74693">
            <a:off x="4064391" y="1479232"/>
            <a:ext cx="5028846" cy="467516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83313" y="583904"/>
            <a:ext cx="800219" cy="5188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仅限超级用户享有</a:t>
            </a:r>
            <a:endParaRPr lang="zh-CN" altLang="en-US" sz="4000" kern="12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51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rot="21120692">
            <a:off x="2944455" y="1472208"/>
            <a:ext cx="59978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kern="1200" dirty="0">
                <a:solidFill>
                  <a:schemeClr val="tx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语句相当简单，效果当真神奇，你能看出期中不同吗？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19983">
            <a:off x="5160740" y="1068637"/>
            <a:ext cx="6721975" cy="52064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5233">
            <a:off x="1726053" y="248586"/>
            <a:ext cx="5433620" cy="6076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rot="990744">
            <a:off x="3108111" y="2316689"/>
            <a:ext cx="57722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i="1" kern="12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简简单单，只是</a:t>
            </a:r>
            <a:r>
              <a:rPr lang="en-US" altLang="zh-CN" sz="6600" b="1" i="1" kern="12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if</a:t>
            </a:r>
            <a:r>
              <a:rPr lang="zh-CN" altLang="en-US" sz="6600" b="1" i="1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！这就是权力</a:t>
            </a:r>
            <a:endParaRPr lang="en-US" altLang="zh-CN" sz="6600" b="1" i="1" kern="12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35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89812" y="3101247"/>
            <a:ext cx="7238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kern="1200" dirty="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在看看其他用户界面效果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12092">
            <a:off x="38120" y="773296"/>
            <a:ext cx="8764223" cy="629690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rot="19173514">
            <a:off x="3354636" y="3321585"/>
            <a:ext cx="2781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kern="12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是它！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09333">
            <a:off x="3181568" y="-74082"/>
            <a:ext cx="8055719" cy="66619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 rot="2104693">
            <a:off x="5929951" y="2855025"/>
            <a:ext cx="2558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kern="12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是它！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880" y="798188"/>
            <a:ext cx="6938924" cy="56979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97650" y="2845558"/>
            <a:ext cx="6849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kern="12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…………</a:t>
            </a:r>
            <a:endParaRPr lang="zh-CN" altLang="en-US" sz="9600" kern="12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5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rot="9746836" flipV="1">
            <a:off x="3397193" y="2380086"/>
            <a:ext cx="5945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kern="1200" dirty="0">
                <a:solidFill>
                  <a:schemeClr val="tx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谢谢浏览</a:t>
            </a:r>
          </a:p>
        </p:txBody>
      </p:sp>
    </p:spTree>
    <p:extLst>
      <p:ext uri="{BB962C8B-B14F-4D97-AF65-F5344CB8AC3E}">
        <p14:creationId xmlns:p14="http://schemas.microsoft.com/office/powerpoint/2010/main" val="209821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119</TotalTime>
  <Words>178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方正舒体</vt:lpstr>
      <vt:lpstr>华文隶书</vt:lpstr>
      <vt:lpstr>Arial</vt:lpstr>
      <vt:lpstr>Calibri</vt:lpstr>
      <vt:lpstr>Calibri Light</vt:lpstr>
      <vt:lpstr>天体</vt:lpstr>
      <vt:lpstr>进销存java项目</vt:lpstr>
      <vt:lpstr>登陆界面源自老师设计 简介登陆 隐藏密码设置，保证你的隐私！！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进销存java项目</dc:title>
  <dc:creator>沧海青竹</dc:creator>
  <cp:lastModifiedBy>沧海 青竹</cp:lastModifiedBy>
  <cp:revision>16</cp:revision>
  <dcterms:created xsi:type="dcterms:W3CDTF">2016-07-07T15:34:51Z</dcterms:created>
  <dcterms:modified xsi:type="dcterms:W3CDTF">2019-08-24T04:47:41Z</dcterms:modified>
</cp:coreProperties>
</file>