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463" r:id="rId5"/>
    <p:sldId id="305" r:id="rId6"/>
    <p:sldId id="412" r:id="rId7"/>
    <p:sldId id="384" r:id="rId8"/>
    <p:sldId id="392" r:id="rId9"/>
    <p:sldId id="407" r:id="rId10"/>
    <p:sldId id="303" r:id="rId11"/>
    <p:sldId id="411" r:id="rId12"/>
    <p:sldId id="429" r:id="rId13"/>
    <p:sldId id="432" r:id="rId14"/>
    <p:sldId id="431" r:id="rId15"/>
    <p:sldId id="430" r:id="rId16"/>
    <p:sldId id="420" r:id="rId17"/>
    <p:sldId id="437" r:id="rId18"/>
    <p:sldId id="440" r:id="rId19"/>
    <p:sldId id="427" r:id="rId20"/>
    <p:sldId id="433" r:id="rId21"/>
    <p:sldId id="435" r:id="rId22"/>
    <p:sldId id="434" r:id="rId23"/>
    <p:sldId id="459" r:id="rId24"/>
    <p:sldId id="462" r:id="rId25"/>
    <p:sldId id="441" r:id="rId26"/>
    <p:sldId id="421" r:id="rId27"/>
    <p:sldId id="442" r:id="rId28"/>
    <p:sldId id="469" r:id="rId29"/>
    <p:sldId id="470" r:id="rId30"/>
    <p:sldId id="472" r:id="rId31"/>
    <p:sldId id="471" r:id="rId32"/>
    <p:sldId id="467" r:id="rId33"/>
    <p:sldId id="464" r:id="rId34"/>
    <p:sldId id="465" r:id="rId35"/>
    <p:sldId id="466" r:id="rId36"/>
    <p:sldId id="468" r:id="rId37"/>
    <p:sldId id="406" r:id="rId3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84EE4-8717-8798-F522-998616BBB481}" v="3" dt="2024-01-29T10:22:18.740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userId="S::urn:spo:anon#0d6194394d4681d216ea0666c7124e9e9e7109ff76b198b1a8672c6e0c08f2b2::" providerId="AD" clId="Web-{4232E417-315C-AD36-709E-6FD987B59FB2}"/>
    <pc:docChg chg="modSld">
      <pc:chgData name="Utente guest" userId="S::urn:spo:anon#0d6194394d4681d216ea0666c7124e9e9e7109ff76b198b1a8672c6e0c08f2b2::" providerId="AD" clId="Web-{4232E417-315C-AD36-709E-6FD987B59FB2}" dt="2024-01-24T10:11:06.499" v="1" actId="20577"/>
      <pc:docMkLst>
        <pc:docMk/>
      </pc:docMkLst>
      <pc:sldChg chg="modSp">
        <pc:chgData name="Utente guest" userId="S::urn:spo:anon#0d6194394d4681d216ea0666c7124e9e9e7109ff76b198b1a8672c6e0c08f2b2::" providerId="AD" clId="Web-{4232E417-315C-AD36-709E-6FD987B59FB2}" dt="2024-01-24T10:11:06.499" v="1" actId="20577"/>
        <pc:sldMkLst>
          <pc:docMk/>
          <pc:sldMk cId="443231417" sldId="468"/>
        </pc:sldMkLst>
        <pc:spChg chg="mod">
          <ac:chgData name="Utente guest" userId="S::urn:spo:anon#0d6194394d4681d216ea0666c7124e9e9e7109ff76b198b1a8672c6e0c08f2b2::" providerId="AD" clId="Web-{4232E417-315C-AD36-709E-6FD987B59FB2}" dt="2024-01-24T10:11:06.499" v="1" actId="20577"/>
          <ac:spMkLst>
            <pc:docMk/>
            <pc:sldMk cId="443231417" sldId="468"/>
            <ac:spMk id="2" creationId="{09F91708-431F-98D4-BE99-C427781BD83A}"/>
          </ac:spMkLst>
        </pc:spChg>
      </pc:sldChg>
    </pc:docChg>
  </pc:docChgLst>
  <pc:docChgLst>
    <pc:chgData name="Guest User" userId="S::urn:spo:anon#0d6194394d4681d216ea0666c7124e9e9e7109ff76b198b1a8672c6e0c08f2b2::" providerId="AD" clId="Web-{9240E3E9-8C27-9E42-77E6-DD7C8F057102}"/>
    <pc:docChg chg="modSld">
      <pc:chgData name="Guest User" userId="S::urn:spo:anon#0d6194394d4681d216ea0666c7124e9e9e7109ff76b198b1a8672c6e0c08f2b2::" providerId="AD" clId="Web-{9240E3E9-8C27-9E42-77E6-DD7C8F057102}" dt="2024-01-16T08:20:18.064" v="0"/>
      <pc:docMkLst>
        <pc:docMk/>
      </pc:docMkLst>
      <pc:sldChg chg="modSp">
        <pc:chgData name="Guest User" userId="S::urn:spo:anon#0d6194394d4681d216ea0666c7124e9e9e7109ff76b198b1a8672c6e0c08f2b2::" providerId="AD" clId="Web-{9240E3E9-8C27-9E42-77E6-DD7C8F057102}" dt="2024-01-16T08:20:18.064" v="0"/>
        <pc:sldMkLst>
          <pc:docMk/>
          <pc:sldMk cId="0" sldId="459"/>
        </pc:sldMkLst>
        <pc:graphicFrameChg chg="modGraphic">
          <ac:chgData name="Guest User" userId="S::urn:spo:anon#0d6194394d4681d216ea0666c7124e9e9e7109ff76b198b1a8672c6e0c08f2b2::" providerId="AD" clId="Web-{9240E3E9-8C27-9E42-77E6-DD7C8F057102}" dt="2024-01-16T08:20:18.064" v="0"/>
          <ac:graphicFrameMkLst>
            <pc:docMk/>
            <pc:sldMk cId="0" sldId="459"/>
            <ac:graphicFrameMk id="5" creationId="{B78626F0-2FAB-1CA3-3AD5-CA102497FFE7}"/>
          </ac:graphicFrameMkLst>
        </pc:graphicFrameChg>
      </pc:sldChg>
    </pc:docChg>
  </pc:docChgLst>
  <pc:docChgLst>
    <pc:chgData name="Maria Ardolino" userId="S::mardolino@aba2020.it::49c4b6d5-382e-4a3e-976a-cf3880841739" providerId="AD" clId="Web-{1533CA48-33F9-5039-3A86-5C70C0B26A0F}"/>
    <pc:docChg chg="addSld delSld modSld sldOrd">
      <pc:chgData name="Maria Ardolino" userId="S::mardolino@aba2020.it::49c4b6d5-382e-4a3e-976a-cf3880841739" providerId="AD" clId="Web-{1533CA48-33F9-5039-3A86-5C70C0B26A0F}" dt="2024-01-13T17:45:53.998" v="300"/>
      <pc:docMkLst>
        <pc:docMk/>
      </pc:docMkLst>
      <pc:sldChg chg="addSp delSp modSp">
        <pc:chgData name="Maria Ardolino" userId="S::mardolino@aba2020.it::49c4b6d5-382e-4a3e-976a-cf3880841739" providerId="AD" clId="Web-{1533CA48-33F9-5039-3A86-5C70C0B26A0F}" dt="2024-01-13T17:33:42.155" v="207"/>
        <pc:sldMkLst>
          <pc:docMk/>
          <pc:sldMk cId="0" sldId="459"/>
        </pc:sldMkLst>
        <pc:graphicFrameChg chg="modGraphic">
          <ac:chgData name="Maria Ardolino" userId="S::mardolino@aba2020.it::49c4b6d5-382e-4a3e-976a-cf3880841739" providerId="AD" clId="Web-{1533CA48-33F9-5039-3A86-5C70C0B26A0F}" dt="2024-01-13T17:32:37.730" v="203"/>
          <ac:graphicFrameMkLst>
            <pc:docMk/>
            <pc:sldMk cId="0" sldId="459"/>
            <ac:graphicFrameMk id="5" creationId="{B78626F0-2FAB-1CA3-3AD5-CA102497FFE7}"/>
          </ac:graphicFrameMkLst>
        </pc:graphicFrameChg>
        <pc:picChg chg="add del mod">
          <ac:chgData name="Maria Ardolino" userId="S::mardolino@aba2020.it::49c4b6d5-382e-4a3e-976a-cf3880841739" providerId="AD" clId="Web-{1533CA48-33F9-5039-3A86-5C70C0B26A0F}" dt="2024-01-13T17:33:27.982" v="205"/>
          <ac:picMkLst>
            <pc:docMk/>
            <pc:sldMk cId="0" sldId="459"/>
            <ac:picMk id="2" creationId="{549D7187-1CA8-875A-70FF-1E62222D61B0}"/>
          </ac:picMkLst>
        </pc:picChg>
        <pc:picChg chg="add del mod">
          <ac:chgData name="Maria Ardolino" userId="S::mardolino@aba2020.it::49c4b6d5-382e-4a3e-976a-cf3880841739" providerId="AD" clId="Web-{1533CA48-33F9-5039-3A86-5C70C0B26A0F}" dt="2024-01-13T17:33:42.155" v="207"/>
          <ac:picMkLst>
            <pc:docMk/>
            <pc:sldMk cId="0" sldId="459"/>
            <ac:picMk id="3" creationId="{8DA5FC04-CD3F-DF93-600D-51E4B215176B}"/>
          </ac:picMkLst>
        </pc:picChg>
      </pc:sldChg>
      <pc:sldChg chg="addSp modSp ord">
        <pc:chgData name="Maria Ardolino" userId="S::mardolino@aba2020.it::49c4b6d5-382e-4a3e-976a-cf3880841739" providerId="AD" clId="Web-{1533CA48-33F9-5039-3A86-5C70C0B26A0F}" dt="2024-01-13T17:36:45.085" v="246"/>
        <pc:sldMkLst>
          <pc:docMk/>
          <pc:sldMk cId="2883816266" sldId="462"/>
        </pc:sldMkLst>
        <pc:graphicFrameChg chg="mod modGraphic">
          <ac:chgData name="Maria Ardolino" userId="S::mardolino@aba2020.it::49c4b6d5-382e-4a3e-976a-cf3880841739" providerId="AD" clId="Web-{1533CA48-33F9-5039-3A86-5C70C0B26A0F}" dt="2024-01-13T17:32:19.073" v="202"/>
          <ac:graphicFrameMkLst>
            <pc:docMk/>
            <pc:sldMk cId="2883816266" sldId="462"/>
            <ac:graphicFrameMk id="2" creationId="{CB67DF2C-5B30-209C-065E-D57475AC4717}"/>
          </ac:graphicFrameMkLst>
        </pc:graphicFrameChg>
        <pc:picChg chg="add mod">
          <ac:chgData name="Maria Ardolino" userId="S::mardolino@aba2020.it::49c4b6d5-382e-4a3e-976a-cf3880841739" providerId="AD" clId="Web-{1533CA48-33F9-5039-3A86-5C70C0B26A0F}" dt="2024-01-13T17:31:55.838" v="201" actId="1076"/>
          <ac:picMkLst>
            <pc:docMk/>
            <pc:sldMk cId="2883816266" sldId="462"/>
            <ac:picMk id="3" creationId="{FBA77B85-A311-1502-61D5-56AF1E6EAF77}"/>
          </ac:picMkLst>
        </pc:picChg>
        <pc:picChg chg="add mod ord">
          <ac:chgData name="Maria Ardolino" userId="S::mardolino@aba2020.it::49c4b6d5-382e-4a3e-976a-cf3880841739" providerId="AD" clId="Web-{1533CA48-33F9-5039-3A86-5C70C0B26A0F}" dt="2024-01-13T17:31:43.103" v="198" actId="1076"/>
          <ac:picMkLst>
            <pc:docMk/>
            <pc:sldMk cId="2883816266" sldId="462"/>
            <ac:picMk id="5" creationId="{5F1D2A2F-1288-5F31-3529-266BF67054B3}"/>
          </ac:picMkLst>
        </pc:picChg>
      </pc:sldChg>
      <pc:sldChg chg="modSp">
        <pc:chgData name="Maria Ardolino" userId="S::mardolino@aba2020.it::49c4b6d5-382e-4a3e-976a-cf3880841739" providerId="AD" clId="Web-{1533CA48-33F9-5039-3A86-5C70C0B26A0F}" dt="2024-01-13T17:43:22.054" v="282" actId="14100"/>
        <pc:sldMkLst>
          <pc:docMk/>
          <pc:sldMk cId="3349860758" sldId="464"/>
        </pc:sldMkLst>
        <pc:picChg chg="mod ord">
          <ac:chgData name="Maria Ardolino" userId="S::mardolino@aba2020.it::49c4b6d5-382e-4a3e-976a-cf3880841739" providerId="AD" clId="Web-{1533CA48-33F9-5039-3A86-5C70C0B26A0F}" dt="2024-01-13T17:43:22.054" v="282" actId="14100"/>
          <ac:picMkLst>
            <pc:docMk/>
            <pc:sldMk cId="3349860758" sldId="464"/>
            <ac:picMk id="13" creationId="{6E1E298B-4103-68D4-AB85-F4D5161211FD}"/>
          </ac:picMkLst>
        </pc:picChg>
      </pc:sldChg>
      <pc:sldChg chg="modSp">
        <pc:chgData name="Maria Ardolino" userId="S::mardolino@aba2020.it::49c4b6d5-382e-4a3e-976a-cf3880841739" providerId="AD" clId="Web-{1533CA48-33F9-5039-3A86-5C70C0B26A0F}" dt="2024-01-13T17:29:42.942" v="183" actId="1076"/>
        <pc:sldMkLst>
          <pc:docMk/>
          <pc:sldMk cId="3198832564" sldId="465"/>
        </pc:sldMkLst>
        <pc:spChg chg="mod">
          <ac:chgData name="Maria Ardolino" userId="S::mardolino@aba2020.it::49c4b6d5-382e-4a3e-976a-cf3880841739" providerId="AD" clId="Web-{1533CA48-33F9-5039-3A86-5C70C0B26A0F}" dt="2024-01-13T17:29:42.942" v="183" actId="1076"/>
          <ac:spMkLst>
            <pc:docMk/>
            <pc:sldMk cId="3198832564" sldId="465"/>
            <ac:spMk id="2" creationId="{09F91708-431F-98D4-BE99-C427781BD83A}"/>
          </ac:spMkLst>
        </pc:spChg>
        <pc:spChg chg="mod">
          <ac:chgData name="Maria Ardolino" userId="S::mardolino@aba2020.it::49c4b6d5-382e-4a3e-976a-cf3880841739" providerId="AD" clId="Web-{1533CA48-33F9-5039-3A86-5C70C0B26A0F}" dt="2024-01-13T17:29:40.098" v="182" actId="1076"/>
          <ac:spMkLst>
            <pc:docMk/>
            <pc:sldMk cId="3198832564" sldId="465"/>
            <ac:spMk id="3" creationId="{9936F80F-7B4D-5A86-F137-C9C35C40BF16}"/>
          </ac:spMkLst>
        </pc:spChg>
        <pc:picChg chg="mod">
          <ac:chgData name="Maria Ardolino" userId="S::mardolino@aba2020.it::49c4b6d5-382e-4a3e-976a-cf3880841739" providerId="AD" clId="Web-{1533CA48-33F9-5039-3A86-5C70C0B26A0F}" dt="2024-01-13T17:29:36.301" v="181" actId="1076"/>
          <ac:picMkLst>
            <pc:docMk/>
            <pc:sldMk cId="3198832564" sldId="465"/>
            <ac:picMk id="8" creationId="{D16703A4-9965-2012-A8F1-216034C0B2BE}"/>
          </ac:picMkLst>
        </pc:picChg>
      </pc:sldChg>
      <pc:sldChg chg="addSp modSp">
        <pc:chgData name="Maria Ardolino" userId="S::mardolino@aba2020.it::49c4b6d5-382e-4a3e-976a-cf3880841739" providerId="AD" clId="Web-{1533CA48-33F9-5039-3A86-5C70C0B26A0F}" dt="2024-01-13T17:45:45.467" v="299" actId="1076"/>
        <pc:sldMkLst>
          <pc:docMk/>
          <pc:sldMk cId="2519211977" sldId="466"/>
        </pc:sldMkLst>
        <pc:spChg chg="add mod">
          <ac:chgData name="Maria Ardolino" userId="S::mardolino@aba2020.it::49c4b6d5-382e-4a3e-976a-cf3880841739" providerId="AD" clId="Web-{1533CA48-33F9-5039-3A86-5C70C0B26A0F}" dt="2024-01-13T17:45:04.402" v="292"/>
          <ac:spMkLst>
            <pc:docMk/>
            <pc:sldMk cId="2519211977" sldId="466"/>
            <ac:spMk id="6" creationId="{D7BA84AF-7877-D501-D46E-7013397EDEDE}"/>
          </ac:spMkLst>
        </pc:spChg>
        <pc:spChg chg="add mod">
          <ac:chgData name="Maria Ardolino" userId="S::mardolino@aba2020.it::49c4b6d5-382e-4a3e-976a-cf3880841739" providerId="AD" clId="Web-{1533CA48-33F9-5039-3A86-5C70C0B26A0F}" dt="2024-01-13T17:45:45.467" v="299" actId="1076"/>
          <ac:spMkLst>
            <pc:docMk/>
            <pc:sldMk cId="2519211977" sldId="466"/>
            <ac:spMk id="7" creationId="{29559BB7-B92D-4D45-9532-FE10359D588A}"/>
          </ac:spMkLst>
        </pc:spChg>
        <pc:picChg chg="add mod ord">
          <ac:chgData name="Maria Ardolino" userId="S::mardolino@aba2020.it::49c4b6d5-382e-4a3e-976a-cf3880841739" providerId="AD" clId="Web-{1533CA48-33F9-5039-3A86-5C70C0B26A0F}" dt="2024-01-13T17:42:18.614" v="272" actId="1076"/>
          <ac:picMkLst>
            <pc:docMk/>
            <pc:sldMk cId="2519211977" sldId="466"/>
            <ac:picMk id="4" creationId="{5C87DA3D-0AEC-CD1C-09F1-7F80F5FCD36D}"/>
          </ac:picMkLst>
        </pc:picChg>
        <pc:picChg chg="add mod">
          <ac:chgData name="Maria Ardolino" userId="S::mardolino@aba2020.it::49c4b6d5-382e-4a3e-976a-cf3880841739" providerId="AD" clId="Web-{1533CA48-33F9-5039-3A86-5C70C0B26A0F}" dt="2024-01-13T17:44:32.526" v="284" actId="1076"/>
          <ac:picMkLst>
            <pc:docMk/>
            <pc:sldMk cId="2519211977" sldId="466"/>
            <ac:picMk id="5" creationId="{9CC02A0F-B1A6-8C0E-54C2-948579B1B9E0}"/>
          </ac:picMkLst>
        </pc:picChg>
      </pc:sldChg>
      <pc:sldChg chg="addSp modSp">
        <pc:chgData name="Maria Ardolino" userId="S::mardolino@aba2020.it::49c4b6d5-382e-4a3e-976a-cf3880841739" providerId="AD" clId="Web-{1533CA48-33F9-5039-3A86-5C70C0B26A0F}" dt="2024-01-13T17:39:56.827" v="258"/>
        <pc:sldMkLst>
          <pc:docMk/>
          <pc:sldMk cId="2316379693" sldId="467"/>
        </pc:sldMkLst>
        <pc:picChg chg="add mod ord">
          <ac:chgData name="Maria Ardolino" userId="S::mardolino@aba2020.it::49c4b6d5-382e-4a3e-976a-cf3880841739" providerId="AD" clId="Web-{1533CA48-33F9-5039-3A86-5C70C0B26A0F}" dt="2024-01-13T17:39:56.827" v="258"/>
          <ac:picMkLst>
            <pc:docMk/>
            <pc:sldMk cId="2316379693" sldId="467"/>
            <ac:picMk id="4" creationId="{1BC08547-BA94-AF9C-1C3F-534E014C7C29}"/>
          </ac:picMkLst>
        </pc:picChg>
      </pc:sldChg>
      <pc:sldChg chg="addSp modSp">
        <pc:chgData name="Maria Ardolino" userId="S::mardolino@aba2020.it::49c4b6d5-382e-4a3e-976a-cf3880841739" providerId="AD" clId="Web-{1533CA48-33F9-5039-3A86-5C70C0B26A0F}" dt="2024-01-13T17:42:44.475" v="274" actId="14100"/>
        <pc:sldMkLst>
          <pc:docMk/>
          <pc:sldMk cId="443231417" sldId="468"/>
        </pc:sldMkLst>
        <pc:picChg chg="add mod ord">
          <ac:chgData name="Maria Ardolino" userId="S::mardolino@aba2020.it::49c4b6d5-382e-4a3e-976a-cf3880841739" providerId="AD" clId="Web-{1533CA48-33F9-5039-3A86-5C70C0B26A0F}" dt="2024-01-13T17:42:44.475" v="274" actId="14100"/>
          <ac:picMkLst>
            <pc:docMk/>
            <pc:sldMk cId="443231417" sldId="468"/>
            <ac:picMk id="4" creationId="{8431B3D0-7D02-1645-BD99-ADE2069C2A14}"/>
          </ac:picMkLst>
        </pc:picChg>
      </pc:sldChg>
      <pc:sldChg chg="addSp delSp modSp add ord replId">
        <pc:chgData name="Maria Ardolino" userId="S::mardolino@aba2020.it::49c4b6d5-382e-4a3e-976a-cf3880841739" providerId="AD" clId="Web-{1533CA48-33F9-5039-3A86-5C70C0B26A0F}" dt="2024-01-13T17:21:56.375" v="125" actId="20577"/>
        <pc:sldMkLst>
          <pc:docMk/>
          <pc:sldMk cId="3405955732" sldId="469"/>
        </pc:sldMkLst>
        <pc:spChg chg="mod">
          <ac:chgData name="Maria Ardolino" userId="S::mardolino@aba2020.it::49c4b6d5-382e-4a3e-976a-cf3880841739" providerId="AD" clId="Web-{1533CA48-33F9-5039-3A86-5C70C0B26A0F}" dt="2024-01-13T17:19:19.197" v="91" actId="1076"/>
          <ac:spMkLst>
            <pc:docMk/>
            <pc:sldMk cId="3405955732" sldId="469"/>
            <ac:spMk id="2" creationId="{97DF37C3-FF08-2F33-A94A-D7A09C48DA3C}"/>
          </ac:spMkLst>
        </pc:spChg>
        <pc:spChg chg="mod">
          <ac:chgData name="Maria Ardolino" userId="S::mardolino@aba2020.it::49c4b6d5-382e-4a3e-976a-cf3880841739" providerId="AD" clId="Web-{1533CA48-33F9-5039-3A86-5C70C0B26A0F}" dt="2024-01-13T17:21:56.375" v="125" actId="20577"/>
          <ac:spMkLst>
            <pc:docMk/>
            <pc:sldMk cId="3405955732" sldId="469"/>
            <ac:spMk id="3" creationId="{DE3E3EE7-746B-5493-4D50-43EFF615ECF8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09:31.198" v="17"/>
          <ac:spMkLst>
            <pc:docMk/>
            <pc:sldMk cId="3405955732" sldId="469"/>
            <ac:spMk id="4" creationId="{CF760060-163E-8E09-E37E-CEC78554E118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5" creationId="{4F52FBCF-B939-FE95-5B5C-E779453D2D9E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6" creationId="{349FCDB9-E122-FAA0-538B-DF12816180A8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7" creationId="{8C0F2125-FBBA-47FB-97BA-84657CB22642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8" creationId="{41875E03-63CB-F49F-03BB-8BB5138CA3A9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9" creationId="{85A61FC0-8F4B-868F-D1C6-B5B0C19D6ACD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11" creationId="{737E6FC3-CE23-961B-47FB-4A49284BD35B}"/>
          </ac:spMkLst>
        </pc:spChg>
        <pc:spChg chg="add del">
          <ac:chgData name="Maria Ardolino" userId="S::mardolino@aba2020.it::49c4b6d5-382e-4a3e-976a-cf3880841739" providerId="AD" clId="Web-{1533CA48-33F9-5039-3A86-5C70C0B26A0F}" dt="2024-01-13T17:10:33.404" v="19"/>
          <ac:spMkLst>
            <pc:docMk/>
            <pc:sldMk cId="3405955732" sldId="469"/>
            <ac:spMk id="16" creationId="{1DD746EA-F96E-6BDD-984E-8AFE6D5B48D3}"/>
          </ac:spMkLst>
        </pc:spChg>
        <pc:spChg chg="add del mod">
          <ac:chgData name="Maria Ardolino" userId="S::mardolino@aba2020.it::49c4b6d5-382e-4a3e-976a-cf3880841739" providerId="AD" clId="Web-{1533CA48-33F9-5039-3A86-5C70C0B26A0F}" dt="2024-01-13T17:17:47.755" v="73"/>
          <ac:spMkLst>
            <pc:docMk/>
            <pc:sldMk cId="3405955732" sldId="469"/>
            <ac:spMk id="26" creationId="{92151B32-3943-147D-92B8-A1994E439A28}"/>
          </ac:spMkLst>
        </pc:spChg>
        <pc:spChg chg="add del mod">
          <ac:chgData name="Maria Ardolino" userId="S::mardolino@aba2020.it::49c4b6d5-382e-4a3e-976a-cf3880841739" providerId="AD" clId="Web-{1533CA48-33F9-5039-3A86-5C70C0B26A0F}" dt="2024-01-13T17:17:51.756" v="75"/>
          <ac:spMkLst>
            <pc:docMk/>
            <pc:sldMk cId="3405955732" sldId="469"/>
            <ac:spMk id="28" creationId="{5CD45262-B451-FBB1-0C81-546DF78E2BBF}"/>
          </ac:spMkLst>
        </pc:spChg>
        <pc:picChg chg="add del">
          <ac:chgData name="Maria Ardolino" userId="S::mardolino@aba2020.it::49c4b6d5-382e-4a3e-976a-cf3880841739" providerId="AD" clId="Web-{1533CA48-33F9-5039-3A86-5C70C0B26A0F}" dt="2024-01-13T17:17:50.099" v="74"/>
          <ac:picMkLst>
            <pc:docMk/>
            <pc:sldMk cId="3405955732" sldId="469"/>
            <ac:picMk id="10" creationId="{57BF548E-68A1-D7EC-29DD-0C1B5767F8D8}"/>
          </ac:picMkLst>
        </pc:picChg>
        <pc:picChg chg="add mod ord">
          <ac:chgData name="Maria Ardolino" userId="S::mardolino@aba2020.it::49c4b6d5-382e-4a3e-976a-cf3880841739" providerId="AD" clId="Web-{1533CA48-33F9-5039-3A86-5C70C0B26A0F}" dt="2024-01-13T17:18:02.381" v="79" actId="1076"/>
          <ac:picMkLst>
            <pc:docMk/>
            <pc:sldMk cId="3405955732" sldId="469"/>
            <ac:picMk id="24" creationId="{F69F63EC-7156-1424-9FC0-CE8E7221A682}"/>
          </ac:picMkLst>
        </pc:picChg>
        <pc:picChg chg="add mod">
          <ac:chgData name="Maria Ardolino" userId="S::mardolino@aba2020.it::49c4b6d5-382e-4a3e-976a-cf3880841739" providerId="AD" clId="Web-{1533CA48-33F9-5039-3A86-5C70C0B26A0F}" dt="2024-01-13T17:18:54.586" v="87" actId="1076"/>
          <ac:picMkLst>
            <pc:docMk/>
            <pc:sldMk cId="3405955732" sldId="469"/>
            <ac:picMk id="29" creationId="{981DE716-C7E8-330F-7C73-BB2030E52C38}"/>
          </ac:picMkLst>
        </pc:pic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2" creationId="{046E23CD-2F6C-4538-86D2-56B5F06B44FA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3" creationId="{66D5B330-E3A6-7C21-90A5-9E43F6FD52AC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4" creationId="{11F59C07-9279-2CF6-B977-EC516D9964FB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5" creationId="{132C23B2-F43A-D0C4-E65B-1B4C2D073DB9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7" creationId="{B2D7BD8A-B2A3-86D0-EA1E-75199AC07FBD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8" creationId="{8F090FFE-90F8-DE3A-7C40-B906E447DF29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19" creationId="{C17F8226-CA45-F22E-9FC5-073558AC5783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21" creationId="{DD22223A-ABDE-E59A-F940-EC707DC9895F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22" creationId="{2FFA1EF8-B74C-A876-48CE-258DC6E379A0}"/>
          </ac:cxnSpMkLst>
        </pc:cxnChg>
        <pc:cxnChg chg="add del">
          <ac:chgData name="Maria Ardolino" userId="S::mardolino@aba2020.it::49c4b6d5-382e-4a3e-976a-cf3880841739" providerId="AD" clId="Web-{1533CA48-33F9-5039-3A86-5C70C0B26A0F}" dt="2024-01-13T17:10:33.404" v="19"/>
          <ac:cxnSpMkLst>
            <pc:docMk/>
            <pc:sldMk cId="3405955732" sldId="469"/>
            <ac:cxnSpMk id="23" creationId="{DF87627F-0308-60F4-EE45-15B6E617080F}"/>
          </ac:cxnSpMkLst>
        </pc:cxnChg>
      </pc:sldChg>
      <pc:sldChg chg="addSp delSp modSp add replId">
        <pc:chgData name="Maria Ardolino" userId="S::mardolino@aba2020.it::49c4b6d5-382e-4a3e-976a-cf3880841739" providerId="AD" clId="Web-{1533CA48-33F9-5039-3A86-5C70C0B26A0F}" dt="2024-01-13T17:22:32.564" v="129" actId="20577"/>
        <pc:sldMkLst>
          <pc:docMk/>
          <pc:sldMk cId="1611957514" sldId="470"/>
        </pc:sldMkLst>
        <pc:spChg chg="mod">
          <ac:chgData name="Maria Ardolino" userId="S::mardolino@aba2020.it::49c4b6d5-382e-4a3e-976a-cf3880841739" providerId="AD" clId="Web-{1533CA48-33F9-5039-3A86-5C70C0B26A0F}" dt="2024-01-13T17:19:34.666" v="94" actId="1076"/>
          <ac:spMkLst>
            <pc:docMk/>
            <pc:sldMk cId="1611957514" sldId="470"/>
            <ac:spMk id="2" creationId="{6EF3699C-D74F-D08D-8D9E-CA736EC2815C}"/>
          </ac:spMkLst>
        </pc:spChg>
        <pc:spChg chg="mod">
          <ac:chgData name="Maria Ardolino" userId="S::mardolino@aba2020.it::49c4b6d5-382e-4a3e-976a-cf3880841739" providerId="AD" clId="Web-{1533CA48-33F9-5039-3A86-5C70C0B26A0F}" dt="2024-01-13T17:22:32.564" v="129" actId="20577"/>
          <ac:spMkLst>
            <pc:docMk/>
            <pc:sldMk cId="1611957514" sldId="470"/>
            <ac:spMk id="3" creationId="{51172F86-0F92-8F82-2AB3-F4DF10FC3FEA}"/>
          </ac:spMkLst>
        </pc:spChg>
        <pc:spChg chg="add del mod">
          <ac:chgData name="Maria Ardolino" userId="S::mardolino@aba2020.it::49c4b6d5-382e-4a3e-976a-cf3880841739" providerId="AD" clId="Web-{1533CA48-33F9-5039-3A86-5C70C0B26A0F}" dt="2024-01-13T17:15:53.230" v="58"/>
          <ac:spMkLst>
            <pc:docMk/>
            <pc:sldMk cId="1611957514" sldId="470"/>
            <ac:spMk id="5" creationId="{6C7FFEA5-97C7-8C0C-74DA-BE42EDFCB64A}"/>
          </ac:spMkLst>
        </pc:spChg>
        <pc:spChg chg="del">
          <ac:chgData name="Maria Ardolino" userId="S::mardolino@aba2020.it::49c4b6d5-382e-4a3e-976a-cf3880841739" providerId="AD" clId="Web-{1533CA48-33F9-5039-3A86-5C70C0B26A0F}" dt="2024-01-13T17:16:34.700" v="61"/>
          <ac:spMkLst>
            <pc:docMk/>
            <pc:sldMk cId="1611957514" sldId="470"/>
            <ac:spMk id="20" creationId="{42712EB4-1E70-67C6-A53A-BD1296FCD70C}"/>
          </ac:spMkLst>
        </pc:spChg>
        <pc:picChg chg="add mod ord">
          <ac:chgData name="Maria Ardolino" userId="S::mardolino@aba2020.it::49c4b6d5-382e-4a3e-976a-cf3880841739" providerId="AD" clId="Web-{1533CA48-33F9-5039-3A86-5C70C0B26A0F}" dt="2024-01-13T17:19:46.542" v="96"/>
          <ac:picMkLst>
            <pc:docMk/>
            <pc:sldMk cId="1611957514" sldId="470"/>
            <ac:picMk id="6" creationId="{DBC81F99-24C2-63B7-CD7C-1D46ECF3EC42}"/>
          </ac:picMkLst>
        </pc:picChg>
        <pc:picChg chg="del">
          <ac:chgData name="Maria Ardolino" userId="S::mardolino@aba2020.it::49c4b6d5-382e-4a3e-976a-cf3880841739" providerId="AD" clId="Web-{1533CA48-33F9-5039-3A86-5C70C0B26A0F}" dt="2024-01-13T17:15:51.339" v="57"/>
          <ac:picMkLst>
            <pc:docMk/>
            <pc:sldMk cId="1611957514" sldId="470"/>
            <ac:picMk id="10" creationId="{8276C413-A6FD-6116-7C13-E5F304FEA6D3}"/>
          </ac:picMkLst>
        </pc:picChg>
        <pc:picChg chg="del">
          <ac:chgData name="Maria Ardolino" userId="S::mardolino@aba2020.it::49c4b6d5-382e-4a3e-976a-cf3880841739" providerId="AD" clId="Web-{1533CA48-33F9-5039-3A86-5C70C0B26A0F}" dt="2024-01-13T17:15:27.182" v="52"/>
          <ac:picMkLst>
            <pc:docMk/>
            <pc:sldMk cId="1611957514" sldId="470"/>
            <ac:picMk id="24" creationId="{A2238FE9-B67A-5260-50A4-8A95BD9B6342}"/>
          </ac:picMkLst>
        </pc:picChg>
      </pc:sldChg>
      <pc:sldChg chg="addSp delSp modSp add replId">
        <pc:chgData name="Maria Ardolino" userId="S::mardolino@aba2020.it::49c4b6d5-382e-4a3e-976a-cf3880841739" providerId="AD" clId="Web-{1533CA48-33F9-5039-3A86-5C70C0B26A0F}" dt="2024-01-13T17:29:21.722" v="180" actId="1076"/>
        <pc:sldMkLst>
          <pc:docMk/>
          <pc:sldMk cId="2486027940" sldId="471"/>
        </pc:sldMkLst>
        <pc:spChg chg="mod">
          <ac:chgData name="Maria Ardolino" userId="S::mardolino@aba2020.it::49c4b6d5-382e-4a3e-976a-cf3880841739" providerId="AD" clId="Web-{1533CA48-33F9-5039-3A86-5C70C0B26A0F}" dt="2024-01-13T17:28:19.251" v="172" actId="1076"/>
          <ac:spMkLst>
            <pc:docMk/>
            <pc:sldMk cId="2486027940" sldId="471"/>
            <ac:spMk id="2" creationId="{3EA03732-52F7-9A77-8D55-64E671645D2B}"/>
          </ac:spMkLst>
        </pc:spChg>
        <pc:spChg chg="mod">
          <ac:chgData name="Maria Ardolino" userId="S::mardolino@aba2020.it::49c4b6d5-382e-4a3e-976a-cf3880841739" providerId="AD" clId="Web-{1533CA48-33F9-5039-3A86-5C70C0B26A0F}" dt="2024-01-13T17:28:23.313" v="173" actId="1076"/>
          <ac:spMkLst>
            <pc:docMk/>
            <pc:sldMk cId="2486027940" sldId="471"/>
            <ac:spMk id="3" creationId="{5D5E12EB-D5DF-70A7-3147-2DFBB9C009D6}"/>
          </ac:spMkLst>
        </pc:spChg>
        <pc:spChg chg="add del mod">
          <ac:chgData name="Maria Ardolino" userId="S::mardolino@aba2020.it::49c4b6d5-382e-4a3e-976a-cf3880841739" providerId="AD" clId="Web-{1533CA48-33F9-5039-3A86-5C70C0B26A0F}" dt="2024-01-13T17:28:43.408" v="175"/>
          <ac:spMkLst>
            <pc:docMk/>
            <pc:sldMk cId="2486027940" sldId="471"/>
            <ac:spMk id="6" creationId="{98127F9A-6CEC-13BE-E9EE-407A315B1B7F}"/>
          </ac:spMkLst>
        </pc:spChg>
        <pc:spChg chg="del">
          <ac:chgData name="Maria Ardolino" userId="S::mardolino@aba2020.it::49c4b6d5-382e-4a3e-976a-cf3880841739" providerId="AD" clId="Web-{1533CA48-33F9-5039-3A86-5C70C0B26A0F}" dt="2024-01-13T17:27:42.077" v="168"/>
          <ac:spMkLst>
            <pc:docMk/>
            <pc:sldMk cId="2486027940" sldId="471"/>
            <ac:spMk id="20" creationId="{5818FA10-A9A1-539C-110F-D2293EBC20E7}"/>
          </ac:spMkLst>
        </pc:spChg>
        <pc:picChg chg="add mod">
          <ac:chgData name="Maria Ardolino" userId="S::mardolino@aba2020.it::49c4b6d5-382e-4a3e-976a-cf3880841739" providerId="AD" clId="Web-{1533CA48-33F9-5039-3A86-5C70C0B26A0F}" dt="2024-01-13T17:28:07.860" v="170" actId="1076"/>
          <ac:picMkLst>
            <pc:docMk/>
            <pc:sldMk cId="2486027940" sldId="471"/>
            <ac:picMk id="4" creationId="{C959BD90-96CC-10DE-B1A6-5440C4698F19}"/>
          </ac:picMkLst>
        </pc:picChg>
        <pc:picChg chg="add mod">
          <ac:chgData name="Maria Ardolino" userId="S::mardolino@aba2020.it::49c4b6d5-382e-4a3e-976a-cf3880841739" providerId="AD" clId="Web-{1533CA48-33F9-5039-3A86-5C70C0B26A0F}" dt="2024-01-13T17:29:21.722" v="180" actId="1076"/>
          <ac:picMkLst>
            <pc:docMk/>
            <pc:sldMk cId="2486027940" sldId="471"/>
            <ac:picMk id="7" creationId="{0C8EA3BE-9CB0-D4ED-2E4B-E721DBF2E7AC}"/>
          </ac:picMkLst>
        </pc:picChg>
        <pc:picChg chg="del">
          <ac:chgData name="Maria Ardolino" userId="S::mardolino@aba2020.it::49c4b6d5-382e-4a3e-976a-cf3880841739" providerId="AD" clId="Web-{1533CA48-33F9-5039-3A86-5C70C0B26A0F}" dt="2024-01-13T17:28:41.502" v="174"/>
          <ac:picMkLst>
            <pc:docMk/>
            <pc:sldMk cId="2486027940" sldId="471"/>
            <ac:picMk id="10" creationId="{565048C0-18A0-8424-9045-9863DBF16E22}"/>
          </ac:picMkLst>
        </pc:picChg>
        <pc:picChg chg="del">
          <ac:chgData name="Maria Ardolino" userId="S::mardolino@aba2020.it::49c4b6d5-382e-4a3e-976a-cf3880841739" providerId="AD" clId="Web-{1533CA48-33F9-5039-3A86-5C70C0B26A0F}" dt="2024-01-13T17:20:34.403" v="97"/>
          <ac:picMkLst>
            <pc:docMk/>
            <pc:sldMk cId="2486027940" sldId="471"/>
            <ac:picMk id="24" creationId="{6AC180C4-25EC-76F6-A692-893E71BEACB4}"/>
          </ac:picMkLst>
        </pc:picChg>
      </pc:sldChg>
      <pc:sldChg chg="addSp delSp modSp add replId">
        <pc:chgData name="Maria Ardolino" userId="S::mardolino@aba2020.it::49c4b6d5-382e-4a3e-976a-cf3880841739" providerId="AD" clId="Web-{1533CA48-33F9-5039-3A86-5C70C0B26A0F}" dt="2024-01-13T17:27:08.670" v="160"/>
        <pc:sldMkLst>
          <pc:docMk/>
          <pc:sldMk cId="2295293967" sldId="472"/>
        </pc:sldMkLst>
        <pc:spChg chg="mod">
          <ac:chgData name="Maria Ardolino" userId="S::mardolino@aba2020.it::49c4b6d5-382e-4a3e-976a-cf3880841739" providerId="AD" clId="Web-{1533CA48-33F9-5039-3A86-5C70C0B26A0F}" dt="2024-01-13T17:21:02.639" v="114" actId="20577"/>
          <ac:spMkLst>
            <pc:docMk/>
            <pc:sldMk cId="2295293967" sldId="472"/>
            <ac:spMk id="2" creationId="{C6632BC9-9B12-FB57-AF14-42DF74B877F2}"/>
          </ac:spMkLst>
        </pc:spChg>
        <pc:spChg chg="mod">
          <ac:chgData name="Maria Ardolino" userId="S::mardolino@aba2020.it::49c4b6d5-382e-4a3e-976a-cf3880841739" providerId="AD" clId="Web-{1533CA48-33F9-5039-3A86-5C70C0B26A0F}" dt="2024-01-13T17:27:08.670" v="160"/>
          <ac:spMkLst>
            <pc:docMk/>
            <pc:sldMk cId="2295293967" sldId="472"/>
            <ac:spMk id="3" creationId="{A7BDCE0A-0D33-C0C8-0F1C-D6F7BA20B6C5}"/>
          </ac:spMkLst>
        </pc:spChg>
        <pc:picChg chg="add mod ord">
          <ac:chgData name="Maria Ardolino" userId="S::mardolino@aba2020.it::49c4b6d5-382e-4a3e-976a-cf3880841739" providerId="AD" clId="Web-{1533CA48-33F9-5039-3A86-5C70C0B26A0F}" dt="2024-01-13T17:25:49.432" v="148" actId="1076"/>
          <ac:picMkLst>
            <pc:docMk/>
            <pc:sldMk cId="2295293967" sldId="472"/>
            <ac:picMk id="4" creationId="{8E4526CD-EB2E-8DC8-58F8-91BE0FC1736B}"/>
          </ac:picMkLst>
        </pc:picChg>
        <pc:picChg chg="del">
          <ac:chgData name="Maria Ardolino" userId="S::mardolino@aba2020.it::49c4b6d5-382e-4a3e-976a-cf3880841739" providerId="AD" clId="Web-{1533CA48-33F9-5039-3A86-5C70C0B26A0F}" dt="2024-01-13T17:24:00.662" v="137"/>
          <ac:picMkLst>
            <pc:docMk/>
            <pc:sldMk cId="2295293967" sldId="472"/>
            <ac:picMk id="6" creationId="{2CA7243B-FD96-D2D7-2205-75421A694EE3}"/>
          </ac:picMkLst>
        </pc:picChg>
      </pc:sldChg>
      <pc:sldChg chg="addSp delSp modSp new del mod modClrScheme chgLayout">
        <pc:chgData name="Maria Ardolino" userId="S::mardolino@aba2020.it::49c4b6d5-382e-4a3e-976a-cf3880841739" providerId="AD" clId="Web-{1533CA48-33F9-5039-3A86-5C70C0B26A0F}" dt="2024-01-13T17:45:53.998" v="300"/>
        <pc:sldMkLst>
          <pc:docMk/>
          <pc:sldMk cId="1422425568" sldId="473"/>
        </pc:sldMkLst>
        <pc:spChg chg="del">
          <ac:chgData name="Maria Ardolino" userId="S::mardolino@aba2020.it::49c4b6d5-382e-4a3e-976a-cf3880841739" providerId="AD" clId="Web-{1533CA48-33F9-5039-3A86-5C70C0B26A0F}" dt="2024-01-13T17:33:48.640" v="209"/>
          <ac:spMkLst>
            <pc:docMk/>
            <pc:sldMk cId="1422425568" sldId="473"/>
            <ac:spMk id="2" creationId="{11BE5FE5-ACCD-C0AE-0859-4C8C4D6ABC61}"/>
          </ac:spMkLst>
        </pc:spChg>
        <pc:spChg chg="del">
          <ac:chgData name="Maria Ardolino" userId="S::mardolino@aba2020.it::49c4b6d5-382e-4a3e-976a-cf3880841739" providerId="AD" clId="Web-{1533CA48-33F9-5039-3A86-5C70C0B26A0F}" dt="2024-01-13T17:33:52.874" v="210"/>
          <ac:spMkLst>
            <pc:docMk/>
            <pc:sldMk cId="1422425568" sldId="473"/>
            <ac:spMk id="3" creationId="{424F9B0E-287C-6EED-476B-E503BB1C2F09}"/>
          </ac:spMkLst>
        </pc:spChg>
        <pc:spChg chg="add mod">
          <ac:chgData name="Maria Ardolino" userId="S::mardolino@aba2020.it::49c4b6d5-382e-4a3e-976a-cf3880841739" providerId="AD" clId="Web-{1533CA48-33F9-5039-3A86-5C70C0B26A0F}" dt="2024-01-13T17:37:39.227" v="252" actId="1076"/>
          <ac:spMkLst>
            <pc:docMk/>
            <pc:sldMk cId="1422425568" sldId="473"/>
            <ac:spMk id="9" creationId="{D462BEBE-C78E-D704-1EE4-C9EB29F81D8B}"/>
          </ac:spMkLst>
        </pc:spChg>
        <pc:spChg chg="add del mod">
          <ac:chgData name="Maria Ardolino" userId="S::mardolino@aba2020.it::49c4b6d5-382e-4a3e-976a-cf3880841739" providerId="AD" clId="Web-{1533CA48-33F9-5039-3A86-5C70C0B26A0F}" dt="2024-01-13T17:35:58.879" v="235"/>
          <ac:spMkLst>
            <pc:docMk/>
            <pc:sldMk cId="1422425568" sldId="473"/>
            <ac:spMk id="11" creationId="{5114012D-6392-1F8C-19CD-E5FC126FA429}"/>
          </ac:spMkLst>
        </pc:spChg>
        <pc:picChg chg="add mod">
          <ac:chgData name="Maria Ardolino" userId="S::mardolino@aba2020.it::49c4b6d5-382e-4a3e-976a-cf3880841739" providerId="AD" clId="Web-{1533CA48-33F9-5039-3A86-5C70C0B26A0F}" dt="2024-01-13T17:37:48.743" v="253" actId="14100"/>
          <ac:picMkLst>
            <pc:docMk/>
            <pc:sldMk cId="1422425568" sldId="473"/>
            <ac:picMk id="4" creationId="{5F42BDE8-8E66-5494-EC39-79FE395AD4D5}"/>
          </ac:picMkLst>
        </pc:picChg>
      </pc:sldChg>
    </pc:docChg>
  </pc:docChgLst>
  <pc:docChgLst>
    <pc:chgData name="Guest User" userId="S::urn:spo:anon#0d6194394d4681d216ea0666c7124e9e9e7109ff76b198b1a8672c6e0c08f2b2::" providerId="AD" clId="Web-{85A42265-7926-1CF3-100E-08AE6CB17588}"/>
    <pc:docChg chg="modSld">
      <pc:chgData name="Guest User" userId="S::urn:spo:anon#0d6194394d4681d216ea0666c7124e9e9e7109ff76b198b1a8672c6e0c08f2b2::" providerId="AD" clId="Web-{85A42265-7926-1CF3-100E-08AE6CB17588}" dt="2024-01-17T11:38:40.473" v="1" actId="14100"/>
      <pc:docMkLst>
        <pc:docMk/>
      </pc:docMkLst>
      <pc:sldChg chg="modSp">
        <pc:chgData name="Guest User" userId="S::urn:spo:anon#0d6194394d4681d216ea0666c7124e9e9e7109ff76b198b1a8672c6e0c08f2b2::" providerId="AD" clId="Web-{85A42265-7926-1CF3-100E-08AE6CB17588}" dt="2024-01-17T11:38:40.473" v="1" actId="14100"/>
        <pc:sldMkLst>
          <pc:docMk/>
          <pc:sldMk cId="3247049654" sldId="463"/>
        </pc:sldMkLst>
        <pc:picChg chg="mod">
          <ac:chgData name="Guest User" userId="S::urn:spo:anon#0d6194394d4681d216ea0666c7124e9e9e7109ff76b198b1a8672c6e0c08f2b2::" providerId="AD" clId="Web-{85A42265-7926-1CF3-100E-08AE6CB17588}" dt="2024-01-17T11:38:40.473" v="1" actId="14100"/>
          <ac:picMkLst>
            <pc:docMk/>
            <pc:sldMk cId="3247049654" sldId="463"/>
            <ac:picMk id="4" creationId="{7D7C30F4-A7B3-8043-B173-512603174453}"/>
          </ac:picMkLst>
        </pc:picChg>
      </pc:sldChg>
    </pc:docChg>
  </pc:docChgLst>
  <pc:docChgLst>
    <pc:chgData name="Guest User" userId="S::urn:spo:anon#0d6194394d4681d216ea0666c7124e9e9e7109ff76b198b1a8672c6e0c08f2b2::" providerId="AD" clId="Web-{235326ED-8F0A-D12B-D19D-DB84FDD20DCB}"/>
    <pc:docChg chg="modSld">
      <pc:chgData name="Guest User" userId="S::urn:spo:anon#0d6194394d4681d216ea0666c7124e9e9e7109ff76b198b1a8672c6e0c08f2b2::" providerId="AD" clId="Web-{235326ED-8F0A-D12B-D19D-DB84FDD20DCB}" dt="2024-01-15T08:53:27.433" v="2" actId="14100"/>
      <pc:docMkLst>
        <pc:docMk/>
      </pc:docMkLst>
      <pc:sldChg chg="modSp">
        <pc:chgData name="Guest User" userId="S::urn:spo:anon#0d6194394d4681d216ea0666c7124e9e9e7109ff76b198b1a8672c6e0c08f2b2::" providerId="AD" clId="Web-{235326ED-8F0A-D12B-D19D-DB84FDD20DCB}" dt="2024-01-15T08:53:27.433" v="2" actId="14100"/>
        <pc:sldMkLst>
          <pc:docMk/>
          <pc:sldMk cId="2478125475" sldId="437"/>
        </pc:sldMkLst>
        <pc:graphicFrameChg chg="mod">
          <ac:chgData name="Guest User" userId="S::urn:spo:anon#0d6194394d4681d216ea0666c7124e9e9e7109ff76b198b1a8672c6e0c08f2b2::" providerId="AD" clId="Web-{235326ED-8F0A-D12B-D19D-DB84FDD20DCB}" dt="2024-01-15T08:53:27.433" v="2" actId="14100"/>
          <ac:graphicFrameMkLst>
            <pc:docMk/>
            <pc:sldMk cId="2478125475" sldId="437"/>
            <ac:graphicFrameMk id="5" creationId="{C1BF3B93-531F-0C97-E8EB-1EA8F20C1019}"/>
          </ac:graphicFrameMkLst>
        </pc:graphicFrameChg>
      </pc:sldChg>
      <pc:sldChg chg="modSp">
        <pc:chgData name="Guest User" userId="S::urn:spo:anon#0d6194394d4681d216ea0666c7124e9e9e7109ff76b198b1a8672c6e0c08f2b2::" providerId="AD" clId="Web-{235326ED-8F0A-D12B-D19D-DB84FDD20DCB}" dt="2024-01-15T08:53:21.136" v="1" actId="1076"/>
        <pc:sldMkLst>
          <pc:docMk/>
          <pc:sldMk cId="2566533950" sldId="440"/>
        </pc:sldMkLst>
        <pc:graphicFrameChg chg="mod">
          <ac:chgData name="Guest User" userId="S::urn:spo:anon#0d6194394d4681d216ea0666c7124e9e9e7109ff76b198b1a8672c6e0c08f2b2::" providerId="AD" clId="Web-{235326ED-8F0A-D12B-D19D-DB84FDD20DCB}" dt="2024-01-15T08:53:21.136" v="1" actId="1076"/>
          <ac:graphicFrameMkLst>
            <pc:docMk/>
            <pc:sldMk cId="2566533950" sldId="440"/>
            <ac:graphicFrameMk id="2" creationId="{D54C51DE-DAA5-AC85-8F71-F24FDBFF1A3A}"/>
          </ac:graphicFrameMkLst>
        </pc:graphicFrameChg>
      </pc:sldChg>
    </pc:docChg>
  </pc:docChgLst>
  <pc:docChgLst>
    <pc:chgData name="Utente guest" userId="S::urn:spo:anon#0d6194394d4681d216ea0666c7124e9e9e7109ff76b198b1a8672c6e0c08f2b2::" providerId="AD" clId="Web-{61A84EE4-8717-8798-F522-998616BBB481}"/>
    <pc:docChg chg="modSld">
      <pc:chgData name="Utente guest" userId="S::urn:spo:anon#0d6194394d4681d216ea0666c7124e9e9e7109ff76b198b1a8672c6e0c08f2b2::" providerId="AD" clId="Web-{61A84EE4-8717-8798-F522-998616BBB481}" dt="2024-01-29T10:22:18.740" v="2"/>
      <pc:docMkLst>
        <pc:docMk/>
      </pc:docMkLst>
      <pc:sldChg chg="modSp">
        <pc:chgData name="Utente guest" userId="S::urn:spo:anon#0d6194394d4681d216ea0666c7124e9e9e7109ff76b198b1a8672c6e0c08f2b2::" providerId="AD" clId="Web-{61A84EE4-8717-8798-F522-998616BBB481}" dt="2024-01-29T08:30:09.142" v="1" actId="1076"/>
        <pc:sldMkLst>
          <pc:docMk/>
          <pc:sldMk cId="1024609774" sldId="411"/>
        </pc:sldMkLst>
        <pc:picChg chg="mod">
          <ac:chgData name="Utente guest" userId="S::urn:spo:anon#0d6194394d4681d216ea0666c7124e9e9e7109ff76b198b1a8672c6e0c08f2b2::" providerId="AD" clId="Web-{61A84EE4-8717-8798-F522-998616BBB481}" dt="2024-01-29T08:30:09.142" v="1" actId="1076"/>
          <ac:picMkLst>
            <pc:docMk/>
            <pc:sldMk cId="1024609774" sldId="411"/>
            <ac:picMk id="10" creationId="{EE4A9C91-661C-AF53-8AA6-6AA0D33156CB}"/>
          </ac:picMkLst>
        </pc:picChg>
      </pc:sldChg>
      <pc:sldChg chg="mod modShow">
        <pc:chgData name="Utente guest" userId="S::urn:spo:anon#0d6194394d4681d216ea0666c7124e9e9e7109ff76b198b1a8672c6e0c08f2b2::" providerId="AD" clId="Web-{61A84EE4-8717-8798-F522-998616BBB481}" dt="2024-01-29T10:22:18.740" v="2"/>
        <pc:sldMkLst>
          <pc:docMk/>
          <pc:sldMk cId="801207825" sldId="420"/>
        </pc:sldMkLst>
      </pc:sldChg>
    </pc:docChg>
  </pc:docChgLst>
  <pc:docChgLst>
    <pc:chgData name="Utente guest" userId="S::urn:spo:anon#0d6194394d4681d216ea0666c7124e9e9e7109ff76b198b1a8672c6e0c08f2b2::" providerId="AD" clId="Web-{686D0413-29EF-1671-952F-28744495DADB}"/>
    <pc:docChg chg="modSld">
      <pc:chgData name="Utente guest" userId="S::urn:spo:anon#0d6194394d4681d216ea0666c7124e9e9e7109ff76b198b1a8672c6e0c08f2b2::" providerId="AD" clId="Web-{686D0413-29EF-1671-952F-28744495DADB}" dt="2024-01-22T11:51:46.072" v="2" actId="1076"/>
      <pc:docMkLst>
        <pc:docMk/>
      </pc:docMkLst>
      <pc:sldChg chg="modSp">
        <pc:chgData name="Utente guest" userId="S::urn:spo:anon#0d6194394d4681d216ea0666c7124e9e9e7109ff76b198b1a8672c6e0c08f2b2::" providerId="AD" clId="Web-{686D0413-29EF-1671-952F-28744495DADB}" dt="2024-01-22T11:51:46.072" v="2" actId="1076"/>
        <pc:sldMkLst>
          <pc:docMk/>
          <pc:sldMk cId="1660337114" sldId="442"/>
        </pc:sldMkLst>
        <pc:spChg chg="mod">
          <ac:chgData name="Utente guest" userId="S::urn:spo:anon#0d6194394d4681d216ea0666c7124e9e9e7109ff76b198b1a8672c6e0c08f2b2::" providerId="AD" clId="Web-{686D0413-29EF-1671-952F-28744495DADB}" dt="2024-01-22T11:51:42.150" v="1" actId="14100"/>
          <ac:spMkLst>
            <pc:docMk/>
            <pc:sldMk cId="1660337114" sldId="442"/>
            <ac:spMk id="17" creationId="{21BBCB83-F06C-BE84-3F84-E2356A47D208}"/>
          </ac:spMkLst>
        </pc:spChg>
        <pc:picChg chg="mod">
          <ac:chgData name="Utente guest" userId="S::urn:spo:anon#0d6194394d4681d216ea0666c7124e9e9e7109ff76b198b1a8672c6e0c08f2b2::" providerId="AD" clId="Web-{686D0413-29EF-1671-952F-28744495DADB}" dt="2024-01-22T11:51:46.072" v="2" actId="1076"/>
          <ac:picMkLst>
            <pc:docMk/>
            <pc:sldMk cId="1660337114" sldId="442"/>
            <ac:picMk id="9" creationId="{D410F0F8-C629-C3B2-26F8-8AE699EEEC34}"/>
          </ac:picMkLst>
        </pc:picChg>
      </pc:sldChg>
    </pc:docChg>
  </pc:docChgLst>
  <pc:docChgLst>
    <pc:chgData name="Utente guest" userId="S::urn:spo:anon#b3e41c762780ce35076aa3626eb52a2b16fdd067f513cd7235e8a28e1b7f1ef8::" providerId="AD" clId="Web-{8E10111F-CDF3-34FB-C3DA-06B69770E622}"/>
    <pc:docChg chg="addSld delSld modSld">
      <pc:chgData name="Utente guest" userId="S::urn:spo:anon#b3e41c762780ce35076aa3626eb52a2b16fdd067f513cd7235e8a28e1b7f1ef8::" providerId="AD" clId="Web-{8E10111F-CDF3-34FB-C3DA-06B69770E622}" dt="2024-01-16T08:15:45.197" v="3" actId="1076"/>
      <pc:docMkLst>
        <pc:docMk/>
      </pc:docMkLst>
      <pc:sldChg chg="modSp">
        <pc:chgData name="Utente guest" userId="S::urn:spo:anon#b3e41c762780ce35076aa3626eb52a2b16fdd067f513cd7235e8a28e1b7f1ef8::" providerId="AD" clId="Web-{8E10111F-CDF3-34FB-C3DA-06B69770E622}" dt="2024-01-16T08:15:45.197" v="3" actId="1076"/>
        <pc:sldMkLst>
          <pc:docMk/>
          <pc:sldMk cId="1660337114" sldId="442"/>
        </pc:sldMkLst>
        <pc:picChg chg="mod">
          <ac:chgData name="Utente guest" userId="S::urn:spo:anon#b3e41c762780ce35076aa3626eb52a2b16fdd067f513cd7235e8a28e1b7f1ef8::" providerId="AD" clId="Web-{8E10111F-CDF3-34FB-C3DA-06B69770E622}" dt="2024-01-16T08:15:45.197" v="3" actId="1076"/>
          <ac:picMkLst>
            <pc:docMk/>
            <pc:sldMk cId="1660337114" sldId="442"/>
            <ac:picMk id="9" creationId="{D410F0F8-C629-C3B2-26F8-8AE699EEEC34}"/>
          </ac:picMkLst>
        </pc:picChg>
      </pc:sldChg>
      <pc:sldChg chg="new del">
        <pc:chgData name="Utente guest" userId="S::urn:spo:anon#b3e41c762780ce35076aa3626eb52a2b16fdd067f513cd7235e8a28e1b7f1ef8::" providerId="AD" clId="Web-{8E10111F-CDF3-34FB-C3DA-06B69770E622}" dt="2024-01-16T08:15:38.056" v="1"/>
        <pc:sldMkLst>
          <pc:docMk/>
          <pc:sldMk cId="2113455046" sldId="473"/>
        </pc:sldMkLst>
      </pc:sldChg>
    </pc:docChg>
  </pc:docChgLst>
  <pc:docChgLst>
    <pc:chgData name="Utente guest" userId="S::urn:spo:anon#0d6194394d4681d216ea0666c7124e9e9e7109ff76b198b1a8672c6e0c08f2b2::" providerId="AD" clId="Web-{8930262B-3B60-D915-1283-CCA33603790B}"/>
    <pc:docChg chg="modSld">
      <pc:chgData name="Utente guest" userId="S::urn:spo:anon#0d6194394d4681d216ea0666c7124e9e9e7109ff76b198b1a8672c6e0c08f2b2::" providerId="AD" clId="Web-{8930262B-3B60-D915-1283-CCA33603790B}" dt="2024-01-22T10:19:17.681" v="1" actId="1076"/>
      <pc:docMkLst>
        <pc:docMk/>
      </pc:docMkLst>
      <pc:sldChg chg="modSp">
        <pc:chgData name="Utente guest" userId="S::urn:spo:anon#0d6194394d4681d216ea0666c7124e9e9e7109ff76b198b1a8672c6e0c08f2b2::" providerId="AD" clId="Web-{8930262B-3B60-D915-1283-CCA33603790B}" dt="2024-01-22T10:19:17.681" v="1" actId="1076"/>
        <pc:sldMkLst>
          <pc:docMk/>
          <pc:sldMk cId="1024609774" sldId="411"/>
        </pc:sldMkLst>
        <pc:picChg chg="mod">
          <ac:chgData name="Utente guest" userId="S::urn:spo:anon#0d6194394d4681d216ea0666c7124e9e9e7109ff76b198b1a8672c6e0c08f2b2::" providerId="AD" clId="Web-{8930262B-3B60-D915-1283-CCA33603790B}" dt="2024-01-22T10:19:17.681" v="1" actId="1076"/>
          <ac:picMkLst>
            <pc:docMk/>
            <pc:sldMk cId="1024609774" sldId="411"/>
            <ac:picMk id="10" creationId="{EE4A9C91-661C-AF53-8AA6-6AA0D33156CB}"/>
          </ac:picMkLst>
        </pc:picChg>
      </pc:sldChg>
    </pc:docChg>
  </pc:docChgLst>
  <pc:docChgLst>
    <pc:chgData name="Maria Ardolino" userId="S::mardolino@aba2020.it::49c4b6d5-382e-4a3e-976a-cf3880841739" providerId="AD" clId="Web-{10E759A8-EB85-3A20-EC2A-65DB20D41B81}"/>
    <pc:docChg chg="sldOrd">
      <pc:chgData name="Maria Ardolino" userId="S::mardolino@aba2020.it::49c4b6d5-382e-4a3e-976a-cf3880841739" providerId="AD" clId="Web-{10E759A8-EB85-3A20-EC2A-65DB20D41B81}" dt="2024-01-10T09:23:11.053" v="1"/>
      <pc:docMkLst>
        <pc:docMk/>
      </pc:docMkLst>
      <pc:sldChg chg="ord">
        <pc:chgData name="Maria Ardolino" userId="S::mardolino@aba2020.it::49c4b6d5-382e-4a3e-976a-cf3880841739" providerId="AD" clId="Web-{10E759A8-EB85-3A20-EC2A-65DB20D41B81}" dt="2024-01-10T09:23:11.053" v="1"/>
        <pc:sldMkLst>
          <pc:docMk/>
          <pc:sldMk cId="2316379693" sldId="467"/>
        </pc:sldMkLst>
      </pc:sldChg>
    </pc:docChg>
  </pc:docChgLst>
  <pc:docChgLst>
    <pc:chgData name="Guest User" userId="S::urn:spo:anon#0d6194394d4681d216ea0666c7124e9e9e7109ff76b198b1a8672c6e0c08f2b2::" providerId="AD" clId="Web-{DBAE7350-35E3-6BA3-C795-451A6F07AA91}"/>
    <pc:docChg chg="modSld">
      <pc:chgData name="Guest User" userId="S::urn:spo:anon#0d6194394d4681d216ea0666c7124e9e9e7109ff76b198b1a8672c6e0c08f2b2::" providerId="AD" clId="Web-{DBAE7350-35E3-6BA3-C795-451A6F07AA91}" dt="2024-01-08T13:10:21.541" v="1"/>
      <pc:docMkLst>
        <pc:docMk/>
      </pc:docMkLst>
      <pc:sldChg chg="addSp delSp">
        <pc:chgData name="Guest User" userId="S::urn:spo:anon#0d6194394d4681d216ea0666c7124e9e9e7109ff76b198b1a8672c6e0c08f2b2::" providerId="AD" clId="Web-{DBAE7350-35E3-6BA3-C795-451A6F07AA91}" dt="2024-01-08T13:10:21.541" v="1"/>
        <pc:sldMkLst>
          <pc:docMk/>
          <pc:sldMk cId="954181748" sldId="427"/>
        </pc:sldMkLst>
        <pc:picChg chg="add del">
          <ac:chgData name="Guest User" userId="S::urn:spo:anon#0d6194394d4681d216ea0666c7124e9e9e7109ff76b198b1a8672c6e0c08f2b2::" providerId="AD" clId="Web-{DBAE7350-35E3-6BA3-C795-451A6F07AA91}" dt="2024-01-08T13:10:21.541" v="1"/>
          <ac:picMkLst>
            <pc:docMk/>
            <pc:sldMk cId="954181748" sldId="427"/>
            <ac:picMk id="2" creationId="{FB6CFD5E-DF18-EAAE-0C08-C1790009170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11059-CD37-441C-A9F9-D3E7D8E8C256}" type="doc">
      <dgm:prSet loTypeId="urn:microsoft.com/office/officeart/2005/8/layout/hProcess7" loCatId="list" qsTypeId="urn:microsoft.com/office/officeart/2005/8/quickstyle/3d4" qsCatId="3D" csTypeId="urn:microsoft.com/office/officeart/2005/8/colors/accent4_1" csCatId="accent4" phldr="1"/>
      <dgm:spPr/>
      <dgm:t>
        <a:bodyPr/>
        <a:lstStyle/>
        <a:p>
          <a:endParaRPr lang="it-IT"/>
        </a:p>
      </dgm:t>
    </dgm:pt>
    <dgm:pt modelId="{9D4D0954-A2D9-41C8-9045-745911C6D06C}">
      <dgm:prSet phldrT="[Testo]" custT="1"/>
      <dgm:spPr/>
      <dgm:t>
        <a:bodyPr anchor="ctr"/>
        <a:lstStyle/>
        <a:p>
          <a:pPr algn="l">
            <a:lnSpc>
              <a:spcPct val="150000"/>
            </a:lnSpc>
          </a:pPr>
          <a:r>
            <a:rPr lang="it-IT" sz="2000">
              <a:latin typeface="Luiss Sans" pitchFamily="50" charset="0"/>
            </a:rPr>
            <a:t>Un programma in C è un </a:t>
          </a:r>
          <a:r>
            <a:rPr lang="it-IT" sz="2000" b="1">
              <a:latin typeface="Luiss Sans" pitchFamily="50" charset="0"/>
            </a:rPr>
            <a:t>insieme di istruzioni </a:t>
          </a:r>
          <a:r>
            <a:rPr lang="it-IT" sz="2000">
              <a:latin typeface="Luiss Sans" pitchFamily="50" charset="0"/>
            </a:rPr>
            <a:t>che vengono eseguite dal PC per ottenere un </a:t>
          </a:r>
          <a:r>
            <a:rPr lang="it-IT" sz="2000" b="1">
              <a:latin typeface="Luiss Sans" pitchFamily="50" charset="0"/>
            </a:rPr>
            <a:t>dato risultato</a:t>
          </a:r>
          <a:r>
            <a:rPr lang="it-IT" sz="2000">
              <a:latin typeface="Luiss Sans" pitchFamily="50" charset="0"/>
            </a:rPr>
            <a:t>. </a:t>
          </a:r>
        </a:p>
      </dgm:t>
    </dgm:pt>
    <dgm:pt modelId="{EA6D44B4-EC63-4CEB-9CBA-340C469884DD}" type="parTrans" cxnId="{BEECC8BD-6C96-4D3E-A681-175CCC590D16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8918B644-F3E8-4B8B-AF48-AD4F43F6F978}" type="sibTrans" cxnId="{BEECC8BD-6C96-4D3E-A681-175CCC590D16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92E637A3-EA00-46A3-AEBC-918063F1CF7E}">
      <dgm:prSet phldrT="[Testo]" custT="1"/>
      <dgm:spPr/>
      <dgm:t>
        <a:bodyPr/>
        <a:lstStyle/>
        <a:p>
          <a:endParaRPr lang="it-IT" sz="3600">
            <a:latin typeface="Luiss Sans" pitchFamily="50" charset="0"/>
          </a:endParaRPr>
        </a:p>
      </dgm:t>
    </dgm:pt>
    <dgm:pt modelId="{FF55B89A-0E37-4CFA-A257-3D09EA23CFED}" type="parTrans" cxnId="{4844F92C-64BA-40B6-95A6-7CEA20C0A35C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38BD891F-DAF2-4EC6-9D40-7D0D81899FB0}" type="sibTrans" cxnId="{4844F92C-64BA-40B6-95A6-7CEA20C0A35C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51F4917D-BB55-481C-906E-602937A9EB01}">
      <dgm:prSet phldrT="[Testo]" custT="1"/>
      <dgm:spPr/>
      <dgm:t>
        <a:bodyPr anchor="ctr"/>
        <a:lstStyle/>
        <a:p>
          <a:pPr>
            <a:lnSpc>
              <a:spcPct val="150000"/>
            </a:lnSpc>
          </a:pPr>
          <a:r>
            <a:rPr lang="it-IT" sz="2000">
              <a:latin typeface="Luiss Sans" pitchFamily="50" charset="0"/>
            </a:rPr>
            <a:t>Ogni istruzione, sia essa un </a:t>
          </a:r>
          <a:r>
            <a:rPr lang="it-IT" sz="2000" b="1">
              <a:latin typeface="Luiss Sans" pitchFamily="50" charset="0"/>
            </a:rPr>
            <a:t>assegnazione</a:t>
          </a:r>
          <a:r>
            <a:rPr lang="it-IT" sz="2000">
              <a:latin typeface="Luiss Sans" pitchFamily="50" charset="0"/>
            </a:rPr>
            <a:t>, un </a:t>
          </a:r>
          <a:r>
            <a:rPr lang="it-IT" sz="2000" b="1">
              <a:latin typeface="Luiss Sans" pitchFamily="50" charset="0"/>
            </a:rPr>
            <a:t>calcolo</a:t>
          </a:r>
          <a:r>
            <a:rPr lang="it-IT" sz="2000">
              <a:latin typeface="Luiss Sans" pitchFamily="50" charset="0"/>
            </a:rPr>
            <a:t> o una </a:t>
          </a:r>
          <a:r>
            <a:rPr lang="it-IT" sz="2000" b="1">
              <a:latin typeface="Luiss Sans" pitchFamily="50" charset="0"/>
            </a:rPr>
            <a:t>chiamata ad una funzione</a:t>
          </a:r>
          <a:r>
            <a:rPr lang="it-IT" sz="2000">
              <a:latin typeface="Luiss Sans" pitchFamily="50" charset="0"/>
            </a:rPr>
            <a:t>, devono sempre essere seguite da un "</a:t>
          </a:r>
          <a:r>
            <a:rPr lang="it-IT" sz="2000" b="1">
              <a:latin typeface="Luiss Sans" pitchFamily="50" charset="0"/>
            </a:rPr>
            <a:t>;</a:t>
          </a:r>
          <a:r>
            <a:rPr lang="it-IT" sz="2000">
              <a:latin typeface="Luiss Sans" pitchFamily="50" charset="0"/>
            </a:rPr>
            <a:t>" al termine della riga.</a:t>
          </a:r>
        </a:p>
      </dgm:t>
    </dgm:pt>
    <dgm:pt modelId="{132E4B50-84DF-40B7-9CC3-A599752AA605}" type="parTrans" cxnId="{EA47C3F6-A4E7-48EE-B94C-EEF8A8256FDB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BD0A0FA6-BDC7-4493-9464-0105AC6EA782}" type="sibTrans" cxnId="{EA47C3F6-A4E7-48EE-B94C-EEF8A8256FDB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276A582D-B5EC-45CA-A605-6A6837C74298}">
      <dgm:prSet phldrT="[Testo]" custT="1"/>
      <dgm:spPr/>
      <dgm:t>
        <a:bodyPr/>
        <a:lstStyle/>
        <a:p>
          <a:endParaRPr lang="it-IT" sz="3600">
            <a:latin typeface="Luiss Sans" pitchFamily="50" charset="0"/>
          </a:endParaRPr>
        </a:p>
      </dgm:t>
    </dgm:pt>
    <dgm:pt modelId="{5463400F-D015-44CF-BC3B-88F6C4D22BBE}" type="parTrans" cxnId="{078CE313-67AA-4E66-821A-DE4E07C8E7A1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04F96588-C572-47DB-ADED-EE64CB74FFE8}" type="sibTrans" cxnId="{078CE313-67AA-4E66-821A-DE4E07C8E7A1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85BC47E7-E98A-4AF7-938F-79C16E9629E7}">
      <dgm:prSet phldrT="[Testo]" custT="1"/>
      <dgm:spPr/>
      <dgm:t>
        <a:bodyPr anchor="ctr"/>
        <a:lstStyle/>
        <a:p>
          <a:pPr>
            <a:lnSpc>
              <a:spcPct val="150000"/>
            </a:lnSpc>
          </a:pPr>
          <a:r>
            <a:rPr lang="it-IT" sz="2000">
              <a:latin typeface="Luiss Sans" pitchFamily="50" charset="0"/>
            </a:rPr>
            <a:t>Le uniche istruzioni che </a:t>
          </a:r>
          <a:r>
            <a:rPr lang="it-IT" sz="2000" b="1">
              <a:latin typeface="Luiss Sans" pitchFamily="50" charset="0"/>
            </a:rPr>
            <a:t>non</a:t>
          </a:r>
          <a:r>
            <a:rPr lang="it-IT" sz="2000">
              <a:latin typeface="Luiss Sans" pitchFamily="50" charset="0"/>
            </a:rPr>
            <a:t> vanno terminate con un ";" sono quelle che definiscono un nuovo ambito o blocco di istruzioni (</a:t>
          </a:r>
          <a:r>
            <a:rPr lang="it-IT" sz="2000" b="1">
              <a:latin typeface="Luiss Sans" pitchFamily="50" charset="0"/>
            </a:rPr>
            <a:t>dichiarazione di una funzione od un operatore condizionale</a:t>
          </a:r>
          <a:r>
            <a:rPr lang="it-IT" sz="2000">
              <a:latin typeface="Luiss Sans" pitchFamily="50" charset="0"/>
            </a:rPr>
            <a:t>).</a:t>
          </a:r>
        </a:p>
      </dgm:t>
    </dgm:pt>
    <dgm:pt modelId="{02E99958-646C-42EC-847F-C0956C73C0B1}" type="parTrans" cxnId="{34402220-B0E3-4EF4-BE72-01EBB2E85EE2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6783FE65-6B67-4879-BB1E-426D50534A80}" type="sibTrans" cxnId="{34402220-B0E3-4EF4-BE72-01EBB2E85EE2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63011ADA-A1CD-4657-A8B3-A6DA8D2C000D}">
      <dgm:prSet phldrT="[Testo]" custT="1"/>
      <dgm:spPr/>
      <dgm:t>
        <a:bodyPr/>
        <a:lstStyle/>
        <a:p>
          <a:pPr>
            <a:lnSpc>
              <a:spcPct val="150000"/>
            </a:lnSpc>
          </a:pPr>
          <a:endParaRPr lang="it-IT" sz="3600">
            <a:latin typeface="Luiss Sans" pitchFamily="50" charset="0"/>
          </a:endParaRPr>
        </a:p>
      </dgm:t>
    </dgm:pt>
    <dgm:pt modelId="{2A34F68D-DC61-4236-AF40-811DDED1C7AD}" type="sibTrans" cxnId="{5E6AB6F4-11A8-48DF-9926-D59A02FB56C5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A85E9B5D-AD87-42E6-BE83-1CD0AD6C1DDE}" type="parTrans" cxnId="{5E6AB6F4-11A8-48DF-9926-D59A02FB56C5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E6D9B986-0DEA-43E5-99FC-5DA61C0B53B6}" type="pres">
      <dgm:prSet presAssocID="{A5A11059-CD37-441C-A9F9-D3E7D8E8C256}" presName="Name0" presStyleCnt="0">
        <dgm:presLayoutVars>
          <dgm:dir/>
          <dgm:animLvl val="lvl"/>
          <dgm:resizeHandles val="exact"/>
        </dgm:presLayoutVars>
      </dgm:prSet>
      <dgm:spPr/>
    </dgm:pt>
    <dgm:pt modelId="{3CC3AE54-ACEE-4390-999F-FD327533D01E}" type="pres">
      <dgm:prSet presAssocID="{63011ADA-A1CD-4657-A8B3-A6DA8D2C000D}" presName="compositeNode" presStyleCnt="0">
        <dgm:presLayoutVars>
          <dgm:bulletEnabled val="1"/>
        </dgm:presLayoutVars>
      </dgm:prSet>
      <dgm:spPr/>
    </dgm:pt>
    <dgm:pt modelId="{A1B658E4-2A1A-489F-B531-A5C5ABDC1CF9}" type="pres">
      <dgm:prSet presAssocID="{63011ADA-A1CD-4657-A8B3-A6DA8D2C000D}" presName="bgRect" presStyleLbl="node1" presStyleIdx="0" presStyleCnt="3" custLinFactNeighborX="-1619"/>
      <dgm:spPr/>
    </dgm:pt>
    <dgm:pt modelId="{3E44E161-3919-47D6-B3A9-D04492235495}" type="pres">
      <dgm:prSet presAssocID="{63011ADA-A1CD-4657-A8B3-A6DA8D2C000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7CA5F21-8036-4E9A-8D30-E2C2693A598E}" type="pres">
      <dgm:prSet presAssocID="{63011ADA-A1CD-4657-A8B3-A6DA8D2C000D}" presName="childNode" presStyleLbl="node1" presStyleIdx="0" presStyleCnt="3">
        <dgm:presLayoutVars>
          <dgm:bulletEnabled val="1"/>
        </dgm:presLayoutVars>
      </dgm:prSet>
      <dgm:spPr/>
    </dgm:pt>
    <dgm:pt modelId="{0B697662-8041-425E-A1AD-623121F6A7AC}" type="pres">
      <dgm:prSet presAssocID="{2A34F68D-DC61-4236-AF40-811DDED1C7AD}" presName="hSp" presStyleCnt="0"/>
      <dgm:spPr/>
    </dgm:pt>
    <dgm:pt modelId="{515CCEA3-077A-48B3-B451-21E5F8B3FAC2}" type="pres">
      <dgm:prSet presAssocID="{2A34F68D-DC61-4236-AF40-811DDED1C7AD}" presName="vProcSp" presStyleCnt="0"/>
      <dgm:spPr/>
    </dgm:pt>
    <dgm:pt modelId="{9943E23C-2936-49DD-BC10-56E47C5D339C}" type="pres">
      <dgm:prSet presAssocID="{2A34F68D-DC61-4236-AF40-811DDED1C7AD}" presName="vSp1" presStyleCnt="0"/>
      <dgm:spPr/>
    </dgm:pt>
    <dgm:pt modelId="{D7D752DB-362D-4E83-87B3-0FA922A4F43B}" type="pres">
      <dgm:prSet presAssocID="{2A34F68D-DC61-4236-AF40-811DDED1C7AD}" presName="simulatedConn" presStyleLbl="solidFgAcc1" presStyleIdx="0" presStyleCnt="2"/>
      <dgm:spPr/>
    </dgm:pt>
    <dgm:pt modelId="{5AE7E463-4DF3-4564-859F-D7977CFE33E1}" type="pres">
      <dgm:prSet presAssocID="{2A34F68D-DC61-4236-AF40-811DDED1C7AD}" presName="vSp2" presStyleCnt="0"/>
      <dgm:spPr/>
    </dgm:pt>
    <dgm:pt modelId="{2599CA6A-03F1-4DCB-AEF9-5EA033104756}" type="pres">
      <dgm:prSet presAssocID="{2A34F68D-DC61-4236-AF40-811DDED1C7AD}" presName="sibTrans" presStyleCnt="0"/>
      <dgm:spPr/>
    </dgm:pt>
    <dgm:pt modelId="{0D569927-B4D5-40D7-A378-3956FF6B7C7D}" type="pres">
      <dgm:prSet presAssocID="{92E637A3-EA00-46A3-AEBC-918063F1CF7E}" presName="compositeNode" presStyleCnt="0">
        <dgm:presLayoutVars>
          <dgm:bulletEnabled val="1"/>
        </dgm:presLayoutVars>
      </dgm:prSet>
      <dgm:spPr/>
    </dgm:pt>
    <dgm:pt modelId="{677A2216-EBCB-4E00-86F9-27543B027BCE}" type="pres">
      <dgm:prSet presAssocID="{92E637A3-EA00-46A3-AEBC-918063F1CF7E}" presName="bgRect" presStyleLbl="node1" presStyleIdx="1" presStyleCnt="3" custScaleY="124337"/>
      <dgm:spPr/>
    </dgm:pt>
    <dgm:pt modelId="{09E8CE1F-AB43-495F-9F4D-63C31F3FD72B}" type="pres">
      <dgm:prSet presAssocID="{92E637A3-EA00-46A3-AEBC-918063F1CF7E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DDD81D7-2B51-408E-A893-1E8B508E43F6}" type="pres">
      <dgm:prSet presAssocID="{92E637A3-EA00-46A3-AEBC-918063F1CF7E}" presName="childNode" presStyleLbl="node1" presStyleIdx="1" presStyleCnt="3">
        <dgm:presLayoutVars>
          <dgm:bulletEnabled val="1"/>
        </dgm:presLayoutVars>
      </dgm:prSet>
      <dgm:spPr/>
    </dgm:pt>
    <dgm:pt modelId="{4645F15A-5498-4E0E-8ACB-B70A10B3F8A2}" type="pres">
      <dgm:prSet presAssocID="{38BD891F-DAF2-4EC6-9D40-7D0D81899FB0}" presName="hSp" presStyleCnt="0"/>
      <dgm:spPr/>
    </dgm:pt>
    <dgm:pt modelId="{2F77BE50-470B-4196-8C4E-875AD9E2412F}" type="pres">
      <dgm:prSet presAssocID="{38BD891F-DAF2-4EC6-9D40-7D0D81899FB0}" presName="vProcSp" presStyleCnt="0"/>
      <dgm:spPr/>
    </dgm:pt>
    <dgm:pt modelId="{7E25D429-89DE-4F5C-B62D-019C42B4FB45}" type="pres">
      <dgm:prSet presAssocID="{38BD891F-DAF2-4EC6-9D40-7D0D81899FB0}" presName="vSp1" presStyleCnt="0"/>
      <dgm:spPr/>
    </dgm:pt>
    <dgm:pt modelId="{4F5F9279-F9DD-4704-927F-A56A9E0D91AB}" type="pres">
      <dgm:prSet presAssocID="{38BD891F-DAF2-4EC6-9D40-7D0D81899FB0}" presName="simulatedConn" presStyleLbl="solidFgAcc1" presStyleIdx="1" presStyleCnt="2"/>
      <dgm:spPr/>
    </dgm:pt>
    <dgm:pt modelId="{2A565F30-1BAC-4ED6-A097-3B0A061D688E}" type="pres">
      <dgm:prSet presAssocID="{38BD891F-DAF2-4EC6-9D40-7D0D81899FB0}" presName="vSp2" presStyleCnt="0"/>
      <dgm:spPr/>
    </dgm:pt>
    <dgm:pt modelId="{8A3E9CDD-A69A-4D80-9028-4970C3441099}" type="pres">
      <dgm:prSet presAssocID="{38BD891F-DAF2-4EC6-9D40-7D0D81899FB0}" presName="sibTrans" presStyleCnt="0"/>
      <dgm:spPr/>
    </dgm:pt>
    <dgm:pt modelId="{24D4F6CE-6958-4498-BA87-D329EECB1028}" type="pres">
      <dgm:prSet presAssocID="{276A582D-B5EC-45CA-A605-6A6837C74298}" presName="compositeNode" presStyleCnt="0">
        <dgm:presLayoutVars>
          <dgm:bulletEnabled val="1"/>
        </dgm:presLayoutVars>
      </dgm:prSet>
      <dgm:spPr/>
    </dgm:pt>
    <dgm:pt modelId="{18E78FF7-4A76-42C3-AB3C-93696E015CB6}" type="pres">
      <dgm:prSet presAssocID="{276A582D-B5EC-45CA-A605-6A6837C74298}" presName="bgRect" presStyleLbl="node1" presStyleIdx="2" presStyleCnt="3" custScaleX="111785" custScaleY="139384"/>
      <dgm:spPr/>
    </dgm:pt>
    <dgm:pt modelId="{E1D79440-E7F4-44B3-80A1-EFA057E64300}" type="pres">
      <dgm:prSet presAssocID="{276A582D-B5EC-45CA-A605-6A6837C7429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B11E1971-5FC9-4CA8-AAB9-474A69C3EF4C}" type="pres">
      <dgm:prSet presAssocID="{276A582D-B5EC-45CA-A605-6A6837C7429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812F809-BA5C-464B-B885-4923C7E406AC}" type="presOf" srcId="{85BC47E7-E98A-4AF7-938F-79C16E9629E7}" destId="{B11E1971-5FC9-4CA8-AAB9-474A69C3EF4C}" srcOrd="0" destOrd="0" presId="urn:microsoft.com/office/officeart/2005/8/layout/hProcess7"/>
    <dgm:cxn modelId="{078CE313-67AA-4E66-821A-DE4E07C8E7A1}" srcId="{A5A11059-CD37-441C-A9F9-D3E7D8E8C256}" destId="{276A582D-B5EC-45CA-A605-6A6837C74298}" srcOrd="2" destOrd="0" parTransId="{5463400F-D015-44CF-BC3B-88F6C4D22BBE}" sibTransId="{04F96588-C572-47DB-ADED-EE64CB74FFE8}"/>
    <dgm:cxn modelId="{34402220-B0E3-4EF4-BE72-01EBB2E85EE2}" srcId="{276A582D-B5EC-45CA-A605-6A6837C74298}" destId="{85BC47E7-E98A-4AF7-938F-79C16E9629E7}" srcOrd="0" destOrd="0" parTransId="{02E99958-646C-42EC-847F-C0956C73C0B1}" sibTransId="{6783FE65-6B67-4879-BB1E-426D50534A80}"/>
    <dgm:cxn modelId="{4844F92C-64BA-40B6-95A6-7CEA20C0A35C}" srcId="{A5A11059-CD37-441C-A9F9-D3E7D8E8C256}" destId="{92E637A3-EA00-46A3-AEBC-918063F1CF7E}" srcOrd="1" destOrd="0" parTransId="{FF55B89A-0E37-4CFA-A257-3D09EA23CFED}" sibTransId="{38BD891F-DAF2-4EC6-9D40-7D0D81899FB0}"/>
    <dgm:cxn modelId="{AC8C2D42-D1C6-414B-B434-B23EE8049E9E}" type="presOf" srcId="{63011ADA-A1CD-4657-A8B3-A6DA8D2C000D}" destId="{A1B658E4-2A1A-489F-B531-A5C5ABDC1CF9}" srcOrd="0" destOrd="0" presId="urn:microsoft.com/office/officeart/2005/8/layout/hProcess7"/>
    <dgm:cxn modelId="{A03C7342-0E6E-4F24-9500-B58ECD0B3229}" type="presOf" srcId="{51F4917D-BB55-481C-906E-602937A9EB01}" destId="{7DDD81D7-2B51-408E-A893-1E8B508E43F6}" srcOrd="0" destOrd="0" presId="urn:microsoft.com/office/officeart/2005/8/layout/hProcess7"/>
    <dgm:cxn modelId="{AFD7BC63-FFA3-45DD-97FA-3BFBCFFC7C38}" type="presOf" srcId="{276A582D-B5EC-45CA-A605-6A6837C74298}" destId="{E1D79440-E7F4-44B3-80A1-EFA057E64300}" srcOrd="1" destOrd="0" presId="urn:microsoft.com/office/officeart/2005/8/layout/hProcess7"/>
    <dgm:cxn modelId="{997C898D-C000-4A36-BBAD-C0D3DBA5A255}" type="presOf" srcId="{A5A11059-CD37-441C-A9F9-D3E7D8E8C256}" destId="{E6D9B986-0DEA-43E5-99FC-5DA61C0B53B6}" srcOrd="0" destOrd="0" presId="urn:microsoft.com/office/officeart/2005/8/layout/hProcess7"/>
    <dgm:cxn modelId="{98B443A5-999A-4DAB-BD1A-81953D6C07A3}" type="presOf" srcId="{92E637A3-EA00-46A3-AEBC-918063F1CF7E}" destId="{677A2216-EBCB-4E00-86F9-27543B027BCE}" srcOrd="0" destOrd="0" presId="urn:microsoft.com/office/officeart/2005/8/layout/hProcess7"/>
    <dgm:cxn modelId="{BEECC8BD-6C96-4D3E-A681-175CCC590D16}" srcId="{63011ADA-A1CD-4657-A8B3-A6DA8D2C000D}" destId="{9D4D0954-A2D9-41C8-9045-745911C6D06C}" srcOrd="0" destOrd="0" parTransId="{EA6D44B4-EC63-4CEB-9CBA-340C469884DD}" sibTransId="{8918B644-F3E8-4B8B-AF48-AD4F43F6F978}"/>
    <dgm:cxn modelId="{E03F2ACC-2ADF-4F55-9B20-99A535C2B5FA}" type="presOf" srcId="{9D4D0954-A2D9-41C8-9045-745911C6D06C}" destId="{37CA5F21-8036-4E9A-8D30-E2C2693A598E}" srcOrd="0" destOrd="0" presId="urn:microsoft.com/office/officeart/2005/8/layout/hProcess7"/>
    <dgm:cxn modelId="{DE2702CE-BCA4-4790-BA4B-35F46064CC8F}" type="presOf" srcId="{276A582D-B5EC-45CA-A605-6A6837C74298}" destId="{18E78FF7-4A76-42C3-AB3C-93696E015CB6}" srcOrd="0" destOrd="0" presId="urn:microsoft.com/office/officeart/2005/8/layout/hProcess7"/>
    <dgm:cxn modelId="{64898DD5-A812-44F8-855C-ACABC95FB753}" type="presOf" srcId="{92E637A3-EA00-46A3-AEBC-918063F1CF7E}" destId="{09E8CE1F-AB43-495F-9F4D-63C31F3FD72B}" srcOrd="1" destOrd="0" presId="urn:microsoft.com/office/officeart/2005/8/layout/hProcess7"/>
    <dgm:cxn modelId="{CE36F7E3-FA26-4DBF-86C1-9AB98F8E2A7D}" type="presOf" srcId="{63011ADA-A1CD-4657-A8B3-A6DA8D2C000D}" destId="{3E44E161-3919-47D6-B3A9-D04492235495}" srcOrd="1" destOrd="0" presId="urn:microsoft.com/office/officeart/2005/8/layout/hProcess7"/>
    <dgm:cxn modelId="{5E6AB6F4-11A8-48DF-9926-D59A02FB56C5}" srcId="{A5A11059-CD37-441C-A9F9-D3E7D8E8C256}" destId="{63011ADA-A1CD-4657-A8B3-A6DA8D2C000D}" srcOrd="0" destOrd="0" parTransId="{A85E9B5D-AD87-42E6-BE83-1CD0AD6C1DDE}" sibTransId="{2A34F68D-DC61-4236-AF40-811DDED1C7AD}"/>
    <dgm:cxn modelId="{EA47C3F6-A4E7-48EE-B94C-EEF8A8256FDB}" srcId="{92E637A3-EA00-46A3-AEBC-918063F1CF7E}" destId="{51F4917D-BB55-481C-906E-602937A9EB01}" srcOrd="0" destOrd="0" parTransId="{132E4B50-84DF-40B7-9CC3-A599752AA605}" sibTransId="{BD0A0FA6-BDC7-4493-9464-0105AC6EA782}"/>
    <dgm:cxn modelId="{F3A26C2C-66D2-47CF-A87D-A59CEAF9A745}" type="presParOf" srcId="{E6D9B986-0DEA-43E5-99FC-5DA61C0B53B6}" destId="{3CC3AE54-ACEE-4390-999F-FD327533D01E}" srcOrd="0" destOrd="0" presId="urn:microsoft.com/office/officeart/2005/8/layout/hProcess7"/>
    <dgm:cxn modelId="{3A651917-F8E2-4366-83DA-7AABE0FBBED8}" type="presParOf" srcId="{3CC3AE54-ACEE-4390-999F-FD327533D01E}" destId="{A1B658E4-2A1A-489F-B531-A5C5ABDC1CF9}" srcOrd="0" destOrd="0" presId="urn:microsoft.com/office/officeart/2005/8/layout/hProcess7"/>
    <dgm:cxn modelId="{7F72D4EA-4C11-4313-920D-149AB42A4295}" type="presParOf" srcId="{3CC3AE54-ACEE-4390-999F-FD327533D01E}" destId="{3E44E161-3919-47D6-B3A9-D04492235495}" srcOrd="1" destOrd="0" presId="urn:microsoft.com/office/officeart/2005/8/layout/hProcess7"/>
    <dgm:cxn modelId="{9956EA5D-8FC1-43E1-A38D-02C78E0FD6A0}" type="presParOf" srcId="{3CC3AE54-ACEE-4390-999F-FD327533D01E}" destId="{37CA5F21-8036-4E9A-8D30-E2C2693A598E}" srcOrd="2" destOrd="0" presId="urn:microsoft.com/office/officeart/2005/8/layout/hProcess7"/>
    <dgm:cxn modelId="{5F83AF51-521E-4B99-AFA5-BF24C9538A2E}" type="presParOf" srcId="{E6D9B986-0DEA-43E5-99FC-5DA61C0B53B6}" destId="{0B697662-8041-425E-A1AD-623121F6A7AC}" srcOrd="1" destOrd="0" presId="urn:microsoft.com/office/officeart/2005/8/layout/hProcess7"/>
    <dgm:cxn modelId="{2D367C23-E5AB-4F46-8562-2D7279397623}" type="presParOf" srcId="{E6D9B986-0DEA-43E5-99FC-5DA61C0B53B6}" destId="{515CCEA3-077A-48B3-B451-21E5F8B3FAC2}" srcOrd="2" destOrd="0" presId="urn:microsoft.com/office/officeart/2005/8/layout/hProcess7"/>
    <dgm:cxn modelId="{FCD77561-69ED-4DB0-984D-8ADC284E02BB}" type="presParOf" srcId="{515CCEA3-077A-48B3-B451-21E5F8B3FAC2}" destId="{9943E23C-2936-49DD-BC10-56E47C5D339C}" srcOrd="0" destOrd="0" presId="urn:microsoft.com/office/officeart/2005/8/layout/hProcess7"/>
    <dgm:cxn modelId="{67A77BEB-D8CB-48E9-9455-4A20A40F114D}" type="presParOf" srcId="{515CCEA3-077A-48B3-B451-21E5F8B3FAC2}" destId="{D7D752DB-362D-4E83-87B3-0FA922A4F43B}" srcOrd="1" destOrd="0" presId="urn:microsoft.com/office/officeart/2005/8/layout/hProcess7"/>
    <dgm:cxn modelId="{3403789D-2FF1-424B-8FD4-9825E0364715}" type="presParOf" srcId="{515CCEA3-077A-48B3-B451-21E5F8B3FAC2}" destId="{5AE7E463-4DF3-4564-859F-D7977CFE33E1}" srcOrd="2" destOrd="0" presId="urn:microsoft.com/office/officeart/2005/8/layout/hProcess7"/>
    <dgm:cxn modelId="{F479DBE2-BAC8-4CA5-AB0B-DDF75FB5468C}" type="presParOf" srcId="{E6D9B986-0DEA-43E5-99FC-5DA61C0B53B6}" destId="{2599CA6A-03F1-4DCB-AEF9-5EA033104756}" srcOrd="3" destOrd="0" presId="urn:microsoft.com/office/officeart/2005/8/layout/hProcess7"/>
    <dgm:cxn modelId="{1F9049A0-8869-4436-BD5B-291030300683}" type="presParOf" srcId="{E6D9B986-0DEA-43E5-99FC-5DA61C0B53B6}" destId="{0D569927-B4D5-40D7-A378-3956FF6B7C7D}" srcOrd="4" destOrd="0" presId="urn:microsoft.com/office/officeart/2005/8/layout/hProcess7"/>
    <dgm:cxn modelId="{3A538CEB-2A52-4406-8537-35DBF0B75A15}" type="presParOf" srcId="{0D569927-B4D5-40D7-A378-3956FF6B7C7D}" destId="{677A2216-EBCB-4E00-86F9-27543B027BCE}" srcOrd="0" destOrd="0" presId="urn:microsoft.com/office/officeart/2005/8/layout/hProcess7"/>
    <dgm:cxn modelId="{36FF3676-C960-46E4-898B-49E39002E7D3}" type="presParOf" srcId="{0D569927-B4D5-40D7-A378-3956FF6B7C7D}" destId="{09E8CE1F-AB43-495F-9F4D-63C31F3FD72B}" srcOrd="1" destOrd="0" presId="urn:microsoft.com/office/officeart/2005/8/layout/hProcess7"/>
    <dgm:cxn modelId="{C9EEED32-7D50-49C7-A25D-2C298F68F146}" type="presParOf" srcId="{0D569927-B4D5-40D7-A378-3956FF6B7C7D}" destId="{7DDD81D7-2B51-408E-A893-1E8B508E43F6}" srcOrd="2" destOrd="0" presId="urn:microsoft.com/office/officeart/2005/8/layout/hProcess7"/>
    <dgm:cxn modelId="{995D175A-0A78-4E2C-AE16-EFBC4FD8BC55}" type="presParOf" srcId="{E6D9B986-0DEA-43E5-99FC-5DA61C0B53B6}" destId="{4645F15A-5498-4E0E-8ACB-B70A10B3F8A2}" srcOrd="5" destOrd="0" presId="urn:microsoft.com/office/officeart/2005/8/layout/hProcess7"/>
    <dgm:cxn modelId="{3CE8A156-3082-42EC-ABCA-4419C5D045EC}" type="presParOf" srcId="{E6D9B986-0DEA-43E5-99FC-5DA61C0B53B6}" destId="{2F77BE50-470B-4196-8C4E-875AD9E2412F}" srcOrd="6" destOrd="0" presId="urn:microsoft.com/office/officeart/2005/8/layout/hProcess7"/>
    <dgm:cxn modelId="{ADC263F0-D377-4918-8283-EA7B530746EC}" type="presParOf" srcId="{2F77BE50-470B-4196-8C4E-875AD9E2412F}" destId="{7E25D429-89DE-4F5C-B62D-019C42B4FB45}" srcOrd="0" destOrd="0" presId="urn:microsoft.com/office/officeart/2005/8/layout/hProcess7"/>
    <dgm:cxn modelId="{7AA39E96-A02B-4F04-BF6E-4740DE24077C}" type="presParOf" srcId="{2F77BE50-470B-4196-8C4E-875AD9E2412F}" destId="{4F5F9279-F9DD-4704-927F-A56A9E0D91AB}" srcOrd="1" destOrd="0" presId="urn:microsoft.com/office/officeart/2005/8/layout/hProcess7"/>
    <dgm:cxn modelId="{31F57D9B-F986-47A3-B9C5-02C783C69949}" type="presParOf" srcId="{2F77BE50-470B-4196-8C4E-875AD9E2412F}" destId="{2A565F30-1BAC-4ED6-A097-3B0A061D688E}" srcOrd="2" destOrd="0" presId="urn:microsoft.com/office/officeart/2005/8/layout/hProcess7"/>
    <dgm:cxn modelId="{88614211-EFF8-4CB2-9987-B42A4A4359F2}" type="presParOf" srcId="{E6D9B986-0DEA-43E5-99FC-5DA61C0B53B6}" destId="{8A3E9CDD-A69A-4D80-9028-4970C3441099}" srcOrd="7" destOrd="0" presId="urn:microsoft.com/office/officeart/2005/8/layout/hProcess7"/>
    <dgm:cxn modelId="{B3F3E8AF-C2F3-4148-8BC1-9DF2F00E10FD}" type="presParOf" srcId="{E6D9B986-0DEA-43E5-99FC-5DA61C0B53B6}" destId="{24D4F6CE-6958-4498-BA87-D329EECB1028}" srcOrd="8" destOrd="0" presId="urn:microsoft.com/office/officeart/2005/8/layout/hProcess7"/>
    <dgm:cxn modelId="{B0CD1B87-176B-4809-AF54-162DA63E20ED}" type="presParOf" srcId="{24D4F6CE-6958-4498-BA87-D329EECB1028}" destId="{18E78FF7-4A76-42C3-AB3C-93696E015CB6}" srcOrd="0" destOrd="0" presId="urn:microsoft.com/office/officeart/2005/8/layout/hProcess7"/>
    <dgm:cxn modelId="{1A600A0A-5BC6-4B02-B8FC-07E6386B26C7}" type="presParOf" srcId="{24D4F6CE-6958-4498-BA87-D329EECB1028}" destId="{E1D79440-E7F4-44B3-80A1-EFA057E64300}" srcOrd="1" destOrd="0" presId="urn:microsoft.com/office/officeart/2005/8/layout/hProcess7"/>
    <dgm:cxn modelId="{8A77402E-6EAC-4217-84C9-C455925C5536}" type="presParOf" srcId="{24D4F6CE-6958-4498-BA87-D329EECB1028}" destId="{B11E1971-5FC9-4CA8-AAB9-474A69C3EF4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11059-CD37-441C-A9F9-D3E7D8E8C256}" type="doc">
      <dgm:prSet loTypeId="urn:microsoft.com/office/officeart/2005/8/layout/hProcess7" loCatId="list" qsTypeId="urn:microsoft.com/office/officeart/2005/8/quickstyle/3d4" qsCatId="3D" csTypeId="urn:microsoft.com/office/officeart/2005/8/colors/accent4_1" csCatId="accent4" phldr="1"/>
      <dgm:spPr/>
      <dgm:t>
        <a:bodyPr/>
        <a:lstStyle/>
        <a:p>
          <a:endParaRPr lang="it-IT"/>
        </a:p>
      </dgm:t>
    </dgm:pt>
    <dgm:pt modelId="{9D4D0954-A2D9-41C8-9045-745911C6D06C}">
      <dgm:prSet phldrT="[Testo]" custT="1"/>
      <dgm:spPr/>
      <dgm:t>
        <a:bodyPr anchor="ctr"/>
        <a:lstStyle/>
        <a:p>
          <a:pPr algn="l">
            <a:lnSpc>
              <a:spcPct val="150000"/>
            </a:lnSpc>
          </a:pPr>
          <a:r>
            <a:rPr lang="it-IT" sz="2000">
              <a:latin typeface="Luiss Sans" pitchFamily="50" charset="0"/>
            </a:rPr>
            <a:t>In C ogni variabile ha valenza </a:t>
          </a:r>
          <a:r>
            <a:rPr lang="it-IT" sz="2000" b="1">
              <a:latin typeface="Luiss Sans" pitchFamily="50" charset="0"/>
            </a:rPr>
            <a:t>solo</a:t>
          </a:r>
          <a:r>
            <a:rPr lang="it-IT" sz="2000">
              <a:latin typeface="Luiss Sans" pitchFamily="50" charset="0"/>
            </a:rPr>
            <a:t> per l'ambito dove viene dichiarata ed i suoi sotto ambiti.</a:t>
          </a:r>
        </a:p>
      </dgm:t>
    </dgm:pt>
    <dgm:pt modelId="{EA6D44B4-EC63-4CEB-9CBA-340C469884DD}" type="parTrans" cxnId="{BEECC8BD-6C96-4D3E-A681-175CCC590D16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8918B644-F3E8-4B8B-AF48-AD4F43F6F978}" type="sibTrans" cxnId="{BEECC8BD-6C96-4D3E-A681-175CCC590D16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92E637A3-EA00-46A3-AEBC-918063F1CF7E}">
      <dgm:prSet phldrT="[Testo]" custT="1"/>
      <dgm:spPr/>
      <dgm:t>
        <a:bodyPr/>
        <a:lstStyle/>
        <a:p>
          <a:endParaRPr lang="it-IT" sz="3600">
            <a:latin typeface="Luiss Sans" pitchFamily="50" charset="0"/>
          </a:endParaRPr>
        </a:p>
      </dgm:t>
    </dgm:pt>
    <dgm:pt modelId="{FF55B89A-0E37-4CFA-A257-3D09EA23CFED}" type="parTrans" cxnId="{4844F92C-64BA-40B6-95A6-7CEA20C0A35C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38BD891F-DAF2-4EC6-9D40-7D0D81899FB0}" type="sibTrans" cxnId="{4844F92C-64BA-40B6-95A6-7CEA20C0A35C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51F4917D-BB55-481C-906E-602937A9EB01}">
      <dgm:prSet phldrT="[Testo]" custT="1"/>
      <dgm:spPr/>
      <dgm:t>
        <a:bodyPr anchor="ctr"/>
        <a:lstStyle/>
        <a:p>
          <a:pPr>
            <a:lnSpc>
              <a:spcPct val="150000"/>
            </a:lnSpc>
          </a:pPr>
          <a:r>
            <a:rPr lang="it-IT" sz="2000">
              <a:latin typeface="Luiss Sans" pitchFamily="50" charset="0"/>
            </a:rPr>
            <a:t>Tutti gli ambiti dichiarati grazie alla definizione di una funzione, o all'uso di un condizionale, sono definiti come </a:t>
          </a:r>
          <a:r>
            <a:rPr lang="it-IT" sz="2000" b="1">
              <a:latin typeface="Luiss Sans" pitchFamily="50" charset="0"/>
            </a:rPr>
            <a:t>sotto</a:t>
          </a:r>
          <a:r>
            <a:rPr lang="it-IT" sz="2000">
              <a:latin typeface="Luiss Sans" pitchFamily="50" charset="0"/>
            </a:rPr>
            <a:t> </a:t>
          </a:r>
          <a:r>
            <a:rPr lang="it-IT" sz="2000" b="1">
              <a:latin typeface="Luiss Sans" pitchFamily="50" charset="0"/>
            </a:rPr>
            <a:t>ambiti</a:t>
          </a:r>
          <a:r>
            <a:rPr lang="it-IT" sz="2000">
              <a:latin typeface="Luiss Sans" pitchFamily="50" charset="0"/>
            </a:rPr>
            <a:t> di quello globale.</a:t>
          </a:r>
        </a:p>
      </dgm:t>
    </dgm:pt>
    <dgm:pt modelId="{132E4B50-84DF-40B7-9CC3-A599752AA605}" type="parTrans" cxnId="{EA47C3F6-A4E7-48EE-B94C-EEF8A8256FDB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BD0A0FA6-BDC7-4493-9464-0105AC6EA782}" type="sibTrans" cxnId="{EA47C3F6-A4E7-48EE-B94C-EEF8A8256FDB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276A582D-B5EC-45CA-A605-6A6837C74298}">
      <dgm:prSet phldrT="[Testo]" custT="1"/>
      <dgm:spPr/>
      <dgm:t>
        <a:bodyPr/>
        <a:lstStyle/>
        <a:p>
          <a:endParaRPr lang="it-IT" sz="3600">
            <a:latin typeface="Luiss Sans" pitchFamily="50" charset="0"/>
          </a:endParaRPr>
        </a:p>
      </dgm:t>
    </dgm:pt>
    <dgm:pt modelId="{5463400F-D015-44CF-BC3B-88F6C4D22BBE}" type="parTrans" cxnId="{078CE313-67AA-4E66-821A-DE4E07C8E7A1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04F96588-C572-47DB-ADED-EE64CB74FFE8}" type="sibTrans" cxnId="{078CE313-67AA-4E66-821A-DE4E07C8E7A1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85BC47E7-E98A-4AF7-938F-79C16E9629E7}">
      <dgm:prSet phldrT="[Testo]" custT="1"/>
      <dgm:spPr/>
      <dgm:t>
        <a:bodyPr anchor="ctr"/>
        <a:lstStyle/>
        <a:p>
          <a:pPr>
            <a:lnSpc>
              <a:spcPct val="150000"/>
            </a:lnSpc>
          </a:pPr>
          <a:r>
            <a:rPr lang="it-IT" sz="2000">
              <a:latin typeface="Luiss Sans" pitchFamily="50" charset="0"/>
            </a:rPr>
            <a:t>Un programma in C ha un ambito globale che comprende l'intero file. Qualsiasi variabile dichiarata in questo ambito sarà definita "</a:t>
          </a:r>
          <a:r>
            <a:rPr lang="it-IT" sz="2000" b="1">
              <a:latin typeface="Luiss Sans" pitchFamily="50" charset="0"/>
            </a:rPr>
            <a:t>globale</a:t>
          </a:r>
          <a:r>
            <a:rPr lang="it-IT" sz="2000">
              <a:latin typeface="Luiss Sans" pitchFamily="50" charset="0"/>
            </a:rPr>
            <a:t>" ed esisterà nell'intero programma. </a:t>
          </a:r>
        </a:p>
      </dgm:t>
    </dgm:pt>
    <dgm:pt modelId="{02E99958-646C-42EC-847F-C0956C73C0B1}" type="parTrans" cxnId="{34402220-B0E3-4EF4-BE72-01EBB2E85EE2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6783FE65-6B67-4879-BB1E-426D50534A80}" type="sibTrans" cxnId="{34402220-B0E3-4EF4-BE72-01EBB2E85EE2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63011ADA-A1CD-4657-A8B3-A6DA8D2C000D}">
      <dgm:prSet phldrT="[Testo]" custT="1"/>
      <dgm:spPr/>
      <dgm:t>
        <a:bodyPr/>
        <a:lstStyle/>
        <a:p>
          <a:pPr>
            <a:lnSpc>
              <a:spcPct val="150000"/>
            </a:lnSpc>
          </a:pPr>
          <a:endParaRPr lang="it-IT" sz="2000">
            <a:latin typeface="Luiss Sans" pitchFamily="50" charset="0"/>
          </a:endParaRPr>
        </a:p>
      </dgm:t>
    </dgm:pt>
    <dgm:pt modelId="{2A34F68D-DC61-4236-AF40-811DDED1C7AD}" type="sibTrans" cxnId="{5E6AB6F4-11A8-48DF-9926-D59A02FB56C5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A85E9B5D-AD87-42E6-BE83-1CD0AD6C1DDE}" type="parTrans" cxnId="{5E6AB6F4-11A8-48DF-9926-D59A02FB56C5}">
      <dgm:prSet/>
      <dgm:spPr/>
      <dgm:t>
        <a:bodyPr/>
        <a:lstStyle/>
        <a:p>
          <a:endParaRPr lang="it-IT" sz="2000">
            <a:latin typeface="Luiss Sans" pitchFamily="50" charset="0"/>
          </a:endParaRPr>
        </a:p>
      </dgm:t>
    </dgm:pt>
    <dgm:pt modelId="{E6D9B986-0DEA-43E5-99FC-5DA61C0B53B6}" type="pres">
      <dgm:prSet presAssocID="{A5A11059-CD37-441C-A9F9-D3E7D8E8C256}" presName="Name0" presStyleCnt="0">
        <dgm:presLayoutVars>
          <dgm:dir/>
          <dgm:animLvl val="lvl"/>
          <dgm:resizeHandles val="exact"/>
        </dgm:presLayoutVars>
      </dgm:prSet>
      <dgm:spPr/>
    </dgm:pt>
    <dgm:pt modelId="{3CC3AE54-ACEE-4390-999F-FD327533D01E}" type="pres">
      <dgm:prSet presAssocID="{63011ADA-A1CD-4657-A8B3-A6DA8D2C000D}" presName="compositeNode" presStyleCnt="0">
        <dgm:presLayoutVars>
          <dgm:bulletEnabled val="1"/>
        </dgm:presLayoutVars>
      </dgm:prSet>
      <dgm:spPr/>
    </dgm:pt>
    <dgm:pt modelId="{A1B658E4-2A1A-489F-B531-A5C5ABDC1CF9}" type="pres">
      <dgm:prSet presAssocID="{63011ADA-A1CD-4657-A8B3-A6DA8D2C000D}" presName="bgRect" presStyleLbl="node1" presStyleIdx="0" presStyleCnt="3"/>
      <dgm:spPr/>
    </dgm:pt>
    <dgm:pt modelId="{3E44E161-3919-47D6-B3A9-D04492235495}" type="pres">
      <dgm:prSet presAssocID="{63011ADA-A1CD-4657-A8B3-A6DA8D2C000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7CA5F21-8036-4E9A-8D30-E2C2693A598E}" type="pres">
      <dgm:prSet presAssocID="{63011ADA-A1CD-4657-A8B3-A6DA8D2C000D}" presName="childNode" presStyleLbl="node1" presStyleIdx="0" presStyleCnt="3">
        <dgm:presLayoutVars>
          <dgm:bulletEnabled val="1"/>
        </dgm:presLayoutVars>
      </dgm:prSet>
      <dgm:spPr/>
    </dgm:pt>
    <dgm:pt modelId="{0B697662-8041-425E-A1AD-623121F6A7AC}" type="pres">
      <dgm:prSet presAssocID="{2A34F68D-DC61-4236-AF40-811DDED1C7AD}" presName="hSp" presStyleCnt="0"/>
      <dgm:spPr/>
    </dgm:pt>
    <dgm:pt modelId="{515CCEA3-077A-48B3-B451-21E5F8B3FAC2}" type="pres">
      <dgm:prSet presAssocID="{2A34F68D-DC61-4236-AF40-811DDED1C7AD}" presName="vProcSp" presStyleCnt="0"/>
      <dgm:spPr/>
    </dgm:pt>
    <dgm:pt modelId="{9943E23C-2936-49DD-BC10-56E47C5D339C}" type="pres">
      <dgm:prSet presAssocID="{2A34F68D-DC61-4236-AF40-811DDED1C7AD}" presName="vSp1" presStyleCnt="0"/>
      <dgm:spPr/>
    </dgm:pt>
    <dgm:pt modelId="{D7D752DB-362D-4E83-87B3-0FA922A4F43B}" type="pres">
      <dgm:prSet presAssocID="{2A34F68D-DC61-4236-AF40-811DDED1C7AD}" presName="simulatedConn" presStyleLbl="solidFgAcc1" presStyleIdx="0" presStyleCnt="2"/>
      <dgm:spPr/>
    </dgm:pt>
    <dgm:pt modelId="{5AE7E463-4DF3-4564-859F-D7977CFE33E1}" type="pres">
      <dgm:prSet presAssocID="{2A34F68D-DC61-4236-AF40-811DDED1C7AD}" presName="vSp2" presStyleCnt="0"/>
      <dgm:spPr/>
    </dgm:pt>
    <dgm:pt modelId="{2599CA6A-03F1-4DCB-AEF9-5EA033104756}" type="pres">
      <dgm:prSet presAssocID="{2A34F68D-DC61-4236-AF40-811DDED1C7AD}" presName="sibTrans" presStyleCnt="0"/>
      <dgm:spPr/>
    </dgm:pt>
    <dgm:pt modelId="{0D569927-B4D5-40D7-A378-3956FF6B7C7D}" type="pres">
      <dgm:prSet presAssocID="{92E637A3-EA00-46A3-AEBC-918063F1CF7E}" presName="compositeNode" presStyleCnt="0">
        <dgm:presLayoutVars>
          <dgm:bulletEnabled val="1"/>
        </dgm:presLayoutVars>
      </dgm:prSet>
      <dgm:spPr/>
    </dgm:pt>
    <dgm:pt modelId="{677A2216-EBCB-4E00-86F9-27543B027BCE}" type="pres">
      <dgm:prSet presAssocID="{92E637A3-EA00-46A3-AEBC-918063F1CF7E}" presName="bgRect" presStyleLbl="node1" presStyleIdx="1" presStyleCnt="3" custScaleY="124337"/>
      <dgm:spPr/>
    </dgm:pt>
    <dgm:pt modelId="{09E8CE1F-AB43-495F-9F4D-63C31F3FD72B}" type="pres">
      <dgm:prSet presAssocID="{92E637A3-EA00-46A3-AEBC-918063F1CF7E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DDD81D7-2B51-408E-A893-1E8B508E43F6}" type="pres">
      <dgm:prSet presAssocID="{92E637A3-EA00-46A3-AEBC-918063F1CF7E}" presName="childNode" presStyleLbl="node1" presStyleIdx="1" presStyleCnt="3">
        <dgm:presLayoutVars>
          <dgm:bulletEnabled val="1"/>
        </dgm:presLayoutVars>
      </dgm:prSet>
      <dgm:spPr/>
    </dgm:pt>
    <dgm:pt modelId="{4645F15A-5498-4E0E-8ACB-B70A10B3F8A2}" type="pres">
      <dgm:prSet presAssocID="{38BD891F-DAF2-4EC6-9D40-7D0D81899FB0}" presName="hSp" presStyleCnt="0"/>
      <dgm:spPr/>
    </dgm:pt>
    <dgm:pt modelId="{2F77BE50-470B-4196-8C4E-875AD9E2412F}" type="pres">
      <dgm:prSet presAssocID="{38BD891F-DAF2-4EC6-9D40-7D0D81899FB0}" presName="vProcSp" presStyleCnt="0"/>
      <dgm:spPr/>
    </dgm:pt>
    <dgm:pt modelId="{7E25D429-89DE-4F5C-B62D-019C42B4FB45}" type="pres">
      <dgm:prSet presAssocID="{38BD891F-DAF2-4EC6-9D40-7D0D81899FB0}" presName="vSp1" presStyleCnt="0"/>
      <dgm:spPr/>
    </dgm:pt>
    <dgm:pt modelId="{4F5F9279-F9DD-4704-927F-A56A9E0D91AB}" type="pres">
      <dgm:prSet presAssocID="{38BD891F-DAF2-4EC6-9D40-7D0D81899FB0}" presName="simulatedConn" presStyleLbl="solidFgAcc1" presStyleIdx="1" presStyleCnt="2"/>
      <dgm:spPr/>
    </dgm:pt>
    <dgm:pt modelId="{2A565F30-1BAC-4ED6-A097-3B0A061D688E}" type="pres">
      <dgm:prSet presAssocID="{38BD891F-DAF2-4EC6-9D40-7D0D81899FB0}" presName="vSp2" presStyleCnt="0"/>
      <dgm:spPr/>
    </dgm:pt>
    <dgm:pt modelId="{8A3E9CDD-A69A-4D80-9028-4970C3441099}" type="pres">
      <dgm:prSet presAssocID="{38BD891F-DAF2-4EC6-9D40-7D0D81899FB0}" presName="sibTrans" presStyleCnt="0"/>
      <dgm:spPr/>
    </dgm:pt>
    <dgm:pt modelId="{24D4F6CE-6958-4498-BA87-D329EECB1028}" type="pres">
      <dgm:prSet presAssocID="{276A582D-B5EC-45CA-A605-6A6837C74298}" presName="compositeNode" presStyleCnt="0">
        <dgm:presLayoutVars>
          <dgm:bulletEnabled val="1"/>
        </dgm:presLayoutVars>
      </dgm:prSet>
      <dgm:spPr/>
    </dgm:pt>
    <dgm:pt modelId="{18E78FF7-4A76-42C3-AB3C-93696E015CB6}" type="pres">
      <dgm:prSet presAssocID="{276A582D-B5EC-45CA-A605-6A6837C74298}" presName="bgRect" presStyleLbl="node1" presStyleIdx="2" presStyleCnt="3" custScaleX="111785" custScaleY="139384"/>
      <dgm:spPr/>
    </dgm:pt>
    <dgm:pt modelId="{E1D79440-E7F4-44B3-80A1-EFA057E64300}" type="pres">
      <dgm:prSet presAssocID="{276A582D-B5EC-45CA-A605-6A6837C7429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B11E1971-5FC9-4CA8-AAB9-474A69C3EF4C}" type="pres">
      <dgm:prSet presAssocID="{276A582D-B5EC-45CA-A605-6A6837C7429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812F809-BA5C-464B-B885-4923C7E406AC}" type="presOf" srcId="{85BC47E7-E98A-4AF7-938F-79C16E9629E7}" destId="{B11E1971-5FC9-4CA8-AAB9-474A69C3EF4C}" srcOrd="0" destOrd="0" presId="urn:microsoft.com/office/officeart/2005/8/layout/hProcess7"/>
    <dgm:cxn modelId="{078CE313-67AA-4E66-821A-DE4E07C8E7A1}" srcId="{A5A11059-CD37-441C-A9F9-D3E7D8E8C256}" destId="{276A582D-B5EC-45CA-A605-6A6837C74298}" srcOrd="2" destOrd="0" parTransId="{5463400F-D015-44CF-BC3B-88F6C4D22BBE}" sibTransId="{04F96588-C572-47DB-ADED-EE64CB74FFE8}"/>
    <dgm:cxn modelId="{34402220-B0E3-4EF4-BE72-01EBB2E85EE2}" srcId="{276A582D-B5EC-45CA-A605-6A6837C74298}" destId="{85BC47E7-E98A-4AF7-938F-79C16E9629E7}" srcOrd="0" destOrd="0" parTransId="{02E99958-646C-42EC-847F-C0956C73C0B1}" sibTransId="{6783FE65-6B67-4879-BB1E-426D50534A80}"/>
    <dgm:cxn modelId="{4844F92C-64BA-40B6-95A6-7CEA20C0A35C}" srcId="{A5A11059-CD37-441C-A9F9-D3E7D8E8C256}" destId="{92E637A3-EA00-46A3-AEBC-918063F1CF7E}" srcOrd="1" destOrd="0" parTransId="{FF55B89A-0E37-4CFA-A257-3D09EA23CFED}" sibTransId="{38BD891F-DAF2-4EC6-9D40-7D0D81899FB0}"/>
    <dgm:cxn modelId="{AC8C2D42-D1C6-414B-B434-B23EE8049E9E}" type="presOf" srcId="{63011ADA-A1CD-4657-A8B3-A6DA8D2C000D}" destId="{A1B658E4-2A1A-489F-B531-A5C5ABDC1CF9}" srcOrd="0" destOrd="0" presId="urn:microsoft.com/office/officeart/2005/8/layout/hProcess7"/>
    <dgm:cxn modelId="{A03C7342-0E6E-4F24-9500-B58ECD0B3229}" type="presOf" srcId="{51F4917D-BB55-481C-906E-602937A9EB01}" destId="{7DDD81D7-2B51-408E-A893-1E8B508E43F6}" srcOrd="0" destOrd="0" presId="urn:microsoft.com/office/officeart/2005/8/layout/hProcess7"/>
    <dgm:cxn modelId="{AFD7BC63-FFA3-45DD-97FA-3BFBCFFC7C38}" type="presOf" srcId="{276A582D-B5EC-45CA-A605-6A6837C74298}" destId="{E1D79440-E7F4-44B3-80A1-EFA057E64300}" srcOrd="1" destOrd="0" presId="urn:microsoft.com/office/officeart/2005/8/layout/hProcess7"/>
    <dgm:cxn modelId="{997C898D-C000-4A36-BBAD-C0D3DBA5A255}" type="presOf" srcId="{A5A11059-CD37-441C-A9F9-D3E7D8E8C256}" destId="{E6D9B986-0DEA-43E5-99FC-5DA61C0B53B6}" srcOrd="0" destOrd="0" presId="urn:microsoft.com/office/officeart/2005/8/layout/hProcess7"/>
    <dgm:cxn modelId="{98B443A5-999A-4DAB-BD1A-81953D6C07A3}" type="presOf" srcId="{92E637A3-EA00-46A3-AEBC-918063F1CF7E}" destId="{677A2216-EBCB-4E00-86F9-27543B027BCE}" srcOrd="0" destOrd="0" presId="urn:microsoft.com/office/officeart/2005/8/layout/hProcess7"/>
    <dgm:cxn modelId="{BEECC8BD-6C96-4D3E-A681-175CCC590D16}" srcId="{63011ADA-A1CD-4657-A8B3-A6DA8D2C000D}" destId="{9D4D0954-A2D9-41C8-9045-745911C6D06C}" srcOrd="0" destOrd="0" parTransId="{EA6D44B4-EC63-4CEB-9CBA-340C469884DD}" sibTransId="{8918B644-F3E8-4B8B-AF48-AD4F43F6F978}"/>
    <dgm:cxn modelId="{E03F2ACC-2ADF-4F55-9B20-99A535C2B5FA}" type="presOf" srcId="{9D4D0954-A2D9-41C8-9045-745911C6D06C}" destId="{37CA5F21-8036-4E9A-8D30-E2C2693A598E}" srcOrd="0" destOrd="0" presId="urn:microsoft.com/office/officeart/2005/8/layout/hProcess7"/>
    <dgm:cxn modelId="{DE2702CE-BCA4-4790-BA4B-35F46064CC8F}" type="presOf" srcId="{276A582D-B5EC-45CA-A605-6A6837C74298}" destId="{18E78FF7-4A76-42C3-AB3C-93696E015CB6}" srcOrd="0" destOrd="0" presId="urn:microsoft.com/office/officeart/2005/8/layout/hProcess7"/>
    <dgm:cxn modelId="{64898DD5-A812-44F8-855C-ACABC95FB753}" type="presOf" srcId="{92E637A3-EA00-46A3-AEBC-918063F1CF7E}" destId="{09E8CE1F-AB43-495F-9F4D-63C31F3FD72B}" srcOrd="1" destOrd="0" presId="urn:microsoft.com/office/officeart/2005/8/layout/hProcess7"/>
    <dgm:cxn modelId="{CE36F7E3-FA26-4DBF-86C1-9AB98F8E2A7D}" type="presOf" srcId="{63011ADA-A1CD-4657-A8B3-A6DA8D2C000D}" destId="{3E44E161-3919-47D6-B3A9-D04492235495}" srcOrd="1" destOrd="0" presId="urn:microsoft.com/office/officeart/2005/8/layout/hProcess7"/>
    <dgm:cxn modelId="{5E6AB6F4-11A8-48DF-9926-D59A02FB56C5}" srcId="{A5A11059-CD37-441C-A9F9-D3E7D8E8C256}" destId="{63011ADA-A1CD-4657-A8B3-A6DA8D2C000D}" srcOrd="0" destOrd="0" parTransId="{A85E9B5D-AD87-42E6-BE83-1CD0AD6C1DDE}" sibTransId="{2A34F68D-DC61-4236-AF40-811DDED1C7AD}"/>
    <dgm:cxn modelId="{EA47C3F6-A4E7-48EE-B94C-EEF8A8256FDB}" srcId="{92E637A3-EA00-46A3-AEBC-918063F1CF7E}" destId="{51F4917D-BB55-481C-906E-602937A9EB01}" srcOrd="0" destOrd="0" parTransId="{132E4B50-84DF-40B7-9CC3-A599752AA605}" sibTransId="{BD0A0FA6-BDC7-4493-9464-0105AC6EA782}"/>
    <dgm:cxn modelId="{F3A26C2C-66D2-47CF-A87D-A59CEAF9A745}" type="presParOf" srcId="{E6D9B986-0DEA-43E5-99FC-5DA61C0B53B6}" destId="{3CC3AE54-ACEE-4390-999F-FD327533D01E}" srcOrd="0" destOrd="0" presId="urn:microsoft.com/office/officeart/2005/8/layout/hProcess7"/>
    <dgm:cxn modelId="{3A651917-F8E2-4366-83DA-7AABE0FBBED8}" type="presParOf" srcId="{3CC3AE54-ACEE-4390-999F-FD327533D01E}" destId="{A1B658E4-2A1A-489F-B531-A5C5ABDC1CF9}" srcOrd="0" destOrd="0" presId="urn:microsoft.com/office/officeart/2005/8/layout/hProcess7"/>
    <dgm:cxn modelId="{7F72D4EA-4C11-4313-920D-149AB42A4295}" type="presParOf" srcId="{3CC3AE54-ACEE-4390-999F-FD327533D01E}" destId="{3E44E161-3919-47D6-B3A9-D04492235495}" srcOrd="1" destOrd="0" presId="urn:microsoft.com/office/officeart/2005/8/layout/hProcess7"/>
    <dgm:cxn modelId="{9956EA5D-8FC1-43E1-A38D-02C78E0FD6A0}" type="presParOf" srcId="{3CC3AE54-ACEE-4390-999F-FD327533D01E}" destId="{37CA5F21-8036-4E9A-8D30-E2C2693A598E}" srcOrd="2" destOrd="0" presId="urn:microsoft.com/office/officeart/2005/8/layout/hProcess7"/>
    <dgm:cxn modelId="{5F83AF51-521E-4B99-AFA5-BF24C9538A2E}" type="presParOf" srcId="{E6D9B986-0DEA-43E5-99FC-5DA61C0B53B6}" destId="{0B697662-8041-425E-A1AD-623121F6A7AC}" srcOrd="1" destOrd="0" presId="urn:microsoft.com/office/officeart/2005/8/layout/hProcess7"/>
    <dgm:cxn modelId="{2D367C23-E5AB-4F46-8562-2D7279397623}" type="presParOf" srcId="{E6D9B986-0DEA-43E5-99FC-5DA61C0B53B6}" destId="{515CCEA3-077A-48B3-B451-21E5F8B3FAC2}" srcOrd="2" destOrd="0" presId="urn:microsoft.com/office/officeart/2005/8/layout/hProcess7"/>
    <dgm:cxn modelId="{FCD77561-69ED-4DB0-984D-8ADC284E02BB}" type="presParOf" srcId="{515CCEA3-077A-48B3-B451-21E5F8B3FAC2}" destId="{9943E23C-2936-49DD-BC10-56E47C5D339C}" srcOrd="0" destOrd="0" presId="urn:microsoft.com/office/officeart/2005/8/layout/hProcess7"/>
    <dgm:cxn modelId="{67A77BEB-D8CB-48E9-9455-4A20A40F114D}" type="presParOf" srcId="{515CCEA3-077A-48B3-B451-21E5F8B3FAC2}" destId="{D7D752DB-362D-4E83-87B3-0FA922A4F43B}" srcOrd="1" destOrd="0" presId="urn:microsoft.com/office/officeart/2005/8/layout/hProcess7"/>
    <dgm:cxn modelId="{3403789D-2FF1-424B-8FD4-9825E0364715}" type="presParOf" srcId="{515CCEA3-077A-48B3-B451-21E5F8B3FAC2}" destId="{5AE7E463-4DF3-4564-859F-D7977CFE33E1}" srcOrd="2" destOrd="0" presId="urn:microsoft.com/office/officeart/2005/8/layout/hProcess7"/>
    <dgm:cxn modelId="{F479DBE2-BAC8-4CA5-AB0B-DDF75FB5468C}" type="presParOf" srcId="{E6D9B986-0DEA-43E5-99FC-5DA61C0B53B6}" destId="{2599CA6A-03F1-4DCB-AEF9-5EA033104756}" srcOrd="3" destOrd="0" presId="urn:microsoft.com/office/officeart/2005/8/layout/hProcess7"/>
    <dgm:cxn modelId="{1F9049A0-8869-4436-BD5B-291030300683}" type="presParOf" srcId="{E6D9B986-0DEA-43E5-99FC-5DA61C0B53B6}" destId="{0D569927-B4D5-40D7-A378-3956FF6B7C7D}" srcOrd="4" destOrd="0" presId="urn:microsoft.com/office/officeart/2005/8/layout/hProcess7"/>
    <dgm:cxn modelId="{3A538CEB-2A52-4406-8537-35DBF0B75A15}" type="presParOf" srcId="{0D569927-B4D5-40D7-A378-3956FF6B7C7D}" destId="{677A2216-EBCB-4E00-86F9-27543B027BCE}" srcOrd="0" destOrd="0" presId="urn:microsoft.com/office/officeart/2005/8/layout/hProcess7"/>
    <dgm:cxn modelId="{36FF3676-C960-46E4-898B-49E39002E7D3}" type="presParOf" srcId="{0D569927-B4D5-40D7-A378-3956FF6B7C7D}" destId="{09E8CE1F-AB43-495F-9F4D-63C31F3FD72B}" srcOrd="1" destOrd="0" presId="urn:microsoft.com/office/officeart/2005/8/layout/hProcess7"/>
    <dgm:cxn modelId="{C9EEED32-7D50-49C7-A25D-2C298F68F146}" type="presParOf" srcId="{0D569927-B4D5-40D7-A378-3956FF6B7C7D}" destId="{7DDD81D7-2B51-408E-A893-1E8B508E43F6}" srcOrd="2" destOrd="0" presId="urn:microsoft.com/office/officeart/2005/8/layout/hProcess7"/>
    <dgm:cxn modelId="{995D175A-0A78-4E2C-AE16-EFBC4FD8BC55}" type="presParOf" srcId="{E6D9B986-0DEA-43E5-99FC-5DA61C0B53B6}" destId="{4645F15A-5498-4E0E-8ACB-B70A10B3F8A2}" srcOrd="5" destOrd="0" presId="urn:microsoft.com/office/officeart/2005/8/layout/hProcess7"/>
    <dgm:cxn modelId="{3CE8A156-3082-42EC-ABCA-4419C5D045EC}" type="presParOf" srcId="{E6D9B986-0DEA-43E5-99FC-5DA61C0B53B6}" destId="{2F77BE50-470B-4196-8C4E-875AD9E2412F}" srcOrd="6" destOrd="0" presId="urn:microsoft.com/office/officeart/2005/8/layout/hProcess7"/>
    <dgm:cxn modelId="{ADC263F0-D377-4918-8283-EA7B530746EC}" type="presParOf" srcId="{2F77BE50-470B-4196-8C4E-875AD9E2412F}" destId="{7E25D429-89DE-4F5C-B62D-019C42B4FB45}" srcOrd="0" destOrd="0" presId="urn:microsoft.com/office/officeart/2005/8/layout/hProcess7"/>
    <dgm:cxn modelId="{7AA39E96-A02B-4F04-BF6E-4740DE24077C}" type="presParOf" srcId="{2F77BE50-470B-4196-8C4E-875AD9E2412F}" destId="{4F5F9279-F9DD-4704-927F-A56A9E0D91AB}" srcOrd="1" destOrd="0" presId="urn:microsoft.com/office/officeart/2005/8/layout/hProcess7"/>
    <dgm:cxn modelId="{31F57D9B-F986-47A3-B9C5-02C783C69949}" type="presParOf" srcId="{2F77BE50-470B-4196-8C4E-875AD9E2412F}" destId="{2A565F30-1BAC-4ED6-A097-3B0A061D688E}" srcOrd="2" destOrd="0" presId="urn:microsoft.com/office/officeart/2005/8/layout/hProcess7"/>
    <dgm:cxn modelId="{88614211-EFF8-4CB2-9987-B42A4A4359F2}" type="presParOf" srcId="{E6D9B986-0DEA-43E5-99FC-5DA61C0B53B6}" destId="{8A3E9CDD-A69A-4D80-9028-4970C3441099}" srcOrd="7" destOrd="0" presId="urn:microsoft.com/office/officeart/2005/8/layout/hProcess7"/>
    <dgm:cxn modelId="{B3F3E8AF-C2F3-4148-8BC1-9DF2F00E10FD}" type="presParOf" srcId="{E6D9B986-0DEA-43E5-99FC-5DA61C0B53B6}" destId="{24D4F6CE-6958-4498-BA87-D329EECB1028}" srcOrd="8" destOrd="0" presId="urn:microsoft.com/office/officeart/2005/8/layout/hProcess7"/>
    <dgm:cxn modelId="{B0CD1B87-176B-4809-AF54-162DA63E20ED}" type="presParOf" srcId="{24D4F6CE-6958-4498-BA87-D329EECB1028}" destId="{18E78FF7-4A76-42C3-AB3C-93696E015CB6}" srcOrd="0" destOrd="0" presId="urn:microsoft.com/office/officeart/2005/8/layout/hProcess7"/>
    <dgm:cxn modelId="{1A600A0A-5BC6-4B02-B8FC-07E6386B26C7}" type="presParOf" srcId="{24D4F6CE-6958-4498-BA87-D329EECB1028}" destId="{E1D79440-E7F4-44B3-80A1-EFA057E64300}" srcOrd="1" destOrd="0" presId="urn:microsoft.com/office/officeart/2005/8/layout/hProcess7"/>
    <dgm:cxn modelId="{8A77402E-6EAC-4217-84C9-C455925C5536}" type="presParOf" srcId="{24D4F6CE-6958-4498-BA87-D329EECB1028}" destId="{B11E1971-5FC9-4CA8-AAB9-474A69C3EF4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C3228-4067-4884-A971-C4DFB61F9E41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it-IT"/>
        </a:p>
      </dgm:t>
    </dgm:pt>
    <dgm:pt modelId="{955511B3-B7F4-4D0B-92DE-56733451E0B1}">
      <dgm:prSet phldrT="[Testo]"/>
      <dgm:spPr/>
      <dgm:t>
        <a:bodyPr/>
        <a:lstStyle/>
        <a:p>
          <a:r>
            <a:rPr lang="en-US" b="1">
              <a:latin typeface="Luiss Sans" pitchFamily="50" charset="0"/>
            </a:rPr>
            <a:t>DICHIARAZIONE</a:t>
          </a:r>
          <a:endParaRPr lang="it-IT" b="1">
            <a:latin typeface="Luiss Sans" pitchFamily="50" charset="0"/>
          </a:endParaRPr>
        </a:p>
      </dgm:t>
    </dgm:pt>
    <dgm:pt modelId="{6E28891B-11B5-49C1-853F-A05BF305FE14}" type="parTrans" cxnId="{B10D7DDC-C16F-47DC-9540-6EF42D93E455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31F6AB8F-E0E7-4A2C-BE60-F514E2247211}" type="sibTrans" cxnId="{B10D7DDC-C16F-47DC-9540-6EF42D93E455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9C969B5F-8B7E-4A82-A1C1-A1CD5C6027FF}">
      <dgm:prSet phldrT="[Testo]" custT="1"/>
      <dgm:spPr/>
      <dgm:t>
        <a:bodyPr anchor="ctr"/>
        <a:lstStyle/>
        <a:p>
          <a:pPr algn="ctr"/>
          <a:r>
            <a:rPr lang="it-IT" sz="2000">
              <a:latin typeface="Luiss Sans" pitchFamily="50" charset="0"/>
            </a:rPr>
            <a:t>Per dichiarare una variabile è necessario specificare il tipo di dato che dovrà "contenere" seguito dal nome scelto: </a:t>
          </a:r>
        </a:p>
        <a:p>
          <a:pPr algn="ctr"/>
          <a:r>
            <a:rPr lang="it-IT" sz="2000" b="1">
              <a:latin typeface="Luiss Sans" pitchFamily="50" charset="0"/>
            </a:rPr>
            <a:t>Int numero;</a:t>
          </a:r>
        </a:p>
      </dgm:t>
    </dgm:pt>
    <dgm:pt modelId="{A8847014-E0AD-4C9C-8930-D69CE98BF67F}" type="parTrans" cxnId="{0B30D8C9-92BA-443E-AD52-A042D5DDAA60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A02EFC3B-EE33-48DA-B4AF-5F8EB8C4841B}" type="sibTrans" cxnId="{0B30D8C9-92BA-443E-AD52-A042D5DDAA60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513AC104-55D3-4CD0-9254-2B78A98F48A7}">
      <dgm:prSet phldrT="[Testo]"/>
      <dgm:spPr/>
      <dgm:t>
        <a:bodyPr/>
        <a:lstStyle/>
        <a:p>
          <a:r>
            <a:rPr lang="en-US" b="1">
              <a:latin typeface="Luiss Sans" pitchFamily="50" charset="0"/>
            </a:rPr>
            <a:t>ASSEGNAZIONE</a:t>
          </a:r>
          <a:endParaRPr lang="it-IT" b="1">
            <a:latin typeface="Luiss Sans" pitchFamily="50" charset="0"/>
          </a:endParaRPr>
        </a:p>
      </dgm:t>
    </dgm:pt>
    <dgm:pt modelId="{40E60782-DC9F-4DE7-B251-49936A8E4A61}" type="parTrans" cxnId="{7AEC95BC-5009-46FB-8505-9244B87A3D58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B98FED9F-322C-4960-B8A9-819AB5F9433C}" type="sibTrans" cxnId="{7AEC95BC-5009-46FB-8505-9244B87A3D58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BBACC44A-4166-4907-AD45-CF6AAF42E563}">
      <dgm:prSet phldrT="[Testo]" custT="1"/>
      <dgm:spPr/>
      <dgm:t>
        <a:bodyPr anchor="ctr"/>
        <a:lstStyle/>
        <a:p>
          <a:pPr algn="ctr"/>
          <a:r>
            <a:rPr lang="it-IT" sz="2000">
              <a:latin typeface="Luiss Sans" pitchFamily="50" charset="0"/>
            </a:rPr>
            <a:t>Per poi assegnare un valore ad una variabile, sarà necessario utilizzare l'operatore di assegnazione "=" in questa maniera: </a:t>
          </a:r>
        </a:p>
        <a:p>
          <a:pPr algn="ctr"/>
          <a:r>
            <a:rPr lang="it-IT" sz="2000" b="1">
              <a:latin typeface="Luiss Sans" pitchFamily="50" charset="0"/>
            </a:rPr>
            <a:t>numero = 18; </a:t>
          </a:r>
        </a:p>
      </dgm:t>
    </dgm:pt>
    <dgm:pt modelId="{4B2A32E4-4815-4453-ABD2-5505C9461336}" type="parTrans" cxnId="{09B1D07E-4CBB-49D1-A249-265431EEAA5F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EAF626A4-D730-4000-844B-3F88E083E6B2}" type="sibTrans" cxnId="{09B1D07E-4CBB-49D1-A249-265431EEAA5F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93D64115-59CB-40CD-B0EA-2E9358A546BE}">
      <dgm:prSet phldrT="[Testo]"/>
      <dgm:spPr/>
      <dgm:t>
        <a:bodyPr/>
        <a:lstStyle/>
        <a:p>
          <a:r>
            <a:rPr lang="en-US" b="1">
              <a:latin typeface="Luiss Sans" pitchFamily="50" charset="0"/>
            </a:rPr>
            <a:t>D+A</a:t>
          </a:r>
          <a:endParaRPr lang="it-IT" b="1">
            <a:latin typeface="Luiss Sans" pitchFamily="50" charset="0"/>
          </a:endParaRPr>
        </a:p>
      </dgm:t>
    </dgm:pt>
    <dgm:pt modelId="{D619B251-D3DD-4EFB-B2F2-ACD0E85438E5}" type="parTrans" cxnId="{D0A5B16E-8F2F-4FA2-B9F4-45DF01BBAFC3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49A14492-242B-4270-89FA-444B2AC1A9FE}" type="sibTrans" cxnId="{D0A5B16E-8F2F-4FA2-B9F4-45DF01BBAFC3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C716498B-9F3C-4FF8-9B37-563F1D1FE411}">
      <dgm:prSet phldrT="[Testo]" custT="1"/>
      <dgm:spPr/>
      <dgm:t>
        <a:bodyPr anchor="ctr"/>
        <a:lstStyle/>
        <a:p>
          <a:pPr algn="ctr"/>
          <a:r>
            <a:rPr lang="it-IT" sz="2000">
              <a:latin typeface="Luiss Sans" pitchFamily="50" charset="0"/>
            </a:rPr>
            <a:t>È anche possibile effettuare dichiarazione e assegnazione:  </a:t>
          </a:r>
        </a:p>
        <a:p>
          <a:pPr algn="ctr"/>
          <a:endParaRPr lang="it-IT" sz="2000">
            <a:latin typeface="Luiss Sans" pitchFamily="50" charset="0"/>
          </a:endParaRPr>
        </a:p>
        <a:p>
          <a:pPr algn="ctr"/>
          <a:r>
            <a:rPr lang="it-IT" sz="2000" b="1">
              <a:latin typeface="Luiss Sans" pitchFamily="50" charset="0"/>
            </a:rPr>
            <a:t>Int numero = 18;</a:t>
          </a:r>
        </a:p>
      </dgm:t>
    </dgm:pt>
    <dgm:pt modelId="{433C32B0-2AF9-417E-8C02-0B09F7A7D689}" type="parTrans" cxnId="{8683173B-584B-4C10-B5F9-5466E2765EA3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4EA101C3-9A7D-46F8-95AA-DA0DA59DBB4C}" type="sibTrans" cxnId="{8683173B-584B-4C10-B5F9-5466E2765EA3}">
      <dgm:prSet/>
      <dgm:spPr/>
      <dgm:t>
        <a:bodyPr/>
        <a:lstStyle/>
        <a:p>
          <a:endParaRPr lang="it-IT">
            <a:latin typeface="Luiss Sans" pitchFamily="50" charset="0"/>
          </a:endParaRPr>
        </a:p>
      </dgm:t>
    </dgm:pt>
    <dgm:pt modelId="{A3E30C1B-5949-41AF-B5E1-C0ECA554BBD8}" type="pres">
      <dgm:prSet presAssocID="{537C3228-4067-4884-A971-C4DFB61F9E4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B4F79B9E-F61E-4D49-A44F-9FEC34B9E861}" type="pres">
      <dgm:prSet presAssocID="{955511B3-B7F4-4D0B-92DE-56733451E0B1}" presName="parentText1" presStyleLbl="node1" presStyleIdx="0" presStyleCnt="3" custLinFactNeighborY="-833">
        <dgm:presLayoutVars>
          <dgm:chMax/>
          <dgm:chPref val="3"/>
          <dgm:bulletEnabled val="1"/>
        </dgm:presLayoutVars>
      </dgm:prSet>
      <dgm:spPr/>
    </dgm:pt>
    <dgm:pt modelId="{65CB8A60-B7FA-4EF4-893E-26FF5887BE47}" type="pres">
      <dgm:prSet presAssocID="{955511B3-B7F4-4D0B-92DE-56733451E0B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30858F65-679B-4EF2-A4A8-4C59C25DA29C}" type="pres">
      <dgm:prSet presAssocID="{513AC104-55D3-4CD0-9254-2B78A98F48A7}" presName="parentText2" presStyleLbl="node1" presStyleIdx="1" presStyleCnt="3" custLinFactNeighborY="-833">
        <dgm:presLayoutVars>
          <dgm:chMax/>
          <dgm:chPref val="3"/>
          <dgm:bulletEnabled val="1"/>
        </dgm:presLayoutVars>
      </dgm:prSet>
      <dgm:spPr/>
    </dgm:pt>
    <dgm:pt modelId="{6DEE200A-D099-4825-A45A-44F3F57F85F9}" type="pres">
      <dgm:prSet presAssocID="{513AC104-55D3-4CD0-9254-2B78A98F48A7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E42264AE-80A4-4C01-8E6E-5D2CA3F92C2C}" type="pres">
      <dgm:prSet presAssocID="{93D64115-59CB-40CD-B0EA-2E9358A546BE}" presName="parentText3" presStyleLbl="node1" presStyleIdx="2" presStyleCnt="3" custLinFactNeighborY="-833">
        <dgm:presLayoutVars>
          <dgm:chMax/>
          <dgm:chPref val="3"/>
          <dgm:bulletEnabled val="1"/>
        </dgm:presLayoutVars>
      </dgm:prSet>
      <dgm:spPr/>
    </dgm:pt>
    <dgm:pt modelId="{31F3AFE0-C9EA-429C-998B-C843B74606BA}" type="pres">
      <dgm:prSet presAssocID="{93D64115-59CB-40CD-B0EA-2E9358A546BE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75111-852C-4136-8CC0-09A05F5472B8}" type="presOf" srcId="{537C3228-4067-4884-A971-C4DFB61F9E41}" destId="{A3E30C1B-5949-41AF-B5E1-C0ECA554BBD8}" srcOrd="0" destOrd="0" presId="urn:microsoft.com/office/officeart/2009/3/layout/IncreasingArrowsProcess"/>
    <dgm:cxn modelId="{8683173B-584B-4C10-B5F9-5466E2765EA3}" srcId="{93D64115-59CB-40CD-B0EA-2E9358A546BE}" destId="{C716498B-9F3C-4FF8-9B37-563F1D1FE411}" srcOrd="0" destOrd="0" parTransId="{433C32B0-2AF9-417E-8C02-0B09F7A7D689}" sibTransId="{4EA101C3-9A7D-46F8-95AA-DA0DA59DBB4C}"/>
    <dgm:cxn modelId="{899A2747-E6F5-46E5-9134-D7E4A0AE2C8A}" type="presOf" srcId="{C716498B-9F3C-4FF8-9B37-563F1D1FE411}" destId="{31F3AFE0-C9EA-429C-998B-C843B74606BA}" srcOrd="0" destOrd="0" presId="urn:microsoft.com/office/officeart/2009/3/layout/IncreasingArrowsProcess"/>
    <dgm:cxn modelId="{D0A5B16E-8F2F-4FA2-B9F4-45DF01BBAFC3}" srcId="{537C3228-4067-4884-A971-C4DFB61F9E41}" destId="{93D64115-59CB-40CD-B0EA-2E9358A546BE}" srcOrd="2" destOrd="0" parTransId="{D619B251-D3DD-4EFB-B2F2-ACD0E85438E5}" sibTransId="{49A14492-242B-4270-89FA-444B2AC1A9FE}"/>
    <dgm:cxn modelId="{66630C59-E01D-4EE3-A99D-3E90E11AD974}" type="presOf" srcId="{955511B3-B7F4-4D0B-92DE-56733451E0B1}" destId="{B4F79B9E-F61E-4D49-A44F-9FEC34B9E861}" srcOrd="0" destOrd="0" presId="urn:microsoft.com/office/officeart/2009/3/layout/IncreasingArrowsProcess"/>
    <dgm:cxn modelId="{09B1D07E-4CBB-49D1-A249-265431EEAA5F}" srcId="{513AC104-55D3-4CD0-9254-2B78A98F48A7}" destId="{BBACC44A-4166-4907-AD45-CF6AAF42E563}" srcOrd="0" destOrd="0" parTransId="{4B2A32E4-4815-4453-ABD2-5505C9461336}" sibTransId="{EAF626A4-D730-4000-844B-3F88E083E6B2}"/>
    <dgm:cxn modelId="{7AEC95BC-5009-46FB-8505-9244B87A3D58}" srcId="{537C3228-4067-4884-A971-C4DFB61F9E41}" destId="{513AC104-55D3-4CD0-9254-2B78A98F48A7}" srcOrd="1" destOrd="0" parTransId="{40E60782-DC9F-4DE7-B251-49936A8E4A61}" sibTransId="{B98FED9F-322C-4960-B8A9-819AB5F9433C}"/>
    <dgm:cxn modelId="{0B30D8C9-92BA-443E-AD52-A042D5DDAA60}" srcId="{955511B3-B7F4-4D0B-92DE-56733451E0B1}" destId="{9C969B5F-8B7E-4A82-A1C1-A1CD5C6027FF}" srcOrd="0" destOrd="0" parTransId="{A8847014-E0AD-4C9C-8930-D69CE98BF67F}" sibTransId="{A02EFC3B-EE33-48DA-B4AF-5F8EB8C4841B}"/>
    <dgm:cxn modelId="{12C86DCA-441E-4934-A361-709DFEEBC53F}" type="presOf" srcId="{9C969B5F-8B7E-4A82-A1C1-A1CD5C6027FF}" destId="{65CB8A60-B7FA-4EF4-893E-26FF5887BE47}" srcOrd="0" destOrd="0" presId="urn:microsoft.com/office/officeart/2009/3/layout/IncreasingArrowsProcess"/>
    <dgm:cxn modelId="{B10D7DDC-C16F-47DC-9540-6EF42D93E455}" srcId="{537C3228-4067-4884-A971-C4DFB61F9E41}" destId="{955511B3-B7F4-4D0B-92DE-56733451E0B1}" srcOrd="0" destOrd="0" parTransId="{6E28891B-11B5-49C1-853F-A05BF305FE14}" sibTransId="{31F6AB8F-E0E7-4A2C-BE60-F514E2247211}"/>
    <dgm:cxn modelId="{062224E0-043A-4E0B-A59A-7CEC44E905BD}" type="presOf" srcId="{BBACC44A-4166-4907-AD45-CF6AAF42E563}" destId="{6DEE200A-D099-4825-A45A-44F3F57F85F9}" srcOrd="0" destOrd="0" presId="urn:microsoft.com/office/officeart/2009/3/layout/IncreasingArrowsProcess"/>
    <dgm:cxn modelId="{9BE685ED-B754-4488-8C82-66D56E5E2317}" type="presOf" srcId="{93D64115-59CB-40CD-B0EA-2E9358A546BE}" destId="{E42264AE-80A4-4C01-8E6E-5D2CA3F92C2C}" srcOrd="0" destOrd="0" presId="urn:microsoft.com/office/officeart/2009/3/layout/IncreasingArrowsProcess"/>
    <dgm:cxn modelId="{5DFA1AF3-DDFF-4314-8DFD-0DAD61197AB2}" type="presOf" srcId="{513AC104-55D3-4CD0-9254-2B78A98F48A7}" destId="{30858F65-679B-4EF2-A4A8-4C59C25DA29C}" srcOrd="0" destOrd="0" presId="urn:microsoft.com/office/officeart/2009/3/layout/IncreasingArrowsProcess"/>
    <dgm:cxn modelId="{C26A3674-27C6-48E7-B384-4542BB452F99}" type="presParOf" srcId="{A3E30C1B-5949-41AF-B5E1-C0ECA554BBD8}" destId="{B4F79B9E-F61E-4D49-A44F-9FEC34B9E861}" srcOrd="0" destOrd="0" presId="urn:microsoft.com/office/officeart/2009/3/layout/IncreasingArrowsProcess"/>
    <dgm:cxn modelId="{B733EAEC-210F-4B1F-AEB0-69E1528B9D9A}" type="presParOf" srcId="{A3E30C1B-5949-41AF-B5E1-C0ECA554BBD8}" destId="{65CB8A60-B7FA-4EF4-893E-26FF5887BE47}" srcOrd="1" destOrd="0" presId="urn:microsoft.com/office/officeart/2009/3/layout/IncreasingArrowsProcess"/>
    <dgm:cxn modelId="{4A78FD01-A7E3-400F-A484-376A1ACEDE59}" type="presParOf" srcId="{A3E30C1B-5949-41AF-B5E1-C0ECA554BBD8}" destId="{30858F65-679B-4EF2-A4A8-4C59C25DA29C}" srcOrd="2" destOrd="0" presId="urn:microsoft.com/office/officeart/2009/3/layout/IncreasingArrowsProcess"/>
    <dgm:cxn modelId="{2C3F86C3-6F8C-461C-A83F-54B904584D44}" type="presParOf" srcId="{A3E30C1B-5949-41AF-B5E1-C0ECA554BBD8}" destId="{6DEE200A-D099-4825-A45A-44F3F57F85F9}" srcOrd="3" destOrd="0" presId="urn:microsoft.com/office/officeart/2009/3/layout/IncreasingArrowsProcess"/>
    <dgm:cxn modelId="{2AE1BDD3-0AC7-42E9-ACF8-FA5A2849A544}" type="presParOf" srcId="{A3E30C1B-5949-41AF-B5E1-C0ECA554BBD8}" destId="{E42264AE-80A4-4C01-8E6E-5D2CA3F92C2C}" srcOrd="4" destOrd="0" presId="urn:microsoft.com/office/officeart/2009/3/layout/IncreasingArrowsProcess"/>
    <dgm:cxn modelId="{51B56FFF-60F6-47DE-B434-CEBBA64F8598}" type="presParOf" srcId="{A3E30C1B-5949-41AF-B5E1-C0ECA554BBD8}" destId="{31F3AFE0-C9EA-429C-998B-C843B74606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658E4-2A1A-489F-B531-A5C5ABDC1CF9}">
      <dsp:nvSpPr>
        <dsp:cNvPr id="0" name=""/>
        <dsp:cNvSpPr/>
      </dsp:nvSpPr>
      <dsp:spPr>
        <a:xfrm>
          <a:off x="0" y="297380"/>
          <a:ext cx="2943057" cy="3531669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Luiss Sans" pitchFamily="50" charset="0"/>
          </a:endParaRPr>
        </a:p>
      </dsp:txBody>
      <dsp:txXfrm rot="16200000">
        <a:off x="-1153678" y="1451059"/>
        <a:ext cx="2895968" cy="588611"/>
      </dsp:txXfrm>
    </dsp:sp>
    <dsp:sp modelId="{37CA5F21-8036-4E9A-8D30-E2C2693A598E}">
      <dsp:nvSpPr>
        <dsp:cNvPr id="0" name=""/>
        <dsp:cNvSpPr/>
      </dsp:nvSpPr>
      <dsp:spPr>
        <a:xfrm>
          <a:off x="588611" y="297380"/>
          <a:ext cx="2192578" cy="35316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Un programma in C è un </a:t>
          </a:r>
          <a:r>
            <a:rPr lang="it-IT" sz="2000" b="1" kern="1200">
              <a:latin typeface="Luiss Sans" pitchFamily="50" charset="0"/>
            </a:rPr>
            <a:t>insieme di istruzioni </a:t>
          </a:r>
          <a:r>
            <a:rPr lang="it-IT" sz="2000" kern="1200">
              <a:latin typeface="Luiss Sans" pitchFamily="50" charset="0"/>
            </a:rPr>
            <a:t>che vengono eseguite dal PC per ottenere un </a:t>
          </a:r>
          <a:r>
            <a:rPr lang="it-IT" sz="2000" b="1" kern="1200">
              <a:latin typeface="Luiss Sans" pitchFamily="50" charset="0"/>
            </a:rPr>
            <a:t>dato risultato</a:t>
          </a:r>
          <a:r>
            <a:rPr lang="it-IT" sz="2000" kern="1200">
              <a:latin typeface="Luiss Sans" pitchFamily="50" charset="0"/>
            </a:rPr>
            <a:t>. </a:t>
          </a:r>
        </a:p>
      </dsp:txBody>
      <dsp:txXfrm>
        <a:off x="588611" y="297380"/>
        <a:ext cx="2192578" cy="3531669"/>
      </dsp:txXfrm>
    </dsp:sp>
    <dsp:sp modelId="{677A2216-EBCB-4E00-86F9-27543B027BCE}">
      <dsp:nvSpPr>
        <dsp:cNvPr id="0" name=""/>
        <dsp:cNvSpPr/>
      </dsp:nvSpPr>
      <dsp:spPr>
        <a:xfrm>
          <a:off x="3049274" y="297380"/>
          <a:ext cx="2943057" cy="4391171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Luiss Sans" pitchFamily="50" charset="0"/>
          </a:endParaRPr>
        </a:p>
      </dsp:txBody>
      <dsp:txXfrm rot="16200000">
        <a:off x="1543199" y="1803455"/>
        <a:ext cx="3600760" cy="588611"/>
      </dsp:txXfrm>
    </dsp:sp>
    <dsp:sp modelId="{D7D752DB-362D-4E83-87B3-0FA922A4F43B}">
      <dsp:nvSpPr>
        <dsp:cNvPr id="0" name=""/>
        <dsp:cNvSpPr/>
      </dsp:nvSpPr>
      <dsp:spPr>
        <a:xfrm rot="5400000">
          <a:off x="2804527" y="3103710"/>
          <a:ext cx="518924" cy="44145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D81D7-2B51-408E-A893-1E8B508E43F6}">
      <dsp:nvSpPr>
        <dsp:cNvPr id="0" name=""/>
        <dsp:cNvSpPr/>
      </dsp:nvSpPr>
      <dsp:spPr>
        <a:xfrm>
          <a:off x="3637885" y="297380"/>
          <a:ext cx="2192578" cy="43911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Ogni istruzione, sia essa un </a:t>
          </a:r>
          <a:r>
            <a:rPr lang="it-IT" sz="2000" b="1" kern="1200">
              <a:latin typeface="Luiss Sans" pitchFamily="50" charset="0"/>
            </a:rPr>
            <a:t>assegnazione</a:t>
          </a:r>
          <a:r>
            <a:rPr lang="it-IT" sz="2000" kern="1200">
              <a:latin typeface="Luiss Sans" pitchFamily="50" charset="0"/>
            </a:rPr>
            <a:t>, un </a:t>
          </a:r>
          <a:r>
            <a:rPr lang="it-IT" sz="2000" b="1" kern="1200">
              <a:latin typeface="Luiss Sans" pitchFamily="50" charset="0"/>
            </a:rPr>
            <a:t>calcolo</a:t>
          </a:r>
          <a:r>
            <a:rPr lang="it-IT" sz="2000" kern="1200">
              <a:latin typeface="Luiss Sans" pitchFamily="50" charset="0"/>
            </a:rPr>
            <a:t> o una </a:t>
          </a:r>
          <a:r>
            <a:rPr lang="it-IT" sz="2000" b="1" kern="1200">
              <a:latin typeface="Luiss Sans" pitchFamily="50" charset="0"/>
            </a:rPr>
            <a:t>chiamata ad una funzione</a:t>
          </a:r>
          <a:r>
            <a:rPr lang="it-IT" sz="2000" kern="1200">
              <a:latin typeface="Luiss Sans" pitchFamily="50" charset="0"/>
            </a:rPr>
            <a:t>, devono sempre essere seguite da un "</a:t>
          </a:r>
          <a:r>
            <a:rPr lang="it-IT" sz="2000" b="1" kern="1200">
              <a:latin typeface="Luiss Sans" pitchFamily="50" charset="0"/>
            </a:rPr>
            <a:t>;</a:t>
          </a:r>
          <a:r>
            <a:rPr lang="it-IT" sz="2000" kern="1200">
              <a:latin typeface="Luiss Sans" pitchFamily="50" charset="0"/>
            </a:rPr>
            <a:t>" al termine della riga.</a:t>
          </a:r>
        </a:p>
      </dsp:txBody>
      <dsp:txXfrm>
        <a:off x="3637885" y="297380"/>
        <a:ext cx="2192578" cy="4391171"/>
      </dsp:txXfrm>
    </dsp:sp>
    <dsp:sp modelId="{18E78FF7-4A76-42C3-AB3C-93696E015CB6}">
      <dsp:nvSpPr>
        <dsp:cNvPr id="0" name=""/>
        <dsp:cNvSpPr/>
      </dsp:nvSpPr>
      <dsp:spPr>
        <a:xfrm>
          <a:off x="6095339" y="297380"/>
          <a:ext cx="3289897" cy="4922581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Luiss Sans" pitchFamily="50" charset="0"/>
          </a:endParaRPr>
        </a:p>
      </dsp:txBody>
      <dsp:txXfrm rot="16200000">
        <a:off x="4406070" y="1986649"/>
        <a:ext cx="4036517" cy="657979"/>
      </dsp:txXfrm>
    </dsp:sp>
    <dsp:sp modelId="{4F5F9279-F9DD-4704-927F-A56A9E0D91AB}">
      <dsp:nvSpPr>
        <dsp:cNvPr id="0" name=""/>
        <dsp:cNvSpPr/>
      </dsp:nvSpPr>
      <dsp:spPr>
        <a:xfrm rot="5400000">
          <a:off x="5850592" y="3103710"/>
          <a:ext cx="518924" cy="44145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E1971-5FC9-4CA8-AAB9-474A69C3EF4C}">
      <dsp:nvSpPr>
        <dsp:cNvPr id="0" name=""/>
        <dsp:cNvSpPr/>
      </dsp:nvSpPr>
      <dsp:spPr>
        <a:xfrm>
          <a:off x="6728172" y="297380"/>
          <a:ext cx="2450973" cy="492258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Le uniche istruzioni che </a:t>
          </a:r>
          <a:r>
            <a:rPr lang="it-IT" sz="2000" b="1" kern="1200">
              <a:latin typeface="Luiss Sans" pitchFamily="50" charset="0"/>
            </a:rPr>
            <a:t>non</a:t>
          </a:r>
          <a:r>
            <a:rPr lang="it-IT" sz="2000" kern="1200">
              <a:latin typeface="Luiss Sans" pitchFamily="50" charset="0"/>
            </a:rPr>
            <a:t> vanno terminate con un ";" sono quelle che definiscono un nuovo ambito o blocco di istruzioni (</a:t>
          </a:r>
          <a:r>
            <a:rPr lang="it-IT" sz="2000" b="1" kern="1200">
              <a:latin typeface="Luiss Sans" pitchFamily="50" charset="0"/>
            </a:rPr>
            <a:t>dichiarazione di una funzione od un operatore condizionale</a:t>
          </a:r>
          <a:r>
            <a:rPr lang="it-IT" sz="2000" kern="1200">
              <a:latin typeface="Luiss Sans" pitchFamily="50" charset="0"/>
            </a:rPr>
            <a:t>).</a:t>
          </a:r>
        </a:p>
      </dsp:txBody>
      <dsp:txXfrm>
        <a:off x="6728172" y="297380"/>
        <a:ext cx="2450973" cy="4922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658E4-2A1A-489F-B531-A5C5ABDC1CF9}">
      <dsp:nvSpPr>
        <dsp:cNvPr id="0" name=""/>
        <dsp:cNvSpPr/>
      </dsp:nvSpPr>
      <dsp:spPr>
        <a:xfrm>
          <a:off x="3145" y="296906"/>
          <a:ext cx="2884629" cy="3461555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>
            <a:latin typeface="Luiss Sans" pitchFamily="50" charset="0"/>
          </a:endParaRPr>
        </a:p>
      </dsp:txBody>
      <dsp:txXfrm rot="16200000">
        <a:off x="-1127628" y="1427681"/>
        <a:ext cx="2838475" cy="576925"/>
      </dsp:txXfrm>
    </dsp:sp>
    <dsp:sp modelId="{37CA5F21-8036-4E9A-8D30-E2C2693A598E}">
      <dsp:nvSpPr>
        <dsp:cNvPr id="0" name=""/>
        <dsp:cNvSpPr/>
      </dsp:nvSpPr>
      <dsp:spPr>
        <a:xfrm>
          <a:off x="580071" y="296906"/>
          <a:ext cx="2149048" cy="346155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In C ogni variabile ha valenza </a:t>
          </a:r>
          <a:r>
            <a:rPr lang="it-IT" sz="2000" b="1" kern="1200">
              <a:latin typeface="Luiss Sans" pitchFamily="50" charset="0"/>
            </a:rPr>
            <a:t>solo</a:t>
          </a:r>
          <a:r>
            <a:rPr lang="it-IT" sz="2000" kern="1200">
              <a:latin typeface="Luiss Sans" pitchFamily="50" charset="0"/>
            </a:rPr>
            <a:t> per l'ambito dove viene dichiarata ed i suoi sotto ambiti.</a:t>
          </a:r>
        </a:p>
      </dsp:txBody>
      <dsp:txXfrm>
        <a:off x="580071" y="296906"/>
        <a:ext cx="2149048" cy="3461555"/>
      </dsp:txXfrm>
    </dsp:sp>
    <dsp:sp modelId="{677A2216-EBCB-4E00-86F9-27543B027BCE}">
      <dsp:nvSpPr>
        <dsp:cNvPr id="0" name=""/>
        <dsp:cNvSpPr/>
      </dsp:nvSpPr>
      <dsp:spPr>
        <a:xfrm>
          <a:off x="2988737" y="296906"/>
          <a:ext cx="2884629" cy="430399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Luiss Sans" pitchFamily="50" charset="0"/>
          </a:endParaRPr>
        </a:p>
      </dsp:txBody>
      <dsp:txXfrm rot="16200000">
        <a:off x="1512562" y="1773080"/>
        <a:ext cx="3529275" cy="576925"/>
      </dsp:txXfrm>
    </dsp:sp>
    <dsp:sp modelId="{D7D752DB-362D-4E83-87B3-0FA922A4F43B}">
      <dsp:nvSpPr>
        <dsp:cNvPr id="0" name=""/>
        <dsp:cNvSpPr/>
      </dsp:nvSpPr>
      <dsp:spPr>
        <a:xfrm rot="5400000">
          <a:off x="2748763" y="3048521"/>
          <a:ext cx="508793" cy="43269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D81D7-2B51-408E-A893-1E8B508E43F6}">
      <dsp:nvSpPr>
        <dsp:cNvPr id="0" name=""/>
        <dsp:cNvSpPr/>
      </dsp:nvSpPr>
      <dsp:spPr>
        <a:xfrm>
          <a:off x="3565663" y="296906"/>
          <a:ext cx="2149048" cy="430399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Tutti gli ambiti dichiarati grazie alla definizione di una funzione, o all'uso di un condizionale, sono definiti come </a:t>
          </a:r>
          <a:r>
            <a:rPr lang="it-IT" sz="2000" b="1" kern="1200">
              <a:latin typeface="Luiss Sans" pitchFamily="50" charset="0"/>
            </a:rPr>
            <a:t>sotto</a:t>
          </a:r>
          <a:r>
            <a:rPr lang="it-IT" sz="2000" kern="1200">
              <a:latin typeface="Luiss Sans" pitchFamily="50" charset="0"/>
            </a:rPr>
            <a:t> </a:t>
          </a:r>
          <a:r>
            <a:rPr lang="it-IT" sz="2000" b="1" kern="1200">
              <a:latin typeface="Luiss Sans" pitchFamily="50" charset="0"/>
            </a:rPr>
            <a:t>ambiti</a:t>
          </a:r>
          <a:r>
            <a:rPr lang="it-IT" sz="2000" kern="1200">
              <a:latin typeface="Luiss Sans" pitchFamily="50" charset="0"/>
            </a:rPr>
            <a:t> di quello globale.</a:t>
          </a:r>
        </a:p>
      </dsp:txBody>
      <dsp:txXfrm>
        <a:off x="3565663" y="296906"/>
        <a:ext cx="2149048" cy="4303994"/>
      </dsp:txXfrm>
    </dsp:sp>
    <dsp:sp modelId="{18E78FF7-4A76-42C3-AB3C-93696E015CB6}">
      <dsp:nvSpPr>
        <dsp:cNvPr id="0" name=""/>
        <dsp:cNvSpPr/>
      </dsp:nvSpPr>
      <dsp:spPr>
        <a:xfrm>
          <a:off x="5974328" y="296906"/>
          <a:ext cx="3224583" cy="482485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Luiss Sans" pitchFamily="50" charset="0"/>
          </a:endParaRPr>
        </a:p>
      </dsp:txBody>
      <dsp:txXfrm rot="16200000">
        <a:off x="4318597" y="1952638"/>
        <a:ext cx="3956380" cy="644916"/>
      </dsp:txXfrm>
    </dsp:sp>
    <dsp:sp modelId="{4F5F9279-F9DD-4704-927F-A56A9E0D91AB}">
      <dsp:nvSpPr>
        <dsp:cNvPr id="0" name=""/>
        <dsp:cNvSpPr/>
      </dsp:nvSpPr>
      <dsp:spPr>
        <a:xfrm rot="5400000">
          <a:off x="5734355" y="3048521"/>
          <a:ext cx="508793" cy="43269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E1971-5FC9-4CA8-AAB9-474A69C3EF4C}">
      <dsp:nvSpPr>
        <dsp:cNvPr id="0" name=""/>
        <dsp:cNvSpPr/>
      </dsp:nvSpPr>
      <dsp:spPr>
        <a:xfrm>
          <a:off x="6594598" y="296906"/>
          <a:ext cx="2402314" cy="482485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Un programma in C ha un ambito globale che comprende l'intero file. Qualsiasi variabile dichiarata in questo ambito sarà definita "</a:t>
          </a:r>
          <a:r>
            <a:rPr lang="it-IT" sz="2000" b="1" kern="1200">
              <a:latin typeface="Luiss Sans" pitchFamily="50" charset="0"/>
            </a:rPr>
            <a:t>globale</a:t>
          </a:r>
          <a:r>
            <a:rPr lang="it-IT" sz="2000" kern="1200">
              <a:latin typeface="Luiss Sans" pitchFamily="50" charset="0"/>
            </a:rPr>
            <a:t>" ed esisterà nell'intero programma. </a:t>
          </a:r>
        </a:p>
      </dsp:txBody>
      <dsp:txXfrm>
        <a:off x="6594598" y="296906"/>
        <a:ext cx="2402314" cy="4824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79B9E-F61E-4D49-A44F-9FEC34B9E861}">
      <dsp:nvSpPr>
        <dsp:cNvPr id="0" name=""/>
        <dsp:cNvSpPr/>
      </dsp:nvSpPr>
      <dsp:spPr>
        <a:xfrm>
          <a:off x="0" y="524632"/>
          <a:ext cx="8973457" cy="130687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074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Luiss Sans" pitchFamily="50" charset="0"/>
            </a:rPr>
            <a:t>DICHIARAZIONE</a:t>
          </a:r>
          <a:endParaRPr lang="it-IT" sz="2500" b="1" kern="1200">
            <a:latin typeface="Luiss Sans" pitchFamily="50" charset="0"/>
          </a:endParaRPr>
        </a:p>
      </dsp:txBody>
      <dsp:txXfrm>
        <a:off x="0" y="851351"/>
        <a:ext cx="8646738" cy="653439"/>
      </dsp:txXfrm>
    </dsp:sp>
    <dsp:sp modelId="{65CB8A60-B7FA-4EF4-893E-26FF5887BE47}">
      <dsp:nvSpPr>
        <dsp:cNvPr id="0" name=""/>
        <dsp:cNvSpPr/>
      </dsp:nvSpPr>
      <dsp:spPr>
        <a:xfrm>
          <a:off x="0" y="1543309"/>
          <a:ext cx="2763824" cy="25175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Per dichiarare una variabile è necessario specificare il tipo di dato che dovrà "contenere" seguito dal nome scelto: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latin typeface="Luiss Sans" pitchFamily="50" charset="0"/>
            </a:rPr>
            <a:t>Int numero;</a:t>
          </a:r>
        </a:p>
      </dsp:txBody>
      <dsp:txXfrm>
        <a:off x="0" y="1543309"/>
        <a:ext cx="2763824" cy="2517526"/>
      </dsp:txXfrm>
    </dsp:sp>
    <dsp:sp modelId="{30858F65-679B-4EF2-A4A8-4C59C25DA29C}">
      <dsp:nvSpPr>
        <dsp:cNvPr id="0" name=""/>
        <dsp:cNvSpPr/>
      </dsp:nvSpPr>
      <dsp:spPr>
        <a:xfrm>
          <a:off x="2763824" y="960257"/>
          <a:ext cx="6209632" cy="130687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shade val="50000"/>
                <a:hueOff val="466733"/>
                <a:satOff val="-35113"/>
                <a:lumOff val="33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466733"/>
                <a:satOff val="-35113"/>
                <a:lumOff val="33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466733"/>
                <a:satOff val="-35113"/>
                <a:lumOff val="33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074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Luiss Sans" pitchFamily="50" charset="0"/>
            </a:rPr>
            <a:t>ASSEGNAZIONE</a:t>
          </a:r>
          <a:endParaRPr lang="it-IT" sz="2500" b="1" kern="1200">
            <a:latin typeface="Luiss Sans" pitchFamily="50" charset="0"/>
          </a:endParaRPr>
        </a:p>
      </dsp:txBody>
      <dsp:txXfrm>
        <a:off x="2763824" y="1286976"/>
        <a:ext cx="5882913" cy="653439"/>
      </dsp:txXfrm>
    </dsp:sp>
    <dsp:sp modelId="{6DEE200A-D099-4825-A45A-44F3F57F85F9}">
      <dsp:nvSpPr>
        <dsp:cNvPr id="0" name=""/>
        <dsp:cNvSpPr/>
      </dsp:nvSpPr>
      <dsp:spPr>
        <a:xfrm>
          <a:off x="2763824" y="1978935"/>
          <a:ext cx="2763824" cy="25175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Per poi assegnare un valore ad una variabile, sarà necessario utilizzare l'operatore di assegnazione "=" in questa maniera: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latin typeface="Luiss Sans" pitchFamily="50" charset="0"/>
            </a:rPr>
            <a:t>numero = 18; </a:t>
          </a:r>
        </a:p>
      </dsp:txBody>
      <dsp:txXfrm>
        <a:off x="2763824" y="1978935"/>
        <a:ext cx="2763824" cy="2517526"/>
      </dsp:txXfrm>
    </dsp:sp>
    <dsp:sp modelId="{E42264AE-80A4-4C01-8E6E-5D2CA3F92C2C}">
      <dsp:nvSpPr>
        <dsp:cNvPr id="0" name=""/>
        <dsp:cNvSpPr/>
      </dsp:nvSpPr>
      <dsp:spPr>
        <a:xfrm>
          <a:off x="5527649" y="1395883"/>
          <a:ext cx="3445807" cy="130687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shade val="50000"/>
                <a:hueOff val="466733"/>
                <a:satOff val="-35113"/>
                <a:lumOff val="33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466733"/>
                <a:satOff val="-35113"/>
                <a:lumOff val="33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466733"/>
                <a:satOff val="-35113"/>
                <a:lumOff val="33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074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Luiss Sans" pitchFamily="50" charset="0"/>
            </a:rPr>
            <a:t>D+A</a:t>
          </a:r>
          <a:endParaRPr lang="it-IT" sz="2500" b="1" kern="1200">
            <a:latin typeface="Luiss Sans" pitchFamily="50" charset="0"/>
          </a:endParaRPr>
        </a:p>
      </dsp:txBody>
      <dsp:txXfrm>
        <a:off x="5527649" y="1722602"/>
        <a:ext cx="3119088" cy="653439"/>
      </dsp:txXfrm>
    </dsp:sp>
    <dsp:sp modelId="{31F3AFE0-C9EA-429C-998B-C843B74606BA}">
      <dsp:nvSpPr>
        <dsp:cNvPr id="0" name=""/>
        <dsp:cNvSpPr/>
      </dsp:nvSpPr>
      <dsp:spPr>
        <a:xfrm>
          <a:off x="5527649" y="2414560"/>
          <a:ext cx="2763824" cy="2480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Luiss Sans" pitchFamily="50" charset="0"/>
            </a:rPr>
            <a:t>È anche possibile effettuare dichiarazione e assegnazione: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>
            <a:latin typeface="Luiss Sans" pitchFamily="50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latin typeface="Luiss Sans" pitchFamily="50" charset="0"/>
            </a:rPr>
            <a:t>Int numero = 18;</a:t>
          </a:r>
        </a:p>
      </dsp:txBody>
      <dsp:txXfrm>
        <a:off x="5527649" y="2414560"/>
        <a:ext cx="2763824" cy="248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34EC07-827D-4B1D-9C61-7351E381EE50}" type="datetime1">
              <a:rPr lang="it-IT" smtClean="0"/>
              <a:t>29/01/2024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6AC1-98AF-4BBE-914E-22EA9965C083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099D-CBCF-4924-847B-F5CB50EC40EA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72939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0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1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415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29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2adf608d03_1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g12adf608d03_1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2adf608d03_1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g12adf608d03_1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43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B899-FA41-F91F-D4D9-46B68EB35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38B14C-BADC-39F4-8364-A09FD69C7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98EBED-C210-388F-C302-FFF11D28D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767477-452C-B192-A9AD-C5D7E0966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15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3CFEC-C403-0473-5D06-904B3FBE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0E285C-1755-101E-1E36-381A203AB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683F73C-84A6-594E-28D0-DFC680EE8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7B4437-01F5-227D-3FEF-5F89A36CE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0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DDAB-508B-B979-96C7-42B2162B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366B56-0A57-0502-5335-87CA9683B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D2ED3E-1F30-F03E-0AE9-4B8BB46EC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4C97D0-2501-CC50-7502-307EBE9C6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37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8E538-A565-F52B-4774-B8BF7E43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9C6377-CD95-587A-58C8-BCE59F899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D738E2C-4157-5AD0-3AA8-CB816BE25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DDD372-34B8-FB4D-127C-1A68E0BBD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2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70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26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95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19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76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233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08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6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8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47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78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86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66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6099D-CBCF-4924-847B-F5CB50EC40E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03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presentazion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21" descr="Donna al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21" descr="Donna al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8D214-7DB4-434F-A5DB-B600BE682B04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73EF0B-8DF0-478B-9C08-8E99AF71521E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presentazion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3880A7-1382-4A42-BAE9-A8B097B55454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046C33-8430-4480-8A5C-6EA0241422A1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contenu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0E3E2-C1D5-4775-8B39-6F8E181A0B57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contenu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306E0-F660-40F9-9D81-452E1365B8A8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contenuto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654CC-70A3-4A90-89F0-5C0D083AAA5E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contenuto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FBD82-8784-439A-AF11-E3AC11766043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olo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presentazion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agine e didascali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TITOLO </a:t>
            </a:r>
            <a:br>
              <a:rPr lang="it-IT" noProof="0"/>
            </a:br>
            <a:r>
              <a:rPr lang="it-IT" noProof="0"/>
              <a:t>DA INSERIRE QUI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didascali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TITOLO </a:t>
            </a:r>
            <a:br>
              <a:rPr lang="it-IT" noProof="0"/>
            </a:br>
            <a:r>
              <a:rPr lang="it-IT" noProof="0"/>
              <a:t>DA INSERIRE QUI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didascali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didascalia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TITOLO </a:t>
            </a:r>
            <a:br>
              <a:rPr lang="it-IT" noProof="0"/>
            </a:br>
            <a:r>
              <a:rPr lang="it-IT" noProof="0"/>
              <a:t>DA INSERIRE QUI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didascalia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50680DE2-7EFE-4038-919E-CEA33442EB1F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: Angoli arrotondati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Rettangolo: Angoli arrotondati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8" name="Segnaposto immagin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Rettangolo: Angoli arrotondati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2" name="Segnaposto immagin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8" name="Rettangolo: Angoli arrotondati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9" name="Segnaposto immagin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0" name="Rettangolo: Angoli arrotondati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1" name="Segnaposto immagin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2" name="Rettangolo: Angoli arrotondati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3" name="Segnaposto immagin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7" name="Segnaposto tes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9" name="Segnaposto tes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0" name="Segnaposto tes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1" name="Segnaposto tes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2" name="Segnaposto tes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3" name="Segnaposto tes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4" name="Segnaposto tes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5" name="Segnaposto tes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6" name="Segnaposto tes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7" name="Segnaposto tes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8" name="Segnaposto tes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9" name="Segnaposto tes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AB5AF893-6BCE-4FB5-8D50-EDA46E8891A1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: Angoli arrotondati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Rettangolo: Angoli arrotondati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8" name="Segnaposto immagin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Rettangolo: Angoli arrotondati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2" name="Segnaposto immagin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8" name="Rettangolo: Angoli arrotondati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9" name="Segnaposto immagin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0" name="Rettangolo: Angoli arrotondati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1" name="Segnaposto immagin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2" name="Rettangolo: Angoli arrotondati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3" name="Segnaposto immagin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7" name="Segnaposto tes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9" name="Segnaposto tes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0" name="Segnaposto tes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1" name="Segnaposto tes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2" name="Segnaposto tes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3" name="Segnaposto tes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4" name="Segnaposto tes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5" name="Segnaposto tes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6" name="Segnaposto tes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7" name="Segnaposto tes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8" name="Segnaposto tes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9" name="Segnaposto tes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gnaposto immagine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D33AE5-0543-47B1-9765-F7A9AEE7259B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2" name="Segnaposto immagin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9" name="Segnaposto immagin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1" name="Segnaposto immagin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3" name="Segnaposto immagin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7" name="Segnaposto tes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9" name="Segnaposto tes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0" name="Segnaposto tes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1" name="Segnaposto tes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2" name="Segnaposto tes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3" name="Segnaposto tes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4" name="Segnaposto tes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5" name="Segnaposto tes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6" name="Segnaposto tes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7" name="Segnaposto tes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8" name="Segnaposto tes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9" name="Segnaposto tes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gnaposto immagine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27E35EE-7839-4C72-847A-8781A3E28E9A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2" name="Segnaposto immagin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9" name="Segnaposto immagin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1" name="Segnaposto immagin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3" name="Segnaposto immagin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7" name="Segnaposto tes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9" name="Segnaposto tes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0" name="Segnaposto tes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1" name="Segnaposto tes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2" name="Segnaposto tes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3" name="Segnaposto tes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4" name="Segnaposto tes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5" name="Segnaposto tes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6" name="Segnaposto tes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7" name="Segnaposto tes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8" name="Segnaposto tes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9" name="Segnaposto tes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df608d03_15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2adf608d03_15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g12adf608d03_15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12adf608d03_15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2adf608d03_15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9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presentazion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Inserire qui il sottotitolo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6B9FB-3315-4ED6-8252-A3245585D2C0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01AE34-DD4C-4A59-A9E6-DD9072824BE4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0340FC-BE97-4F4F-8035-BDB758295E23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88B2C-C94A-47A2-8524-76B6D2DB5383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EE34B3-5CDE-4AC8-B3B2-06C52F6EECC8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DB7918A-AB98-45A4-8011-CF0BF45DA920}" type="datetime1">
              <a:rPr lang="it-IT" noProof="0" smtClean="0"/>
              <a:t>29/01/2024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667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  <p:sldLayoutId id="2147483707" r:id="rId3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mentimeter.com/app/presentation/al2jwybr997uvdsusxf6tz2zqc2dyijz/ua7vkvacvnnw/ed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EBA3CA86-35A6-CFF6-A7D6-4FDF7D7789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1100"/>
              <a:t>Titolo diapositiva 29</a:t>
            </a:r>
          </a:p>
        </p:txBody>
      </p:sp>
      <p:pic>
        <p:nvPicPr>
          <p:cNvPr id="4" name="Immagine 3" descr="Immagine che contiene cerchio, schermata, Elementi grafici, design&#10;&#10;Descrizione generata automaticamente">
            <a:extLst>
              <a:ext uri="{FF2B5EF4-FFF2-40B4-BE49-F238E27FC236}">
                <a16:creationId xmlns:a16="http://schemas.microsoft.com/office/drawing/2014/main" id="{7D7C30F4-A7B3-8043-B173-51260317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57" y="189"/>
            <a:ext cx="4061333" cy="6851414"/>
          </a:xfrm>
          <a:prstGeom prst="rect">
            <a:avLst/>
          </a:prstGeom>
        </p:spPr>
      </p:pic>
      <p:sp>
        <p:nvSpPr>
          <p:cNvPr id="8" name="Titolo 4">
            <a:extLst>
              <a:ext uri="{FF2B5EF4-FFF2-40B4-BE49-F238E27FC236}">
                <a16:creationId xmlns:a16="http://schemas.microsoft.com/office/drawing/2014/main" id="{3AC67ADE-586B-CC83-D1F7-69DA31A3F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286" y="2677135"/>
            <a:ext cx="4484176" cy="1792632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1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PCTO: </a:t>
            </a:r>
            <a:br>
              <a:rPr lang="en-US" sz="41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</a:br>
            <a:r>
              <a:rPr lang="en-US" sz="41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CODING &amp; PROBLEM SOLVING</a:t>
            </a:r>
            <a:endParaRPr lang="it-IT" sz="41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4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Sfondo tecnologia di rete">
            <a:extLst>
              <a:ext uri="{FF2B5EF4-FFF2-40B4-BE49-F238E27FC236}">
                <a16:creationId xmlns:a16="http://schemas.microsoft.com/office/drawing/2014/main" id="{EE4A9C91-661C-AF53-8AA6-6AA0D33156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923" r="27921" b="-2"/>
          <a:stretch/>
        </p:blipFill>
        <p:spPr>
          <a:xfrm>
            <a:off x="6993359" y="1"/>
            <a:ext cx="5198641" cy="6858002"/>
          </a:xfrm>
          <a:noFill/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D57138B9-2E4E-5132-E206-A8B98AAF1CCF}"/>
              </a:ext>
            </a:extLst>
          </p:cNvPr>
          <p:cNvSpPr txBox="1">
            <a:spLocks/>
          </p:cNvSpPr>
          <p:nvPr/>
        </p:nvSpPr>
        <p:spPr>
          <a:xfrm>
            <a:off x="1791632" y="1653445"/>
            <a:ext cx="4693727" cy="47082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 linguaggio di programmazione è il modo attraverso cui un programmatore esprime delle </a:t>
            </a:r>
            <a:r>
              <a:rPr 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istruzioni</a:t>
            </a:r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con l’obiettivo che esse vengano eseguite dal computer. Ciascun computer può comprendere solo il proprio linguaggio macchina. </a:t>
            </a:r>
          </a:p>
          <a:p>
            <a:r>
              <a:rPr 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Linguaggio</a:t>
            </a:r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macchina</a:t>
            </a:r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 01000101110101 11010110 111001.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Diciamo che programmare in linguaggio macchina richiedeva troppo tempo!</a:t>
            </a:r>
          </a:p>
        </p:txBody>
      </p:sp>
    </p:spTree>
    <p:extLst>
      <p:ext uri="{BB962C8B-B14F-4D97-AF65-F5344CB8AC3E}">
        <p14:creationId xmlns:p14="http://schemas.microsoft.com/office/powerpoint/2010/main" val="45088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Sfondo tecnologia di rete">
            <a:extLst>
              <a:ext uri="{FF2B5EF4-FFF2-40B4-BE49-F238E27FC236}">
                <a16:creationId xmlns:a16="http://schemas.microsoft.com/office/drawing/2014/main" id="{EE4A9C91-661C-AF53-8AA6-6AA0D33156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923" r="27921" b="-2"/>
          <a:stretch/>
        </p:blipFill>
        <p:spPr>
          <a:xfrm>
            <a:off x="6993359" y="1"/>
            <a:ext cx="5198641" cy="6858002"/>
          </a:xfrm>
          <a:noFill/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402E7BAC-FCE6-0021-3C6B-4C676BD9B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861" y="1375682"/>
            <a:ext cx="4710113" cy="1320800"/>
          </a:xfrm>
        </p:spPr>
        <p:txBody>
          <a:bodyPr>
            <a:normAutofit/>
          </a:bodyPr>
          <a:lstStyle/>
          <a:p>
            <a:pPr algn="l"/>
            <a:r>
              <a:rPr lang="it-IT" sz="4000" b="1">
                <a:solidFill>
                  <a:srgbClr val="002060"/>
                </a:solidFill>
                <a:effectLst/>
                <a:latin typeface="Luiss Sans" pitchFamily="50" charset="0"/>
              </a:rPr>
              <a:t>RAPPRESENTAZIONE BINARIA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1550B8-8174-D670-4407-DB6CAA792212}"/>
              </a:ext>
            </a:extLst>
          </p:cNvPr>
          <p:cNvSpPr txBox="1"/>
          <p:nvPr/>
        </p:nvSpPr>
        <p:spPr>
          <a:xfrm>
            <a:off x="1501775" y="3046186"/>
            <a:ext cx="45942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it-IT" sz="2000">
                <a:latin typeface="Luiss Sans" pitchFamily="50" charset="0"/>
              </a:rPr>
              <a:t>Tutte le informazioni all'interno del computer vengono codificate utilizzando un sistema binario, con solo i valori 0 e 1. </a:t>
            </a:r>
          </a:p>
          <a:p>
            <a:pPr marL="0" indent="0" rtl="0">
              <a:buNone/>
            </a:pPr>
            <a:r>
              <a:rPr lang="it-IT" sz="2000">
                <a:latin typeface="Luiss Sans" pitchFamily="50" charset="0"/>
              </a:rPr>
              <a:t>Questi valori vengono utilizzati per rappresentare lettere, numeri, caratteri speciali e altri simboli, attraverso l'utilizzo di codici come </a:t>
            </a:r>
            <a:r>
              <a:rPr lang="it-IT" sz="2000" b="1">
                <a:latin typeface="Luiss Sans" pitchFamily="50" charset="0"/>
              </a:rPr>
              <a:t>ASCII</a:t>
            </a:r>
            <a:r>
              <a:rPr lang="it-IT" sz="2000">
                <a:latin typeface="Luiss Sans" pitchFamily="50" charset="0"/>
              </a:rPr>
              <a:t>. </a:t>
            </a:r>
            <a:endParaRPr lang="it-IT" sz="2000" b="0" cap="none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Sfondo tecnologia di rete">
            <a:extLst>
              <a:ext uri="{FF2B5EF4-FFF2-40B4-BE49-F238E27FC236}">
                <a16:creationId xmlns:a16="http://schemas.microsoft.com/office/drawing/2014/main" id="{EE4A9C91-661C-AF53-8AA6-6AA0D33156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923" r="27921" b="-2"/>
          <a:stretch/>
        </p:blipFill>
        <p:spPr>
          <a:xfrm>
            <a:off x="6993359" y="1"/>
            <a:ext cx="5198641" cy="6858002"/>
          </a:xfrm>
          <a:noFill/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09F91708-431F-98D4-BE99-C427781B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18" y="1773761"/>
            <a:ext cx="4590821" cy="804980"/>
          </a:xfrm>
        </p:spPr>
        <p:txBody>
          <a:bodyPr>
            <a:normAutofit/>
          </a:bodyPr>
          <a:lstStyle/>
          <a:p>
            <a:pPr algn="l"/>
            <a:r>
              <a:rPr lang="en-US" sz="4000" b="1" err="1">
                <a:solidFill>
                  <a:srgbClr val="002060"/>
                </a:solidFill>
                <a:latin typeface="Luiss Sans" pitchFamily="50" charset="0"/>
              </a:rPr>
              <a:t>Codice</a:t>
            </a:r>
            <a:r>
              <a:rPr lang="en-US" sz="4000" b="1">
                <a:solidFill>
                  <a:srgbClr val="002060"/>
                </a:solidFill>
                <a:latin typeface="Luiss Sans" pitchFamily="50" charset="0"/>
              </a:rPr>
              <a:t> </a:t>
            </a:r>
            <a:r>
              <a:rPr lang="en-US" sz="4000" b="1" err="1">
                <a:solidFill>
                  <a:srgbClr val="002060"/>
                </a:solidFill>
                <a:latin typeface="Luiss Sans" pitchFamily="50" charset="0"/>
              </a:rPr>
              <a:t>binario</a:t>
            </a:r>
            <a:r>
              <a:rPr lang="en-US" sz="4000" b="1">
                <a:solidFill>
                  <a:srgbClr val="002060"/>
                </a:solidFill>
                <a:latin typeface="Luiss Sans" pitchFamily="50" charset="0"/>
              </a:rPr>
              <a:t> 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36F80F-7B4D-5A86-F137-C9C35C40BF16}"/>
              </a:ext>
            </a:extLst>
          </p:cNvPr>
          <p:cNvSpPr txBox="1"/>
          <p:nvPr/>
        </p:nvSpPr>
        <p:spPr>
          <a:xfrm>
            <a:off x="1501775" y="2896211"/>
            <a:ext cx="4594225" cy="2036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• È un sistema numerico posizionale in base 2.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• Usa solo due simboli (0 e 1).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• Questi valori (0 e 1) assumono i valori di falso vero nella logica booleana. </a:t>
            </a:r>
            <a:endParaRPr lang="it-IT" sz="2000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it-IT" sz="2000" b="0" cap="none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4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FC30B-A965-0F01-7ACE-63809595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5"/>
            <a:ext cx="11369068" cy="1002552"/>
          </a:xfrm>
        </p:spPr>
        <p:txBody>
          <a:bodyPr anchor="b">
            <a:noAutofit/>
          </a:bodyPr>
          <a:lstStyle/>
          <a:p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COMPRENDERE UN </a:t>
            </a:r>
            <a:b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</a:b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PROCESSO INFORMATICO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1DF26-97B1-AB32-73BF-49D7768B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1638300"/>
            <a:ext cx="5181600" cy="5029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>
                <a:latin typeface="Luiss Sans" pitchFamily="50" charset="0"/>
              </a:rPr>
              <a:t>Un processo informatico è una sequenza organizzata di azioni o operazioni che si svolgono in modo sistematico per trasformare l'input in output. </a:t>
            </a:r>
          </a:p>
          <a:p>
            <a:pPr marL="0" indent="0">
              <a:buNone/>
            </a:pPr>
            <a:endParaRPr lang="it-IT" sz="2000">
              <a:latin typeface="Luiss Sans" pitchFamily="50" charset="0"/>
            </a:endParaRPr>
          </a:p>
          <a:p>
            <a:pPr marL="0" indent="0">
              <a:buNone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effectLst/>
                <a:latin typeface="Luiss Sans" pitchFamily="50" charset="0"/>
                <a:cs typeface="Calibri" panose="020F0502020204030204" pitchFamily="34" charset="0"/>
              </a:rPr>
              <a:t>Input/Output (I/O)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effectLst/>
                <a:latin typeface="Luiss Sans" pitchFamily="50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it-IT" sz="2000">
              <a:latin typeface="Luiss Sans" pitchFamily="50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it-IT" sz="2000">
                <a:effectLst/>
                <a:latin typeface="Luiss Sans" pitchFamily="50" charset="0"/>
              </a:rPr>
              <a:t>L’unità di </a:t>
            </a:r>
            <a:r>
              <a:rPr lang="it-IT" sz="2000" b="1">
                <a:effectLst/>
                <a:latin typeface="Luiss Sans" pitchFamily="50" charset="0"/>
              </a:rPr>
              <a:t>input</a:t>
            </a:r>
            <a:r>
              <a:rPr lang="it-IT" sz="2000">
                <a:effectLst/>
                <a:latin typeface="Luiss Sans" pitchFamily="50" charset="0"/>
              </a:rPr>
              <a:t> comprende tutto ciò che consente di ricevere informazioni dall’esterno, attraverso dispositivi di input</a:t>
            </a:r>
            <a:r>
              <a:rPr lang="it-IT" sz="2000">
                <a:latin typeface="Luiss Sans" pitchFamily="50" charset="0"/>
              </a:rPr>
              <a:t>. </a:t>
            </a:r>
            <a:r>
              <a:rPr lang="it-IT" sz="2000">
                <a:effectLst/>
                <a:latin typeface="Luiss Sans" pitchFamily="50" charset="0"/>
              </a:rPr>
              <a:t>Ad esempio, molte informazioni possono essere immesse tramite tastiera o mouse, ma anche attraverso comandi vocali o dispositivi USB.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it-IT" sz="2000">
              <a:effectLst/>
              <a:latin typeface="Luiss Sans" pitchFamily="50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it-IT" sz="2000">
                <a:effectLst/>
                <a:latin typeface="Luiss Sans" pitchFamily="50" charset="0"/>
              </a:rPr>
              <a:t>L’unita di </a:t>
            </a:r>
            <a:r>
              <a:rPr lang="it-IT" sz="2000" b="1">
                <a:effectLst/>
                <a:latin typeface="Luiss Sans" pitchFamily="50" charset="0"/>
              </a:rPr>
              <a:t>output</a:t>
            </a:r>
            <a:r>
              <a:rPr lang="it-IT" sz="2000">
                <a:effectLst/>
                <a:latin typeface="Luiss Sans" pitchFamily="50" charset="0"/>
              </a:rPr>
              <a:t>, invece, comprende tutto ciò che consente di rendere disponibili informazioni al di fuori del computer. Ad esempio, molte informazioni sono trasmesse attraverso lo schermo, ma anche attraverso la riproduzione audio e video.</a:t>
            </a:r>
            <a:endParaRPr lang="it-IT" sz="2000">
              <a:latin typeface="Luiss Sans" pitchFamily="50" charset="0"/>
            </a:endParaRPr>
          </a:p>
          <a:p>
            <a:pPr marL="0" indent="0">
              <a:buNone/>
            </a:pPr>
            <a:endParaRPr lang="it-IT" sz="2000">
              <a:latin typeface="Luiss Sans" pitchFamily="50" charset="0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CCC1F7E-B88A-F8CE-A0DD-F1341F144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5686088" y="2110768"/>
            <a:ext cx="6505912" cy="4066195"/>
          </a:xfrm>
          <a:noFill/>
        </p:spPr>
      </p:pic>
    </p:spTree>
    <p:extLst>
      <p:ext uri="{BB962C8B-B14F-4D97-AF65-F5344CB8AC3E}">
        <p14:creationId xmlns:p14="http://schemas.microsoft.com/office/powerpoint/2010/main" val="8012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9" descr="Sfondo tecnologia di rete">
            <a:extLst>
              <a:ext uri="{FF2B5EF4-FFF2-40B4-BE49-F238E27FC236}">
                <a16:creationId xmlns:a16="http://schemas.microsoft.com/office/drawing/2014/main" id="{04E7C822-D105-5E2D-02D7-A3124798EAF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alphaModFix/>
          </a:blip>
          <a:srcRect t="1678" b="1678"/>
          <a:stretch/>
        </p:blipFill>
        <p:spPr>
          <a:xfrm>
            <a:off x="0" y="0"/>
            <a:ext cx="12192000" cy="6858000"/>
          </a:xfrm>
          <a:noFill/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1BF3B93-531F-0C97-E8EB-1EA8F20C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84851"/>
              </p:ext>
            </p:extLst>
          </p:nvPr>
        </p:nvGraphicFramePr>
        <p:xfrm>
          <a:off x="1301957" y="1439333"/>
          <a:ext cx="9388446" cy="5517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olo 2">
            <a:extLst>
              <a:ext uri="{FF2B5EF4-FFF2-40B4-BE49-F238E27FC236}">
                <a16:creationId xmlns:a16="http://schemas.microsoft.com/office/drawing/2014/main" id="{05C01A7C-AF24-5D4A-FA33-8CB481A42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170729"/>
            <a:ext cx="5420348" cy="1265997"/>
          </a:xfrm>
        </p:spPr>
        <p:txBody>
          <a:bodyPr/>
          <a:lstStyle/>
          <a:p>
            <a:r>
              <a:rPr lang="en-US" sz="4000" b="1">
                <a:latin typeface="Luiss Sans" pitchFamily="50" charset="0"/>
              </a:rPr>
              <a:t>INTRODUZIONE AL LINGUAGGIO C</a:t>
            </a:r>
            <a:endParaRPr lang="it-IT" sz="4000" b="1"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2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9" descr="Sfondo tecnologia di rete">
            <a:extLst>
              <a:ext uri="{FF2B5EF4-FFF2-40B4-BE49-F238E27FC236}">
                <a16:creationId xmlns:a16="http://schemas.microsoft.com/office/drawing/2014/main" id="{04E7C822-D105-5E2D-02D7-A3124798EAF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alphaModFix/>
          </a:blip>
          <a:srcRect t="1678" b="1678"/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6" name="Titolo 2">
            <a:extLst>
              <a:ext uri="{FF2B5EF4-FFF2-40B4-BE49-F238E27FC236}">
                <a16:creationId xmlns:a16="http://schemas.microsoft.com/office/drawing/2014/main" id="{05C01A7C-AF24-5D4A-FA33-8CB481A42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170729"/>
            <a:ext cx="5420348" cy="1265997"/>
          </a:xfrm>
        </p:spPr>
        <p:txBody>
          <a:bodyPr/>
          <a:lstStyle/>
          <a:p>
            <a:r>
              <a:rPr lang="en-US" sz="4000" b="1">
                <a:latin typeface="Luiss Sans" pitchFamily="50" charset="0"/>
              </a:rPr>
              <a:t>INTRODUZIONE AL LINGUAGGIO C</a:t>
            </a:r>
            <a:endParaRPr lang="it-IT" sz="4000" b="1">
              <a:latin typeface="Luiss Sans" pitchFamily="50" charset="0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D54C51DE-DAA5-AC85-8F71-F24FDBFF1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727919"/>
              </p:ext>
            </p:extLst>
          </p:nvPr>
        </p:nvGraphicFramePr>
        <p:xfrm>
          <a:off x="1313541" y="1436726"/>
          <a:ext cx="92020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53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5914A57-20FA-B8CC-F90B-A8E566EB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3140" y="367980"/>
            <a:ext cx="3902204" cy="1238784"/>
          </a:xfrm>
        </p:spPr>
        <p:txBody>
          <a:bodyPr>
            <a:normAutofit/>
          </a:bodyPr>
          <a:lstStyle/>
          <a:p>
            <a:pPr algn="l"/>
            <a:r>
              <a:rPr lang="it-IT" sz="4000" b="1" i="0">
                <a:solidFill>
                  <a:schemeClr val="accent4">
                    <a:lumMod val="50000"/>
                  </a:schemeClr>
                </a:solidFill>
                <a:effectLst/>
                <a:latin typeface="Luiss Sans" pitchFamily="50" charset="0"/>
              </a:rPr>
              <a:t>Il Cuore di un Programma!</a:t>
            </a:r>
            <a:endParaRPr lang="it-IT" sz="4000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1AAEF8-AFF8-7242-72F8-7BD04D90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789" y="1821328"/>
            <a:ext cx="4286340" cy="274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it-IT" altLang="it-IT" sz="2000">
                <a:latin typeface="Luiss Sans" pitchFamily="50" charset="0"/>
              </a:rPr>
              <a:t>La funzione </a:t>
            </a:r>
            <a:r>
              <a:rPr lang="it-IT" altLang="it-IT" sz="2000" b="1" err="1">
                <a:latin typeface="Luiss Sans" pitchFamily="50" charset="0"/>
              </a:rPr>
              <a:t>int</a:t>
            </a:r>
            <a:r>
              <a:rPr lang="it-IT" altLang="it-IT" sz="2000">
                <a:latin typeface="Luiss Sans" pitchFamily="50" charset="0"/>
              </a:rPr>
              <a:t> </a:t>
            </a:r>
            <a:r>
              <a:rPr lang="it-IT" altLang="it-IT" sz="2000" b="1" err="1">
                <a:latin typeface="Luiss Sans" pitchFamily="50" charset="0"/>
              </a:rPr>
              <a:t>main</a:t>
            </a:r>
            <a:r>
              <a:rPr lang="it-IT" altLang="it-IT" sz="2000" b="1">
                <a:latin typeface="Luiss Sans" pitchFamily="50" charset="0"/>
              </a:rPr>
              <a:t>()</a:t>
            </a:r>
            <a:r>
              <a:rPr lang="it-IT" altLang="it-IT" sz="2000">
                <a:latin typeface="Luiss Sans" pitchFamily="50" charset="0"/>
              </a:rPr>
              <a:t> è il punto di partenza e fine di ogni programma 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2000">
              <a:latin typeface="Luiss Sans" pitchFamily="50" charset="0"/>
            </a:endParaRPr>
          </a:p>
          <a:p>
            <a:r>
              <a:rPr lang="it-IT" altLang="it-IT" sz="2000">
                <a:latin typeface="Luiss Sans" pitchFamily="50" charset="0"/>
              </a:rPr>
              <a:t>Le istruzioni nel corpo di </a:t>
            </a:r>
            <a:r>
              <a:rPr lang="it-IT" altLang="it-IT" sz="2000" b="1" err="1">
                <a:latin typeface="Luiss Sans" pitchFamily="50" charset="0"/>
              </a:rPr>
              <a:t>main</a:t>
            </a:r>
            <a:r>
              <a:rPr lang="it-IT" altLang="it-IT" sz="2000">
                <a:latin typeface="Luiss Sans" pitchFamily="50" charset="0"/>
              </a:rPr>
              <a:t> vengono eseguite sequenzialmente.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2000">
              <a:latin typeface="Luiss Sans" pitchFamily="50" charset="0"/>
            </a:endParaRPr>
          </a:p>
          <a:p>
            <a:r>
              <a:rPr lang="it-IT" altLang="it-IT" sz="2000" b="1" err="1">
                <a:latin typeface="Luiss Sans" pitchFamily="50" charset="0"/>
              </a:rPr>
              <a:t>return</a:t>
            </a:r>
            <a:r>
              <a:rPr lang="it-IT" altLang="it-IT" sz="2000">
                <a:latin typeface="Luiss Sans" pitchFamily="50" charset="0"/>
              </a:rPr>
              <a:t> indica la fine del programma e restituisce uno stato.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2000">
              <a:latin typeface="Luiss Sans" pitchFamily="50" charset="0"/>
            </a:endParaRPr>
          </a:p>
        </p:txBody>
      </p:sp>
      <p:pic>
        <p:nvPicPr>
          <p:cNvPr id="8" name="Segnaposto immagine 10">
            <a:extLst>
              <a:ext uri="{FF2B5EF4-FFF2-40B4-BE49-F238E27FC236}">
                <a16:creationId xmlns:a16="http://schemas.microsoft.com/office/drawing/2014/main" id="{3B657201-1626-B675-BABC-D9461056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96" y="4563875"/>
            <a:ext cx="5255369" cy="2043754"/>
          </a:xfrm>
          <a:prstGeom prst="rect">
            <a:avLst/>
          </a:prstGeom>
          <a:noFill/>
        </p:spPr>
      </p:pic>
      <p:pic>
        <p:nvPicPr>
          <p:cNvPr id="6" name="Segnaposto immagine 9" descr="Sfondo tecnologia di rete">
            <a:extLst>
              <a:ext uri="{FF2B5EF4-FFF2-40B4-BE49-F238E27FC236}">
                <a16:creationId xmlns:a16="http://schemas.microsoft.com/office/drawing/2014/main" id="{B84EB605-1792-2C2D-4B62-847F1E9F5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3" r="27921" b="-2"/>
          <a:stretch/>
        </p:blipFill>
        <p:spPr>
          <a:xfrm>
            <a:off x="0" y="1"/>
            <a:ext cx="5198641" cy="6858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18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5914A57-20FA-B8CC-F90B-A8E566EB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9943" y="376731"/>
            <a:ext cx="5475163" cy="1238784"/>
          </a:xfrm>
        </p:spPr>
        <p:txBody>
          <a:bodyPr>
            <a:noAutofit/>
          </a:bodyPr>
          <a:lstStyle/>
          <a:p>
            <a:pPr algn="l"/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FACCIAMO UN PASSO ALLA VOLTA …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1AAEF8-AFF8-7242-72F8-7BD04D90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943" y="2121075"/>
            <a:ext cx="4660329" cy="440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it-IT" altLang="it-IT" sz="2000" b="1">
                <a:latin typeface="Luiss Sans" pitchFamily="50" charset="0"/>
              </a:rPr>
              <a:t>#include &lt;</a:t>
            </a:r>
            <a:r>
              <a:rPr lang="it-IT" altLang="it-IT" sz="2000" b="1" err="1">
                <a:latin typeface="Luiss Sans" pitchFamily="50" charset="0"/>
              </a:rPr>
              <a:t>stdio.h</a:t>
            </a:r>
            <a:r>
              <a:rPr lang="it-IT" altLang="it-IT" sz="2000" b="1">
                <a:latin typeface="Luiss Sans" pitchFamily="50" charset="0"/>
              </a:rPr>
              <a:t>&gt;: </a:t>
            </a:r>
            <a:r>
              <a:rPr lang="it-IT" altLang="it-IT" sz="2000">
                <a:latin typeface="Luiss Sans" pitchFamily="50" charset="0"/>
              </a:rPr>
              <a:t>con questo primo comando aggiungiamo al nostro programma una libreria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2000">
              <a:latin typeface="Luiss Sans" pitchFamily="50" charset="0"/>
            </a:endParaRPr>
          </a:p>
          <a:p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it-IT" sz="2000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 b="1" u="sng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librerie</a:t>
            </a:r>
            <a:r>
              <a:rPr lang="it-IT" sz="2000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vengono utilizzate per semplificare lo sviluppo software, fornendo funzionalità già implementate e testate che possono essere utilizzate dai programmatori per creare applicazioni più velocemente e facilmente.</a:t>
            </a:r>
          </a:p>
          <a:p>
            <a:endParaRPr lang="it-IT" sz="2000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La funzione della libreria </a:t>
            </a:r>
            <a:r>
              <a:rPr 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 cui faremo uso è </a:t>
            </a:r>
            <a:r>
              <a:rPr 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che stampa a video una stringa sulla nostra console. </a:t>
            </a:r>
          </a:p>
          <a:p>
            <a:endParaRPr lang="it-IT" altLang="it-IT" sz="2000">
              <a:latin typeface="Luiss Sans" pitchFamily="50" charset="0"/>
            </a:endParaRPr>
          </a:p>
        </p:txBody>
      </p:sp>
      <p:pic>
        <p:nvPicPr>
          <p:cNvPr id="6" name="Segnaposto immagine 9" descr="Sfondo tecnologia di rete">
            <a:extLst>
              <a:ext uri="{FF2B5EF4-FFF2-40B4-BE49-F238E27FC236}">
                <a16:creationId xmlns:a16="http://schemas.microsoft.com/office/drawing/2014/main" id="{5A9EF756-10D3-B975-D711-11DE9E08D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3" r="27921" b="-2"/>
          <a:stretch/>
        </p:blipFill>
        <p:spPr>
          <a:xfrm>
            <a:off x="0" y="1"/>
            <a:ext cx="5198641" cy="6858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335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5914A57-20FA-B8CC-F90B-A8E566EB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9943" y="376731"/>
            <a:ext cx="5475163" cy="1238784"/>
          </a:xfrm>
        </p:spPr>
        <p:txBody>
          <a:bodyPr>
            <a:noAutofit/>
          </a:bodyPr>
          <a:lstStyle/>
          <a:p>
            <a:pPr algn="l"/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FACCIAMO UN PASSO ALLA VOLTA …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1AAEF8-AFF8-7242-72F8-7BD04D90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943" y="1983956"/>
            <a:ext cx="5344885" cy="468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it-IT" sz="2000">
                <a:latin typeface="Luiss Sans" pitchFamily="50" charset="0"/>
              </a:rPr>
              <a:t>Hai </a:t>
            </a:r>
            <a:r>
              <a:rPr lang="en-US" altLang="it-IT" sz="2000" err="1">
                <a:latin typeface="Luiss Sans" pitchFamily="50" charset="0"/>
              </a:rPr>
              <a:t>appena</a:t>
            </a:r>
            <a:r>
              <a:rPr lang="en-US" altLang="it-IT" sz="2000">
                <a:latin typeface="Luiss Sans" pitchFamily="50" charset="0"/>
              </a:rPr>
              <a:t> </a:t>
            </a:r>
            <a:r>
              <a:rPr lang="en-US" altLang="it-IT" sz="2000" err="1">
                <a:latin typeface="Luiss Sans" pitchFamily="50" charset="0"/>
              </a:rPr>
              <a:t>scritto</a:t>
            </a:r>
            <a:r>
              <a:rPr lang="en-US" altLang="it-IT" sz="2000">
                <a:latin typeface="Luiss Sans" pitchFamily="50" charset="0"/>
              </a:rPr>
              <a:t> il </a:t>
            </a:r>
            <a:r>
              <a:rPr lang="en-US" altLang="it-IT" sz="2000" err="1">
                <a:latin typeface="Luiss Sans" pitchFamily="50" charset="0"/>
              </a:rPr>
              <a:t>tuo</a:t>
            </a:r>
            <a:r>
              <a:rPr lang="en-US" altLang="it-IT" sz="2000">
                <a:latin typeface="Luiss Sans" pitchFamily="50" charset="0"/>
              </a:rPr>
              <a:t> primo </a:t>
            </a:r>
            <a:r>
              <a:rPr lang="en-US" altLang="it-IT" sz="2000" err="1">
                <a:latin typeface="Luiss Sans" pitchFamily="50" charset="0"/>
              </a:rPr>
              <a:t>programma</a:t>
            </a:r>
            <a:r>
              <a:rPr lang="en-US" altLang="it-IT" sz="2000">
                <a:latin typeface="Luiss Sans" pitchFamily="50" charset="0"/>
              </a:rPr>
              <a:t>, ma </a:t>
            </a:r>
            <a:r>
              <a:rPr lang="en-US" altLang="it-IT" sz="2000" err="1">
                <a:latin typeface="Luiss Sans" pitchFamily="50" charset="0"/>
              </a:rPr>
              <a:t>ora</a:t>
            </a:r>
            <a:r>
              <a:rPr lang="en-US" altLang="it-IT" sz="2000">
                <a:latin typeface="Luiss Sans" pitchFamily="50" charset="0"/>
              </a:rPr>
              <a:t> </a:t>
            </a:r>
            <a:r>
              <a:rPr lang="en-US" altLang="it-IT" sz="2000" err="1">
                <a:latin typeface="Luiss Sans" pitchFamily="50" charset="0"/>
              </a:rPr>
              <a:t>cosa</a:t>
            </a:r>
            <a:r>
              <a:rPr lang="en-US" altLang="it-IT" sz="2000">
                <a:latin typeface="Luiss Sans" pitchFamily="50" charset="0"/>
              </a:rPr>
              <a:t> ci </a:t>
            </a:r>
            <a:r>
              <a:rPr lang="en-US" altLang="it-IT" sz="2000" err="1">
                <a:latin typeface="Luiss Sans" pitchFamily="50" charset="0"/>
              </a:rPr>
              <a:t>fai</a:t>
            </a:r>
            <a:r>
              <a:rPr lang="en-US" altLang="it-IT" sz="2000">
                <a:latin typeface="Luiss Sans" pitchFamily="50" charset="0"/>
              </a:rPr>
              <a:t>?</a:t>
            </a:r>
          </a:p>
          <a:p>
            <a:endParaRPr lang="en-US" altLang="it-IT" sz="2000">
              <a:latin typeface="Luiss Sans" pitchFamily="50" charset="0"/>
            </a:endParaRPr>
          </a:p>
          <a:p>
            <a:r>
              <a:rPr lang="en-US" altLang="it-IT" sz="2000" err="1">
                <a:latin typeface="Luiss Sans" pitchFamily="50" charset="0"/>
              </a:rPr>
              <a:t>Introduciamo</a:t>
            </a:r>
            <a:r>
              <a:rPr lang="en-US" altLang="it-IT" sz="2000">
                <a:latin typeface="Luiss Sans" pitchFamily="50" charset="0"/>
              </a:rPr>
              <a:t> </a:t>
            </a:r>
            <a:r>
              <a:rPr lang="en-US" altLang="it-IT" sz="2000" err="1">
                <a:latin typeface="Luiss Sans" pitchFamily="50" charset="0"/>
              </a:rPr>
              <a:t>i</a:t>
            </a:r>
            <a:r>
              <a:rPr lang="en-US" altLang="it-IT" sz="2000">
                <a:latin typeface="Luiss Sans" pitchFamily="50" charset="0"/>
              </a:rPr>
              <a:t> </a:t>
            </a:r>
            <a:r>
              <a:rPr lang="en-US" altLang="it-IT" sz="2000" b="1" err="1">
                <a:latin typeface="Luiss Sans" pitchFamily="50" charset="0"/>
              </a:rPr>
              <a:t>compilatori</a:t>
            </a:r>
            <a:r>
              <a:rPr lang="en-US" altLang="it-IT" sz="2000" b="1">
                <a:latin typeface="Luiss Sans" pitchFamily="50" charset="0"/>
              </a:rPr>
              <a:t>! </a:t>
            </a:r>
          </a:p>
          <a:p>
            <a:endParaRPr lang="en-US" altLang="it-IT" sz="2000" b="1">
              <a:latin typeface="Luiss Sans" pitchFamily="50" charset="0"/>
            </a:endParaRPr>
          </a:p>
          <a:p>
            <a:r>
              <a:rPr lang="it-IT" sz="2000" b="1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compilatori traducono il codice sorgente scritto in un linguaggio di programmazione ad alto livello in codice macchina.</a:t>
            </a:r>
          </a:p>
          <a:p>
            <a:pPr marL="0" indent="0">
              <a:buNone/>
            </a:pPr>
            <a:endParaRPr lang="it-IT" alt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alt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Per compilare il nostro primo esercizio utilizziamo il comando: </a:t>
            </a:r>
          </a:p>
          <a:p>
            <a:pPr marL="0" indent="0" algn="ctr">
              <a:buNone/>
            </a:pPr>
            <a:r>
              <a:rPr lang="it-IT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it-IT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esercizio00.c</a:t>
            </a:r>
          </a:p>
          <a:p>
            <a:pPr marL="0" indent="0" algn="ctr">
              <a:buNone/>
            </a:pPr>
            <a:endParaRPr lang="it-IT" alt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altLang="it-IT" sz="2000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Per visualizzare l ‘output, invece, utilizziamo il comando:</a:t>
            </a:r>
          </a:p>
          <a:p>
            <a:pPr marL="0" indent="0" algn="ctr">
              <a:buNone/>
            </a:pPr>
            <a:r>
              <a:rPr lang="it-IT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it-IT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a.out</a:t>
            </a:r>
            <a:endParaRPr lang="it-IT" alt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immagine 9" descr="Sfondo tecnologia di rete">
            <a:extLst>
              <a:ext uri="{FF2B5EF4-FFF2-40B4-BE49-F238E27FC236}">
                <a16:creationId xmlns:a16="http://schemas.microsoft.com/office/drawing/2014/main" id="{9645014D-5511-6C9F-7E7B-03AB65E75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3" r="27921" b="-2"/>
          <a:stretch/>
        </p:blipFill>
        <p:spPr>
          <a:xfrm>
            <a:off x="0" y="1"/>
            <a:ext cx="5198641" cy="6858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604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395D68CD-16A1-98C8-55C7-56FA1761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9943" y="302586"/>
            <a:ext cx="5475163" cy="875286"/>
          </a:xfrm>
        </p:spPr>
        <p:txBody>
          <a:bodyPr>
            <a:noAutofit/>
          </a:bodyPr>
          <a:lstStyle/>
          <a:p>
            <a:pPr algn="l"/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COMANDI BASE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51182E5-49D0-6B46-4427-7DB7688DA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081" y="1595092"/>
            <a:ext cx="5344885" cy="495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it-IT" sz="2000" i="1" u="sng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VERIFICA IN CHE REPOSITORY SEI (</a:t>
            </a:r>
            <a:r>
              <a:rPr lang="en-US" altLang="it-IT" sz="2000" i="1" u="sng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percorso</a:t>
            </a:r>
            <a:r>
              <a:rPr lang="en-US" altLang="it-IT" sz="2000" i="1" u="sng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endParaRPr lang="en-US" altLang="it-IT" sz="2000" i="1" u="sng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endParaRPr lang="en-US" alt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it-IT" sz="2000" i="1" u="sng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CAMBIO REPOSITORY 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en-US" alt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cartella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ctr">
              <a:buNone/>
            </a:pP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cd .. </a:t>
            </a:r>
          </a:p>
          <a:p>
            <a:pPr marL="0" indent="0" algn="ctr">
              <a:buNone/>
            </a:pP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cd ../&lt;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cartella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ctr">
              <a:buNone/>
            </a:pPr>
            <a:endParaRPr lang="en-US" altLang="it-IT" sz="2000" i="1" u="sng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it-IT" sz="2000" i="1" u="sng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CREAZIONE DI UNA REPOSITORY :</a:t>
            </a:r>
          </a:p>
          <a:p>
            <a:endParaRPr lang="en-US" altLang="it-IT" sz="2000" i="1" u="sng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cartella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ctr">
              <a:buNone/>
            </a:pPr>
            <a:endParaRPr lang="en-US" altLang="it-IT" sz="2000" b="1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it-IT" sz="2000" i="1" u="sng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CREAZIONE DI UN FILE:</a:t>
            </a:r>
          </a:p>
          <a:p>
            <a:endParaRPr lang="en-US" altLang="it-IT" sz="2000" i="1" u="sng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touch &lt;</a:t>
            </a:r>
            <a:r>
              <a:rPr lang="en-US" altLang="it-IT" sz="2000" b="1" err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altLang="it-IT" sz="2000" b="1"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file&gt;</a:t>
            </a:r>
          </a:p>
        </p:txBody>
      </p:sp>
      <p:pic>
        <p:nvPicPr>
          <p:cNvPr id="4" name="Segnaposto immagine 9" descr="Sfondo tecnologia di rete">
            <a:extLst>
              <a:ext uri="{FF2B5EF4-FFF2-40B4-BE49-F238E27FC236}">
                <a16:creationId xmlns:a16="http://schemas.microsoft.com/office/drawing/2014/main" id="{6D4F3B53-FFB1-74CF-8479-4BFEF1B32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3" r="27921" b="-2"/>
          <a:stretch/>
        </p:blipFill>
        <p:spPr>
          <a:xfrm>
            <a:off x="0" y="1"/>
            <a:ext cx="5198641" cy="6858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58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Componenti elettronici su uno sfondo bianco">
            <a:extLst>
              <a:ext uri="{FF2B5EF4-FFF2-40B4-BE49-F238E27FC236}">
                <a16:creationId xmlns:a16="http://schemas.microsoft.com/office/drawing/2014/main" id="{497FD428-6377-12AA-4D72-9879E009C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2" r="-2" b="-2"/>
          <a:stretch/>
        </p:blipFill>
        <p:spPr>
          <a:xfrm>
            <a:off x="-812780" y="-2"/>
            <a:ext cx="5198621" cy="6858002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8E112B4-2D1F-09D6-AE65-DB8A44D5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877" y="2780241"/>
            <a:ext cx="4890577" cy="1297516"/>
          </a:xfrm>
        </p:spPr>
        <p:txBody>
          <a:bodyPr rtlCol="0" anchor="b">
            <a:noAutofit/>
          </a:bodyPr>
          <a:lstStyle/>
          <a:p>
            <a:pPr rtl="0"/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COS’è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 L’INFORMATICA?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51A878-07FD-0699-74E3-6751680EE20E}"/>
              </a:ext>
            </a:extLst>
          </p:cNvPr>
          <p:cNvSpPr txBox="1"/>
          <p:nvPr/>
        </p:nvSpPr>
        <p:spPr>
          <a:xfrm>
            <a:off x="8029681" y="4077757"/>
            <a:ext cx="309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002060"/>
                </a:solidFill>
                <a:latin typeface="Luiss Sans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</a:t>
            </a:r>
            <a:r>
              <a:rPr lang="it-IT" err="1">
                <a:solidFill>
                  <a:srgbClr val="002060"/>
                </a:solidFill>
                <a:latin typeface="Luiss Sans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Topics</a:t>
            </a:r>
            <a:r>
              <a:rPr lang="it-IT">
                <a:solidFill>
                  <a:srgbClr val="002060"/>
                </a:solidFill>
                <a:latin typeface="Luiss Sans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it-IT" err="1">
                <a:solidFill>
                  <a:srgbClr val="002060"/>
                </a:solidFill>
                <a:latin typeface="Luiss Sans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Mentimeter</a:t>
            </a:r>
            <a:endParaRPr lang="it-IT">
              <a:solidFill>
                <a:srgbClr val="002060"/>
              </a:solidFill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immagine 9" descr="Sfondo tecnologia di rete">
            <a:extLst>
              <a:ext uri="{FF2B5EF4-FFF2-40B4-BE49-F238E27FC236}">
                <a16:creationId xmlns:a16="http://schemas.microsoft.com/office/drawing/2014/main" id="{5215D630-8EEE-2913-D98F-F8DBE8FB4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678" b="1678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noFill/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78626F0-2FAB-1CA3-3AD5-CA102497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4537"/>
              </p:ext>
            </p:extLst>
          </p:nvPr>
        </p:nvGraphicFramePr>
        <p:xfrm>
          <a:off x="182560" y="81643"/>
          <a:ext cx="6888966" cy="6453913"/>
        </p:xfrm>
        <a:graphic>
          <a:graphicData uri="http://schemas.openxmlformats.org/drawingml/2006/table">
            <a:tbl>
              <a:tblPr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924456">
                  <a:extLst>
                    <a:ext uri="{9D8B030D-6E8A-4147-A177-3AD203B41FA5}">
                      <a16:colId xmlns:a16="http://schemas.microsoft.com/office/drawing/2014/main" val="1299247922"/>
                    </a:ext>
                  </a:extLst>
                </a:gridCol>
                <a:gridCol w="4964510">
                  <a:extLst>
                    <a:ext uri="{9D8B030D-6E8A-4147-A177-3AD203B41FA5}">
                      <a16:colId xmlns:a16="http://schemas.microsoft.com/office/drawing/2014/main" val="1859588454"/>
                    </a:ext>
                  </a:extLst>
                </a:gridCol>
              </a:tblGrid>
              <a:tr h="729114">
                <a:tc>
                  <a:txBody>
                    <a:bodyPr/>
                    <a:lstStyle/>
                    <a:p>
                      <a:pPr algn="ctr" fontAlgn="b"/>
                      <a:r>
                        <a:rPr lang="it-IT" sz="2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VARIABILE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DESCRIZIONE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61439811"/>
                  </a:ext>
                </a:extLst>
              </a:tr>
              <a:tr h="742871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 err="1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int</a:t>
                      </a:r>
                      <a:endParaRPr lang="it-IT" sz="2000" b="1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Variabile intera. </a:t>
                      </a:r>
                      <a:endParaRPr lang="it-IT" sz="2000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Può contenere numeri interi positivi e negativi.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2909645"/>
                  </a:ext>
                </a:extLst>
              </a:tr>
              <a:tr h="742871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float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Variabile a virgola mobile a precisione singola. Può contenere numeri con parte decimale.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73072369"/>
                  </a:ext>
                </a:extLst>
              </a:tr>
              <a:tr h="742871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double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Variabile a virgola mobile a precisione doppia. Ha una precisione maggiore rispetto a float.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1535478"/>
                  </a:ext>
                </a:extLst>
              </a:tr>
              <a:tr h="983614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 err="1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char</a:t>
                      </a:r>
                      <a:endParaRPr lang="it-IT" sz="2000" b="1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Variabile di carattere. </a:t>
                      </a:r>
                      <a:endParaRPr lang="it-IT" sz="2000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Può contenere un singolo carattere, che può essere un carattere alfanumerico o un simbolo.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6207578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short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Variabile intera breve. Di solito, ha una dimensione inferiore a quella di </a:t>
                      </a:r>
                      <a:r>
                        <a:rPr lang="it-IT" sz="2000" err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int</a:t>
                      </a:r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70897468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long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Variabile intera lunga. Di solito, ha una dimensione superiore a quella di </a:t>
                      </a:r>
                      <a:r>
                        <a:rPr lang="it-IT" sz="2000" err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int</a:t>
                      </a:r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36527431"/>
                  </a:ext>
                </a:extLst>
              </a:tr>
              <a:tr h="1031765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b="1" err="1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unsigned</a:t>
                      </a:r>
                      <a:endParaRPr lang="it-IT" sz="2000" b="1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Modificatore di tipo utilizzato con altri tipi di variabili per rappresentare solo valori positivi o non firmati. Ad esempio, </a:t>
                      </a:r>
                      <a:r>
                        <a:rPr lang="it-IT" sz="2000" err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unsigned</a:t>
                      </a:r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 </a:t>
                      </a:r>
                      <a:r>
                        <a:rPr lang="it-IT" sz="2000" err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int</a:t>
                      </a:r>
                      <a:r>
                        <a:rPr lang="it-IT" sz="20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 rappresenta interi positivi senza segno.</a:t>
                      </a:r>
                    </a:p>
                  </a:txBody>
                  <a:tcPr marL="24724" marR="24724" marT="12362" marB="1236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90086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9" descr="Sfondo tecnologia di rete">
            <a:extLst>
              <a:ext uri="{FF2B5EF4-FFF2-40B4-BE49-F238E27FC236}">
                <a16:creationId xmlns:a16="http://schemas.microsoft.com/office/drawing/2014/main" id="{8DA24FFD-444D-E0C8-A741-73192144F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678" b="1678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noFill/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B67DF2C-5B30-209C-065E-D57475AC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94362"/>
              </p:ext>
            </p:extLst>
          </p:nvPr>
        </p:nvGraphicFramePr>
        <p:xfrm>
          <a:off x="78512" y="65749"/>
          <a:ext cx="6598051" cy="6623623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a:tblPr>
              <a:tblGrid>
                <a:gridCol w="2102482">
                  <a:extLst>
                    <a:ext uri="{9D8B030D-6E8A-4147-A177-3AD203B41FA5}">
                      <a16:colId xmlns:a16="http://schemas.microsoft.com/office/drawing/2014/main" val="2365563921"/>
                    </a:ext>
                  </a:extLst>
                </a:gridCol>
                <a:gridCol w="1453443">
                  <a:extLst>
                    <a:ext uri="{9D8B030D-6E8A-4147-A177-3AD203B41FA5}">
                      <a16:colId xmlns:a16="http://schemas.microsoft.com/office/drawing/2014/main" val="97482546"/>
                    </a:ext>
                  </a:extLst>
                </a:gridCol>
                <a:gridCol w="3042126">
                  <a:extLst>
                    <a:ext uri="{9D8B030D-6E8A-4147-A177-3AD203B41FA5}">
                      <a16:colId xmlns:a16="http://schemas.microsoft.com/office/drawing/2014/main" val="342091943"/>
                    </a:ext>
                  </a:extLst>
                </a:gridCol>
              </a:tblGrid>
              <a:tr h="99986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OERATORE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ESEMPI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DESCRIZIONE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87724347"/>
                  </a:ext>
                </a:extLst>
              </a:tr>
              <a:tr h="1316493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Aritmetici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+, -, *, /, %, </a:t>
                      </a:r>
                      <a:endParaRPr lang="it-IT" sz="1800" b="1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Eseguono operazioni aritmetiche come l'addizione, la sottrazione, la moltiplicazione, la divisione e il resto della divisione.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29440924"/>
                  </a:ext>
                </a:extLst>
              </a:tr>
              <a:tr h="1099856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Di confronto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==, !=, &lt;, &gt;, &lt;=, &gt;=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Confrontano due valori restituendo un risultato booleano (vero o falso) in base alla relazione tra di essi.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84814562"/>
                  </a:ext>
                </a:extLst>
              </a:tr>
              <a:tr h="349954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Logici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`&amp;&amp;, ||, !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it-IT" sz="1800">
                        <a:solidFill>
                          <a:schemeClr val="bg1"/>
                        </a:solidFill>
                        <a:effectLst/>
                        <a:latin typeface="Luiss Sans" pitchFamily="50" charset="0"/>
                      </a:endParaRP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7569471"/>
                  </a:ext>
                </a:extLst>
              </a:tr>
              <a:tr h="1366487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Incremento/  Decremento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++, --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  <a:latin typeface="Luiss Sans" pitchFamily="50" charset="0"/>
                        </a:rPr>
                        <a:t>Incrementano o decrementano il valore di una variabile di uno. Possono essere usati sia prima che dopo la variabile (es. ++i o i++).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29159017"/>
                  </a:ext>
                </a:extLst>
              </a:tr>
              <a:tr h="1349823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Puntatore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*, &amp;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* viene utilizzato per dichiarare un puntatore e per </a:t>
                      </a:r>
                      <a:r>
                        <a:rPr lang="it-IT" sz="1800" err="1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dereferenziare</a:t>
                      </a:r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  <a:latin typeface="Luiss Sans"/>
                        </a:rPr>
                        <a:t> un puntatore, mentre &amp; restituisce l'indirizzo di una variabile.</a:t>
                      </a:r>
                    </a:p>
                  </a:txBody>
                  <a:tcPr marL="15430" marR="15430" marT="7715" marB="771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09274822"/>
                  </a:ext>
                </a:extLst>
              </a:tr>
            </a:tbl>
          </a:graphicData>
        </a:graphic>
      </p:graphicFrame>
      <p:pic>
        <p:nvPicPr>
          <p:cNvPr id="5" name="Pictur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1D2A2F-1288-5F31-3529-266BF6705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021" y="2610306"/>
            <a:ext cx="4299898" cy="4425856"/>
          </a:xfrm>
          <a:prstGeom prst="rect">
            <a:avLst/>
          </a:prstGeom>
        </p:spPr>
      </p:pic>
      <p:pic>
        <p:nvPicPr>
          <p:cNvPr id="3" name="Pictur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BA77B85-A311-1502-61D5-56AF1E6EA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320" y="-73194"/>
            <a:ext cx="4568575" cy="33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1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395D68CD-16A1-98C8-55C7-56FA1761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141514"/>
            <a:ext cx="10645877" cy="1036358"/>
          </a:xfrm>
        </p:spPr>
        <p:txBody>
          <a:bodyPr>
            <a:noAutofit/>
          </a:bodyPr>
          <a:lstStyle/>
          <a:p>
            <a:pPr algn="l"/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DICHIARAZIONE E ASSEGNAZIONE VARIABILI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B6C883D-3076-2831-6C66-3DB511040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812700"/>
              </p:ext>
            </p:extLst>
          </p:nvPr>
        </p:nvGraphicFramePr>
        <p:xfrm>
          <a:off x="1186543" y="1177873"/>
          <a:ext cx="8973457" cy="543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7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immagine 9" descr="Sfondo tecnologia di rete">
            <a:extLst>
              <a:ext uri="{FF2B5EF4-FFF2-40B4-BE49-F238E27FC236}">
                <a16:creationId xmlns:a16="http://schemas.microsoft.com/office/drawing/2014/main" id="{32D3587C-8612-F3C6-0CA8-20D5530F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78" b="1678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noFill/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97FEB907-1D75-BDEC-D11D-DCE4A857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35" y="655330"/>
            <a:ext cx="5291903" cy="1002552"/>
          </a:xfrm>
        </p:spPr>
        <p:txBody>
          <a:bodyPr vert="horz" lIns="0" tIns="45720" rIns="0" bIns="45720" rtlCol="0" anchor="b">
            <a:noAutofit/>
          </a:bodyPr>
          <a:lstStyle/>
          <a:p>
            <a:r>
              <a:rPr kumimoji="0" lang="it-IT" altLang="it-IT" sz="4000" b="1" i="0" u="none" strike="noStrike" kern="1200" cap="all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iss Sans" pitchFamily="50" charset="0"/>
              </a:rPr>
              <a:t>PRINTF per l'output!  SCANF per l'input!</a:t>
            </a:r>
            <a:endParaRPr lang="it-IT" sz="4000" b="1" i="0" kern="1200" cap="all" baseline="0">
              <a:solidFill>
                <a:schemeClr val="bg1"/>
              </a:solidFill>
              <a:latin typeface="Luiss Sans" pitchFamily="50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1BBCB83-F06C-BE84-3F84-E2356A47D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35" y="1984455"/>
            <a:ext cx="5693227" cy="4416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Funzione di </a:t>
            </a:r>
            <a:r>
              <a:rPr lang="it-IT" sz="2000" u="sng">
                <a:solidFill>
                  <a:schemeClr val="bg1"/>
                </a:solidFill>
                <a:latin typeface="Luiss Sans" pitchFamily="50" charset="0"/>
              </a:rPr>
              <a:t>output</a:t>
            </a: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 </a:t>
            </a:r>
          </a:p>
          <a:p>
            <a:pPr marR="0" lvl="0" algn="ctr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it-IT" sz="2000" b="1" err="1">
                <a:solidFill>
                  <a:schemeClr val="bg1"/>
                </a:solidFill>
                <a:latin typeface="Luiss Sans" pitchFamily="50" charset="0"/>
              </a:rPr>
              <a:t>printf</a:t>
            </a:r>
            <a:r>
              <a:rPr lang="it-IT" sz="2000" b="1">
                <a:solidFill>
                  <a:schemeClr val="bg1"/>
                </a:solidFill>
                <a:latin typeface="Luiss Sans" pitchFamily="50" charset="0"/>
              </a:rPr>
              <a:t>("%[</a:t>
            </a:r>
            <a:r>
              <a:rPr lang="it-IT" sz="2000" b="1" err="1">
                <a:solidFill>
                  <a:schemeClr val="bg1"/>
                </a:solidFill>
                <a:latin typeface="Luiss Sans" pitchFamily="50" charset="0"/>
              </a:rPr>
              <a:t>flag_tipo_dato</a:t>
            </a:r>
            <a:r>
              <a:rPr lang="it-IT" sz="2000" b="1">
                <a:solidFill>
                  <a:schemeClr val="bg1"/>
                </a:solidFill>
                <a:latin typeface="Luiss Sans" pitchFamily="50" charset="0"/>
              </a:rPr>
              <a:t>] testo", variabile) </a:t>
            </a:r>
            <a:endParaRPr lang="it-IT" sz="2000">
              <a:solidFill>
                <a:schemeClr val="bg1"/>
              </a:solidFill>
              <a:latin typeface="Luiss Sans" pitchFamily="50" charset="0"/>
            </a:endParaRPr>
          </a:p>
          <a:p>
            <a:pPr marL="285750" marR="0" lvl="0" indent="-28575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Nel caso: </a:t>
            </a:r>
            <a:r>
              <a:rPr lang="it-IT" sz="2000" err="1">
                <a:solidFill>
                  <a:schemeClr val="bg1"/>
                </a:solidFill>
                <a:latin typeface="Luiss Sans" pitchFamily="50" charset="0"/>
              </a:rPr>
              <a:t>printf</a:t>
            </a: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("Mi chiamo %s", nome) dove nome </a:t>
            </a:r>
            <a:r>
              <a:rPr lang="it-IT" sz="2000" err="1">
                <a:solidFill>
                  <a:schemeClr val="bg1"/>
                </a:solidFill>
                <a:latin typeface="Luiss Sans" pitchFamily="50" charset="0"/>
              </a:rPr>
              <a:t>é</a:t>
            </a: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 una stringa di caratteri "Maria", la funzione </a:t>
            </a:r>
            <a:r>
              <a:rPr lang="it-IT" sz="2000" err="1">
                <a:solidFill>
                  <a:schemeClr val="bg1"/>
                </a:solidFill>
                <a:latin typeface="Luiss Sans" pitchFamily="50" charset="0"/>
              </a:rPr>
              <a:t>stamperá</a:t>
            </a: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 a video la frase "Mi chiamo Maria" 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iss Sans" pitchFamily="50" charset="0"/>
            </a:endParaRPr>
          </a:p>
          <a:p>
            <a:pPr marL="285750" marR="0" lvl="0" indent="-28575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2000">
              <a:solidFill>
                <a:schemeClr val="bg1"/>
              </a:solidFill>
              <a:latin typeface="Luiss Sans" pitchFamily="50" charset="0"/>
            </a:endParaRPr>
          </a:p>
          <a:p>
            <a:pPr marL="285750" marR="0" lvl="0" indent="-28575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Funzione di </a:t>
            </a:r>
            <a:r>
              <a:rPr lang="it-IT" sz="2000" u="sng">
                <a:solidFill>
                  <a:schemeClr val="bg1"/>
                </a:solidFill>
                <a:latin typeface="Luiss Sans" pitchFamily="50" charset="0"/>
              </a:rPr>
              <a:t>input</a:t>
            </a: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: </a:t>
            </a:r>
          </a:p>
          <a:p>
            <a:pPr marR="0" lvl="0" algn="ctr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it-IT" sz="2000" b="1">
                <a:solidFill>
                  <a:schemeClr val="bg1"/>
                </a:solidFill>
                <a:latin typeface="Luiss Sans" pitchFamily="50" charset="0"/>
              </a:rPr>
              <a:t>	</a:t>
            </a:r>
            <a:r>
              <a:rPr lang="it-IT" sz="2000" b="1" err="1">
                <a:solidFill>
                  <a:schemeClr val="bg1"/>
                </a:solidFill>
                <a:latin typeface="Luiss Sans" pitchFamily="50" charset="0"/>
              </a:rPr>
              <a:t>scanf</a:t>
            </a:r>
            <a:r>
              <a:rPr lang="it-IT" sz="2000" b="1">
                <a:solidFill>
                  <a:schemeClr val="bg1"/>
                </a:solidFill>
                <a:latin typeface="Luiss Sans" pitchFamily="50" charset="0"/>
              </a:rPr>
              <a:t>("Inserisci </a:t>
            </a:r>
            <a:r>
              <a:rPr lang="it-IT" sz="2000" b="1" err="1">
                <a:solidFill>
                  <a:schemeClr val="bg1"/>
                </a:solidFill>
                <a:latin typeface="Luiss Sans" pitchFamily="50" charset="0"/>
              </a:rPr>
              <a:t>eta</a:t>
            </a:r>
            <a:r>
              <a:rPr lang="it-IT" sz="2000" b="1">
                <a:solidFill>
                  <a:schemeClr val="bg1"/>
                </a:solidFill>
                <a:latin typeface="Luiss Sans" pitchFamily="50" charset="0"/>
              </a:rPr>
              <a:t> massima:%[</a:t>
            </a:r>
            <a:r>
              <a:rPr lang="it-IT" sz="2000" b="1" err="1">
                <a:solidFill>
                  <a:schemeClr val="bg1"/>
                </a:solidFill>
                <a:latin typeface="Luiss Sans" pitchFamily="50" charset="0"/>
              </a:rPr>
              <a:t>flag_tipo_dato</a:t>
            </a:r>
            <a:r>
              <a:rPr lang="it-IT" sz="2000" b="1">
                <a:solidFill>
                  <a:schemeClr val="bg1"/>
                </a:solidFill>
                <a:latin typeface="Luiss Sans" pitchFamily="50" charset="0"/>
              </a:rPr>
              <a:t>]", variabile); </a:t>
            </a:r>
            <a:endParaRPr lang="it-IT" sz="2000">
              <a:solidFill>
                <a:schemeClr val="bg1"/>
              </a:solidFill>
              <a:latin typeface="Luiss Sans" pitchFamily="50" charset="0"/>
            </a:endParaRPr>
          </a:p>
          <a:p>
            <a:pPr marL="285750" marR="0" lvl="0" indent="-28575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Nel caso: </a:t>
            </a:r>
            <a:r>
              <a:rPr lang="it-IT" sz="2000" err="1">
                <a:solidFill>
                  <a:schemeClr val="bg1"/>
                </a:solidFill>
                <a:latin typeface="Luiss Sans" pitchFamily="50" charset="0"/>
              </a:rPr>
              <a:t>scanf</a:t>
            </a:r>
            <a:r>
              <a:rPr lang="it-IT" sz="2000">
                <a:solidFill>
                  <a:schemeClr val="bg1"/>
                </a:solidFill>
                <a:latin typeface="Luiss Sans" pitchFamily="50" charset="0"/>
              </a:rPr>
              <a:t>("%d", numero) la funzione chiederà all'utente di inserire un dato che sarà interpretato come un intero e salvato nella variabile "numero" </a:t>
            </a:r>
          </a:p>
          <a:p>
            <a:pPr marL="285750" marR="0" lvl="0" indent="-28575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2000"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3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FEB907-1D75-BDEC-D11D-DCE4A857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120457"/>
            <a:ext cx="11369068" cy="1002552"/>
          </a:xfrm>
        </p:spPr>
        <p:txBody>
          <a:bodyPr vert="horz" lIns="0" tIns="45720" rIns="0" bIns="45720" rtlCol="0" anchor="b">
            <a:noAutofit/>
          </a:bodyPr>
          <a:lstStyle/>
          <a:p>
            <a:pPr algn="ctr"/>
            <a:r>
              <a:rPr kumimoji="0" lang="it-IT" altLang="it-IT" sz="4000" b="1" i="0" u="none" strike="noStrike" cap="none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Luiss Sans" pitchFamily="50" charset="0"/>
                <a:cs typeface="Calibri" panose="020F0502020204030204" pitchFamily="34" charset="0"/>
              </a:rPr>
              <a:t>PRINTF per l'output!  SCANF per l'input!</a:t>
            </a:r>
            <a:endParaRPr lang="it-IT" sz="4000" b="1" i="0" kern="1200" cap="all" baseline="0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1BBCB83-F06C-BE84-3F84-E2356A47D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2" y="4781879"/>
            <a:ext cx="5359400" cy="212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4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Printf</a:t>
            </a:r>
            <a:r>
              <a:rPr kumimoji="0" lang="it-IT" altLang="it-IT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 e </a:t>
            </a:r>
            <a:r>
              <a:rPr kumimoji="0" lang="it-IT" altLang="it-IT" sz="14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scanf</a:t>
            </a:r>
            <a:r>
              <a:rPr kumimoji="0" lang="it-IT" altLang="it-IT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 effettuano delle conversioni sulla base dell'input ricevuto;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Per identificare la conversione da effettuare si basano sulla flag specificata nella stringa di formattazione;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Per utilizzare una flag è necessario usare il carattere % seguito dalla lettera corrispondente;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Identificatori di Formato Comuni (flag):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%d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int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),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%f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(float),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%c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char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),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%s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(stringa), ecc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.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iss Sans" pitchFamily="50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EDD6CEA3-E3DD-A10D-5E62-A0B22025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236267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Nota Importante: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L'operatore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&amp;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Luiss Sans" pitchFamily="50" charset="0"/>
              </a:rPr>
              <a:t> è utilizzato per ottenere l'indirizzo di memoria della variabile.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</a:rPr>
              <a:t>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FE88662-A8FC-EFB5-B060-0795A8411D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635" y="1568448"/>
            <a:ext cx="5624856" cy="4667819"/>
          </a:xfr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410F0F8-C629-C3B2-26F8-8AE699EE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6" y="1439052"/>
            <a:ext cx="5722290" cy="32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B565-17E3-9FE6-521F-72D7CA6F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38A209BB-2FAC-7F21-48E8-16E8E045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97DF37C3-FF08-2F33-A94A-D7A09C48D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33" y="639598"/>
            <a:ext cx="4710113" cy="718024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rgbClr val="002060"/>
                </a:solidFill>
                <a:latin typeface="Luiss Sans"/>
              </a:rPr>
              <a:t>CONDIZIONALE IF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pic>
        <p:nvPicPr>
          <p:cNvPr id="24" name="Picture 23" descr="A diagram of a data flow&#10;&#10;Description automatically generated">
            <a:extLst>
              <a:ext uri="{FF2B5EF4-FFF2-40B4-BE49-F238E27FC236}">
                <a16:creationId xmlns:a16="http://schemas.microsoft.com/office/drawing/2014/main" id="{F69F63EC-7156-1424-9FC0-CE8E7221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46" y="369343"/>
            <a:ext cx="5060760" cy="634677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3E3EE7-746B-5493-4D50-43EFF615ECF8}"/>
              </a:ext>
            </a:extLst>
          </p:cNvPr>
          <p:cNvSpPr txBox="1"/>
          <p:nvPr/>
        </p:nvSpPr>
        <p:spPr>
          <a:xfrm>
            <a:off x="1303957" y="1875312"/>
            <a:ext cx="5435836" cy="25237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000">
                <a:latin typeface="Luiss Sans"/>
                <a:ea typeface="Calibri"/>
                <a:cs typeface="Calibri"/>
              </a:rPr>
              <a:t>La condizione </a:t>
            </a:r>
            <a:r>
              <a:rPr lang="it-IT" sz="2000" b="1">
                <a:latin typeface="Luiss Sans"/>
                <a:ea typeface="Calibri"/>
                <a:cs typeface="Calibri"/>
              </a:rPr>
              <a:t>"</a:t>
            </a:r>
            <a:r>
              <a:rPr lang="it-IT" sz="2000" b="1" err="1">
                <a:latin typeface="Luiss Sans"/>
                <a:ea typeface="Calibri"/>
                <a:cs typeface="Calibri"/>
              </a:rPr>
              <a:t>if</a:t>
            </a:r>
            <a:r>
              <a:rPr lang="it-IT" sz="2000" b="1">
                <a:latin typeface="Luiss Sans"/>
                <a:ea typeface="Calibri"/>
                <a:cs typeface="Calibri"/>
              </a:rPr>
              <a:t>"</a:t>
            </a:r>
            <a:r>
              <a:rPr lang="it-IT" sz="2000">
                <a:latin typeface="Luiss Sans"/>
                <a:ea typeface="Calibri"/>
                <a:cs typeface="Calibri"/>
              </a:rPr>
              <a:t> serve per valutare un' espressione verbale: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latin typeface="Luiss Sans"/>
                <a:ea typeface="Calibri"/>
                <a:cs typeface="Calibri"/>
              </a:rPr>
              <a:t>Se la condizione è verificata </a:t>
            </a:r>
            <a:r>
              <a:rPr lang="it-IT" sz="2000">
                <a:latin typeface="Luiss Sans"/>
                <a:ea typeface="Calibri"/>
                <a:cs typeface="Calibri"/>
              </a:rPr>
              <a:t>allora si effettuerà il procedimento successivo.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latin typeface="Luiss Sans"/>
                <a:ea typeface="Calibri"/>
                <a:cs typeface="Calibri"/>
              </a:rPr>
              <a:t>Se non è verificata</a:t>
            </a:r>
            <a:r>
              <a:rPr lang="it-IT" sz="2000">
                <a:latin typeface="Luiss Sans"/>
                <a:ea typeface="Calibri"/>
                <a:cs typeface="Calibri"/>
              </a:rPr>
              <a:t> non verrà eseguita e il programma terminerà.</a:t>
            </a:r>
          </a:p>
          <a:p>
            <a:pPr algn="just"/>
            <a:endParaRPr lang="it-IT">
              <a:latin typeface="Luiss Sans"/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 b="0" cap="none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1DE716-C7E8-330F-7C73-BB2030E52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85" y="4602059"/>
            <a:ext cx="4414447" cy="16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ECB2F-DA68-547E-0306-90EBFC73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ata flow&#10;&#10;Description automatically generated">
            <a:extLst>
              <a:ext uri="{FF2B5EF4-FFF2-40B4-BE49-F238E27FC236}">
                <a16:creationId xmlns:a16="http://schemas.microsoft.com/office/drawing/2014/main" id="{DBC81F99-24C2-63B7-CD7C-1D46ECF3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98" y="934153"/>
            <a:ext cx="6679679" cy="5726711"/>
          </a:xfrm>
          <a:prstGeom prst="rect">
            <a:avLst/>
          </a:prstGeom>
        </p:spPr>
      </p:pic>
      <p:sp>
        <p:nvSpPr>
          <p:cNvPr id="2" name="Titolo 3">
            <a:extLst>
              <a:ext uri="{FF2B5EF4-FFF2-40B4-BE49-F238E27FC236}">
                <a16:creationId xmlns:a16="http://schemas.microsoft.com/office/drawing/2014/main" id="{6EF3699C-D74F-D08D-8D9E-CA736EC28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430" y="644818"/>
            <a:ext cx="5369755" cy="718024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rgbClr val="002060"/>
                </a:solidFill>
                <a:latin typeface="Luiss Sans"/>
              </a:rPr>
              <a:t>CONDIZIONALE ELSE IF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172F86-0F92-8F82-2AB3-F4DF10FC3FEA}"/>
              </a:ext>
            </a:extLst>
          </p:cNvPr>
          <p:cNvSpPr txBox="1"/>
          <p:nvPr/>
        </p:nvSpPr>
        <p:spPr>
          <a:xfrm>
            <a:off x="1187988" y="1629765"/>
            <a:ext cx="4353526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La condizione </a:t>
            </a: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"else </a:t>
            </a:r>
            <a:r>
              <a:rPr lang="it-IT" sz="2000" b="1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 serve per concatenare la valutazione di più condizioni "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":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Se la condizione del primo è verificata allora si effettuerà il procedimento A.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Se la condizione del primo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non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é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verificata ma quella del secondo si allora si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effetuerá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il procedimento B.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Nel caso che nessuna delle due condizione venga verificata il programma terminerà l'esecuzione senza eseguire nessun procedimento.</a:t>
            </a:r>
            <a:endParaRPr lang="it-IT" sz="2000" b="1">
              <a:solidFill>
                <a:srgbClr val="000000"/>
              </a:solidFill>
              <a:latin typeface="Luiss Sans"/>
            </a:endParaRPr>
          </a:p>
          <a:p>
            <a:pPr algn="just"/>
            <a:endParaRPr lang="it-IT" sz="2000">
              <a:solidFill>
                <a:srgbClr val="000000"/>
              </a:solidFill>
              <a:latin typeface="Luiss Sans"/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 b="0" cap="none">
              <a:solidFill>
                <a:srgbClr val="000000"/>
              </a:solidFill>
              <a:effectLst/>
              <a:latin typeface="Luiss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5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D046-8D09-0742-639A-30E0F645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8E4526CD-EB2E-8DC8-58F8-91BE0FC1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66" y="995442"/>
            <a:ext cx="6933262" cy="5641609"/>
          </a:xfrm>
          <a:prstGeom prst="rect">
            <a:avLst/>
          </a:prstGeom>
        </p:spPr>
      </p:pic>
      <p:sp>
        <p:nvSpPr>
          <p:cNvPr id="2" name="Titolo 3">
            <a:extLst>
              <a:ext uri="{FF2B5EF4-FFF2-40B4-BE49-F238E27FC236}">
                <a16:creationId xmlns:a16="http://schemas.microsoft.com/office/drawing/2014/main" id="{C6632BC9-9B12-FB57-AF14-42DF74B8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430" y="644818"/>
            <a:ext cx="5369755" cy="718024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rgbClr val="002060"/>
                </a:solidFill>
                <a:latin typeface="Luiss Sans"/>
              </a:rPr>
              <a:t>CONDIZIONALE ELSE 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BDCE0A-0D33-C0C8-0F1C-D6F7BA20B6C5}"/>
              </a:ext>
            </a:extLst>
          </p:cNvPr>
          <p:cNvSpPr txBox="1"/>
          <p:nvPr/>
        </p:nvSpPr>
        <p:spPr>
          <a:xfrm>
            <a:off x="1187988" y="1629765"/>
            <a:ext cx="4637854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La condizione </a:t>
            </a: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"else"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 serve per </a:t>
            </a: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concatenare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la valutazione di più condizioni "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 ed "else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 ed </a:t>
            </a: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eseguire 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un procedimento in ogni caso:</a:t>
            </a:r>
            <a:endParaRPr lang="en-US" sz="2000">
              <a:solidFill>
                <a:srgbClr val="000000"/>
              </a:solidFill>
              <a:latin typeface="Luiss San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Se la condizione del primo "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 è verificata allora si effettuerà il procedimento A.</a:t>
            </a:r>
            <a:endParaRPr lang="en-US" sz="2000">
              <a:solidFill>
                <a:srgbClr val="000000"/>
              </a:solidFill>
              <a:latin typeface="Luiss San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Se la condizione del primo "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 non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é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verificata ma quella del primo "else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if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" si allora si </a:t>
            </a:r>
            <a:r>
              <a:rPr lang="it-IT" sz="2000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effetuerá</a:t>
            </a:r>
            <a:r>
              <a:rPr lang="it-IT" sz="2000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il procedimento B.</a:t>
            </a:r>
            <a:endParaRPr lang="en-US" sz="2000">
              <a:solidFill>
                <a:srgbClr val="000000"/>
              </a:solidFill>
              <a:latin typeface="Luiss San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Nel caso che nessuna delle due condizione venga verificata il programma </a:t>
            </a:r>
            <a:r>
              <a:rPr lang="it-IT" sz="2000" b="1" err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eseguirá</a:t>
            </a:r>
            <a:r>
              <a:rPr lang="it-IT" sz="2000" b="1">
                <a:solidFill>
                  <a:srgbClr val="000000"/>
                </a:solidFill>
                <a:latin typeface="Luiss Sans"/>
                <a:ea typeface="Calibri"/>
                <a:cs typeface="Calibri"/>
              </a:rPr>
              <a:t> il procedimento C contenuto preceduto dal condizionale else.</a:t>
            </a:r>
            <a:endParaRPr lang="it-IT" sz="2000" b="1">
              <a:latin typeface="Luiss Sans"/>
              <a:ea typeface="Calibri" panose="020F0502020204030204"/>
              <a:cs typeface="Calibri" panose="020F0502020204030204"/>
            </a:endParaRPr>
          </a:p>
          <a:p>
            <a:endParaRPr lang="it-IT" sz="2000">
              <a:solidFill>
                <a:srgbClr val="000000"/>
              </a:solidFill>
              <a:latin typeface="Luiss Sans"/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 b="0" cap="none">
              <a:solidFill>
                <a:srgbClr val="000000"/>
              </a:solidFill>
              <a:effectLst/>
              <a:latin typeface="Luiss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9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E8792-7C96-D8F6-1CE6-2EBDBF80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3">
            <a:extLst>
              <a:ext uri="{FF2B5EF4-FFF2-40B4-BE49-F238E27FC236}">
                <a16:creationId xmlns:a16="http://schemas.microsoft.com/office/drawing/2014/main" id="{3EA03732-52F7-9A77-8D55-64E67164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787" y="1307443"/>
            <a:ext cx="4710113" cy="718024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rgbClr val="002060"/>
                </a:solidFill>
                <a:latin typeface="Luiss Sans"/>
              </a:rPr>
              <a:t>CICLO WHILE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5E12EB-D5DF-70A7-3147-2DFBB9C009D6}"/>
              </a:ext>
            </a:extLst>
          </p:cNvPr>
          <p:cNvSpPr txBox="1"/>
          <p:nvPr/>
        </p:nvSpPr>
        <p:spPr>
          <a:xfrm>
            <a:off x="1228820" y="2341052"/>
            <a:ext cx="5458582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000">
                <a:latin typeface="Luiss Sans"/>
                <a:ea typeface="+mn-lt"/>
                <a:cs typeface="+mn-lt"/>
              </a:rPr>
              <a:t>Un ciclo "</a:t>
            </a:r>
            <a:r>
              <a:rPr lang="it-IT" sz="2000" b="1" err="1">
                <a:latin typeface="Luiss Sans"/>
                <a:ea typeface="+mn-lt"/>
                <a:cs typeface="+mn-lt"/>
              </a:rPr>
              <a:t>while</a:t>
            </a:r>
            <a:r>
              <a:rPr lang="it-IT" sz="2000">
                <a:latin typeface="Luiss Sans"/>
                <a:ea typeface="+mn-lt"/>
                <a:cs typeface="+mn-lt"/>
              </a:rPr>
              <a:t>" nella programmazione esegue </a:t>
            </a:r>
            <a:r>
              <a:rPr lang="it-IT" sz="2000" b="1">
                <a:latin typeface="Luiss Sans"/>
                <a:ea typeface="+mn-lt"/>
                <a:cs typeface="+mn-lt"/>
              </a:rPr>
              <a:t>ripetutamente </a:t>
            </a:r>
            <a:r>
              <a:rPr lang="it-IT" sz="2000">
                <a:latin typeface="Luiss Sans"/>
                <a:ea typeface="+mn-lt"/>
                <a:cs typeface="+mn-lt"/>
              </a:rPr>
              <a:t>un' espressione  finché una data </a:t>
            </a:r>
            <a:r>
              <a:rPr lang="it-IT" sz="2000" b="1">
                <a:latin typeface="Luiss Sans"/>
                <a:ea typeface="+mn-lt"/>
                <a:cs typeface="+mn-lt"/>
              </a:rPr>
              <a:t>condizione </a:t>
            </a:r>
            <a:r>
              <a:rPr lang="it-IT" sz="2000">
                <a:latin typeface="Luiss Sans"/>
                <a:ea typeface="+mn-lt"/>
                <a:cs typeface="+mn-lt"/>
              </a:rPr>
              <a:t>è </a:t>
            </a:r>
            <a:r>
              <a:rPr lang="it-IT" sz="2000" b="1">
                <a:latin typeface="Luiss Sans"/>
                <a:ea typeface="+mn-lt"/>
                <a:cs typeface="+mn-lt"/>
              </a:rPr>
              <a:t>vera</a:t>
            </a:r>
            <a:r>
              <a:rPr lang="it-IT" sz="2000">
                <a:latin typeface="Luiss Sans"/>
                <a:ea typeface="+mn-lt"/>
                <a:cs typeface="+mn-lt"/>
              </a:rPr>
              <a:t>.</a:t>
            </a:r>
            <a:endParaRPr lang="en-US">
              <a:latin typeface="Luiss Sans"/>
              <a:ea typeface="+mn-lt"/>
              <a:cs typeface="+mn-lt"/>
            </a:endParaRPr>
          </a:p>
          <a:p>
            <a:endParaRPr lang="it-IT">
              <a:latin typeface="Luiss Sans"/>
              <a:ea typeface="Calibri"/>
              <a:cs typeface="Calibri"/>
            </a:endParaRPr>
          </a:p>
          <a:p>
            <a:pPr marL="0" indent="0">
              <a:buNone/>
            </a:pPr>
            <a:endParaRPr lang="it-IT" sz="2000" b="0" cap="none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959BD90-96CC-10DE-B1A6-5440C469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01" y="3780146"/>
            <a:ext cx="4152900" cy="2095500"/>
          </a:xfrm>
          <a:prstGeom prst="rect">
            <a:avLst/>
          </a:prstGeom>
        </p:spPr>
      </p:pic>
      <p:pic>
        <p:nvPicPr>
          <p:cNvPr id="7" name="Picture 6" descr="A diagram of a data flow&#10;&#10;Description automatically generated">
            <a:extLst>
              <a:ext uri="{FF2B5EF4-FFF2-40B4-BE49-F238E27FC236}">
                <a16:creationId xmlns:a16="http://schemas.microsoft.com/office/drawing/2014/main" id="{0C8EA3BE-9CB0-D4ED-2E4B-E721DBF2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05" y="604198"/>
            <a:ext cx="5469340" cy="60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09F91708-431F-98D4-BE99-C427781B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72" y="508579"/>
            <a:ext cx="2942087" cy="80498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002060"/>
                </a:solidFill>
                <a:latin typeface="Luiss Sans" pitchFamily="50" charset="0"/>
              </a:rPr>
              <a:t>FUNZIONE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1BC08547-BA94-AF9C-1C3F-534E014C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02" y="717930"/>
            <a:ext cx="5683723" cy="568372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36F80F-7B4D-5A86-F137-C9C35C40BF16}"/>
              </a:ext>
            </a:extLst>
          </p:cNvPr>
          <p:cNvSpPr txBox="1"/>
          <p:nvPr/>
        </p:nvSpPr>
        <p:spPr>
          <a:xfrm>
            <a:off x="1150677" y="1535266"/>
            <a:ext cx="53933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Abbiamo già incontrato nel corso un esempio di funzione: il </a:t>
            </a:r>
            <a:r>
              <a:rPr lang="it-IT" sz="2000" b="1" err="1">
                <a:latin typeface="Luiss Sans" pitchFamily="50" charset="0"/>
                <a:ea typeface="+mn-lt"/>
                <a:cs typeface="+mn-lt"/>
              </a:rPr>
              <a:t>main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() che altro non è che una funzione speciale che viene eseguita all'inizio del programma. Ma ovviamente è possibile definire anche altre funzioni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Le funzioni sono uno degli strumenti più potenti del linguaggio C; esse infatti permettono un notevole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risparmio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e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riuso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 del codice, con vantaggi piuttosto evidenti.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Se prendiamo solo in considerazione questo aspetto modulare le funzioni ereditano i concetti di 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procedure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 o 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subroutine.</a:t>
            </a:r>
          </a:p>
        </p:txBody>
      </p:sp>
    </p:spTree>
    <p:extLst>
      <p:ext uri="{BB962C8B-B14F-4D97-AF65-F5344CB8AC3E}">
        <p14:creationId xmlns:p14="http://schemas.microsoft.com/office/powerpoint/2010/main" val="231637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Componenti elettronici su uno sfondo bianco">
            <a:extLst>
              <a:ext uri="{FF2B5EF4-FFF2-40B4-BE49-F238E27FC236}">
                <a16:creationId xmlns:a16="http://schemas.microsoft.com/office/drawing/2014/main" id="{497FD428-6377-12AA-4D72-9879E009C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2" r="-2" b="-2"/>
          <a:stretch/>
        </p:blipFill>
        <p:spPr>
          <a:xfrm>
            <a:off x="-812780" y="-2"/>
            <a:ext cx="5198621" cy="6858002"/>
          </a:xfrm>
          <a:prstGeom prst="rect">
            <a:avLst/>
          </a:prstGeom>
          <a:noFill/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2D59812-3771-5708-C946-CD164573BEF8}"/>
              </a:ext>
            </a:extLst>
          </p:cNvPr>
          <p:cNvSpPr txBox="1">
            <a:spLocks/>
          </p:cNvSpPr>
          <p:nvPr/>
        </p:nvSpPr>
        <p:spPr>
          <a:xfrm>
            <a:off x="4385841" y="2151022"/>
            <a:ext cx="6630502" cy="2508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>
                <a:latin typeface="Luiss Sans" pitchFamily="50" charset="0"/>
              </a:rPr>
              <a:t>“</a:t>
            </a:r>
            <a:r>
              <a:rPr lang="it-IT">
                <a:latin typeface="Luiss Sans" pitchFamily="50" charset="0"/>
              </a:rPr>
              <a:t>L’informatica è la disciplina che si occupa di: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>
                <a:latin typeface="Luiss Sans" pitchFamily="50" charset="0"/>
              </a:rPr>
              <a:t>codificare, memorizzare, trasmettere ed elaborare l’informazione”. </a:t>
            </a:r>
            <a:endParaRPr lang="en-US"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0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09F91708-431F-98D4-BE99-C427781B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066" y="165788"/>
            <a:ext cx="4590821" cy="80498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002060"/>
                </a:solidFill>
                <a:latin typeface="Luiss Sans" pitchFamily="50" charset="0"/>
              </a:rPr>
              <a:t>ARRAY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36F80F-7B4D-5A86-F137-C9C35C40BF16}"/>
              </a:ext>
            </a:extLst>
          </p:cNvPr>
          <p:cNvSpPr txBox="1"/>
          <p:nvPr/>
        </p:nvSpPr>
        <p:spPr>
          <a:xfrm>
            <a:off x="1282880" y="1136052"/>
            <a:ext cx="5481476" cy="335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 "array, o vettori, in C o come negl'altri linguaggi è una </a:t>
            </a:r>
            <a:r>
              <a:rPr lang="it-IT" sz="2000" b="1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collezione</a:t>
            </a: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 b="1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 oggetti salvati in zone di memoria in sequenza</a:t>
            </a: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 può accedere al dato salvato attraverso l'</a:t>
            </a:r>
            <a:r>
              <a:rPr lang="it-IT" sz="2000" b="1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indice</a:t>
            </a: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che rappresenta "l' indirizzo di casa" del dato all'interno dell'array.</a:t>
            </a: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Possono essere usati per </a:t>
            </a:r>
            <a:r>
              <a:rPr lang="it-IT" sz="2000" b="1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it-IT" sz="2000" b="0" cap="none"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tutti i tipi di dato primitivo.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it-IT" sz="2000" b="0" cap="none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6E1E298B-4103-68D4-AB85-F4D51612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76" y="930924"/>
            <a:ext cx="5557124" cy="5287561"/>
          </a:xfrm>
          <a:prstGeom prst="rect">
            <a:avLst/>
          </a:prstGeom>
        </p:spPr>
      </p:pic>
      <p:pic>
        <p:nvPicPr>
          <p:cNvPr id="4" name="Immagine 104">
            <a:extLst>
              <a:ext uri="{FF2B5EF4-FFF2-40B4-BE49-F238E27FC236}">
                <a16:creationId xmlns:a16="http://schemas.microsoft.com/office/drawing/2014/main" id="{F48C1EE3-FA28-EC54-E017-F839C8FC0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282880" y="4281179"/>
            <a:ext cx="5795898" cy="1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0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5">
            <a:extLst>
              <a:ext uri="{FF2B5EF4-FFF2-40B4-BE49-F238E27FC236}">
                <a16:creationId xmlns:a16="http://schemas.microsoft.com/office/drawing/2014/main" id="{D16703A4-9965-2012-A8F1-216034C0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06" y="1085345"/>
            <a:ext cx="6051394" cy="4388005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09F91708-431F-98D4-BE99-C427781B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00" y="792907"/>
            <a:ext cx="2248026" cy="80498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002060"/>
                </a:solidFill>
                <a:latin typeface="Luiss Sans" pitchFamily="50" charset="0"/>
              </a:rPr>
              <a:t>MATRICE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36F80F-7B4D-5A86-F137-C9C35C40BF16}"/>
              </a:ext>
            </a:extLst>
          </p:cNvPr>
          <p:cNvSpPr txBox="1"/>
          <p:nvPr/>
        </p:nvSpPr>
        <p:spPr>
          <a:xfrm>
            <a:off x="1150677" y="2047057"/>
            <a:ext cx="5393341" cy="4104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Una matrice può essere definita come un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array di array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. La matrice in C può essere organizzata come una vera e propria matrice matematica che viene rappresentata come una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collezione di righe e colonne.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>
              <a:latin typeface="Luiss Sans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In qualsiasi caso la matrice è stata creata per implementare in maniera semplificata una base di dati come per esempio le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strutture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. </a:t>
            </a:r>
          </a:p>
          <a:p>
            <a:pPr algn="just"/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algn="just"/>
            <a:r>
              <a:rPr lang="it-IT" sz="2000" b="1">
                <a:latin typeface="Luiss Sans" pitchFamily="50" charset="0"/>
                <a:ea typeface="+mn-lt"/>
                <a:cs typeface="+mn-lt"/>
              </a:rPr>
              <a:t>Semplifica di molto il passaggio di grosse mole di dati attraverso le funzioni.</a:t>
            </a:r>
            <a:endParaRPr lang="it-IT" sz="2000" b="1">
              <a:latin typeface="Luiss Sans" pitchFamily="50" charset="0"/>
              <a:cs typeface="Calibri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it-IT" sz="2000" b="0" cap="none"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2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09F91708-431F-98D4-BE99-C427781B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72" y="508579"/>
            <a:ext cx="2942087" cy="80498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002060"/>
                </a:solidFill>
                <a:latin typeface="Luiss Sans" pitchFamily="50" charset="0"/>
              </a:rPr>
              <a:t>PUNTATORE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5C87DA3D-0AEC-CD1C-09F1-7F80F5FC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166" y="893290"/>
            <a:ext cx="5966773" cy="579930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36F80F-7B4D-5A86-F137-C9C35C40BF16}"/>
              </a:ext>
            </a:extLst>
          </p:cNvPr>
          <p:cNvSpPr txBox="1"/>
          <p:nvPr/>
        </p:nvSpPr>
        <p:spPr>
          <a:xfrm>
            <a:off x="1150677" y="1535266"/>
            <a:ext cx="5393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Un puntatore è una variabile il cui valore è l'indirizzo di un'altra variabile, per esempio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l'indirizzo di memoria 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dove è salvata quella variabile.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algn="just"/>
            <a:r>
              <a:rPr lang="it-IT" sz="2000" u="sng">
                <a:latin typeface="Luiss Sans" pitchFamily="50" charset="0"/>
                <a:ea typeface="+mn-lt"/>
                <a:cs typeface="+mn-lt"/>
              </a:rPr>
              <a:t>Come qualsiasi altra variabile bisogna che sia dichiarata prima di essere usata. </a:t>
            </a:r>
            <a:endParaRPr lang="it-IT" sz="2000" u="sng">
              <a:latin typeface="Luiss Sans" pitchFamily="50" charset="0"/>
              <a:cs typeface="Calibri" panose="020F0502020204030204"/>
            </a:endParaRPr>
          </a:p>
        </p:txBody>
      </p:sp>
      <p:pic>
        <p:nvPicPr>
          <p:cNvPr id="5" name="Pictur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C02A0F-B1A6-8C0E-54C2-948579B1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894" y="4031492"/>
            <a:ext cx="4362450" cy="1638300"/>
          </a:xfrm>
          <a:prstGeom prst="rect">
            <a:avLst/>
          </a:prstGeom>
        </p:spPr>
      </p:pic>
      <p:sp>
        <p:nvSpPr>
          <p:cNvPr id="6" name="CasellaDiTesto 8">
            <a:extLst>
              <a:ext uri="{FF2B5EF4-FFF2-40B4-BE49-F238E27FC236}">
                <a16:creationId xmlns:a16="http://schemas.microsoft.com/office/drawing/2014/main" id="{D7BA84AF-7877-D501-D46E-7013397EDEDE}"/>
              </a:ext>
            </a:extLst>
          </p:cNvPr>
          <p:cNvSpPr txBox="1"/>
          <p:nvPr/>
        </p:nvSpPr>
        <p:spPr>
          <a:xfrm>
            <a:off x="1210379" y="5756304"/>
            <a:ext cx="22655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b="1">
                <a:latin typeface="Luiss Sans"/>
              </a:rPr>
              <a:t>Indirizzo di memoria del puntatore</a:t>
            </a:r>
          </a:p>
        </p:txBody>
      </p:sp>
      <p:sp>
        <p:nvSpPr>
          <p:cNvPr id="7" name="CasellaDiTesto 11">
            <a:extLst>
              <a:ext uri="{FF2B5EF4-FFF2-40B4-BE49-F238E27FC236}">
                <a16:creationId xmlns:a16="http://schemas.microsoft.com/office/drawing/2014/main" id="{29559BB7-B92D-4D45-9532-FE10359D588A}"/>
              </a:ext>
            </a:extLst>
          </p:cNvPr>
          <p:cNvSpPr txBox="1"/>
          <p:nvPr/>
        </p:nvSpPr>
        <p:spPr>
          <a:xfrm>
            <a:off x="4335356" y="5887927"/>
            <a:ext cx="189021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200" b="1">
                <a:latin typeface="Luiss Sans"/>
                <a:cs typeface="Calibri"/>
              </a:rPr>
              <a:t>Indirizzo di memoria della variabile</a:t>
            </a:r>
          </a:p>
        </p:txBody>
      </p:sp>
    </p:spTree>
    <p:extLst>
      <p:ext uri="{BB962C8B-B14F-4D97-AF65-F5344CB8AC3E}">
        <p14:creationId xmlns:p14="http://schemas.microsoft.com/office/powerpoint/2010/main" val="251921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09F91708-431F-98D4-BE99-C427781B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72" y="508579"/>
            <a:ext cx="2942087" cy="80498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002060"/>
                </a:solidFill>
                <a:latin typeface="Luiss Sans"/>
              </a:rPr>
              <a:t>RICORSIVItà</a:t>
            </a:r>
            <a:endParaRPr lang="it-IT" sz="4000" b="1">
              <a:solidFill>
                <a:srgbClr val="002060"/>
              </a:solidFill>
              <a:latin typeface="Luiss Sans" pitchFamily="50" charset="0"/>
            </a:endParaRP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8431B3D0-7D02-1645-BD99-ADE2069C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23" y="770034"/>
            <a:ext cx="5851192" cy="586384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36F80F-7B4D-5A86-F137-C9C35C40BF16}"/>
              </a:ext>
            </a:extLst>
          </p:cNvPr>
          <p:cNvSpPr txBox="1"/>
          <p:nvPr/>
        </p:nvSpPr>
        <p:spPr>
          <a:xfrm>
            <a:off x="1150677" y="1535266"/>
            <a:ext cx="53933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Una funzione ricorsiva è una funzione che 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richiama sé stessa (</a:t>
            </a:r>
            <a:r>
              <a:rPr lang="it-IT" sz="2000" b="1" err="1">
                <a:latin typeface="Luiss Sans" pitchFamily="50" charset="0"/>
                <a:ea typeface="+mn-lt"/>
                <a:cs typeface="+mn-lt"/>
              </a:rPr>
              <a:t>ricorsione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 diretta) o richiama una funzione che a sua volta la richiama (</a:t>
            </a:r>
            <a:r>
              <a:rPr lang="it-IT" sz="2000" b="1" err="1">
                <a:latin typeface="Luiss Sans" pitchFamily="50" charset="0"/>
                <a:ea typeface="+mn-lt"/>
                <a:cs typeface="+mn-lt"/>
              </a:rPr>
              <a:t>ricorsione</a:t>
            </a:r>
            <a:r>
              <a:rPr lang="it-IT" sz="2000" b="1">
                <a:latin typeface="Luiss Sans" pitchFamily="50" charset="0"/>
                <a:ea typeface="+mn-lt"/>
                <a:cs typeface="+mn-lt"/>
              </a:rPr>
              <a:t> indiretta).</a:t>
            </a:r>
            <a:r>
              <a:rPr lang="it-IT" sz="2000">
                <a:latin typeface="Luiss Sans" pitchFamily="50" charset="0"/>
                <a:ea typeface="+mn-lt"/>
                <a:cs typeface="+mn-lt"/>
              </a:rPr>
              <a:t> </a:t>
            </a:r>
          </a:p>
          <a:p>
            <a:pPr algn="just"/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Affinché il procedimento abbia fine è necessario che siano verificate le due seguenti proprietà:</a:t>
            </a:r>
          </a:p>
          <a:p>
            <a:pPr algn="just"/>
            <a:endParaRPr lang="it-IT" sz="2000">
              <a:latin typeface="Luiss Sans" pitchFamily="50" charset="0"/>
              <a:ea typeface="+mn-lt"/>
              <a:cs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devono esistere dei parametri (valori base) per cui la funzione non richiami sé stessa;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000">
                <a:latin typeface="Luiss Sans" pitchFamily="50" charset="0"/>
                <a:ea typeface="+mn-lt"/>
                <a:cs typeface="+mn-lt"/>
              </a:rPr>
              <a:t>ogni volta che la funzione richiama sé stessa i parametri devono essere più vicini ai valori base;</a:t>
            </a:r>
          </a:p>
        </p:txBody>
      </p:sp>
    </p:spTree>
    <p:extLst>
      <p:ext uri="{BB962C8B-B14F-4D97-AF65-F5344CB8AC3E}">
        <p14:creationId xmlns:p14="http://schemas.microsoft.com/office/powerpoint/2010/main" val="443231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27" descr="Donna che lavora in ufficio la sera tardi">
            <a:extLst>
              <a:ext uri="{FF2B5EF4-FFF2-40B4-BE49-F238E27FC236}">
                <a16:creationId xmlns:a16="http://schemas.microsoft.com/office/drawing/2014/main" id="{B7E68695-0DB5-1946-B945-66E677B112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92" r="4692"/>
          <a:stretch/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61" y="522514"/>
            <a:ext cx="4890577" cy="1286213"/>
          </a:xfrm>
        </p:spPr>
        <p:txBody>
          <a:bodyPr rtlCol="0"/>
          <a:lstStyle/>
          <a:p>
            <a:pPr rtl="0"/>
            <a:r>
              <a:rPr lang="it-IT" b="1">
                <a:latin typeface="Luiss Sans" pitchFamily="50" charset="0"/>
              </a:rPr>
              <a:t>DISCOVER GITHUB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1160" y="1683052"/>
            <a:ext cx="5730040" cy="4133059"/>
          </a:xfrm>
        </p:spPr>
        <p:txBody>
          <a:bodyPr rtlCol="0">
            <a:normAutofit/>
          </a:bodyPr>
          <a:lstStyle/>
          <a:p>
            <a:pPr rtl="0"/>
            <a:endParaRPr lang="it-IT" sz="2400" b="1">
              <a:latin typeface="Luiss Sans" pitchFamily="50" charset="0"/>
            </a:endParaRPr>
          </a:p>
          <a:p>
            <a:pPr rtl="0"/>
            <a:endParaRPr lang="it-IT" sz="3600">
              <a:latin typeface="Luiss Sans" pitchFamily="50" charset="0"/>
            </a:endParaRPr>
          </a:p>
          <a:p>
            <a:pPr rtl="0"/>
            <a:r>
              <a:rPr lang="it-IT" sz="2000" b="1">
                <a:latin typeface="Luiss Sans" pitchFamily="50" charset="0"/>
              </a:rPr>
              <a:t>1. Crea un Account:</a:t>
            </a:r>
            <a:r>
              <a:rPr lang="it-IT" sz="2000">
                <a:latin typeface="Luiss Sans" pitchFamily="50" charset="0"/>
              </a:rPr>
              <a:t> Vai su github.com e crea un account.</a:t>
            </a:r>
          </a:p>
          <a:p>
            <a:pPr rtl="0"/>
            <a:endParaRPr lang="it-IT" sz="2000">
              <a:latin typeface="Luiss Sans" pitchFamily="50" charset="0"/>
            </a:endParaRPr>
          </a:p>
          <a:p>
            <a:pPr rtl="0"/>
            <a:r>
              <a:rPr lang="it-IT" sz="2000" b="1">
                <a:latin typeface="Luiss Sans" pitchFamily="50" charset="0"/>
              </a:rPr>
              <a:t>2. Crea un Repository: </a:t>
            </a:r>
            <a:r>
              <a:rPr lang="it-IT" sz="2000">
                <a:latin typeface="Luiss Sans" pitchFamily="50" charset="0"/>
              </a:rPr>
              <a:t>Pulsante "New" per iniziare un nuovo progetto.</a:t>
            </a:r>
          </a:p>
          <a:p>
            <a:pPr rtl="0"/>
            <a:endParaRPr lang="it-IT" sz="2000">
              <a:latin typeface="Luiss Sans" pitchFamily="50" charset="0"/>
            </a:endParaRPr>
          </a:p>
          <a:p>
            <a:pPr rtl="0"/>
            <a:r>
              <a:rPr lang="it-IT" sz="2000" b="1">
                <a:latin typeface="Luiss Sans" pitchFamily="50" charset="0"/>
              </a:rPr>
              <a:t>3. Carica e aggiorna tutti gli esercizi che faremo insieme!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4A4BF-3289-C0A6-FB2D-C023FC89EE1B}"/>
              </a:ext>
            </a:extLst>
          </p:cNvPr>
          <p:cNvSpPr txBox="1"/>
          <p:nvPr/>
        </p:nvSpPr>
        <p:spPr>
          <a:xfrm>
            <a:off x="2717800" y="1672860"/>
            <a:ext cx="615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uiss Sans" pitchFamily="50" charset="0"/>
              </a:rPr>
              <a:t>Join the community!</a:t>
            </a:r>
            <a:endParaRPr lang="it-IT">
              <a:solidFill>
                <a:schemeClr val="bg1"/>
              </a:solidFill>
              <a:latin typeface="Luiss Sans" pitchFamily="50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48FCEE-30F8-7DFB-8DC8-262AAF3EA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819" y="1"/>
            <a:ext cx="2469755" cy="24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egnaposto immagine 15" descr="Persone che rivedeno planimetrie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45300" y="2844800"/>
            <a:ext cx="4920714" cy="3822700"/>
          </a:xfrm>
        </p:spPr>
        <p:txBody>
          <a:bodyPr rtlCol="0">
            <a:noAutofit/>
          </a:bodyPr>
          <a:lstStyle/>
          <a:p>
            <a:pPr rtl="0"/>
            <a:r>
              <a:rPr lang="it-IT" sz="2000">
                <a:latin typeface="Luiss Sans" pitchFamily="50" charset="0"/>
              </a:rPr>
              <a:t>Preparazione: </a:t>
            </a:r>
          </a:p>
          <a:p>
            <a:pPr rtl="0"/>
            <a:r>
              <a:rPr lang="it-IT" sz="2000" b="0">
                <a:latin typeface="Luiss Sans" pitchFamily="50" charset="0"/>
              </a:rPr>
              <a:t>Ci dividiamo in coppie e ciascuna si munisce di un foglio ed una penna; </a:t>
            </a:r>
          </a:p>
          <a:p>
            <a:pPr rtl="0"/>
            <a:endParaRPr lang="it-IT" sz="2000">
              <a:latin typeface="Luiss Sans" pitchFamily="50" charset="0"/>
            </a:endParaRPr>
          </a:p>
          <a:p>
            <a:pPr rtl="0"/>
            <a:r>
              <a:rPr lang="it-IT" sz="2000">
                <a:latin typeface="Luiss Sans" pitchFamily="50" charset="0"/>
              </a:rPr>
              <a:t>Svolgimento: </a:t>
            </a:r>
          </a:p>
          <a:p>
            <a:pPr rtl="0"/>
            <a:r>
              <a:rPr lang="it-IT" sz="2000" b="0">
                <a:latin typeface="Luiss Sans" pitchFamily="50" charset="0"/>
              </a:rPr>
              <a:t>Ogni coppia si dividerà in programmatore e computer, il programmatore darà le istruzioni verbalmente per far disegnare una figura geometrica.</a:t>
            </a:r>
            <a:endParaRPr lang="it-IT" sz="2000" b="0">
              <a:solidFill>
                <a:schemeClr val="bg1"/>
              </a:solidFill>
              <a:latin typeface="Luiss Sans" pitchFamily="50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87" y="114300"/>
            <a:ext cx="4572000" cy="1890290"/>
          </a:xfrm>
        </p:spPr>
        <p:txBody>
          <a:bodyPr rtlCol="0">
            <a:normAutofit/>
          </a:bodyPr>
          <a:lstStyle/>
          <a:p>
            <a:pPr rtl="0"/>
            <a:r>
              <a:rPr lang="en-US" sz="4000" b="1">
                <a:solidFill>
                  <a:schemeClr val="bg1"/>
                </a:solidFill>
                <a:latin typeface="Luiss Sans" pitchFamily="50" charset="0"/>
              </a:rPr>
              <a:t>Unlock your potential: </a:t>
            </a:r>
            <a:br>
              <a:rPr lang="en-US" sz="4000" b="1">
                <a:solidFill>
                  <a:schemeClr val="bg1"/>
                </a:solidFill>
                <a:latin typeface="Luiss Sans" pitchFamily="50" charset="0"/>
              </a:rPr>
            </a:br>
            <a:r>
              <a:rPr lang="en-US" sz="4000" b="1">
                <a:solidFill>
                  <a:schemeClr val="bg1"/>
                </a:solidFill>
                <a:latin typeface="Luiss Sans" pitchFamily="50" charset="0"/>
              </a:rPr>
              <a:t>let</a:t>
            </a:r>
            <a:r>
              <a:rPr lang="en-US" sz="4000" b="1">
                <a:latin typeface="Luiss Sans" pitchFamily="50" charset="0"/>
              </a:rPr>
              <a:t>’s play</a:t>
            </a:r>
            <a:endParaRPr lang="it-IT" sz="4000" b="1">
              <a:solidFill>
                <a:schemeClr val="bg1"/>
              </a:solidFill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AC267F80-A0BA-DCAF-46C0-BDFEBBDC4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7684" y="499251"/>
            <a:ext cx="4890577" cy="1341925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Quali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 </a:t>
            </a:r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conclusioni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 </a:t>
            </a:r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possiamo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 </a:t>
            </a:r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trarre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?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C8ACA86-10FD-2BEE-B111-1233AEEC5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5999" y="2166257"/>
            <a:ext cx="6353946" cy="4071258"/>
          </a:xfrm>
        </p:spPr>
        <p:txBody>
          <a:bodyPr anchor="t">
            <a:noAutofit/>
          </a:bodyPr>
          <a:lstStyle/>
          <a:p>
            <a:r>
              <a:rPr lang="it-IT" sz="2000">
                <a:latin typeface="Luiss Sans" pitchFamily="50" charset="0"/>
              </a:rPr>
              <a:t>Che informazione ho? È completa? Lo posso risolvere con gli strumenti in mio possesso? Che tipo di informazione devo fornire? </a:t>
            </a:r>
            <a:r>
              <a:rPr lang="it-IT" sz="2000" err="1">
                <a:latin typeface="Luiss Sans" pitchFamily="50" charset="0"/>
              </a:rPr>
              <a:t>ecc</a:t>
            </a:r>
            <a:r>
              <a:rPr lang="it-IT" sz="2000">
                <a:latin typeface="Luiss Sans" pitchFamily="50" charset="0"/>
              </a:rPr>
              <a:t>…</a:t>
            </a:r>
          </a:p>
          <a:p>
            <a:endParaRPr lang="it-IT" sz="2000">
              <a:latin typeface="Luiss Sans" pitchFamily="50" charset="0"/>
            </a:endParaRPr>
          </a:p>
          <a:p>
            <a:r>
              <a:rPr lang="it-IT" sz="2000">
                <a:latin typeface="Luiss Sans" pitchFamily="50" charset="0"/>
              </a:rPr>
              <a:t>Mancanza di informazioni in input; mancanza di informazioni in esecuzione; il computer esegue alla lettera i comandi che gli dico di effettuare; ecc..</a:t>
            </a:r>
          </a:p>
          <a:p>
            <a:endParaRPr lang="it-IT" sz="2000">
              <a:latin typeface="Luiss Sans" pitchFamily="50" charset="0"/>
            </a:endParaRPr>
          </a:p>
          <a:p>
            <a:r>
              <a:rPr lang="it-IT" sz="2000" b="1">
                <a:latin typeface="Luiss Sans" pitchFamily="50" charset="0"/>
              </a:rPr>
              <a:t>Analisi del problema, formulazione delle domande, risposte, creazione del diagramma.</a:t>
            </a:r>
          </a:p>
          <a:p>
            <a:endParaRPr lang="it-IT" sz="2000">
              <a:latin typeface="Luiss Sans" pitchFamily="50" charset="0"/>
            </a:endParaRPr>
          </a:p>
          <a:p>
            <a:endParaRPr lang="it-IT" sz="2000">
              <a:latin typeface="Luiss Sans" pitchFamily="50" charset="0"/>
            </a:endParaRPr>
          </a:p>
          <a:p>
            <a:endParaRPr lang="en-US" sz="2000">
              <a:latin typeface="Luiss Sans" pitchFamily="50" charset="0"/>
            </a:endParaRP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EBA3CA86-35A6-CFF6-A7D6-4FDF7D7789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1100"/>
              <a:t>Titolo diapositiva 29</a:t>
            </a:r>
          </a:p>
        </p:txBody>
      </p:sp>
      <p:pic>
        <p:nvPicPr>
          <p:cNvPr id="4" name="Immagine 3" descr="Immagine che contiene cerchio, schermata, Elementi grafici, design&#10;&#10;Descrizione generata automaticamente">
            <a:extLst>
              <a:ext uri="{FF2B5EF4-FFF2-40B4-BE49-F238E27FC236}">
                <a16:creationId xmlns:a16="http://schemas.microsoft.com/office/drawing/2014/main" id="{7D7C30F4-A7B3-8043-B173-51260317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6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C7128-199C-9200-89AA-2E7B995EB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23" y="1139744"/>
            <a:ext cx="4954077" cy="140025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Diagrammi di flusso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A6492BE-4904-86CF-FE42-C7A639D79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19" y="2880847"/>
            <a:ext cx="4251982" cy="384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>
                <a:latin typeface="Luiss Sans" pitchFamily="50" charset="0"/>
              </a:rPr>
              <a:t>• Elementi grafici per rappresentare un </a:t>
            </a:r>
            <a:r>
              <a:rPr lang="it-IT" sz="2000" b="1">
                <a:latin typeface="Luiss Sans" pitchFamily="50" charset="0"/>
              </a:rPr>
              <a:t>processo</a:t>
            </a:r>
            <a:r>
              <a:rPr lang="it-IT" sz="2000">
                <a:latin typeface="Luiss Sans" pitchFamily="50" charset="0"/>
              </a:rPr>
              <a:t>;</a:t>
            </a:r>
          </a:p>
          <a:p>
            <a:pPr marL="0" indent="0">
              <a:buNone/>
            </a:pPr>
            <a:r>
              <a:rPr lang="it-IT" sz="2000">
                <a:latin typeface="Luiss Sans" pitchFamily="50" charset="0"/>
              </a:rPr>
              <a:t>• Ogni forma ha il suo </a:t>
            </a:r>
            <a:r>
              <a:rPr lang="it-IT" sz="2000" b="1">
                <a:latin typeface="Luiss Sans" pitchFamily="50" charset="0"/>
              </a:rPr>
              <a:t>significato</a:t>
            </a:r>
            <a:r>
              <a:rPr lang="it-IT" sz="2000">
                <a:latin typeface="Luiss Sans" pitchFamily="50" charset="0"/>
              </a:rPr>
              <a:t>;</a:t>
            </a:r>
          </a:p>
          <a:p>
            <a:pPr marL="0" indent="0">
              <a:buNone/>
            </a:pPr>
            <a:r>
              <a:rPr lang="it-IT" sz="2000">
                <a:latin typeface="Luiss Sans" pitchFamily="50" charset="0"/>
              </a:rPr>
              <a:t>• I vari blocchi sono collegati da vettori orientati per indicare il </a:t>
            </a:r>
            <a:r>
              <a:rPr lang="it-IT" sz="2000" b="1">
                <a:latin typeface="Luiss Sans" pitchFamily="50" charset="0"/>
              </a:rPr>
              <a:t>flusso</a:t>
            </a:r>
            <a:r>
              <a:rPr lang="it-IT" sz="2000">
                <a:latin typeface="Luiss Sans" pitchFamily="50" charset="0"/>
              </a:rPr>
              <a:t> </a:t>
            </a:r>
            <a:r>
              <a:rPr lang="it-IT" sz="2000" b="1">
                <a:latin typeface="Luiss Sans" pitchFamily="50" charset="0"/>
              </a:rPr>
              <a:t>di esecuzione.</a:t>
            </a:r>
            <a:endParaRPr lang="en-US" sz="2000" b="1">
              <a:latin typeface="Luiss Sans" pitchFamily="50" charset="0"/>
            </a:endParaRPr>
          </a:p>
        </p:txBody>
      </p:sp>
      <p:pic>
        <p:nvPicPr>
          <p:cNvPr id="25" name="Segnaposto immagine 2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A235A68-A88D-6982-6544-9A243CA514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39392" y="577850"/>
            <a:ext cx="5792108" cy="5702300"/>
          </a:xfrm>
          <a:noFill/>
        </p:spPr>
      </p:pic>
    </p:spTree>
    <p:extLst>
      <p:ext uri="{BB962C8B-B14F-4D97-AF65-F5344CB8AC3E}">
        <p14:creationId xmlns:p14="http://schemas.microsoft.com/office/powerpoint/2010/main" val="279418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Sfondo tecnologia di rete">
            <a:extLst>
              <a:ext uri="{FF2B5EF4-FFF2-40B4-BE49-F238E27FC236}">
                <a16:creationId xmlns:a16="http://schemas.microsoft.com/office/drawing/2014/main" id="{EE4A9C91-661C-AF53-8AA6-6AA0D33156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923" r="27921" b="-2"/>
          <a:stretch/>
        </p:blipFill>
        <p:spPr>
          <a:xfrm>
            <a:off x="6993359" y="1"/>
            <a:ext cx="5198641" cy="6858002"/>
          </a:xfr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E14ED3-7196-9600-892D-ACB15490C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900" y="2746375"/>
            <a:ext cx="4064000" cy="1365250"/>
          </a:xfrm>
        </p:spPr>
        <p:txBody>
          <a:bodyPr rtlCol="0" anchor="b">
            <a:noAutofit/>
          </a:bodyPr>
          <a:lstStyle/>
          <a:p>
            <a:pPr rtl="0"/>
            <a:r>
              <a:rPr lang="it-IT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Cos’è un algoritmo?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6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Sfondo tecnologia di rete">
            <a:extLst>
              <a:ext uri="{FF2B5EF4-FFF2-40B4-BE49-F238E27FC236}">
                <a16:creationId xmlns:a16="http://schemas.microsoft.com/office/drawing/2014/main" id="{EE4A9C91-661C-AF53-8AA6-6AA0D33156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923" r="27921" b="-2"/>
          <a:stretch/>
        </p:blipFill>
        <p:spPr>
          <a:xfrm>
            <a:off x="6928373" y="1"/>
            <a:ext cx="5198641" cy="6858002"/>
          </a:xfrm>
          <a:noFill/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EC6AF18B-77F2-4F3F-1705-560F1DDD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E117C3F-84A9-5952-E826-A40222AC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46" y="1387148"/>
            <a:ext cx="519864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 algoritmo è un procedimento che risolve un determinato problema attraverso un numero finito di passi elementari.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2000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Il concetto di algoritmo nasce per provare a </a:t>
            </a:r>
            <a:r>
              <a:rPr kumimoji="0" lang="it-IT" altLang="it-IT" sz="2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definire e razionalizzare </a:t>
            </a:r>
            <a:r>
              <a:rPr kumimoji="0" lang="it-IT" altLang="it-IT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il processo di determinazione di una soluzione per un dato problema o per una classe omogena di problemi. </a:t>
            </a:r>
            <a:endParaRPr kumimoji="0" lang="it-IT" altLang="it-IT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iss Sans" pitchFamily="50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 algoritmo definisce non solo il flusso delle operazioni da compiere, ma anche </a:t>
            </a:r>
            <a:r>
              <a:rPr kumimoji="0" lang="it-IT" altLang="it-IT" sz="2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dati su cui tali operazioni vanno eseguite</a:t>
            </a:r>
            <a:r>
              <a:rPr kumimoji="0" lang="it-IT" altLang="it-IT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iss San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altLang="it-IT" sz="2000">
              <a:latin typeface="Luiss San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0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Sfondo tecnologia di rete">
            <a:extLst>
              <a:ext uri="{FF2B5EF4-FFF2-40B4-BE49-F238E27FC236}">
                <a16:creationId xmlns:a16="http://schemas.microsoft.com/office/drawing/2014/main" id="{EE4A9C91-661C-AF53-8AA6-6AA0D33156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923" r="27921" b="-2"/>
          <a:stretch/>
        </p:blipFill>
        <p:spPr>
          <a:xfrm>
            <a:off x="6993359" y="1"/>
            <a:ext cx="5198641" cy="6858002"/>
          </a:xfrm>
          <a:noFill/>
        </p:spPr>
      </p:pic>
      <p:sp>
        <p:nvSpPr>
          <p:cNvPr id="2" name="Titolo 21">
            <a:extLst>
              <a:ext uri="{FF2B5EF4-FFF2-40B4-BE49-F238E27FC236}">
                <a16:creationId xmlns:a16="http://schemas.microsoft.com/office/drawing/2014/main" id="{E8B00AE0-3765-88C7-AC18-16F5E32A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830" y="2473512"/>
            <a:ext cx="4724400" cy="1910976"/>
          </a:xfrm>
        </p:spPr>
        <p:txBody>
          <a:bodyPr rtlCol="0"/>
          <a:lstStyle/>
          <a:p>
            <a:pPr algn="l" rtl="0"/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Cos’è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 un </a:t>
            </a:r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linguaggio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 di </a:t>
            </a:r>
            <a:r>
              <a:rPr lang="en-US" sz="4000" b="1" err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programmazione</a:t>
            </a:r>
            <a:r>
              <a:rPr lang="en-US" sz="4000" b="1">
                <a:solidFill>
                  <a:schemeClr val="accent4">
                    <a:lumMod val="50000"/>
                  </a:schemeClr>
                </a:solidFill>
                <a:latin typeface="Luiss Sans" pitchFamily="50" charset="0"/>
              </a:rPr>
              <a:t>?</a:t>
            </a:r>
            <a:endParaRPr lang="it-IT" sz="4000" b="1">
              <a:solidFill>
                <a:schemeClr val="accent4">
                  <a:lumMod val="50000"/>
                </a:schemeClr>
              </a:solidFill>
              <a:latin typeface="Luiss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2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31_TF44450328" id="{6C86C050-4072-4018-B15A-840650482B31}" vid="{867E9A63-5FA9-4063-BD18-6594DC2332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380975A52371468D628F6302769C7B" ma:contentTypeVersion="19" ma:contentTypeDescription="Creare un nuovo documento." ma:contentTypeScope="" ma:versionID="a990e486bd2a092e5a8bc6be45d187e0">
  <xsd:schema xmlns:xsd="http://www.w3.org/2001/XMLSchema" xmlns:xs="http://www.w3.org/2001/XMLSchema" xmlns:p="http://schemas.microsoft.com/office/2006/metadata/properties" xmlns:ns2="bb1096f7-336d-4c3c-a597-4fd3883eae47" xmlns:ns3="37db2bad-640b-4841-a90d-9d3dad1d8735" targetNamespace="http://schemas.microsoft.com/office/2006/metadata/properties" ma:root="true" ma:fieldsID="774f57988a708265800ccdd74d3336d8" ns2:_="" ns3:_="">
    <xsd:import namespace="bb1096f7-336d-4c3c-a597-4fd3883eae47"/>
    <xsd:import namespace="37db2bad-640b-4841-a90d-9d3dad1d87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Person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096f7-336d-4c3c-a597-4fd3883eae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b1cd054-8ccc-4955-990a-43e605d6557d}" ma:internalName="TaxCatchAll" ma:showField="CatchAllData" ma:web="bb1096f7-336d-4c3c-a597-4fd3883eae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b2bad-640b-4841-a90d-9d3dad1d8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2ae6ee2e-bf93-410a-acea-c8eb565f3a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ersona" ma:index="25" nillable="true" ma:displayName="Persona" ma:format="Dropdown" ma:list="UserInfo" ma:SharePointGroup="0" ma:internalName="Persona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096f7-336d-4c3c-a597-4fd3883eae47" xsi:nil="true"/>
    <Persona xmlns="37db2bad-640b-4841-a90d-9d3dad1d8735">
      <UserInfo>
        <DisplayName/>
        <AccountId xsi:nil="true"/>
        <AccountType/>
      </UserInfo>
    </Persona>
    <lcf76f155ced4ddcb4097134ff3c332f xmlns="37db2bad-640b-4841-a90d-9d3dad1d87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7F2930-BBEB-4BC8-AEE0-AE1D467D77B1}">
  <ds:schemaRefs>
    <ds:schemaRef ds:uri="37db2bad-640b-4841-a90d-9d3dad1d8735"/>
    <ds:schemaRef ds:uri="bb1096f7-336d-4c3c-a597-4fd3883eae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79C4F2-00FB-4896-81C0-E3894467B7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9D3E35-524A-4063-90B1-9ECEF908B0C5}">
  <ds:schemaRefs>
    <ds:schemaRef ds:uri="37db2bad-640b-4841-a90d-9d3dad1d8735"/>
    <ds:schemaRef ds:uri="bb1096f7-336d-4c3c-a597-4fd3883eae4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elegante e moderna</Template>
  <Application>Microsoft Office PowerPoint</Application>
  <PresentationFormat>Widescreen</PresentationFormat>
  <Slides>34</Slides>
  <Notes>24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Tema di Office</vt:lpstr>
      <vt:lpstr>Titolo diapositiva 29</vt:lpstr>
      <vt:lpstr>COS’è L’INFORMATICA?</vt:lpstr>
      <vt:lpstr>PowerPoint Presentation</vt:lpstr>
      <vt:lpstr>Unlock your potential:  let’s play</vt:lpstr>
      <vt:lpstr>Quali conclusioni possiamo trarre?</vt:lpstr>
      <vt:lpstr>Diagrammi di flusso</vt:lpstr>
      <vt:lpstr>Cos’è un algoritmo?</vt:lpstr>
      <vt:lpstr>PowerPoint Presentation</vt:lpstr>
      <vt:lpstr>Cos’è un linguaggio di programmazione?</vt:lpstr>
      <vt:lpstr>PowerPoint Presentation</vt:lpstr>
      <vt:lpstr>RAPPRESENTAZIONE BINARIA</vt:lpstr>
      <vt:lpstr>Codice binario </vt:lpstr>
      <vt:lpstr>COMPRENDERE UN  PROCESSO INFORMATICO</vt:lpstr>
      <vt:lpstr>INTRODUZIONE AL LINGUAGGIO C</vt:lpstr>
      <vt:lpstr>INTRODUZIONE AL LINGUAGGIO C</vt:lpstr>
      <vt:lpstr>Il Cuore di un Programma!</vt:lpstr>
      <vt:lpstr>FACCIAMO UN PASSO ALLA VOLTA …</vt:lpstr>
      <vt:lpstr>FACCIAMO UN PASSO ALLA VOLTA …</vt:lpstr>
      <vt:lpstr>COMANDI BASE</vt:lpstr>
      <vt:lpstr>PowerPoint Presentation</vt:lpstr>
      <vt:lpstr>PowerPoint Presentation</vt:lpstr>
      <vt:lpstr>DICHIARAZIONE E ASSEGNAZIONE VARIABILI</vt:lpstr>
      <vt:lpstr>PRINTF per l'output!  SCANF per l'input!</vt:lpstr>
      <vt:lpstr>PRINTF per l'output!  SCANF per l'input!</vt:lpstr>
      <vt:lpstr>CONDIZIONALE IF</vt:lpstr>
      <vt:lpstr>CONDIZIONALE ELSE IF</vt:lpstr>
      <vt:lpstr>CONDIZIONALE ELSE </vt:lpstr>
      <vt:lpstr>CICLO WHILE</vt:lpstr>
      <vt:lpstr>FUNZIONE</vt:lpstr>
      <vt:lpstr>ARRAY</vt:lpstr>
      <vt:lpstr>MATRICE</vt:lpstr>
      <vt:lpstr>PUNTATORE</vt:lpstr>
      <vt:lpstr>RICORSIVItà</vt:lpstr>
      <vt:lpstr>DISCOVER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PCTO:  CODING &amp; PROBLEM SOLVING</dc:title>
  <dc:creator>Maria Ardolino</dc:creator>
  <cp:revision>1</cp:revision>
  <dcterms:created xsi:type="dcterms:W3CDTF">2023-12-10T11:14:32Z</dcterms:created>
  <dcterms:modified xsi:type="dcterms:W3CDTF">2024-01-29T10:22:19Z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0x01010047380975A52371468D628F6302769C7B</vt:lpwstr>
  </property>
  <property fmtid="{D5CDD505-2E9C-101B-9397-08002B2CF9AE}" pid="3" name="MediaServiceImageTags">
    <vt:lpwstr/>
  </property>
</Properties>
</file>