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80" r:id="rId4"/>
    <p:sldId id="257" r:id="rId5"/>
    <p:sldId id="261" r:id="rId6"/>
    <p:sldId id="258" r:id="rId7"/>
    <p:sldId id="260" r:id="rId8"/>
    <p:sldId id="259" r:id="rId9"/>
    <p:sldId id="276" r:id="rId10"/>
    <p:sldId id="273" r:id="rId11"/>
    <p:sldId id="274" r:id="rId13"/>
    <p:sldId id="26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B46E-282B-4A92-A7E9-28A2161BD0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40AE-6343-47C5-AA57-EBCB4B04F6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Selfish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Developing Educational Games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</a:t>
            </a:r>
            <a:r>
              <a:rPr lang="en-US"/>
              <a:t>ason Pang 2034852</a:t>
            </a:r>
            <a:endParaRPr lang="en-US"/>
          </a:p>
          <a:p>
            <a:endParaRPr lang="en-US"/>
          </a:p>
          <a:p>
            <a:r>
              <a:rPr lang="en-US" altLang="en-US"/>
              <a:t>Gregynog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</a:t>
            </a:r>
            <a:r>
              <a:rPr lang="en-US" altLang="en-US"/>
              <a:t>echnology used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Unity</a:t>
            </a:r>
            <a:endParaRPr lang="en-US" altLang="en-US"/>
          </a:p>
          <a:p>
            <a:pPr lvl="1"/>
            <a:r>
              <a:rPr lang="en-US" altLang="en-US"/>
              <a:t>For developing the application</a:t>
            </a:r>
            <a:endParaRPr lang="en-US" altLang="en-US"/>
          </a:p>
          <a:p>
            <a:pPr lvl="1"/>
            <a:r>
              <a:rPr lang="en-US" altLang="en-US"/>
              <a:t>Original running environment</a:t>
            </a:r>
            <a:endParaRPr lang="en-US" altLang="en-US"/>
          </a:p>
          <a:p>
            <a:r>
              <a:rPr lang="en-US" altLang="en-US"/>
              <a:t>Bluestacks</a:t>
            </a:r>
            <a:endParaRPr lang="en-US" altLang="en-US"/>
          </a:p>
          <a:p>
            <a:pPr lvl="1"/>
            <a:r>
              <a:rPr lang="en-US" altLang="en-US" sz="2400"/>
              <a:t>One of the most used emulator</a:t>
            </a:r>
            <a:endParaRPr lang="en-US" altLang="en-US"/>
          </a:p>
          <a:p>
            <a:pPr lvl="1"/>
            <a:r>
              <a:rPr lang="en-US" altLang="en-US"/>
              <a:t>For testing if the application is working on a emulator</a:t>
            </a:r>
            <a:endParaRPr lang="en-US" altLang="en-US"/>
          </a:p>
          <a:p>
            <a:pPr lvl="1"/>
            <a:r>
              <a:rPr lang="en-US" altLang="en-US"/>
              <a:t>Should work on tablet if it does</a:t>
            </a:r>
            <a:endParaRPr lang="en-US" altLang="en-US"/>
          </a:p>
        </p:txBody>
      </p:sp>
      <p:pic>
        <p:nvPicPr>
          <p:cNvPr id="4" name="Picture 3" descr="unity-69-logo-png-transpar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6145" y="1825625"/>
            <a:ext cx="1311275" cy="1348105"/>
          </a:xfrm>
          <a:prstGeom prst="rect">
            <a:avLst/>
          </a:prstGeom>
        </p:spPr>
      </p:pic>
      <p:pic>
        <p:nvPicPr>
          <p:cNvPr id="5" name="Picture 4" descr="clipart3627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760" y="3923030"/>
            <a:ext cx="2085340" cy="837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Progess so far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Building </a:t>
            </a:r>
            <a:r>
              <a:rPr lang="en-US" altLang="en-US"/>
              <a:t>a</a:t>
            </a:r>
            <a:r>
              <a:rPr lang="en-US" altLang="en-US"/>
              <a:t>n</a:t>
            </a:r>
            <a:r>
              <a:rPr lang="en-US" altLang="en-US"/>
              <a:t> </a:t>
            </a:r>
            <a:r>
              <a:rPr lang="en-US" altLang="en-US"/>
              <a:t>.apk file</a:t>
            </a:r>
            <a:endParaRPr lang="en-US" altLang="en-US"/>
          </a:p>
          <a:p>
            <a:pPr lvl="1"/>
            <a:r>
              <a:rPr lang="" altLang="en-US"/>
              <a:t>working on transfering from PC version to android application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Working on getting features work on the intended way</a:t>
            </a:r>
            <a:endParaRPr lang="en-US" altLang="en-US"/>
          </a:p>
          <a:p>
            <a:pPr lvl="1"/>
            <a:r>
              <a:rPr lang="" altLang="en-US"/>
              <a:t>Reviewing the code and see what went wrong</a:t>
            </a:r>
            <a:endParaRPr lang="" altLang="en-US"/>
          </a:p>
          <a:p>
            <a:pPr lvl="1"/>
            <a:r>
              <a:rPr lang="" altLang="en-US"/>
              <a:t>Fixing what is not working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en-US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" altLang="en-US" sz="6000"/>
              <a:t>Thank you</a:t>
            </a:r>
            <a:endParaRPr lang="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"/>
              <a:t>ontent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What is Selfish?</a:t>
            </a:r>
            <a:endParaRPr lang="" altLang="en-US"/>
          </a:p>
          <a:p>
            <a:r>
              <a:rPr lang="" altLang="en-US"/>
              <a:t>Aimi of the project</a:t>
            </a:r>
            <a:endParaRPr lang="" altLang="en-US"/>
          </a:p>
          <a:p>
            <a:r>
              <a:rPr lang="" altLang="en-US"/>
              <a:t>The purpose of selfish</a:t>
            </a:r>
            <a:endParaRPr lang="" altLang="en-US"/>
          </a:p>
          <a:p>
            <a:r>
              <a:rPr lang="" altLang="en-US"/>
              <a:t>Gameplay</a:t>
            </a:r>
            <a:endParaRPr lang="" altLang="en-US"/>
          </a:p>
          <a:p>
            <a:r>
              <a:rPr lang="" altLang="en-US"/>
              <a:t>How is it educational</a:t>
            </a:r>
            <a:endParaRPr lang="" altLang="en-US"/>
          </a:p>
          <a:p>
            <a:r>
              <a:rPr lang="" altLang="en-US"/>
              <a:t>Evaluation of existing implementation</a:t>
            </a:r>
            <a:endParaRPr lang="" altLang="en-US"/>
          </a:p>
          <a:p>
            <a:r>
              <a:rPr lang="" altLang="en-US"/>
              <a:t>Add-ons</a:t>
            </a:r>
            <a:endParaRPr lang="" altLang="en-US"/>
          </a:p>
          <a:p>
            <a:r>
              <a:rPr lang="" altLang="en-US"/>
              <a:t>Technology used</a:t>
            </a:r>
            <a:endParaRPr lang="" altLang="en-US"/>
          </a:p>
          <a:p>
            <a:r>
              <a:rPr lang="" altLang="en-US"/>
              <a:t>Progress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螢幕擷取畫面 2023-11-23 001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9365" y="3580130"/>
            <a:ext cx="4304030" cy="2310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Selfish?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/>
              <a:t>A game about</a:t>
            </a:r>
            <a:r>
              <a:rPr lang="en-US" altLang="en-US"/>
              <a:t> being</a:t>
            </a:r>
            <a:r>
              <a:rPr lang="en-US" altLang="en-US"/>
              <a:t> a self</a:t>
            </a:r>
            <a:r>
              <a:rPr lang="en-US" altLang="en-US"/>
              <a:t>-</a:t>
            </a:r>
            <a:r>
              <a:rPr lang="en-US" altLang="en-US"/>
              <a:t>fertilizing fish</a:t>
            </a:r>
            <a:endParaRPr lang="en-US" altLang="en-US"/>
          </a:p>
          <a:p>
            <a:r>
              <a:rPr lang="en-US" altLang="en-US"/>
              <a:t>Base on Mangrove Rivulus</a:t>
            </a:r>
            <a:endParaRPr lang="en-US" altLang="en-US"/>
          </a:p>
          <a:p>
            <a:r>
              <a:rPr lang="en-US" altLang="en-US"/>
              <a:t>Player mimic the behaviour of fish under certain rules</a:t>
            </a:r>
            <a:endParaRPr lang="en-US" altLang="en-US"/>
          </a:p>
          <a:p>
            <a:r>
              <a:rPr lang="en-US" altLang="en-US"/>
              <a:t>Attempt</a:t>
            </a:r>
            <a:r>
              <a:rPr lang="en-US" altLang="en-US"/>
              <a:t> their best</a:t>
            </a:r>
            <a:r>
              <a:rPr lang="en-US" altLang="en-US"/>
              <a:t> to get the highest score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Take an existing implementation of a Selfish game 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perform improvements, add-</a:t>
            </a:r>
            <a:r>
              <a:rPr lang="en-US" altLang="en-US" dirty="0"/>
              <a:t>on as requested by the customer</a:t>
            </a:r>
            <a:endParaRPr lang="en-US" altLang="en-US" dirty="0"/>
          </a:p>
          <a:p>
            <a:r>
              <a:rPr lang="en-US" altLang="en-US" dirty="0"/>
              <a:t>The customer is </a:t>
            </a:r>
            <a:r>
              <a:rPr lang="en-US" altLang="en-US" dirty="0"/>
              <a:t>a </a:t>
            </a:r>
            <a:r>
              <a:rPr lang="en-US" altLang="en-US" dirty="0"/>
              <a:t>professor in biology department</a:t>
            </a:r>
            <a:endParaRPr lang="en-US" altLang="en-US" dirty="0"/>
          </a:p>
          <a:p>
            <a:r>
              <a:rPr lang="en-US" altLang="en-US" dirty="0">
                <a:sym typeface="+mn-ea"/>
              </a:rPr>
              <a:t>To study the principle of developing an educational game </a:t>
            </a:r>
            <a:endParaRPr lang="en-US" altLang="en-US" dirty="0">
              <a:sym typeface="+mn-ea"/>
            </a:endParaRPr>
          </a:p>
          <a:p>
            <a:r>
              <a:rPr lang="en-US" altLang="en-US" dirty="0">
                <a:sym typeface="+mn-ea"/>
              </a:rPr>
              <a:t>U</a:t>
            </a:r>
            <a:r>
              <a:rPr lang="en-US" altLang="en-US" dirty="0">
                <a:sym typeface="+mn-ea"/>
              </a:rPr>
              <a:t>nderstand what does it means by a good educational game</a:t>
            </a:r>
            <a:endParaRPr lang="en-US" altLang="en-US" dirty="0"/>
          </a:p>
        </p:txBody>
      </p:sp>
      <p:pic>
        <p:nvPicPr>
          <p:cNvPr id="4" name="Picture 3" descr="螢幕擷取畫面 2023-11-23 001249"/>
          <p:cNvPicPr>
            <a:picLocks noChangeAspect="1"/>
          </p:cNvPicPr>
          <p:nvPr/>
        </p:nvPicPr>
        <p:blipFill>
          <a:blip r:embed="rId1"/>
          <a:srcRect l="21646" t="21516" r="24449" b="23593"/>
          <a:stretch>
            <a:fillRect/>
          </a:stretch>
        </p:blipFill>
        <p:spPr>
          <a:xfrm>
            <a:off x="8242300" y="4439285"/>
            <a:ext cx="3111500" cy="1595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Selfish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To deepens the understanding about behaviour of</a:t>
            </a:r>
            <a:r>
              <a:rPr lang="en-US" altLang="en-US" dirty="0">
                <a:sym typeface="+mn-ea"/>
              </a:rPr>
              <a:t> the</a:t>
            </a:r>
            <a:r>
              <a:rPr lang="en-US" altLang="en-US" dirty="0">
                <a:sym typeface="+mn-ea"/>
              </a:rPr>
              <a:t> fish</a:t>
            </a:r>
            <a:endParaRPr lang="en-US" altLang="en-US" dirty="0">
              <a:sym typeface="+mn-ea"/>
            </a:endParaRPr>
          </a:p>
          <a:p>
            <a:r>
              <a:rPr lang="en-US" altLang="en-US" dirty="0">
                <a:sym typeface="+mn-ea"/>
              </a:rPr>
              <a:t>To understand how environment and strategy affect the population</a:t>
            </a:r>
            <a:endParaRPr lang="en-US" altLang="en-US"/>
          </a:p>
          <a:p>
            <a:r>
              <a:rPr lang="en-US" altLang="en-US"/>
              <a:t>E</a:t>
            </a:r>
            <a:r>
              <a:rPr lang="en-US" altLang="en-US"/>
              <a:t>xplore the advantages and disadvantages of self-fertilising vs outcross</a:t>
            </a:r>
            <a:endParaRPr lang="en-US" altLang="en-US"/>
          </a:p>
          <a:p>
            <a:r>
              <a:rPr lang="en-US" altLang="en-US">
                <a:sym typeface="+mn-ea"/>
              </a:rPr>
              <a:t>Have fun as a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sym typeface="+mn-ea"/>
              </a:rPr>
              <a:t>game</a:t>
            </a:r>
            <a:endParaRPr lang="en-US" altLang="en-US"/>
          </a:p>
          <a:p>
            <a:r>
              <a:rPr lang="en-US" altLang="en-US"/>
              <a:t>The game serves as a instrument outreach</a:t>
            </a:r>
            <a:r>
              <a:rPr lang="en-US" altLang="en-US"/>
              <a:t>ing</a:t>
            </a:r>
            <a:r>
              <a:rPr lang="en-US" altLang="en-US"/>
              <a:t> to the general public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155" y="365125"/>
            <a:ext cx="8970645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Gameplay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4915" y="2395220"/>
            <a:ext cx="3547745" cy="627380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player control a fish</a:t>
            </a:r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49905" y="3823335"/>
            <a:ext cx="963930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solidFill>
                  <a:schemeClr val="bg1"/>
                </a:solidFill>
              </a:rPr>
              <a:t>eat!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55770" y="4852035"/>
            <a:ext cx="2760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beware </a:t>
            </a:r>
            <a:r>
              <a:rPr lang="en-US" altLang="en-US" sz="2800">
                <a:solidFill>
                  <a:schemeClr val="bg1"/>
                </a:solidFill>
              </a:rPr>
              <a:t>of pathogens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6690" y="2562860"/>
            <a:ext cx="24917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you are fine with touching these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757410" y="5288915"/>
            <a:ext cx="2211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get immunity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7970" y="6259830"/>
            <a:ext cx="262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extend bloodline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47300" y="198755"/>
            <a:ext cx="1936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</a:rPr>
              <a:t>Get score</a:t>
            </a:r>
            <a:endParaRPr lang="en-U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educational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</a:t>
            </a:r>
            <a:r>
              <a:rPr lang="en-US" altLang="en-US"/>
              <a:t>nteractive</a:t>
            </a:r>
            <a:endParaRPr lang="en-US" altLang="en-US"/>
          </a:p>
          <a:p>
            <a:pPr lvl="1"/>
            <a:r>
              <a:rPr lang="en-US" altLang="en-US"/>
              <a:t>Players need to think about what they</a:t>
            </a:r>
            <a:r>
              <a:rPr lang="en-US" altLang="en-US"/>
              <a:t> need to do in order to </a:t>
            </a:r>
            <a:r>
              <a:rPr lang="en-US" altLang="en-US"/>
              <a:t>achieve highscore</a:t>
            </a:r>
            <a:endParaRPr lang="en-US" altLang="en-US"/>
          </a:p>
          <a:p>
            <a:pPr lvl="1"/>
            <a:r>
              <a:rPr lang="en-US" altLang="en-US"/>
              <a:t>Explore around and make decision base on what </a:t>
            </a:r>
            <a:r>
              <a:rPr lang="en-US" altLang="en-US"/>
              <a:t>the player </a:t>
            </a:r>
            <a:r>
              <a:rPr lang="en-US" altLang="en-US"/>
              <a:t>find to survive</a:t>
            </a:r>
            <a:endParaRPr lang="en-US" altLang="en-US"/>
          </a:p>
          <a:p>
            <a:r>
              <a:rPr lang="en-US"/>
              <a:t>P</a:t>
            </a:r>
            <a:r>
              <a:rPr lang="en-US" altLang="en-US"/>
              <a:t>resent infomation in a easily understandable way</a:t>
            </a:r>
            <a:endParaRPr lang="en-US" altLang="en-US"/>
          </a:p>
          <a:p>
            <a:pPr lvl="1"/>
            <a:r>
              <a:rPr lang="en-US" altLang="en-US" sz="2400"/>
              <a:t>No complicated controls</a:t>
            </a:r>
            <a:endParaRPr lang="en-US" altLang="en-US" sz="2400"/>
          </a:p>
          <a:p>
            <a:pPr lvl="1"/>
            <a:r>
              <a:rPr lang="en-US" altLang="en-US" sz="2400"/>
              <a:t>Fully focus on the </a:t>
            </a:r>
            <a:r>
              <a:rPr lang="en-US" altLang="en-US" sz="2400"/>
              <a:t>game</a:t>
            </a:r>
            <a:endParaRPr lang="en-US" altLang="en-US"/>
          </a:p>
          <a:p>
            <a:r>
              <a:rPr lang="en-US" altLang="en-US"/>
              <a:t>Raise interest </a:t>
            </a:r>
            <a:r>
              <a:rPr lang="en-US" altLang="en-US"/>
              <a:t>around the content</a:t>
            </a:r>
            <a:endParaRPr lang="en-US" altLang="en-US"/>
          </a:p>
          <a:p>
            <a:pPr lvl="1"/>
            <a:r>
              <a:rPr lang="en-US" altLang="en-US" sz="2400"/>
              <a:t>The fish</a:t>
            </a:r>
            <a:endParaRPr lang="en-US" altLang="en-US"/>
          </a:p>
          <a:p>
            <a:pPr lvl="1"/>
            <a:r>
              <a:rPr lang="en-US" altLang="en-US"/>
              <a:t>Or in biology</a:t>
            </a:r>
            <a:r>
              <a:rPr lang="en-US" altLang="en-US"/>
              <a:t> generally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Evaluation of exist</a:t>
            </a:r>
            <a:r>
              <a:rPr lang="" altLang="en-US"/>
              <a:t>ing</a:t>
            </a:r>
            <a:r>
              <a:rPr lang="en-US" altLang="en-US"/>
              <a:t> implementaion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Provide a basic framework for improvement and add-ons</a:t>
            </a:r>
            <a:endParaRPr lang="en-US" altLang="en-US"/>
          </a:p>
          <a:p>
            <a:r>
              <a:rPr lang="en-US" altLang="en-US"/>
              <a:t>Working, but not fully</a:t>
            </a:r>
            <a:endParaRPr lang="en-US" altLang="en-US"/>
          </a:p>
          <a:p>
            <a:pPr lvl="1"/>
            <a:r>
              <a:rPr lang="en-US" altLang="en-US"/>
              <a:t>some feature does not work on intended way</a:t>
            </a:r>
            <a:endParaRPr lang="en-US" altLang="en-US"/>
          </a:p>
          <a:p>
            <a:pPr lvl="1"/>
            <a:r>
              <a:rPr lang="en-US" altLang="en-US"/>
              <a:t>perform improvement so it will work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Add</a:t>
            </a:r>
            <a:r>
              <a:rPr lang="en-US" altLang="en-US"/>
              <a:t>-</a:t>
            </a:r>
            <a:r>
              <a:rPr lang="en-US" altLang="en-US"/>
              <a:t>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Application w</a:t>
            </a:r>
            <a:r>
              <a:rPr lang="en-US" altLang="en-US"/>
              <a:t>ork</a:t>
            </a:r>
            <a:r>
              <a:rPr lang="en-US" altLang="en-US"/>
              <a:t>ing</a:t>
            </a:r>
            <a:r>
              <a:rPr lang="en-US" altLang="en-US"/>
              <a:t> on tablet</a:t>
            </a:r>
            <a:endParaRPr lang="en-US" altLang="en-US"/>
          </a:p>
          <a:p>
            <a:pPr lvl="1"/>
            <a:r>
              <a:rPr lang="en-US" altLang="en-US"/>
              <a:t>The game is outreaching to the public</a:t>
            </a:r>
            <a:endParaRPr lang="en-US" altLang="en-US"/>
          </a:p>
          <a:p>
            <a:pPr lvl="1"/>
            <a:r>
              <a:rPr lang="en-US" altLang="en-US"/>
              <a:t>Appear on science festival</a:t>
            </a:r>
            <a:endParaRPr lang="en-US" altLang="en-US"/>
          </a:p>
          <a:p>
            <a:pPr lvl="1"/>
            <a:r>
              <a:rPr lang="en-US" altLang="en-US"/>
              <a:t>Working on mobile devices</a:t>
            </a:r>
            <a:endParaRPr lang="en-US" altLang="en-US"/>
          </a:p>
          <a:p>
            <a:r>
              <a:rPr lang="en-US" altLang="en-US"/>
              <a:t>S</a:t>
            </a:r>
            <a:r>
              <a:rPr lang="en-US" altLang="en-US"/>
              <a:t>tore data</a:t>
            </a:r>
            <a:r>
              <a:rPr lang="en-US" altLang="en-US"/>
              <a:t> and output it to a spreadsheet</a:t>
            </a:r>
            <a:endParaRPr lang="en-US" altLang="en-US"/>
          </a:p>
          <a:p>
            <a:pPr lvl="1"/>
            <a:r>
              <a:rPr lang="en-US" altLang="en-US"/>
              <a:t>Customer request</a:t>
            </a:r>
            <a:endParaRPr lang="en-US" altLang="en-US"/>
          </a:p>
          <a:p>
            <a:pPr lvl="1"/>
            <a:r>
              <a:rPr lang="en-US" altLang="en-US"/>
              <a:t>For research purpose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WPS Presentation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PMingLiU</vt:lpstr>
      <vt:lpstr>Office Theme</vt:lpstr>
      <vt:lpstr>Selfish: Developing Educational Games</vt:lpstr>
      <vt:lpstr>PowerPoint 演示文稿</vt:lpstr>
      <vt:lpstr>What is Selfish?</vt:lpstr>
      <vt:lpstr>Aim of the project</vt:lpstr>
      <vt:lpstr>The purpose of Selfish</vt:lpstr>
      <vt:lpstr>Gameplay</vt:lpstr>
      <vt:lpstr>How is it educational</vt:lpstr>
      <vt:lpstr>Evaluation of existed implementaion</vt:lpstr>
      <vt:lpstr>Add-on</vt:lpstr>
      <vt:lpstr>Technology used</vt:lpstr>
      <vt:lpstr>Progess so far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Selfish</dc:title>
  <dc:creator>PANG J. (2034852)</dc:creator>
  <cp:lastModifiedBy>user</cp:lastModifiedBy>
  <cp:revision>34</cp:revision>
  <dcterms:created xsi:type="dcterms:W3CDTF">2023-11-15T19:14:00Z</dcterms:created>
  <dcterms:modified xsi:type="dcterms:W3CDTF">2023-11-29T14:18:05Z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29265DF9A62244158CE3FAC72CB24136_12</vt:lpwstr>
  </property>
  <property fmtid="{D5CDD505-2E9C-101B-9397-08002B2CF9AE}" pid="3" name="KSOProductBuildVer">
    <vt:lpwstr>1033-12.2.0.13306</vt:lpwstr>
  </property>
</Properties>
</file>