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340" r:id="rId2"/>
    <p:sldId id="394" r:id="rId3"/>
    <p:sldId id="416" r:id="rId4"/>
    <p:sldId id="417" r:id="rId5"/>
    <p:sldId id="407" r:id="rId6"/>
    <p:sldId id="408" r:id="rId7"/>
    <p:sldId id="419" r:id="rId8"/>
    <p:sldId id="420" r:id="rId9"/>
    <p:sldId id="276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naheim" panose="020B0604020202020204" charset="0"/>
      <p:regular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Bahnschrift Light" panose="020B0502040204020203" pitchFamily="34" charset="0"/>
      <p:regular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Josefin Slab" pitchFamily="2" charset="0"/>
      <p:regular r:id="rId21"/>
      <p:bold r:id="rId22"/>
      <p:italic r:id="rId23"/>
      <p:boldItalic r:id="rId24"/>
    </p:embeddedFont>
    <p:embeddedFont>
      <p:font typeface="Josefin Slab SemiBold" pitchFamily="2" charset="0"/>
      <p:bold r:id="rId25"/>
      <p:boldItalic r:id="rId26"/>
    </p:embeddedFont>
    <p:embeddedFont>
      <p:font typeface="Staatliche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000000"/>
    <a:srgbClr val="080808"/>
    <a:srgbClr val="EEEEEE"/>
    <a:srgbClr val="F7F7F7"/>
    <a:srgbClr val="BAF7C9"/>
    <a:srgbClr val="4BA454"/>
    <a:srgbClr val="C4F5F6"/>
    <a:srgbClr val="191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26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greencloudsIpi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92526" y="2595852"/>
            <a:ext cx="3300090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tx1"/>
                </a:solidFill>
              </a:rPr>
              <a:t>Ejercicios de maratones nacionales </a:t>
            </a:r>
            <a:endParaRPr sz="2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951A88E-BB96-423F-BD7E-38B7AF82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008" y="1338262"/>
            <a:ext cx="52959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9275"/>
            <a:ext cx="3195637" cy="481013"/>
          </a:xfrm>
        </p:spPr>
        <p:txBody>
          <a:bodyPr/>
          <a:lstStyle/>
          <a:p>
            <a:r>
              <a:rPr lang="es-CO" dirty="0" err="1"/>
              <a:t>Vicsek’s</a:t>
            </a:r>
            <a:r>
              <a:rPr lang="es-CO" dirty="0"/>
              <a:t> Fractal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7743BF-A6B1-4555-B59F-8C5B27371456}"/>
              </a:ext>
            </a:extLst>
          </p:cNvPr>
          <p:cNvSpPr/>
          <p:nvPr/>
        </p:nvSpPr>
        <p:spPr>
          <a:xfrm>
            <a:off x="3592129" y="4003909"/>
            <a:ext cx="186121" cy="36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DAA67C7-08A5-408A-ABA1-2ECCBEA91BC0}"/>
              </a:ext>
            </a:extLst>
          </p:cNvPr>
          <p:cNvSpPr/>
          <p:nvPr/>
        </p:nvSpPr>
        <p:spPr>
          <a:xfrm>
            <a:off x="0" y="1623225"/>
            <a:ext cx="9144000" cy="310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98EE1A-528F-46B7-AABC-7BAE290B8D2E}"/>
              </a:ext>
            </a:extLst>
          </p:cNvPr>
          <p:cNvSpPr/>
          <p:nvPr/>
        </p:nvSpPr>
        <p:spPr>
          <a:xfrm>
            <a:off x="402378" y="1839598"/>
            <a:ext cx="2419000" cy="24230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5CFC930-B2E0-4044-B746-B52D5722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202" y="1839597"/>
            <a:ext cx="2419000" cy="2423059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6DB78737-252B-4FA5-A604-EDB4D6C26A3E}"/>
              </a:ext>
            </a:extLst>
          </p:cNvPr>
          <p:cNvSpPr/>
          <p:nvPr/>
        </p:nvSpPr>
        <p:spPr>
          <a:xfrm flipV="1">
            <a:off x="7901329" y="2613022"/>
            <a:ext cx="246720" cy="103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96FB20E-2943-4C3E-ACA3-13355EAF1EBE}"/>
              </a:ext>
            </a:extLst>
          </p:cNvPr>
          <p:cNvSpPr/>
          <p:nvPr/>
        </p:nvSpPr>
        <p:spPr>
          <a:xfrm>
            <a:off x="7901329" y="4165832"/>
            <a:ext cx="246720" cy="82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2CFBE5C-0D9B-4FFF-864D-285198432D0B}"/>
              </a:ext>
            </a:extLst>
          </p:cNvPr>
          <p:cNvSpPr/>
          <p:nvPr/>
        </p:nvSpPr>
        <p:spPr>
          <a:xfrm>
            <a:off x="8332343" y="3683453"/>
            <a:ext cx="102219" cy="24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216FA1A-A497-40B9-A01E-9BAC9E81AF59}"/>
              </a:ext>
            </a:extLst>
          </p:cNvPr>
          <p:cNvSpPr/>
          <p:nvPr/>
        </p:nvSpPr>
        <p:spPr>
          <a:xfrm>
            <a:off x="8332342" y="2671803"/>
            <a:ext cx="102219" cy="750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Imagen 54" descr="Código QR&#10;&#10;Descripción generada automáticamente">
            <a:extLst>
              <a:ext uri="{FF2B5EF4-FFF2-40B4-BE49-F238E27FC236}">
                <a16:creationId xmlns:a16="http://schemas.microsoft.com/office/drawing/2014/main" id="{C8E3573B-5CE7-44A0-A2AC-9740D7604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690" y="1839597"/>
            <a:ext cx="2419001" cy="2423059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44D5044-3D6A-416D-9CB8-92B505AB0D99}"/>
              </a:ext>
            </a:extLst>
          </p:cNvPr>
          <p:cNvCxnSpPr/>
          <p:nvPr/>
        </p:nvCxnSpPr>
        <p:spPr>
          <a:xfrm>
            <a:off x="6074690" y="1839597"/>
            <a:ext cx="0" cy="2423059"/>
          </a:xfrm>
          <a:prstGeom prst="line">
            <a:avLst/>
          </a:prstGeom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7A261E0-D683-4B21-A412-F74896D3622A}"/>
              </a:ext>
            </a:extLst>
          </p:cNvPr>
          <p:cNvCxnSpPr/>
          <p:nvPr/>
        </p:nvCxnSpPr>
        <p:spPr>
          <a:xfrm>
            <a:off x="3105202" y="1839597"/>
            <a:ext cx="0" cy="2423059"/>
          </a:xfrm>
          <a:prstGeom prst="line">
            <a:avLst/>
          </a:prstGeom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56419" y="2541144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Tenemos una estrella y varios planetas orbitando alrededor de ella con orbitas circulares donde la ecuación paramétrica de sus trayectorias es esta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526512" y="1446180"/>
            <a:ext cx="3442238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9275"/>
            <a:ext cx="3195637" cy="481013"/>
          </a:xfrm>
        </p:spPr>
        <p:txBody>
          <a:bodyPr/>
          <a:lstStyle/>
          <a:p>
            <a:r>
              <a:rPr lang="es-CO" dirty="0" err="1"/>
              <a:t>Eclipsing</a:t>
            </a:r>
            <a:r>
              <a:rPr lang="es-CO" dirty="0"/>
              <a:t> </a:t>
            </a:r>
            <a:r>
              <a:rPr lang="es-CO" dirty="0" err="1"/>
              <a:t>Gianik</a:t>
            </a:r>
            <a:r>
              <a:rPr lang="es-CO" dirty="0"/>
              <a:t> </a:t>
            </a:r>
            <a:r>
              <a:rPr lang="es-CO" dirty="0" err="1"/>
              <a:t>Star</a:t>
            </a:r>
            <a:endParaRPr lang="es-CO" dirty="0"/>
          </a:p>
        </p:txBody>
      </p:sp>
      <p:pic>
        <p:nvPicPr>
          <p:cNvPr id="13" name="Imagen 12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D4E78F84-76E2-4981-AE27-B61B71C5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20" y="1622211"/>
            <a:ext cx="2926874" cy="26829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1968CB-CF12-4923-8A67-0E936FA93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91" y="3171356"/>
            <a:ext cx="295316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Encontrar el mínimo t done dos diferentes planetas se eclipsan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 err="1"/>
              <a:t>Eclipsing</a:t>
            </a:r>
            <a:r>
              <a:rPr lang="es-CO" dirty="0"/>
              <a:t> </a:t>
            </a:r>
            <a:r>
              <a:rPr lang="es-CO" dirty="0" err="1"/>
              <a:t>Gianik</a:t>
            </a:r>
            <a:r>
              <a:rPr lang="es-CO" dirty="0"/>
              <a:t> </a:t>
            </a:r>
            <a:r>
              <a:rPr lang="es-CO" dirty="0" err="1"/>
              <a:t>Star</a:t>
            </a:r>
            <a:endParaRPr lang="es-CO" dirty="0"/>
          </a:p>
        </p:txBody>
      </p:sp>
      <p:pic>
        <p:nvPicPr>
          <p:cNvPr id="7" name="Imagen 6" descr="Círculo&#10;&#10;Descripción generada automáticamente">
            <a:extLst>
              <a:ext uri="{FF2B5EF4-FFF2-40B4-BE49-F238E27FC236}">
                <a16:creationId xmlns:a16="http://schemas.microsoft.com/office/drawing/2014/main" id="{A59E3D98-AAA8-4FA5-8DC5-DCE47F5E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44814"/>
            <a:ext cx="2675242" cy="26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307943" y="1409296"/>
            <a:ext cx="8482044" cy="268285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 err="1"/>
              <a:t>Funny</a:t>
            </a:r>
            <a:r>
              <a:rPr lang="es-CO" dirty="0"/>
              <a:t> </a:t>
            </a:r>
            <a:r>
              <a:rPr lang="es-CO" dirty="0" err="1"/>
              <a:t>Cardiologist</a:t>
            </a:r>
            <a:endParaRPr lang="es-CO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5CB56D2-4BEE-4E3E-9182-C4ECCB885BA8}"/>
              </a:ext>
            </a:extLst>
          </p:cNvPr>
          <p:cNvGrpSpPr/>
          <p:nvPr/>
        </p:nvGrpSpPr>
        <p:grpSpPr>
          <a:xfrm>
            <a:off x="477806" y="1518335"/>
            <a:ext cx="8142319" cy="2473469"/>
            <a:chOff x="477806" y="1518335"/>
            <a:chExt cx="8142319" cy="2473469"/>
          </a:xfrm>
        </p:grpSpPr>
        <p:pic>
          <p:nvPicPr>
            <p:cNvPr id="12" name="Imagen 11" descr="Calendario&#10;&#10;Descripción generada automáticamente">
              <a:extLst>
                <a:ext uri="{FF2B5EF4-FFF2-40B4-BE49-F238E27FC236}">
                  <a16:creationId xmlns:a16="http://schemas.microsoft.com/office/drawing/2014/main" id="{8C27AF3B-1534-47E4-A22B-209340AAC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2921793" y="3877870"/>
              <a:ext cx="438812" cy="105244"/>
            </a:xfrm>
            <a:prstGeom prst="rect">
              <a:avLst/>
            </a:prstGeom>
          </p:spPr>
        </p:pic>
        <p:pic>
          <p:nvPicPr>
            <p:cNvPr id="17" name="Imagen 16" descr="Calendario&#10;&#10;Descripción generada automáticamente">
              <a:extLst>
                <a:ext uri="{FF2B5EF4-FFF2-40B4-BE49-F238E27FC236}">
                  <a16:creationId xmlns:a16="http://schemas.microsoft.com/office/drawing/2014/main" id="{F42A508D-C496-42DF-8DCD-4E00E18EA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806" y="1518335"/>
              <a:ext cx="8142319" cy="2464779"/>
            </a:xfrm>
            <a:prstGeom prst="rect">
              <a:avLst/>
            </a:prstGeom>
          </p:spPr>
        </p:pic>
        <p:pic>
          <p:nvPicPr>
            <p:cNvPr id="18" name="Imagen 17" descr="Calendario&#10;&#10;Descripción generada automáticamente">
              <a:extLst>
                <a:ext uri="{FF2B5EF4-FFF2-40B4-BE49-F238E27FC236}">
                  <a16:creationId xmlns:a16="http://schemas.microsoft.com/office/drawing/2014/main" id="{0ED82EA8-D0D3-4E02-882A-2CC00397F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5358740" y="3873108"/>
              <a:ext cx="438812" cy="105244"/>
            </a:xfrm>
            <a:prstGeom prst="rect">
              <a:avLst/>
            </a:prstGeom>
          </p:spPr>
        </p:pic>
        <p:pic>
          <p:nvPicPr>
            <p:cNvPr id="19" name="Imagen 18" descr="Calendario&#10;&#10;Descripción generada automáticamente">
              <a:extLst>
                <a:ext uri="{FF2B5EF4-FFF2-40B4-BE49-F238E27FC236}">
                  <a16:creationId xmlns:a16="http://schemas.microsoft.com/office/drawing/2014/main" id="{FD66208E-86AC-4991-BDC6-286FCCC7B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7765527" y="3870727"/>
              <a:ext cx="438812" cy="105244"/>
            </a:xfrm>
            <a:prstGeom prst="rect">
              <a:avLst/>
            </a:prstGeom>
          </p:spPr>
        </p:pic>
        <p:pic>
          <p:nvPicPr>
            <p:cNvPr id="20" name="Imagen 19" descr="Calendario&#10;&#10;Descripción generada automáticamente">
              <a:extLst>
                <a:ext uri="{FF2B5EF4-FFF2-40B4-BE49-F238E27FC236}">
                  <a16:creationId xmlns:a16="http://schemas.microsoft.com/office/drawing/2014/main" id="{EE263F65-CEFF-4893-999B-31AC5CFDE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6430" b="98501"/>
            <a:stretch/>
          </p:blipFill>
          <p:spPr>
            <a:xfrm>
              <a:off x="523875" y="3886560"/>
              <a:ext cx="291338" cy="105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61990" y="1365250"/>
            <a:ext cx="8482044" cy="2740489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Distancia entre dos puntos</a:t>
            </a:r>
          </a:p>
        </p:txBody>
      </p:sp>
      <p:pic>
        <p:nvPicPr>
          <p:cNvPr id="17" name="Imagen 16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1991E879-27B8-4C60-BC1D-D18B6B657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2834369" y="3961587"/>
            <a:ext cx="435087" cy="48457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9669563C-EF51-4927-87EE-996D3DD42D56}"/>
              </a:ext>
            </a:extLst>
          </p:cNvPr>
          <p:cNvGrpSpPr/>
          <p:nvPr/>
        </p:nvGrpSpPr>
        <p:grpSpPr>
          <a:xfrm>
            <a:off x="340587" y="1495304"/>
            <a:ext cx="8324850" cy="2522523"/>
            <a:chOff x="342143" y="1451797"/>
            <a:chExt cx="8324850" cy="2522523"/>
          </a:xfrm>
        </p:grpSpPr>
        <p:pic>
          <p:nvPicPr>
            <p:cNvPr id="16" name="Imagen 15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8308256D-B7AE-4218-BE23-66E6C440C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5971" b="98139"/>
            <a:stretch/>
          </p:blipFill>
          <p:spPr>
            <a:xfrm>
              <a:off x="354806" y="3928601"/>
              <a:ext cx="326163" cy="45719"/>
            </a:xfrm>
            <a:prstGeom prst="rect">
              <a:avLst/>
            </a:prstGeom>
          </p:spPr>
        </p:pic>
        <p:pic>
          <p:nvPicPr>
            <p:cNvPr id="9" name="Imagen 8" descr="Calendario&#10;&#10;Descripción generada automáticamente">
              <a:extLst>
                <a:ext uri="{FF2B5EF4-FFF2-40B4-BE49-F238E27FC236}">
                  <a16:creationId xmlns:a16="http://schemas.microsoft.com/office/drawing/2014/main" id="{E949410A-7FCF-45F8-BBE6-B42377DBA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143" y="1451797"/>
              <a:ext cx="8324850" cy="2522240"/>
            </a:xfrm>
            <a:prstGeom prst="rect">
              <a:avLst/>
            </a:prstGeom>
          </p:spPr>
        </p:pic>
      </p:grpSp>
      <p:pic>
        <p:nvPicPr>
          <p:cNvPr id="21" name="Imagen 20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365EB8EA-1196-4535-8374-C148AD5E9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5316960" y="3956868"/>
            <a:ext cx="435087" cy="48457"/>
          </a:xfrm>
          <a:prstGeom prst="rect">
            <a:avLst/>
          </a:prstGeom>
        </p:spPr>
      </p:pic>
      <p:pic>
        <p:nvPicPr>
          <p:cNvPr id="22" name="Imagen 21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4917AB7-F6CE-469F-B3C2-99658C7B7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7803246" y="3947879"/>
            <a:ext cx="435087" cy="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77806" y="4106305"/>
            <a:ext cx="7777194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61990" y="1518901"/>
            <a:ext cx="8482044" cy="268285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Distancia entre dos puntos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0C90431-4A5E-4D7C-B117-7AEBE71B79B4}"/>
              </a:ext>
            </a:extLst>
          </p:cNvPr>
          <p:cNvGrpSpPr/>
          <p:nvPr/>
        </p:nvGrpSpPr>
        <p:grpSpPr>
          <a:xfrm>
            <a:off x="774057" y="1663115"/>
            <a:ext cx="7595886" cy="2329992"/>
            <a:chOff x="774057" y="1663115"/>
            <a:chExt cx="7595886" cy="2329992"/>
          </a:xfrm>
        </p:grpSpPr>
        <p:pic>
          <p:nvPicPr>
            <p:cNvPr id="8" name="Imagen 7" descr="Patrón de fondo, Calendario&#10;&#10;Descripción generada automáticamente">
              <a:extLst>
                <a:ext uri="{FF2B5EF4-FFF2-40B4-BE49-F238E27FC236}">
                  <a16:creationId xmlns:a16="http://schemas.microsoft.com/office/drawing/2014/main" id="{5012E9C8-91E0-4C18-88F1-D933DD138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057" y="1663115"/>
              <a:ext cx="7595886" cy="2306849"/>
            </a:xfrm>
            <a:prstGeom prst="rect">
              <a:avLst/>
            </a:prstGeom>
          </p:spPr>
        </p:pic>
        <p:pic>
          <p:nvPicPr>
            <p:cNvPr id="14" name="Imagen 13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44516B04-B23E-4816-84F8-E758FEE33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774057" y="3947388"/>
              <a:ext cx="410499" cy="45719"/>
            </a:xfrm>
            <a:prstGeom prst="rect">
              <a:avLst/>
            </a:prstGeom>
          </p:spPr>
        </p:pic>
        <p:pic>
          <p:nvPicPr>
            <p:cNvPr id="15" name="Imagen 14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AB8552A0-361D-4FAB-ABB5-005D674FC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1147996" y="3947388"/>
              <a:ext cx="258099" cy="45719"/>
            </a:xfrm>
            <a:prstGeom prst="rect">
              <a:avLst/>
            </a:prstGeom>
          </p:spPr>
        </p:pic>
        <p:pic>
          <p:nvPicPr>
            <p:cNvPr id="20" name="Imagen 19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2AF0C47D-2BB9-4769-B7BA-F95441D27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3029101" y="3943089"/>
              <a:ext cx="410499" cy="45719"/>
            </a:xfrm>
            <a:prstGeom prst="rect">
              <a:avLst/>
            </a:prstGeom>
          </p:spPr>
        </p:pic>
        <p:pic>
          <p:nvPicPr>
            <p:cNvPr id="21" name="Imagen 20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BA927CAE-41FB-4003-B223-1986AAE60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5693803" y="3937760"/>
              <a:ext cx="258099" cy="45719"/>
            </a:xfrm>
            <a:prstGeom prst="rect">
              <a:avLst/>
            </a:prstGeom>
          </p:spPr>
        </p:pic>
        <p:pic>
          <p:nvPicPr>
            <p:cNvPr id="22" name="Imagen 21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8487D724-57AD-4A6C-B506-DFD280E2A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5332003" y="3940741"/>
              <a:ext cx="410499" cy="45719"/>
            </a:xfrm>
            <a:prstGeom prst="rect">
              <a:avLst/>
            </a:prstGeom>
          </p:spPr>
        </p:pic>
        <p:pic>
          <p:nvPicPr>
            <p:cNvPr id="23" name="Imagen 22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A8A1182B-C94C-4A5C-A4B8-54ADA2FAA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7587047" y="3930436"/>
              <a:ext cx="410499" cy="45719"/>
            </a:xfrm>
            <a:prstGeom prst="rect">
              <a:avLst/>
            </a:prstGeom>
          </p:spPr>
        </p:pic>
        <p:pic>
          <p:nvPicPr>
            <p:cNvPr id="24" name="Imagen 23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9DCB9065-1420-4054-A143-2B8DC377D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7978494" y="3927827"/>
              <a:ext cx="258099" cy="45719"/>
            </a:xfrm>
            <a:prstGeom prst="rect">
              <a:avLst/>
            </a:prstGeom>
          </p:spPr>
        </p:pic>
      </p:grpSp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1D037B85-74C9-46C3-8B9E-06E4F9142A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644" b="9808"/>
          <a:stretch/>
        </p:blipFill>
        <p:spPr>
          <a:xfrm>
            <a:off x="757539" y="2571750"/>
            <a:ext cx="259758" cy="330124"/>
          </a:xfrm>
          <a:prstGeom prst="rect">
            <a:avLst/>
          </a:prstGeom>
        </p:spPr>
      </p:pic>
      <p:pic>
        <p:nvPicPr>
          <p:cNvPr id="25" name="Imagen 24" descr="Flecha&#10;&#10;Descripción generada automáticamente con confianza media">
            <a:extLst>
              <a:ext uri="{FF2B5EF4-FFF2-40B4-BE49-F238E27FC236}">
                <a16:creationId xmlns:a16="http://schemas.microsoft.com/office/drawing/2014/main" id="{012DF589-F678-4E63-B6CB-B527653BC2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54"/>
          <a:stretch/>
        </p:blipFill>
        <p:spPr>
          <a:xfrm>
            <a:off x="8124890" y="2684687"/>
            <a:ext cx="261571" cy="3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127</Words>
  <Application>Microsoft Office PowerPoint</Application>
  <PresentationFormat>Presentación en pantalla (16:9)</PresentationFormat>
  <Paragraphs>21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Anaheim</vt:lpstr>
      <vt:lpstr>Josefin Slab</vt:lpstr>
      <vt:lpstr>Bahnschrift Light</vt:lpstr>
      <vt:lpstr>Staatliches</vt:lpstr>
      <vt:lpstr>Bahnschrift</vt:lpstr>
      <vt:lpstr>Abadi</vt:lpstr>
      <vt:lpstr>Josefin Sans</vt:lpstr>
      <vt:lpstr>Arial</vt:lpstr>
      <vt:lpstr>Josefin Slab SemiBold</vt:lpstr>
      <vt:lpstr>Economy Thesis by Slidesgo</vt:lpstr>
      <vt:lpstr>Presentación de PowerPoint</vt:lpstr>
      <vt:lpstr>Ejercicios de maratones nacionales </vt:lpstr>
      <vt:lpstr>Vicsek’s Fractal </vt:lpstr>
      <vt:lpstr>Eclipsing Gianik Star</vt:lpstr>
      <vt:lpstr>Eclipsing Gianik Star</vt:lpstr>
      <vt:lpstr>Funny Cardiologist</vt:lpstr>
      <vt:lpstr>Distancia entre dos puntos</vt:lpstr>
      <vt:lpstr>Distancia entre dos puntos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97</cp:revision>
  <dcterms:modified xsi:type="dcterms:W3CDTF">2021-12-18T18:24:30Z</dcterms:modified>
</cp:coreProperties>
</file>