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340" r:id="rId2"/>
    <p:sldId id="394" r:id="rId3"/>
    <p:sldId id="385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276" r:id="rId1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6"/>
    </p:embeddedFont>
    <p:embeddedFont>
      <p:font typeface="Anaheim" panose="020B0604020202020204" charset="0"/>
      <p:regular r:id="rId17"/>
    </p:embeddedFont>
    <p:embeddedFont>
      <p:font typeface="Bahnschrift" panose="020B0502040204020203" pitchFamily="34" charset="0"/>
      <p:regular r:id="rId18"/>
      <p:bold r:id="rId19"/>
    </p:embeddedFont>
    <p:embeddedFont>
      <p:font typeface="Bahnschrift Light" panose="020B0502040204020203" pitchFamily="34" charset="0"/>
      <p:regular r:id="rId20"/>
    </p:embeddedFont>
    <p:embeddedFont>
      <p:font typeface="Cambria Math" panose="02040503050406030204" pitchFamily="18" charset="0"/>
      <p:regular r:id="rId21"/>
    </p:embeddedFont>
    <p:embeddedFont>
      <p:font typeface="Josefin Sans" pitchFamily="2" charset="0"/>
      <p:regular r:id="rId22"/>
      <p:bold r:id="rId23"/>
      <p:italic r:id="rId24"/>
      <p:boldItalic r:id="rId25"/>
    </p:embeddedFont>
    <p:embeddedFont>
      <p:font typeface="Josefin Slab" pitchFamily="2" charset="0"/>
      <p:regular r:id="rId26"/>
      <p:bold r:id="rId27"/>
      <p:italic r:id="rId28"/>
      <p:boldItalic r:id="rId29"/>
    </p:embeddedFont>
    <p:embeddedFont>
      <p:font typeface="Josefin Slab SemiBold" pitchFamily="2" charset="0"/>
      <p:bold r:id="rId30"/>
      <p:boldItalic r:id="rId31"/>
    </p:embeddedFont>
    <p:embeddedFont>
      <p:font typeface="Staatliches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E"/>
    <a:srgbClr val="F7F7F7"/>
    <a:srgbClr val="BAF7C9"/>
    <a:srgbClr val="4BA454"/>
    <a:srgbClr val="C4F5F6"/>
    <a:srgbClr val="191537"/>
    <a:srgbClr val="33333D"/>
    <a:srgbClr val="FFDE59"/>
    <a:srgbClr val="94D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2053D-7A31-4585-BE8B-FAD276795FB8}">
  <a:tblStyle styleId="{D252053D-7A31-4585-BE8B-FAD276795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00" y="282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clouds@udenar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www.facebook.com/greencloudsIpia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017797-C9BC-422B-B81E-C1172D4D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83"/>
            <a:ext cx="9144000" cy="3479180"/>
          </a:xfrm>
          <a:prstGeom prst="rect">
            <a:avLst/>
          </a:prstGeom>
        </p:spPr>
      </p:pic>
      <p:sp>
        <p:nvSpPr>
          <p:cNvPr id="3" name="Subtítulo 1">
            <a:extLst>
              <a:ext uri="{FF2B5EF4-FFF2-40B4-BE49-F238E27FC236}">
                <a16:creationId xmlns:a16="http://schemas.microsoft.com/office/drawing/2014/main" id="{45D4592E-FEBE-492C-9699-DE0FA149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6554" y="3982579"/>
            <a:ext cx="7409100" cy="481200"/>
          </a:xfrm>
        </p:spPr>
        <p:txBody>
          <a:bodyPr/>
          <a:lstStyle/>
          <a:p>
            <a:pPr algn="ctr"/>
            <a:r>
              <a:rPr lang="es-ES" sz="2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CURSO DE PROGRAMACIÓN COMPETITIVA</a:t>
            </a:r>
            <a:endParaRPr lang="es-CO" sz="2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B346530-C9F3-4AEC-9BF6-61243ED2F40F}"/>
              </a:ext>
            </a:extLst>
          </p:cNvPr>
          <p:cNvSpPr txBox="1">
            <a:spLocks/>
          </p:cNvSpPr>
          <p:nvPr/>
        </p:nvSpPr>
        <p:spPr>
          <a:xfrm flipH="1">
            <a:off x="808346" y="4463779"/>
            <a:ext cx="7409100" cy="3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s-ES" sz="1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Docente: Carlos Vergara</a:t>
            </a:r>
            <a:endParaRPr lang="es-CO" sz="1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402776-114F-46FE-B8E7-F40879C4FA28}"/>
              </a:ext>
            </a:extLst>
          </p:cNvPr>
          <p:cNvSpPr/>
          <p:nvPr/>
        </p:nvSpPr>
        <p:spPr>
          <a:xfrm>
            <a:off x="0" y="3953899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01C48D-35B4-462A-8A49-55601DEB31E9}"/>
              </a:ext>
            </a:extLst>
          </p:cNvPr>
          <p:cNvSpPr/>
          <p:nvPr/>
        </p:nvSpPr>
        <p:spPr>
          <a:xfrm>
            <a:off x="0" y="276881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5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Solo es hallar la distancia euclídea entre cada par de puntos de izquierda a derecha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57325"/>
            <a:ext cx="3403841" cy="2995613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Perímetro de un polígono 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D6E1172-4DDE-4315-8D5A-B8525FA35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2" y="1508283"/>
            <a:ext cx="3406935" cy="28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4008219" y="2630916"/>
                <a:ext cx="4840506" cy="845102"/>
              </a:xfrm>
            </p:spPr>
            <p:txBody>
              <a:bodyPr/>
              <a:lstStyle/>
              <a:p>
                <a:pPr marL="152400" indent="0" algn="just">
                  <a:buNone/>
                </a:pPr>
                <a:r>
                  <a:rPr lang="es-CO" sz="1200" dirty="0">
                    <a:latin typeface="Abadi" panose="020B0604020104020204" pitchFamily="34" charset="0"/>
                  </a:rPr>
                  <a:t>Se puede hallar el área de un polígono con la siguiente formula</a:t>
                </a:r>
              </a:p>
              <a:p>
                <a:pPr marL="1524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s-CO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e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e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e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152400" indent="0" algn="just">
                  <a:buNone/>
                </a:pPr>
                <a:endParaRPr lang="es-CO" sz="1200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4008219" y="2630916"/>
                <a:ext cx="4840506" cy="845102"/>
              </a:xfrm>
              <a:blipFill>
                <a:blip r:embed="rId2"/>
                <a:stretch>
                  <a:fillRect t="-217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57325"/>
            <a:ext cx="3403841" cy="2995613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8248" y="372041"/>
            <a:ext cx="4009071" cy="481013"/>
          </a:xfrm>
        </p:spPr>
        <p:txBody>
          <a:bodyPr/>
          <a:lstStyle/>
          <a:p>
            <a:r>
              <a:rPr lang="es-CO" dirty="0"/>
              <a:t>Área de un polígono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B1212BE8-0CB9-4C48-B5BB-967DCBE6E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06" y="1505050"/>
            <a:ext cx="3414548" cy="29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57325"/>
            <a:ext cx="3403841" cy="2995613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/>
              <a:t>Intersección entre dos líneas 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4AE06B47-C51A-4A3B-BA93-618BE1147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63" y="1504940"/>
            <a:ext cx="3401098" cy="29222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BFB097-F986-46EF-9C09-3A5FD2459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431" y="1873354"/>
            <a:ext cx="4856789" cy="21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4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76441" y="-677381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endParaRPr dirty="0"/>
          </a:p>
        </p:txBody>
      </p: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 txBox="1"/>
          <p:nvPr/>
        </p:nvSpPr>
        <p:spPr>
          <a:xfrm>
            <a:off x="650467" y="1458661"/>
            <a:ext cx="2922072" cy="38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CONTACTOS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Docente Coordinador: </a:t>
            </a:r>
          </a:p>
          <a:p>
            <a:pPr algn="ctr"/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Ing. Marcela Guerrero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i="0" u="none" strike="noStrike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Email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3"/>
              </a:rPr>
              <a:t>greenclouds@udenar.edu.co</a:t>
            </a:r>
            <a:endParaRPr lang="pt-BR" b="0" i="0" u="none" strike="noStrike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Facebook:</a:t>
            </a:r>
          </a:p>
          <a:p>
            <a:pPr algn="ctr"/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4"/>
              </a:rPr>
              <a:t>https://www.facebook.com/greencloudsIpiales</a:t>
            </a:r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Celular: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310 527 37 27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B50B43-AA7B-437B-9BF5-8A4F4CD0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264"/>
          <a:stretch/>
        </p:blipFill>
        <p:spPr>
          <a:xfrm>
            <a:off x="4706698" y="477652"/>
            <a:ext cx="3890020" cy="363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94129" y="2466506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01. </a:t>
            </a:r>
            <a:r>
              <a:rPr lang="es-ES" sz="3200" dirty="0">
                <a:solidFill>
                  <a:schemeClr val="tx1"/>
                </a:solidFill>
              </a:rPr>
              <a:t>Geométricos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Qué es Geometría? » Su Definición y Significado [2021]">
            <a:extLst>
              <a:ext uri="{FF2B5EF4-FFF2-40B4-BE49-F238E27FC236}">
                <a16:creationId xmlns:a16="http://schemas.microsoft.com/office/drawing/2014/main" id="{60995C84-0517-4FFD-B535-41BA1CF9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43" y="665628"/>
            <a:ext cx="5555228" cy="41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56419" y="1446180"/>
            <a:ext cx="4840506" cy="3482501"/>
          </a:xfrm>
        </p:spPr>
        <p:txBody>
          <a:bodyPr/>
          <a:lstStyle/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Comparación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Como algunos números son imposibles de representar en forma decimal por una computadora,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las maquinas muchas veces aproximan el resultado y esto da lugar imprecisiones por ejemplo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el numero 1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3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no se puede representar en su totalidad por que tiene un número de decimales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infinitos, así que cuando estamos haciendo una comparación tenemos que comparar que el valor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absoluto de la resta de 2 valores es menor que ε, ε es un numero muy pequeño casi cero se define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normalmente como 1e-9.</a:t>
            </a: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46180"/>
            <a:ext cx="3521783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9275"/>
            <a:ext cx="3195637" cy="481013"/>
          </a:xfrm>
        </p:spPr>
        <p:txBody>
          <a:bodyPr/>
          <a:lstStyle/>
          <a:p>
            <a:r>
              <a:rPr lang="es-CO" dirty="0"/>
              <a:t>Punto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BD948B-55A3-4BBB-AB31-6B37CADE4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6" y="1521035"/>
            <a:ext cx="3408121" cy="28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50882" y="2160853"/>
            <a:ext cx="4840506" cy="1649254"/>
          </a:xfrm>
        </p:spPr>
        <p:txBody>
          <a:bodyPr/>
          <a:lstStyle/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Una línea es un elemento matemático que tiene infinitos puntos, una sola dimensión y va en ambos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Sentidos</a:t>
            </a:r>
          </a:p>
          <a:p>
            <a:pPr marL="152400" indent="0" algn="just">
              <a:buNone/>
            </a:pPr>
            <a:endParaRPr lang="es-ES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Se recomienda usar la forma </a:t>
            </a:r>
            <a:r>
              <a:rPr lang="es-ES" sz="1200" dirty="0" err="1">
                <a:latin typeface="Abadi" panose="020B0604020104020204" pitchFamily="34" charset="0"/>
              </a:rPr>
              <a:t>ax</a:t>
            </a:r>
            <a:r>
              <a:rPr lang="es-ES" sz="1200" dirty="0">
                <a:latin typeface="Abadi" panose="020B0604020104020204" pitchFamily="34" charset="0"/>
              </a:rPr>
              <a:t> + </a:t>
            </a:r>
            <a:r>
              <a:rPr lang="es-ES" sz="1200" dirty="0" err="1">
                <a:latin typeface="Abadi" panose="020B0604020104020204" pitchFamily="34" charset="0"/>
              </a:rPr>
              <a:t>by</a:t>
            </a:r>
            <a:r>
              <a:rPr lang="es-ES" sz="1200" dirty="0">
                <a:latin typeface="Abadi" panose="020B0604020104020204" pitchFamily="34" charset="0"/>
              </a:rPr>
              <a:t> + c = 0 y no y = </a:t>
            </a:r>
            <a:r>
              <a:rPr lang="es-ES" sz="1200" dirty="0" err="1">
                <a:latin typeface="Abadi" panose="020B0604020104020204" pitchFamily="34" charset="0"/>
              </a:rPr>
              <a:t>mx</a:t>
            </a:r>
            <a:r>
              <a:rPr lang="es-ES" sz="1200" dirty="0">
                <a:latin typeface="Abadi" panose="020B0604020104020204" pitchFamily="34" charset="0"/>
              </a:rPr>
              <a:t> + b por que la primera tiene la capacidad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de representar líneas verticales.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46180"/>
            <a:ext cx="3521783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Recta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F2DC4C48-B318-4D4B-ABED-494399EB1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99" y="1541632"/>
            <a:ext cx="3394138" cy="2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7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1698118" y="1092910"/>
            <a:ext cx="6436301" cy="3841618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Distancia entre dos puntos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49908F8C-AD17-4D4C-A305-D9D68A061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89" y="1175285"/>
            <a:ext cx="6364024" cy="37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Un vector es un segmento de línea que tiene magnitud y dirección, los vectores son representados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parecido a como se representa un punto con dos coordenadas x, y donde con eso ya tenemos la magnitud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y dirección del vector en posición estándar.</a:t>
            </a: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46180"/>
            <a:ext cx="3521783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vectores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0A588CB-7314-4AF1-9A88-F941ED566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97" y="1551146"/>
            <a:ext cx="3455592" cy="29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La suma de dos vectores se halla sumando las x con las x y las y con la y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46180"/>
            <a:ext cx="3521783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Suma de vectores</a:t>
            </a:r>
          </a:p>
        </p:txBody>
      </p:sp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684AF25A-9001-4CBF-AC1C-748FBF1AC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4" y="1541632"/>
            <a:ext cx="3460955" cy="29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Saber si un punto esta a la derecha o la izquierda de una recta o esta dentro de la recta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El producto punto se pude escribir también como sin (Θ)|a| |b|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Si el punto esta a la izquierda el seno del </a:t>
            </a:r>
            <a:r>
              <a:rPr lang="es-ES" sz="1200" dirty="0" err="1">
                <a:latin typeface="Abadi" panose="020B0604020104020204" pitchFamily="34" charset="0"/>
              </a:rPr>
              <a:t>angulo</a:t>
            </a:r>
            <a:r>
              <a:rPr lang="es-ES" sz="1200" dirty="0">
                <a:latin typeface="Abadi" panose="020B0604020104020204" pitchFamily="34" charset="0"/>
              </a:rPr>
              <a:t> </a:t>
            </a:r>
            <a:r>
              <a:rPr lang="es-ES" sz="1200" dirty="0" err="1">
                <a:latin typeface="Abadi" panose="020B0604020104020204" pitchFamily="34" charset="0"/>
              </a:rPr>
              <a:t>sera</a:t>
            </a:r>
            <a:r>
              <a:rPr lang="es-ES" sz="1200" dirty="0">
                <a:latin typeface="Abadi" panose="020B0604020104020204" pitchFamily="34" charset="0"/>
              </a:rPr>
              <a:t> positivo, si esta a la derecha </a:t>
            </a:r>
            <a:r>
              <a:rPr lang="es-ES" sz="1200" dirty="0" err="1">
                <a:latin typeface="Abadi" panose="020B0604020104020204" pitchFamily="34" charset="0"/>
              </a:rPr>
              <a:t>sera</a:t>
            </a:r>
            <a:r>
              <a:rPr lang="es-ES" sz="1200" dirty="0">
                <a:latin typeface="Abadi" panose="020B0604020104020204" pitchFamily="34" charset="0"/>
              </a:rPr>
              <a:t> negativo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y si es lineal </a:t>
            </a:r>
            <a:r>
              <a:rPr lang="es-ES" sz="1200" dirty="0" err="1">
                <a:latin typeface="Abadi" panose="020B0604020104020204" pitchFamily="34" charset="0"/>
              </a:rPr>
              <a:t>sera</a:t>
            </a:r>
            <a:r>
              <a:rPr lang="es-ES" sz="1200" dirty="0">
                <a:latin typeface="Abadi" panose="020B0604020104020204" pitchFamily="34" charset="0"/>
              </a:rPr>
              <a:t> 0.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46180"/>
            <a:ext cx="3403841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 err="1"/>
              <a:t>ccw</a:t>
            </a:r>
            <a:endParaRPr lang="es-CO" dirty="0"/>
          </a:p>
        </p:txBody>
      </p:sp>
      <p:pic>
        <p:nvPicPr>
          <p:cNvPr id="8" name="Imagen 7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0368DD5-48DD-4427-AA51-F3F040256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75" y="1446180"/>
            <a:ext cx="3285901" cy="30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7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57325"/>
            <a:ext cx="3403841" cy="2995613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628" y="372041"/>
            <a:ext cx="3195637" cy="481013"/>
          </a:xfrm>
        </p:spPr>
        <p:txBody>
          <a:bodyPr/>
          <a:lstStyle/>
          <a:p>
            <a:r>
              <a:rPr lang="es-CO" dirty="0"/>
              <a:t>Representación de un polígono 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A95600C1-AD35-43D6-A347-8514C8257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06" y="1514274"/>
            <a:ext cx="3412994" cy="28988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9D48C1-D384-4755-BA95-FFE226098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60"/>
          <a:stretch/>
        </p:blipFill>
        <p:spPr>
          <a:xfrm>
            <a:off x="4160507" y="1957345"/>
            <a:ext cx="4600872" cy="17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28270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5358</TotalTime>
  <Words>369</Words>
  <Application>Microsoft Office PowerPoint</Application>
  <PresentationFormat>Presentación en pantalla (16:9)</PresentationFormat>
  <Paragraphs>46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Josefin Sans</vt:lpstr>
      <vt:lpstr>Arial</vt:lpstr>
      <vt:lpstr>Staatliches</vt:lpstr>
      <vt:lpstr>Josefin Slab</vt:lpstr>
      <vt:lpstr>Cambria Math</vt:lpstr>
      <vt:lpstr>Anaheim</vt:lpstr>
      <vt:lpstr>Bahnschrift Light</vt:lpstr>
      <vt:lpstr>Abadi</vt:lpstr>
      <vt:lpstr>Bahnschrift</vt:lpstr>
      <vt:lpstr>Josefin Slab SemiBold</vt:lpstr>
      <vt:lpstr>Economy Thesis by Slidesgo</vt:lpstr>
      <vt:lpstr>Presentación de PowerPoint</vt:lpstr>
      <vt:lpstr>01. Geométricos</vt:lpstr>
      <vt:lpstr>Punto</vt:lpstr>
      <vt:lpstr>Recta</vt:lpstr>
      <vt:lpstr>Distancia entre dos puntos</vt:lpstr>
      <vt:lpstr>vectores</vt:lpstr>
      <vt:lpstr>Suma de vectores</vt:lpstr>
      <vt:lpstr>ccw</vt:lpstr>
      <vt:lpstr>Representación de un polígono </vt:lpstr>
      <vt:lpstr>Perímetro de un polígono </vt:lpstr>
      <vt:lpstr>Área de un polígono</vt:lpstr>
      <vt:lpstr>Intersección entre dos líneas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Encuentro de bienvenida</dc:title>
  <dc:creator>Marcela Guerrero</dc:creator>
  <cp:lastModifiedBy>Carlos Alberto Vergara Ortiz</cp:lastModifiedBy>
  <cp:revision>87</cp:revision>
  <dcterms:modified xsi:type="dcterms:W3CDTF">2021-12-11T04:38:16Z</dcterms:modified>
</cp:coreProperties>
</file>