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71" r:id="rId7"/>
    <p:sldId id="267" r:id="rId8"/>
    <p:sldId id="272" r:id="rId9"/>
    <p:sldId id="274" r:id="rId10"/>
    <p:sldId id="260" r:id="rId11"/>
    <p:sldId id="288" r:id="rId12"/>
    <p:sldId id="289" r:id="rId13"/>
    <p:sldId id="282" r:id="rId14"/>
    <p:sldId id="261" r:id="rId15"/>
    <p:sldId id="281" r:id="rId16"/>
    <p:sldId id="262" r:id="rId17"/>
    <p:sldId id="263" r:id="rId18"/>
    <p:sldId id="275" r:id="rId19"/>
    <p:sldId id="276" r:id="rId20"/>
    <p:sldId id="264" r:id="rId21"/>
    <p:sldId id="277" r:id="rId22"/>
    <p:sldId id="265" r:id="rId23"/>
    <p:sldId id="278" r:id="rId24"/>
    <p:sldId id="280" r:id="rId25"/>
    <p:sldId id="284" r:id="rId26"/>
    <p:sldId id="268" r:id="rId27"/>
    <p:sldId id="286" r:id="rId28"/>
    <p:sldId id="287" r:id="rId29"/>
    <p:sldId id="291" r:id="rId30"/>
    <p:sldId id="292" r:id="rId31"/>
    <p:sldId id="290" r:id="rId32"/>
    <p:sldId id="293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BB58B-A3A9-4A85-A836-503E80AC5E11}" v="257" dt="2020-05-22T14:37:47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iguel Angulo Mascarell" userId="aa3e1076bdbb058e" providerId="Windows Live" clId="Web-{61E9B736-47BA-4D45-9E66-32EAD1758ED7}"/>
    <pc:docChg chg="addSld modSld modMainMaster">
      <pc:chgData name="Carlos Miguel Angulo Mascarell" userId="aa3e1076bdbb058e" providerId="Windows Live" clId="Web-{61E9B736-47BA-4D45-9E66-32EAD1758ED7}" dt="2020-05-19T22:11:16.003" v="118"/>
      <pc:docMkLst>
        <pc:docMk/>
      </pc:docMkLst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3669993164" sldId="256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3669993164" sldId="256"/>
            <ac:spMk id="4" creationId="{64FDF6B4-8D95-4A5A-A631-5C50A03C0D7B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3669993164" sldId="256"/>
            <ac:spMk id="5" creationId="{5B01D32C-0304-4AD4-B926-BFFE1DE6E49B}"/>
          </ac:spMkLst>
        </pc:spChg>
      </pc:sldChg>
      <pc:sldChg chg="addSp modSp">
        <pc:chgData name="Carlos Miguel Angulo Mascarell" userId="aa3e1076bdbb058e" providerId="Windows Live" clId="Web-{61E9B736-47BA-4D45-9E66-32EAD1758ED7}" dt="2020-05-19T22:10:09.878" v="110"/>
        <pc:sldMkLst>
          <pc:docMk/>
          <pc:sldMk cId="588997091" sldId="257"/>
        </pc:sldMkLst>
        <pc:spChg chg="add mod">
          <ac:chgData name="Carlos Miguel Angulo Mascarell" userId="aa3e1076bdbb058e" providerId="Windows Live" clId="Web-{61E9B736-47BA-4D45-9E66-32EAD1758ED7}" dt="2020-05-19T22:10:09.878" v="110"/>
          <ac:spMkLst>
            <pc:docMk/>
            <pc:sldMk cId="588997091" sldId="257"/>
            <ac:spMk id="4" creationId="{D985202B-C238-4867-BD7E-9A9D33562584}"/>
          </ac:spMkLst>
        </pc:spChg>
      </pc:sldChg>
      <pc:sldChg chg="addSp modSp">
        <pc:chgData name="Carlos Miguel Angulo Mascarell" userId="aa3e1076bdbb058e" providerId="Windows Live" clId="Web-{61E9B736-47BA-4D45-9E66-32EAD1758ED7}" dt="2020-05-19T22:10:00.659" v="109"/>
        <pc:sldMkLst>
          <pc:docMk/>
          <pc:sldMk cId="753291317" sldId="258"/>
        </pc:sldMkLst>
        <pc:spChg chg="add mod">
          <ac:chgData name="Carlos Miguel Angulo Mascarell" userId="aa3e1076bdbb058e" providerId="Windows Live" clId="Web-{61E9B736-47BA-4D45-9E66-32EAD1758ED7}" dt="2020-05-19T22:10:00.659" v="109"/>
          <ac:spMkLst>
            <pc:docMk/>
            <pc:sldMk cId="753291317" sldId="258"/>
            <ac:spMk id="3" creationId="{D1D55CF9-043C-4D16-A9C7-215B04EE055C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782369820" sldId="259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782369820" sldId="259"/>
            <ac:spMk id="4" creationId="{D2437034-7C63-47F8-86C4-647C071F9FAF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782369820" sldId="259"/>
            <ac:spMk id="5" creationId="{F2646ED3-C1A1-47F6-8C7C-E2CFECFAED80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265876356" sldId="260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265876356" sldId="260"/>
            <ac:spMk id="3" creationId="{E88EAB21-740F-45B5-8A62-14ABD3348089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265876356" sldId="260"/>
            <ac:spMk id="4" creationId="{FF6C9CC6-6683-4420-8DFA-B3E664AA6045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1191502785" sldId="261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1191502785" sldId="261"/>
            <ac:spMk id="4" creationId="{F8BE968B-171C-4770-BED2-D0BD0A49F05B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1191502785" sldId="261"/>
            <ac:spMk id="5" creationId="{3454049F-9232-4492-A58A-E277985D63AA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3491035686" sldId="262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3491035686" sldId="262"/>
            <ac:spMk id="5" creationId="{99FF6027-9658-479D-BF64-CB38467C8DA1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3491035686" sldId="262"/>
            <ac:spMk id="6" creationId="{8E28D588-F1E6-46C5-9E24-5D1A881B28F1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596392641" sldId="263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596392641" sldId="263"/>
            <ac:spMk id="4" creationId="{58C737AA-107C-4873-9AD9-90EFD8BCDB0C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596392641" sldId="263"/>
            <ac:spMk id="5" creationId="{0A3C072A-0020-4E10-9263-410BDAC7437E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3459660151" sldId="264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3459660151" sldId="264"/>
            <ac:spMk id="4" creationId="{065E2B7A-7143-4CAE-80B0-8BDB4F129653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3459660151" sldId="264"/>
            <ac:spMk id="6" creationId="{1E6FEAFD-B703-462A-9640-92E797221D8A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4090956764" sldId="265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4090956764" sldId="265"/>
            <ac:spMk id="4" creationId="{35A5102C-5CF4-4C50-A729-C3B3CEF17BFA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4090956764" sldId="265"/>
            <ac:spMk id="6" creationId="{14E36DEC-31A9-4D96-B3BC-FC92C72DC308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3684043156" sldId="266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3684043156" sldId="266"/>
            <ac:spMk id="3" creationId="{FEC51BF1-7DE5-4539-8C3F-CA69EA0BEDF8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3684043156" sldId="266"/>
            <ac:spMk id="7" creationId="{576649DD-8020-47C8-B963-FC935D61098E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2771860958" sldId="267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2771860958" sldId="267"/>
            <ac:spMk id="3" creationId="{48BA1223-3494-4063-8041-D26C4FDA947B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2771860958" sldId="267"/>
            <ac:spMk id="4" creationId="{C6E7A99D-CB0C-4162-8D90-566B509C2C29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2816521776" sldId="268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2816521776" sldId="268"/>
            <ac:spMk id="4" creationId="{3EC335FF-AAC0-4D69-9DED-3FB5C8C8FD74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2816521776" sldId="268"/>
            <ac:spMk id="6" creationId="{A366112E-96AE-47FE-BD7A-6D798EB75601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4150621038" sldId="269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4150621038" sldId="269"/>
            <ac:spMk id="4" creationId="{BD7CAE45-5A2A-4535-9B15-568E2C5A8185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4150621038" sldId="269"/>
            <ac:spMk id="5" creationId="{2438593D-6AE6-46A1-9952-E0AC6003EFB8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3093199792" sldId="270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3093199792" sldId="270"/>
            <ac:spMk id="4" creationId="{9825D63B-CB51-4B3A-802E-913B587356F8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3093199792" sldId="270"/>
            <ac:spMk id="5" creationId="{818DF66B-AE6B-4AC7-A546-DD6ACD16B0EE}"/>
          </ac:spMkLst>
        </pc:spChg>
      </pc:sldChg>
      <pc:sldChg chg="addSp delSp modSp">
        <pc:chgData name="Carlos Miguel Angulo Mascarell" userId="aa3e1076bdbb058e" providerId="Windows Live" clId="Web-{61E9B736-47BA-4D45-9E66-32EAD1758ED7}" dt="2020-05-19T22:10:27.409" v="115"/>
        <pc:sldMkLst>
          <pc:docMk/>
          <pc:sldMk cId="2263941299" sldId="271"/>
        </pc:sldMkLst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2263941299" sldId="271"/>
            <ac:spMk id="3" creationId="{705713BE-D70A-48FC-9F56-1F39256B61B5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2263941299" sldId="271"/>
            <ac:spMk id="11" creationId="{238D831F-9D9E-44CD-9946-6E177E15EA2C}"/>
          </ac:spMkLst>
        </pc:spChg>
        <pc:graphicFrameChg chg="add del mod modGraphic">
          <ac:chgData name="Carlos Miguel Angulo Mascarell" userId="aa3e1076bdbb058e" providerId="Windows Live" clId="Web-{61E9B736-47BA-4D45-9E66-32EAD1758ED7}" dt="2020-05-19T22:10:22.644" v="113"/>
          <ac:graphicFrameMkLst>
            <pc:docMk/>
            <pc:sldMk cId="2263941299" sldId="271"/>
            <ac:graphicFrameMk id="4" creationId="{5EA0390D-9768-4E7A-A3B0-ECD3434E02E4}"/>
          </ac:graphicFrameMkLst>
        </pc:graphicFrameChg>
      </pc:sldChg>
      <pc:sldChg chg="addSp delSp modSp add replId">
        <pc:chgData name="Carlos Miguel Angulo Mascarell" userId="aa3e1076bdbb058e" providerId="Windows Live" clId="Web-{61E9B736-47BA-4D45-9E66-32EAD1758ED7}" dt="2020-05-19T22:10:27.409" v="115"/>
        <pc:sldMkLst>
          <pc:docMk/>
          <pc:sldMk cId="1317228528" sldId="272"/>
        </pc:sldMkLst>
        <pc:spChg chg="mod">
          <ac:chgData name="Carlos Miguel Angulo Mascarell" userId="aa3e1076bdbb058e" providerId="Windows Live" clId="Web-{61E9B736-47BA-4D45-9E66-32EAD1758ED7}" dt="2020-05-19T22:07:54.502" v="3" actId="20577"/>
          <ac:spMkLst>
            <pc:docMk/>
            <pc:sldMk cId="1317228528" sldId="272"/>
            <ac:spMk id="2" creationId="{71461D44-5B79-44EA-8DFE-DA3EB86397D7}"/>
          </ac:spMkLst>
        </pc:spChg>
        <pc:spChg chg="add mod">
          <ac:chgData name="Carlos Miguel Angulo Mascarell" userId="aa3e1076bdbb058e" providerId="Windows Live" clId="Web-{61E9B736-47BA-4D45-9E66-32EAD1758ED7}" dt="2020-05-19T22:09:35.440" v="107" actId="20577"/>
          <ac:spMkLst>
            <pc:docMk/>
            <pc:sldMk cId="1317228528" sldId="272"/>
            <ac:spMk id="4" creationId="{51EEB0C0-2441-405E-AE78-A462060D7F0D}"/>
          </ac:spMkLst>
        </pc:spChg>
        <pc:spChg chg="add del mod">
          <ac:chgData name="Carlos Miguel Angulo Mascarell" userId="aa3e1076bdbb058e" providerId="Windows Live" clId="Web-{61E9B736-47BA-4D45-9E66-32EAD1758ED7}" dt="2020-05-19T22:10:23.550" v="114"/>
          <ac:spMkLst>
            <pc:docMk/>
            <pc:sldMk cId="1317228528" sldId="272"/>
            <ac:spMk id="5" creationId="{2749001E-2AFC-417C-84C8-E4DA63DB60FA}"/>
          </ac:spMkLst>
        </pc:spChg>
        <pc:spChg chg="add mod">
          <ac:chgData name="Carlos Miguel Angulo Mascarell" userId="aa3e1076bdbb058e" providerId="Windows Live" clId="Web-{61E9B736-47BA-4D45-9E66-32EAD1758ED7}" dt="2020-05-19T22:10:27.409" v="115"/>
          <ac:spMkLst>
            <pc:docMk/>
            <pc:sldMk cId="1317228528" sldId="272"/>
            <ac:spMk id="6" creationId="{32EF5CD7-27BE-4DF5-9B4F-E53B78166BD1}"/>
          </ac:spMkLst>
        </pc:spChg>
        <pc:picChg chg="del">
          <ac:chgData name="Carlos Miguel Angulo Mascarell" userId="aa3e1076bdbb058e" providerId="Windows Live" clId="Web-{61E9B736-47BA-4D45-9E66-32EAD1758ED7}" dt="2020-05-19T22:08:05.314" v="7"/>
          <ac:picMkLst>
            <pc:docMk/>
            <pc:sldMk cId="1317228528" sldId="272"/>
            <ac:picMk id="7" creationId="{B2BE2AAA-6434-4B61-BD34-6FFDDFA58CAB}"/>
          </ac:picMkLst>
        </pc:picChg>
        <pc:picChg chg="del">
          <ac:chgData name="Carlos Miguel Angulo Mascarell" userId="aa3e1076bdbb058e" providerId="Windows Live" clId="Web-{61E9B736-47BA-4D45-9E66-32EAD1758ED7}" dt="2020-05-19T22:08:06.643" v="8"/>
          <ac:picMkLst>
            <pc:docMk/>
            <pc:sldMk cId="1317228528" sldId="272"/>
            <ac:picMk id="1028" creationId="{12972F19-70A8-48AA-B206-3653C396F8FB}"/>
          </ac:picMkLst>
        </pc:picChg>
      </pc:sldChg>
      <pc:sldChg chg="addSp delSp modSp add replId">
        <pc:chgData name="Carlos Miguel Angulo Mascarell" userId="aa3e1076bdbb058e" providerId="Windows Live" clId="Web-{61E9B736-47BA-4D45-9E66-32EAD1758ED7}" dt="2020-05-19T22:11:16.003" v="118"/>
        <pc:sldMkLst>
          <pc:docMk/>
          <pc:sldMk cId="1746520994" sldId="273"/>
        </pc:sldMkLst>
        <pc:spChg chg="add mod">
          <ac:chgData name="Carlos Miguel Angulo Mascarell" userId="aa3e1076bdbb058e" providerId="Windows Live" clId="Web-{61E9B736-47BA-4D45-9E66-32EAD1758ED7}" dt="2020-05-19T22:11:14.331" v="117"/>
          <ac:spMkLst>
            <pc:docMk/>
            <pc:sldMk cId="1746520994" sldId="273"/>
            <ac:spMk id="5" creationId="{2CB39040-55A6-43C0-854C-E0D1E112CFCE}"/>
          </ac:spMkLst>
        </pc:spChg>
        <pc:picChg chg="del">
          <ac:chgData name="Carlos Miguel Angulo Mascarell" userId="aa3e1076bdbb058e" providerId="Windows Live" clId="Web-{61E9B736-47BA-4D45-9E66-32EAD1758ED7}" dt="2020-05-19T22:11:16.003" v="118"/>
          <ac:picMkLst>
            <pc:docMk/>
            <pc:sldMk cId="1746520994" sldId="273"/>
            <ac:picMk id="7" creationId="{B2BE2AAA-6434-4B61-BD34-6FFDDFA58CAB}"/>
          </ac:picMkLst>
        </pc:picChg>
        <pc:picChg chg="del">
          <ac:chgData name="Carlos Miguel Angulo Mascarell" userId="aa3e1076bdbb058e" providerId="Windows Live" clId="Web-{61E9B736-47BA-4D45-9E66-32EAD1758ED7}" dt="2020-05-19T22:11:14.331" v="117"/>
          <ac:picMkLst>
            <pc:docMk/>
            <pc:sldMk cId="1746520994" sldId="273"/>
            <ac:picMk id="1028" creationId="{12972F19-70A8-48AA-B206-3653C396F8FB}"/>
          </ac:picMkLst>
        </pc:picChg>
      </pc:sldChg>
      <pc:sldMasterChg chg="mod modSldLayout">
        <pc:chgData name="Carlos Miguel Angulo Mascarell" userId="aa3e1076bdbb058e" providerId="Windows Live" clId="Web-{61E9B736-47BA-4D45-9E66-32EAD1758ED7}" dt="2020-05-19T22:10:27.409" v="115"/>
        <pc:sldMasterMkLst>
          <pc:docMk/>
          <pc:sldMasterMk cId="0" sldId="2147483648"/>
        </pc:sldMasterMkLst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Carlos Miguel Angulo Mascarell" userId="aa3e1076bdbb058e" providerId="Windows Live" clId="Web-{61E9B736-47BA-4D45-9E66-32EAD1758ED7}" dt="2020-05-19T22:10:27.409" v="115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Carlos Miguel Angulo Mascarell" userId="aa3e1076bdbb058e" providerId="Windows Live" clId="Web-{81DFB2E7-AA61-4B8E-AAA2-0C23E0BCB81E}"/>
    <pc:docChg chg="addSld delSld modSld">
      <pc:chgData name="Carlos Miguel Angulo Mascarell" userId="aa3e1076bdbb058e" providerId="Windows Live" clId="Web-{81DFB2E7-AA61-4B8E-AAA2-0C23E0BCB81E}" dt="2020-05-19T23:05:04.400" v="579"/>
      <pc:docMkLst>
        <pc:docMk/>
      </pc:docMkLst>
      <pc:sldChg chg="addSp modSp">
        <pc:chgData name="Carlos Miguel Angulo Mascarell" userId="aa3e1076bdbb058e" providerId="Windows Live" clId="Web-{81DFB2E7-AA61-4B8E-AAA2-0C23E0BCB81E}" dt="2020-05-19T22:31:19.639" v="183" actId="20577"/>
        <pc:sldMkLst>
          <pc:docMk/>
          <pc:sldMk cId="265876356" sldId="260"/>
        </pc:sldMkLst>
        <pc:spChg chg="add mod">
          <ac:chgData name="Carlos Miguel Angulo Mascarell" userId="aa3e1076bdbb058e" providerId="Windows Live" clId="Web-{81DFB2E7-AA61-4B8E-AAA2-0C23E0BCB81E}" dt="2020-05-19T22:31:19.639" v="183" actId="20577"/>
          <ac:spMkLst>
            <pc:docMk/>
            <pc:sldMk cId="265876356" sldId="260"/>
            <ac:spMk id="3" creationId="{91DC0B9E-98C8-4071-9057-5C60DAEB7297}"/>
          </ac:spMkLst>
        </pc:spChg>
      </pc:sldChg>
      <pc:sldChg chg="addSp delSp modSp mod setBg modClrScheme setClrOvrMap chgLayout">
        <pc:chgData name="Carlos Miguel Angulo Mascarell" userId="aa3e1076bdbb058e" providerId="Windows Live" clId="Web-{81DFB2E7-AA61-4B8E-AAA2-0C23E0BCB81E}" dt="2020-05-19T22:49:39.036" v="403" actId="1076"/>
        <pc:sldMkLst>
          <pc:docMk/>
          <pc:sldMk cId="1191502785" sldId="261"/>
        </pc:sldMkLst>
        <pc:spChg chg="mod ord">
          <ac:chgData name="Carlos Miguel Angulo Mascarell" userId="aa3e1076bdbb058e" providerId="Windows Live" clId="Web-{81DFB2E7-AA61-4B8E-AAA2-0C23E0BCB81E}" dt="2020-05-19T22:48:10.660" v="351"/>
          <ac:spMkLst>
            <pc:docMk/>
            <pc:sldMk cId="1191502785" sldId="261"/>
            <ac:spMk id="2" creationId="{71461D44-5B79-44EA-8DFE-DA3EB86397D7}"/>
          </ac:spMkLst>
        </pc:spChg>
        <pc:spChg chg="mod ord">
          <ac:chgData name="Carlos Miguel Angulo Mascarell" userId="aa3e1076bdbb058e" providerId="Windows Live" clId="Web-{81DFB2E7-AA61-4B8E-AAA2-0C23E0BCB81E}" dt="2020-05-19T22:49:17.583" v="399" actId="14100"/>
          <ac:spMkLst>
            <pc:docMk/>
            <pc:sldMk cId="1191502785" sldId="261"/>
            <ac:spMk id="3" creationId="{A1D22C46-1EE9-4907-A931-3C904C8CE009}"/>
          </ac:spMkLst>
        </pc:spChg>
        <pc:spChg chg="add del mod ord">
          <ac:chgData name="Carlos Miguel Angulo Mascarell" userId="aa3e1076bdbb058e" providerId="Windows Live" clId="Web-{81DFB2E7-AA61-4B8E-AAA2-0C23E0BCB81E}" dt="2020-05-19T22:46:45.707" v="311"/>
          <ac:spMkLst>
            <pc:docMk/>
            <pc:sldMk cId="1191502785" sldId="261"/>
            <ac:spMk id="4" creationId="{DD4C055C-D588-4E23-B40B-F2191DBC0F74}"/>
          </ac:spMkLst>
        </pc:spChg>
        <pc:spChg chg="mod ord">
          <ac:chgData name="Carlos Miguel Angulo Mascarell" userId="aa3e1076bdbb058e" providerId="Windows Live" clId="Web-{81DFB2E7-AA61-4B8E-AAA2-0C23E0BCB81E}" dt="2020-05-19T22:48:10.660" v="351"/>
          <ac:spMkLst>
            <pc:docMk/>
            <pc:sldMk cId="1191502785" sldId="261"/>
            <ac:spMk id="5" creationId="{3454049F-9232-4492-A58A-E277985D63AA}"/>
          </ac:spMkLst>
        </pc:spChg>
        <pc:spChg chg="add del mod">
          <ac:chgData name="Carlos Miguel Angulo Mascarell" userId="aa3e1076bdbb058e" providerId="Windows Live" clId="Web-{81DFB2E7-AA61-4B8E-AAA2-0C23E0BCB81E}" dt="2020-05-19T22:47:42.363" v="317"/>
          <ac:spMkLst>
            <pc:docMk/>
            <pc:sldMk cId="1191502785" sldId="261"/>
            <ac:spMk id="10" creationId="{0FE7E17F-DD15-4690-B783-9DEF8CD72AD3}"/>
          </ac:spMkLst>
        </pc:spChg>
        <pc:spChg chg="add del">
          <ac:chgData name="Carlos Miguel Angulo Mascarell" userId="aa3e1076bdbb058e" providerId="Windows Live" clId="Web-{81DFB2E7-AA61-4B8E-AAA2-0C23E0BCB81E}" dt="2020-05-19T22:48:10.660" v="351"/>
          <ac:spMkLst>
            <pc:docMk/>
            <pc:sldMk cId="1191502785" sldId="261"/>
            <ac:spMk id="13" creationId="{2793B903-AB42-42A0-AE97-93D366679CA2}"/>
          </ac:spMkLst>
        </pc:spChg>
        <pc:spChg chg="add del">
          <ac:chgData name="Carlos Miguel Angulo Mascarell" userId="aa3e1076bdbb058e" providerId="Windows Live" clId="Web-{81DFB2E7-AA61-4B8E-AAA2-0C23E0BCB81E}" dt="2020-05-19T22:48:10.660" v="351"/>
          <ac:spMkLst>
            <pc:docMk/>
            <pc:sldMk cId="1191502785" sldId="261"/>
            <ac:spMk id="14" creationId="{1D868099-6145-4BC0-A5EA-74BEF1776BA9}"/>
          </ac:spMkLst>
        </pc:spChg>
        <pc:spChg chg="add del">
          <ac:chgData name="Carlos Miguel Angulo Mascarell" userId="aa3e1076bdbb058e" providerId="Windows Live" clId="Web-{81DFB2E7-AA61-4B8E-AAA2-0C23E0BCB81E}" dt="2020-05-19T22:48:03.317" v="349"/>
          <ac:spMkLst>
            <pc:docMk/>
            <pc:sldMk cId="1191502785" sldId="261"/>
            <ac:spMk id="16" creationId="{2793B903-AB42-42A0-AE97-93D366679CA2}"/>
          </ac:spMkLst>
        </pc:spChg>
        <pc:spChg chg="add del">
          <ac:chgData name="Carlos Miguel Angulo Mascarell" userId="aa3e1076bdbb058e" providerId="Windows Live" clId="Web-{81DFB2E7-AA61-4B8E-AAA2-0C23E0BCB81E}" dt="2020-05-19T22:48:03.317" v="349"/>
          <ac:spMkLst>
            <pc:docMk/>
            <pc:sldMk cId="1191502785" sldId="261"/>
            <ac:spMk id="18" creationId="{BEC9E7FA-3295-45ED-8253-D23F9E44E1DA}"/>
          </ac:spMkLst>
        </pc:spChg>
        <pc:spChg chg="add del">
          <ac:chgData name="Carlos Miguel Angulo Mascarell" userId="aa3e1076bdbb058e" providerId="Windows Live" clId="Web-{81DFB2E7-AA61-4B8E-AAA2-0C23E0BCB81E}" dt="2020-05-19T22:48:10.660" v="351"/>
          <ac:spMkLst>
            <pc:docMk/>
            <pc:sldMk cId="1191502785" sldId="261"/>
            <ac:spMk id="20" creationId="{CC1026F7-DECB-49B4-A565-518BBA445471}"/>
          </ac:spMkLst>
        </pc:spChg>
        <pc:graphicFrameChg chg="add mod ord modGraphic">
          <ac:chgData name="Carlos Miguel Angulo Mascarell" userId="aa3e1076bdbb058e" providerId="Windows Live" clId="Web-{81DFB2E7-AA61-4B8E-AAA2-0C23E0BCB81E}" dt="2020-05-19T22:49:26.036" v="401"/>
          <ac:graphicFrameMkLst>
            <pc:docMk/>
            <pc:sldMk cId="1191502785" sldId="261"/>
            <ac:graphicFrameMk id="11" creationId="{A78023FA-59CC-4769-8083-F185BF363AAC}"/>
          </ac:graphicFrameMkLst>
        </pc:graphicFrameChg>
        <pc:picChg chg="add del">
          <ac:chgData name="Carlos Miguel Angulo Mascarell" userId="aa3e1076bdbb058e" providerId="Windows Live" clId="Web-{81DFB2E7-AA61-4B8E-AAA2-0C23E0BCB81E}" dt="2020-05-19T22:46:41.551" v="310"/>
          <ac:picMkLst>
            <pc:docMk/>
            <pc:sldMk cId="1191502785" sldId="261"/>
            <ac:picMk id="7" creationId="{17659E19-87E7-4179-A72E-D70F94F5B7C8}"/>
          </ac:picMkLst>
        </pc:picChg>
        <pc:picChg chg="add del mod ord">
          <ac:chgData name="Carlos Miguel Angulo Mascarell" userId="aa3e1076bdbb058e" providerId="Windows Live" clId="Web-{81DFB2E7-AA61-4B8E-AAA2-0C23E0BCB81E}" dt="2020-05-19T22:47:28.988" v="316"/>
          <ac:picMkLst>
            <pc:docMk/>
            <pc:sldMk cId="1191502785" sldId="261"/>
            <ac:picMk id="8" creationId="{4BB86836-448A-4A75-BBD7-E1C8BBB365FA}"/>
          </ac:picMkLst>
        </pc:picChg>
        <pc:picChg chg="add mod">
          <ac:chgData name="Carlos Miguel Angulo Mascarell" userId="aa3e1076bdbb058e" providerId="Windows Live" clId="Web-{81DFB2E7-AA61-4B8E-AAA2-0C23E0BCB81E}" dt="2020-05-19T22:49:39.036" v="403" actId="1076"/>
          <ac:picMkLst>
            <pc:docMk/>
            <pc:sldMk cId="1191502785" sldId="261"/>
            <ac:picMk id="12" creationId="{F2DB9B1C-F3A2-44AD-84F4-4D0E692D9C4A}"/>
          </ac:picMkLst>
        </pc:picChg>
      </pc:sldChg>
      <pc:sldChg chg="addSp delSp modSp">
        <pc:chgData name="Carlos Miguel Angulo Mascarell" userId="aa3e1076bdbb058e" providerId="Windows Live" clId="Web-{81DFB2E7-AA61-4B8E-AAA2-0C23E0BCB81E}" dt="2020-05-19T22:53:56.865" v="472" actId="20577"/>
        <pc:sldMkLst>
          <pc:docMk/>
          <pc:sldMk cId="596392641" sldId="263"/>
        </pc:sldMkLst>
        <pc:spChg chg="mod">
          <ac:chgData name="Carlos Miguel Angulo Mascarell" userId="aa3e1076bdbb058e" providerId="Windows Live" clId="Web-{81DFB2E7-AA61-4B8E-AAA2-0C23E0BCB81E}" dt="2020-05-19T22:53:29.725" v="429" actId="20577"/>
          <ac:spMkLst>
            <pc:docMk/>
            <pc:sldMk cId="596392641" sldId="263"/>
            <ac:spMk id="2" creationId="{71461D44-5B79-44EA-8DFE-DA3EB86397D7}"/>
          </ac:spMkLst>
        </pc:spChg>
        <pc:spChg chg="mod">
          <ac:chgData name="Carlos Miguel Angulo Mascarell" userId="aa3e1076bdbb058e" providerId="Windows Live" clId="Web-{81DFB2E7-AA61-4B8E-AAA2-0C23E0BCB81E}" dt="2020-05-19T22:50:41.083" v="419" actId="14100"/>
          <ac:spMkLst>
            <pc:docMk/>
            <pc:sldMk cId="596392641" sldId="263"/>
            <ac:spMk id="3" creationId="{A1D22C46-1EE9-4907-A931-3C904C8CE009}"/>
          </ac:spMkLst>
        </pc:spChg>
        <pc:spChg chg="del">
          <ac:chgData name="Carlos Miguel Angulo Mascarell" userId="aa3e1076bdbb058e" providerId="Windows Live" clId="Web-{81DFB2E7-AA61-4B8E-AAA2-0C23E0BCB81E}" dt="2020-05-19T22:50:36.364" v="418"/>
          <ac:spMkLst>
            <pc:docMk/>
            <pc:sldMk cId="596392641" sldId="263"/>
            <ac:spMk id="7" creationId="{35E70D11-6719-40C6-BE58-84B4682406C7}"/>
          </ac:spMkLst>
        </pc:spChg>
        <pc:spChg chg="add mod">
          <ac:chgData name="Carlos Miguel Angulo Mascarell" userId="aa3e1076bdbb058e" providerId="Windows Live" clId="Web-{81DFB2E7-AA61-4B8E-AAA2-0C23E0BCB81E}" dt="2020-05-19T22:53:56.865" v="472" actId="20577"/>
          <ac:spMkLst>
            <pc:docMk/>
            <pc:sldMk cId="596392641" sldId="263"/>
            <ac:spMk id="12" creationId="{06580CB0-AC25-4EF2-939B-C37311D399C8}"/>
          </ac:spMkLst>
        </pc:spChg>
        <pc:graphicFrameChg chg="add del mod modGraphic">
          <ac:chgData name="Carlos Miguel Angulo Mascarell" userId="aa3e1076bdbb058e" providerId="Windows Live" clId="Web-{81DFB2E7-AA61-4B8E-AAA2-0C23E0BCB81E}" dt="2020-05-19T22:53:39.850" v="433"/>
          <ac:graphicFrameMkLst>
            <pc:docMk/>
            <pc:sldMk cId="596392641" sldId="263"/>
            <ac:graphicFrameMk id="10" creationId="{54E560DD-E1C2-43E9-B1AC-8A6EECE9C027}"/>
          </ac:graphicFrameMkLst>
        </pc:graphicFrameChg>
        <pc:picChg chg="add del">
          <ac:chgData name="Carlos Miguel Angulo Mascarell" userId="aa3e1076bdbb058e" providerId="Windows Live" clId="Web-{81DFB2E7-AA61-4B8E-AAA2-0C23E0BCB81E}" dt="2020-05-19T22:50:28.896" v="417"/>
          <ac:picMkLst>
            <pc:docMk/>
            <pc:sldMk cId="596392641" sldId="263"/>
            <ac:picMk id="4" creationId="{CF31166E-5D6C-4AFD-B17B-610C389253CD}"/>
          </ac:picMkLst>
        </pc:picChg>
        <pc:picChg chg="add del mod ord">
          <ac:chgData name="Carlos Miguel Angulo Mascarell" userId="aa3e1076bdbb058e" providerId="Windows Live" clId="Web-{81DFB2E7-AA61-4B8E-AAA2-0C23E0BCB81E}" dt="2020-05-19T22:53:42.022" v="434"/>
          <ac:picMkLst>
            <pc:docMk/>
            <pc:sldMk cId="596392641" sldId="263"/>
            <ac:picMk id="8" creationId="{17C91108-ACA5-48F7-8501-5AE5D74AC5D3}"/>
          </ac:picMkLst>
        </pc:picChg>
      </pc:sldChg>
      <pc:sldChg chg="addSp delSp modSp">
        <pc:chgData name="Carlos Miguel Angulo Mascarell" userId="aa3e1076bdbb058e" providerId="Windows Live" clId="Web-{81DFB2E7-AA61-4B8E-AAA2-0C23E0BCB81E}" dt="2020-05-19T23:01:50.649" v="532" actId="20577"/>
        <pc:sldMkLst>
          <pc:docMk/>
          <pc:sldMk cId="3459660151" sldId="264"/>
        </pc:sldMkLst>
        <pc:spChg chg="mod">
          <ac:chgData name="Carlos Miguel Angulo Mascarell" userId="aa3e1076bdbb058e" providerId="Windows Live" clId="Web-{81DFB2E7-AA61-4B8E-AAA2-0C23E0BCB81E}" dt="2020-05-19T23:01:29.211" v="525" actId="20577"/>
          <ac:spMkLst>
            <pc:docMk/>
            <pc:sldMk cId="3459660151" sldId="264"/>
            <ac:spMk id="2" creationId="{71461D44-5B79-44EA-8DFE-DA3EB86397D7}"/>
          </ac:spMkLst>
        </pc:spChg>
        <pc:spChg chg="del">
          <ac:chgData name="Carlos Miguel Angulo Mascarell" userId="aa3e1076bdbb058e" providerId="Windows Live" clId="Web-{81DFB2E7-AA61-4B8E-AAA2-0C23E0BCB81E}" dt="2020-05-19T22:51:17.802" v="426"/>
          <ac:spMkLst>
            <pc:docMk/>
            <pc:sldMk cId="3459660151" sldId="264"/>
            <ac:spMk id="5" creationId="{D32BF199-E884-4A0F-A11D-C0A501058CA0}"/>
          </ac:spMkLst>
        </pc:spChg>
        <pc:spChg chg="add mod">
          <ac:chgData name="Carlos Miguel Angulo Mascarell" userId="aa3e1076bdbb058e" providerId="Windows Live" clId="Web-{81DFB2E7-AA61-4B8E-AAA2-0C23E0BCB81E}" dt="2020-05-19T23:01:50.649" v="532" actId="20577"/>
          <ac:spMkLst>
            <pc:docMk/>
            <pc:sldMk cId="3459660151" sldId="264"/>
            <ac:spMk id="10" creationId="{E9DF7872-814C-44CA-89B0-BB04064B1B2F}"/>
          </ac:spMkLst>
        </pc:spChg>
        <pc:picChg chg="add del">
          <ac:chgData name="Carlos Miguel Angulo Mascarell" userId="aa3e1076bdbb058e" providerId="Windows Live" clId="Web-{81DFB2E7-AA61-4B8E-AAA2-0C23E0BCB81E}" dt="2020-05-19T22:51:13.927" v="425"/>
          <ac:picMkLst>
            <pc:docMk/>
            <pc:sldMk cId="3459660151" sldId="264"/>
            <ac:picMk id="4" creationId="{BB93DA95-FD29-44ED-9DEF-D0A8C1F4F21E}"/>
          </ac:picMkLst>
        </pc:picChg>
        <pc:picChg chg="add del mod ord">
          <ac:chgData name="Carlos Miguel Angulo Mascarell" userId="aa3e1076bdbb058e" providerId="Windows Live" clId="Web-{81DFB2E7-AA61-4B8E-AAA2-0C23E0BCB81E}" dt="2020-05-19T23:01:31.680" v="529"/>
          <ac:picMkLst>
            <pc:docMk/>
            <pc:sldMk cId="3459660151" sldId="264"/>
            <ac:picMk id="8" creationId="{ABBDB7F3-C4F3-4A05-BD01-D011AE5FBE78}"/>
          </ac:picMkLst>
        </pc:picChg>
      </pc:sldChg>
      <pc:sldChg chg="modSp">
        <pc:chgData name="Carlos Miguel Angulo Mascarell" userId="aa3e1076bdbb058e" providerId="Windows Live" clId="Web-{81DFB2E7-AA61-4B8E-AAA2-0C23E0BCB81E}" dt="2020-05-19T23:01:58.024" v="535" actId="20577"/>
        <pc:sldMkLst>
          <pc:docMk/>
          <pc:sldMk cId="4090956764" sldId="265"/>
        </pc:sldMkLst>
        <pc:spChg chg="mod">
          <ac:chgData name="Carlos Miguel Angulo Mascarell" userId="aa3e1076bdbb058e" providerId="Windows Live" clId="Web-{81DFB2E7-AA61-4B8E-AAA2-0C23E0BCB81E}" dt="2020-05-19T23:01:58.024" v="535" actId="20577"/>
          <ac:spMkLst>
            <pc:docMk/>
            <pc:sldMk cId="4090956764" sldId="265"/>
            <ac:spMk id="5" creationId="{D32BF199-E884-4A0F-A11D-C0A501058CA0}"/>
          </ac:spMkLst>
        </pc:spChg>
      </pc:sldChg>
      <pc:sldChg chg="modSp add del">
        <pc:chgData name="Carlos Miguel Angulo Mascarell" userId="aa3e1076bdbb058e" providerId="Windows Live" clId="Web-{81DFB2E7-AA61-4B8E-AAA2-0C23E0BCB81E}" dt="2020-05-19T22:31:37.483" v="187"/>
        <pc:sldMkLst>
          <pc:docMk/>
          <pc:sldMk cId="4150621038" sldId="269"/>
        </pc:sldMkLst>
        <pc:spChg chg="mod">
          <ac:chgData name="Carlos Miguel Angulo Mascarell" userId="aa3e1076bdbb058e" providerId="Windows Live" clId="Web-{81DFB2E7-AA61-4B8E-AAA2-0C23E0BCB81E}" dt="2020-05-19T22:30:50.734" v="167" actId="20577"/>
          <ac:spMkLst>
            <pc:docMk/>
            <pc:sldMk cId="4150621038" sldId="269"/>
            <ac:spMk id="3" creationId="{FAE32C2D-8B23-474E-BA29-6F04A5988C6E}"/>
          </ac:spMkLst>
        </pc:spChg>
      </pc:sldChg>
      <pc:sldChg chg="del">
        <pc:chgData name="Carlos Miguel Angulo Mascarell" userId="aa3e1076bdbb058e" providerId="Windows Live" clId="Web-{81DFB2E7-AA61-4B8E-AAA2-0C23E0BCB81E}" dt="2020-05-19T22:31:39.233" v="188"/>
        <pc:sldMkLst>
          <pc:docMk/>
          <pc:sldMk cId="3093199792" sldId="270"/>
        </pc:sldMkLst>
      </pc:sldChg>
      <pc:sldChg chg="addSp delSp modSp mod setBg">
        <pc:chgData name="Carlos Miguel Angulo Mascarell" userId="aa3e1076bdbb058e" providerId="Windows Live" clId="Web-{81DFB2E7-AA61-4B8E-AAA2-0C23E0BCB81E}" dt="2020-05-19T22:43:57.097" v="289" actId="14100"/>
        <pc:sldMkLst>
          <pc:docMk/>
          <pc:sldMk cId="2263941299" sldId="271"/>
        </pc:sldMkLst>
        <pc:spChg chg="mod">
          <ac:chgData name="Carlos Miguel Angulo Mascarell" userId="aa3e1076bdbb058e" providerId="Windows Live" clId="Web-{81DFB2E7-AA61-4B8E-AAA2-0C23E0BCB81E}" dt="2020-05-19T22:42:09.690" v="258"/>
          <ac:spMkLst>
            <pc:docMk/>
            <pc:sldMk cId="2263941299" sldId="271"/>
            <ac:spMk id="2" creationId="{8F0469DD-4AE2-4142-AD09-19DDB8171C60}"/>
          </ac:spMkLst>
        </pc:spChg>
        <pc:spChg chg="mod ord">
          <ac:chgData name="Carlos Miguel Angulo Mascarell" userId="aa3e1076bdbb058e" providerId="Windows Live" clId="Web-{81DFB2E7-AA61-4B8E-AAA2-0C23E0BCB81E}" dt="2020-05-19T22:42:09.690" v="258"/>
          <ac:spMkLst>
            <pc:docMk/>
            <pc:sldMk cId="2263941299" sldId="271"/>
            <ac:spMk id="11" creationId="{238D831F-9D9E-44CD-9946-6E177E15EA2C}"/>
          </ac:spMkLst>
        </pc:spChg>
        <pc:spChg chg="add del">
          <ac:chgData name="Carlos Miguel Angulo Mascarell" userId="aa3e1076bdbb058e" providerId="Windows Live" clId="Web-{81DFB2E7-AA61-4B8E-AAA2-0C23E0BCB81E}" dt="2020-05-19T22:42:09.690" v="258"/>
          <ac:spMkLst>
            <pc:docMk/>
            <pc:sldMk cId="2263941299" sldId="271"/>
            <ac:spMk id="75" creationId="{8E2B8A2D-F46F-4DA5-8AFF-BC57461C281A}"/>
          </ac:spMkLst>
        </pc:spChg>
        <pc:spChg chg="add del">
          <ac:chgData name="Carlos Miguel Angulo Mascarell" userId="aa3e1076bdbb058e" providerId="Windows Live" clId="Web-{81DFB2E7-AA61-4B8E-AAA2-0C23E0BCB81E}" dt="2020-05-19T22:42:09.690" v="258"/>
          <ac:spMkLst>
            <pc:docMk/>
            <pc:sldMk cId="2263941299" sldId="271"/>
            <ac:spMk id="77" creationId="{292BAD85-00E4-4D0A-993C-8372E78E1ADD}"/>
          </ac:spMkLst>
        </pc:spChg>
        <pc:spChg chg="mod">
          <ac:chgData name="Carlos Miguel Angulo Mascarell" userId="aa3e1076bdbb058e" providerId="Windows Live" clId="Web-{81DFB2E7-AA61-4B8E-AAA2-0C23E0BCB81E}" dt="2020-05-19T22:42:09.690" v="258"/>
          <ac:spMkLst>
            <pc:docMk/>
            <pc:sldMk cId="2263941299" sldId="271"/>
            <ac:spMk id="1030" creationId="{72AC1EA7-64E2-4F1B-B460-B8F1E57F3CB9}"/>
          </ac:spMkLst>
        </pc:spChg>
        <pc:picChg chg="add mod modCrop">
          <ac:chgData name="Carlos Miguel Angulo Mascarell" userId="aa3e1076bdbb058e" providerId="Windows Live" clId="Web-{81DFB2E7-AA61-4B8E-AAA2-0C23E0BCB81E}" dt="2020-05-19T22:43:14.753" v="274" actId="1076"/>
          <ac:picMkLst>
            <pc:docMk/>
            <pc:sldMk cId="2263941299" sldId="271"/>
            <ac:picMk id="3" creationId="{6754D13B-134B-490E-9EE6-01CE86167F75}"/>
          </ac:picMkLst>
        </pc:picChg>
        <pc:picChg chg="add del mod">
          <ac:chgData name="Carlos Miguel Angulo Mascarell" userId="aa3e1076bdbb058e" providerId="Windows Live" clId="Web-{81DFB2E7-AA61-4B8E-AAA2-0C23E0BCB81E}" dt="2020-05-19T22:23:33.528" v="32"/>
          <ac:picMkLst>
            <pc:docMk/>
            <pc:sldMk cId="2263941299" sldId="271"/>
            <ac:picMk id="4" creationId="{F24F3897-C685-455D-8C35-D0070F924829}"/>
          </ac:picMkLst>
        </pc:picChg>
        <pc:picChg chg="add mod ord modCrop">
          <ac:chgData name="Carlos Miguel Angulo Mascarell" userId="aa3e1076bdbb058e" providerId="Windows Live" clId="Web-{81DFB2E7-AA61-4B8E-AAA2-0C23E0BCB81E}" dt="2020-05-19T22:43:42.940" v="286" actId="1076"/>
          <ac:picMkLst>
            <pc:docMk/>
            <pc:sldMk cId="2263941299" sldId="271"/>
            <ac:picMk id="5" creationId="{26E54E4B-6672-4AFD-B0B9-AC756B7D32FD}"/>
          </ac:picMkLst>
        </pc:picChg>
        <pc:picChg chg="mod modCrop">
          <ac:chgData name="Carlos Miguel Angulo Mascarell" userId="aa3e1076bdbb058e" providerId="Windows Live" clId="Web-{81DFB2E7-AA61-4B8E-AAA2-0C23E0BCB81E}" dt="2020-05-19T22:43:57.097" v="289" actId="14100"/>
          <ac:picMkLst>
            <pc:docMk/>
            <pc:sldMk cId="2263941299" sldId="271"/>
            <ac:picMk id="1026" creationId="{5E13B9E8-C10D-49D4-96E5-523669D2BD56}"/>
          </ac:picMkLst>
        </pc:picChg>
      </pc:sldChg>
      <pc:sldChg chg="addSp delSp modSp mod modClrScheme chgLayout">
        <pc:chgData name="Carlos Miguel Angulo Mascarell" userId="aa3e1076bdbb058e" providerId="Windows Live" clId="Web-{81DFB2E7-AA61-4B8E-AAA2-0C23E0BCB81E}" dt="2020-05-19T22:37:25.688" v="246" actId="20577"/>
        <pc:sldMkLst>
          <pc:docMk/>
          <pc:sldMk cId="1317228528" sldId="272"/>
        </pc:sldMkLst>
        <pc:spChg chg="mod ord">
          <ac:chgData name="Carlos Miguel Angulo Mascarell" userId="aa3e1076bdbb058e" providerId="Windows Live" clId="Web-{81DFB2E7-AA61-4B8E-AAA2-0C23E0BCB81E}" dt="2020-05-19T22:29:14.061" v="131"/>
          <ac:spMkLst>
            <pc:docMk/>
            <pc:sldMk cId="1317228528" sldId="272"/>
            <ac:spMk id="2" creationId="{71461D44-5B79-44EA-8DFE-DA3EB86397D7}"/>
          </ac:spMkLst>
        </pc:spChg>
        <pc:spChg chg="add del mod ord">
          <ac:chgData name="Carlos Miguel Angulo Mascarell" userId="aa3e1076bdbb058e" providerId="Windows Live" clId="Web-{81DFB2E7-AA61-4B8E-AAA2-0C23E0BCB81E}" dt="2020-05-19T22:30:14.077" v="154"/>
          <ac:spMkLst>
            <pc:docMk/>
            <pc:sldMk cId="1317228528" sldId="272"/>
            <ac:spMk id="3" creationId="{DA9DBC9D-0A56-4971-B276-75D2079CB819}"/>
          </ac:spMkLst>
        </pc:spChg>
        <pc:spChg chg="mod ord">
          <ac:chgData name="Carlos Miguel Angulo Mascarell" userId="aa3e1076bdbb058e" providerId="Windows Live" clId="Web-{81DFB2E7-AA61-4B8E-AAA2-0C23E0BCB81E}" dt="2020-05-19T22:37:25.688" v="246" actId="20577"/>
          <ac:spMkLst>
            <pc:docMk/>
            <pc:sldMk cId="1317228528" sldId="272"/>
            <ac:spMk id="4" creationId="{51EEB0C0-2441-405E-AE78-A462060D7F0D}"/>
          </ac:spMkLst>
        </pc:spChg>
        <pc:spChg chg="mod ord">
          <ac:chgData name="Carlos Miguel Angulo Mascarell" userId="aa3e1076bdbb058e" providerId="Windows Live" clId="Web-{81DFB2E7-AA61-4B8E-AAA2-0C23E0BCB81E}" dt="2020-05-19T22:29:14.061" v="131"/>
          <ac:spMkLst>
            <pc:docMk/>
            <pc:sldMk cId="1317228528" sldId="272"/>
            <ac:spMk id="6" creationId="{32EF5CD7-27BE-4DF5-9B4F-E53B78166BD1}"/>
          </ac:spMkLst>
        </pc:spChg>
        <pc:spChg chg="add del mod">
          <ac:chgData name="Carlos Miguel Angulo Mascarell" userId="aa3e1076bdbb058e" providerId="Windows Live" clId="Web-{81DFB2E7-AA61-4B8E-AAA2-0C23E0BCB81E}" dt="2020-05-19T22:30:23.967" v="165"/>
          <ac:spMkLst>
            <pc:docMk/>
            <pc:sldMk cId="1317228528" sldId="272"/>
            <ac:spMk id="7" creationId="{0ADFCC5E-4363-4E5D-82DA-2386BF577106}"/>
          </ac:spMkLst>
        </pc:spChg>
        <pc:picChg chg="add mod ord">
          <ac:chgData name="Carlos Miguel Angulo Mascarell" userId="aa3e1076bdbb058e" providerId="Windows Live" clId="Web-{81DFB2E7-AA61-4B8E-AAA2-0C23E0BCB81E}" dt="2020-05-19T22:30:14.124" v="155"/>
          <ac:picMkLst>
            <pc:docMk/>
            <pc:sldMk cId="1317228528" sldId="272"/>
            <ac:picMk id="5" creationId="{B7C70298-4D98-489B-AE76-FE5446B9E1FE}"/>
          </ac:picMkLst>
        </pc:picChg>
      </pc:sldChg>
      <pc:sldChg chg="addSp delSp modSp">
        <pc:chgData name="Carlos Miguel Angulo Mascarell" userId="aa3e1076bdbb058e" providerId="Windows Live" clId="Web-{81DFB2E7-AA61-4B8E-AAA2-0C23E0BCB81E}" dt="2020-05-19T22:45:08.597" v="290" actId="14100"/>
        <pc:sldMkLst>
          <pc:docMk/>
          <pc:sldMk cId="1746520994" sldId="273"/>
        </pc:sldMkLst>
        <pc:spChg chg="del">
          <ac:chgData name="Carlos Miguel Angulo Mascarell" userId="aa3e1076bdbb058e" providerId="Windows Live" clId="Web-{81DFB2E7-AA61-4B8E-AAA2-0C23E0BCB81E}" dt="2020-05-19T22:16:37.666" v="0"/>
          <ac:spMkLst>
            <pc:docMk/>
            <pc:sldMk cId="1746520994" sldId="273"/>
            <ac:spMk id="5" creationId="{2CB39040-55A6-43C0-854C-E0D1E112CFCE}"/>
          </ac:spMkLst>
        </pc:spChg>
        <pc:picChg chg="add mod ord">
          <ac:chgData name="Carlos Miguel Angulo Mascarell" userId="aa3e1076bdbb058e" providerId="Windows Live" clId="Web-{81DFB2E7-AA61-4B8E-AAA2-0C23E0BCB81E}" dt="2020-05-19T22:45:08.597" v="290" actId="14100"/>
          <ac:picMkLst>
            <pc:docMk/>
            <pc:sldMk cId="1746520994" sldId="273"/>
            <ac:picMk id="3" creationId="{0E0503A5-409D-4031-B44C-8D948E83251D}"/>
          </ac:picMkLst>
        </pc:picChg>
      </pc:sldChg>
      <pc:sldChg chg="addSp delSp modSp add mod replId chgLayout">
        <pc:chgData name="Carlos Miguel Angulo Mascarell" userId="aa3e1076bdbb058e" providerId="Windows Live" clId="Web-{81DFB2E7-AA61-4B8E-AAA2-0C23E0BCB81E}" dt="2020-05-19T22:48:29.848" v="394" actId="20577"/>
        <pc:sldMkLst>
          <pc:docMk/>
          <pc:sldMk cId="1413107544" sldId="274"/>
        </pc:sldMkLst>
        <pc:spChg chg="mod ord">
          <ac:chgData name="Carlos Miguel Angulo Mascarell" userId="aa3e1076bdbb058e" providerId="Windows Live" clId="Web-{81DFB2E7-AA61-4B8E-AAA2-0C23E0BCB81E}" dt="2020-05-19T22:34:48.062" v="243"/>
          <ac:spMkLst>
            <pc:docMk/>
            <pc:sldMk cId="1413107544" sldId="274"/>
            <ac:spMk id="2" creationId="{71461D44-5B79-44EA-8DFE-DA3EB86397D7}"/>
          </ac:spMkLst>
        </pc:spChg>
        <pc:spChg chg="del">
          <ac:chgData name="Carlos Miguel Angulo Mascarell" userId="aa3e1076bdbb058e" providerId="Windows Live" clId="Web-{81DFB2E7-AA61-4B8E-AAA2-0C23E0BCB81E}" dt="2020-05-19T22:34:20.078" v="240"/>
          <ac:spMkLst>
            <pc:docMk/>
            <pc:sldMk cId="1413107544" sldId="274"/>
            <ac:spMk id="3" creationId="{91DC0B9E-98C8-4071-9057-5C60DAEB7297}"/>
          </ac:spMkLst>
        </pc:spChg>
        <pc:spChg chg="mod ord">
          <ac:chgData name="Carlos Miguel Angulo Mascarell" userId="aa3e1076bdbb058e" providerId="Windows Live" clId="Web-{81DFB2E7-AA61-4B8E-AAA2-0C23E0BCB81E}" dt="2020-05-19T22:34:48.062" v="243"/>
          <ac:spMkLst>
            <pc:docMk/>
            <pc:sldMk cId="1413107544" sldId="274"/>
            <ac:spMk id="4" creationId="{FF6C9CC6-6683-4420-8DFA-B3E664AA6045}"/>
          </ac:spMkLst>
        </pc:spChg>
        <pc:spChg chg="add mod ord">
          <ac:chgData name="Carlos Miguel Angulo Mascarell" userId="aa3e1076bdbb058e" providerId="Windows Live" clId="Web-{81DFB2E7-AA61-4B8E-AAA2-0C23E0BCB81E}" dt="2020-05-19T22:48:29.848" v="394" actId="20577"/>
          <ac:spMkLst>
            <pc:docMk/>
            <pc:sldMk cId="1413107544" sldId="274"/>
            <ac:spMk id="5" creationId="{5C2B2FD1-8990-47DD-9BC6-146AAA93E4F5}"/>
          </ac:spMkLst>
        </pc:spChg>
        <pc:grpChg chg="del">
          <ac:chgData name="Carlos Miguel Angulo Mascarell" userId="aa3e1076bdbb058e" providerId="Windows Live" clId="Web-{81DFB2E7-AA61-4B8E-AAA2-0C23E0BCB81E}" dt="2020-05-19T22:34:20.078" v="241"/>
          <ac:grpSpMkLst>
            <pc:docMk/>
            <pc:sldMk cId="1413107544" sldId="274"/>
            <ac:grpSpMk id="47" creationId="{3CB55213-C2BD-4FE3-AF43-825A064C5813}"/>
          </ac:grpSpMkLst>
        </pc:grpChg>
        <pc:cxnChg chg="mod">
          <ac:chgData name="Carlos Miguel Angulo Mascarell" userId="aa3e1076bdbb058e" providerId="Windows Live" clId="Web-{81DFB2E7-AA61-4B8E-AAA2-0C23E0BCB81E}" dt="2020-05-19T22:34:20.078" v="241"/>
          <ac:cxnSpMkLst>
            <pc:docMk/>
            <pc:sldMk cId="1413107544" sldId="274"/>
            <ac:cxnSpMk id="52" creationId="{E06D9803-6DC1-4325-93E5-926075D61142}"/>
          </ac:cxnSpMkLst>
        </pc:cxnChg>
        <pc:cxnChg chg="mod">
          <ac:chgData name="Carlos Miguel Angulo Mascarell" userId="aa3e1076bdbb058e" providerId="Windows Live" clId="Web-{81DFB2E7-AA61-4B8E-AAA2-0C23E0BCB81E}" dt="2020-05-19T22:34:20.078" v="241"/>
          <ac:cxnSpMkLst>
            <pc:docMk/>
            <pc:sldMk cId="1413107544" sldId="274"/>
            <ac:cxnSpMk id="53" creationId="{BA1EAC4C-98C0-4182-9339-278C6F7E748F}"/>
          </ac:cxnSpMkLst>
        </pc:cxnChg>
        <pc:cxnChg chg="mod">
          <ac:chgData name="Carlos Miguel Angulo Mascarell" userId="aa3e1076bdbb058e" providerId="Windows Live" clId="Web-{81DFB2E7-AA61-4B8E-AAA2-0C23E0BCB81E}" dt="2020-05-19T22:34:20.078" v="241"/>
          <ac:cxnSpMkLst>
            <pc:docMk/>
            <pc:sldMk cId="1413107544" sldId="274"/>
            <ac:cxnSpMk id="54" creationId="{12BCCD17-5620-4C2A-8FD6-66E3750A009F}"/>
          </ac:cxnSpMkLst>
        </pc:cxnChg>
      </pc:sldChg>
      <pc:sldChg chg="modSp add replId">
        <pc:chgData name="Carlos Miguel Angulo Mascarell" userId="aa3e1076bdbb058e" providerId="Windows Live" clId="Web-{81DFB2E7-AA61-4B8E-AAA2-0C23E0BCB81E}" dt="2020-05-19T22:55:00.459" v="511" actId="20577"/>
        <pc:sldMkLst>
          <pc:docMk/>
          <pc:sldMk cId="1634101369" sldId="275"/>
        </pc:sldMkLst>
        <pc:spChg chg="mod">
          <ac:chgData name="Carlos Miguel Angulo Mascarell" userId="aa3e1076bdbb058e" providerId="Windows Live" clId="Web-{81DFB2E7-AA61-4B8E-AAA2-0C23E0BCB81E}" dt="2020-05-19T22:55:00.459" v="511" actId="20577"/>
          <ac:spMkLst>
            <pc:docMk/>
            <pc:sldMk cId="1634101369" sldId="275"/>
            <ac:spMk id="3" creationId="{A1D22C46-1EE9-4907-A931-3C904C8CE009}"/>
          </ac:spMkLst>
        </pc:spChg>
      </pc:sldChg>
      <pc:sldChg chg="addSp delSp modSp add del replId">
        <pc:chgData name="Carlos Miguel Angulo Mascarell" userId="aa3e1076bdbb058e" providerId="Windows Live" clId="Web-{81DFB2E7-AA61-4B8E-AAA2-0C23E0BCB81E}" dt="2020-05-19T22:49:52.739" v="404"/>
        <pc:sldMkLst>
          <pc:docMk/>
          <pc:sldMk cId="2855514453" sldId="275"/>
        </pc:sldMkLst>
        <pc:spChg chg="add mod">
          <ac:chgData name="Carlos Miguel Angulo Mascarell" userId="aa3e1076bdbb058e" providerId="Windows Live" clId="Web-{81DFB2E7-AA61-4B8E-AAA2-0C23E0BCB81E}" dt="2020-05-19T22:49:09.629" v="396"/>
          <ac:spMkLst>
            <pc:docMk/>
            <pc:sldMk cId="2855514453" sldId="275"/>
            <ac:spMk id="6" creationId="{E2A92C00-9586-45FB-A704-43158E49D143}"/>
          </ac:spMkLst>
        </pc:spChg>
        <pc:picChg chg="del">
          <ac:chgData name="Carlos Miguel Angulo Mascarell" userId="aa3e1076bdbb058e" providerId="Windows Live" clId="Web-{81DFB2E7-AA61-4B8E-AAA2-0C23E0BCB81E}" dt="2020-05-19T22:49:09.629" v="396"/>
          <ac:picMkLst>
            <pc:docMk/>
            <pc:sldMk cId="2855514453" sldId="275"/>
            <ac:picMk id="8" creationId="{4BB86836-448A-4A75-BBD7-E1C8BBB365FA}"/>
          </ac:picMkLst>
        </pc:picChg>
      </pc:sldChg>
      <pc:sldChg chg="modSp add replId">
        <pc:chgData name="Carlos Miguel Angulo Mascarell" userId="aa3e1076bdbb058e" providerId="Windows Live" clId="Web-{81DFB2E7-AA61-4B8E-AAA2-0C23E0BCB81E}" dt="2020-05-19T22:54:45.350" v="503" actId="20577"/>
        <pc:sldMkLst>
          <pc:docMk/>
          <pc:sldMk cId="130425436" sldId="276"/>
        </pc:sldMkLst>
        <pc:spChg chg="mod">
          <ac:chgData name="Carlos Miguel Angulo Mascarell" userId="aa3e1076bdbb058e" providerId="Windows Live" clId="Web-{81DFB2E7-AA61-4B8E-AAA2-0C23E0BCB81E}" dt="2020-05-19T22:54:45.350" v="503" actId="20577"/>
          <ac:spMkLst>
            <pc:docMk/>
            <pc:sldMk cId="130425436" sldId="276"/>
            <ac:spMk id="3" creationId="{A1D22C46-1EE9-4907-A931-3C904C8CE009}"/>
          </ac:spMkLst>
        </pc:spChg>
      </pc:sldChg>
      <pc:sldChg chg="add replId">
        <pc:chgData name="Carlos Miguel Angulo Mascarell" userId="aa3e1076bdbb058e" providerId="Windows Live" clId="Web-{81DFB2E7-AA61-4B8E-AAA2-0C23E0BCB81E}" dt="2020-05-19T23:01:25.508" v="524"/>
        <pc:sldMkLst>
          <pc:docMk/>
          <pc:sldMk cId="1512587075" sldId="277"/>
        </pc:sldMkLst>
      </pc:sldChg>
      <pc:sldChg chg="add del replId">
        <pc:chgData name="Carlos Miguel Angulo Mascarell" userId="aa3e1076bdbb058e" providerId="Windows Live" clId="Web-{81DFB2E7-AA61-4B8E-AAA2-0C23E0BCB81E}" dt="2020-05-19T23:01:42.868" v="531"/>
        <pc:sldMkLst>
          <pc:docMk/>
          <pc:sldMk cId="2415243013" sldId="278"/>
        </pc:sldMkLst>
      </pc:sldChg>
      <pc:sldChg chg="addSp delSp modSp add replId">
        <pc:chgData name="Carlos Miguel Angulo Mascarell" userId="aa3e1076bdbb058e" providerId="Windows Live" clId="Web-{81DFB2E7-AA61-4B8E-AAA2-0C23E0BCB81E}" dt="2020-05-19T23:02:49.306" v="553" actId="20577"/>
        <pc:sldMkLst>
          <pc:docMk/>
          <pc:sldMk cId="4017868585" sldId="278"/>
        </pc:sldMkLst>
        <pc:spChg chg="mod">
          <ac:chgData name="Carlos Miguel Angulo Mascarell" userId="aa3e1076bdbb058e" providerId="Windows Live" clId="Web-{81DFB2E7-AA61-4B8E-AAA2-0C23E0BCB81E}" dt="2020-05-19T23:02:16.555" v="541" actId="20577"/>
          <ac:spMkLst>
            <pc:docMk/>
            <pc:sldMk cId="4017868585" sldId="278"/>
            <ac:spMk id="2" creationId="{71461D44-5B79-44EA-8DFE-DA3EB86397D7}"/>
          </ac:spMkLst>
        </pc:spChg>
        <pc:spChg chg="mod">
          <ac:chgData name="Carlos Miguel Angulo Mascarell" userId="aa3e1076bdbb058e" providerId="Windows Live" clId="Web-{81DFB2E7-AA61-4B8E-AAA2-0C23E0BCB81E}" dt="2020-05-19T23:02:49.306" v="553" actId="20577"/>
          <ac:spMkLst>
            <pc:docMk/>
            <pc:sldMk cId="4017868585" sldId="278"/>
            <ac:spMk id="3" creationId="{A1D22C46-1EE9-4907-A931-3C904C8CE009}"/>
          </ac:spMkLst>
        </pc:spChg>
        <pc:spChg chg="add del">
          <ac:chgData name="Carlos Miguel Angulo Mascarell" userId="aa3e1076bdbb058e" providerId="Windows Live" clId="Web-{81DFB2E7-AA61-4B8E-AAA2-0C23E0BCB81E}" dt="2020-05-19T23:02:27.399" v="545"/>
          <ac:spMkLst>
            <pc:docMk/>
            <pc:sldMk cId="4017868585" sldId="278"/>
            <ac:spMk id="5" creationId="{D32BF199-E884-4A0F-A11D-C0A501058CA0}"/>
          </ac:spMkLst>
        </pc:spChg>
        <pc:spChg chg="add del mod">
          <ac:chgData name="Carlos Miguel Angulo Mascarell" userId="aa3e1076bdbb058e" providerId="Windows Live" clId="Web-{81DFB2E7-AA61-4B8E-AAA2-0C23E0BCB81E}" dt="2020-05-19T23:02:22.821" v="544"/>
          <ac:spMkLst>
            <pc:docMk/>
            <pc:sldMk cId="4017868585" sldId="278"/>
            <ac:spMk id="7" creationId="{892488B9-1F28-4E92-9C8E-585E9564D733}"/>
          </ac:spMkLst>
        </pc:spChg>
        <pc:spChg chg="add del mod">
          <ac:chgData name="Carlos Miguel Angulo Mascarell" userId="aa3e1076bdbb058e" providerId="Windows Live" clId="Web-{81DFB2E7-AA61-4B8E-AAA2-0C23E0BCB81E}" dt="2020-05-19T23:02:36.071" v="548"/>
          <ac:spMkLst>
            <pc:docMk/>
            <pc:sldMk cId="4017868585" sldId="278"/>
            <ac:spMk id="9" creationId="{E6D729E9-03E3-43C9-980D-37173C2707F0}"/>
          </ac:spMkLst>
        </pc:spChg>
        <pc:picChg chg="add del">
          <ac:chgData name="Carlos Miguel Angulo Mascarell" userId="aa3e1076bdbb058e" providerId="Windows Live" clId="Web-{81DFB2E7-AA61-4B8E-AAA2-0C23E0BCB81E}" dt="2020-05-19T23:02:34.602" v="547"/>
          <ac:picMkLst>
            <pc:docMk/>
            <pc:sldMk cId="4017868585" sldId="278"/>
            <ac:picMk id="11" creationId="{718B6E91-58B1-4D5D-BB21-FFDC4B7951B9}"/>
          </ac:picMkLst>
        </pc:picChg>
        <pc:picChg chg="add mod ord">
          <ac:chgData name="Carlos Miguel Angulo Mascarell" userId="aa3e1076bdbb058e" providerId="Windows Live" clId="Web-{81DFB2E7-AA61-4B8E-AAA2-0C23E0BCB81E}" dt="2020-05-19T23:02:36.071" v="548"/>
          <ac:picMkLst>
            <pc:docMk/>
            <pc:sldMk cId="4017868585" sldId="278"/>
            <ac:picMk id="12" creationId="{BFE86BB9-2296-49DB-8702-9B645E026F10}"/>
          </ac:picMkLst>
        </pc:picChg>
      </pc:sldChg>
      <pc:sldChg chg="modSp add replId">
        <pc:chgData name="Carlos Miguel Angulo Mascarell" userId="aa3e1076bdbb058e" providerId="Windows Live" clId="Web-{81DFB2E7-AA61-4B8E-AAA2-0C23E0BCB81E}" dt="2020-05-19T23:03:16.868" v="569" actId="20577"/>
        <pc:sldMkLst>
          <pc:docMk/>
          <pc:sldMk cId="2406478087" sldId="279"/>
        </pc:sldMkLst>
        <pc:spChg chg="mod">
          <ac:chgData name="Carlos Miguel Angulo Mascarell" userId="aa3e1076bdbb058e" providerId="Windows Live" clId="Web-{81DFB2E7-AA61-4B8E-AAA2-0C23E0BCB81E}" dt="2020-05-19T23:03:16.868" v="569" actId="20577"/>
          <ac:spMkLst>
            <pc:docMk/>
            <pc:sldMk cId="2406478087" sldId="279"/>
            <ac:spMk id="3" creationId="{A1D22C46-1EE9-4907-A931-3C904C8CE009}"/>
          </ac:spMkLst>
        </pc:spChg>
      </pc:sldChg>
      <pc:sldChg chg="modSp add replId">
        <pc:chgData name="Carlos Miguel Angulo Mascarell" userId="aa3e1076bdbb058e" providerId="Windows Live" clId="Web-{81DFB2E7-AA61-4B8E-AAA2-0C23E0BCB81E}" dt="2020-05-19T23:03:27.290" v="576" actId="20577"/>
        <pc:sldMkLst>
          <pc:docMk/>
          <pc:sldMk cId="1265749556" sldId="280"/>
        </pc:sldMkLst>
        <pc:spChg chg="mod">
          <ac:chgData name="Carlos Miguel Angulo Mascarell" userId="aa3e1076bdbb058e" providerId="Windows Live" clId="Web-{81DFB2E7-AA61-4B8E-AAA2-0C23E0BCB81E}" dt="2020-05-19T23:03:27.290" v="576" actId="20577"/>
          <ac:spMkLst>
            <pc:docMk/>
            <pc:sldMk cId="1265749556" sldId="280"/>
            <ac:spMk id="3" creationId="{A1D22C46-1EE9-4907-A931-3C904C8CE009}"/>
          </ac:spMkLst>
        </pc:spChg>
      </pc:sldChg>
      <pc:sldChg chg="add replId">
        <pc:chgData name="Carlos Miguel Angulo Mascarell" userId="aa3e1076bdbb058e" providerId="Windows Live" clId="Web-{81DFB2E7-AA61-4B8E-AAA2-0C23E0BCB81E}" dt="2020-05-19T23:05:04.056" v="578"/>
        <pc:sldMkLst>
          <pc:docMk/>
          <pc:sldMk cId="3844009615" sldId="281"/>
        </pc:sldMkLst>
      </pc:sldChg>
    </pc:docChg>
  </pc:docChgLst>
  <pc:docChgLst>
    <pc:chgData name="Carlos Miguel Angulo Mascarell" userId="aa3e1076bdbb058e" providerId="Windows Live" clId="Web-{EEC21FCE-39D8-4C7E-B774-E43E14D2D65B}"/>
    <pc:docChg chg="addSld delSld modSld sldOrd">
      <pc:chgData name="Carlos Miguel Angulo Mascarell" userId="aa3e1076bdbb058e" providerId="Windows Live" clId="Web-{EEC21FCE-39D8-4C7E-B774-E43E14D2D65B}" dt="2020-05-19T23:24:55.338" v="1235" actId="1076"/>
      <pc:docMkLst>
        <pc:docMk/>
      </pc:docMkLst>
      <pc:sldChg chg="addSp delSp modSp">
        <pc:chgData name="Carlos Miguel Angulo Mascarell" userId="aa3e1076bdbb058e" providerId="Windows Live" clId="Web-{EEC21FCE-39D8-4C7E-B774-E43E14D2D65B}" dt="2020-05-19T23:24:32.385" v="1222"/>
        <pc:sldMkLst>
          <pc:docMk/>
          <pc:sldMk cId="782369820" sldId="259"/>
        </pc:sldMkLst>
        <pc:spChg chg="del">
          <ac:chgData name="Carlos Miguel Angulo Mascarell" userId="aa3e1076bdbb058e" providerId="Windows Live" clId="Web-{EEC21FCE-39D8-4C7E-B774-E43E14D2D65B}" dt="2020-05-19T23:24:22.744" v="1216"/>
          <ac:spMkLst>
            <pc:docMk/>
            <pc:sldMk cId="782369820" sldId="259"/>
            <ac:spMk id="6" creationId="{6D2982F8-8AF4-4C6B-823A-82B5637AF0A1}"/>
          </ac:spMkLst>
        </pc:spChg>
        <pc:spChg chg="add del mod">
          <ac:chgData name="Carlos Miguel Angulo Mascarell" userId="aa3e1076bdbb058e" providerId="Windows Live" clId="Web-{EEC21FCE-39D8-4C7E-B774-E43E14D2D65B}" dt="2020-05-19T23:24:26.369" v="1220"/>
          <ac:spMkLst>
            <pc:docMk/>
            <pc:sldMk cId="782369820" sldId="259"/>
            <ac:spMk id="7" creationId="{6E900151-F677-4938-B8E4-6F9B43D5535B}"/>
          </ac:spMkLst>
        </pc:spChg>
        <pc:spChg chg="add del mod">
          <ac:chgData name="Carlos Miguel Angulo Mascarell" userId="aa3e1076bdbb058e" providerId="Windows Live" clId="Web-{EEC21FCE-39D8-4C7E-B774-E43E14D2D65B}" dt="2020-05-19T23:24:32.385" v="1222"/>
          <ac:spMkLst>
            <pc:docMk/>
            <pc:sldMk cId="782369820" sldId="259"/>
            <ac:spMk id="10" creationId="{32AA1431-8ECC-49B5-ABA5-6566AFA639AF}"/>
          </ac:spMkLst>
        </pc:spChg>
        <pc:picChg chg="add del mod ord">
          <ac:chgData name="Carlos Miguel Angulo Mascarell" userId="aa3e1076bdbb058e" providerId="Windows Live" clId="Web-{EEC21FCE-39D8-4C7E-B774-E43E14D2D65B}" dt="2020-05-19T23:24:27.776" v="1221"/>
          <ac:picMkLst>
            <pc:docMk/>
            <pc:sldMk cId="782369820" sldId="259"/>
            <ac:picMk id="4" creationId="{546C77CD-7C54-4020-B8D3-4C909EF0795A}"/>
          </ac:picMkLst>
        </pc:picChg>
        <pc:picChg chg="add mod ord">
          <ac:chgData name="Carlos Miguel Angulo Mascarell" userId="aa3e1076bdbb058e" providerId="Windows Live" clId="Web-{EEC21FCE-39D8-4C7E-B774-E43E14D2D65B}" dt="2020-05-19T23:24:32.385" v="1222"/>
          <ac:picMkLst>
            <pc:docMk/>
            <pc:sldMk cId="782369820" sldId="259"/>
            <ac:picMk id="11" creationId="{7C7BDB57-A824-4BA0-A6B4-E7CAEF2DF8C5}"/>
          </ac:picMkLst>
        </pc:picChg>
      </pc:sldChg>
      <pc:sldChg chg="modSp">
        <pc:chgData name="Carlos Miguel Angulo Mascarell" userId="aa3e1076bdbb058e" providerId="Windows Live" clId="Web-{EEC21FCE-39D8-4C7E-B774-E43E14D2D65B}" dt="2020-05-19T23:07:28.481" v="140"/>
        <pc:sldMkLst>
          <pc:docMk/>
          <pc:sldMk cId="1191502785" sldId="261"/>
        </pc:sldMkLst>
        <pc:spChg chg="mod">
          <ac:chgData name="Carlos Miguel Angulo Mascarell" userId="aa3e1076bdbb058e" providerId="Windows Live" clId="Web-{EEC21FCE-39D8-4C7E-B774-E43E14D2D65B}" dt="2020-05-19T23:05:52.198" v="9" actId="20577"/>
          <ac:spMkLst>
            <pc:docMk/>
            <pc:sldMk cId="1191502785" sldId="261"/>
            <ac:spMk id="3" creationId="{A1D22C46-1EE9-4907-A931-3C904C8CE009}"/>
          </ac:spMkLst>
        </pc:spChg>
        <pc:graphicFrameChg chg="mod modGraphic">
          <ac:chgData name="Carlos Miguel Angulo Mascarell" userId="aa3e1076bdbb058e" providerId="Windows Live" clId="Web-{EEC21FCE-39D8-4C7E-B774-E43E14D2D65B}" dt="2020-05-19T23:07:28.481" v="140"/>
          <ac:graphicFrameMkLst>
            <pc:docMk/>
            <pc:sldMk cId="1191502785" sldId="261"/>
            <ac:graphicFrameMk id="11" creationId="{A78023FA-59CC-4769-8083-F185BF363AAC}"/>
          </ac:graphicFrameMkLst>
        </pc:graphicFrameChg>
      </pc:sldChg>
      <pc:sldChg chg="modSp">
        <pc:chgData name="Carlos Miguel Angulo Mascarell" userId="aa3e1076bdbb058e" providerId="Windows Live" clId="Web-{EEC21FCE-39D8-4C7E-B774-E43E14D2D65B}" dt="2020-05-19T23:24:43.416" v="1230" actId="20577"/>
        <pc:sldMkLst>
          <pc:docMk/>
          <pc:sldMk cId="3684043156" sldId="266"/>
        </pc:sldMkLst>
        <pc:spChg chg="mod">
          <ac:chgData name="Carlos Miguel Angulo Mascarell" userId="aa3e1076bdbb058e" providerId="Windows Live" clId="Web-{EEC21FCE-39D8-4C7E-B774-E43E14D2D65B}" dt="2020-05-19T23:24:43.416" v="1230" actId="20577"/>
          <ac:spMkLst>
            <pc:docMk/>
            <pc:sldMk cId="3684043156" sldId="266"/>
            <ac:spMk id="2" creationId="{8F0469DD-4AE2-4142-AD09-19DDB8171C60}"/>
          </ac:spMkLst>
        </pc:spChg>
      </pc:sldChg>
      <pc:sldChg chg="addSp delSp modSp">
        <pc:chgData name="Carlos Miguel Angulo Mascarell" userId="aa3e1076bdbb058e" providerId="Windows Live" clId="Web-{EEC21FCE-39D8-4C7E-B774-E43E14D2D65B}" dt="2020-05-19T23:19:58.663" v="1016" actId="20577"/>
        <pc:sldMkLst>
          <pc:docMk/>
          <pc:sldMk cId="2816521776" sldId="268"/>
        </pc:sldMkLst>
        <pc:spChg chg="mod">
          <ac:chgData name="Carlos Miguel Angulo Mascarell" userId="aa3e1076bdbb058e" providerId="Windows Live" clId="Web-{EEC21FCE-39D8-4C7E-B774-E43E14D2D65B}" dt="2020-05-19T23:17:09.879" v="704" actId="20577"/>
          <ac:spMkLst>
            <pc:docMk/>
            <pc:sldMk cId="2816521776" sldId="268"/>
            <ac:spMk id="2" creationId="{71461D44-5B79-44EA-8DFE-DA3EB86397D7}"/>
          </ac:spMkLst>
        </pc:spChg>
        <pc:spChg chg="mod">
          <ac:chgData name="Carlos Miguel Angulo Mascarell" userId="aa3e1076bdbb058e" providerId="Windows Live" clId="Web-{EEC21FCE-39D8-4C7E-B774-E43E14D2D65B}" dt="2020-05-19T23:19:58.663" v="1016" actId="20577"/>
          <ac:spMkLst>
            <pc:docMk/>
            <pc:sldMk cId="2816521776" sldId="268"/>
            <ac:spMk id="3" creationId="{A1D22C46-1EE9-4907-A931-3C904C8CE009}"/>
          </ac:spMkLst>
        </pc:spChg>
        <pc:spChg chg="del">
          <ac:chgData name="Carlos Miguel Angulo Mascarell" userId="aa3e1076bdbb058e" providerId="Windows Live" clId="Web-{EEC21FCE-39D8-4C7E-B774-E43E14D2D65B}" dt="2020-05-19T23:17:27.192" v="711"/>
          <ac:spMkLst>
            <pc:docMk/>
            <pc:sldMk cId="2816521776" sldId="268"/>
            <ac:spMk id="5" creationId="{D32BF199-E884-4A0F-A11D-C0A501058CA0}"/>
          </ac:spMkLst>
        </pc:spChg>
        <pc:picChg chg="add del">
          <ac:chgData name="Carlos Miguel Angulo Mascarell" userId="aa3e1076bdbb058e" providerId="Windows Live" clId="Web-{EEC21FCE-39D8-4C7E-B774-E43E14D2D65B}" dt="2020-05-19T23:17:24.113" v="710"/>
          <ac:picMkLst>
            <pc:docMk/>
            <pc:sldMk cId="2816521776" sldId="268"/>
            <ac:picMk id="4" creationId="{B0B78A6E-A17E-409E-9AB3-70C6ADF22F93}"/>
          </ac:picMkLst>
        </pc:picChg>
        <pc:picChg chg="add mod ord">
          <ac:chgData name="Carlos Miguel Angulo Mascarell" userId="aa3e1076bdbb058e" providerId="Windows Live" clId="Web-{EEC21FCE-39D8-4C7E-B774-E43E14D2D65B}" dt="2020-05-19T23:17:27.192" v="711"/>
          <ac:picMkLst>
            <pc:docMk/>
            <pc:sldMk cId="2816521776" sldId="268"/>
            <ac:picMk id="8" creationId="{B944F0BE-EDA3-4EDE-8B5A-1948BF1B15E4}"/>
          </ac:picMkLst>
        </pc:picChg>
      </pc:sldChg>
      <pc:sldChg chg="modSp">
        <pc:chgData name="Carlos Miguel Angulo Mascarell" userId="aa3e1076bdbb058e" providerId="Windows Live" clId="Web-{EEC21FCE-39D8-4C7E-B774-E43E14D2D65B}" dt="2020-05-19T23:24:55.338" v="1235" actId="1076"/>
        <pc:sldMkLst>
          <pc:docMk/>
          <pc:sldMk cId="2263941299" sldId="271"/>
        </pc:sldMkLst>
        <pc:picChg chg="mod">
          <ac:chgData name="Carlos Miguel Angulo Mascarell" userId="aa3e1076bdbb058e" providerId="Windows Live" clId="Web-{EEC21FCE-39D8-4C7E-B774-E43E14D2D65B}" dt="2020-05-19T23:24:55.338" v="1235" actId="1076"/>
          <ac:picMkLst>
            <pc:docMk/>
            <pc:sldMk cId="2263941299" sldId="271"/>
            <ac:picMk id="3" creationId="{6754D13B-134B-490E-9EE6-01CE86167F75}"/>
          </ac:picMkLst>
        </pc:picChg>
      </pc:sldChg>
      <pc:sldChg chg="addSp delSp modSp">
        <pc:chgData name="Carlos Miguel Angulo Mascarell" userId="aa3e1076bdbb058e" providerId="Windows Live" clId="Web-{EEC21FCE-39D8-4C7E-B774-E43E14D2D65B}" dt="2020-05-19T23:09:17.873" v="384" actId="20577"/>
        <pc:sldMkLst>
          <pc:docMk/>
          <pc:sldMk cId="3844009615" sldId="281"/>
        </pc:sldMkLst>
        <pc:spChg chg="mod">
          <ac:chgData name="Carlos Miguel Angulo Mascarell" userId="aa3e1076bdbb058e" providerId="Windows Live" clId="Web-{EEC21FCE-39D8-4C7E-B774-E43E14D2D65B}" dt="2020-05-19T23:08:02.997" v="152" actId="20577"/>
          <ac:spMkLst>
            <pc:docMk/>
            <pc:sldMk cId="3844009615" sldId="281"/>
            <ac:spMk id="2" creationId="{71461D44-5B79-44EA-8DFE-DA3EB86397D7}"/>
          </ac:spMkLst>
        </pc:spChg>
        <pc:spChg chg="mod">
          <ac:chgData name="Carlos Miguel Angulo Mascarell" userId="aa3e1076bdbb058e" providerId="Windows Live" clId="Web-{EEC21FCE-39D8-4C7E-B774-E43E14D2D65B}" dt="2020-05-19T23:07:49.747" v="145" actId="20577"/>
          <ac:spMkLst>
            <pc:docMk/>
            <pc:sldMk cId="3844009615" sldId="281"/>
            <ac:spMk id="3" creationId="{A1D22C46-1EE9-4907-A931-3C904C8CE009}"/>
          </ac:spMkLst>
        </pc:spChg>
        <pc:spChg chg="add mod">
          <ac:chgData name="Carlos Miguel Angulo Mascarell" userId="aa3e1076bdbb058e" providerId="Windows Live" clId="Web-{EEC21FCE-39D8-4C7E-B774-E43E14D2D65B}" dt="2020-05-19T23:09:17.873" v="384" actId="20577"/>
          <ac:spMkLst>
            <pc:docMk/>
            <pc:sldMk cId="3844009615" sldId="281"/>
            <ac:spMk id="6" creationId="{AACB7B39-286F-410A-8B8A-6087779F7533}"/>
          </ac:spMkLst>
        </pc:spChg>
        <pc:graphicFrameChg chg="del">
          <ac:chgData name="Carlos Miguel Angulo Mascarell" userId="aa3e1076bdbb058e" providerId="Windows Live" clId="Web-{EEC21FCE-39D8-4C7E-B774-E43E14D2D65B}" dt="2020-05-19T23:07:57.294" v="148"/>
          <ac:graphicFrameMkLst>
            <pc:docMk/>
            <pc:sldMk cId="3844009615" sldId="281"/>
            <ac:graphicFrameMk id="11" creationId="{A78023FA-59CC-4769-8083-F185BF363AAC}"/>
          </ac:graphicFrameMkLst>
        </pc:graphicFrameChg>
        <pc:picChg chg="del">
          <ac:chgData name="Carlos Miguel Angulo Mascarell" userId="aa3e1076bdbb058e" providerId="Windows Live" clId="Web-{EEC21FCE-39D8-4C7E-B774-E43E14D2D65B}" dt="2020-05-19T23:07:59.872" v="149"/>
          <ac:picMkLst>
            <pc:docMk/>
            <pc:sldMk cId="3844009615" sldId="281"/>
            <ac:picMk id="12" creationId="{F2DB9B1C-F3A2-44AD-84F4-4D0E692D9C4A}"/>
          </ac:picMkLst>
        </pc:picChg>
      </pc:sldChg>
      <pc:sldChg chg="addSp delSp modSp add ord replId">
        <pc:chgData name="Carlos Miguel Angulo Mascarell" userId="aa3e1076bdbb058e" providerId="Windows Live" clId="Web-{EEC21FCE-39D8-4C7E-B774-E43E14D2D65B}" dt="2020-05-19T23:06:29.324" v="64"/>
        <pc:sldMkLst>
          <pc:docMk/>
          <pc:sldMk cId="3149158911" sldId="282"/>
        </pc:sldMkLst>
        <pc:spChg chg="mod">
          <ac:chgData name="Carlos Miguel Angulo Mascarell" userId="aa3e1076bdbb058e" providerId="Windows Live" clId="Web-{EEC21FCE-39D8-4C7E-B774-E43E14D2D65B}" dt="2020-05-19T23:06:22.792" v="61" actId="20577"/>
          <ac:spMkLst>
            <pc:docMk/>
            <pc:sldMk cId="3149158911" sldId="282"/>
            <ac:spMk id="2" creationId="{71461D44-5B79-44EA-8DFE-DA3EB86397D7}"/>
          </ac:spMkLst>
        </pc:spChg>
        <pc:spChg chg="mod">
          <ac:chgData name="Carlos Miguel Angulo Mascarell" userId="aa3e1076bdbb058e" providerId="Windows Live" clId="Web-{EEC21FCE-39D8-4C7E-B774-E43E14D2D65B}" dt="2020-05-19T23:06:04.011" v="13" actId="20577"/>
          <ac:spMkLst>
            <pc:docMk/>
            <pc:sldMk cId="3149158911" sldId="282"/>
            <ac:spMk id="3" creationId="{A1D22C46-1EE9-4907-A931-3C904C8CE009}"/>
          </ac:spMkLst>
        </pc:spChg>
        <pc:spChg chg="add mod">
          <ac:chgData name="Carlos Miguel Angulo Mascarell" userId="aa3e1076bdbb058e" providerId="Windows Live" clId="Web-{EEC21FCE-39D8-4C7E-B774-E43E14D2D65B}" dt="2020-05-19T23:06:20.870" v="59" actId="20577"/>
          <ac:spMkLst>
            <pc:docMk/>
            <pc:sldMk cId="3149158911" sldId="282"/>
            <ac:spMk id="6" creationId="{13D3DD56-AEE2-4088-A8FC-E6EB969D978A}"/>
          </ac:spMkLst>
        </pc:spChg>
        <pc:graphicFrameChg chg="del mod modGraphic">
          <ac:chgData name="Carlos Miguel Angulo Mascarell" userId="aa3e1076bdbb058e" providerId="Windows Live" clId="Web-{EEC21FCE-39D8-4C7E-B774-E43E14D2D65B}" dt="2020-05-19T23:06:08.120" v="18"/>
          <ac:graphicFrameMkLst>
            <pc:docMk/>
            <pc:sldMk cId="3149158911" sldId="282"/>
            <ac:graphicFrameMk id="11" creationId="{A78023FA-59CC-4769-8083-F185BF363AAC}"/>
          </ac:graphicFrameMkLst>
        </pc:graphicFrameChg>
        <pc:picChg chg="del">
          <ac:chgData name="Carlos Miguel Angulo Mascarell" userId="aa3e1076bdbb058e" providerId="Windows Live" clId="Web-{EEC21FCE-39D8-4C7E-B774-E43E14D2D65B}" dt="2020-05-19T23:06:11.339" v="19"/>
          <ac:picMkLst>
            <pc:docMk/>
            <pc:sldMk cId="3149158911" sldId="282"/>
            <ac:picMk id="12" creationId="{F2DB9B1C-F3A2-44AD-84F4-4D0E692D9C4A}"/>
          </ac:picMkLst>
        </pc:picChg>
      </pc:sldChg>
      <pc:sldChg chg="modSp add replId">
        <pc:chgData name="Carlos Miguel Angulo Mascarell" userId="aa3e1076bdbb058e" providerId="Windows Live" clId="Web-{EEC21FCE-39D8-4C7E-B774-E43E14D2D65B}" dt="2020-05-19T23:15:25.409" v="661" actId="20577"/>
        <pc:sldMkLst>
          <pc:docMk/>
          <pc:sldMk cId="276365015" sldId="283"/>
        </pc:sldMkLst>
        <pc:spChg chg="mod">
          <ac:chgData name="Carlos Miguel Angulo Mascarell" userId="aa3e1076bdbb058e" providerId="Windows Live" clId="Web-{EEC21FCE-39D8-4C7E-B774-E43E14D2D65B}" dt="2020-05-19T23:10:34.218" v="402" actId="20577"/>
          <ac:spMkLst>
            <pc:docMk/>
            <pc:sldMk cId="276365015" sldId="283"/>
            <ac:spMk id="2" creationId="{71461D44-5B79-44EA-8DFE-DA3EB86397D7}"/>
          </ac:spMkLst>
        </pc:spChg>
        <pc:spChg chg="mod">
          <ac:chgData name="Carlos Miguel Angulo Mascarell" userId="aa3e1076bdbb058e" providerId="Windows Live" clId="Web-{EEC21FCE-39D8-4C7E-B774-E43E14D2D65B}" dt="2020-05-19T23:14:04.673" v="576" actId="20577"/>
          <ac:spMkLst>
            <pc:docMk/>
            <pc:sldMk cId="276365015" sldId="283"/>
            <ac:spMk id="3" creationId="{A1D22C46-1EE9-4907-A931-3C904C8CE009}"/>
          </ac:spMkLst>
        </pc:spChg>
        <pc:spChg chg="mod">
          <ac:chgData name="Carlos Miguel Angulo Mascarell" userId="aa3e1076bdbb058e" providerId="Windows Live" clId="Web-{EEC21FCE-39D8-4C7E-B774-E43E14D2D65B}" dt="2020-05-19T23:15:25.409" v="661" actId="20577"/>
          <ac:spMkLst>
            <pc:docMk/>
            <pc:sldMk cId="276365015" sldId="283"/>
            <ac:spMk id="5" creationId="{D32BF199-E884-4A0F-A11D-C0A501058CA0}"/>
          </ac:spMkLst>
        </pc:spChg>
      </pc:sldChg>
      <pc:sldChg chg="modSp add ord replId">
        <pc:chgData name="Carlos Miguel Angulo Mascarell" userId="aa3e1076bdbb058e" providerId="Windows Live" clId="Web-{EEC21FCE-39D8-4C7E-B774-E43E14D2D65B}" dt="2020-05-19T23:23:50.494" v="1213" actId="20577"/>
        <pc:sldMkLst>
          <pc:docMk/>
          <pc:sldMk cId="3411496746" sldId="284"/>
        </pc:sldMkLst>
        <pc:spChg chg="mod">
          <ac:chgData name="Carlos Miguel Angulo Mascarell" userId="aa3e1076bdbb058e" providerId="Windows Live" clId="Web-{EEC21FCE-39D8-4C7E-B774-E43E14D2D65B}" dt="2020-05-19T23:23:50.494" v="1213" actId="20577"/>
          <ac:spMkLst>
            <pc:docMk/>
            <pc:sldMk cId="3411496746" sldId="284"/>
            <ac:spMk id="2" creationId="{71461D44-5B79-44EA-8DFE-DA3EB86397D7}"/>
          </ac:spMkLst>
        </pc:spChg>
        <pc:spChg chg="mod">
          <ac:chgData name="Carlos Miguel Angulo Mascarell" userId="aa3e1076bdbb058e" providerId="Windows Live" clId="Web-{EEC21FCE-39D8-4C7E-B774-E43E14D2D65B}" dt="2020-05-19T23:19:31.366" v="969" actId="20577"/>
          <ac:spMkLst>
            <pc:docMk/>
            <pc:sldMk cId="3411496746" sldId="284"/>
            <ac:spMk id="3" creationId="{A1D22C46-1EE9-4907-A931-3C904C8CE009}"/>
          </ac:spMkLst>
        </pc:spChg>
        <pc:spChg chg="mod">
          <ac:chgData name="Carlos Miguel Angulo Mascarell" userId="aa3e1076bdbb058e" providerId="Windows Live" clId="Web-{EEC21FCE-39D8-4C7E-B774-E43E14D2D65B}" dt="2020-05-19T23:17:41.942" v="779" actId="20577"/>
          <ac:spMkLst>
            <pc:docMk/>
            <pc:sldMk cId="3411496746" sldId="284"/>
            <ac:spMk id="5" creationId="{D32BF199-E884-4A0F-A11D-C0A501058CA0}"/>
          </ac:spMkLst>
        </pc:spChg>
      </pc:sldChg>
      <pc:sldChg chg="add del replId">
        <pc:chgData name="Carlos Miguel Angulo Mascarell" userId="aa3e1076bdbb058e" providerId="Windows Live" clId="Web-{EEC21FCE-39D8-4C7E-B774-E43E14D2D65B}" dt="2020-05-19T23:17:56.208" v="783"/>
        <pc:sldMkLst>
          <pc:docMk/>
          <pc:sldMk cId="254359582" sldId="285"/>
        </pc:sldMkLst>
      </pc:sldChg>
      <pc:sldChg chg="modSp add replId">
        <pc:chgData name="Carlos Miguel Angulo Mascarell" userId="aa3e1076bdbb058e" providerId="Windows Live" clId="Web-{EEC21FCE-39D8-4C7E-B774-E43E14D2D65B}" dt="2020-05-19T23:20:12.475" v="1024" actId="20577"/>
        <pc:sldMkLst>
          <pc:docMk/>
          <pc:sldMk cId="4039958895" sldId="286"/>
        </pc:sldMkLst>
        <pc:spChg chg="mod">
          <ac:chgData name="Carlos Miguel Angulo Mascarell" userId="aa3e1076bdbb058e" providerId="Windows Live" clId="Web-{EEC21FCE-39D8-4C7E-B774-E43E14D2D65B}" dt="2020-05-19T23:20:12.475" v="1024" actId="20577"/>
          <ac:spMkLst>
            <pc:docMk/>
            <pc:sldMk cId="4039958895" sldId="286"/>
            <ac:spMk id="3" creationId="{A1D22C46-1EE9-4907-A931-3C904C8CE009}"/>
          </ac:spMkLst>
        </pc:spChg>
      </pc:sldChg>
      <pc:sldChg chg="modSp add replId">
        <pc:chgData name="Carlos Miguel Angulo Mascarell" userId="aa3e1076bdbb058e" providerId="Windows Live" clId="Web-{EEC21FCE-39D8-4C7E-B774-E43E14D2D65B}" dt="2020-05-19T23:23:07.884" v="1211" actId="20577"/>
        <pc:sldMkLst>
          <pc:docMk/>
          <pc:sldMk cId="2188423277" sldId="287"/>
        </pc:sldMkLst>
        <pc:spChg chg="mod">
          <ac:chgData name="Carlos Miguel Angulo Mascarell" userId="aa3e1076bdbb058e" providerId="Windows Live" clId="Web-{EEC21FCE-39D8-4C7E-B774-E43E14D2D65B}" dt="2020-05-19T23:23:07.884" v="1211" actId="20577"/>
          <ac:spMkLst>
            <pc:docMk/>
            <pc:sldMk cId="2188423277" sldId="287"/>
            <ac:spMk id="3" creationId="{A1D22C46-1EE9-4907-A931-3C904C8CE009}"/>
          </ac:spMkLst>
        </pc:spChg>
      </pc:sldChg>
      <pc:sldChg chg="add del replId">
        <pc:chgData name="Carlos Miguel Angulo Mascarell" userId="aa3e1076bdbb058e" providerId="Windows Live" clId="Web-{EEC21FCE-39D8-4C7E-B774-E43E14D2D65B}" dt="2020-05-19T23:18:06.661" v="789"/>
        <pc:sldMkLst>
          <pc:docMk/>
          <pc:sldMk cId="4040326241" sldId="288"/>
        </pc:sldMkLst>
      </pc:sldChg>
    </pc:docChg>
  </pc:docChgLst>
  <pc:docChgLst>
    <pc:chgData name="Carlos Miguel Angulo Mascarell" userId="aa3e1076bdbb058e" providerId="LiveId" clId="{297BB58B-A3A9-4A85-A836-503E80AC5E11}"/>
    <pc:docChg chg="undo custSel mod addSld delSld modSld sldOrd">
      <pc:chgData name="Carlos Miguel Angulo Mascarell" userId="aa3e1076bdbb058e" providerId="LiveId" clId="{297BB58B-A3A9-4A85-A836-503E80AC5E11}" dt="2020-05-22T14:37:52.750" v="3332" actId="1076"/>
      <pc:docMkLst>
        <pc:docMk/>
      </pc:docMkLst>
      <pc:sldChg chg="modSp mod">
        <pc:chgData name="Carlos Miguel Angulo Mascarell" userId="aa3e1076bdbb058e" providerId="LiveId" clId="{297BB58B-A3A9-4A85-A836-503E80AC5E11}" dt="2020-05-20T14:38:10.086" v="469" actId="313"/>
        <pc:sldMkLst>
          <pc:docMk/>
          <pc:sldMk cId="3669993164" sldId="256"/>
        </pc:sldMkLst>
        <pc:spChg chg="mod">
          <ac:chgData name="Carlos Miguel Angulo Mascarell" userId="aa3e1076bdbb058e" providerId="LiveId" clId="{297BB58B-A3A9-4A85-A836-503E80AC5E11}" dt="2020-05-20T14:38:10.086" v="469" actId="313"/>
          <ac:spMkLst>
            <pc:docMk/>
            <pc:sldMk cId="3669993164" sldId="256"/>
            <ac:spMk id="3" creationId="{E4F39A84-967F-4887-BF2C-65AE594C8053}"/>
          </ac:spMkLst>
        </pc:spChg>
      </pc:sldChg>
      <pc:sldChg chg="addSp delSp modSp mod">
        <pc:chgData name="Carlos Miguel Angulo Mascarell" userId="aa3e1076bdbb058e" providerId="LiveId" clId="{297BB58B-A3A9-4A85-A836-503E80AC5E11}" dt="2020-05-20T09:36:46.558" v="467" actId="20577"/>
        <pc:sldMkLst>
          <pc:docMk/>
          <pc:sldMk cId="588997091" sldId="257"/>
        </pc:sldMkLst>
        <pc:spChg chg="mod">
          <ac:chgData name="Carlos Miguel Angulo Mascarell" userId="aa3e1076bdbb058e" providerId="LiveId" clId="{297BB58B-A3A9-4A85-A836-503E80AC5E11}" dt="2020-05-20T09:36:46.558" v="467" actId="20577"/>
          <ac:spMkLst>
            <pc:docMk/>
            <pc:sldMk cId="588997091" sldId="257"/>
            <ac:spMk id="3" creationId="{05CEC907-E32E-40E3-B757-C97F260E495F}"/>
          </ac:spMkLst>
        </pc:spChg>
        <pc:spChg chg="add del mod">
          <ac:chgData name="Carlos Miguel Angulo Mascarell" userId="aa3e1076bdbb058e" providerId="LiveId" clId="{297BB58B-A3A9-4A85-A836-503E80AC5E11}" dt="2020-05-19T20:08:55.406" v="225" actId="478"/>
          <ac:spMkLst>
            <pc:docMk/>
            <pc:sldMk cId="588997091" sldId="257"/>
            <ac:spMk id="4" creationId="{863DB267-8A3F-4552-914B-85CD5A616417}"/>
          </ac:spMkLst>
        </pc:spChg>
      </pc:sldChg>
      <pc:sldChg chg="modSp mod">
        <pc:chgData name="Carlos Miguel Angulo Mascarell" userId="aa3e1076bdbb058e" providerId="LiveId" clId="{297BB58B-A3A9-4A85-A836-503E80AC5E11}" dt="2020-05-22T14:34:24.257" v="3315" actId="20577"/>
        <pc:sldMkLst>
          <pc:docMk/>
          <pc:sldMk cId="753291317" sldId="258"/>
        </pc:sldMkLst>
        <pc:spChg chg="mod">
          <ac:chgData name="Carlos Miguel Angulo Mascarell" userId="aa3e1076bdbb058e" providerId="LiveId" clId="{297BB58B-A3A9-4A85-A836-503E80AC5E11}" dt="2020-05-22T14:34:24.257" v="3315" actId="20577"/>
          <ac:spMkLst>
            <pc:docMk/>
            <pc:sldMk cId="753291317" sldId="258"/>
            <ac:spMk id="5" creationId="{5008121E-6173-4117-A8DE-5C0656D11B4E}"/>
          </ac:spMkLst>
        </pc:spChg>
        <pc:spChg chg="mod">
          <ac:chgData name="Carlos Miguel Angulo Mascarell" userId="aa3e1076bdbb058e" providerId="LiveId" clId="{297BB58B-A3A9-4A85-A836-503E80AC5E11}" dt="2020-05-22T14:34:20.597" v="3301" actId="27636"/>
          <ac:spMkLst>
            <pc:docMk/>
            <pc:sldMk cId="753291317" sldId="258"/>
            <ac:spMk id="14" creationId="{6C7950FE-CD86-4324-B675-54AF37A1B7F4}"/>
          </ac:spMkLst>
        </pc:spChg>
      </pc:sldChg>
      <pc:sldChg chg="addSp delSp modSp mod">
        <pc:chgData name="Carlos Miguel Angulo Mascarell" userId="aa3e1076bdbb058e" providerId="LiveId" clId="{297BB58B-A3A9-4A85-A836-503E80AC5E11}" dt="2020-05-20T09:29:03.684" v="426" actId="26606"/>
        <pc:sldMkLst>
          <pc:docMk/>
          <pc:sldMk cId="782369820" sldId="259"/>
        </pc:sldMkLst>
        <pc:spChg chg="mod">
          <ac:chgData name="Carlos Miguel Angulo Mascarell" userId="aa3e1076bdbb058e" providerId="LiveId" clId="{297BB58B-A3A9-4A85-A836-503E80AC5E11}" dt="2020-05-20T09:29:03.684" v="426" actId="26606"/>
          <ac:spMkLst>
            <pc:docMk/>
            <pc:sldMk cId="782369820" sldId="259"/>
            <ac:spMk id="2" creationId="{8F0469DD-4AE2-4142-AD09-19DDB8171C60}"/>
          </ac:spMkLst>
        </pc:spChg>
        <pc:spChg chg="mod">
          <ac:chgData name="Carlos Miguel Angulo Mascarell" userId="aa3e1076bdbb058e" providerId="LiveId" clId="{297BB58B-A3A9-4A85-A836-503E80AC5E11}" dt="2020-05-20T09:29:03.684" v="426" actId="26606"/>
          <ac:spMkLst>
            <pc:docMk/>
            <pc:sldMk cId="782369820" sldId="259"/>
            <ac:spMk id="3" creationId="{932C41B4-8421-454D-A504-42FBDAB2D5B1}"/>
          </ac:spMkLst>
        </pc:spChg>
        <pc:spChg chg="mod ord">
          <ac:chgData name="Carlos Miguel Angulo Mascarell" userId="aa3e1076bdbb058e" providerId="LiveId" clId="{297BB58B-A3A9-4A85-A836-503E80AC5E11}" dt="2020-05-20T09:29:03.684" v="426" actId="26606"/>
          <ac:spMkLst>
            <pc:docMk/>
            <pc:sldMk cId="782369820" sldId="259"/>
            <ac:spMk id="5" creationId="{F2646ED3-C1A1-47F6-8C7C-E2CFECFAED80}"/>
          </ac:spMkLst>
        </pc:spChg>
        <pc:spChg chg="mod">
          <ac:chgData name="Carlos Miguel Angulo Mascarell" userId="aa3e1076bdbb058e" providerId="LiveId" clId="{297BB58B-A3A9-4A85-A836-503E80AC5E11}" dt="2020-05-19T20:07:22.742" v="127" actId="21"/>
          <ac:spMkLst>
            <pc:docMk/>
            <pc:sldMk cId="782369820" sldId="259"/>
            <ac:spMk id="6" creationId="{6D2982F8-8AF4-4C6B-823A-82B5637AF0A1}"/>
          </ac:spMkLst>
        </pc:spChg>
        <pc:spChg chg="add del">
          <ac:chgData name="Carlos Miguel Angulo Mascarell" userId="aa3e1076bdbb058e" providerId="LiveId" clId="{297BB58B-A3A9-4A85-A836-503E80AC5E11}" dt="2020-05-20T09:29:03.677" v="425" actId="26606"/>
          <ac:spMkLst>
            <pc:docMk/>
            <pc:sldMk cId="782369820" sldId="259"/>
            <ac:spMk id="16" creationId="{2793B903-AB42-42A0-AE97-93D366679CA2}"/>
          </ac:spMkLst>
        </pc:spChg>
        <pc:spChg chg="add">
          <ac:chgData name="Carlos Miguel Angulo Mascarell" userId="aa3e1076bdbb058e" providerId="LiveId" clId="{297BB58B-A3A9-4A85-A836-503E80AC5E11}" dt="2020-05-20T09:29:03.684" v="426" actId="26606"/>
          <ac:spMkLst>
            <pc:docMk/>
            <pc:sldMk cId="782369820" sldId="259"/>
            <ac:spMk id="18" creationId="{B9F89C22-0475-4427-B7C8-0269AD40E3EC}"/>
          </ac:spMkLst>
        </pc:spChg>
        <pc:spChg chg="add">
          <ac:chgData name="Carlos Miguel Angulo Mascarell" userId="aa3e1076bdbb058e" providerId="LiveId" clId="{297BB58B-A3A9-4A85-A836-503E80AC5E11}" dt="2020-05-20T09:29:03.684" v="426" actId="26606"/>
          <ac:spMkLst>
            <pc:docMk/>
            <pc:sldMk cId="782369820" sldId="259"/>
            <ac:spMk id="19" creationId="{2793B903-AB42-42A0-AE97-93D366679CA2}"/>
          </ac:spMkLst>
        </pc:spChg>
        <pc:picChg chg="mod">
          <ac:chgData name="Carlos Miguel Angulo Mascarell" userId="aa3e1076bdbb058e" providerId="LiveId" clId="{297BB58B-A3A9-4A85-A836-503E80AC5E11}" dt="2020-05-20T09:29:03.684" v="426" actId="26606"/>
          <ac:picMkLst>
            <pc:docMk/>
            <pc:sldMk cId="782369820" sldId="259"/>
            <ac:picMk id="11" creationId="{7C7BDB57-A824-4BA0-A6B4-E7CAEF2DF8C5}"/>
          </ac:picMkLst>
        </pc:picChg>
      </pc:sldChg>
      <pc:sldChg chg="addSp delSp modSp mod ord setBg delDesignElem">
        <pc:chgData name="Carlos Miguel Angulo Mascarell" userId="aa3e1076bdbb058e" providerId="LiveId" clId="{297BB58B-A3A9-4A85-A836-503E80AC5E11}" dt="2020-05-20T15:23:38.797" v="909" actId="1076"/>
        <pc:sldMkLst>
          <pc:docMk/>
          <pc:sldMk cId="265876356" sldId="260"/>
        </pc:sldMkLst>
        <pc:spChg chg="mod">
          <ac:chgData name="Carlos Miguel Angulo Mascarell" userId="aa3e1076bdbb058e" providerId="LiveId" clId="{297BB58B-A3A9-4A85-A836-503E80AC5E11}" dt="2020-05-20T15:05:41.586" v="705" actId="14100"/>
          <ac:spMkLst>
            <pc:docMk/>
            <pc:sldMk cId="265876356" sldId="260"/>
            <ac:spMk id="2" creationId="{71461D44-5B79-44EA-8DFE-DA3EB86397D7}"/>
          </ac:spMkLst>
        </pc:spChg>
        <pc:spChg chg="del">
          <ac:chgData name="Carlos Miguel Angulo Mascarell" userId="aa3e1076bdbb058e" providerId="LiveId" clId="{297BB58B-A3A9-4A85-A836-503E80AC5E11}" dt="2020-05-20T14:45:04.561" v="594" actId="478"/>
          <ac:spMkLst>
            <pc:docMk/>
            <pc:sldMk cId="265876356" sldId="260"/>
            <ac:spMk id="3" creationId="{91DC0B9E-98C8-4071-9057-5C60DAEB7297}"/>
          </ac:spMkLst>
        </pc:spChg>
        <pc:spChg chg="mod ord">
          <ac:chgData name="Carlos Miguel Angulo Mascarell" userId="aa3e1076bdbb058e" providerId="LiveId" clId="{297BB58B-A3A9-4A85-A836-503E80AC5E11}" dt="2020-05-20T15:05:39.071" v="704"/>
          <ac:spMkLst>
            <pc:docMk/>
            <pc:sldMk cId="265876356" sldId="260"/>
            <ac:spMk id="4" creationId="{FF6C9CC6-6683-4420-8DFA-B3E664AA6045}"/>
          </ac:spMkLst>
        </pc:spChg>
        <pc:spChg chg="add del mod">
          <ac:chgData name="Carlos Miguel Angulo Mascarell" userId="aa3e1076bdbb058e" providerId="LiveId" clId="{297BB58B-A3A9-4A85-A836-503E80AC5E11}" dt="2020-05-20T15:03:20.169" v="679"/>
          <ac:spMkLst>
            <pc:docMk/>
            <pc:sldMk cId="265876356" sldId="260"/>
            <ac:spMk id="5" creationId="{AFEFA2E0-7013-41E6-A6C9-F174F7BD9C7C}"/>
          </ac:spMkLst>
        </pc:spChg>
        <pc:spChg chg="add mod">
          <ac:chgData name="Carlos Miguel Angulo Mascarell" userId="aa3e1076bdbb058e" providerId="LiveId" clId="{297BB58B-A3A9-4A85-A836-503E80AC5E11}" dt="2020-05-20T15:02:46.553" v="670" actId="12789"/>
          <ac:spMkLst>
            <pc:docMk/>
            <pc:sldMk cId="265876356" sldId="260"/>
            <ac:spMk id="10" creationId="{A972FFA6-0197-4456-AD96-3717A7924195}"/>
          </ac:spMkLst>
        </pc:spChg>
        <pc:spChg chg="add del mod">
          <ac:chgData name="Carlos Miguel Angulo Mascarell" userId="aa3e1076bdbb058e" providerId="LiveId" clId="{297BB58B-A3A9-4A85-A836-503E80AC5E11}" dt="2020-05-20T15:03:50.260" v="688"/>
          <ac:spMkLst>
            <pc:docMk/>
            <pc:sldMk cId="265876356" sldId="260"/>
            <ac:spMk id="17" creationId="{D3EBB847-D0F5-460D-988F-9294F9F8954D}"/>
          </ac:spMkLst>
        </pc:spChg>
        <pc:spChg chg="add del mod">
          <ac:chgData name="Carlos Miguel Angulo Mascarell" userId="aa3e1076bdbb058e" providerId="LiveId" clId="{297BB58B-A3A9-4A85-A836-503E80AC5E11}" dt="2020-05-20T15:05:45.531" v="707"/>
          <ac:spMkLst>
            <pc:docMk/>
            <pc:sldMk cId="265876356" sldId="260"/>
            <ac:spMk id="18" creationId="{3CAC5FB4-FE3F-42B9-AF7F-4E59640BC78E}"/>
          </ac:spMkLst>
        </pc:spChg>
        <pc:spChg chg="add mod">
          <ac:chgData name="Carlos Miguel Angulo Mascarell" userId="aa3e1076bdbb058e" providerId="LiveId" clId="{297BB58B-A3A9-4A85-A836-503E80AC5E11}" dt="2020-05-20T15:02:46.553" v="670" actId="12789"/>
          <ac:spMkLst>
            <pc:docMk/>
            <pc:sldMk cId="265876356" sldId="260"/>
            <ac:spMk id="19" creationId="{BB16A24D-C112-443B-AC69-E107D7B56559}"/>
          </ac:spMkLst>
        </pc:spChg>
        <pc:spChg chg="add mod">
          <ac:chgData name="Carlos Miguel Angulo Mascarell" userId="aa3e1076bdbb058e" providerId="LiveId" clId="{297BB58B-A3A9-4A85-A836-503E80AC5E11}" dt="2020-05-20T15:02:46.553" v="670" actId="12789"/>
          <ac:spMkLst>
            <pc:docMk/>
            <pc:sldMk cId="265876356" sldId="260"/>
            <ac:spMk id="20" creationId="{0B76A43D-9596-416D-9C56-CC766D5381F0}"/>
          </ac:spMkLst>
        </pc:spChg>
        <pc:spChg chg="add del mod">
          <ac:chgData name="Carlos Miguel Angulo Mascarell" userId="aa3e1076bdbb058e" providerId="LiveId" clId="{297BB58B-A3A9-4A85-A836-503E80AC5E11}" dt="2020-05-20T15:19:34.380" v="719"/>
          <ac:spMkLst>
            <pc:docMk/>
            <pc:sldMk cId="265876356" sldId="260"/>
            <ac:spMk id="21" creationId="{6923BC3C-1C59-4232-91ED-C85C2EC78545}"/>
          </ac:spMkLst>
        </pc:spChg>
        <pc:spChg chg="add mod">
          <ac:chgData name="Carlos Miguel Angulo Mascarell" userId="aa3e1076bdbb058e" providerId="LiveId" clId="{297BB58B-A3A9-4A85-A836-503E80AC5E11}" dt="2020-05-20T15:23:38.797" v="909" actId="1076"/>
          <ac:spMkLst>
            <pc:docMk/>
            <pc:sldMk cId="265876356" sldId="260"/>
            <ac:spMk id="22" creationId="{58A2523D-FEE3-41A0-B47D-B0DE4D3CD74A}"/>
          </ac:spMkLst>
        </pc:spChg>
        <pc:spChg chg="mod">
          <ac:chgData name="Carlos Miguel Angulo Mascarell" userId="aa3e1076bdbb058e" providerId="LiveId" clId="{297BB58B-A3A9-4A85-A836-503E80AC5E11}" dt="2020-05-20T15:02:49.197" v="672"/>
          <ac:spMkLst>
            <pc:docMk/>
            <pc:sldMk cId="265876356" sldId="260"/>
            <ac:spMk id="27" creationId="{5C42DFC7-5D26-4563-B799-599DD637C11A}"/>
          </ac:spMkLst>
        </pc:spChg>
        <pc:spChg chg="mod">
          <ac:chgData name="Carlos Miguel Angulo Mascarell" userId="aa3e1076bdbb058e" providerId="LiveId" clId="{297BB58B-A3A9-4A85-A836-503E80AC5E11}" dt="2020-05-20T15:02:49.197" v="672"/>
          <ac:spMkLst>
            <pc:docMk/>
            <pc:sldMk cId="265876356" sldId="260"/>
            <ac:spMk id="30" creationId="{2F63E126-09C9-4514-8F3D-4CC99418EF48}"/>
          </ac:spMkLst>
        </pc:spChg>
        <pc:spChg chg="mod">
          <ac:chgData name="Carlos Miguel Angulo Mascarell" userId="aa3e1076bdbb058e" providerId="LiveId" clId="{297BB58B-A3A9-4A85-A836-503E80AC5E11}" dt="2020-05-20T15:02:49.197" v="672"/>
          <ac:spMkLst>
            <pc:docMk/>
            <pc:sldMk cId="265876356" sldId="260"/>
            <ac:spMk id="33" creationId="{03DE1A84-8603-4441-A5AD-A4ED6499B16D}"/>
          </ac:spMkLst>
        </pc:spChg>
        <pc:spChg chg="add del">
          <ac:chgData name="Carlos Miguel Angulo Mascarell" userId="aa3e1076bdbb058e" providerId="LiveId" clId="{297BB58B-A3A9-4A85-A836-503E80AC5E11}" dt="2020-05-20T15:03:29.963" v="681" actId="26606"/>
          <ac:spMkLst>
            <pc:docMk/>
            <pc:sldMk cId="265876356" sldId="260"/>
            <ac:spMk id="40" creationId="{41DC7EE9-98DD-4EF6-915B-A5EDB8CA73A0}"/>
          </ac:spMkLst>
        </pc:spChg>
        <pc:spChg chg="add del">
          <ac:chgData name="Carlos Miguel Angulo Mascarell" userId="aa3e1076bdbb058e" providerId="LiveId" clId="{297BB58B-A3A9-4A85-A836-503E80AC5E11}" dt="2020-05-20T15:03:29.963" v="681" actId="26606"/>
          <ac:spMkLst>
            <pc:docMk/>
            <pc:sldMk cId="265876356" sldId="260"/>
            <ac:spMk id="43" creationId="{1D868099-6145-4BC0-A5EA-74BEF1776BA9}"/>
          </ac:spMkLst>
        </pc:spChg>
        <pc:spChg chg="add del">
          <ac:chgData name="Carlos Miguel Angulo Mascarell" userId="aa3e1076bdbb058e" providerId="LiveId" clId="{297BB58B-A3A9-4A85-A836-503E80AC5E11}" dt="2020-05-20T15:03:29.963" v="681" actId="26606"/>
          <ac:spMkLst>
            <pc:docMk/>
            <pc:sldMk cId="265876356" sldId="260"/>
            <ac:spMk id="45" creationId="{CC1026F7-DECB-49B4-A565-518BBA445471}"/>
          </ac:spMkLst>
        </pc:spChg>
        <pc:spChg chg="add del mod ord">
          <ac:chgData name="Carlos Miguel Angulo Mascarell" userId="aa3e1076bdbb058e" providerId="LiveId" clId="{297BB58B-A3A9-4A85-A836-503E80AC5E11}" dt="2020-05-20T15:05:33.610" v="702" actId="478"/>
          <ac:spMkLst>
            <pc:docMk/>
            <pc:sldMk cId="265876356" sldId="260"/>
            <ac:spMk id="46" creationId="{07A3565B-34D5-4D7C-81AA-E89CA822F545}"/>
          </ac:spMkLst>
        </pc:spChg>
        <pc:spChg chg="del mod topLvl">
          <ac:chgData name="Carlos Miguel Angulo Mascarell" userId="aa3e1076bdbb058e" providerId="LiveId" clId="{297BB58B-A3A9-4A85-A836-503E80AC5E11}" dt="2020-05-20T14:45:04.561" v="594" actId="478"/>
          <ac:spMkLst>
            <pc:docMk/>
            <pc:sldMk cId="265876356" sldId="260"/>
            <ac:spMk id="48" creationId="{7A378B6C-07C3-4149-A870-916A8DEAB0F7}"/>
          </ac:spMkLst>
        </pc:spChg>
        <pc:spChg chg="del mod topLvl">
          <ac:chgData name="Carlos Miguel Angulo Mascarell" userId="aa3e1076bdbb058e" providerId="LiveId" clId="{297BB58B-A3A9-4A85-A836-503E80AC5E11}" dt="2020-05-20T14:45:04.561" v="594" actId="478"/>
          <ac:spMkLst>
            <pc:docMk/>
            <pc:sldMk cId="265876356" sldId="260"/>
            <ac:spMk id="49" creationId="{FF14FB36-4A70-4D0B-A1DC-94BE1503F865}"/>
          </ac:spMkLst>
        </pc:spChg>
        <pc:spChg chg="del mod topLvl">
          <ac:chgData name="Carlos Miguel Angulo Mascarell" userId="aa3e1076bdbb058e" providerId="LiveId" clId="{297BB58B-A3A9-4A85-A836-503E80AC5E11}" dt="2020-05-20T14:45:04.561" v="594" actId="478"/>
          <ac:spMkLst>
            <pc:docMk/>
            <pc:sldMk cId="265876356" sldId="260"/>
            <ac:spMk id="50" creationId="{D736471E-F62F-4CCB-A83C-41F8A0065AAF}"/>
          </ac:spMkLst>
        </pc:spChg>
        <pc:spChg chg="del mod topLvl">
          <ac:chgData name="Carlos Miguel Angulo Mascarell" userId="aa3e1076bdbb058e" providerId="LiveId" clId="{297BB58B-A3A9-4A85-A836-503E80AC5E11}" dt="2020-05-20T14:45:04.561" v="594" actId="478"/>
          <ac:spMkLst>
            <pc:docMk/>
            <pc:sldMk cId="265876356" sldId="260"/>
            <ac:spMk id="51" creationId="{4762FA6C-FDDA-4220-8DF4-2B9026493794}"/>
          </ac:spMkLst>
        </pc:spChg>
        <pc:spChg chg="add del">
          <ac:chgData name="Carlos Miguel Angulo Mascarell" userId="aa3e1076bdbb058e" providerId="LiveId" clId="{297BB58B-A3A9-4A85-A836-503E80AC5E11}" dt="2020-05-20T15:03:36.313" v="683" actId="26606"/>
          <ac:spMkLst>
            <pc:docMk/>
            <pc:sldMk cId="265876356" sldId="260"/>
            <ac:spMk id="55" creationId="{278EF9F1-EA52-4BB4-8C0E-A92B8540F2C5}"/>
          </ac:spMkLst>
        </pc:spChg>
        <pc:spChg chg="add del">
          <ac:chgData name="Carlos Miguel Angulo Mascarell" userId="aa3e1076bdbb058e" providerId="LiveId" clId="{297BB58B-A3A9-4A85-A836-503E80AC5E11}" dt="2020-05-20T15:05:27.087" v="699" actId="26606"/>
          <ac:spMkLst>
            <pc:docMk/>
            <pc:sldMk cId="265876356" sldId="260"/>
            <ac:spMk id="56" creationId="{1D868099-6145-4BC0-A5EA-74BEF1776BA9}"/>
          </ac:spMkLst>
        </pc:spChg>
        <pc:spChg chg="add del">
          <ac:chgData name="Carlos Miguel Angulo Mascarell" userId="aa3e1076bdbb058e" providerId="LiveId" clId="{297BB58B-A3A9-4A85-A836-503E80AC5E11}" dt="2020-05-20T15:03:47.665" v="687"/>
          <ac:spMkLst>
            <pc:docMk/>
            <pc:sldMk cId="265876356" sldId="260"/>
            <ac:spMk id="57" creationId="{BEC9E7FA-3295-45ED-8253-D23F9E44E1DA}"/>
          </ac:spMkLst>
        </pc:spChg>
        <pc:spChg chg="add del">
          <ac:chgData name="Carlos Miguel Angulo Mascarell" userId="aa3e1076bdbb058e" providerId="LiveId" clId="{297BB58B-A3A9-4A85-A836-503E80AC5E11}" dt="2020-05-20T15:03:47.665" v="687"/>
          <ac:spMkLst>
            <pc:docMk/>
            <pc:sldMk cId="265876356" sldId="260"/>
            <ac:spMk id="58" creationId="{BC9CCEB7-129C-49AF-B570-A8902424B87F}"/>
          </ac:spMkLst>
        </pc:spChg>
        <pc:spChg chg="add del">
          <ac:chgData name="Carlos Miguel Angulo Mascarell" userId="aa3e1076bdbb058e" providerId="LiveId" clId="{297BB58B-A3A9-4A85-A836-503E80AC5E11}" dt="2020-05-20T15:05:27.087" v="699" actId="26606"/>
          <ac:spMkLst>
            <pc:docMk/>
            <pc:sldMk cId="265876356" sldId="260"/>
            <ac:spMk id="59" creationId="{CC1026F7-DECB-49B4-A565-518BBA445471}"/>
          </ac:spMkLst>
        </pc:spChg>
        <pc:spChg chg="add del">
          <ac:chgData name="Carlos Miguel Angulo Mascarell" userId="aa3e1076bdbb058e" providerId="LiveId" clId="{297BB58B-A3A9-4A85-A836-503E80AC5E11}" dt="2020-05-20T15:05:39.071" v="704"/>
          <ac:spMkLst>
            <pc:docMk/>
            <pc:sldMk cId="265876356" sldId="260"/>
            <ac:spMk id="64" creationId="{BEC9E7FA-3295-45ED-8253-D23F9E44E1DA}"/>
          </ac:spMkLst>
        </pc:spChg>
        <pc:grpChg chg="add mod">
          <ac:chgData name="Carlos Miguel Angulo Mascarell" userId="aa3e1076bdbb058e" providerId="LiveId" clId="{297BB58B-A3A9-4A85-A836-503E80AC5E11}" dt="2020-05-20T15:02:20.903" v="663" actId="164"/>
          <ac:grpSpMkLst>
            <pc:docMk/>
            <pc:sldMk cId="265876356" sldId="260"/>
            <ac:grpSpMk id="11" creationId="{BFD6A1C0-70FB-4F6D-923E-3C05D705D4BF}"/>
          </ac:grpSpMkLst>
        </pc:grpChg>
        <pc:grpChg chg="add del mod">
          <ac:chgData name="Carlos Miguel Angulo Mascarell" userId="aa3e1076bdbb058e" providerId="LiveId" clId="{297BB58B-A3A9-4A85-A836-503E80AC5E11}" dt="2020-05-20T15:02:47.705" v="671" actId="21"/>
          <ac:grpSpMkLst>
            <pc:docMk/>
            <pc:sldMk cId="265876356" sldId="260"/>
            <ac:grpSpMk id="12" creationId="{79CAF4CC-426A-494C-BFA5-00810F81E08B}"/>
          </ac:grpSpMkLst>
        </pc:grpChg>
        <pc:grpChg chg="add del mod">
          <ac:chgData name="Carlos Miguel Angulo Mascarell" userId="aa3e1076bdbb058e" providerId="LiveId" clId="{297BB58B-A3A9-4A85-A836-503E80AC5E11}" dt="2020-05-20T15:02:47.705" v="671" actId="21"/>
          <ac:grpSpMkLst>
            <pc:docMk/>
            <pc:sldMk cId="265876356" sldId="260"/>
            <ac:grpSpMk id="13" creationId="{2D4C5F14-3B79-4E6D-AFB6-484F595EFA18}"/>
          </ac:grpSpMkLst>
        </pc:grpChg>
        <pc:grpChg chg="add del mod">
          <ac:chgData name="Carlos Miguel Angulo Mascarell" userId="aa3e1076bdbb058e" providerId="LiveId" clId="{297BB58B-A3A9-4A85-A836-503E80AC5E11}" dt="2020-05-20T15:02:47.705" v="671" actId="21"/>
          <ac:grpSpMkLst>
            <pc:docMk/>
            <pc:sldMk cId="265876356" sldId="260"/>
            <ac:grpSpMk id="14" creationId="{CC2F3E5F-06E1-4203-A49B-95677819A36F}"/>
          </ac:grpSpMkLst>
        </pc:grpChg>
        <pc:grpChg chg="add del mod">
          <ac:chgData name="Carlos Miguel Angulo Mascarell" userId="aa3e1076bdbb058e" providerId="LiveId" clId="{297BB58B-A3A9-4A85-A836-503E80AC5E11}" dt="2020-05-20T15:03:13.308" v="676" actId="21"/>
          <ac:grpSpMkLst>
            <pc:docMk/>
            <pc:sldMk cId="265876356" sldId="260"/>
            <ac:grpSpMk id="15" creationId="{2AD5BD90-D308-402A-BB82-743EFFCAF323}"/>
          </ac:grpSpMkLst>
        </pc:grpChg>
        <pc:grpChg chg="add mod">
          <ac:chgData name="Carlos Miguel Angulo Mascarell" userId="aa3e1076bdbb058e" providerId="LiveId" clId="{297BB58B-A3A9-4A85-A836-503E80AC5E11}" dt="2020-05-20T15:02:53.934" v="673" actId="164"/>
          <ac:grpSpMkLst>
            <pc:docMk/>
            <pc:sldMk cId="265876356" sldId="260"/>
            <ac:grpSpMk id="25" creationId="{FA81F145-C142-4A9E-8A6F-F82CE9696772}"/>
          </ac:grpSpMkLst>
        </pc:grpChg>
        <pc:grpChg chg="add mod">
          <ac:chgData name="Carlos Miguel Angulo Mascarell" userId="aa3e1076bdbb058e" providerId="LiveId" clId="{297BB58B-A3A9-4A85-A836-503E80AC5E11}" dt="2020-05-20T15:02:53.934" v="673" actId="164"/>
          <ac:grpSpMkLst>
            <pc:docMk/>
            <pc:sldMk cId="265876356" sldId="260"/>
            <ac:grpSpMk id="28" creationId="{2A2D7310-2589-4B1C-9CA4-2598CD23B3EB}"/>
          </ac:grpSpMkLst>
        </pc:grpChg>
        <pc:grpChg chg="add mod">
          <ac:chgData name="Carlos Miguel Angulo Mascarell" userId="aa3e1076bdbb058e" providerId="LiveId" clId="{297BB58B-A3A9-4A85-A836-503E80AC5E11}" dt="2020-05-20T15:02:53.934" v="673" actId="164"/>
          <ac:grpSpMkLst>
            <pc:docMk/>
            <pc:sldMk cId="265876356" sldId="260"/>
            <ac:grpSpMk id="31" creationId="{70E19EA6-F17B-47DB-88DD-3D2C6784412A}"/>
          </ac:grpSpMkLst>
        </pc:grpChg>
        <pc:grpChg chg="del">
          <ac:chgData name="Carlos Miguel Angulo Mascarell" userId="aa3e1076bdbb058e" providerId="LiveId" clId="{297BB58B-A3A9-4A85-A836-503E80AC5E11}" dt="2020-05-20T14:40:31.653" v="519" actId="165"/>
          <ac:grpSpMkLst>
            <pc:docMk/>
            <pc:sldMk cId="265876356" sldId="260"/>
            <ac:grpSpMk id="47" creationId="{3CB55213-C2BD-4FE3-AF43-825A064C5813}"/>
          </ac:grpSpMkLst>
        </pc:grpChg>
        <pc:picChg chg="add mod">
          <ac:chgData name="Carlos Miguel Angulo Mascarell" userId="aa3e1076bdbb058e" providerId="LiveId" clId="{297BB58B-A3A9-4A85-A836-503E80AC5E11}" dt="2020-05-20T15:02:46.553" v="670" actId="12789"/>
          <ac:picMkLst>
            <pc:docMk/>
            <pc:sldMk cId="265876356" sldId="260"/>
            <ac:picMk id="6" creationId="{24E4F0C8-E89A-421C-A322-74D3F6A0F672}"/>
          </ac:picMkLst>
        </pc:picChg>
        <pc:picChg chg="add del mod">
          <ac:chgData name="Carlos Miguel Angulo Mascarell" userId="aa3e1076bdbb058e" providerId="LiveId" clId="{297BB58B-A3A9-4A85-A836-503E80AC5E11}" dt="2020-05-20T14:58:42.667" v="601"/>
          <ac:picMkLst>
            <pc:docMk/>
            <pc:sldMk cId="265876356" sldId="260"/>
            <ac:picMk id="7" creationId="{9754DAB8-49A6-4FB9-BCFB-16E44C6A1597}"/>
          </ac:picMkLst>
        </pc:picChg>
        <pc:picChg chg="add mod">
          <ac:chgData name="Carlos Miguel Angulo Mascarell" userId="aa3e1076bdbb058e" providerId="LiveId" clId="{297BB58B-A3A9-4A85-A836-503E80AC5E11}" dt="2020-05-20T15:02:46.553" v="670" actId="12789"/>
          <ac:picMkLst>
            <pc:docMk/>
            <pc:sldMk cId="265876356" sldId="260"/>
            <ac:picMk id="8" creationId="{9779261F-9879-45E6-8647-4808E40F2CE0}"/>
          </ac:picMkLst>
        </pc:picChg>
        <pc:picChg chg="add mod">
          <ac:chgData name="Carlos Miguel Angulo Mascarell" userId="aa3e1076bdbb058e" providerId="LiveId" clId="{297BB58B-A3A9-4A85-A836-503E80AC5E11}" dt="2020-05-20T15:02:46.553" v="670" actId="12789"/>
          <ac:picMkLst>
            <pc:docMk/>
            <pc:sldMk cId="265876356" sldId="260"/>
            <ac:picMk id="9" creationId="{92FA0832-4FCA-4EC5-AAD1-B7B0DBC5450C}"/>
          </ac:picMkLst>
        </pc:picChg>
        <pc:picChg chg="add del">
          <ac:chgData name="Carlos Miguel Angulo Mascarell" userId="aa3e1076bdbb058e" providerId="LiveId" clId="{297BB58B-A3A9-4A85-A836-503E80AC5E11}" dt="2020-05-20T15:03:18.262" v="678" actId="21"/>
          <ac:picMkLst>
            <pc:docMk/>
            <pc:sldMk cId="265876356" sldId="260"/>
            <ac:picMk id="16" creationId="{55ED4678-6652-48BC-AB7A-FAC58459A173}"/>
          </ac:picMkLst>
        </pc:picChg>
        <pc:picChg chg="mod">
          <ac:chgData name="Carlos Miguel Angulo Mascarell" userId="aa3e1076bdbb058e" providerId="LiveId" clId="{297BB58B-A3A9-4A85-A836-503E80AC5E11}" dt="2020-05-20T15:02:49.197" v="672"/>
          <ac:picMkLst>
            <pc:docMk/>
            <pc:sldMk cId="265876356" sldId="260"/>
            <ac:picMk id="26" creationId="{B74FB90B-5F8C-48C9-B460-36FA040FD349}"/>
          </ac:picMkLst>
        </pc:picChg>
        <pc:picChg chg="mod">
          <ac:chgData name="Carlos Miguel Angulo Mascarell" userId="aa3e1076bdbb058e" providerId="LiveId" clId="{297BB58B-A3A9-4A85-A836-503E80AC5E11}" dt="2020-05-20T15:02:49.197" v="672"/>
          <ac:picMkLst>
            <pc:docMk/>
            <pc:sldMk cId="265876356" sldId="260"/>
            <ac:picMk id="29" creationId="{26FDA7E3-1D60-4E99-8C3A-220E49E0980F}"/>
          </ac:picMkLst>
        </pc:picChg>
        <pc:picChg chg="mod">
          <ac:chgData name="Carlos Miguel Angulo Mascarell" userId="aa3e1076bdbb058e" providerId="LiveId" clId="{297BB58B-A3A9-4A85-A836-503E80AC5E11}" dt="2020-05-20T15:02:49.197" v="672"/>
          <ac:picMkLst>
            <pc:docMk/>
            <pc:sldMk cId="265876356" sldId="260"/>
            <ac:picMk id="32" creationId="{DFC54C70-2228-41B6-BEA7-0AB576801A4E}"/>
          </ac:picMkLst>
        </pc:picChg>
        <pc:picChg chg="add del mod">
          <ac:chgData name="Carlos Miguel Angulo Mascarell" userId="aa3e1076bdbb058e" providerId="LiveId" clId="{297BB58B-A3A9-4A85-A836-503E80AC5E11}" dt="2020-05-20T15:03:42.656" v="685" actId="21"/>
          <ac:picMkLst>
            <pc:docMk/>
            <pc:sldMk cId="265876356" sldId="260"/>
            <ac:picMk id="36" creationId="{E6DFE64C-0E66-4D6E-8DEA-482575E93709}"/>
          </ac:picMkLst>
        </pc:picChg>
        <pc:picChg chg="add del mod">
          <ac:chgData name="Carlos Miguel Angulo Mascarell" userId="aa3e1076bdbb058e" providerId="LiveId" clId="{297BB58B-A3A9-4A85-A836-503E80AC5E11}" dt="2020-05-20T15:05:44.006" v="706" actId="21"/>
          <ac:picMkLst>
            <pc:docMk/>
            <pc:sldMk cId="265876356" sldId="260"/>
            <ac:picMk id="44" creationId="{B49292F2-6E30-4F83-9587-388CA950911A}"/>
          </ac:picMkLst>
        </pc:picChg>
        <pc:picChg chg="add mod">
          <ac:chgData name="Carlos Miguel Angulo Mascarell" userId="aa3e1076bdbb058e" providerId="LiveId" clId="{297BB58B-A3A9-4A85-A836-503E80AC5E11}" dt="2020-05-20T15:23:24.658" v="907" actId="1036"/>
          <ac:picMkLst>
            <pc:docMk/>
            <pc:sldMk cId="265876356" sldId="260"/>
            <ac:picMk id="60" creationId="{1750D556-74A4-45FD-9198-07E82748AF63}"/>
          </ac:picMkLst>
        </pc:picChg>
        <pc:cxnChg chg="del mod topLvl">
          <ac:chgData name="Carlos Miguel Angulo Mascarell" userId="aa3e1076bdbb058e" providerId="LiveId" clId="{297BB58B-A3A9-4A85-A836-503E80AC5E11}" dt="2020-05-20T14:45:04.561" v="594" actId="478"/>
          <ac:cxnSpMkLst>
            <pc:docMk/>
            <pc:sldMk cId="265876356" sldId="260"/>
            <ac:cxnSpMk id="52" creationId="{E06D9803-6DC1-4325-93E5-926075D61142}"/>
          </ac:cxnSpMkLst>
        </pc:cxnChg>
        <pc:cxnChg chg="del mod topLvl">
          <ac:chgData name="Carlos Miguel Angulo Mascarell" userId="aa3e1076bdbb058e" providerId="LiveId" clId="{297BB58B-A3A9-4A85-A836-503E80AC5E11}" dt="2020-05-20T14:45:04.561" v="594" actId="478"/>
          <ac:cxnSpMkLst>
            <pc:docMk/>
            <pc:sldMk cId="265876356" sldId="260"/>
            <ac:cxnSpMk id="53" creationId="{BA1EAC4C-98C0-4182-9339-278C6F7E748F}"/>
          </ac:cxnSpMkLst>
        </pc:cxnChg>
        <pc:cxnChg chg="del mod topLvl">
          <ac:chgData name="Carlos Miguel Angulo Mascarell" userId="aa3e1076bdbb058e" providerId="LiveId" clId="{297BB58B-A3A9-4A85-A836-503E80AC5E11}" dt="2020-05-20T14:45:04.561" v="594" actId="478"/>
          <ac:cxnSpMkLst>
            <pc:docMk/>
            <pc:sldMk cId="265876356" sldId="260"/>
            <ac:cxnSpMk id="54" creationId="{12BCCD17-5620-4C2A-8FD6-66E3750A009F}"/>
          </ac:cxnSpMkLst>
        </pc:cxnChg>
      </pc:sldChg>
      <pc:sldChg chg="modSp mod">
        <pc:chgData name="Carlos Miguel Angulo Mascarell" userId="aa3e1076bdbb058e" providerId="LiveId" clId="{297BB58B-A3A9-4A85-A836-503E80AC5E11}" dt="2020-05-21T22:58:54.876" v="3188" actId="14100"/>
        <pc:sldMkLst>
          <pc:docMk/>
          <pc:sldMk cId="1191502785" sldId="261"/>
        </pc:sldMkLst>
        <pc:spChg chg="mod">
          <ac:chgData name="Carlos Miguel Angulo Mascarell" userId="aa3e1076bdbb058e" providerId="LiveId" clId="{297BB58B-A3A9-4A85-A836-503E80AC5E11}" dt="2020-05-21T21:54:31.960" v="2703" actId="6549"/>
          <ac:spMkLst>
            <pc:docMk/>
            <pc:sldMk cId="1191502785" sldId="261"/>
            <ac:spMk id="2" creationId="{71461D44-5B79-44EA-8DFE-DA3EB86397D7}"/>
          </ac:spMkLst>
        </pc:spChg>
        <pc:graphicFrameChg chg="mod modGraphic">
          <ac:chgData name="Carlos Miguel Angulo Mascarell" userId="aa3e1076bdbb058e" providerId="LiveId" clId="{297BB58B-A3A9-4A85-A836-503E80AC5E11}" dt="2020-05-21T22:58:54.876" v="3188" actId="14100"/>
          <ac:graphicFrameMkLst>
            <pc:docMk/>
            <pc:sldMk cId="1191502785" sldId="261"/>
            <ac:graphicFrameMk id="11" creationId="{A78023FA-59CC-4769-8083-F185BF363AAC}"/>
          </ac:graphicFrameMkLst>
        </pc:graphicFrameChg>
      </pc:sldChg>
      <pc:sldChg chg="modSp">
        <pc:chgData name="Carlos Miguel Angulo Mascarell" userId="aa3e1076bdbb058e" providerId="LiveId" clId="{297BB58B-A3A9-4A85-A836-503E80AC5E11}" dt="2020-05-20T09:36:57.021" v="468"/>
        <pc:sldMkLst>
          <pc:docMk/>
          <pc:sldMk cId="3491035686" sldId="262"/>
        </pc:sldMkLst>
        <pc:spChg chg="mod">
          <ac:chgData name="Carlos Miguel Angulo Mascarell" userId="aa3e1076bdbb058e" providerId="LiveId" clId="{297BB58B-A3A9-4A85-A836-503E80AC5E11}" dt="2020-05-20T09:36:57.021" v="468"/>
          <ac:spMkLst>
            <pc:docMk/>
            <pc:sldMk cId="3491035686" sldId="262"/>
            <ac:spMk id="2" creationId="{71461D44-5B79-44EA-8DFE-DA3EB86397D7}"/>
          </ac:spMkLst>
        </pc:spChg>
      </pc:sldChg>
      <pc:sldChg chg="addSp delSp modSp mod setBg">
        <pc:chgData name="Carlos Miguel Angulo Mascarell" userId="aa3e1076bdbb058e" providerId="LiveId" clId="{297BB58B-A3A9-4A85-A836-503E80AC5E11}" dt="2020-05-20T09:35:37.132" v="442" actId="14100"/>
        <pc:sldMkLst>
          <pc:docMk/>
          <pc:sldMk cId="596392641" sldId="263"/>
        </pc:sldMkLst>
        <pc:spChg chg="mod">
          <ac:chgData name="Carlos Miguel Angulo Mascarell" userId="aa3e1076bdbb058e" providerId="LiveId" clId="{297BB58B-A3A9-4A85-A836-503E80AC5E11}" dt="2020-05-20T09:35:37.132" v="442" actId="14100"/>
          <ac:spMkLst>
            <pc:docMk/>
            <pc:sldMk cId="596392641" sldId="263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0T09:35:32.471" v="441" actId="26606"/>
          <ac:spMkLst>
            <pc:docMk/>
            <pc:sldMk cId="596392641" sldId="263"/>
            <ac:spMk id="3" creationId="{A1D22C46-1EE9-4907-A931-3C904C8CE009}"/>
          </ac:spMkLst>
        </pc:spChg>
        <pc:spChg chg="mod ord">
          <ac:chgData name="Carlos Miguel Angulo Mascarell" userId="aa3e1076bdbb058e" providerId="LiveId" clId="{297BB58B-A3A9-4A85-A836-503E80AC5E11}" dt="2020-05-20T09:24:22.282" v="399" actId="26606"/>
          <ac:spMkLst>
            <pc:docMk/>
            <pc:sldMk cId="596392641" sldId="263"/>
            <ac:spMk id="5" creationId="{0A3C072A-0020-4E10-9263-410BDAC7437E}"/>
          </ac:spMkLst>
        </pc:spChg>
        <pc:spChg chg="add del mod">
          <ac:chgData name="Carlos Miguel Angulo Mascarell" userId="aa3e1076bdbb058e" providerId="LiveId" clId="{297BB58B-A3A9-4A85-A836-503E80AC5E11}" dt="2020-05-20T09:23:09.549" v="385"/>
          <ac:spMkLst>
            <pc:docMk/>
            <pc:sldMk cId="596392641" sldId="263"/>
            <ac:spMk id="6" creationId="{B16D0B5A-8230-4B4D-BD46-24C547CB8511}"/>
          </ac:spMkLst>
        </pc:spChg>
        <pc:spChg chg="add del">
          <ac:chgData name="Carlos Miguel Angulo Mascarell" userId="aa3e1076bdbb058e" providerId="LiveId" clId="{297BB58B-A3A9-4A85-A836-503E80AC5E11}" dt="2020-05-20T09:23:19.342" v="387" actId="26606"/>
          <ac:spMkLst>
            <pc:docMk/>
            <pc:sldMk cId="596392641" sldId="263"/>
            <ac:spMk id="9" creationId="{2793B903-AB42-42A0-AE97-93D366679CA2}"/>
          </ac:spMkLst>
        </pc:spChg>
        <pc:spChg chg="add del mod">
          <ac:chgData name="Carlos Miguel Angulo Mascarell" userId="aa3e1076bdbb058e" providerId="LiveId" clId="{297BB58B-A3A9-4A85-A836-503E80AC5E11}" dt="2020-05-20T09:24:18.377" v="395"/>
          <ac:spMkLst>
            <pc:docMk/>
            <pc:sldMk cId="596392641" sldId="263"/>
            <ac:spMk id="10" creationId="{8974EADF-655C-4918-BB3C-8A5456701F00}"/>
          </ac:spMkLst>
        </pc:spChg>
        <pc:spChg chg="add del">
          <ac:chgData name="Carlos Miguel Angulo Mascarell" userId="aa3e1076bdbb058e" providerId="LiveId" clId="{297BB58B-A3A9-4A85-A836-503E80AC5E11}" dt="2020-05-20T09:24:22.282" v="399" actId="26606"/>
          <ac:spMkLst>
            <pc:docMk/>
            <pc:sldMk cId="596392641" sldId="263"/>
            <ac:spMk id="11" creationId="{2793B903-AB42-42A0-AE97-93D366679CA2}"/>
          </ac:spMkLst>
        </pc:spChg>
        <pc:spChg chg="del">
          <ac:chgData name="Carlos Miguel Angulo Mascarell" userId="aa3e1076bdbb058e" providerId="LiveId" clId="{297BB58B-A3A9-4A85-A836-503E80AC5E11}" dt="2020-05-20T09:23:08.120" v="384" actId="478"/>
          <ac:spMkLst>
            <pc:docMk/>
            <pc:sldMk cId="596392641" sldId="263"/>
            <ac:spMk id="12" creationId="{06580CB0-AC25-4EF2-939B-C37311D399C8}"/>
          </ac:spMkLst>
        </pc:spChg>
        <pc:spChg chg="add del">
          <ac:chgData name="Carlos Miguel Angulo Mascarell" userId="aa3e1076bdbb058e" providerId="LiveId" clId="{297BB58B-A3A9-4A85-A836-503E80AC5E11}" dt="2020-05-20T09:24:22.282" v="399" actId="26606"/>
          <ac:spMkLst>
            <pc:docMk/>
            <pc:sldMk cId="596392641" sldId="263"/>
            <ac:spMk id="14" creationId="{B9F89C22-0475-4427-B7C8-0269AD40E3EC}"/>
          </ac:spMkLst>
        </pc:spChg>
        <pc:spChg chg="add del">
          <ac:chgData name="Carlos Miguel Angulo Mascarell" userId="aa3e1076bdbb058e" providerId="LiveId" clId="{297BB58B-A3A9-4A85-A836-503E80AC5E11}" dt="2020-05-20T09:24:22.278" v="398" actId="26606"/>
          <ac:spMkLst>
            <pc:docMk/>
            <pc:sldMk cId="596392641" sldId="263"/>
            <ac:spMk id="19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24:42.629" v="404" actId="26606"/>
          <ac:spMkLst>
            <pc:docMk/>
            <pc:sldMk cId="596392641" sldId="263"/>
            <ac:spMk id="21" creationId="{B9F89C22-0475-4427-B7C8-0269AD40E3EC}"/>
          </ac:spMkLst>
        </pc:spChg>
        <pc:spChg chg="add del">
          <ac:chgData name="Carlos Miguel Angulo Mascarell" userId="aa3e1076bdbb058e" providerId="LiveId" clId="{297BB58B-A3A9-4A85-A836-503E80AC5E11}" dt="2020-05-20T09:24:42.629" v="404" actId="26606"/>
          <ac:spMkLst>
            <pc:docMk/>
            <pc:sldMk cId="596392641" sldId="263"/>
            <ac:spMk id="22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35:32.471" v="441" actId="26606"/>
          <ac:spMkLst>
            <pc:docMk/>
            <pc:sldMk cId="596392641" sldId="263"/>
            <ac:spMk id="27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35:32.471" v="441" actId="26606"/>
          <ac:spMkLst>
            <pc:docMk/>
            <pc:sldMk cId="596392641" sldId="263"/>
            <ac:spMk id="29" creationId="{B9F89C22-0475-4427-B7C8-0269AD40E3EC}"/>
          </ac:spMkLst>
        </pc:spChg>
        <pc:spChg chg="add">
          <ac:chgData name="Carlos Miguel Angulo Mascarell" userId="aa3e1076bdbb058e" providerId="LiveId" clId="{297BB58B-A3A9-4A85-A836-503E80AC5E11}" dt="2020-05-20T09:35:32.471" v="441" actId="26606"/>
          <ac:spMkLst>
            <pc:docMk/>
            <pc:sldMk cId="596392641" sldId="263"/>
            <ac:spMk id="34" creationId="{2793B903-AB42-42A0-AE97-93D366679CA2}"/>
          </ac:spMkLst>
        </pc:spChg>
        <pc:picChg chg="add del mod modCrop">
          <ac:chgData name="Carlos Miguel Angulo Mascarell" userId="aa3e1076bdbb058e" providerId="LiveId" clId="{297BB58B-A3A9-4A85-A836-503E80AC5E11}" dt="2020-05-20T09:23:58.512" v="394" actId="478"/>
          <ac:picMkLst>
            <pc:docMk/>
            <pc:sldMk cId="596392641" sldId="263"/>
            <ac:picMk id="7" creationId="{363CE57C-2D42-4E63-AC2F-9D036EB419A3}"/>
          </ac:picMkLst>
        </pc:picChg>
        <pc:picChg chg="add mod modCrop">
          <ac:chgData name="Carlos Miguel Angulo Mascarell" userId="aa3e1076bdbb058e" providerId="LiveId" clId="{297BB58B-A3A9-4A85-A836-503E80AC5E11}" dt="2020-05-20T09:35:32.471" v="441" actId="26606"/>
          <ac:picMkLst>
            <pc:docMk/>
            <pc:sldMk cId="596392641" sldId="263"/>
            <ac:picMk id="13" creationId="{A7DD0398-C8CA-4133-B136-83B877CCA35F}"/>
          </ac:picMkLst>
        </pc:picChg>
      </pc:sldChg>
      <pc:sldChg chg="addSp delSp modSp mod">
        <pc:chgData name="Carlos Miguel Angulo Mascarell" userId="aa3e1076bdbb058e" providerId="LiveId" clId="{297BB58B-A3A9-4A85-A836-503E80AC5E11}" dt="2020-05-20T22:21:25.134" v="2051" actId="790"/>
        <pc:sldMkLst>
          <pc:docMk/>
          <pc:sldMk cId="3459660151" sldId="264"/>
        </pc:sldMkLst>
        <pc:spChg chg="mod">
          <ac:chgData name="Carlos Miguel Angulo Mascarell" userId="aa3e1076bdbb058e" providerId="LiveId" clId="{297BB58B-A3A9-4A85-A836-503E80AC5E11}" dt="2020-05-20T22:21:25.134" v="2051" actId="790"/>
          <ac:spMkLst>
            <pc:docMk/>
            <pc:sldMk cId="3459660151" sldId="264"/>
            <ac:spMk id="3" creationId="{A1D22C46-1EE9-4907-A931-3C904C8CE009}"/>
          </ac:spMkLst>
        </pc:spChg>
        <pc:spChg chg="add del mod">
          <ac:chgData name="Carlos Miguel Angulo Mascarell" userId="aa3e1076bdbb058e" providerId="LiveId" clId="{297BB58B-A3A9-4A85-A836-503E80AC5E11}" dt="2020-05-20T09:26:32.687" v="410"/>
          <ac:spMkLst>
            <pc:docMk/>
            <pc:sldMk cId="3459660151" sldId="264"/>
            <ac:spMk id="5" creationId="{FC31BEDF-C5BF-46DF-B3B1-842AB3F3D989}"/>
          </ac:spMkLst>
        </pc:spChg>
        <pc:spChg chg="del">
          <ac:chgData name="Carlos Miguel Angulo Mascarell" userId="aa3e1076bdbb058e" providerId="LiveId" clId="{297BB58B-A3A9-4A85-A836-503E80AC5E11}" dt="2020-05-20T09:26:31.272" v="409" actId="478"/>
          <ac:spMkLst>
            <pc:docMk/>
            <pc:sldMk cId="3459660151" sldId="264"/>
            <ac:spMk id="10" creationId="{E9DF7872-814C-44CA-89B0-BB04064B1B2F}"/>
          </ac:spMkLst>
        </pc:spChg>
        <pc:picChg chg="add mod">
          <ac:chgData name="Carlos Miguel Angulo Mascarell" userId="aa3e1076bdbb058e" providerId="LiveId" clId="{297BB58B-A3A9-4A85-A836-503E80AC5E11}" dt="2020-05-20T09:26:40.239" v="413" actId="1076"/>
          <ac:picMkLst>
            <pc:docMk/>
            <pc:sldMk cId="3459660151" sldId="264"/>
            <ac:picMk id="7" creationId="{A9894681-776E-40F1-BFE3-DBDF3A79F582}"/>
          </ac:picMkLst>
        </pc:picChg>
      </pc:sldChg>
      <pc:sldChg chg="addSp delSp modSp mod setBg">
        <pc:chgData name="Carlos Miguel Angulo Mascarell" userId="aa3e1076bdbb058e" providerId="LiveId" clId="{297BB58B-A3A9-4A85-A836-503E80AC5E11}" dt="2020-05-20T20:18:22.199" v="1801" actId="14100"/>
        <pc:sldMkLst>
          <pc:docMk/>
          <pc:sldMk cId="4090956764" sldId="265"/>
        </pc:sldMkLst>
        <pc:spChg chg="mod">
          <ac:chgData name="Carlos Miguel Angulo Mascarell" userId="aa3e1076bdbb058e" providerId="LiveId" clId="{297BB58B-A3A9-4A85-A836-503E80AC5E11}" dt="2020-05-20T20:18:22.199" v="1801" actId="14100"/>
          <ac:spMkLst>
            <pc:docMk/>
            <pc:sldMk cId="4090956764" sldId="265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0T20:17:57.157" v="1797" actId="26606"/>
          <ac:spMkLst>
            <pc:docMk/>
            <pc:sldMk cId="4090956764" sldId="265"/>
            <ac:spMk id="3" creationId="{A1D22C46-1EE9-4907-A931-3C904C8CE009}"/>
          </ac:spMkLst>
        </pc:spChg>
        <pc:spChg chg="del">
          <ac:chgData name="Carlos Miguel Angulo Mascarell" userId="aa3e1076bdbb058e" providerId="LiveId" clId="{297BB58B-A3A9-4A85-A836-503E80AC5E11}" dt="2020-05-20T09:27:19.848" v="414" actId="478"/>
          <ac:spMkLst>
            <pc:docMk/>
            <pc:sldMk cId="4090956764" sldId="265"/>
            <ac:spMk id="5" creationId="{D32BF199-E884-4A0F-A11D-C0A501058CA0}"/>
          </ac:spMkLst>
        </pc:spChg>
        <pc:spChg chg="mod ord">
          <ac:chgData name="Carlos Miguel Angulo Mascarell" userId="aa3e1076bdbb058e" providerId="LiveId" clId="{297BB58B-A3A9-4A85-A836-503E80AC5E11}" dt="2020-05-20T20:17:57.157" v="1797" actId="26606"/>
          <ac:spMkLst>
            <pc:docMk/>
            <pc:sldMk cId="4090956764" sldId="265"/>
            <ac:spMk id="6" creationId="{14E36DEC-31A9-4D96-B3BC-FC92C72DC308}"/>
          </ac:spMkLst>
        </pc:spChg>
        <pc:spChg chg="add del mod">
          <ac:chgData name="Carlos Miguel Angulo Mascarell" userId="aa3e1076bdbb058e" providerId="LiveId" clId="{297BB58B-A3A9-4A85-A836-503E80AC5E11}" dt="2020-05-20T09:27:21.275" v="415"/>
          <ac:spMkLst>
            <pc:docMk/>
            <pc:sldMk cId="4090956764" sldId="265"/>
            <ac:spMk id="7" creationId="{A0B49565-0086-45D8-BC1E-16E041089C44}"/>
          </ac:spMkLst>
        </pc:spChg>
        <pc:spChg chg="add del">
          <ac:chgData name="Carlos Miguel Angulo Mascarell" userId="aa3e1076bdbb058e" providerId="LiveId" clId="{297BB58B-A3A9-4A85-A836-503E80AC5E11}" dt="2020-05-20T20:17:55.288" v="1794" actId="26606"/>
          <ac:spMkLst>
            <pc:docMk/>
            <pc:sldMk cId="4090956764" sldId="265"/>
            <ac:spMk id="13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20:17:55.288" v="1794" actId="26606"/>
          <ac:spMkLst>
            <pc:docMk/>
            <pc:sldMk cId="4090956764" sldId="265"/>
            <ac:spMk id="15" creationId="{BEC9E7FA-3295-45ED-8253-D23F9E44E1DA}"/>
          </ac:spMkLst>
        </pc:spChg>
        <pc:spChg chg="add del">
          <ac:chgData name="Carlos Miguel Angulo Mascarell" userId="aa3e1076bdbb058e" providerId="LiveId" clId="{297BB58B-A3A9-4A85-A836-503E80AC5E11}" dt="2020-05-20T20:17:57.151" v="1796" actId="26606"/>
          <ac:spMkLst>
            <pc:docMk/>
            <pc:sldMk cId="4090956764" sldId="265"/>
            <ac:spMk id="17" creationId="{CC1026F7-DECB-49B4-A565-518BBA445471}"/>
          </ac:spMkLst>
        </pc:spChg>
        <pc:spChg chg="add del">
          <ac:chgData name="Carlos Miguel Angulo Mascarell" userId="aa3e1076bdbb058e" providerId="LiveId" clId="{297BB58B-A3A9-4A85-A836-503E80AC5E11}" dt="2020-05-20T20:17:57.151" v="1796" actId="26606"/>
          <ac:spMkLst>
            <pc:docMk/>
            <pc:sldMk cId="4090956764" sldId="265"/>
            <ac:spMk id="18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20:17:57.151" v="1796" actId="26606"/>
          <ac:spMkLst>
            <pc:docMk/>
            <pc:sldMk cId="4090956764" sldId="265"/>
            <ac:spMk id="19" creationId="{1D868099-6145-4BC0-A5EA-74BEF1776BA9}"/>
          </ac:spMkLst>
        </pc:spChg>
        <pc:spChg chg="add">
          <ac:chgData name="Carlos Miguel Angulo Mascarell" userId="aa3e1076bdbb058e" providerId="LiveId" clId="{297BB58B-A3A9-4A85-A836-503E80AC5E11}" dt="2020-05-20T20:17:57.157" v="1797" actId="26606"/>
          <ac:spMkLst>
            <pc:docMk/>
            <pc:sldMk cId="4090956764" sldId="265"/>
            <ac:spMk id="21" creationId="{2793B903-AB42-42A0-AE97-93D366679CA2}"/>
          </ac:spMkLst>
        </pc:spChg>
        <pc:picChg chg="add mod ord">
          <ac:chgData name="Carlos Miguel Angulo Mascarell" userId="aa3e1076bdbb058e" providerId="LiveId" clId="{297BB58B-A3A9-4A85-A836-503E80AC5E11}" dt="2020-05-20T20:18:01.943" v="1799" actId="14100"/>
          <ac:picMkLst>
            <pc:docMk/>
            <pc:sldMk cId="4090956764" sldId="265"/>
            <ac:picMk id="8" creationId="{E8333BBB-DBBB-4938-AC62-C7272167B771}"/>
          </ac:picMkLst>
        </pc:picChg>
      </pc:sldChg>
      <pc:sldChg chg="addSp delSp modSp mod">
        <pc:chgData name="Carlos Miguel Angulo Mascarell" userId="aa3e1076bdbb058e" providerId="LiveId" clId="{297BB58B-A3A9-4A85-A836-503E80AC5E11}" dt="2020-05-20T18:40:38.913" v="1015" actId="20577"/>
        <pc:sldMkLst>
          <pc:docMk/>
          <pc:sldMk cId="3684043156" sldId="266"/>
        </pc:sldMkLst>
        <pc:spChg chg="mod">
          <ac:chgData name="Carlos Miguel Angulo Mascarell" userId="aa3e1076bdbb058e" providerId="LiveId" clId="{297BB58B-A3A9-4A85-A836-503E80AC5E11}" dt="2020-05-19T20:07:15.497" v="123"/>
          <ac:spMkLst>
            <pc:docMk/>
            <pc:sldMk cId="3684043156" sldId="266"/>
            <ac:spMk id="2" creationId="{8F0469DD-4AE2-4142-AD09-19DDB8171C60}"/>
          </ac:spMkLst>
        </pc:spChg>
        <pc:spChg chg="add del mod">
          <ac:chgData name="Carlos Miguel Angulo Mascarell" userId="aa3e1076bdbb058e" providerId="LiveId" clId="{297BB58B-A3A9-4A85-A836-503E80AC5E11}" dt="2020-05-19T20:07:15.497" v="123"/>
          <ac:spMkLst>
            <pc:docMk/>
            <pc:sldMk cId="3684043156" sldId="266"/>
            <ac:spMk id="3" creationId="{39EC4F58-4533-4BB6-A76F-F4AAD2F421A8}"/>
          </ac:spMkLst>
        </pc:spChg>
        <pc:spChg chg="add mod">
          <ac:chgData name="Carlos Miguel Angulo Mascarell" userId="aa3e1076bdbb058e" providerId="LiveId" clId="{297BB58B-A3A9-4A85-A836-503E80AC5E11}" dt="2020-05-19T20:07:17.686" v="125" actId="20577"/>
          <ac:spMkLst>
            <pc:docMk/>
            <pc:sldMk cId="3684043156" sldId="266"/>
            <ac:spMk id="4" creationId="{5DD7D147-B22D-434D-9446-E10806162390}"/>
          </ac:spMkLst>
        </pc:spChg>
        <pc:spChg chg="add mod">
          <ac:chgData name="Carlos Miguel Angulo Mascarell" userId="aa3e1076bdbb058e" providerId="LiveId" clId="{297BB58B-A3A9-4A85-A836-503E80AC5E11}" dt="2020-05-19T20:07:30.940" v="141" actId="20577"/>
          <ac:spMkLst>
            <pc:docMk/>
            <pc:sldMk cId="3684043156" sldId="266"/>
            <ac:spMk id="5" creationId="{71291D73-6F9B-4307-8F22-FDCAFEE30115}"/>
          </ac:spMkLst>
        </pc:spChg>
        <pc:spChg chg="add mod">
          <ac:chgData name="Carlos Miguel Angulo Mascarell" userId="aa3e1076bdbb058e" providerId="LiveId" clId="{297BB58B-A3A9-4A85-A836-503E80AC5E11}" dt="2020-05-19T20:07:38.075" v="147" actId="20577"/>
          <ac:spMkLst>
            <pc:docMk/>
            <pc:sldMk cId="3684043156" sldId="266"/>
            <ac:spMk id="6" creationId="{2FFC7280-3185-4519-A502-344301728A41}"/>
          </ac:spMkLst>
        </pc:spChg>
        <pc:spChg chg="mod">
          <ac:chgData name="Carlos Miguel Angulo Mascarell" userId="aa3e1076bdbb058e" providerId="LiveId" clId="{297BB58B-A3A9-4A85-A836-503E80AC5E11}" dt="2020-05-20T18:40:38.913" v="1015" actId="20577"/>
          <ac:spMkLst>
            <pc:docMk/>
            <pc:sldMk cId="3684043156" sldId="266"/>
            <ac:spMk id="1030" creationId="{72AC1EA7-64E2-4F1B-B460-B8F1E57F3CB9}"/>
          </ac:spMkLst>
        </pc:spChg>
        <pc:picChg chg="del">
          <ac:chgData name="Carlos Miguel Angulo Mascarell" userId="aa3e1076bdbb058e" providerId="LiveId" clId="{297BB58B-A3A9-4A85-A836-503E80AC5E11}" dt="2020-05-19T20:06:53.606" v="119" actId="478"/>
          <ac:picMkLst>
            <pc:docMk/>
            <pc:sldMk cId="3684043156" sldId="266"/>
            <ac:picMk id="1026" creationId="{5E13B9E8-C10D-49D4-96E5-523669D2BD56}"/>
          </ac:picMkLst>
        </pc:picChg>
      </pc:sldChg>
      <pc:sldChg chg="addSp delSp modSp mod">
        <pc:chgData name="Carlos Miguel Angulo Mascarell" userId="aa3e1076bdbb058e" providerId="LiveId" clId="{297BB58B-A3A9-4A85-A836-503E80AC5E11}" dt="2020-05-22T14:37:52.750" v="3332" actId="1076"/>
        <pc:sldMkLst>
          <pc:docMk/>
          <pc:sldMk cId="2771860958" sldId="267"/>
        </pc:sldMkLst>
        <pc:spChg chg="add del mod">
          <ac:chgData name="Carlos Miguel Angulo Mascarell" userId="aa3e1076bdbb058e" providerId="LiveId" clId="{297BB58B-A3A9-4A85-A836-503E80AC5E11}" dt="2020-05-21T19:31:15.789" v="2565" actId="478"/>
          <ac:spMkLst>
            <pc:docMk/>
            <pc:sldMk cId="2771860958" sldId="267"/>
            <ac:spMk id="5" creationId="{ED6D9FAB-C2D8-456F-8C87-B63175B86A3E}"/>
          </ac:spMkLst>
        </pc:spChg>
        <pc:spChg chg="add mod">
          <ac:chgData name="Carlos Miguel Angulo Mascarell" userId="aa3e1076bdbb058e" providerId="LiveId" clId="{297BB58B-A3A9-4A85-A836-503E80AC5E11}" dt="2020-05-22T14:37:52.750" v="3332" actId="1076"/>
          <ac:spMkLst>
            <pc:docMk/>
            <pc:sldMk cId="2771860958" sldId="267"/>
            <ac:spMk id="5" creationId="{FD3C2DAB-C60A-425C-96F9-1D516FAFC0CD}"/>
          </ac:spMkLst>
        </pc:spChg>
        <pc:spChg chg="add mod">
          <ac:chgData name="Carlos Miguel Angulo Mascarell" userId="aa3e1076bdbb058e" providerId="LiveId" clId="{297BB58B-A3A9-4A85-A836-503E80AC5E11}" dt="2020-05-22T14:34:56.613" v="3318" actId="1076"/>
          <ac:spMkLst>
            <pc:docMk/>
            <pc:sldMk cId="2771860958" sldId="267"/>
            <ac:spMk id="8" creationId="{A70482A7-9ADC-45AB-9DBD-D60A6BCE0DE9}"/>
          </ac:spMkLst>
        </pc:spChg>
        <pc:picChg chg="add mod">
          <ac:chgData name="Carlos Miguel Angulo Mascarell" userId="aa3e1076bdbb058e" providerId="LiveId" clId="{297BB58B-A3A9-4A85-A836-503E80AC5E11}" dt="2020-05-21T19:30:44.689" v="2560" actId="1076"/>
          <ac:picMkLst>
            <pc:docMk/>
            <pc:sldMk cId="2771860958" sldId="267"/>
            <ac:picMk id="3" creationId="{51B72710-FCEB-43AF-8212-24DF21F09CA8}"/>
          </ac:picMkLst>
        </pc:picChg>
        <pc:picChg chg="add mod ord modCrop">
          <ac:chgData name="Carlos Miguel Angulo Mascarell" userId="aa3e1076bdbb058e" providerId="LiveId" clId="{297BB58B-A3A9-4A85-A836-503E80AC5E11}" dt="2020-05-21T19:31:28.486" v="2570" actId="1076"/>
          <ac:picMkLst>
            <pc:docMk/>
            <pc:sldMk cId="2771860958" sldId="267"/>
            <ac:picMk id="6" creationId="{ED5E8A82-0C28-461B-B82C-95C3B2E90E84}"/>
          </ac:picMkLst>
        </pc:picChg>
        <pc:picChg chg="del mod modCrop">
          <ac:chgData name="Carlos Miguel Angulo Mascarell" userId="aa3e1076bdbb058e" providerId="LiveId" clId="{297BB58B-A3A9-4A85-A836-503E80AC5E11}" dt="2020-05-21T19:30:41.661" v="2559" actId="478"/>
          <ac:picMkLst>
            <pc:docMk/>
            <pc:sldMk cId="2771860958" sldId="267"/>
            <ac:picMk id="7" creationId="{B2BE2AAA-6434-4B61-BD34-6FFDDFA58CAB}"/>
          </ac:picMkLst>
        </pc:picChg>
        <pc:picChg chg="del mod">
          <ac:chgData name="Carlos Miguel Angulo Mascarell" userId="aa3e1076bdbb058e" providerId="LiveId" clId="{297BB58B-A3A9-4A85-A836-503E80AC5E11}" dt="2020-05-21T19:31:09.005" v="2561" actId="478"/>
          <ac:picMkLst>
            <pc:docMk/>
            <pc:sldMk cId="2771860958" sldId="267"/>
            <ac:picMk id="1028" creationId="{12972F19-70A8-48AA-B206-3653C396F8FB}"/>
          </ac:picMkLst>
        </pc:picChg>
      </pc:sldChg>
      <pc:sldChg chg="addSp delSp modSp mod setBg">
        <pc:chgData name="Carlos Miguel Angulo Mascarell" userId="aa3e1076bdbb058e" providerId="LiveId" clId="{297BB58B-A3A9-4A85-A836-503E80AC5E11}" dt="2020-05-20T22:01:45.506" v="2049" actId="14100"/>
        <pc:sldMkLst>
          <pc:docMk/>
          <pc:sldMk cId="2816521776" sldId="268"/>
        </pc:sldMkLst>
        <pc:spChg chg="mod">
          <ac:chgData name="Carlos Miguel Angulo Mascarell" userId="aa3e1076bdbb058e" providerId="LiveId" clId="{297BB58B-A3A9-4A85-A836-503E80AC5E11}" dt="2020-05-20T22:01:43.182" v="2048" actId="26606"/>
          <ac:spMkLst>
            <pc:docMk/>
            <pc:sldMk cId="2816521776" sldId="268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0T22:01:43.182" v="2048" actId="26606"/>
          <ac:spMkLst>
            <pc:docMk/>
            <pc:sldMk cId="2816521776" sldId="268"/>
            <ac:spMk id="3" creationId="{A1D22C46-1EE9-4907-A931-3C904C8CE009}"/>
          </ac:spMkLst>
        </pc:spChg>
        <pc:spChg chg="add del mod">
          <ac:chgData name="Carlos Miguel Angulo Mascarell" userId="aa3e1076bdbb058e" providerId="LiveId" clId="{297BB58B-A3A9-4A85-A836-503E80AC5E11}" dt="2020-05-20T22:01:26.963" v="2044"/>
          <ac:spMkLst>
            <pc:docMk/>
            <pc:sldMk cId="2816521776" sldId="268"/>
            <ac:spMk id="5" creationId="{EDB49CF8-B6F2-42EB-BA3E-18E59E45542D}"/>
          </ac:spMkLst>
        </pc:spChg>
        <pc:spChg chg="mod ord">
          <ac:chgData name="Carlos Miguel Angulo Mascarell" userId="aa3e1076bdbb058e" providerId="LiveId" clId="{297BB58B-A3A9-4A85-A836-503E80AC5E11}" dt="2020-05-20T22:01:43.182" v="2048" actId="26606"/>
          <ac:spMkLst>
            <pc:docMk/>
            <pc:sldMk cId="2816521776" sldId="268"/>
            <ac:spMk id="6" creationId="{A366112E-96AE-47FE-BD7A-6D798EB75601}"/>
          </ac:spMkLst>
        </pc:spChg>
        <pc:spChg chg="add del">
          <ac:chgData name="Carlos Miguel Angulo Mascarell" userId="aa3e1076bdbb058e" providerId="LiveId" clId="{297BB58B-A3A9-4A85-A836-503E80AC5E11}" dt="2020-05-20T22:01:43.182" v="2048" actId="26606"/>
          <ac:spMkLst>
            <pc:docMk/>
            <pc:sldMk cId="2816521776" sldId="268"/>
            <ac:spMk id="9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22:01:43.182" v="2048" actId="26606"/>
          <ac:spMkLst>
            <pc:docMk/>
            <pc:sldMk cId="2816521776" sldId="268"/>
            <ac:spMk id="10" creationId="{BEC9E7FA-3295-45ED-8253-D23F9E44E1DA}"/>
          </ac:spMkLst>
        </pc:spChg>
        <pc:spChg chg="add del">
          <ac:chgData name="Carlos Miguel Angulo Mascarell" userId="aa3e1076bdbb058e" providerId="LiveId" clId="{297BB58B-A3A9-4A85-A836-503E80AC5E11}" dt="2020-05-20T22:01:32.525" v="2046" actId="26606"/>
          <ac:spMkLst>
            <pc:docMk/>
            <pc:sldMk cId="2816521776" sldId="268"/>
            <ac:spMk id="12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22:01:32.525" v="2046" actId="26606"/>
          <ac:spMkLst>
            <pc:docMk/>
            <pc:sldMk cId="2816521776" sldId="268"/>
            <ac:spMk id="14" creationId="{B9F89C22-0475-4427-B7C8-0269AD40E3EC}"/>
          </ac:spMkLst>
        </pc:spChg>
        <pc:picChg chg="add mod ord">
          <ac:chgData name="Carlos Miguel Angulo Mascarell" userId="aa3e1076bdbb058e" providerId="LiveId" clId="{297BB58B-A3A9-4A85-A836-503E80AC5E11}" dt="2020-05-20T22:01:45.506" v="2049" actId="14100"/>
          <ac:picMkLst>
            <pc:docMk/>
            <pc:sldMk cId="2816521776" sldId="268"/>
            <ac:picMk id="7" creationId="{8CE9BC09-3FD8-4E35-AEE2-1064DC2F0381}"/>
          </ac:picMkLst>
        </pc:picChg>
        <pc:picChg chg="del">
          <ac:chgData name="Carlos Miguel Angulo Mascarell" userId="aa3e1076bdbb058e" providerId="LiveId" clId="{297BB58B-A3A9-4A85-A836-503E80AC5E11}" dt="2020-05-20T21:59:32.223" v="2036" actId="478"/>
          <ac:picMkLst>
            <pc:docMk/>
            <pc:sldMk cId="2816521776" sldId="268"/>
            <ac:picMk id="8" creationId="{B944F0BE-EDA3-4EDE-8B5A-1948BF1B15E4}"/>
          </ac:picMkLst>
        </pc:picChg>
      </pc:sldChg>
      <pc:sldChg chg="addSp delSp modSp add mod">
        <pc:chgData name="Carlos Miguel Angulo Mascarell" userId="aa3e1076bdbb058e" providerId="LiveId" clId="{297BB58B-A3A9-4A85-A836-503E80AC5E11}" dt="2020-05-19T18:25:04.205" v="88" actId="5793"/>
        <pc:sldMkLst>
          <pc:docMk/>
          <pc:sldMk cId="4150621038" sldId="269"/>
        </pc:sldMkLst>
        <pc:spChg chg="mod">
          <ac:chgData name="Carlos Miguel Angulo Mascarell" userId="aa3e1076bdbb058e" providerId="LiveId" clId="{297BB58B-A3A9-4A85-A836-503E80AC5E11}" dt="2020-05-19T18:23:53.187" v="3"/>
          <ac:spMkLst>
            <pc:docMk/>
            <pc:sldMk cId="4150621038" sldId="269"/>
            <ac:spMk id="2" creationId="{71461D44-5B79-44EA-8DFE-DA3EB86397D7}"/>
          </ac:spMkLst>
        </pc:spChg>
        <pc:spChg chg="add mod">
          <ac:chgData name="Carlos Miguel Angulo Mascarell" userId="aa3e1076bdbb058e" providerId="LiveId" clId="{297BB58B-A3A9-4A85-A836-503E80AC5E11}" dt="2020-05-19T18:25:04.205" v="88" actId="5793"/>
          <ac:spMkLst>
            <pc:docMk/>
            <pc:sldMk cId="4150621038" sldId="269"/>
            <ac:spMk id="3" creationId="{FAE32C2D-8B23-474E-BA29-6F04A5988C6E}"/>
          </ac:spMkLst>
        </pc:spChg>
        <pc:grpChg chg="del">
          <ac:chgData name="Carlos Miguel Angulo Mascarell" userId="aa3e1076bdbb058e" providerId="LiveId" clId="{297BB58B-A3A9-4A85-A836-503E80AC5E11}" dt="2020-05-19T18:22:05.107" v="1" actId="478"/>
          <ac:grpSpMkLst>
            <pc:docMk/>
            <pc:sldMk cId="4150621038" sldId="269"/>
            <ac:grpSpMk id="47" creationId="{3CB55213-C2BD-4FE3-AF43-825A064C5813}"/>
          </ac:grpSpMkLst>
        </pc:grpChg>
        <pc:cxnChg chg="mod">
          <ac:chgData name="Carlos Miguel Angulo Mascarell" userId="aa3e1076bdbb058e" providerId="LiveId" clId="{297BB58B-A3A9-4A85-A836-503E80AC5E11}" dt="2020-05-19T18:22:05.107" v="1" actId="478"/>
          <ac:cxnSpMkLst>
            <pc:docMk/>
            <pc:sldMk cId="4150621038" sldId="269"/>
            <ac:cxnSpMk id="52" creationId="{E06D9803-6DC1-4325-93E5-926075D61142}"/>
          </ac:cxnSpMkLst>
        </pc:cxnChg>
        <pc:cxnChg chg="mod">
          <ac:chgData name="Carlos Miguel Angulo Mascarell" userId="aa3e1076bdbb058e" providerId="LiveId" clId="{297BB58B-A3A9-4A85-A836-503E80AC5E11}" dt="2020-05-19T18:22:05.107" v="1" actId="478"/>
          <ac:cxnSpMkLst>
            <pc:docMk/>
            <pc:sldMk cId="4150621038" sldId="269"/>
            <ac:cxnSpMk id="53" creationId="{BA1EAC4C-98C0-4182-9339-278C6F7E748F}"/>
          </ac:cxnSpMkLst>
        </pc:cxnChg>
        <pc:cxnChg chg="mod">
          <ac:chgData name="Carlos Miguel Angulo Mascarell" userId="aa3e1076bdbb058e" providerId="LiveId" clId="{297BB58B-A3A9-4A85-A836-503E80AC5E11}" dt="2020-05-19T18:22:05.107" v="1" actId="478"/>
          <ac:cxnSpMkLst>
            <pc:docMk/>
            <pc:sldMk cId="4150621038" sldId="269"/>
            <ac:cxnSpMk id="54" creationId="{12BCCD17-5620-4C2A-8FD6-66E3750A009F}"/>
          </ac:cxnSpMkLst>
        </pc:cxnChg>
      </pc:sldChg>
      <pc:sldChg chg="add">
        <pc:chgData name="Carlos Miguel Angulo Mascarell" userId="aa3e1076bdbb058e" providerId="LiveId" clId="{297BB58B-A3A9-4A85-A836-503E80AC5E11}" dt="2020-05-19T18:25:07.899" v="89"/>
        <pc:sldMkLst>
          <pc:docMk/>
          <pc:sldMk cId="3093199792" sldId="270"/>
        </pc:sldMkLst>
      </pc:sldChg>
      <pc:sldChg chg="delSp modSp add mod setBg">
        <pc:chgData name="Carlos Miguel Angulo Mascarell" userId="aa3e1076bdbb058e" providerId="LiveId" clId="{297BB58B-A3A9-4A85-A836-503E80AC5E11}" dt="2020-05-21T19:15:59.432" v="2557" actId="14100"/>
        <pc:sldMkLst>
          <pc:docMk/>
          <pc:sldMk cId="2263941299" sldId="271"/>
        </pc:sldMkLst>
        <pc:picChg chg="del mod modCrop">
          <ac:chgData name="Carlos Miguel Angulo Mascarell" userId="aa3e1076bdbb058e" providerId="LiveId" clId="{297BB58B-A3A9-4A85-A836-503E80AC5E11}" dt="2020-05-21T19:15:53.757" v="2555" actId="478"/>
          <ac:picMkLst>
            <pc:docMk/>
            <pc:sldMk cId="2263941299" sldId="271"/>
            <ac:picMk id="3" creationId="{6754D13B-134B-490E-9EE6-01CE86167F75}"/>
          </ac:picMkLst>
        </pc:picChg>
        <pc:picChg chg="del mod modCrop">
          <ac:chgData name="Carlos Miguel Angulo Mascarell" userId="aa3e1076bdbb058e" providerId="LiveId" clId="{297BB58B-A3A9-4A85-A836-503E80AC5E11}" dt="2020-05-21T19:15:53.757" v="2555" actId="478"/>
          <ac:picMkLst>
            <pc:docMk/>
            <pc:sldMk cId="2263941299" sldId="271"/>
            <ac:picMk id="5" creationId="{26E54E4B-6672-4AFD-B0B9-AC756B7D32FD}"/>
          </ac:picMkLst>
        </pc:picChg>
        <pc:picChg chg="mod">
          <ac:chgData name="Carlos Miguel Angulo Mascarell" userId="aa3e1076bdbb058e" providerId="LiveId" clId="{297BB58B-A3A9-4A85-A836-503E80AC5E11}" dt="2020-05-21T19:15:59.432" v="2557" actId="14100"/>
          <ac:picMkLst>
            <pc:docMk/>
            <pc:sldMk cId="2263941299" sldId="271"/>
            <ac:picMk id="1026" creationId="{5E13B9E8-C10D-49D4-96E5-523669D2BD56}"/>
          </ac:picMkLst>
        </pc:picChg>
      </pc:sldChg>
      <pc:sldChg chg="add del setBg">
        <pc:chgData name="Carlos Miguel Angulo Mascarell" userId="aa3e1076bdbb058e" providerId="LiveId" clId="{297BB58B-A3A9-4A85-A836-503E80AC5E11}" dt="2020-05-19T20:07:04.646" v="122"/>
        <pc:sldMkLst>
          <pc:docMk/>
          <pc:sldMk cId="806889139" sldId="272"/>
        </pc:sldMkLst>
      </pc:sldChg>
      <pc:sldChg chg="modSp del mod">
        <pc:chgData name="Carlos Miguel Angulo Mascarell" userId="aa3e1076bdbb058e" providerId="LiveId" clId="{297BB58B-A3A9-4A85-A836-503E80AC5E11}" dt="2020-05-21T19:15:01.678" v="2554" actId="47"/>
        <pc:sldMkLst>
          <pc:docMk/>
          <pc:sldMk cId="1746520994" sldId="273"/>
        </pc:sldMkLst>
        <pc:picChg chg="mod">
          <ac:chgData name="Carlos Miguel Angulo Mascarell" userId="aa3e1076bdbb058e" providerId="LiveId" clId="{297BB58B-A3A9-4A85-A836-503E80AC5E11}" dt="2020-05-20T09:35:10.787" v="440" actId="1076"/>
          <ac:picMkLst>
            <pc:docMk/>
            <pc:sldMk cId="1746520994" sldId="273"/>
            <ac:picMk id="3" creationId="{0E0503A5-409D-4031-B44C-8D948E83251D}"/>
          </ac:picMkLst>
        </pc:picChg>
      </pc:sldChg>
      <pc:sldChg chg="addSp delSp modSp mod setBg">
        <pc:chgData name="Carlos Miguel Angulo Mascarell" userId="aa3e1076bdbb058e" providerId="LiveId" clId="{297BB58B-A3A9-4A85-A836-503E80AC5E11}" dt="2020-05-20T18:57:01.449" v="1016" actId="1076"/>
        <pc:sldMkLst>
          <pc:docMk/>
          <pc:sldMk cId="1413107544" sldId="274"/>
        </pc:sldMkLst>
        <pc:spChg chg="mod ord">
          <ac:chgData name="Carlos Miguel Angulo Mascarell" userId="aa3e1076bdbb058e" providerId="LiveId" clId="{297BB58B-A3A9-4A85-A836-503E80AC5E11}" dt="2020-05-20T14:43:47.292" v="593" actId="26606"/>
          <ac:spMkLst>
            <pc:docMk/>
            <pc:sldMk cId="1413107544" sldId="274"/>
            <ac:spMk id="2" creationId="{71461D44-5B79-44EA-8DFE-DA3EB86397D7}"/>
          </ac:spMkLst>
        </pc:spChg>
        <pc:spChg chg="mod ord">
          <ac:chgData name="Carlos Miguel Angulo Mascarell" userId="aa3e1076bdbb058e" providerId="LiveId" clId="{297BB58B-A3A9-4A85-A836-503E80AC5E11}" dt="2020-05-20T14:43:47.292" v="593" actId="26606"/>
          <ac:spMkLst>
            <pc:docMk/>
            <pc:sldMk cId="1413107544" sldId="274"/>
            <ac:spMk id="4" creationId="{FF6C9CC6-6683-4420-8DFA-B3E664AA6045}"/>
          </ac:spMkLst>
        </pc:spChg>
        <pc:spChg chg="del">
          <ac:chgData name="Carlos Miguel Angulo Mascarell" userId="aa3e1076bdbb058e" providerId="LiveId" clId="{297BB58B-A3A9-4A85-A836-503E80AC5E11}" dt="2020-05-20T14:39:34.779" v="514" actId="478"/>
          <ac:spMkLst>
            <pc:docMk/>
            <pc:sldMk cId="1413107544" sldId="274"/>
            <ac:spMk id="5" creationId="{5C2B2FD1-8990-47DD-9BC6-146AAA93E4F5}"/>
          </ac:spMkLst>
        </pc:spChg>
        <pc:spChg chg="add del mod">
          <ac:chgData name="Carlos Miguel Angulo Mascarell" userId="aa3e1076bdbb058e" providerId="LiveId" clId="{297BB58B-A3A9-4A85-A836-503E80AC5E11}" dt="2020-05-20T14:39:36.377" v="515"/>
          <ac:spMkLst>
            <pc:docMk/>
            <pc:sldMk cId="1413107544" sldId="274"/>
            <ac:spMk id="6" creationId="{CBDCF0D1-D570-4211-9361-A35C793C7B16}"/>
          </ac:spMkLst>
        </pc:spChg>
        <pc:spChg chg="add mod">
          <ac:chgData name="Carlos Miguel Angulo Mascarell" userId="aa3e1076bdbb058e" providerId="LiveId" clId="{297BB58B-A3A9-4A85-A836-503E80AC5E11}" dt="2020-05-20T14:40:39.246" v="521" actId="164"/>
          <ac:spMkLst>
            <pc:docMk/>
            <pc:sldMk cId="1413107544" sldId="274"/>
            <ac:spMk id="9" creationId="{FD8A20DF-FECF-491B-8832-5D886C8FF66B}"/>
          </ac:spMkLst>
        </pc:spChg>
        <pc:spChg chg="add mod">
          <ac:chgData name="Carlos Miguel Angulo Mascarell" userId="aa3e1076bdbb058e" providerId="LiveId" clId="{297BB58B-A3A9-4A85-A836-503E80AC5E11}" dt="2020-05-20T14:40:39.246" v="521" actId="164"/>
          <ac:spMkLst>
            <pc:docMk/>
            <pc:sldMk cId="1413107544" sldId="274"/>
            <ac:spMk id="10" creationId="{46073A7F-E0DD-488E-95F4-9338321C8967}"/>
          </ac:spMkLst>
        </pc:spChg>
        <pc:spChg chg="add del">
          <ac:chgData name="Carlos Miguel Angulo Mascarell" userId="aa3e1076bdbb058e" providerId="LiveId" clId="{297BB58B-A3A9-4A85-A836-503E80AC5E11}" dt="2020-05-20T14:41:09.701" v="526" actId="1032"/>
          <ac:spMkLst>
            <pc:docMk/>
            <pc:sldMk cId="1413107544" sldId="274"/>
            <ac:spMk id="11" creationId="{E00A12B4-AEDE-49DC-844D-D8304B2C9EF7}"/>
          </ac:spMkLst>
        </pc:spChg>
        <pc:spChg chg="add mod">
          <ac:chgData name="Carlos Miguel Angulo Mascarell" userId="aa3e1076bdbb058e" providerId="LiveId" clId="{297BB58B-A3A9-4A85-A836-503E80AC5E11}" dt="2020-05-20T14:40:39.246" v="521" actId="164"/>
          <ac:spMkLst>
            <pc:docMk/>
            <pc:sldMk cId="1413107544" sldId="274"/>
            <ac:spMk id="12" creationId="{28FDA0FB-9831-4FA1-AA2F-064E21D1246B}"/>
          </ac:spMkLst>
        </pc:spChg>
        <pc:spChg chg="add mod">
          <ac:chgData name="Carlos Miguel Angulo Mascarell" userId="aa3e1076bdbb058e" providerId="LiveId" clId="{297BB58B-A3A9-4A85-A836-503E80AC5E11}" dt="2020-05-20T14:40:39.246" v="521" actId="164"/>
          <ac:spMkLst>
            <pc:docMk/>
            <pc:sldMk cId="1413107544" sldId="274"/>
            <ac:spMk id="15" creationId="{E6D0CD1E-1B51-4B9B-9F3F-F07566A4E1BC}"/>
          </ac:spMkLst>
        </pc:spChg>
        <pc:spChg chg="mod">
          <ac:chgData name="Carlos Miguel Angulo Mascarell" userId="aa3e1076bdbb058e" providerId="LiveId" clId="{297BB58B-A3A9-4A85-A836-503E80AC5E11}" dt="2020-05-20T14:40:46.411" v="523"/>
          <ac:spMkLst>
            <pc:docMk/>
            <pc:sldMk cId="1413107544" sldId="274"/>
            <ac:spMk id="17" creationId="{B43196DA-ED7D-457C-8F32-4E41B442E054}"/>
          </ac:spMkLst>
        </pc:spChg>
        <pc:spChg chg="mod">
          <ac:chgData name="Carlos Miguel Angulo Mascarell" userId="aa3e1076bdbb058e" providerId="LiveId" clId="{297BB58B-A3A9-4A85-A836-503E80AC5E11}" dt="2020-05-20T14:40:46.411" v="523"/>
          <ac:spMkLst>
            <pc:docMk/>
            <pc:sldMk cId="1413107544" sldId="274"/>
            <ac:spMk id="18" creationId="{CC943639-88ED-4D1F-8970-54ADE8031DBE}"/>
          </ac:spMkLst>
        </pc:spChg>
        <pc:spChg chg="mod">
          <ac:chgData name="Carlos Miguel Angulo Mascarell" userId="aa3e1076bdbb058e" providerId="LiveId" clId="{297BB58B-A3A9-4A85-A836-503E80AC5E11}" dt="2020-05-20T14:40:46.411" v="523"/>
          <ac:spMkLst>
            <pc:docMk/>
            <pc:sldMk cId="1413107544" sldId="274"/>
            <ac:spMk id="19" creationId="{F80E8330-9580-4070-B381-7AD0332F35B6}"/>
          </ac:spMkLst>
        </pc:spChg>
        <pc:spChg chg="del mod">
          <ac:chgData name="Carlos Miguel Angulo Mascarell" userId="aa3e1076bdbb058e" providerId="LiveId" clId="{297BB58B-A3A9-4A85-A836-503E80AC5E11}" dt="2020-05-20T14:42:25.017" v="573" actId="21"/>
          <ac:spMkLst>
            <pc:docMk/>
            <pc:sldMk cId="1413107544" sldId="274"/>
            <ac:spMk id="22" creationId="{EB1A2EC9-4930-439A-B9F7-C347C98ED711}"/>
          </ac:spMkLst>
        </pc:spChg>
        <pc:spChg chg="add mod">
          <ac:chgData name="Carlos Miguel Angulo Mascarell" userId="aa3e1076bdbb058e" providerId="LiveId" clId="{297BB58B-A3A9-4A85-A836-503E80AC5E11}" dt="2020-05-20T14:45:24.085" v="597" actId="14100"/>
          <ac:spMkLst>
            <pc:docMk/>
            <pc:sldMk cId="1413107544" sldId="274"/>
            <ac:spMk id="24" creationId="{460F1FA4-68F5-4157-98DF-46D98D6B6A14}"/>
          </ac:spMkLst>
        </pc:spChg>
        <pc:spChg chg="add del">
          <ac:chgData name="Carlos Miguel Angulo Mascarell" userId="aa3e1076bdbb058e" providerId="LiveId" clId="{297BB58B-A3A9-4A85-A836-503E80AC5E11}" dt="2020-05-20T14:43:43.657" v="588" actId="26606"/>
          <ac:spMkLst>
            <pc:docMk/>
            <pc:sldMk cId="1413107544" sldId="274"/>
            <ac:spMk id="29" creationId="{961D8973-EAA9-459A-AF59-BBB4233D6C78}"/>
          </ac:spMkLst>
        </pc:spChg>
        <pc:spChg chg="add del">
          <ac:chgData name="Carlos Miguel Angulo Mascarell" userId="aa3e1076bdbb058e" providerId="LiveId" clId="{297BB58B-A3A9-4A85-A836-503E80AC5E11}" dt="2020-05-20T14:43:43.657" v="588" actId="26606"/>
          <ac:spMkLst>
            <pc:docMk/>
            <pc:sldMk cId="1413107544" sldId="274"/>
            <ac:spMk id="31" creationId="{FBEA8A33-C0D0-416D-8359-724B8828C7C3}"/>
          </ac:spMkLst>
        </pc:spChg>
        <pc:spChg chg="add del">
          <ac:chgData name="Carlos Miguel Angulo Mascarell" userId="aa3e1076bdbb058e" providerId="LiveId" clId="{297BB58B-A3A9-4A85-A836-503E80AC5E11}" dt="2020-05-20T14:43:45.214" v="590" actId="26606"/>
          <ac:spMkLst>
            <pc:docMk/>
            <pc:sldMk cId="1413107544" sldId="274"/>
            <ac:spMk id="33" creationId="{BC46CD03-D076-40A3-9AA4-2B7BB288B160}"/>
          </ac:spMkLst>
        </pc:spChg>
        <pc:spChg chg="add del">
          <ac:chgData name="Carlos Miguel Angulo Mascarell" userId="aa3e1076bdbb058e" providerId="LiveId" clId="{297BB58B-A3A9-4A85-A836-503E80AC5E11}" dt="2020-05-20T14:43:45.214" v="590" actId="26606"/>
          <ac:spMkLst>
            <pc:docMk/>
            <pc:sldMk cId="1413107544" sldId="274"/>
            <ac:spMk id="34" creationId="{88D28697-83F7-4C09-A9B2-6CAA58855626}"/>
          </ac:spMkLst>
        </pc:spChg>
        <pc:spChg chg="add del">
          <ac:chgData name="Carlos Miguel Angulo Mascarell" userId="aa3e1076bdbb058e" providerId="LiveId" clId="{297BB58B-A3A9-4A85-A836-503E80AC5E11}" dt="2020-05-20T14:43:47.246" v="592" actId="26606"/>
          <ac:spMkLst>
            <pc:docMk/>
            <pc:sldMk cId="1413107544" sldId="274"/>
            <ac:spMk id="36" creationId="{83B91B61-BFCA-4647-957E-A8269BE46F39}"/>
          </ac:spMkLst>
        </pc:spChg>
        <pc:spChg chg="add del">
          <ac:chgData name="Carlos Miguel Angulo Mascarell" userId="aa3e1076bdbb058e" providerId="LiveId" clId="{297BB58B-A3A9-4A85-A836-503E80AC5E11}" dt="2020-05-20T14:43:47.246" v="592" actId="26606"/>
          <ac:spMkLst>
            <pc:docMk/>
            <pc:sldMk cId="1413107544" sldId="274"/>
            <ac:spMk id="37" creationId="{92D1D7C6-1C89-420C-8D35-483654167118}"/>
          </ac:spMkLst>
        </pc:spChg>
        <pc:spChg chg="add">
          <ac:chgData name="Carlos Miguel Angulo Mascarell" userId="aa3e1076bdbb058e" providerId="LiveId" clId="{297BB58B-A3A9-4A85-A836-503E80AC5E11}" dt="2020-05-20T14:43:47.292" v="593" actId="26606"/>
          <ac:spMkLst>
            <pc:docMk/>
            <pc:sldMk cId="1413107544" sldId="274"/>
            <ac:spMk id="39" creationId="{961D8973-EAA9-459A-AF59-BBB4233D6C78}"/>
          </ac:spMkLst>
        </pc:spChg>
        <pc:spChg chg="add">
          <ac:chgData name="Carlos Miguel Angulo Mascarell" userId="aa3e1076bdbb058e" providerId="LiveId" clId="{297BB58B-A3A9-4A85-A836-503E80AC5E11}" dt="2020-05-20T14:43:47.292" v="593" actId="26606"/>
          <ac:spMkLst>
            <pc:docMk/>
            <pc:sldMk cId="1413107544" sldId="274"/>
            <ac:spMk id="40" creationId="{FBEA8A33-C0D0-416D-8359-724B8828C7C3}"/>
          </ac:spMkLst>
        </pc:spChg>
        <pc:grpChg chg="add del mod">
          <ac:chgData name="Carlos Miguel Angulo Mascarell" userId="aa3e1076bdbb058e" providerId="LiveId" clId="{297BB58B-A3A9-4A85-A836-503E80AC5E11}" dt="2020-05-20T14:40:44.755" v="522" actId="21"/>
          <ac:grpSpMkLst>
            <pc:docMk/>
            <pc:sldMk cId="1413107544" sldId="274"/>
            <ac:grpSpMk id="8" creationId="{6C755A4D-AA50-4FF3-8C3F-318B98EF54D8}"/>
          </ac:grpSpMkLst>
        </pc:grpChg>
        <pc:grpChg chg="add del mod">
          <ac:chgData name="Carlos Miguel Angulo Mascarell" userId="aa3e1076bdbb058e" providerId="LiveId" clId="{297BB58B-A3A9-4A85-A836-503E80AC5E11}" dt="2020-05-20T14:43:24.372" v="584" actId="478"/>
          <ac:grpSpMkLst>
            <pc:docMk/>
            <pc:sldMk cId="1413107544" sldId="274"/>
            <ac:grpSpMk id="16" creationId="{55749C2B-A930-4588-8D43-A8D3BF300CCE}"/>
          </ac:grpSpMkLst>
        </pc:grpChg>
        <pc:graphicFrameChg chg="add mod ord modGraphic">
          <ac:chgData name="Carlos Miguel Angulo Mascarell" userId="aa3e1076bdbb058e" providerId="LiveId" clId="{297BB58B-A3A9-4A85-A836-503E80AC5E11}" dt="2020-05-20T14:43:47.292" v="593" actId="26606"/>
          <ac:graphicFrameMkLst>
            <pc:docMk/>
            <pc:sldMk cId="1413107544" sldId="274"/>
            <ac:graphicFrameMk id="23" creationId="{47883C26-A786-4713-96DC-6A6E7D247151}"/>
          </ac:graphicFrameMkLst>
        </pc:graphicFrameChg>
        <pc:picChg chg="add mod">
          <ac:chgData name="Carlos Miguel Angulo Mascarell" userId="aa3e1076bdbb058e" providerId="LiveId" clId="{297BB58B-A3A9-4A85-A836-503E80AC5E11}" dt="2020-05-20T18:57:01.449" v="1016" actId="1076"/>
          <ac:picMkLst>
            <pc:docMk/>
            <pc:sldMk cId="1413107544" sldId="274"/>
            <ac:picMk id="7" creationId="{20D194AE-EB0D-4A0F-B0DD-D6859C1A79A3}"/>
          </ac:picMkLst>
        </pc:picChg>
        <pc:cxnChg chg="add mod">
          <ac:chgData name="Carlos Miguel Angulo Mascarell" userId="aa3e1076bdbb058e" providerId="LiveId" clId="{297BB58B-A3A9-4A85-A836-503E80AC5E11}" dt="2020-05-20T14:40:44.755" v="522" actId="21"/>
          <ac:cxnSpMkLst>
            <pc:docMk/>
            <pc:sldMk cId="1413107544" sldId="274"/>
            <ac:cxnSpMk id="13" creationId="{7779F419-7311-4B2F-8837-AE708DE40CDA}"/>
          </ac:cxnSpMkLst>
        </pc:cxnChg>
        <pc:cxnChg chg="add mod">
          <ac:chgData name="Carlos Miguel Angulo Mascarell" userId="aa3e1076bdbb058e" providerId="LiveId" clId="{297BB58B-A3A9-4A85-A836-503E80AC5E11}" dt="2020-05-20T14:40:44.755" v="522" actId="21"/>
          <ac:cxnSpMkLst>
            <pc:docMk/>
            <pc:sldMk cId="1413107544" sldId="274"/>
            <ac:cxnSpMk id="14" creationId="{4E8E9D20-E749-4B17-BE14-34B49E4DFF65}"/>
          </ac:cxnSpMkLst>
        </pc:cxnChg>
        <pc:cxnChg chg="mod">
          <ac:chgData name="Carlos Miguel Angulo Mascarell" userId="aa3e1076bdbb058e" providerId="LiveId" clId="{297BB58B-A3A9-4A85-A836-503E80AC5E11}" dt="2020-05-20T14:43:24.372" v="584" actId="478"/>
          <ac:cxnSpMkLst>
            <pc:docMk/>
            <pc:sldMk cId="1413107544" sldId="274"/>
            <ac:cxnSpMk id="20" creationId="{B83164C6-E6B5-48C5-9E3A-5ADC8056F0CC}"/>
          </ac:cxnSpMkLst>
        </pc:cxnChg>
        <pc:cxnChg chg="mod">
          <ac:chgData name="Carlos Miguel Angulo Mascarell" userId="aa3e1076bdbb058e" providerId="LiveId" clId="{297BB58B-A3A9-4A85-A836-503E80AC5E11}" dt="2020-05-20T14:43:24.372" v="584" actId="478"/>
          <ac:cxnSpMkLst>
            <pc:docMk/>
            <pc:sldMk cId="1413107544" sldId="274"/>
            <ac:cxnSpMk id="21" creationId="{04A3B035-CF15-4909-9891-85EF909EC00C}"/>
          </ac:cxnSpMkLst>
        </pc:cxnChg>
      </pc:sldChg>
      <pc:sldChg chg="addSp delSp modSp mod">
        <pc:chgData name="Carlos Miguel Angulo Mascarell" userId="aa3e1076bdbb058e" providerId="LiveId" clId="{297BB58B-A3A9-4A85-A836-503E80AC5E11}" dt="2020-05-21T23:03:11.312" v="3256" actId="208"/>
        <pc:sldMkLst>
          <pc:docMk/>
          <pc:sldMk cId="1634101369" sldId="275"/>
        </pc:sldMkLst>
        <pc:spChg chg="add del mod">
          <ac:chgData name="Carlos Miguel Angulo Mascarell" userId="aa3e1076bdbb058e" providerId="LiveId" clId="{297BB58B-A3A9-4A85-A836-503E80AC5E11}" dt="2020-05-20T20:20:17.479" v="1851" actId="478"/>
          <ac:spMkLst>
            <pc:docMk/>
            <pc:sldMk cId="1634101369" sldId="275"/>
            <ac:spMk id="6" creationId="{6B1752B5-ED56-40C9-B5C3-FA0129D1FD1F}"/>
          </ac:spMkLst>
        </pc:spChg>
        <pc:spChg chg="add mod">
          <ac:chgData name="Carlos Miguel Angulo Mascarell" userId="aa3e1076bdbb058e" providerId="LiveId" clId="{297BB58B-A3A9-4A85-A836-503E80AC5E11}" dt="2020-05-21T23:03:11.312" v="3256" actId="208"/>
          <ac:spMkLst>
            <pc:docMk/>
            <pc:sldMk cId="1634101369" sldId="275"/>
            <ac:spMk id="8" creationId="{D200A5BC-7769-48EA-829C-2F017A566F42}"/>
          </ac:spMkLst>
        </pc:spChg>
        <pc:spChg chg="add del mod">
          <ac:chgData name="Carlos Miguel Angulo Mascarell" userId="aa3e1076bdbb058e" providerId="LiveId" clId="{297BB58B-A3A9-4A85-A836-503E80AC5E11}" dt="2020-05-21T23:02:32.146" v="3244"/>
          <ac:spMkLst>
            <pc:docMk/>
            <pc:sldMk cId="1634101369" sldId="275"/>
            <ac:spMk id="9" creationId="{F632DFB2-2D81-4312-B6AB-6B777B6A064B}"/>
          </ac:spMkLst>
        </pc:spChg>
        <pc:graphicFrameChg chg="modGraphic">
          <ac:chgData name="Carlos Miguel Angulo Mascarell" userId="aa3e1076bdbb058e" providerId="LiveId" clId="{297BB58B-A3A9-4A85-A836-503E80AC5E11}" dt="2020-05-20T20:01:28.057" v="1789" actId="2161"/>
          <ac:graphicFrameMkLst>
            <pc:docMk/>
            <pc:sldMk cId="1634101369" sldId="275"/>
            <ac:graphicFrameMk id="10" creationId="{54E560DD-E1C2-43E9-B1AC-8A6EECE9C027}"/>
          </ac:graphicFrameMkLst>
        </pc:graphicFrameChg>
        <pc:picChg chg="add del mod">
          <ac:chgData name="Carlos Miguel Angulo Mascarell" userId="aa3e1076bdbb058e" providerId="LiveId" clId="{297BB58B-A3A9-4A85-A836-503E80AC5E11}" dt="2020-05-20T20:20:15.776" v="1850" actId="21"/>
          <ac:picMkLst>
            <pc:docMk/>
            <pc:sldMk cId="1634101369" sldId="275"/>
            <ac:picMk id="7" creationId="{D50CD7DC-A075-4157-AD9F-8C925EA78B72}"/>
          </ac:picMkLst>
        </pc:picChg>
        <pc:picChg chg="del">
          <ac:chgData name="Carlos Miguel Angulo Mascarell" userId="aa3e1076bdbb058e" providerId="LiveId" clId="{297BB58B-A3A9-4A85-A836-503E80AC5E11}" dt="2020-05-20T20:20:09.749" v="1846" actId="478"/>
          <ac:picMkLst>
            <pc:docMk/>
            <pc:sldMk cId="1634101369" sldId="275"/>
            <ac:picMk id="8" creationId="{17C91108-ACA5-48F7-8501-5AE5D74AC5D3}"/>
          </ac:picMkLst>
        </pc:picChg>
        <pc:picChg chg="add del mod">
          <ac:chgData name="Carlos Miguel Angulo Mascarell" userId="aa3e1076bdbb058e" providerId="LiveId" clId="{297BB58B-A3A9-4A85-A836-503E80AC5E11}" dt="2020-05-20T20:20:14.462" v="1849"/>
          <ac:picMkLst>
            <pc:docMk/>
            <pc:sldMk cId="1634101369" sldId="275"/>
            <ac:picMk id="11" creationId="{73CBB7F5-EF45-4EE7-83E3-A421E961EB4F}"/>
          </ac:picMkLst>
        </pc:picChg>
      </pc:sldChg>
      <pc:sldChg chg="addSp delSp modSp mod">
        <pc:chgData name="Carlos Miguel Angulo Mascarell" userId="aa3e1076bdbb058e" providerId="LiveId" clId="{297BB58B-A3A9-4A85-A836-503E80AC5E11}" dt="2020-05-20T22:21:18.539" v="2050" actId="790"/>
        <pc:sldMkLst>
          <pc:docMk/>
          <pc:sldMk cId="130425436" sldId="276"/>
        </pc:sldMkLst>
        <pc:spChg chg="add del mod">
          <ac:chgData name="Carlos Miguel Angulo Mascarell" userId="aa3e1076bdbb058e" providerId="LiveId" clId="{297BB58B-A3A9-4A85-A836-503E80AC5E11}" dt="2020-05-20T20:20:24.968" v="1854" actId="478"/>
          <ac:spMkLst>
            <pc:docMk/>
            <pc:sldMk cId="130425436" sldId="276"/>
            <ac:spMk id="6" creationId="{4B0CB002-5BAF-4C30-819C-D2AFA1352DD4}"/>
          </ac:spMkLst>
        </pc:spChg>
        <pc:graphicFrameChg chg="mod modGraphic">
          <ac:chgData name="Carlos Miguel Angulo Mascarell" userId="aa3e1076bdbb058e" providerId="LiveId" clId="{297BB58B-A3A9-4A85-A836-503E80AC5E11}" dt="2020-05-20T22:21:18.539" v="2050" actId="790"/>
          <ac:graphicFrameMkLst>
            <pc:docMk/>
            <pc:sldMk cId="130425436" sldId="276"/>
            <ac:graphicFrameMk id="10" creationId="{54E560DD-E1C2-43E9-B1AC-8A6EECE9C027}"/>
          </ac:graphicFrameMkLst>
        </pc:graphicFrameChg>
        <pc:picChg chg="del">
          <ac:chgData name="Carlos Miguel Angulo Mascarell" userId="aa3e1076bdbb058e" providerId="LiveId" clId="{297BB58B-A3A9-4A85-A836-503E80AC5E11}" dt="2020-05-20T20:20:22.566" v="1852" actId="478"/>
          <ac:picMkLst>
            <pc:docMk/>
            <pc:sldMk cId="130425436" sldId="276"/>
            <ac:picMk id="8" creationId="{17C91108-ACA5-48F7-8501-5AE5D74AC5D3}"/>
          </ac:picMkLst>
        </pc:picChg>
        <pc:picChg chg="add mod">
          <ac:chgData name="Carlos Miguel Angulo Mascarell" userId="aa3e1076bdbb058e" providerId="LiveId" clId="{297BB58B-A3A9-4A85-A836-503E80AC5E11}" dt="2020-05-20T20:20:22.699" v="1853"/>
          <ac:picMkLst>
            <pc:docMk/>
            <pc:sldMk cId="130425436" sldId="276"/>
            <ac:picMk id="9" creationId="{3AFBE3E9-CB38-4F73-9C9F-9F65968DD271}"/>
          </ac:picMkLst>
        </pc:picChg>
      </pc:sldChg>
      <pc:sldChg chg="addSp modSp mod">
        <pc:chgData name="Carlos Miguel Angulo Mascarell" userId="aa3e1076bdbb058e" providerId="LiveId" clId="{297BB58B-A3A9-4A85-A836-503E80AC5E11}" dt="2020-05-20T20:58:22.736" v="1907" actId="1076"/>
        <pc:sldMkLst>
          <pc:docMk/>
          <pc:sldMk cId="1512587075" sldId="277"/>
        </pc:sldMkLst>
        <pc:spChg chg="mod">
          <ac:chgData name="Carlos Miguel Angulo Mascarell" userId="aa3e1076bdbb058e" providerId="LiveId" clId="{297BB58B-A3A9-4A85-A836-503E80AC5E11}" dt="2020-05-20T20:54:38.511" v="1861" actId="14100"/>
          <ac:spMkLst>
            <pc:docMk/>
            <pc:sldMk cId="1512587075" sldId="277"/>
            <ac:spMk id="3" creationId="{A1D22C46-1EE9-4907-A931-3C904C8CE009}"/>
          </ac:spMkLst>
        </pc:spChg>
        <pc:spChg chg="add mod">
          <ac:chgData name="Carlos Miguel Angulo Mascarell" userId="aa3e1076bdbb058e" providerId="LiveId" clId="{297BB58B-A3A9-4A85-A836-503E80AC5E11}" dt="2020-05-20T20:58:22.736" v="1907" actId="1076"/>
          <ac:spMkLst>
            <pc:docMk/>
            <pc:sldMk cId="1512587075" sldId="277"/>
            <ac:spMk id="4" creationId="{C27697E3-CE13-48A0-8334-E2BED12711D7}"/>
          </ac:spMkLst>
        </pc:spChg>
      </pc:sldChg>
      <pc:sldChg chg="addSp delSp modSp mod">
        <pc:chgData name="Carlos Miguel Angulo Mascarell" userId="aa3e1076bdbb058e" providerId="LiveId" clId="{297BB58B-A3A9-4A85-A836-503E80AC5E11}" dt="2020-05-21T21:57:07.813" v="2732"/>
        <pc:sldMkLst>
          <pc:docMk/>
          <pc:sldMk cId="4017868585" sldId="278"/>
        </pc:sldMkLst>
        <pc:spChg chg="mod">
          <ac:chgData name="Carlos Miguel Angulo Mascarell" userId="aa3e1076bdbb058e" providerId="LiveId" clId="{297BB58B-A3A9-4A85-A836-503E80AC5E11}" dt="2020-05-20T21:11:47.758" v="1910"/>
          <ac:spMkLst>
            <pc:docMk/>
            <pc:sldMk cId="4017868585" sldId="278"/>
            <ac:spMk id="3" creationId="{A1D22C46-1EE9-4907-A931-3C904C8CE009}"/>
          </ac:spMkLst>
        </pc:spChg>
        <pc:spChg chg="add del mod">
          <ac:chgData name="Carlos Miguel Angulo Mascarell" userId="aa3e1076bdbb058e" providerId="LiveId" clId="{297BB58B-A3A9-4A85-A836-503E80AC5E11}" dt="2020-05-20T20:19:43.212" v="1841"/>
          <ac:spMkLst>
            <pc:docMk/>
            <pc:sldMk cId="4017868585" sldId="278"/>
            <ac:spMk id="5" creationId="{0E13EE54-2F11-41A2-B08D-16825CCE2716}"/>
          </ac:spMkLst>
        </pc:spChg>
        <pc:graphicFrameChg chg="add mod modGraphic">
          <ac:chgData name="Carlos Miguel Angulo Mascarell" userId="aa3e1076bdbb058e" providerId="LiveId" clId="{297BB58B-A3A9-4A85-A836-503E80AC5E11}" dt="2020-05-20T21:11:53.497" v="1911" actId="1076"/>
          <ac:graphicFrameMkLst>
            <pc:docMk/>
            <pc:sldMk cId="4017868585" sldId="278"/>
            <ac:graphicFrameMk id="7" creationId="{AE97D813-6013-4C0D-B305-91B5DC448B35}"/>
          </ac:graphicFrameMkLst>
        </pc:graphicFrameChg>
        <pc:graphicFrameChg chg="add del mod">
          <ac:chgData name="Carlos Miguel Angulo Mascarell" userId="aa3e1076bdbb058e" providerId="LiveId" clId="{297BB58B-A3A9-4A85-A836-503E80AC5E11}" dt="2020-05-21T21:57:07.813" v="2732"/>
          <ac:graphicFrameMkLst>
            <pc:docMk/>
            <pc:sldMk cId="4017868585" sldId="278"/>
            <ac:graphicFrameMk id="8" creationId="{37470B88-40DB-4452-9615-BE30DA01E50E}"/>
          </ac:graphicFrameMkLst>
        </pc:graphicFrameChg>
        <pc:picChg chg="add del mod">
          <ac:chgData name="Carlos Miguel Angulo Mascarell" userId="aa3e1076bdbb058e" providerId="LiveId" clId="{297BB58B-A3A9-4A85-A836-503E80AC5E11}" dt="2020-05-20T20:19:47.928" v="1844" actId="478"/>
          <ac:picMkLst>
            <pc:docMk/>
            <pc:sldMk cId="4017868585" sldId="278"/>
            <ac:picMk id="8" creationId="{B064B47B-FB51-46EF-B876-5543E0C19138}"/>
          </ac:picMkLst>
        </pc:picChg>
        <pc:picChg chg="add mod">
          <ac:chgData name="Carlos Miguel Angulo Mascarell" userId="aa3e1076bdbb058e" providerId="LiveId" clId="{297BB58B-A3A9-4A85-A836-503E80AC5E11}" dt="2020-05-20T20:19:46.180" v="1843" actId="1076"/>
          <ac:picMkLst>
            <pc:docMk/>
            <pc:sldMk cId="4017868585" sldId="278"/>
            <ac:picMk id="10" creationId="{F840ECF4-C4FE-4ED3-9272-3E501F83230C}"/>
          </ac:picMkLst>
        </pc:picChg>
        <pc:picChg chg="del mod">
          <ac:chgData name="Carlos Miguel Angulo Mascarell" userId="aa3e1076bdbb058e" providerId="LiveId" clId="{297BB58B-A3A9-4A85-A836-503E80AC5E11}" dt="2020-05-20T20:19:34.106" v="1836" actId="478"/>
          <ac:picMkLst>
            <pc:docMk/>
            <pc:sldMk cId="4017868585" sldId="278"/>
            <ac:picMk id="12" creationId="{BFE86BB9-2296-49DB-8702-9B645E026F10}"/>
          </ac:picMkLst>
        </pc:picChg>
      </pc:sldChg>
      <pc:sldChg chg="addSp delSp modSp del mod">
        <pc:chgData name="Carlos Miguel Angulo Mascarell" userId="aa3e1076bdbb058e" providerId="LiveId" clId="{297BB58B-A3A9-4A85-A836-503E80AC5E11}" dt="2020-05-20T21:12:05.530" v="1912" actId="47"/>
        <pc:sldMkLst>
          <pc:docMk/>
          <pc:sldMk cId="2406478087" sldId="279"/>
        </pc:sldMkLst>
        <pc:spChg chg="mod">
          <ac:chgData name="Carlos Miguel Angulo Mascarell" userId="aa3e1076bdbb058e" providerId="LiveId" clId="{297BB58B-A3A9-4A85-A836-503E80AC5E11}" dt="2020-05-20T21:11:45.266" v="1908" actId="21"/>
          <ac:spMkLst>
            <pc:docMk/>
            <pc:sldMk cId="2406478087" sldId="279"/>
            <ac:spMk id="3" creationId="{A1D22C46-1EE9-4907-A931-3C904C8CE009}"/>
          </ac:spMkLst>
        </pc:spChg>
        <pc:spChg chg="add del mod">
          <ac:chgData name="Carlos Miguel Angulo Mascarell" userId="aa3e1076bdbb058e" providerId="LiveId" clId="{297BB58B-A3A9-4A85-A836-503E80AC5E11}" dt="2020-05-20T20:20:41.603" v="1856"/>
          <ac:spMkLst>
            <pc:docMk/>
            <pc:sldMk cId="2406478087" sldId="279"/>
            <ac:spMk id="5" creationId="{EB6BBAFB-9F4C-48B6-B6EE-72DDA9AC5C9F}"/>
          </ac:spMkLst>
        </pc:spChg>
        <pc:picChg chg="add mod">
          <ac:chgData name="Carlos Miguel Angulo Mascarell" userId="aa3e1076bdbb058e" providerId="LiveId" clId="{297BB58B-A3A9-4A85-A836-503E80AC5E11}" dt="2020-05-20T20:20:41.603" v="1856"/>
          <ac:picMkLst>
            <pc:docMk/>
            <pc:sldMk cId="2406478087" sldId="279"/>
            <ac:picMk id="8" creationId="{9BCE7D21-4BA7-4D64-A8EC-C604290B538B}"/>
          </ac:picMkLst>
        </pc:picChg>
        <pc:picChg chg="del">
          <ac:chgData name="Carlos Miguel Angulo Mascarell" userId="aa3e1076bdbb058e" providerId="LiveId" clId="{297BB58B-A3A9-4A85-A836-503E80AC5E11}" dt="2020-05-20T20:20:39.097" v="1855" actId="478"/>
          <ac:picMkLst>
            <pc:docMk/>
            <pc:sldMk cId="2406478087" sldId="279"/>
            <ac:picMk id="12" creationId="{BFE86BB9-2296-49DB-8702-9B645E026F10}"/>
          </ac:picMkLst>
        </pc:picChg>
      </pc:sldChg>
      <pc:sldChg chg="addSp delSp modSp mod">
        <pc:chgData name="Carlos Miguel Angulo Mascarell" userId="aa3e1076bdbb058e" providerId="LiveId" clId="{297BB58B-A3A9-4A85-A836-503E80AC5E11}" dt="2020-05-21T22:03:59.920" v="3045" actId="14100"/>
        <pc:sldMkLst>
          <pc:docMk/>
          <pc:sldMk cId="1265749556" sldId="280"/>
        </pc:sldMkLst>
        <pc:spChg chg="mod">
          <ac:chgData name="Carlos Miguel Angulo Mascarell" userId="aa3e1076bdbb058e" providerId="LiveId" clId="{297BB58B-A3A9-4A85-A836-503E80AC5E11}" dt="2020-05-21T22:03:33.673" v="2995" actId="790"/>
          <ac:spMkLst>
            <pc:docMk/>
            <pc:sldMk cId="1265749556" sldId="280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1T22:03:59.920" v="3045" actId="14100"/>
          <ac:spMkLst>
            <pc:docMk/>
            <pc:sldMk cId="1265749556" sldId="280"/>
            <ac:spMk id="3" creationId="{A1D22C46-1EE9-4907-A931-3C904C8CE009}"/>
          </ac:spMkLst>
        </pc:spChg>
        <pc:spChg chg="add del mod">
          <ac:chgData name="Carlos Miguel Angulo Mascarell" userId="aa3e1076bdbb058e" providerId="LiveId" clId="{297BB58B-A3A9-4A85-A836-503E80AC5E11}" dt="2020-05-21T22:03:15.762" v="2994" actId="478"/>
          <ac:spMkLst>
            <pc:docMk/>
            <pc:sldMk cId="1265749556" sldId="280"/>
            <ac:spMk id="4" creationId="{583783BF-19AB-40CF-AF17-24724B856374}"/>
          </ac:spMkLst>
        </pc:spChg>
        <pc:spChg chg="add del mod">
          <ac:chgData name="Carlos Miguel Angulo Mascarell" userId="aa3e1076bdbb058e" providerId="LiveId" clId="{297BB58B-A3A9-4A85-A836-503E80AC5E11}" dt="2020-05-20T20:20:48.691" v="1858"/>
          <ac:spMkLst>
            <pc:docMk/>
            <pc:sldMk cId="1265749556" sldId="280"/>
            <ac:spMk id="5" creationId="{10E88E39-9295-4D24-AA82-FB46EE4F9CBA}"/>
          </ac:spMkLst>
        </pc:spChg>
        <pc:spChg chg="mod">
          <ac:chgData name="Carlos Miguel Angulo Mascarell" userId="aa3e1076bdbb058e" providerId="LiveId" clId="{297BB58B-A3A9-4A85-A836-503E80AC5E11}" dt="2020-05-21T22:03:33.673" v="2995" actId="790"/>
          <ac:spMkLst>
            <pc:docMk/>
            <pc:sldMk cId="1265749556" sldId="280"/>
            <ac:spMk id="6" creationId="{14E36DEC-31A9-4D96-B3BC-FC92C72DC308}"/>
          </ac:spMkLst>
        </pc:spChg>
        <pc:spChg chg="add del mod">
          <ac:chgData name="Carlos Miguel Angulo Mascarell" userId="aa3e1076bdbb058e" providerId="LiveId" clId="{297BB58B-A3A9-4A85-A836-503E80AC5E11}" dt="2020-05-20T22:21:43.797" v="2053" actId="478"/>
          <ac:spMkLst>
            <pc:docMk/>
            <pc:sldMk cId="1265749556" sldId="280"/>
            <ac:spMk id="9" creationId="{4B5372B2-517C-48D5-8938-E9CDCF257D4D}"/>
          </ac:spMkLst>
        </pc:spChg>
        <pc:graphicFrameChg chg="add mod modGraphic">
          <ac:chgData name="Carlos Miguel Angulo Mascarell" userId="aa3e1076bdbb058e" providerId="LiveId" clId="{297BB58B-A3A9-4A85-A836-503E80AC5E11}" dt="2020-05-21T22:00:58.364" v="2993" actId="20577"/>
          <ac:graphicFrameMkLst>
            <pc:docMk/>
            <pc:sldMk cId="1265749556" sldId="280"/>
            <ac:graphicFrameMk id="7" creationId="{A235C4FB-2942-411D-9CDC-71869CCA903D}"/>
          </ac:graphicFrameMkLst>
        </pc:graphicFrameChg>
        <pc:picChg chg="add mod">
          <ac:chgData name="Carlos Miguel Angulo Mascarell" userId="aa3e1076bdbb058e" providerId="LiveId" clId="{297BB58B-A3A9-4A85-A836-503E80AC5E11}" dt="2020-05-21T21:57:35.637" v="2799" actId="1076"/>
          <ac:picMkLst>
            <pc:docMk/>
            <pc:sldMk cId="1265749556" sldId="280"/>
            <ac:picMk id="8" creationId="{A901C865-8140-4DE4-A164-F3F1BF5E6D2C}"/>
          </ac:picMkLst>
        </pc:picChg>
        <pc:picChg chg="del">
          <ac:chgData name="Carlos Miguel Angulo Mascarell" userId="aa3e1076bdbb058e" providerId="LiveId" clId="{297BB58B-A3A9-4A85-A836-503E80AC5E11}" dt="2020-05-20T20:20:47.065" v="1857" actId="478"/>
          <ac:picMkLst>
            <pc:docMk/>
            <pc:sldMk cId="1265749556" sldId="280"/>
            <ac:picMk id="12" creationId="{BFE86BB9-2296-49DB-8702-9B645E026F10}"/>
          </ac:picMkLst>
        </pc:picChg>
      </pc:sldChg>
      <pc:sldChg chg="addSp delSp modSp mod">
        <pc:chgData name="Carlos Miguel Angulo Mascarell" userId="aa3e1076bdbb058e" providerId="LiveId" clId="{297BB58B-A3A9-4A85-A836-503E80AC5E11}" dt="2020-05-20T19:32:58.062" v="1560" actId="20577"/>
        <pc:sldMkLst>
          <pc:docMk/>
          <pc:sldMk cId="3844009615" sldId="281"/>
        </pc:sldMkLst>
        <pc:spChg chg="mod">
          <ac:chgData name="Carlos Miguel Angulo Mascarell" userId="aa3e1076bdbb058e" providerId="LiveId" clId="{297BB58B-A3A9-4A85-A836-503E80AC5E11}" dt="2020-05-20T19:27:07.375" v="1232" actId="20577"/>
          <ac:spMkLst>
            <pc:docMk/>
            <pc:sldMk cId="3844009615" sldId="281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0T19:31:14.223" v="1535" actId="1076"/>
          <ac:spMkLst>
            <pc:docMk/>
            <pc:sldMk cId="3844009615" sldId="281"/>
            <ac:spMk id="3" creationId="{A1D22C46-1EE9-4907-A931-3C904C8CE009}"/>
          </ac:spMkLst>
        </pc:spChg>
        <pc:spChg chg="del mod">
          <ac:chgData name="Carlos Miguel Angulo Mascarell" userId="aa3e1076bdbb058e" providerId="LiveId" clId="{297BB58B-A3A9-4A85-A836-503E80AC5E11}" dt="2020-05-20T19:27:17.668" v="1234" actId="478"/>
          <ac:spMkLst>
            <pc:docMk/>
            <pc:sldMk cId="3844009615" sldId="281"/>
            <ac:spMk id="6" creationId="{AACB7B39-286F-410A-8B8A-6087779F7533}"/>
          </ac:spMkLst>
        </pc:spChg>
        <pc:spChg chg="add del mod">
          <ac:chgData name="Carlos Miguel Angulo Mascarell" userId="aa3e1076bdbb058e" providerId="LiveId" clId="{297BB58B-A3A9-4A85-A836-503E80AC5E11}" dt="2020-05-20T19:27:25.645" v="1237" actId="478"/>
          <ac:spMkLst>
            <pc:docMk/>
            <pc:sldMk cId="3844009615" sldId="281"/>
            <ac:spMk id="9" creationId="{8DBBDB0E-137D-4E64-93BC-FB03ED18F427}"/>
          </ac:spMkLst>
        </pc:spChg>
        <pc:spChg chg="add del mod">
          <ac:chgData name="Carlos Miguel Angulo Mascarell" userId="aa3e1076bdbb058e" providerId="LiveId" clId="{297BB58B-A3A9-4A85-A836-503E80AC5E11}" dt="2020-05-20T19:31:11.445" v="1532"/>
          <ac:spMkLst>
            <pc:docMk/>
            <pc:sldMk cId="3844009615" sldId="281"/>
            <ac:spMk id="11" creationId="{CAEC7E92-ECDD-41D6-83C9-233081EB843D}"/>
          </ac:spMkLst>
        </pc:spChg>
        <pc:spChg chg="add del mod">
          <ac:chgData name="Carlos Miguel Angulo Mascarell" userId="aa3e1076bdbb058e" providerId="LiveId" clId="{297BB58B-A3A9-4A85-A836-503E80AC5E11}" dt="2020-05-20T19:31:14.640" v="1537"/>
          <ac:spMkLst>
            <pc:docMk/>
            <pc:sldMk cId="3844009615" sldId="281"/>
            <ac:spMk id="12" creationId="{E914143F-106A-40FD-BC83-24FFF450079C}"/>
          </ac:spMkLst>
        </pc:spChg>
        <pc:spChg chg="add mod">
          <ac:chgData name="Carlos Miguel Angulo Mascarell" userId="aa3e1076bdbb058e" providerId="LiveId" clId="{297BB58B-A3A9-4A85-A836-503E80AC5E11}" dt="2020-05-20T19:32:58.062" v="1560" actId="20577"/>
          <ac:spMkLst>
            <pc:docMk/>
            <pc:sldMk cId="3844009615" sldId="281"/>
            <ac:spMk id="13" creationId="{867F360B-2547-4F06-A354-B57AD3A8BCA5}"/>
          </ac:spMkLst>
        </pc:spChg>
        <pc:graphicFrameChg chg="add mod modGraphic">
          <ac:chgData name="Carlos Miguel Angulo Mascarell" userId="aa3e1076bdbb058e" providerId="LiveId" clId="{297BB58B-A3A9-4A85-A836-503E80AC5E11}" dt="2020-05-20T19:31:08.744" v="1529" actId="2164"/>
          <ac:graphicFrameMkLst>
            <pc:docMk/>
            <pc:sldMk cId="3844009615" sldId="281"/>
            <ac:graphicFrameMk id="10" creationId="{5F62E424-4F5B-4B4E-880E-1F118B202D1C}"/>
          </ac:graphicFrameMkLst>
        </pc:graphicFrameChg>
        <pc:picChg chg="add del mod modCrop">
          <ac:chgData name="Carlos Miguel Angulo Mascarell" userId="aa3e1076bdbb058e" providerId="LiveId" clId="{297BB58B-A3A9-4A85-A836-503E80AC5E11}" dt="2020-05-20T19:27:19.970" v="1235" actId="478"/>
          <ac:picMkLst>
            <pc:docMk/>
            <pc:sldMk cId="3844009615" sldId="281"/>
            <ac:picMk id="4" creationId="{2D5653EE-110D-4FD5-8F72-5E83704E4A3F}"/>
          </ac:picMkLst>
        </pc:picChg>
        <pc:picChg chg="add mod">
          <ac:chgData name="Carlos Miguel Angulo Mascarell" userId="aa3e1076bdbb058e" providerId="LiveId" clId="{297BB58B-A3A9-4A85-A836-503E80AC5E11}" dt="2020-05-20T19:27:15.534" v="1233"/>
          <ac:picMkLst>
            <pc:docMk/>
            <pc:sldMk cId="3844009615" sldId="281"/>
            <ac:picMk id="7" creationId="{F678B37B-AC12-4F10-A162-D6748266FC59}"/>
          </ac:picMkLst>
        </pc:picChg>
      </pc:sldChg>
      <pc:sldChg chg="addSp delSp modSp mod setBg">
        <pc:chgData name="Carlos Miguel Angulo Mascarell" userId="aa3e1076bdbb058e" providerId="LiveId" clId="{297BB58B-A3A9-4A85-A836-503E80AC5E11}" dt="2020-05-20T09:33:40.769" v="438" actId="14100"/>
        <pc:sldMkLst>
          <pc:docMk/>
          <pc:sldMk cId="3149158911" sldId="282"/>
        </pc:sldMkLst>
        <pc:spChg chg="mod">
          <ac:chgData name="Carlos Miguel Angulo Mascarell" userId="aa3e1076bdbb058e" providerId="LiveId" clId="{297BB58B-A3A9-4A85-A836-503E80AC5E11}" dt="2020-05-20T09:33:32.710" v="435" actId="26606"/>
          <ac:spMkLst>
            <pc:docMk/>
            <pc:sldMk cId="3149158911" sldId="282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0T09:33:32.710" v="435" actId="26606"/>
          <ac:spMkLst>
            <pc:docMk/>
            <pc:sldMk cId="3149158911" sldId="282"/>
            <ac:spMk id="3" creationId="{A1D22C46-1EE9-4907-A931-3C904C8CE009}"/>
          </ac:spMkLst>
        </pc:spChg>
        <pc:spChg chg="mod ord">
          <ac:chgData name="Carlos Miguel Angulo Mascarell" userId="aa3e1076bdbb058e" providerId="LiveId" clId="{297BB58B-A3A9-4A85-A836-503E80AC5E11}" dt="2020-05-20T09:33:17.313" v="429" actId="26606"/>
          <ac:spMkLst>
            <pc:docMk/>
            <pc:sldMk cId="3149158911" sldId="282"/>
            <ac:spMk id="5" creationId="{3454049F-9232-4492-A58A-E277985D63AA}"/>
          </ac:spMkLst>
        </pc:spChg>
        <pc:spChg chg="del">
          <ac:chgData name="Carlos Miguel Angulo Mascarell" userId="aa3e1076bdbb058e" providerId="LiveId" clId="{297BB58B-A3A9-4A85-A836-503E80AC5E11}" dt="2020-05-20T09:17:57.043" v="269" actId="478"/>
          <ac:spMkLst>
            <pc:docMk/>
            <pc:sldMk cId="3149158911" sldId="282"/>
            <ac:spMk id="6" creationId="{13D3DD56-AEE2-4088-A8FC-E6EB969D978A}"/>
          </ac:spMkLst>
        </pc:spChg>
        <pc:spChg chg="add del mod">
          <ac:chgData name="Carlos Miguel Angulo Mascarell" userId="aa3e1076bdbb058e" providerId="LiveId" clId="{297BB58B-A3A9-4A85-A836-503E80AC5E11}" dt="2020-05-20T09:17:58.346" v="270"/>
          <ac:spMkLst>
            <pc:docMk/>
            <pc:sldMk cId="3149158911" sldId="282"/>
            <ac:spMk id="8" creationId="{E0F110FB-8AEE-4EA1-BC04-0D38FF7034FF}"/>
          </ac:spMkLst>
        </pc:spChg>
        <pc:spChg chg="add del mod">
          <ac:chgData name="Carlos Miguel Angulo Mascarell" userId="aa3e1076bdbb058e" providerId="LiveId" clId="{297BB58B-A3A9-4A85-A836-503E80AC5E11}" dt="2020-05-20T09:33:14.055" v="427" actId="478"/>
          <ac:spMkLst>
            <pc:docMk/>
            <pc:sldMk cId="3149158911" sldId="282"/>
            <ac:spMk id="11" creationId="{16171836-3691-4791-9E25-0B7A34C757D4}"/>
          </ac:spMkLst>
        </pc:spChg>
        <pc:spChg chg="add del mod">
          <ac:chgData name="Carlos Miguel Angulo Mascarell" userId="aa3e1076bdbb058e" providerId="LiveId" clId="{297BB58B-A3A9-4A85-A836-503E80AC5E11}" dt="2020-05-20T09:33:15.525" v="428"/>
          <ac:spMkLst>
            <pc:docMk/>
            <pc:sldMk cId="3149158911" sldId="282"/>
            <ac:spMk id="13" creationId="{50EE8CC8-82E9-483B-92C2-632DB810A0A3}"/>
          </ac:spMkLst>
        </pc:spChg>
        <pc:spChg chg="add del">
          <ac:chgData name="Carlos Miguel Angulo Mascarell" userId="aa3e1076bdbb058e" providerId="LiveId" clId="{297BB58B-A3A9-4A85-A836-503E80AC5E11}" dt="2020-05-20T09:18:31.808" v="272" actId="26606"/>
          <ac:spMkLst>
            <pc:docMk/>
            <pc:sldMk cId="3149158911" sldId="282"/>
            <ac:spMk id="14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18:31.808" v="272" actId="26606"/>
          <ac:spMkLst>
            <pc:docMk/>
            <pc:sldMk cId="3149158911" sldId="282"/>
            <ac:spMk id="16" creationId="{BEC9E7FA-3295-45ED-8253-D23F9E44E1DA}"/>
          </ac:spMkLst>
        </pc:spChg>
        <pc:spChg chg="add del">
          <ac:chgData name="Carlos Miguel Angulo Mascarell" userId="aa3e1076bdbb058e" providerId="LiveId" clId="{297BB58B-A3A9-4A85-A836-503E80AC5E11}" dt="2020-05-20T09:33:17.313" v="429" actId="26606"/>
          <ac:spMkLst>
            <pc:docMk/>
            <pc:sldMk cId="3149158911" sldId="282"/>
            <ac:spMk id="21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33:17.313" v="429" actId="26606"/>
          <ac:spMkLst>
            <pc:docMk/>
            <pc:sldMk cId="3149158911" sldId="282"/>
            <ac:spMk id="23" creationId="{B9F89C22-0475-4427-B7C8-0269AD40E3EC}"/>
          </ac:spMkLst>
        </pc:spChg>
        <pc:spChg chg="add del">
          <ac:chgData name="Carlos Miguel Angulo Mascarell" userId="aa3e1076bdbb058e" providerId="LiveId" clId="{297BB58B-A3A9-4A85-A836-503E80AC5E11}" dt="2020-05-20T09:33:24.226" v="431" actId="26606"/>
          <ac:spMkLst>
            <pc:docMk/>
            <pc:sldMk cId="3149158911" sldId="282"/>
            <ac:spMk id="28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33:32.713" v="436" actId="26606"/>
          <ac:spMkLst>
            <pc:docMk/>
            <pc:sldMk cId="3149158911" sldId="282"/>
            <ac:spMk id="33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33:32.710" v="435" actId="26606"/>
          <ac:spMkLst>
            <pc:docMk/>
            <pc:sldMk cId="3149158911" sldId="282"/>
            <ac:spMk id="38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33:32.710" v="435" actId="26606"/>
          <ac:spMkLst>
            <pc:docMk/>
            <pc:sldMk cId="3149158911" sldId="282"/>
            <ac:spMk id="40" creationId="{B9F89C22-0475-4427-B7C8-0269AD40E3EC}"/>
          </ac:spMkLst>
        </pc:spChg>
        <pc:spChg chg="add">
          <ac:chgData name="Carlos Miguel Angulo Mascarell" userId="aa3e1076bdbb058e" providerId="LiveId" clId="{297BB58B-A3A9-4A85-A836-503E80AC5E11}" dt="2020-05-20T09:33:32.713" v="436" actId="26606"/>
          <ac:spMkLst>
            <pc:docMk/>
            <pc:sldMk cId="3149158911" sldId="282"/>
            <ac:spMk id="42" creationId="{2793B903-AB42-42A0-AE97-93D366679CA2}"/>
          </ac:spMkLst>
        </pc:spChg>
        <pc:picChg chg="add del">
          <ac:chgData name="Carlos Miguel Angulo Mascarell" userId="aa3e1076bdbb058e" providerId="LiveId" clId="{297BB58B-A3A9-4A85-A836-503E80AC5E11}" dt="2020-05-20T09:17:55.167" v="268" actId="21"/>
          <ac:picMkLst>
            <pc:docMk/>
            <pc:sldMk cId="3149158911" sldId="282"/>
            <ac:picMk id="4" creationId="{CE2C4BF1-F1E7-4D8E-B313-A4EF8FC30E11}"/>
          </ac:picMkLst>
        </pc:picChg>
        <pc:picChg chg="add del mod ord">
          <ac:chgData name="Carlos Miguel Angulo Mascarell" userId="aa3e1076bdbb058e" providerId="LiveId" clId="{297BB58B-A3A9-4A85-A836-503E80AC5E11}" dt="2020-05-20T09:19:11.241" v="274" actId="478"/>
          <ac:picMkLst>
            <pc:docMk/>
            <pc:sldMk cId="3149158911" sldId="282"/>
            <ac:picMk id="9" creationId="{E4AD8316-F3C8-4F6F-84A9-AA6DC4064666}"/>
          </ac:picMkLst>
        </pc:picChg>
        <pc:picChg chg="add mod">
          <ac:chgData name="Carlos Miguel Angulo Mascarell" userId="aa3e1076bdbb058e" providerId="LiveId" clId="{297BB58B-A3A9-4A85-A836-503E80AC5E11}" dt="2020-05-20T09:33:40.769" v="438" actId="14100"/>
          <ac:picMkLst>
            <pc:docMk/>
            <pc:sldMk cId="3149158911" sldId="282"/>
            <ac:picMk id="15" creationId="{B3D49CE0-3795-49D3-AEF8-EC9C571A5685}"/>
          </ac:picMkLst>
        </pc:picChg>
      </pc:sldChg>
      <pc:sldChg chg="modSp mod">
        <pc:chgData name="Carlos Miguel Angulo Mascarell" userId="aa3e1076bdbb058e" providerId="LiveId" clId="{297BB58B-A3A9-4A85-A836-503E80AC5E11}" dt="2020-05-20T22:23:21.070" v="2108" actId="20577"/>
        <pc:sldMkLst>
          <pc:docMk/>
          <pc:sldMk cId="276365015" sldId="283"/>
        </pc:sldMkLst>
        <pc:spChg chg="mod">
          <ac:chgData name="Carlos Miguel Angulo Mascarell" userId="aa3e1076bdbb058e" providerId="LiveId" clId="{297BB58B-A3A9-4A85-A836-503E80AC5E11}" dt="2020-05-20T22:22:31.857" v="2054" actId="790"/>
          <ac:spMkLst>
            <pc:docMk/>
            <pc:sldMk cId="276365015" sldId="283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0T22:23:21.070" v="2108" actId="20577"/>
          <ac:spMkLst>
            <pc:docMk/>
            <pc:sldMk cId="276365015" sldId="283"/>
            <ac:spMk id="3" creationId="{A1D22C46-1EE9-4907-A931-3C904C8CE009}"/>
          </ac:spMkLst>
        </pc:spChg>
        <pc:spChg chg="mod">
          <ac:chgData name="Carlos Miguel Angulo Mascarell" userId="aa3e1076bdbb058e" providerId="LiveId" clId="{297BB58B-A3A9-4A85-A836-503E80AC5E11}" dt="2020-05-20T22:22:31.857" v="2054" actId="790"/>
          <ac:spMkLst>
            <pc:docMk/>
            <pc:sldMk cId="276365015" sldId="283"/>
            <ac:spMk id="5" creationId="{D32BF199-E884-4A0F-A11D-C0A501058CA0}"/>
          </ac:spMkLst>
        </pc:spChg>
        <pc:spChg chg="mod">
          <ac:chgData name="Carlos Miguel Angulo Mascarell" userId="aa3e1076bdbb058e" providerId="LiveId" clId="{297BB58B-A3A9-4A85-A836-503E80AC5E11}" dt="2020-05-20T22:22:31.857" v="2054" actId="790"/>
          <ac:spMkLst>
            <pc:docMk/>
            <pc:sldMk cId="276365015" sldId="283"/>
            <ac:spMk id="6" creationId="{A366112E-96AE-47FE-BD7A-6D798EB75601}"/>
          </ac:spMkLst>
        </pc:spChg>
      </pc:sldChg>
      <pc:sldChg chg="addSp delSp modSp mod setBg">
        <pc:chgData name="Carlos Miguel Angulo Mascarell" userId="aa3e1076bdbb058e" providerId="LiveId" clId="{297BB58B-A3A9-4A85-A836-503E80AC5E11}" dt="2020-05-21T23:06:28.229" v="3288" actId="20577"/>
        <pc:sldMkLst>
          <pc:docMk/>
          <pc:sldMk cId="3411496746" sldId="284"/>
        </pc:sldMkLst>
        <pc:spChg chg="mod">
          <ac:chgData name="Carlos Miguel Angulo Mascarell" userId="aa3e1076bdbb058e" providerId="LiveId" clId="{297BB58B-A3A9-4A85-A836-503E80AC5E11}" dt="2020-05-20T09:28:53.591" v="423" actId="26606"/>
          <ac:spMkLst>
            <pc:docMk/>
            <pc:sldMk cId="3411496746" sldId="284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1T23:06:28.229" v="3288" actId="20577"/>
          <ac:spMkLst>
            <pc:docMk/>
            <pc:sldMk cId="3411496746" sldId="284"/>
            <ac:spMk id="3" creationId="{A1D22C46-1EE9-4907-A931-3C904C8CE009}"/>
          </ac:spMkLst>
        </pc:spChg>
        <pc:spChg chg="del">
          <ac:chgData name="Carlos Miguel Angulo Mascarell" userId="aa3e1076bdbb058e" providerId="LiveId" clId="{297BB58B-A3A9-4A85-A836-503E80AC5E11}" dt="2020-05-20T09:28:47.047" v="418" actId="478"/>
          <ac:spMkLst>
            <pc:docMk/>
            <pc:sldMk cId="3411496746" sldId="284"/>
            <ac:spMk id="5" creationId="{D32BF199-E884-4A0F-A11D-C0A501058CA0}"/>
          </ac:spMkLst>
        </pc:spChg>
        <pc:spChg chg="mod ord">
          <ac:chgData name="Carlos Miguel Angulo Mascarell" userId="aa3e1076bdbb058e" providerId="LiveId" clId="{297BB58B-A3A9-4A85-A836-503E80AC5E11}" dt="2020-05-20T09:28:53.591" v="423" actId="26606"/>
          <ac:spMkLst>
            <pc:docMk/>
            <pc:sldMk cId="3411496746" sldId="284"/>
            <ac:spMk id="6" creationId="{A366112E-96AE-47FE-BD7A-6D798EB75601}"/>
          </ac:spMkLst>
        </pc:spChg>
        <pc:spChg chg="add del mod">
          <ac:chgData name="Carlos Miguel Angulo Mascarell" userId="aa3e1076bdbb058e" providerId="LiveId" clId="{297BB58B-A3A9-4A85-A836-503E80AC5E11}" dt="2020-05-20T09:28:48.572" v="419"/>
          <ac:spMkLst>
            <pc:docMk/>
            <pc:sldMk cId="3411496746" sldId="284"/>
            <ac:spMk id="7" creationId="{1D71FFBB-899A-4EDE-8F8F-F0C61B29EDE3}"/>
          </ac:spMkLst>
        </pc:spChg>
        <pc:spChg chg="add del">
          <ac:chgData name="Carlos Miguel Angulo Mascarell" userId="aa3e1076bdbb058e" providerId="LiveId" clId="{297BB58B-A3A9-4A85-A836-503E80AC5E11}" dt="2020-05-20T09:28:53.587" v="422" actId="26606"/>
          <ac:spMkLst>
            <pc:docMk/>
            <pc:sldMk cId="3411496746" sldId="284"/>
            <ac:spMk id="13" creationId="{2793B903-AB42-42A0-AE97-93D366679CA2}"/>
          </ac:spMkLst>
        </pc:spChg>
        <pc:spChg chg="add del">
          <ac:chgData name="Carlos Miguel Angulo Mascarell" userId="aa3e1076bdbb058e" providerId="LiveId" clId="{297BB58B-A3A9-4A85-A836-503E80AC5E11}" dt="2020-05-20T09:28:53.587" v="422" actId="26606"/>
          <ac:spMkLst>
            <pc:docMk/>
            <pc:sldMk cId="3411496746" sldId="284"/>
            <ac:spMk id="15" creationId="{B9F89C22-0475-4427-B7C8-0269AD40E3EC}"/>
          </ac:spMkLst>
        </pc:spChg>
        <pc:spChg chg="add">
          <ac:chgData name="Carlos Miguel Angulo Mascarell" userId="aa3e1076bdbb058e" providerId="LiveId" clId="{297BB58B-A3A9-4A85-A836-503E80AC5E11}" dt="2020-05-20T09:28:53.591" v="423" actId="26606"/>
          <ac:spMkLst>
            <pc:docMk/>
            <pc:sldMk cId="3411496746" sldId="284"/>
            <ac:spMk id="17" creationId="{2793B903-AB42-42A0-AE97-93D366679CA2}"/>
          </ac:spMkLst>
        </pc:spChg>
        <pc:picChg chg="add mod">
          <ac:chgData name="Carlos Miguel Angulo Mascarell" userId="aa3e1076bdbb058e" providerId="LiveId" clId="{297BB58B-A3A9-4A85-A836-503E80AC5E11}" dt="2020-05-20T09:28:53.591" v="423" actId="26606"/>
          <ac:picMkLst>
            <pc:docMk/>
            <pc:sldMk cId="3411496746" sldId="284"/>
            <ac:picMk id="8" creationId="{2ACD2D1F-A689-49FB-B0D3-918E734762E3}"/>
          </ac:picMkLst>
        </pc:picChg>
      </pc:sldChg>
      <pc:sldChg chg="addSp delSp modSp mod">
        <pc:chgData name="Carlos Miguel Angulo Mascarell" userId="aa3e1076bdbb058e" providerId="LiveId" clId="{297BB58B-A3A9-4A85-A836-503E80AC5E11}" dt="2020-05-21T22:20:29.876" v="3131" actId="20577"/>
        <pc:sldMkLst>
          <pc:docMk/>
          <pc:sldMk cId="4039958895" sldId="286"/>
        </pc:sldMkLst>
        <pc:spChg chg="mod">
          <ac:chgData name="Carlos Miguel Angulo Mascarell" userId="aa3e1076bdbb058e" providerId="LiveId" clId="{297BB58B-A3A9-4A85-A836-503E80AC5E11}" dt="2020-05-21T22:04:38.448" v="3048"/>
          <ac:spMkLst>
            <pc:docMk/>
            <pc:sldMk cId="4039958895" sldId="286"/>
            <ac:spMk id="3" creationId="{A1D22C46-1EE9-4907-A931-3C904C8CE009}"/>
          </ac:spMkLst>
        </pc:spChg>
        <pc:spChg chg="add del mod">
          <ac:chgData name="Carlos Miguel Angulo Mascarell" userId="aa3e1076bdbb058e" providerId="LiveId" clId="{297BB58B-A3A9-4A85-A836-503E80AC5E11}" dt="2020-05-20T23:16:56.066" v="2520" actId="478"/>
          <ac:spMkLst>
            <pc:docMk/>
            <pc:sldMk cId="4039958895" sldId="286"/>
            <ac:spMk id="5" creationId="{0DEE3B02-BB2A-41D1-8506-039FDC8E224A}"/>
          </ac:spMkLst>
        </pc:spChg>
        <pc:graphicFrameChg chg="add mod modGraphic">
          <ac:chgData name="Carlos Miguel Angulo Mascarell" userId="aa3e1076bdbb058e" providerId="LiveId" clId="{297BB58B-A3A9-4A85-A836-503E80AC5E11}" dt="2020-05-21T22:20:29.876" v="3131" actId="20577"/>
          <ac:graphicFrameMkLst>
            <pc:docMk/>
            <pc:sldMk cId="4039958895" sldId="286"/>
            <ac:graphicFrameMk id="7" creationId="{F068BEAD-67AA-4B28-8717-F6303FE2190A}"/>
          </ac:graphicFrameMkLst>
        </pc:graphicFrameChg>
        <pc:picChg chg="del">
          <ac:chgData name="Carlos Miguel Angulo Mascarell" userId="aa3e1076bdbb058e" providerId="LiveId" clId="{297BB58B-A3A9-4A85-A836-503E80AC5E11}" dt="2020-05-20T23:16:42.309" v="2512" actId="478"/>
          <ac:picMkLst>
            <pc:docMk/>
            <pc:sldMk cId="4039958895" sldId="286"/>
            <ac:picMk id="8" creationId="{B944F0BE-EDA3-4EDE-8B5A-1948BF1B15E4}"/>
          </ac:picMkLst>
        </pc:picChg>
        <pc:picChg chg="add mod">
          <ac:chgData name="Carlos Miguel Angulo Mascarell" userId="aa3e1076bdbb058e" providerId="LiveId" clId="{297BB58B-A3A9-4A85-A836-503E80AC5E11}" dt="2020-05-20T23:17:02.352" v="2524" actId="14100"/>
          <ac:picMkLst>
            <pc:docMk/>
            <pc:sldMk cId="4039958895" sldId="286"/>
            <ac:picMk id="9" creationId="{AB2ECAB7-7653-48AC-B457-054C05CF0683}"/>
          </ac:picMkLst>
        </pc:picChg>
        <pc:picChg chg="add del mod">
          <ac:chgData name="Carlos Miguel Angulo Mascarell" userId="aa3e1076bdbb058e" providerId="LiveId" clId="{297BB58B-A3A9-4A85-A836-503E80AC5E11}" dt="2020-05-20T23:16:51.317" v="2519" actId="21"/>
          <ac:picMkLst>
            <pc:docMk/>
            <pc:sldMk cId="4039958895" sldId="286"/>
            <ac:picMk id="10" creationId="{5311A674-D667-4D39-AA0A-FD78ECE2E87F}"/>
          </ac:picMkLst>
        </pc:picChg>
        <pc:picChg chg="add del mod">
          <ac:chgData name="Carlos Miguel Angulo Mascarell" userId="aa3e1076bdbb058e" providerId="LiveId" clId="{297BB58B-A3A9-4A85-A836-503E80AC5E11}" dt="2020-05-20T23:16:50.916" v="2518"/>
          <ac:picMkLst>
            <pc:docMk/>
            <pc:sldMk cId="4039958895" sldId="286"/>
            <ac:picMk id="11" creationId="{051C569C-FBDB-4A07-9341-4C24EF50259D}"/>
          </ac:picMkLst>
        </pc:picChg>
      </pc:sldChg>
      <pc:sldChg chg="addSp modSp mod ord">
        <pc:chgData name="Carlos Miguel Angulo Mascarell" userId="aa3e1076bdbb058e" providerId="LiveId" clId="{297BB58B-A3A9-4A85-A836-503E80AC5E11}" dt="2020-05-21T19:33:03.189" v="2618" actId="20577"/>
        <pc:sldMkLst>
          <pc:docMk/>
          <pc:sldMk cId="2188423277" sldId="287"/>
        </pc:sldMkLst>
        <pc:spChg chg="mod">
          <ac:chgData name="Carlos Miguel Angulo Mascarell" userId="aa3e1076bdbb058e" providerId="LiveId" clId="{297BB58B-A3A9-4A85-A836-503E80AC5E11}" dt="2020-05-21T19:33:03.189" v="2618" actId="20577"/>
          <ac:spMkLst>
            <pc:docMk/>
            <pc:sldMk cId="2188423277" sldId="287"/>
            <ac:spMk id="3" creationId="{A1D22C46-1EE9-4907-A931-3C904C8CE009}"/>
          </ac:spMkLst>
        </pc:spChg>
        <pc:graphicFrameChg chg="add mod">
          <ac:chgData name="Carlos Miguel Angulo Mascarell" userId="aa3e1076bdbb058e" providerId="LiveId" clId="{297BB58B-A3A9-4A85-A836-503E80AC5E11}" dt="2020-05-21T14:43:19.318" v="2553"/>
          <ac:graphicFrameMkLst>
            <pc:docMk/>
            <pc:sldMk cId="2188423277" sldId="287"/>
            <ac:graphicFrameMk id="7" creationId="{CFABCEE8-296C-41AF-91A6-D579EBB30B43}"/>
          </ac:graphicFrameMkLst>
        </pc:graphicFrameChg>
      </pc:sldChg>
      <pc:sldChg chg="add del modTransition">
        <pc:chgData name="Carlos Miguel Angulo Mascarell" userId="aa3e1076bdbb058e" providerId="LiveId" clId="{297BB58B-A3A9-4A85-A836-503E80AC5E11}" dt="2020-05-22T14:33:43.034" v="3295" actId="2696"/>
        <pc:sldMkLst>
          <pc:docMk/>
          <pc:sldMk cId="1186790484" sldId="288"/>
        </pc:sldMkLst>
      </pc:sldChg>
      <pc:sldChg chg="addSp delSp modSp add mod modTransition">
        <pc:chgData name="Carlos Miguel Angulo Mascarell" userId="aa3e1076bdbb058e" providerId="LiveId" clId="{297BB58B-A3A9-4A85-A836-503E80AC5E11}" dt="2020-05-21T21:52:30.453" v="2685" actId="1076"/>
        <pc:sldMkLst>
          <pc:docMk/>
          <pc:sldMk cId="1698040999" sldId="289"/>
        </pc:sldMkLst>
        <pc:spChg chg="mod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2" creationId="{71461D44-5B79-44EA-8DFE-DA3EB86397D7}"/>
          </ac:spMkLst>
        </pc:spChg>
        <pc:spChg chg="mod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4" creationId="{FF6C9CC6-6683-4420-8DFA-B3E664AA6045}"/>
          </ac:spMkLst>
        </pc:spChg>
        <pc:spChg chg="add mod">
          <ac:chgData name="Carlos Miguel Angulo Mascarell" userId="aa3e1076bdbb058e" providerId="LiveId" clId="{297BB58B-A3A9-4A85-A836-503E80AC5E11}" dt="2020-05-21T21:52:06.573" v="2647" actId="1037"/>
          <ac:spMkLst>
            <pc:docMk/>
            <pc:sldMk cId="1698040999" sldId="289"/>
            <ac:spMk id="5" creationId="{74272427-132E-49A6-83E6-5BE023E201C1}"/>
          </ac:spMkLst>
        </pc:spChg>
        <pc:spChg chg="del">
          <ac:chgData name="Carlos Miguel Angulo Mascarell" userId="aa3e1076bdbb058e" providerId="LiveId" clId="{297BB58B-A3A9-4A85-A836-503E80AC5E11}" dt="2020-05-20T15:22:08.525" v="866" actId="478"/>
          <ac:spMkLst>
            <pc:docMk/>
            <pc:sldMk cId="1698040999" sldId="289"/>
            <ac:spMk id="5" creationId="{AFEFA2E0-7013-41E6-A6C9-F174F7BD9C7C}"/>
          </ac:spMkLst>
        </pc:spChg>
        <pc:spChg chg="add mod">
          <ac:chgData name="Carlos Miguel Angulo Mascarell" userId="aa3e1076bdbb058e" providerId="LiveId" clId="{297BB58B-A3A9-4A85-A836-503E80AC5E11}" dt="2020-05-21T21:52:30.453" v="2685" actId="1076"/>
          <ac:spMkLst>
            <pc:docMk/>
            <pc:sldMk cId="1698040999" sldId="289"/>
            <ac:spMk id="6" creationId="{E9A6827F-57D7-4514-A4F5-77034EA068B2}"/>
          </ac:spMkLst>
        </pc:spChg>
        <pc:spChg chg="add mod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10" creationId="{94645608-D010-4874-B536-0FEE8215B91B}"/>
          </ac:spMkLst>
        </pc:spChg>
        <pc:spChg chg="add mod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16" creationId="{DA2B0F11-7F1A-4DEC-85B2-B5E234497DFE}"/>
          </ac:spMkLst>
        </pc:spChg>
        <pc:spChg chg="add mod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20" creationId="{C2991ACE-0278-4CCB-9EF9-74E9C6EBCA7E}"/>
          </ac:spMkLst>
        </pc:spChg>
        <pc:spChg chg="mod topLvl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27" creationId="{5C42DFC7-5D26-4563-B799-599DD637C11A}"/>
          </ac:spMkLst>
        </pc:spChg>
        <pc:spChg chg="mod topLvl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30" creationId="{2F63E126-09C9-4514-8F3D-4CC99418EF48}"/>
          </ac:spMkLst>
        </pc:spChg>
        <pc:spChg chg="mod topLvl">
          <ac:chgData name="Carlos Miguel Angulo Mascarell" userId="aa3e1076bdbb058e" providerId="LiveId" clId="{297BB58B-A3A9-4A85-A836-503E80AC5E11}" dt="2020-05-20T15:37:17.424" v="949" actId="790"/>
          <ac:spMkLst>
            <pc:docMk/>
            <pc:sldMk cId="1698040999" sldId="289"/>
            <ac:spMk id="33" creationId="{03DE1A84-8603-4441-A5AD-A4ED6499B16D}"/>
          </ac:spMkLst>
        </pc:spChg>
        <pc:grpChg chg="del">
          <ac:chgData name="Carlos Miguel Angulo Mascarell" userId="aa3e1076bdbb058e" providerId="LiveId" clId="{297BB58B-A3A9-4A85-A836-503E80AC5E11}" dt="2020-05-20T15:20:53.932" v="759" actId="165"/>
          <ac:grpSpMkLst>
            <pc:docMk/>
            <pc:sldMk cId="1698040999" sldId="289"/>
            <ac:grpSpMk id="15" creationId="{2AD5BD90-D308-402A-BB82-743EFFCAF323}"/>
          </ac:grpSpMkLst>
        </pc:grpChg>
        <pc:grpChg chg="del mod topLvl">
          <ac:chgData name="Carlos Miguel Angulo Mascarell" userId="aa3e1076bdbb058e" providerId="LiveId" clId="{297BB58B-A3A9-4A85-A836-503E80AC5E11}" dt="2020-05-20T15:20:55.836" v="760" actId="165"/>
          <ac:grpSpMkLst>
            <pc:docMk/>
            <pc:sldMk cId="1698040999" sldId="289"/>
            <ac:grpSpMk id="25" creationId="{FA81F145-C142-4A9E-8A6F-F82CE9696772}"/>
          </ac:grpSpMkLst>
        </pc:grpChg>
        <pc:grpChg chg="del mod topLvl">
          <ac:chgData name="Carlos Miguel Angulo Mascarell" userId="aa3e1076bdbb058e" providerId="LiveId" clId="{297BB58B-A3A9-4A85-A836-503E80AC5E11}" dt="2020-05-20T15:20:55.836" v="760" actId="165"/>
          <ac:grpSpMkLst>
            <pc:docMk/>
            <pc:sldMk cId="1698040999" sldId="289"/>
            <ac:grpSpMk id="28" creationId="{2A2D7310-2589-4B1C-9CA4-2598CD23B3EB}"/>
          </ac:grpSpMkLst>
        </pc:grpChg>
        <pc:grpChg chg="del mod topLvl">
          <ac:chgData name="Carlos Miguel Angulo Mascarell" userId="aa3e1076bdbb058e" providerId="LiveId" clId="{297BB58B-A3A9-4A85-A836-503E80AC5E11}" dt="2020-05-20T15:20:55.836" v="760" actId="165"/>
          <ac:grpSpMkLst>
            <pc:docMk/>
            <pc:sldMk cId="1698040999" sldId="289"/>
            <ac:grpSpMk id="31" creationId="{70E19EA6-F17B-47DB-88DD-3D2C6784412A}"/>
          </ac:grpSpMkLst>
        </pc:grpChg>
        <pc:picChg chg="add mod">
          <ac:chgData name="Carlos Miguel Angulo Mascarell" userId="aa3e1076bdbb058e" providerId="LiveId" clId="{297BB58B-A3A9-4A85-A836-503E80AC5E11}" dt="2020-05-20T15:25:42.640" v="946" actId="1036"/>
          <ac:picMkLst>
            <pc:docMk/>
            <pc:sldMk cId="1698040999" sldId="289"/>
            <ac:picMk id="3" creationId="{B69C130B-392B-44BB-932F-1A295CBE4680}"/>
          </ac:picMkLst>
        </pc:picChg>
        <pc:picChg chg="add del mod">
          <ac:chgData name="Carlos Miguel Angulo Mascarell" userId="aa3e1076bdbb058e" providerId="LiveId" clId="{297BB58B-A3A9-4A85-A836-503E80AC5E11}" dt="2020-05-20T15:22:15.861" v="868" actId="478"/>
          <ac:picMkLst>
            <pc:docMk/>
            <pc:sldMk cId="1698040999" sldId="289"/>
            <ac:picMk id="6" creationId="{4D7C7D24-A67D-49FA-904E-DCD3C548B62A}"/>
          </ac:picMkLst>
        </pc:picChg>
        <pc:picChg chg="add mod">
          <ac:chgData name="Carlos Miguel Angulo Mascarell" userId="aa3e1076bdbb058e" providerId="LiveId" clId="{297BB58B-A3A9-4A85-A836-503E80AC5E11}" dt="2020-05-20T15:25:42.640" v="946" actId="1036"/>
          <ac:picMkLst>
            <pc:docMk/>
            <pc:sldMk cId="1698040999" sldId="289"/>
            <ac:picMk id="7" creationId="{8A7EFDAC-CFCB-44AD-A1E8-9FF51BD336EB}"/>
          </ac:picMkLst>
        </pc:picChg>
        <pc:picChg chg="add mod">
          <ac:chgData name="Carlos Miguel Angulo Mascarell" userId="aa3e1076bdbb058e" providerId="LiveId" clId="{297BB58B-A3A9-4A85-A836-503E80AC5E11}" dt="2020-05-20T15:25:42.640" v="946" actId="1036"/>
          <ac:picMkLst>
            <pc:docMk/>
            <pc:sldMk cId="1698040999" sldId="289"/>
            <ac:picMk id="8" creationId="{B006029C-0E0A-4731-A42F-CE279CB47D5A}"/>
          </ac:picMkLst>
        </pc:picChg>
        <pc:picChg chg="add mod">
          <ac:chgData name="Carlos Miguel Angulo Mascarell" userId="aa3e1076bdbb058e" providerId="LiveId" clId="{297BB58B-A3A9-4A85-A836-503E80AC5E11}" dt="2020-05-20T15:25:42.640" v="946" actId="1036"/>
          <ac:picMkLst>
            <pc:docMk/>
            <pc:sldMk cId="1698040999" sldId="289"/>
            <ac:picMk id="9" creationId="{BF715A6E-191A-4736-9F71-C1B5EF3FBEBF}"/>
          </ac:picMkLst>
        </pc:picChg>
        <pc:picChg chg="del mod topLvl">
          <ac:chgData name="Carlos Miguel Angulo Mascarell" userId="aa3e1076bdbb058e" providerId="LiveId" clId="{297BB58B-A3A9-4A85-A836-503E80AC5E11}" dt="2020-05-20T15:21:29.425" v="788" actId="478"/>
          <ac:picMkLst>
            <pc:docMk/>
            <pc:sldMk cId="1698040999" sldId="289"/>
            <ac:picMk id="26" creationId="{B74FB90B-5F8C-48C9-B460-36FA040FD349}"/>
          </ac:picMkLst>
        </pc:picChg>
        <pc:picChg chg="del mod topLvl">
          <ac:chgData name="Carlos Miguel Angulo Mascarell" userId="aa3e1076bdbb058e" providerId="LiveId" clId="{297BB58B-A3A9-4A85-A836-503E80AC5E11}" dt="2020-05-20T15:20:59.674" v="761" actId="478"/>
          <ac:picMkLst>
            <pc:docMk/>
            <pc:sldMk cId="1698040999" sldId="289"/>
            <ac:picMk id="29" creationId="{26FDA7E3-1D60-4E99-8C3A-220E49E0980F}"/>
          </ac:picMkLst>
        </pc:picChg>
        <pc:picChg chg="del mod topLvl">
          <ac:chgData name="Carlos Miguel Angulo Mascarell" userId="aa3e1076bdbb058e" providerId="LiveId" clId="{297BB58B-A3A9-4A85-A836-503E80AC5E11}" dt="2020-05-20T15:21:24.081" v="785" actId="478"/>
          <ac:picMkLst>
            <pc:docMk/>
            <pc:sldMk cId="1698040999" sldId="289"/>
            <ac:picMk id="32" creationId="{DFC54C70-2228-41B6-BEA7-0AB576801A4E}"/>
          </ac:picMkLst>
        </pc:picChg>
      </pc:sldChg>
      <pc:sldChg chg="modSp add del mod ord">
        <pc:chgData name="Carlos Miguel Angulo Mascarell" userId="aa3e1076bdbb058e" providerId="LiveId" clId="{297BB58B-A3A9-4A85-A836-503E80AC5E11}" dt="2020-05-20T20:24:20.286" v="1860" actId="47"/>
        <pc:sldMkLst>
          <pc:docMk/>
          <pc:sldMk cId="1986595320" sldId="290"/>
        </pc:sldMkLst>
        <pc:graphicFrameChg chg="modGraphic">
          <ac:chgData name="Carlos Miguel Angulo Mascarell" userId="aa3e1076bdbb058e" providerId="LiveId" clId="{297BB58B-A3A9-4A85-A836-503E80AC5E11}" dt="2020-05-20T20:01:20.500" v="1787" actId="20577"/>
          <ac:graphicFrameMkLst>
            <pc:docMk/>
            <pc:sldMk cId="1986595320" sldId="290"/>
            <ac:graphicFrameMk id="11" creationId="{A78023FA-59CC-4769-8083-F185BF363AAC}"/>
          </ac:graphicFrameMkLst>
        </pc:graphicFrameChg>
      </pc:sldChg>
      <pc:sldChg chg="modSp add del mod ord setBg">
        <pc:chgData name="Carlos Miguel Angulo Mascarell" userId="aa3e1076bdbb058e" providerId="LiveId" clId="{297BB58B-A3A9-4A85-A836-503E80AC5E11}" dt="2020-05-20T15:25:54.825" v="947" actId="47"/>
        <pc:sldMkLst>
          <pc:docMk/>
          <pc:sldMk cId="2466851505" sldId="290"/>
        </pc:sldMkLst>
        <pc:spChg chg="mod">
          <ac:chgData name="Carlos Miguel Angulo Mascarell" userId="aa3e1076bdbb058e" providerId="LiveId" clId="{297BB58B-A3A9-4A85-A836-503E80AC5E11}" dt="2020-05-20T15:20:07.601" v="752" actId="20577"/>
          <ac:spMkLst>
            <pc:docMk/>
            <pc:sldMk cId="2466851505" sldId="290"/>
            <ac:spMk id="22" creationId="{58A2523D-FEE3-41A0-B47D-B0DE4D3CD74A}"/>
          </ac:spMkLst>
        </pc:spChg>
      </pc:sldChg>
      <pc:sldChg chg="addSp delSp modSp add mod ord">
        <pc:chgData name="Carlos Miguel Angulo Mascarell" userId="aa3e1076bdbb058e" providerId="LiveId" clId="{297BB58B-A3A9-4A85-A836-503E80AC5E11}" dt="2020-05-20T22:22:49.877" v="2069" actId="20577"/>
        <pc:sldMkLst>
          <pc:docMk/>
          <pc:sldMk cId="3365818699" sldId="290"/>
        </pc:sldMkLst>
        <pc:spChg chg="mod">
          <ac:chgData name="Carlos Miguel Angulo Mascarell" userId="aa3e1076bdbb058e" providerId="LiveId" clId="{297BB58B-A3A9-4A85-A836-503E80AC5E11}" dt="2020-05-20T22:22:49.877" v="2069" actId="20577"/>
          <ac:spMkLst>
            <pc:docMk/>
            <pc:sldMk cId="3365818699" sldId="290"/>
            <ac:spMk id="2" creationId="{71461D44-5B79-44EA-8DFE-DA3EB86397D7}"/>
          </ac:spMkLst>
        </pc:spChg>
        <pc:spChg chg="del mod">
          <ac:chgData name="Carlos Miguel Angulo Mascarell" userId="aa3e1076bdbb058e" providerId="LiveId" clId="{297BB58B-A3A9-4A85-A836-503E80AC5E11}" dt="2020-05-20T22:22:46.968" v="2060" actId="478"/>
          <ac:spMkLst>
            <pc:docMk/>
            <pc:sldMk cId="3365818699" sldId="290"/>
            <ac:spMk id="3" creationId="{A1D22C46-1EE9-4907-A931-3C904C8CE009}"/>
          </ac:spMkLst>
        </pc:spChg>
        <pc:spChg chg="del mod">
          <ac:chgData name="Carlos Miguel Angulo Mascarell" userId="aa3e1076bdbb058e" providerId="LiveId" clId="{297BB58B-A3A9-4A85-A836-503E80AC5E11}" dt="2020-05-20T22:22:44.801" v="2059" actId="478"/>
          <ac:spMkLst>
            <pc:docMk/>
            <pc:sldMk cId="3365818699" sldId="290"/>
            <ac:spMk id="5" creationId="{D32BF199-E884-4A0F-A11D-C0A501058CA0}"/>
          </ac:spMkLst>
        </pc:spChg>
        <pc:spChg chg="mod">
          <ac:chgData name="Carlos Miguel Angulo Mascarell" userId="aa3e1076bdbb058e" providerId="LiveId" clId="{297BB58B-A3A9-4A85-A836-503E80AC5E11}" dt="2020-05-20T22:22:40.236" v="2056"/>
          <ac:spMkLst>
            <pc:docMk/>
            <pc:sldMk cId="3365818699" sldId="290"/>
            <ac:spMk id="6" creationId="{A366112E-96AE-47FE-BD7A-6D798EB75601}"/>
          </ac:spMkLst>
        </pc:spChg>
        <pc:spChg chg="add mod">
          <ac:chgData name="Carlos Miguel Angulo Mascarell" userId="aa3e1076bdbb058e" providerId="LiveId" clId="{297BB58B-A3A9-4A85-A836-503E80AC5E11}" dt="2020-05-20T22:22:46.968" v="2060" actId="478"/>
          <ac:spMkLst>
            <pc:docMk/>
            <pc:sldMk cId="3365818699" sldId="290"/>
            <ac:spMk id="7" creationId="{39C719CC-EB72-42E5-9EF5-3DD3C1BE07C5}"/>
          </ac:spMkLst>
        </pc:spChg>
      </pc:sldChg>
      <pc:sldChg chg="addSp delSp modSp add mod">
        <pc:chgData name="Carlos Miguel Angulo Mascarell" userId="aa3e1076bdbb058e" providerId="LiveId" clId="{297BB58B-A3A9-4A85-A836-503E80AC5E11}" dt="2020-05-21T23:06:55.336" v="3293" actId="6549"/>
        <pc:sldMkLst>
          <pc:docMk/>
          <pc:sldMk cId="3857741288" sldId="291"/>
        </pc:sldMkLst>
        <pc:spChg chg="mod">
          <ac:chgData name="Carlos Miguel Angulo Mascarell" userId="aa3e1076bdbb058e" providerId="LiveId" clId="{297BB58B-A3A9-4A85-A836-503E80AC5E11}" dt="2020-05-21T23:06:55.336" v="3293" actId="6549"/>
          <ac:spMkLst>
            <pc:docMk/>
            <pc:sldMk cId="3857741288" sldId="291"/>
            <ac:spMk id="3" creationId="{A1D22C46-1EE9-4907-A931-3C904C8CE009}"/>
          </ac:spMkLst>
        </pc:spChg>
        <pc:graphicFrameChg chg="add del mod">
          <ac:chgData name="Carlos Miguel Angulo Mascarell" userId="aa3e1076bdbb058e" providerId="LiveId" clId="{297BB58B-A3A9-4A85-A836-503E80AC5E11}" dt="2020-05-20T22:45:00.695" v="2355" actId="21"/>
          <ac:graphicFrameMkLst>
            <pc:docMk/>
            <pc:sldMk cId="3857741288" sldId="291"/>
            <ac:graphicFrameMk id="7" creationId="{0D454A03-F727-485D-959A-002AD1BBBFBD}"/>
          </ac:graphicFrameMkLst>
        </pc:graphicFrameChg>
        <pc:graphicFrameChg chg="add del mod">
          <ac:chgData name="Carlos Miguel Angulo Mascarell" userId="aa3e1076bdbb058e" providerId="LiveId" clId="{297BB58B-A3A9-4A85-A836-503E80AC5E11}" dt="2020-05-20T23:11:16.484" v="2425" actId="478"/>
          <ac:graphicFrameMkLst>
            <pc:docMk/>
            <pc:sldMk cId="3857741288" sldId="291"/>
            <ac:graphicFrameMk id="9" creationId="{9FC278F6-8265-4226-9C42-0477C2793199}"/>
          </ac:graphicFrameMkLst>
        </pc:graphicFrameChg>
        <pc:graphicFrameChg chg="add mod">
          <ac:chgData name="Carlos Miguel Angulo Mascarell" userId="aa3e1076bdbb058e" providerId="LiveId" clId="{297BB58B-A3A9-4A85-A836-503E80AC5E11}" dt="2020-05-20T23:11:16.753" v="2426"/>
          <ac:graphicFrameMkLst>
            <pc:docMk/>
            <pc:sldMk cId="3857741288" sldId="291"/>
            <ac:graphicFrameMk id="10" creationId="{9577B62C-C17B-4FBC-9B37-FC765037B374}"/>
          </ac:graphicFrameMkLst>
        </pc:graphicFrameChg>
        <pc:picChg chg="add del mod">
          <ac:chgData name="Carlos Miguel Angulo Mascarell" userId="aa3e1076bdbb058e" providerId="LiveId" clId="{297BB58B-A3A9-4A85-A836-503E80AC5E11}" dt="2020-05-20T23:10:29.800" v="2410" actId="21"/>
          <ac:picMkLst>
            <pc:docMk/>
            <pc:sldMk cId="3857741288" sldId="291"/>
            <ac:picMk id="4" creationId="{4D80E884-2744-4097-AB49-DC6BB28DC511}"/>
          </ac:picMkLst>
        </pc:picChg>
        <pc:picChg chg="add mod">
          <ac:chgData name="Carlos Miguel Angulo Mascarell" userId="aa3e1076bdbb058e" providerId="LiveId" clId="{297BB58B-A3A9-4A85-A836-503E80AC5E11}" dt="2020-05-20T23:16:37.515" v="2510" actId="14100"/>
          <ac:picMkLst>
            <pc:docMk/>
            <pc:sldMk cId="3857741288" sldId="291"/>
            <ac:picMk id="5" creationId="{1F3D939C-93A0-43E6-8293-B53DD30C9447}"/>
          </ac:picMkLst>
        </pc:picChg>
        <pc:picChg chg="mod">
          <ac:chgData name="Carlos Miguel Angulo Mascarell" userId="aa3e1076bdbb058e" providerId="LiveId" clId="{297BB58B-A3A9-4A85-A836-503E80AC5E11}" dt="2020-05-20T23:16:38.751" v="2511" actId="1076"/>
          <ac:picMkLst>
            <pc:docMk/>
            <pc:sldMk cId="3857741288" sldId="291"/>
            <ac:picMk id="8" creationId="{B944F0BE-EDA3-4EDE-8B5A-1948BF1B15E4}"/>
          </ac:picMkLst>
        </pc:picChg>
        <pc:picChg chg="add del mod">
          <ac:chgData name="Carlos Miguel Angulo Mascarell" userId="aa3e1076bdbb058e" providerId="LiveId" clId="{297BB58B-A3A9-4A85-A836-503E80AC5E11}" dt="2020-05-20T23:12:22.335" v="2427" actId="478"/>
          <ac:picMkLst>
            <pc:docMk/>
            <pc:sldMk cId="3857741288" sldId="291"/>
            <ac:picMk id="11" creationId="{5828A315-C405-4D51-98A5-F7DB25125562}"/>
          </ac:picMkLst>
        </pc:picChg>
      </pc:sldChg>
      <pc:sldChg chg="new del">
        <pc:chgData name="Carlos Miguel Angulo Mascarell" userId="aa3e1076bdbb058e" providerId="LiveId" clId="{297BB58B-A3A9-4A85-A836-503E80AC5E11}" dt="2020-05-20T23:14:14.306" v="2467" actId="680"/>
        <pc:sldMkLst>
          <pc:docMk/>
          <pc:sldMk cId="1123149893" sldId="292"/>
        </pc:sldMkLst>
      </pc:sldChg>
      <pc:sldChg chg="modSp add mod ord">
        <pc:chgData name="Carlos Miguel Angulo Mascarell" userId="aa3e1076bdbb058e" providerId="LiveId" clId="{297BB58B-A3A9-4A85-A836-503E80AC5E11}" dt="2020-05-21T14:35:20.629" v="2552" actId="12"/>
        <pc:sldMkLst>
          <pc:docMk/>
          <pc:sldMk cId="2835986744" sldId="292"/>
        </pc:sldMkLst>
        <pc:spChg chg="mod">
          <ac:chgData name="Carlos Miguel Angulo Mascarell" userId="aa3e1076bdbb058e" providerId="LiveId" clId="{297BB58B-A3A9-4A85-A836-503E80AC5E11}" dt="2020-05-20T23:17:39.437" v="2534" actId="20577"/>
          <ac:spMkLst>
            <pc:docMk/>
            <pc:sldMk cId="2835986744" sldId="292"/>
            <ac:spMk id="2" creationId="{56EF3C7A-E359-4E21-9240-0FE827FC454A}"/>
          </ac:spMkLst>
        </pc:spChg>
        <pc:spChg chg="mod">
          <ac:chgData name="Carlos Miguel Angulo Mascarell" userId="aa3e1076bdbb058e" providerId="LiveId" clId="{297BB58B-A3A9-4A85-A836-503E80AC5E11}" dt="2020-05-21T14:35:20.629" v="2552" actId="12"/>
          <ac:spMkLst>
            <pc:docMk/>
            <pc:sldMk cId="2835986744" sldId="292"/>
            <ac:spMk id="3" creationId="{05CEC907-E32E-40E3-B757-C97F260E495F}"/>
          </ac:spMkLst>
        </pc:spChg>
      </pc:sldChg>
      <pc:sldChg chg="modSp add mod">
        <pc:chgData name="Carlos Miguel Angulo Mascarell" userId="aa3e1076bdbb058e" providerId="LiveId" clId="{297BB58B-A3A9-4A85-A836-503E80AC5E11}" dt="2020-05-21T22:24:55.738" v="3142" actId="20577"/>
        <pc:sldMkLst>
          <pc:docMk/>
          <pc:sldMk cId="3469880761" sldId="293"/>
        </pc:sldMkLst>
        <pc:spChg chg="mod">
          <ac:chgData name="Carlos Miguel Angulo Mascarell" userId="aa3e1076bdbb058e" providerId="LiveId" clId="{297BB58B-A3A9-4A85-A836-503E80AC5E11}" dt="2020-05-21T22:24:55.738" v="3142" actId="20577"/>
          <ac:spMkLst>
            <pc:docMk/>
            <pc:sldMk cId="3469880761" sldId="293"/>
            <ac:spMk id="2" creationId="{71461D44-5B79-44EA-8DFE-DA3EB86397D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ce/user/markdown.html" TargetMode="External"/><Relationship Id="rId2" Type="http://schemas.openxmlformats.org/officeDocument/2006/relationships/hyperlink" Target="https://github.github.com/gfm/" TargetMode="External"/><Relationship Id="rId1" Type="http://schemas.openxmlformats.org/officeDocument/2006/relationships/hyperlink" Target="https://spec.commonmark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65FC1-C8CD-4C47-AF8A-2A1835E1DF6B}" type="doc">
      <dgm:prSet loTypeId="urn:microsoft.com/office/officeart/2005/8/layout/orgChart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A4F3D4C5-D024-4591-AAA5-A028CD8F3657}">
      <dgm:prSet phldrT="[Text]"/>
      <dgm:spPr/>
      <dgm:t>
        <a:bodyPr/>
        <a:lstStyle/>
        <a:p>
          <a:r>
            <a:rPr lang="es-ES" dirty="0" err="1"/>
            <a:t>Markdown</a:t>
          </a:r>
          <a:endParaRPr lang="es-ES" dirty="0"/>
        </a:p>
      </dgm:t>
    </dgm:pt>
    <dgm:pt modelId="{90722F8E-899C-41D8-8262-70308117F443}" type="parTrans" cxnId="{B604C0CD-C54D-480B-9DE4-9AE8237283C6}">
      <dgm:prSet/>
      <dgm:spPr/>
      <dgm:t>
        <a:bodyPr/>
        <a:lstStyle/>
        <a:p>
          <a:endParaRPr lang="es-ES"/>
        </a:p>
      </dgm:t>
    </dgm:pt>
    <dgm:pt modelId="{0538480F-A11C-46BB-85D9-3B021E471DC5}" type="sibTrans" cxnId="{B604C0CD-C54D-480B-9DE4-9AE8237283C6}">
      <dgm:prSet/>
      <dgm:spPr/>
      <dgm:t>
        <a:bodyPr/>
        <a:lstStyle/>
        <a:p>
          <a:endParaRPr lang="es-ES"/>
        </a:p>
      </dgm:t>
    </dgm:pt>
    <dgm:pt modelId="{7D4DBE46-F461-4795-99A8-8C70963048B1}">
      <dgm:prSet phldrT="[Text]"/>
      <dgm:spPr/>
      <dgm:t>
        <a:bodyPr/>
        <a:lstStyle/>
        <a:p>
          <a:r>
            <a:rPr lang="es-ES" dirty="0" err="1"/>
            <a:t>CommonMark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00E9CDA8-FD3B-4A34-AA36-2AAACEF94DF6}" type="parTrans" cxnId="{609D4C0E-9D0D-4927-A259-8DD7BDF5FF9E}">
      <dgm:prSet/>
      <dgm:spPr/>
      <dgm:t>
        <a:bodyPr/>
        <a:lstStyle/>
        <a:p>
          <a:endParaRPr lang="es-ES"/>
        </a:p>
      </dgm:t>
    </dgm:pt>
    <dgm:pt modelId="{643EDFE5-2ACC-4EA6-B5FA-0F57C2A2CC02}" type="sibTrans" cxnId="{609D4C0E-9D0D-4927-A259-8DD7BDF5FF9E}">
      <dgm:prSet/>
      <dgm:spPr/>
      <dgm:t>
        <a:bodyPr/>
        <a:lstStyle/>
        <a:p>
          <a:endParaRPr lang="es-ES"/>
        </a:p>
      </dgm:t>
    </dgm:pt>
    <dgm:pt modelId="{BE7A8791-8475-42C8-94F5-2BE357088A8B}">
      <dgm:prSet phldrT="[Text]"/>
      <dgm:spPr/>
      <dgm:t>
        <a:bodyPr/>
        <a:lstStyle/>
        <a:p>
          <a:r>
            <a:rPr lang="en-US" dirty="0"/>
            <a:t>GitHub Flavored MD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8E6EC859-3D8B-4240-AF78-8EA7340CB8C5}" type="parTrans" cxnId="{171767FB-62AE-4324-85F8-3F61FCCB5395}">
      <dgm:prSet/>
      <dgm:spPr/>
      <dgm:t>
        <a:bodyPr/>
        <a:lstStyle/>
        <a:p>
          <a:endParaRPr lang="es-ES"/>
        </a:p>
      </dgm:t>
    </dgm:pt>
    <dgm:pt modelId="{CBD43AD7-17E5-4F81-8B82-1F88F750B052}" type="sibTrans" cxnId="{171767FB-62AE-4324-85F8-3F61FCCB5395}">
      <dgm:prSet/>
      <dgm:spPr/>
      <dgm:t>
        <a:bodyPr/>
        <a:lstStyle/>
        <a:p>
          <a:endParaRPr lang="es-ES"/>
        </a:p>
      </dgm:t>
    </dgm:pt>
    <dgm:pt modelId="{8ECC2627-0678-4D73-92ED-49C806DDC0AA}">
      <dgm:prSet phldrT="[Text]"/>
      <dgm:spPr/>
      <dgm:t>
        <a:bodyPr/>
        <a:lstStyle/>
        <a:p>
          <a:r>
            <a:rPr lang="en-US" dirty="0"/>
            <a:t>GitLab Flavored MD</a:t>
          </a:r>
          <a:endParaRPr lang="es-E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A764986D-53DD-4842-9B7B-9DCAB98151B5}" type="parTrans" cxnId="{66E00E34-EC8D-490A-97BE-1634C74023C8}">
      <dgm:prSet/>
      <dgm:spPr/>
      <dgm:t>
        <a:bodyPr/>
        <a:lstStyle/>
        <a:p>
          <a:endParaRPr lang="es-ES"/>
        </a:p>
      </dgm:t>
    </dgm:pt>
    <dgm:pt modelId="{5A31CDBB-BF7E-479C-80D0-23E075979B85}" type="sibTrans" cxnId="{66E00E34-EC8D-490A-97BE-1634C74023C8}">
      <dgm:prSet/>
      <dgm:spPr/>
      <dgm:t>
        <a:bodyPr/>
        <a:lstStyle/>
        <a:p>
          <a:endParaRPr lang="es-ES"/>
        </a:p>
      </dgm:t>
    </dgm:pt>
    <dgm:pt modelId="{359492A8-46BB-43AE-9A7C-AFAFAED91A1A}" type="pres">
      <dgm:prSet presAssocID="{45E65FC1-C8CD-4C47-AF8A-2A1835E1DF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41EF0E-917C-41E8-849D-D187C85EB2E8}" type="pres">
      <dgm:prSet presAssocID="{A4F3D4C5-D024-4591-AAA5-A028CD8F3657}" presName="hierRoot1" presStyleCnt="0">
        <dgm:presLayoutVars>
          <dgm:hierBranch val="init"/>
        </dgm:presLayoutVars>
      </dgm:prSet>
      <dgm:spPr/>
    </dgm:pt>
    <dgm:pt modelId="{872EBE09-43CB-4231-91E7-AD2A4B83B655}" type="pres">
      <dgm:prSet presAssocID="{A4F3D4C5-D024-4591-AAA5-A028CD8F3657}" presName="rootComposite1" presStyleCnt="0"/>
      <dgm:spPr/>
    </dgm:pt>
    <dgm:pt modelId="{EED30CEF-BBAC-4258-B2BE-C518387275F3}" type="pres">
      <dgm:prSet presAssocID="{A4F3D4C5-D024-4591-AAA5-A028CD8F3657}" presName="rootText1" presStyleLbl="node0" presStyleIdx="0" presStyleCnt="1">
        <dgm:presLayoutVars>
          <dgm:chPref val="3"/>
        </dgm:presLayoutVars>
      </dgm:prSet>
      <dgm:spPr/>
    </dgm:pt>
    <dgm:pt modelId="{0C33676A-C976-49EB-A8AB-A1DE4E79B7F7}" type="pres">
      <dgm:prSet presAssocID="{A4F3D4C5-D024-4591-AAA5-A028CD8F3657}" presName="rootConnector1" presStyleLbl="node1" presStyleIdx="0" presStyleCnt="0"/>
      <dgm:spPr/>
    </dgm:pt>
    <dgm:pt modelId="{9BC11744-9EC5-49BB-8AC7-20911BB987DD}" type="pres">
      <dgm:prSet presAssocID="{A4F3D4C5-D024-4591-AAA5-A028CD8F3657}" presName="hierChild2" presStyleCnt="0"/>
      <dgm:spPr/>
    </dgm:pt>
    <dgm:pt modelId="{67AD166E-A8B9-49F6-95AD-74F26DB4F3E5}" type="pres">
      <dgm:prSet presAssocID="{00E9CDA8-FD3B-4A34-AA36-2AAACEF94DF6}" presName="Name37" presStyleLbl="parChTrans1D2" presStyleIdx="0" presStyleCnt="1"/>
      <dgm:spPr/>
    </dgm:pt>
    <dgm:pt modelId="{9ABF23ED-AF34-4606-B225-C092C9617779}" type="pres">
      <dgm:prSet presAssocID="{7D4DBE46-F461-4795-99A8-8C70963048B1}" presName="hierRoot2" presStyleCnt="0">
        <dgm:presLayoutVars>
          <dgm:hierBranch val="init"/>
        </dgm:presLayoutVars>
      </dgm:prSet>
      <dgm:spPr/>
    </dgm:pt>
    <dgm:pt modelId="{B4515F1E-00ED-4B37-A2F5-C8CF37C8EA5F}" type="pres">
      <dgm:prSet presAssocID="{7D4DBE46-F461-4795-99A8-8C70963048B1}" presName="rootComposite" presStyleCnt="0"/>
      <dgm:spPr/>
    </dgm:pt>
    <dgm:pt modelId="{D8BF3127-0B2B-4E31-994B-2A51189FA8AF}" type="pres">
      <dgm:prSet presAssocID="{7D4DBE46-F461-4795-99A8-8C70963048B1}" presName="rootText" presStyleLbl="node2" presStyleIdx="0" presStyleCnt="1">
        <dgm:presLayoutVars>
          <dgm:chPref val="3"/>
        </dgm:presLayoutVars>
      </dgm:prSet>
      <dgm:spPr/>
    </dgm:pt>
    <dgm:pt modelId="{73BE8CDD-4EC6-43B2-90E5-7502F156AB46}" type="pres">
      <dgm:prSet presAssocID="{7D4DBE46-F461-4795-99A8-8C70963048B1}" presName="rootConnector" presStyleLbl="node2" presStyleIdx="0" presStyleCnt="1"/>
      <dgm:spPr/>
    </dgm:pt>
    <dgm:pt modelId="{2E4CF567-2ABE-4FDC-8064-6EDA96C4482E}" type="pres">
      <dgm:prSet presAssocID="{7D4DBE46-F461-4795-99A8-8C70963048B1}" presName="hierChild4" presStyleCnt="0"/>
      <dgm:spPr/>
    </dgm:pt>
    <dgm:pt modelId="{4BA63387-AF2E-4EE5-959E-4B3829B516D6}" type="pres">
      <dgm:prSet presAssocID="{8E6EC859-3D8B-4240-AF78-8EA7340CB8C5}" presName="Name37" presStyleLbl="parChTrans1D3" presStyleIdx="0" presStyleCnt="2"/>
      <dgm:spPr/>
    </dgm:pt>
    <dgm:pt modelId="{9758437D-B190-43E2-B98F-D7C189BDBDC5}" type="pres">
      <dgm:prSet presAssocID="{BE7A8791-8475-42C8-94F5-2BE357088A8B}" presName="hierRoot2" presStyleCnt="0">
        <dgm:presLayoutVars>
          <dgm:hierBranch val="init"/>
        </dgm:presLayoutVars>
      </dgm:prSet>
      <dgm:spPr/>
    </dgm:pt>
    <dgm:pt modelId="{577EE29C-CD7C-4E4F-A652-37350598B988}" type="pres">
      <dgm:prSet presAssocID="{BE7A8791-8475-42C8-94F5-2BE357088A8B}" presName="rootComposite" presStyleCnt="0"/>
      <dgm:spPr/>
    </dgm:pt>
    <dgm:pt modelId="{1E84E197-B52A-4E43-A526-1A2DB562FC20}" type="pres">
      <dgm:prSet presAssocID="{BE7A8791-8475-42C8-94F5-2BE357088A8B}" presName="rootText" presStyleLbl="node3" presStyleIdx="0" presStyleCnt="2">
        <dgm:presLayoutVars>
          <dgm:chPref val="3"/>
        </dgm:presLayoutVars>
      </dgm:prSet>
      <dgm:spPr/>
    </dgm:pt>
    <dgm:pt modelId="{1424F174-D60B-4A2C-B897-4014B92325B3}" type="pres">
      <dgm:prSet presAssocID="{BE7A8791-8475-42C8-94F5-2BE357088A8B}" presName="rootConnector" presStyleLbl="node3" presStyleIdx="0" presStyleCnt="2"/>
      <dgm:spPr/>
    </dgm:pt>
    <dgm:pt modelId="{335B4AA2-03D3-49F2-B760-D9FDD327822B}" type="pres">
      <dgm:prSet presAssocID="{BE7A8791-8475-42C8-94F5-2BE357088A8B}" presName="hierChild4" presStyleCnt="0"/>
      <dgm:spPr/>
    </dgm:pt>
    <dgm:pt modelId="{903FF20D-9FFD-4147-A6B3-8CACDFEADEBB}" type="pres">
      <dgm:prSet presAssocID="{BE7A8791-8475-42C8-94F5-2BE357088A8B}" presName="hierChild5" presStyleCnt="0"/>
      <dgm:spPr/>
    </dgm:pt>
    <dgm:pt modelId="{CECBD73C-29A2-4D58-86EE-C5E2D64E0DE2}" type="pres">
      <dgm:prSet presAssocID="{A764986D-53DD-4842-9B7B-9DCAB98151B5}" presName="Name37" presStyleLbl="parChTrans1D3" presStyleIdx="1" presStyleCnt="2"/>
      <dgm:spPr/>
    </dgm:pt>
    <dgm:pt modelId="{295DE916-4460-4302-8959-780E25550587}" type="pres">
      <dgm:prSet presAssocID="{8ECC2627-0678-4D73-92ED-49C806DDC0AA}" presName="hierRoot2" presStyleCnt="0">
        <dgm:presLayoutVars>
          <dgm:hierBranch val="init"/>
        </dgm:presLayoutVars>
      </dgm:prSet>
      <dgm:spPr/>
    </dgm:pt>
    <dgm:pt modelId="{223ABD5B-23EF-4BD6-9F75-C0BDEE1652DC}" type="pres">
      <dgm:prSet presAssocID="{8ECC2627-0678-4D73-92ED-49C806DDC0AA}" presName="rootComposite" presStyleCnt="0"/>
      <dgm:spPr/>
    </dgm:pt>
    <dgm:pt modelId="{7832654B-EB76-4AF0-8AD6-68AF5ECAA418}" type="pres">
      <dgm:prSet presAssocID="{8ECC2627-0678-4D73-92ED-49C806DDC0AA}" presName="rootText" presStyleLbl="node3" presStyleIdx="1" presStyleCnt="2">
        <dgm:presLayoutVars>
          <dgm:chPref val="3"/>
        </dgm:presLayoutVars>
      </dgm:prSet>
      <dgm:spPr/>
    </dgm:pt>
    <dgm:pt modelId="{B0BD23CD-35C2-45CE-92F4-390538FD00E4}" type="pres">
      <dgm:prSet presAssocID="{8ECC2627-0678-4D73-92ED-49C806DDC0AA}" presName="rootConnector" presStyleLbl="node3" presStyleIdx="1" presStyleCnt="2"/>
      <dgm:spPr/>
    </dgm:pt>
    <dgm:pt modelId="{429C370D-A4FE-448B-B67C-F853B8DFE174}" type="pres">
      <dgm:prSet presAssocID="{8ECC2627-0678-4D73-92ED-49C806DDC0AA}" presName="hierChild4" presStyleCnt="0"/>
      <dgm:spPr/>
    </dgm:pt>
    <dgm:pt modelId="{35D69D4A-1037-4243-804F-848578CB7A97}" type="pres">
      <dgm:prSet presAssocID="{8ECC2627-0678-4D73-92ED-49C806DDC0AA}" presName="hierChild5" presStyleCnt="0"/>
      <dgm:spPr/>
    </dgm:pt>
    <dgm:pt modelId="{0B119987-84BB-43B3-BA02-52E85E277C82}" type="pres">
      <dgm:prSet presAssocID="{7D4DBE46-F461-4795-99A8-8C70963048B1}" presName="hierChild5" presStyleCnt="0"/>
      <dgm:spPr/>
    </dgm:pt>
    <dgm:pt modelId="{B845DE87-A553-4EF0-8B4F-D377BA45ADA6}" type="pres">
      <dgm:prSet presAssocID="{A4F3D4C5-D024-4591-AAA5-A028CD8F3657}" presName="hierChild3" presStyleCnt="0"/>
      <dgm:spPr/>
    </dgm:pt>
  </dgm:ptLst>
  <dgm:cxnLst>
    <dgm:cxn modelId="{8A73E309-A755-4B5B-9265-8C8ADB8AC4E1}" type="presOf" srcId="{7D4DBE46-F461-4795-99A8-8C70963048B1}" destId="{73BE8CDD-4EC6-43B2-90E5-7502F156AB46}" srcOrd="1" destOrd="0" presId="urn:microsoft.com/office/officeart/2005/8/layout/orgChart1"/>
    <dgm:cxn modelId="{609D4C0E-9D0D-4927-A259-8DD7BDF5FF9E}" srcId="{A4F3D4C5-D024-4591-AAA5-A028CD8F3657}" destId="{7D4DBE46-F461-4795-99A8-8C70963048B1}" srcOrd="0" destOrd="0" parTransId="{00E9CDA8-FD3B-4A34-AA36-2AAACEF94DF6}" sibTransId="{643EDFE5-2ACC-4EA6-B5FA-0F57C2A2CC02}"/>
    <dgm:cxn modelId="{5CFF011C-9197-46F2-9416-789BD91F5991}" type="presOf" srcId="{A4F3D4C5-D024-4591-AAA5-A028CD8F3657}" destId="{0C33676A-C976-49EB-A8AB-A1DE4E79B7F7}" srcOrd="1" destOrd="0" presId="urn:microsoft.com/office/officeart/2005/8/layout/orgChart1"/>
    <dgm:cxn modelId="{AECC621C-DCE2-4E28-AB96-F0177F0AC7E4}" type="presOf" srcId="{BE7A8791-8475-42C8-94F5-2BE357088A8B}" destId="{1E84E197-B52A-4E43-A526-1A2DB562FC20}" srcOrd="0" destOrd="0" presId="urn:microsoft.com/office/officeart/2005/8/layout/orgChart1"/>
    <dgm:cxn modelId="{ADB4162A-DE7C-4DFE-A1D7-CAEA985690CD}" type="presOf" srcId="{A4F3D4C5-D024-4591-AAA5-A028CD8F3657}" destId="{EED30CEF-BBAC-4258-B2BE-C518387275F3}" srcOrd="0" destOrd="0" presId="urn:microsoft.com/office/officeart/2005/8/layout/orgChart1"/>
    <dgm:cxn modelId="{66E00E34-EC8D-490A-97BE-1634C74023C8}" srcId="{7D4DBE46-F461-4795-99A8-8C70963048B1}" destId="{8ECC2627-0678-4D73-92ED-49C806DDC0AA}" srcOrd="1" destOrd="0" parTransId="{A764986D-53DD-4842-9B7B-9DCAB98151B5}" sibTransId="{5A31CDBB-BF7E-479C-80D0-23E075979B85}"/>
    <dgm:cxn modelId="{B9486469-78E0-4A28-A94D-D8B6862A74D4}" type="presOf" srcId="{00E9CDA8-FD3B-4A34-AA36-2AAACEF94DF6}" destId="{67AD166E-A8B9-49F6-95AD-74F26DB4F3E5}" srcOrd="0" destOrd="0" presId="urn:microsoft.com/office/officeart/2005/8/layout/orgChart1"/>
    <dgm:cxn modelId="{D2DEDF49-6367-444C-B7CA-3C3348A3A867}" type="presOf" srcId="{8ECC2627-0678-4D73-92ED-49C806DDC0AA}" destId="{B0BD23CD-35C2-45CE-92F4-390538FD00E4}" srcOrd="1" destOrd="0" presId="urn:microsoft.com/office/officeart/2005/8/layout/orgChart1"/>
    <dgm:cxn modelId="{815CED79-5C4F-4AAC-9BE1-B920BBE0130B}" type="presOf" srcId="{8E6EC859-3D8B-4240-AF78-8EA7340CB8C5}" destId="{4BA63387-AF2E-4EE5-959E-4B3829B516D6}" srcOrd="0" destOrd="0" presId="urn:microsoft.com/office/officeart/2005/8/layout/orgChart1"/>
    <dgm:cxn modelId="{8925C3B9-B9F1-419B-8738-F6ADC0BA7B32}" type="presOf" srcId="{45E65FC1-C8CD-4C47-AF8A-2A1835E1DF6B}" destId="{359492A8-46BB-43AE-9A7C-AFAFAED91A1A}" srcOrd="0" destOrd="0" presId="urn:microsoft.com/office/officeart/2005/8/layout/orgChart1"/>
    <dgm:cxn modelId="{B604C0CD-C54D-480B-9DE4-9AE8237283C6}" srcId="{45E65FC1-C8CD-4C47-AF8A-2A1835E1DF6B}" destId="{A4F3D4C5-D024-4591-AAA5-A028CD8F3657}" srcOrd="0" destOrd="0" parTransId="{90722F8E-899C-41D8-8262-70308117F443}" sibTransId="{0538480F-A11C-46BB-85D9-3B021E471DC5}"/>
    <dgm:cxn modelId="{4E4272DE-1FFA-42CE-BC91-3A1D78017689}" type="presOf" srcId="{7D4DBE46-F461-4795-99A8-8C70963048B1}" destId="{D8BF3127-0B2B-4E31-994B-2A51189FA8AF}" srcOrd="0" destOrd="0" presId="urn:microsoft.com/office/officeart/2005/8/layout/orgChart1"/>
    <dgm:cxn modelId="{6F3CC5E5-F3DD-4C64-97A0-97997663CECA}" type="presOf" srcId="{8ECC2627-0678-4D73-92ED-49C806DDC0AA}" destId="{7832654B-EB76-4AF0-8AD6-68AF5ECAA418}" srcOrd="0" destOrd="0" presId="urn:microsoft.com/office/officeart/2005/8/layout/orgChart1"/>
    <dgm:cxn modelId="{4DBA3FEE-4C5A-4EE5-9CC0-FC82F43D4789}" type="presOf" srcId="{A764986D-53DD-4842-9B7B-9DCAB98151B5}" destId="{CECBD73C-29A2-4D58-86EE-C5E2D64E0DE2}" srcOrd="0" destOrd="0" presId="urn:microsoft.com/office/officeart/2005/8/layout/orgChart1"/>
    <dgm:cxn modelId="{8B6C80F3-D85D-4E80-A160-C31CACF20D5F}" type="presOf" srcId="{BE7A8791-8475-42C8-94F5-2BE357088A8B}" destId="{1424F174-D60B-4A2C-B897-4014B92325B3}" srcOrd="1" destOrd="0" presId="urn:microsoft.com/office/officeart/2005/8/layout/orgChart1"/>
    <dgm:cxn modelId="{171767FB-62AE-4324-85F8-3F61FCCB5395}" srcId="{7D4DBE46-F461-4795-99A8-8C70963048B1}" destId="{BE7A8791-8475-42C8-94F5-2BE357088A8B}" srcOrd="0" destOrd="0" parTransId="{8E6EC859-3D8B-4240-AF78-8EA7340CB8C5}" sibTransId="{CBD43AD7-17E5-4F81-8B82-1F88F750B052}"/>
    <dgm:cxn modelId="{5EB4CD3B-B63E-46DE-B9A8-980F6C0E63F2}" type="presParOf" srcId="{359492A8-46BB-43AE-9A7C-AFAFAED91A1A}" destId="{4C41EF0E-917C-41E8-849D-D187C85EB2E8}" srcOrd="0" destOrd="0" presId="urn:microsoft.com/office/officeart/2005/8/layout/orgChart1"/>
    <dgm:cxn modelId="{DA51D960-35A0-489D-9FA4-6429537A63EE}" type="presParOf" srcId="{4C41EF0E-917C-41E8-849D-D187C85EB2E8}" destId="{872EBE09-43CB-4231-91E7-AD2A4B83B655}" srcOrd="0" destOrd="0" presId="urn:microsoft.com/office/officeart/2005/8/layout/orgChart1"/>
    <dgm:cxn modelId="{46C5F1FF-C8B7-479F-813F-268059B46440}" type="presParOf" srcId="{872EBE09-43CB-4231-91E7-AD2A4B83B655}" destId="{EED30CEF-BBAC-4258-B2BE-C518387275F3}" srcOrd="0" destOrd="0" presId="urn:microsoft.com/office/officeart/2005/8/layout/orgChart1"/>
    <dgm:cxn modelId="{E04A815B-60F2-41B5-9A5E-907E4E032D95}" type="presParOf" srcId="{872EBE09-43CB-4231-91E7-AD2A4B83B655}" destId="{0C33676A-C976-49EB-A8AB-A1DE4E79B7F7}" srcOrd="1" destOrd="0" presId="urn:microsoft.com/office/officeart/2005/8/layout/orgChart1"/>
    <dgm:cxn modelId="{61B6F228-426F-464A-91E2-5B29BA8250CC}" type="presParOf" srcId="{4C41EF0E-917C-41E8-849D-D187C85EB2E8}" destId="{9BC11744-9EC5-49BB-8AC7-20911BB987DD}" srcOrd="1" destOrd="0" presId="urn:microsoft.com/office/officeart/2005/8/layout/orgChart1"/>
    <dgm:cxn modelId="{AB9984A2-C659-4C22-B463-2AD78FAE719F}" type="presParOf" srcId="{9BC11744-9EC5-49BB-8AC7-20911BB987DD}" destId="{67AD166E-A8B9-49F6-95AD-74F26DB4F3E5}" srcOrd="0" destOrd="0" presId="urn:microsoft.com/office/officeart/2005/8/layout/orgChart1"/>
    <dgm:cxn modelId="{F2B48157-34E1-4E71-9D3A-6193A12E76C4}" type="presParOf" srcId="{9BC11744-9EC5-49BB-8AC7-20911BB987DD}" destId="{9ABF23ED-AF34-4606-B225-C092C9617779}" srcOrd="1" destOrd="0" presId="urn:microsoft.com/office/officeart/2005/8/layout/orgChart1"/>
    <dgm:cxn modelId="{23C9636E-59DA-40F2-8C7D-54B522733529}" type="presParOf" srcId="{9ABF23ED-AF34-4606-B225-C092C9617779}" destId="{B4515F1E-00ED-4B37-A2F5-C8CF37C8EA5F}" srcOrd="0" destOrd="0" presId="urn:microsoft.com/office/officeart/2005/8/layout/orgChart1"/>
    <dgm:cxn modelId="{B70CBE2A-8283-4FE5-BF8F-D45C8285ED9D}" type="presParOf" srcId="{B4515F1E-00ED-4B37-A2F5-C8CF37C8EA5F}" destId="{D8BF3127-0B2B-4E31-994B-2A51189FA8AF}" srcOrd="0" destOrd="0" presId="urn:microsoft.com/office/officeart/2005/8/layout/orgChart1"/>
    <dgm:cxn modelId="{7B70A3F3-49C0-4BF2-924E-DD77D8F2B25D}" type="presParOf" srcId="{B4515F1E-00ED-4B37-A2F5-C8CF37C8EA5F}" destId="{73BE8CDD-4EC6-43B2-90E5-7502F156AB46}" srcOrd="1" destOrd="0" presId="urn:microsoft.com/office/officeart/2005/8/layout/orgChart1"/>
    <dgm:cxn modelId="{542F397C-6D09-4017-8028-7BC57A38BC6A}" type="presParOf" srcId="{9ABF23ED-AF34-4606-B225-C092C9617779}" destId="{2E4CF567-2ABE-4FDC-8064-6EDA96C4482E}" srcOrd="1" destOrd="0" presId="urn:microsoft.com/office/officeart/2005/8/layout/orgChart1"/>
    <dgm:cxn modelId="{3646F2F4-C029-4120-B9D9-E7C1B45936FD}" type="presParOf" srcId="{2E4CF567-2ABE-4FDC-8064-6EDA96C4482E}" destId="{4BA63387-AF2E-4EE5-959E-4B3829B516D6}" srcOrd="0" destOrd="0" presId="urn:microsoft.com/office/officeart/2005/8/layout/orgChart1"/>
    <dgm:cxn modelId="{49AAB15D-A2B9-4CD4-86BF-54F7F7C7AE91}" type="presParOf" srcId="{2E4CF567-2ABE-4FDC-8064-6EDA96C4482E}" destId="{9758437D-B190-43E2-B98F-D7C189BDBDC5}" srcOrd="1" destOrd="0" presId="urn:microsoft.com/office/officeart/2005/8/layout/orgChart1"/>
    <dgm:cxn modelId="{4BAC9EAD-609A-413E-A56C-64D0B86FC1FF}" type="presParOf" srcId="{9758437D-B190-43E2-B98F-D7C189BDBDC5}" destId="{577EE29C-CD7C-4E4F-A652-37350598B988}" srcOrd="0" destOrd="0" presId="urn:microsoft.com/office/officeart/2005/8/layout/orgChart1"/>
    <dgm:cxn modelId="{92D9D03E-6B35-49AA-BA13-871B2EBD5DF1}" type="presParOf" srcId="{577EE29C-CD7C-4E4F-A652-37350598B988}" destId="{1E84E197-B52A-4E43-A526-1A2DB562FC20}" srcOrd="0" destOrd="0" presId="urn:microsoft.com/office/officeart/2005/8/layout/orgChart1"/>
    <dgm:cxn modelId="{4AE2D7B9-F1B5-4018-BD28-3422E47B30E7}" type="presParOf" srcId="{577EE29C-CD7C-4E4F-A652-37350598B988}" destId="{1424F174-D60B-4A2C-B897-4014B92325B3}" srcOrd="1" destOrd="0" presId="urn:microsoft.com/office/officeart/2005/8/layout/orgChart1"/>
    <dgm:cxn modelId="{4A185E3F-8457-4549-8B6A-378178F00D6E}" type="presParOf" srcId="{9758437D-B190-43E2-B98F-D7C189BDBDC5}" destId="{335B4AA2-03D3-49F2-B760-D9FDD327822B}" srcOrd="1" destOrd="0" presId="urn:microsoft.com/office/officeart/2005/8/layout/orgChart1"/>
    <dgm:cxn modelId="{5F1FE8B9-3B40-43A2-9C00-D917887E8E6F}" type="presParOf" srcId="{9758437D-B190-43E2-B98F-D7C189BDBDC5}" destId="{903FF20D-9FFD-4147-A6B3-8CACDFEADEBB}" srcOrd="2" destOrd="0" presId="urn:microsoft.com/office/officeart/2005/8/layout/orgChart1"/>
    <dgm:cxn modelId="{518A4A9D-31C1-4ECF-A9BB-84084DA7B57D}" type="presParOf" srcId="{2E4CF567-2ABE-4FDC-8064-6EDA96C4482E}" destId="{CECBD73C-29A2-4D58-86EE-C5E2D64E0DE2}" srcOrd="2" destOrd="0" presId="urn:microsoft.com/office/officeart/2005/8/layout/orgChart1"/>
    <dgm:cxn modelId="{DD49E151-9BEC-46B5-91D7-6A83F09D6E55}" type="presParOf" srcId="{2E4CF567-2ABE-4FDC-8064-6EDA96C4482E}" destId="{295DE916-4460-4302-8959-780E25550587}" srcOrd="3" destOrd="0" presId="urn:microsoft.com/office/officeart/2005/8/layout/orgChart1"/>
    <dgm:cxn modelId="{D1B425BF-C6B4-4710-858D-2E4C30143572}" type="presParOf" srcId="{295DE916-4460-4302-8959-780E25550587}" destId="{223ABD5B-23EF-4BD6-9F75-C0BDEE1652DC}" srcOrd="0" destOrd="0" presId="urn:microsoft.com/office/officeart/2005/8/layout/orgChart1"/>
    <dgm:cxn modelId="{EF29091B-CF5F-4274-B94D-FE9CBE3347AF}" type="presParOf" srcId="{223ABD5B-23EF-4BD6-9F75-C0BDEE1652DC}" destId="{7832654B-EB76-4AF0-8AD6-68AF5ECAA418}" srcOrd="0" destOrd="0" presId="urn:microsoft.com/office/officeart/2005/8/layout/orgChart1"/>
    <dgm:cxn modelId="{EEF6EC42-DB51-46A0-93BE-8440E2E8C716}" type="presParOf" srcId="{223ABD5B-23EF-4BD6-9F75-C0BDEE1652DC}" destId="{B0BD23CD-35C2-45CE-92F4-390538FD00E4}" srcOrd="1" destOrd="0" presId="urn:microsoft.com/office/officeart/2005/8/layout/orgChart1"/>
    <dgm:cxn modelId="{EC39C728-C402-4C4E-82F3-0637362BE931}" type="presParOf" srcId="{295DE916-4460-4302-8959-780E25550587}" destId="{429C370D-A4FE-448B-B67C-F853B8DFE174}" srcOrd="1" destOrd="0" presId="urn:microsoft.com/office/officeart/2005/8/layout/orgChart1"/>
    <dgm:cxn modelId="{7EBF8FEE-3396-4B48-B102-7A1814023AB3}" type="presParOf" srcId="{295DE916-4460-4302-8959-780E25550587}" destId="{35D69D4A-1037-4243-804F-848578CB7A97}" srcOrd="2" destOrd="0" presId="urn:microsoft.com/office/officeart/2005/8/layout/orgChart1"/>
    <dgm:cxn modelId="{64D7F068-39C6-46DE-A99C-7E6EDFC29002}" type="presParOf" srcId="{9ABF23ED-AF34-4606-B225-C092C9617779}" destId="{0B119987-84BB-43B3-BA02-52E85E277C82}" srcOrd="2" destOrd="0" presId="urn:microsoft.com/office/officeart/2005/8/layout/orgChart1"/>
    <dgm:cxn modelId="{1FE52BFF-7AA5-4A60-AD24-3D5BB0E6E034}" type="presParOf" srcId="{4C41EF0E-917C-41E8-849D-D187C85EB2E8}" destId="{B845DE87-A553-4EF0-8B4F-D377BA45AD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BD73C-29A2-4D58-86EE-C5E2D64E0DE2}">
      <dsp:nvSpPr>
        <dsp:cNvPr id="0" name=""/>
        <dsp:cNvSpPr/>
      </dsp:nvSpPr>
      <dsp:spPr>
        <a:xfrm>
          <a:off x="2182012" y="1647754"/>
          <a:ext cx="204207" cy="1592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816"/>
              </a:lnTo>
              <a:lnTo>
                <a:pt x="204207" y="1592816"/>
              </a:lnTo>
            </a:path>
          </a:pathLst>
        </a:custGeom>
        <a:noFill/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63387-AF2E-4EE5-959E-4B3829B516D6}">
      <dsp:nvSpPr>
        <dsp:cNvPr id="0" name=""/>
        <dsp:cNvSpPr/>
      </dsp:nvSpPr>
      <dsp:spPr>
        <a:xfrm>
          <a:off x="2182012" y="1647754"/>
          <a:ext cx="204207" cy="626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235"/>
              </a:lnTo>
              <a:lnTo>
                <a:pt x="204207" y="626235"/>
              </a:lnTo>
            </a:path>
          </a:pathLst>
        </a:custGeom>
        <a:noFill/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D166E-A8B9-49F6-95AD-74F26DB4F3E5}">
      <dsp:nvSpPr>
        <dsp:cNvPr id="0" name=""/>
        <dsp:cNvSpPr/>
      </dsp:nvSpPr>
      <dsp:spPr>
        <a:xfrm>
          <a:off x="2680844" y="681173"/>
          <a:ext cx="91440" cy="285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890"/>
              </a:lnTo>
            </a:path>
          </a:pathLst>
        </a:custGeom>
        <a:noFill/>
        <a:ln w="34925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30CEF-BBAC-4258-B2BE-C518387275F3}">
      <dsp:nvSpPr>
        <dsp:cNvPr id="0" name=""/>
        <dsp:cNvSpPr/>
      </dsp:nvSpPr>
      <dsp:spPr>
        <a:xfrm>
          <a:off x="2045873" y="482"/>
          <a:ext cx="1361381" cy="6806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Markdown</a:t>
          </a:r>
          <a:endParaRPr lang="es-ES" sz="1700" kern="1200" dirty="0"/>
        </a:p>
      </dsp:txBody>
      <dsp:txXfrm>
        <a:off x="2045873" y="482"/>
        <a:ext cx="1361381" cy="680690"/>
      </dsp:txXfrm>
    </dsp:sp>
    <dsp:sp modelId="{D8BF3127-0B2B-4E31-994B-2A51189FA8AF}">
      <dsp:nvSpPr>
        <dsp:cNvPr id="0" name=""/>
        <dsp:cNvSpPr/>
      </dsp:nvSpPr>
      <dsp:spPr>
        <a:xfrm>
          <a:off x="2045873" y="967064"/>
          <a:ext cx="1361381" cy="6806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CommonMark</a:t>
          </a:r>
          <a:endParaRPr lang="es-ES" sz="1700" kern="1200" dirty="0"/>
        </a:p>
      </dsp:txBody>
      <dsp:txXfrm>
        <a:off x="2045873" y="967064"/>
        <a:ext cx="1361381" cy="680690"/>
      </dsp:txXfrm>
    </dsp:sp>
    <dsp:sp modelId="{1E84E197-B52A-4E43-A526-1A2DB562FC20}">
      <dsp:nvSpPr>
        <dsp:cNvPr id="0" name=""/>
        <dsp:cNvSpPr/>
      </dsp:nvSpPr>
      <dsp:spPr>
        <a:xfrm>
          <a:off x="2386219" y="1933645"/>
          <a:ext cx="1361381" cy="6806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GitHub Flavored MD</a:t>
          </a:r>
          <a:endParaRPr lang="es-ES" sz="1700" kern="1200" dirty="0"/>
        </a:p>
      </dsp:txBody>
      <dsp:txXfrm>
        <a:off x="2386219" y="1933645"/>
        <a:ext cx="1361381" cy="680690"/>
      </dsp:txXfrm>
    </dsp:sp>
    <dsp:sp modelId="{7832654B-EB76-4AF0-8AD6-68AF5ECAA418}">
      <dsp:nvSpPr>
        <dsp:cNvPr id="0" name=""/>
        <dsp:cNvSpPr/>
      </dsp:nvSpPr>
      <dsp:spPr>
        <a:xfrm>
          <a:off x="2386219" y="2900226"/>
          <a:ext cx="1361381" cy="6806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GitLab Flavored MD</a:t>
          </a:r>
          <a:endParaRPr lang="es-ES" sz="1700" kern="1200" dirty="0"/>
        </a:p>
      </dsp:txBody>
      <dsp:txXfrm>
        <a:off x="2386219" y="2900226"/>
        <a:ext cx="1361381" cy="680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rmaid-js.github.io/mermaid/#/?id=mermaid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gulomascarell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cangulo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www.meetup.com/Write-the-Docs-Barcelona/events/" TargetMode="External"/><Relationship Id="rId4" Type="http://schemas.openxmlformats.org/officeDocument/2006/relationships/hyperlink" Target="https://twitter.com/AnguloMascarel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vs-code-documentation-ii-carlos-miguel-angulo-mascarell/?lipi=urn%3Ali%3Apage%3Ad_flagship3_profile_view_base_post_details%3BLH3SgJWYQ0eqg8M6e%2Fiiog%3D%3D" TargetMode="External"/><Relationship Id="rId2" Type="http://schemas.openxmlformats.org/officeDocument/2006/relationships/hyperlink" Target="https://www.linkedin.com/pulse/vs-code-documentation-i-carlos-miguel-angulo-mascarell/?lipi=urn%3Ali%3Apage%3Ad_flagship3_profile_view_base_post_details%3BLH3SgJWYQ0eqg8M6e%2Fiiog%3D%3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atsbyjs.org/docs/adding-markdown-pages/" TargetMode="External"/><Relationship Id="rId5" Type="http://schemas.openxmlformats.org/officeDocument/2006/relationships/hyperlink" Target="https://jekyllrb.com" TargetMode="External"/><Relationship Id="rId4" Type="http://schemas.openxmlformats.org/officeDocument/2006/relationships/hyperlink" Target="https://pages.githu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ingfireball.net/projects/markdown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ngulo/cheatshe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ual_Studio_Co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commonmark.org/help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48F8-DDA2-4465-80BB-B33F97D87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/>
              <a:t>Visual Studio Code for Documentation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39A84-967F-4887-BF2C-65AE594C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VS Code for writing docs in Markdown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01D32C-0304-4AD4-B926-BFFE1DE6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99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5425"/>
          </a:xfrm>
        </p:spPr>
        <p:txBody>
          <a:bodyPr>
            <a:normAutofit/>
          </a:bodyPr>
          <a:lstStyle/>
          <a:p>
            <a:r>
              <a:rPr lang="en-US" sz="4100" dirty="0"/>
              <a:t>1. Introduction to MD - Flavors</a:t>
            </a:r>
            <a:endParaRPr lang="es-ES" sz="41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6C9CC6-6683-4420-8DFA-B3E664AA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60" name="Content Placeholder 35">
            <a:extLst>
              <a:ext uri="{FF2B5EF4-FFF2-40B4-BE49-F238E27FC236}">
                <a16:creationId xmlns:a16="http://schemas.microsoft.com/office/drawing/2014/main" id="{1750D556-74A4-45FD-9198-07E82748A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14089"/>
            <a:ext cx="9601200" cy="52109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A2523D-FEE3-41A0-B47D-B0DE4D3CD74A}"/>
              </a:ext>
            </a:extLst>
          </p:cNvPr>
          <p:cNvSpPr/>
          <p:nvPr/>
        </p:nvSpPr>
        <p:spPr>
          <a:xfrm>
            <a:off x="8915400" y="534756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b="1" dirty="0" err="1"/>
              <a:t>CommonMark</a:t>
            </a:r>
            <a:r>
              <a:rPr lang="es-ES" b="1" dirty="0"/>
              <a:t> </a:t>
            </a:r>
            <a:r>
              <a:rPr lang="es-ES" b="1" dirty="0" err="1"/>
              <a:t>support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587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MD - Flavors</a:t>
            </a:r>
            <a:endParaRPr lang="es-E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FA2E0-7013-41E6-A6C9-F174F7BD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6C9CC6-6683-4420-8DFA-B3E664AA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11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D5BD90-D308-402A-BB82-743EFFCAF323}"/>
              </a:ext>
            </a:extLst>
          </p:cNvPr>
          <p:cNvGrpSpPr/>
          <p:nvPr/>
        </p:nvGrpSpPr>
        <p:grpSpPr>
          <a:xfrm>
            <a:off x="1489571" y="1228945"/>
            <a:ext cx="9985367" cy="5383467"/>
            <a:chOff x="1489571" y="1228945"/>
            <a:chExt cx="9985367" cy="53834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81F145-C142-4A9E-8A6F-F82CE9696772}"/>
                </a:ext>
              </a:extLst>
            </p:cNvPr>
            <p:cNvGrpSpPr/>
            <p:nvPr/>
          </p:nvGrpSpPr>
          <p:grpSpPr>
            <a:xfrm>
              <a:off x="8369635" y="1228945"/>
              <a:ext cx="3105303" cy="5383467"/>
              <a:chOff x="8369635" y="1228945"/>
              <a:chExt cx="3105303" cy="538346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74FB90B-5F8C-48C9-B460-36FA040FD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635" y="1619030"/>
                <a:ext cx="3105303" cy="499338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42DFC7-5D26-4563-B799-599DD637C11A}"/>
                  </a:ext>
                </a:extLst>
              </p:cNvPr>
              <p:cNvSpPr txBox="1"/>
              <p:nvPr/>
            </p:nvSpPr>
            <p:spPr>
              <a:xfrm>
                <a:off x="9313753" y="1228945"/>
                <a:ext cx="12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Bitbucket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A2D7310-2589-4B1C-9CA4-2598CD23B3EB}"/>
                </a:ext>
              </a:extLst>
            </p:cNvPr>
            <p:cNvGrpSpPr/>
            <p:nvPr/>
          </p:nvGrpSpPr>
          <p:grpSpPr>
            <a:xfrm>
              <a:off x="1489571" y="1228945"/>
              <a:ext cx="3111603" cy="5383467"/>
              <a:chOff x="1489571" y="1228945"/>
              <a:chExt cx="3111603" cy="538346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6FDA7E3-1D60-4E99-8C3A-220E49E09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9571" y="1619030"/>
                <a:ext cx="3111603" cy="4993382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63E126-09C9-4514-8F3D-4CC99418EF48}"/>
                  </a:ext>
                </a:extLst>
              </p:cNvPr>
              <p:cNvSpPr txBox="1"/>
              <p:nvPr/>
            </p:nvSpPr>
            <p:spPr>
              <a:xfrm>
                <a:off x="2436839" y="1228945"/>
                <a:ext cx="12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/>
                  <a:t>GitLab</a:t>
                </a:r>
                <a:endParaRPr lang="es-E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E19EA6-F17B-47DB-88DD-3D2C6784412A}"/>
                </a:ext>
              </a:extLst>
            </p:cNvPr>
            <p:cNvGrpSpPr/>
            <p:nvPr/>
          </p:nvGrpSpPr>
          <p:grpSpPr>
            <a:xfrm>
              <a:off x="4846651" y="1228945"/>
              <a:ext cx="3371532" cy="5383467"/>
              <a:chOff x="4846651" y="1228945"/>
              <a:chExt cx="3371532" cy="538346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FC54C70-2228-41B6-BEA7-0AB576801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6651" y="1619030"/>
                <a:ext cx="3371532" cy="4993382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DE1A84-8603-4441-A5AD-A4ED6499B16D}"/>
                  </a:ext>
                </a:extLst>
              </p:cNvPr>
              <p:cNvSpPr txBox="1"/>
              <p:nvPr/>
            </p:nvSpPr>
            <p:spPr>
              <a:xfrm>
                <a:off x="5923884" y="1228945"/>
                <a:ext cx="121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GitHub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79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2940"/>
          </a:xfrm>
        </p:spPr>
        <p:txBody>
          <a:bodyPr>
            <a:normAutofit fontScale="90000"/>
          </a:bodyPr>
          <a:lstStyle/>
          <a:p>
            <a:r>
              <a:rPr lang="en-US"/>
              <a:t>1. Introduction to MD - Flavors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6C9CC6-6683-4420-8DFA-B3E664AA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2DFC7-5D26-4563-B799-599DD637C11A}"/>
              </a:ext>
            </a:extLst>
          </p:cNvPr>
          <p:cNvSpPr txBox="1"/>
          <p:nvPr/>
        </p:nvSpPr>
        <p:spPr>
          <a:xfrm>
            <a:off x="9416460" y="1558492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Bitbucket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3E126-09C9-4514-8F3D-4CC99418EF48}"/>
              </a:ext>
            </a:extLst>
          </p:cNvPr>
          <p:cNvSpPr txBox="1"/>
          <p:nvPr/>
        </p:nvSpPr>
        <p:spPr>
          <a:xfrm>
            <a:off x="4509524" y="1558492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GitLab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DE1A84-8603-4441-A5AD-A4ED6499B16D}"/>
              </a:ext>
            </a:extLst>
          </p:cNvPr>
          <p:cNvSpPr txBox="1"/>
          <p:nvPr/>
        </p:nvSpPr>
        <p:spPr>
          <a:xfrm>
            <a:off x="7112604" y="1558492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GitHub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2B0F11-7F1A-4DEC-85B2-B5E234497DFE}"/>
              </a:ext>
            </a:extLst>
          </p:cNvPr>
          <p:cNvSpPr/>
          <p:nvPr/>
        </p:nvSpPr>
        <p:spPr>
          <a:xfrm>
            <a:off x="8915400" y="501134"/>
            <a:ext cx="2900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/>
              <a:t>Custom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130B-392B-44BB-932F-1A295CBE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18" y="1994517"/>
            <a:ext cx="1491479" cy="4589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EFDAC-CFCB-44AD-A1E8-9FF51BD3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33" y="2189985"/>
            <a:ext cx="1396920" cy="4198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06029C-0E0A-4731-A42F-CE279CB4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13" y="2150736"/>
            <a:ext cx="1524000" cy="42767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991ACE-0278-4CCB-9EF9-74E9C6EBCA7E}"/>
              </a:ext>
            </a:extLst>
          </p:cNvPr>
          <p:cNvSpPr txBox="1"/>
          <p:nvPr/>
        </p:nvSpPr>
        <p:spPr>
          <a:xfrm>
            <a:off x="1616884" y="1558492"/>
            <a:ext cx="212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/>
              <a:t>GitHub Flavored MD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15A6E-191A-4736-9F71-C1B5EF3FB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547" y="2150736"/>
            <a:ext cx="2421581" cy="3692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45608-D010-4874-B536-0FEE8215B91B}"/>
              </a:ext>
            </a:extLst>
          </p:cNvPr>
          <p:cNvSpPr txBox="1"/>
          <p:nvPr/>
        </p:nvSpPr>
        <p:spPr>
          <a:xfrm>
            <a:off x="2145528" y="6083642"/>
            <a:ext cx="106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hlinkClick r:id="rId6"/>
              </a:rPr>
              <a:t>Mermaid</a:t>
            </a:r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72427-132E-49A6-83E6-5BE023E201C1}"/>
              </a:ext>
            </a:extLst>
          </p:cNvPr>
          <p:cNvSpPr/>
          <p:nvPr/>
        </p:nvSpPr>
        <p:spPr>
          <a:xfrm>
            <a:off x="4284285" y="1927824"/>
            <a:ext cx="1643555" cy="913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6827F-57D7-4514-A4F5-77034EA068B2}"/>
              </a:ext>
            </a:extLst>
          </p:cNvPr>
          <p:cNvSpPr txBox="1"/>
          <p:nvPr/>
        </p:nvSpPr>
        <p:spPr>
          <a:xfrm>
            <a:off x="5956138" y="2123169"/>
            <a:ext cx="92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Table </a:t>
            </a:r>
            <a:r>
              <a:rPr lang="es-ES" sz="1400" dirty="0" err="1"/>
              <a:t>of</a:t>
            </a:r>
            <a:r>
              <a:rPr lang="es-ES" sz="1400" dirty="0"/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69804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7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2. VS Code out of the box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AutoNum type="arabicPeriod"/>
            </a:pPr>
            <a:r>
              <a:rPr lang="en-US" dirty="0"/>
              <a:t>MD File Preview 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dirty="0"/>
              <a:t>File structure listed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dirty="0"/>
              <a:t>Code Navigation through symbols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dirty="0"/>
              <a:t>Snippets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D49CE0-3795-49D3-AEF8-EC9C571A56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7691" y="257175"/>
            <a:ext cx="7147609" cy="612907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4049F-9232-4492-A58A-E277985D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dirty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04584" cy="1485900"/>
          </a:xfrm>
        </p:spPr>
        <p:txBody>
          <a:bodyPr/>
          <a:lstStyle/>
          <a:p>
            <a:r>
              <a:rPr lang="en-US" dirty="0"/>
              <a:t>2. VS Code out of the box features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070325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MD File Preview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File structure listed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Code Navigation through symbols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Snippets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4049F-9232-4492-A58A-E277985D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14</a:t>
            </a:fld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A78023FA-59CC-4769-8083-F185BF363A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0678888"/>
              </p:ext>
            </p:extLst>
          </p:nvPr>
        </p:nvGraphicFramePr>
        <p:xfrm>
          <a:off x="4453547" y="2286001"/>
          <a:ext cx="4213546" cy="431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205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2061341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474482">
                <a:tc>
                  <a:txBody>
                    <a:bodyPr/>
                    <a:lstStyle/>
                    <a:p>
                      <a:r>
                        <a:rPr lang="en-US" sz="1600" noProof="0"/>
                        <a:t>Action /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528023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Open Command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Ctrl + Shift + 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  <a:tr h="528023">
                <a:tc>
                  <a:txBody>
                    <a:bodyPr/>
                    <a:lstStyle/>
                    <a:p>
                      <a:r>
                        <a:rPr lang="en-US" sz="1600" noProof="0"/>
                        <a:t>Markdown: Open Preview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Ctrl + Shift +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10804"/>
                  </a:ext>
                </a:extLst>
              </a:tr>
              <a:tr h="528023">
                <a:tc>
                  <a:txBody>
                    <a:bodyPr/>
                    <a:lstStyle/>
                    <a:p>
                      <a:r>
                        <a:rPr lang="en-US" sz="1600" noProof="0"/>
                        <a:t>Markdown: Open Preview to the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Ctrl + K ,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7201"/>
                  </a:ext>
                </a:extLst>
              </a:tr>
              <a:tr h="528023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Explorer: Focus on Outline 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Execute via Command Palette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59058"/>
                  </a:ext>
                </a:extLst>
              </a:tr>
              <a:tr h="528023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Quick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Ctrl + P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1970"/>
                  </a:ext>
                </a:extLst>
              </a:tr>
              <a:tr h="47448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List 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Ctr + P,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5268"/>
                  </a:ext>
                </a:extLst>
              </a:tr>
              <a:tr h="47448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Focus Breadcrumb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Ctrl + Shift +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64185"/>
                  </a:ext>
                </a:extLst>
              </a:tr>
            </a:tbl>
          </a:graphicData>
        </a:graphic>
      </p:graphicFrame>
      <p:pic>
        <p:nvPicPr>
          <p:cNvPr id="12" name="Imagen 14">
            <a:extLst>
              <a:ext uri="{FF2B5EF4-FFF2-40B4-BE49-F238E27FC236}">
                <a16:creationId xmlns:a16="http://schemas.microsoft.com/office/drawing/2014/main" id="{F2DB9B1C-F3A2-44AD-84F4-4D0E692D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31" y="273147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0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04584" cy="1485900"/>
          </a:xfrm>
        </p:spPr>
        <p:txBody>
          <a:bodyPr/>
          <a:lstStyle/>
          <a:p>
            <a:r>
              <a:rPr lang="en-US" dirty="0"/>
              <a:t>2. VS Code out of the box features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070325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MD File Preview </a:t>
            </a:r>
          </a:p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File structure listed</a:t>
            </a:r>
          </a:p>
          <a:p>
            <a:pPr marL="457200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Code Navigation through symbols</a:t>
            </a:r>
          </a:p>
          <a:p>
            <a:pPr marL="457200" indent="-457200">
              <a:buAutoNum type="arabicPeriod"/>
            </a:pPr>
            <a:r>
              <a:rPr lang="en-US" sz="2400" b="1" dirty="0">
                <a:ea typeface="+mn-lt"/>
                <a:cs typeface="+mn-lt"/>
              </a:rPr>
              <a:t>Snippets</a:t>
            </a:r>
            <a:endParaRPr lang="es-ES" b="1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4049F-9232-4492-A58A-E277985D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15</a:t>
            </a:fld>
            <a:endParaRPr lang="es-ES"/>
          </a:p>
        </p:txBody>
      </p:sp>
      <p:pic>
        <p:nvPicPr>
          <p:cNvPr id="7" name="Imagen 14">
            <a:extLst>
              <a:ext uri="{FF2B5EF4-FFF2-40B4-BE49-F238E27FC236}">
                <a16:creationId xmlns:a16="http://schemas.microsoft.com/office/drawing/2014/main" id="{F678B37B-AC12-4F10-A162-D6748266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31" y="2731476"/>
            <a:ext cx="2743200" cy="2743200"/>
          </a:xfrm>
          <a:prstGeom prst="rect">
            <a:avLst/>
          </a:prstGeom>
        </p:spPr>
      </p:pic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5F62E424-4F5B-4B4E-880E-1F118B202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973313"/>
              </p:ext>
            </p:extLst>
          </p:nvPr>
        </p:nvGraphicFramePr>
        <p:xfrm>
          <a:off x="4453547" y="2286000"/>
          <a:ext cx="4213546" cy="241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205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2061341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520397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Action /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List Snippets (if there is no text 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Ctrl +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88570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To apply text on a specific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Select the text from right to left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Ctrl + Space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Navigate to the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592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7F360B-2547-4F06-A354-B57AD3A8BCA5}"/>
              </a:ext>
            </a:extLst>
          </p:cNvPr>
          <p:cNvSpPr txBox="1"/>
          <p:nvPr/>
        </p:nvSpPr>
        <p:spPr>
          <a:xfrm>
            <a:off x="4522733" y="5210503"/>
            <a:ext cx="447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Tip:</a:t>
            </a:r>
            <a:r>
              <a:rPr lang="en-US" dirty="0"/>
              <a:t> Configure Snippets to be first options: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"</a:t>
            </a:r>
            <a:r>
              <a:rPr lang="en-US" i="1" dirty="0" err="1"/>
              <a:t>editor.suggest.showWords</a:t>
            </a:r>
            <a:r>
              <a:rPr lang="en-US" i="1" dirty="0"/>
              <a:t>": false,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"</a:t>
            </a:r>
            <a:r>
              <a:rPr lang="en-US" i="1" dirty="0" err="1"/>
              <a:t>editor.snippetSuggestions</a:t>
            </a:r>
            <a:r>
              <a:rPr lang="en-US" i="1" dirty="0"/>
              <a:t>": "top",</a:t>
            </a:r>
          </a:p>
        </p:txBody>
      </p:sp>
    </p:spTree>
    <p:extLst>
      <p:ext uri="{BB962C8B-B14F-4D97-AF65-F5344CB8AC3E}">
        <p14:creationId xmlns:p14="http://schemas.microsoft.com/office/powerpoint/2010/main" val="384400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VS Code extensions for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Markdown All In 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GitHub Markdown Preview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Markdown Shortcuts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CAB84-B7D2-4C81-BA45-9D088E7139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8D588-F1E6-46C5-9E24-5D1A881B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03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505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3. VS Code extensions for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AutoNum type="arabicPeriod"/>
            </a:pPr>
            <a:r>
              <a:rPr lang="en-US" b="1"/>
              <a:t>Markdown All In One</a:t>
            </a:r>
          </a:p>
          <a:p>
            <a:pPr marL="384048" lvl="1" fontAlgn="base"/>
            <a:r>
              <a:rPr lang="en-US" i="0"/>
              <a:t>Format Document</a:t>
            </a:r>
          </a:p>
          <a:p>
            <a:pPr marL="384048" lvl="1" fontAlgn="base"/>
            <a:r>
              <a:rPr lang="en-US" i="0"/>
              <a:t>Autocompletion for relative path</a:t>
            </a:r>
          </a:p>
          <a:p>
            <a:pPr marL="384048" lvl="1" fontAlgn="base"/>
            <a:r>
              <a:rPr lang="en-US" i="0"/>
              <a:t>Autocompletion for lists</a:t>
            </a:r>
          </a:p>
          <a:p>
            <a:pPr marL="384048" lvl="1"/>
            <a:r>
              <a:rPr lang="en-US" i="0"/>
              <a:t>Keyboard Shortcuts</a:t>
            </a:r>
          </a:p>
          <a:p>
            <a:pPr marL="384048" lvl="1"/>
            <a:r>
              <a:rPr lang="en-US" i="0"/>
              <a:t>Table of Content</a:t>
            </a:r>
            <a:br>
              <a:rPr lang="en-US"/>
            </a:br>
            <a:endParaRPr lang="en-US"/>
          </a:p>
          <a:p>
            <a:pPr marL="384048" lvl="1">
              <a:buFont typeface="Franklin Gothic Book" panose="020B0503020102020204" pitchFamily="34" charset="0"/>
              <a:buAutoNum type="arabicPeriod"/>
            </a:pPr>
            <a:endParaRPr lang="en-US" b="1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DD0398-C8CA-4133-B136-83B877CCA3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6171"/>
          <a:stretch/>
        </p:blipFill>
        <p:spPr>
          <a:xfrm>
            <a:off x="5031467" y="1547667"/>
            <a:ext cx="6517065" cy="344262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C072A-0020-4E10-9263-410BDAC7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9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VS Code extensions for MD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3484964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Markdown All In One</a:t>
            </a:r>
          </a:p>
          <a:p>
            <a:pPr lvl="1" indent="-383540" fontAlgn="base"/>
            <a:r>
              <a:rPr lang="en-US" sz="2400" i="0" dirty="0"/>
              <a:t>Format Document</a:t>
            </a:r>
          </a:p>
          <a:p>
            <a:pPr lvl="1" indent="-383540" fontAlgn="base"/>
            <a:r>
              <a:rPr lang="en-US" sz="2400" i="0" dirty="0"/>
              <a:t>Autocompletion for relative path</a:t>
            </a:r>
          </a:p>
          <a:p>
            <a:pPr lvl="1" indent="-383540" fontAlgn="base"/>
            <a:r>
              <a:rPr lang="en-US" sz="2400" i="0" dirty="0"/>
              <a:t>Autocompletion for lists</a:t>
            </a:r>
          </a:p>
          <a:p>
            <a:pPr marL="987425" lvl="1" indent="-457200">
              <a:buFont typeface="Franklin Gothic Book" panose="020B0503020102020204"/>
              <a:buAutoNum type="arabicPeriod"/>
            </a:pPr>
            <a:endParaRPr lang="en-US" sz="2400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C072A-0020-4E10-9263-410BDAC7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18</a:t>
            </a:fld>
            <a:endParaRPr lang="es-ES"/>
          </a:p>
        </p:txBody>
      </p: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54E560DD-E1C2-43E9-B1AC-8A6EECE9C0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221320"/>
              </p:ext>
            </p:extLst>
          </p:nvPr>
        </p:nvGraphicFramePr>
        <p:xfrm>
          <a:off x="4971317" y="2237154"/>
          <a:ext cx="3754600" cy="156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00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1877300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520397">
                <a:tc>
                  <a:txBody>
                    <a:bodyPr/>
                    <a:lstStyle/>
                    <a:p>
                      <a:r>
                        <a:rPr lang="es-ES" sz="1600" dirty="0" err="1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Keyboard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sz="1600" dirty="0"/>
                        <a:t>Format Document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+ Alt + F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sz="1600" dirty="0"/>
                        <a:t>Autocomplete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Ctrl + Space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10804"/>
                  </a:ext>
                </a:extLst>
              </a:tr>
            </a:tbl>
          </a:graphicData>
        </a:graphic>
      </p:graphicFrame>
      <p:pic>
        <p:nvPicPr>
          <p:cNvPr id="7" name="Imagen 14">
            <a:extLst>
              <a:ext uri="{FF2B5EF4-FFF2-40B4-BE49-F238E27FC236}">
                <a16:creationId xmlns:a16="http://schemas.microsoft.com/office/drawing/2014/main" id="{D50CD7DC-A075-4157-AD9F-8C925EA7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31" y="2731476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0A5BC-7769-48EA-829C-2F017A566F42}"/>
              </a:ext>
            </a:extLst>
          </p:cNvPr>
          <p:cNvSpPr txBox="1"/>
          <p:nvPr/>
        </p:nvSpPr>
        <p:spPr>
          <a:xfrm>
            <a:off x="4522733" y="5210503"/>
            <a:ext cx="44754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Tip:</a:t>
            </a:r>
            <a:r>
              <a:rPr lang="en-US" dirty="0"/>
              <a:t> Configure VS Code to format on save or paste content: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"editor.formatOnSave": true,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"editor.formatOnPaste": true</a:t>
            </a:r>
          </a:p>
        </p:txBody>
      </p:sp>
    </p:spTree>
    <p:extLst>
      <p:ext uri="{BB962C8B-B14F-4D97-AF65-F5344CB8AC3E}">
        <p14:creationId xmlns:p14="http://schemas.microsoft.com/office/powerpoint/2010/main" val="163410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VS Code extensions for MD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3484964" cy="3581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Markdown All In One</a:t>
            </a:r>
          </a:p>
          <a:p>
            <a:pPr lvl="1" indent="-383540"/>
            <a:r>
              <a:rPr lang="en-US" sz="2400" i="0" dirty="0"/>
              <a:t>Keyboard Shortcuts</a:t>
            </a:r>
          </a:p>
          <a:p>
            <a:pPr lvl="1" indent="-383540"/>
            <a:r>
              <a:rPr lang="en-US" sz="2400" i="0" dirty="0"/>
              <a:t>Table of Content</a:t>
            </a:r>
            <a:br>
              <a:rPr lang="en-US" sz="2400" dirty="0"/>
            </a:br>
            <a:endParaRPr lang="en-US" sz="2400" dirty="0"/>
          </a:p>
          <a:p>
            <a:pPr marL="987425" lvl="1" indent="-4572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C072A-0020-4E10-9263-410BDAC7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19</a:t>
            </a:fld>
            <a:endParaRPr lang="es-ES"/>
          </a:p>
        </p:txBody>
      </p: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54E560DD-E1C2-43E9-B1AC-8A6EECE9C0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187949"/>
              </p:ext>
            </p:extLst>
          </p:nvPr>
        </p:nvGraphicFramePr>
        <p:xfrm>
          <a:off x="4971317" y="2237154"/>
          <a:ext cx="3754600" cy="259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00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1877300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520397">
                <a:tc>
                  <a:txBody>
                    <a:bodyPr/>
                    <a:lstStyle/>
                    <a:p>
                      <a:r>
                        <a:rPr lang="en-US" noProof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noProof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Ctrl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noProof="0"/>
                        <a:t>Italic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Ctrl +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10804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noProof="0"/>
                        <a:t>Create 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Execute via Command Palette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4423"/>
                  </a:ext>
                </a:extLst>
              </a:tr>
            </a:tbl>
          </a:graphicData>
        </a:graphic>
      </p:graphicFrame>
      <p:pic>
        <p:nvPicPr>
          <p:cNvPr id="9" name="Imagen 14">
            <a:extLst>
              <a:ext uri="{FF2B5EF4-FFF2-40B4-BE49-F238E27FC236}">
                <a16:creationId xmlns:a16="http://schemas.microsoft.com/office/drawing/2014/main" id="{3AFBE3E9-CB38-4F73-9C9F-9F65968D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31" y="273147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10D1-94A4-4C11-8D3C-36E475B3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8121E-6173-4117-A8DE-5C0656D11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40750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Carlos Angulo Mascarell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Software Engineer at Ohpen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cangulo</a:t>
            </a:r>
            <a:r>
              <a:rPr lang="en-US" dirty="0"/>
              <a:t>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3"/>
              </a:rPr>
              <a:t> in/</a:t>
            </a:r>
            <a:r>
              <a:rPr lang="en-US" dirty="0" err="1">
                <a:hlinkClick r:id="rId3"/>
              </a:rPr>
              <a:t>angulomascarell</a:t>
            </a:r>
            <a:r>
              <a:rPr lang="en-US" dirty="0">
                <a:hlinkClick r:id="rId3"/>
              </a:rPr>
              <a:t>/</a:t>
            </a:r>
            <a:r>
              <a:rPr lang="en-US" dirty="0"/>
              <a:t> in LinkedIn</a:t>
            </a:r>
          </a:p>
          <a:p>
            <a:r>
              <a:rPr lang="es-ES" dirty="0">
                <a:hlinkClick r:id="rId4"/>
              </a:rPr>
              <a:t>@</a:t>
            </a:r>
            <a:r>
              <a:rPr lang="es-ES" dirty="0" err="1">
                <a:hlinkClick r:id="rId4"/>
              </a:rPr>
              <a:t>AnguloMascarell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Twitter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C7950FE-CD86-4324-B675-54AF37A1B7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Meetup Group </a:t>
            </a:r>
            <a:endParaRPr lang="en-US" dirty="0"/>
          </a:p>
        </p:txBody>
      </p:sp>
      <p:pic>
        <p:nvPicPr>
          <p:cNvPr id="15" name="Content Placeholder 1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7B819C5-DDB2-4185-8AFC-52956813E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409" y="2797121"/>
            <a:ext cx="2009775" cy="2143125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00F9A0-99D9-48ED-856B-FCFD9E4ED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285999"/>
            <a:ext cx="4195174" cy="1478408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D55CF9-043C-4D16-A9C7-215B04E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29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VS Code extensions for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/>
              <a:t>GitHub Markdown Preview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Code Fence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Checkbox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Emoji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FEAFD-B703-462A-9640-92E79722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20</a:t>
            </a:fld>
            <a:endParaRPr lang="es-E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894681-776E-40F1-BFE3-DBDF3A79F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9333" y="3429000"/>
            <a:ext cx="7538341" cy="28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VS Code extensions for MD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1950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/>
              <a:t>GitHub Markdown Preview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Code Fence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i="0" dirty="0" err="1"/>
              <a:t>Checkbox</a:t>
            </a:r>
            <a:endParaRPr lang="es-ES" sz="2400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i="0" dirty="0"/>
              <a:t>Emoji</a:t>
            </a:r>
            <a:endParaRPr lang="en-US" sz="2400" i="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ABBDB7F3-C4F3-4A05-BD01-D011AE5FB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2933" y="2700337"/>
            <a:ext cx="2752725" cy="2752725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FEAFD-B703-462A-9640-92E79722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21</a:t>
            </a:fld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97E3-CE13-48A0-8334-E2BED12711D7}"/>
              </a:ext>
            </a:extLst>
          </p:cNvPr>
          <p:cNvSpPr txBox="1"/>
          <p:nvPr/>
        </p:nvSpPr>
        <p:spPr>
          <a:xfrm>
            <a:off x="2411853" y="4396422"/>
            <a:ext cx="23672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```</a:t>
            </a:r>
            <a:r>
              <a:rPr lang="es-ES" dirty="0" err="1"/>
              <a:t>csharp</a:t>
            </a:r>
            <a:endParaRPr lang="es-ES" dirty="0"/>
          </a:p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51258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715000" cy="61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3. VS Code extensions for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None/>
            </a:pPr>
            <a:r>
              <a:rPr lang="en-US" dirty="0"/>
              <a:t>3. </a:t>
            </a:r>
            <a:r>
              <a:rPr lang="en-US" b="1" dirty="0"/>
              <a:t>Markdown Shortcuts</a:t>
            </a:r>
            <a:endParaRPr lang="en-US" i="0" dirty="0"/>
          </a:p>
          <a:p>
            <a:pPr marL="384048" lvl="1">
              <a:buFont typeface="Franklin Gothic Book" panose="020B0503020102020204" pitchFamily="34" charset="0"/>
              <a:buChar char="•"/>
            </a:pPr>
            <a:r>
              <a:rPr lang="en-US" i="0" dirty="0"/>
              <a:t>Specific Menu for MD commands</a:t>
            </a:r>
          </a:p>
          <a:p>
            <a:pPr marL="384048" lvl="1">
              <a:buFont typeface="Franklin Gothic Book" panose="020B0503020102020204" pitchFamily="34" charset="0"/>
              <a:buChar char="•"/>
            </a:pPr>
            <a:r>
              <a:rPr lang="en-US" i="0" dirty="0"/>
              <a:t>Create tables from tabular content</a:t>
            </a:r>
          </a:p>
          <a:p>
            <a:pPr marL="384048" lvl="1">
              <a:buFont typeface="Franklin Gothic Book" panose="020B0503020102020204" pitchFamily="34" charset="0"/>
              <a:buChar char="•"/>
            </a:pPr>
            <a:r>
              <a:rPr lang="en-US" i="0" dirty="0"/>
              <a:t>Create keyboard shortcuts for its commands</a:t>
            </a:r>
          </a:p>
          <a:p>
            <a:pPr>
              <a:buFont typeface="Franklin Gothic Book" panose="020B0503020102020204" pitchFamily="34" charset="0"/>
              <a:buNone/>
            </a:pP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333BBB-DBBB-4938-AC62-C7272167B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5659" y="1770053"/>
            <a:ext cx="7312873" cy="3363922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6DEC-31A9-4D96-B3BC-FC92C72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VS Code extensions for MD</a:t>
            </a:r>
            <a:r>
              <a:rPr lang="en-US" dirty="0">
                <a:ea typeface="+mj-lt"/>
                <a:cs typeface="+mj-lt"/>
              </a:rPr>
              <a:t> - Demo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200101" cy="358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b="1" dirty="0"/>
              <a:t>Markdown Shortcuts</a:t>
            </a:r>
            <a:endParaRPr lang="en-US" sz="2400" i="0" dirty="0"/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 sz="2400" i="0" dirty="0"/>
              <a:t>Specific Menu for MD commands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 sz="2400" i="0" dirty="0"/>
              <a:t>Create tables from tabular content</a:t>
            </a:r>
          </a:p>
          <a:p>
            <a:pPr lvl="1" indent="-383540">
              <a:buFont typeface="Arial" panose="020B0604020202020204" pitchFamily="34" charset="0"/>
              <a:buChar char="•"/>
            </a:pPr>
            <a:endParaRPr lang="en-US" sz="2400" i="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i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6DEC-31A9-4D96-B3BC-FC92C72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23</a:t>
            </a:fld>
            <a:endParaRPr lang="es-ES"/>
          </a:p>
        </p:txBody>
      </p:sp>
      <p:graphicFrame>
        <p:nvGraphicFramePr>
          <p:cNvPr id="7" name="Tabla 11">
            <a:extLst>
              <a:ext uri="{FF2B5EF4-FFF2-40B4-BE49-F238E27FC236}">
                <a16:creationId xmlns:a16="http://schemas.microsoft.com/office/drawing/2014/main" id="{AE97D813-6013-4C0D-B305-91B5DC448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994576"/>
              </p:ext>
            </p:extLst>
          </p:nvPr>
        </p:nvGraphicFramePr>
        <p:xfrm>
          <a:off x="1371600" y="5287760"/>
          <a:ext cx="3754600" cy="116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00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1877300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520397">
                <a:tc>
                  <a:txBody>
                    <a:bodyPr/>
                    <a:lstStyle/>
                    <a:p>
                      <a:r>
                        <a:rPr lang="es-ES" dirty="0" err="1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Keyboard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520397">
                <a:tc>
                  <a:txBody>
                    <a:bodyPr/>
                    <a:lstStyle/>
                    <a:p>
                      <a:r>
                        <a:rPr lang="en-US" dirty="0"/>
                        <a:t>Open Menu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M, Ctrl + M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</a:tbl>
          </a:graphicData>
        </a:graphic>
      </p:graphicFrame>
      <p:pic>
        <p:nvPicPr>
          <p:cNvPr id="10" name="Imagen 8">
            <a:extLst>
              <a:ext uri="{FF2B5EF4-FFF2-40B4-BE49-F238E27FC236}">
                <a16:creationId xmlns:a16="http://schemas.microsoft.com/office/drawing/2014/main" id="{F840ECF4-C4FE-4ED3-9272-3E501F8323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0263" y="2738250"/>
            <a:ext cx="267689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VS Code extensions for MD</a:t>
            </a:r>
            <a:r>
              <a:rPr lang="en-US">
                <a:ea typeface="+mj-lt"/>
                <a:cs typeface="+mj-lt"/>
              </a:rPr>
              <a:t> - Demo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23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b="1" dirty="0"/>
              <a:t>Markdown Shortcuts</a:t>
            </a:r>
            <a:endParaRPr lang="en-US" sz="2400" i="0" dirty="0"/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 sz="2400" i="0" dirty="0"/>
              <a:t>Customize keyboard shortcuts for most used commands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 sz="2400" i="0" dirty="0"/>
              <a:t>Useful if you want to share shortcuts with other apps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6DEC-31A9-4D96-B3BC-FC92C72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A901C865-8140-4DE4-A164-F3F1BF5E6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39063" y="2458412"/>
            <a:ext cx="2676899" cy="2676899"/>
          </a:xfrm>
          <a:prstGeom prst="rect">
            <a:avLst/>
          </a:prstGeom>
        </p:spPr>
      </p:pic>
      <p:graphicFrame>
        <p:nvGraphicFramePr>
          <p:cNvPr id="7" name="Tabla 11">
            <a:extLst>
              <a:ext uri="{FF2B5EF4-FFF2-40B4-BE49-F238E27FC236}">
                <a16:creationId xmlns:a16="http://schemas.microsoft.com/office/drawing/2014/main" id="{A235C4FB-2942-411D-9CDC-71869CCA9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225666"/>
              </p:ext>
            </p:extLst>
          </p:nvPr>
        </p:nvGraphicFramePr>
        <p:xfrm>
          <a:off x="6000016" y="2618346"/>
          <a:ext cx="2939032" cy="196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6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1469516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509385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7160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Create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Ctrl + L, by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  <a:tr h="509385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Preferences: Open Keyboard 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Execute via Command Palette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1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749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4. VS 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AutoNum type="arabicPeriod"/>
            </a:pPr>
            <a:r>
              <a:rPr lang="en-US" dirty="0"/>
              <a:t>Available snippets 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dirty="0"/>
              <a:t>How to create snippets</a:t>
            </a:r>
          </a:p>
          <a:p>
            <a:pPr marL="841248" lvl="2">
              <a:buFont typeface="Franklin Gothic Book" panose="020B0503020102020204" pitchFamily="34" charset="0"/>
              <a:buAutoNum type="arabicPeriod"/>
            </a:pPr>
            <a:r>
              <a:rPr lang="en-US" i="0" dirty="0"/>
              <a:t>Simple Code Snippets</a:t>
            </a:r>
          </a:p>
          <a:p>
            <a:pPr marL="841248" lvl="2">
              <a:buFont typeface="Franklin Gothic Book" panose="020B0503020102020204" pitchFamily="34" charset="0"/>
              <a:buAutoNum type="arabicPeriod"/>
            </a:pPr>
            <a:r>
              <a:rPr lang="en-US" dirty="0"/>
              <a:t>Use HTML in snippets</a:t>
            </a:r>
          </a:p>
          <a:p>
            <a:pPr marL="841248" lvl="2">
              <a:buFont typeface="Franklin Gothic Book" panose="020B0503020102020204" pitchFamily="34" charset="0"/>
              <a:buAutoNum type="arabicPeriod"/>
            </a:pPr>
            <a:r>
              <a:rPr lang="en-US" i="0" dirty="0"/>
              <a:t>Snippets with predefined parameters as MD templates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CD2D1F-A689-49FB-B0D3-918E734762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1467" y="996153"/>
            <a:ext cx="6517065" cy="4545652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VS 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Available snippets</a:t>
            </a:r>
          </a:p>
          <a:p>
            <a:pPr marL="457200" indent="-457200"/>
            <a:r>
              <a:rPr lang="en-US" sz="2400" b="1"/>
              <a:t>Bold</a:t>
            </a:r>
          </a:p>
          <a:p>
            <a:pPr marL="457200" indent="-457200"/>
            <a:r>
              <a:rPr lang="en-US" sz="2400" b="1"/>
              <a:t>Italic</a:t>
            </a:r>
          </a:p>
          <a:p>
            <a:pPr marL="457200" indent="-457200"/>
            <a:r>
              <a:rPr lang="en-US" sz="2400" b="1"/>
              <a:t>Link</a:t>
            </a:r>
          </a:p>
          <a:p>
            <a:pPr marL="457200" indent="-457200"/>
            <a:r>
              <a:rPr lang="en-US" sz="2400" b="1"/>
              <a:t>Image</a:t>
            </a:r>
            <a:endParaRPr lang="en-US" sz="24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s-E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E9BC09-3FD8-4E35-AEE2-1064DC2F03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8039" y="2019301"/>
            <a:ext cx="5454761" cy="34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VS Code Snippets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2426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How to create snippets</a:t>
            </a:r>
            <a:endParaRPr lang="es-ES" dirty="0"/>
          </a:p>
          <a:p>
            <a:pPr marL="604520" lvl="1" indent="0">
              <a:buNone/>
            </a:pPr>
            <a:r>
              <a:rPr lang="en-US" sz="2400" i="0" dirty="0">
                <a:ea typeface="+mn-lt"/>
                <a:cs typeface="+mn-lt"/>
              </a:rPr>
              <a:t>1. Simple Code Snippets, useful  for common areas along documents:</a:t>
            </a:r>
          </a:p>
          <a:p>
            <a:pPr marL="1445260" lvl="2" indent="-38354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Contact Information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27</a:t>
            </a:fld>
            <a:endParaRPr lang="es-ES"/>
          </a:p>
        </p:txBody>
      </p:sp>
      <p:graphicFrame>
        <p:nvGraphicFramePr>
          <p:cNvPr id="7" name="Tabla 11">
            <a:extLst>
              <a:ext uri="{FF2B5EF4-FFF2-40B4-BE49-F238E27FC236}">
                <a16:creationId xmlns:a16="http://schemas.microsoft.com/office/drawing/2014/main" id="{F068BEAD-67AA-4B28-8717-F6303FE21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957231"/>
              </p:ext>
            </p:extLst>
          </p:nvPr>
        </p:nvGraphicFramePr>
        <p:xfrm>
          <a:off x="1661019" y="4364847"/>
          <a:ext cx="3324300" cy="208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98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1402702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293020">
                <a:tc>
                  <a:txBody>
                    <a:bodyPr/>
                    <a:lstStyle/>
                    <a:p>
                      <a:r>
                        <a:rPr lang="en-US" sz="1200" noProof="0"/>
                        <a:t>Action /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332226">
                <a:tc>
                  <a:txBody>
                    <a:bodyPr/>
                    <a:lstStyle/>
                    <a:p>
                      <a:r>
                        <a:rPr lang="en-US" sz="1200" noProof="0"/>
                        <a:t>Preferences: Configure User Snippets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Via Command Palette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  <a:tr h="209784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Create new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Ctrl +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5912"/>
                  </a:ext>
                </a:extLst>
              </a:tr>
              <a:tr h="332226">
                <a:tc>
                  <a:txBody>
                    <a:bodyPr/>
                    <a:lstStyle/>
                    <a:p>
                      <a:r>
                        <a:rPr lang="en-US" sz="1200" noProof="0"/>
                        <a:t>Change Language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Access Via Command Palette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8303"/>
                  </a:ext>
                </a:extLst>
              </a:tr>
              <a:tr h="600684">
                <a:tc>
                  <a:txBody>
                    <a:bodyPr/>
                    <a:lstStyle/>
                    <a:p>
                      <a:r>
                        <a:rPr lang="en-US" sz="1200" noProof="0"/>
                        <a:t>Multiselection in 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Ctrl+Alt+Down</a:t>
                      </a:r>
                      <a:endParaRPr lang="en-US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Ctrl+Alt+Up</a:t>
                      </a: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05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B2ECAB7-7653-48AC-B457-054C05CF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00" y="3867150"/>
            <a:ext cx="4042600" cy="2579621"/>
          </a:xfrm>
          <a:prstGeom prst="rect">
            <a:avLst/>
          </a:prstGeom>
        </p:spPr>
      </p:pic>
      <p:pic>
        <p:nvPicPr>
          <p:cNvPr id="10" name="Imagen 8">
            <a:extLst>
              <a:ext uri="{FF2B5EF4-FFF2-40B4-BE49-F238E27FC236}">
                <a16:creationId xmlns:a16="http://schemas.microsoft.com/office/drawing/2014/main" id="{5311A674-D667-4D39-AA0A-FD78ECE2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141" y="1128079"/>
            <a:ext cx="2752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58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VS Code Snippets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How to create snippets</a:t>
            </a:r>
            <a:endParaRPr lang="en-US" sz="2400" dirty="0">
              <a:ea typeface="+mn-lt"/>
              <a:cs typeface="+mn-lt"/>
            </a:endParaRPr>
          </a:p>
          <a:p>
            <a:pPr marL="530352" lvl="1" indent="0">
              <a:buNone/>
            </a:pPr>
            <a:r>
              <a:rPr lang="en-US" sz="2400" i="0" dirty="0">
                <a:ea typeface="+mn-lt"/>
                <a:cs typeface="+mn-lt"/>
              </a:rPr>
              <a:t>2. Use HTML in snippets, useful</a:t>
            </a:r>
            <a:r>
              <a:rPr lang="en-US" sz="2400" i="0" dirty="0"/>
              <a:t> for:</a:t>
            </a:r>
            <a:endParaRPr lang="es-ES" i="0" dirty="0"/>
          </a:p>
          <a:p>
            <a:pPr marL="1330452" lvl="2" indent="-342900"/>
            <a:r>
              <a:rPr lang="en-US" sz="2200" i="0" dirty="0"/>
              <a:t>Style customizations</a:t>
            </a:r>
            <a:endParaRPr lang="en-US" sz="2400" dirty="0"/>
          </a:p>
          <a:p>
            <a:pPr marL="342900" indent="-342900"/>
            <a:endParaRPr lang="en-US" sz="2400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B944F0BE-EDA3-4EDE-8B5A-1948BF1B1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2933" y="2695574"/>
            <a:ext cx="2752725" cy="276225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28</a:t>
            </a:fld>
            <a:endParaRPr lang="es-ES"/>
          </a:p>
        </p:txBody>
      </p:sp>
      <p:graphicFrame>
        <p:nvGraphicFramePr>
          <p:cNvPr id="7" name="Tabla 11">
            <a:extLst>
              <a:ext uri="{FF2B5EF4-FFF2-40B4-BE49-F238E27FC236}">
                <a16:creationId xmlns:a16="http://schemas.microsoft.com/office/drawing/2014/main" id="{CFABCEE8-296C-41AF-91A6-D579EBB30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595722"/>
              </p:ext>
            </p:extLst>
          </p:nvPr>
        </p:nvGraphicFramePr>
        <p:xfrm>
          <a:off x="1605840" y="4774749"/>
          <a:ext cx="3324300" cy="168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98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1402702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403246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Action /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448749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Preferences: Configure User Snippets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Via Command Palette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  <a:tr h="82664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Multiselection</a:t>
                      </a:r>
                      <a:r>
                        <a:rPr lang="en-US" sz="1200" noProof="0" dirty="0"/>
                        <a:t> in 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Ctrl+Alt+Down</a:t>
                      </a:r>
                      <a:endParaRPr lang="en-US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Ctrl+Alt+Up</a:t>
                      </a: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42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VS Code Snippets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How to create snippets</a:t>
            </a:r>
            <a:endParaRPr lang="en-US" sz="2400" dirty="0">
              <a:ea typeface="+mn-lt"/>
              <a:cs typeface="+mn-lt"/>
            </a:endParaRPr>
          </a:p>
          <a:p>
            <a:pPr marL="530352" lvl="1" indent="0">
              <a:buNone/>
            </a:pPr>
            <a:r>
              <a:rPr lang="en-US" sz="2400" i="0" dirty="0">
                <a:ea typeface="+mn-lt"/>
                <a:cs typeface="+mn-lt"/>
              </a:rPr>
              <a:t>3. </a:t>
            </a:r>
            <a:r>
              <a:rPr lang="en-US" sz="2400" i="0" dirty="0"/>
              <a:t>Snippets with predefined parameters as MD templates</a:t>
            </a:r>
          </a:p>
          <a:p>
            <a:pPr marL="530352" lvl="1" indent="0">
              <a:buNone/>
            </a:pPr>
            <a:endParaRPr lang="en-US" sz="2200" dirty="0">
              <a:ea typeface="+mn-lt"/>
              <a:cs typeface="+mn-lt"/>
            </a:endParaRP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B944F0BE-EDA3-4EDE-8B5A-1948BF1B1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18141" y="1128079"/>
            <a:ext cx="2752725" cy="276225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29</a:t>
            </a:fld>
            <a:endParaRPr lang="es-ES"/>
          </a:p>
        </p:txBody>
      </p: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9577B62C-C17B-4FBC-9B37-FC765037B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337070"/>
              </p:ext>
            </p:extLst>
          </p:nvPr>
        </p:nvGraphicFramePr>
        <p:xfrm>
          <a:off x="1605840" y="4774749"/>
          <a:ext cx="3324300" cy="168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98">
                  <a:extLst>
                    <a:ext uri="{9D8B030D-6E8A-4147-A177-3AD203B41FA5}">
                      <a16:colId xmlns:a16="http://schemas.microsoft.com/office/drawing/2014/main" val="1771378699"/>
                    </a:ext>
                  </a:extLst>
                </a:gridCol>
                <a:gridCol w="1402702">
                  <a:extLst>
                    <a:ext uri="{9D8B030D-6E8A-4147-A177-3AD203B41FA5}">
                      <a16:colId xmlns:a16="http://schemas.microsoft.com/office/drawing/2014/main" val="2039071228"/>
                    </a:ext>
                  </a:extLst>
                </a:gridCol>
              </a:tblGrid>
              <a:tr h="403246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Action /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Keyboard 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268"/>
                  </a:ext>
                </a:extLst>
              </a:tr>
              <a:tr h="448749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Preferences: Configure User Snippets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Via Command Palette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5120"/>
                  </a:ext>
                </a:extLst>
              </a:tr>
              <a:tr h="82664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Multiselection</a:t>
                      </a:r>
                      <a:r>
                        <a:rPr lang="en-US" sz="1200" noProof="0" dirty="0"/>
                        <a:t> in 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Ctrl+Alt+Down</a:t>
                      </a:r>
                      <a:endParaRPr lang="en-US" sz="12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Ctrl+Alt+Up</a:t>
                      </a: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05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F3D939C-93A0-43E6-8293-B53DD30C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57" y="4004628"/>
            <a:ext cx="4447786" cy="24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C7A-E359-4E21-9240-0FE827FC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C907-E32E-40E3-B757-C97F260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Markdown (MD)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VS Code out of the box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VS Code extensions for MD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VS Code Snippets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5202B-C238-4867-BD7E-9A9D3356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997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C7A-E359-4E21-9240-0FE827FC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C907-E32E-40E3-B757-C97F260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VS Code out of the box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VS Code extensions for MD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VS Code Snippets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5202B-C238-4867-BD7E-9A9D3356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8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C719CC-EB72-42E5-9EF5-3DD3C1BE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581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C719CC-EB72-42E5-9EF5-3DD3C1BE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80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2C46-1EE9-4907-A931-3C904C8C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My Articles in LinkedIn</a:t>
            </a:r>
            <a:endParaRPr lang="en-US" b="1" dirty="0">
              <a:hlinkClick r:id="rId2"/>
            </a:endParaRPr>
          </a:p>
          <a:p>
            <a:pPr marL="383540" indent="-383540">
              <a:buFont typeface="Franklin Gothic Book" panose="020B0503020102020204"/>
              <a:buChar char="■"/>
            </a:pPr>
            <a:r>
              <a:rPr lang="en-US" b="1" dirty="0">
                <a:hlinkClick r:id="rId2"/>
              </a:rPr>
              <a:t>VS Code for Documentation - I</a:t>
            </a:r>
            <a:endParaRPr lang="en-US" sz="2400" dirty="0"/>
          </a:p>
          <a:p>
            <a:pPr marL="383540" indent="-383540">
              <a:buFont typeface="+mj-lt"/>
              <a:buChar char="■"/>
            </a:pPr>
            <a:r>
              <a:rPr lang="en-US" b="1" dirty="0">
                <a:hlinkClick r:id="rId3"/>
              </a:rPr>
              <a:t>VS Code for Documentation - II</a:t>
            </a:r>
            <a:endParaRPr lang="en-US" b="1" dirty="0"/>
          </a:p>
          <a:p>
            <a:pPr marL="383540" indent="-383540">
              <a:buFont typeface="+mj-lt"/>
              <a:buChar char="■"/>
            </a:pP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BF199-E884-4A0F-A11D-C0A501058C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Static Web Sites Generators that accept MD</a:t>
            </a:r>
          </a:p>
          <a:p>
            <a:pPr marL="457200" indent="-457200"/>
            <a:r>
              <a:rPr lang="en-US" dirty="0">
                <a:ea typeface="+mn-lt"/>
                <a:cs typeface="+mn-lt"/>
                <a:hlinkClick r:id="rId4"/>
              </a:rPr>
              <a:t>GitHub Pages</a:t>
            </a:r>
            <a:r>
              <a:rPr lang="en-US" dirty="0">
                <a:ea typeface="+mn-lt"/>
                <a:cs typeface="+mn-lt"/>
              </a:rPr>
              <a:t> using</a:t>
            </a:r>
          </a:p>
          <a:p>
            <a:pPr lvl="1" indent="-383540"/>
            <a:r>
              <a:rPr lang="en-US" dirty="0" err="1">
                <a:ea typeface="+mn-lt"/>
                <a:cs typeface="+mn-lt"/>
                <a:hlinkClick r:id="rId5"/>
              </a:rPr>
              <a:t>jekyllrb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  <a:hlinkClick r:id="rId6"/>
              </a:rPr>
              <a:t>Gatsby</a:t>
            </a:r>
            <a:endParaRPr lang="en-US" i="0" dirty="0">
              <a:ea typeface="+mn-lt"/>
              <a:cs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112E-96AE-47FE-BD7A-6D798EB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69DD-4AE2-4142-AD09-19DDB817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 Introduction to Markdown (MD)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41B4-8421-454D-A504-42FBDAB2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Definition</a:t>
            </a:r>
          </a:p>
          <a:p>
            <a:r>
              <a:rPr lang="en-US" sz="1800" dirty="0"/>
              <a:t>Origin</a:t>
            </a:r>
          </a:p>
          <a:p>
            <a:r>
              <a:rPr lang="en-US" sz="1800" dirty="0"/>
              <a:t>Syntax</a:t>
            </a:r>
          </a:p>
          <a:p>
            <a:r>
              <a:rPr lang="en-US" sz="1800" dirty="0"/>
              <a:t>Processor</a:t>
            </a:r>
          </a:p>
          <a:p>
            <a:r>
              <a:rPr lang="en-US" sz="1800" dirty="0"/>
              <a:t>Flavors</a:t>
            </a:r>
          </a:p>
          <a:p>
            <a:endParaRPr lang="en-US" sz="1800" dirty="0"/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7C7BDB57-A824-4BA0-A6B4-E7CAEF2DF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1641" y="2555874"/>
            <a:ext cx="5105445" cy="313133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646ED3-C1A1-47F6-8C7C-E2CFECFA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6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69DD-4AE2-4142-AD09-19DDB817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1. Introduction to MD – Definition and Origin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7D147-B22D-434D-9446-E10806162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2AC1EA7-64E2-4F1B-B460-B8F1E57F3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MD is a plain text format with a specific markup syntax. </a:t>
            </a:r>
          </a:p>
          <a:p>
            <a:r>
              <a:rPr lang="en-US" dirty="0"/>
              <a:t>It is focused is on making readable documents as possible. </a:t>
            </a:r>
          </a:p>
          <a:p>
            <a:r>
              <a:rPr lang="en-US" dirty="0"/>
              <a:t>MD documents are converted into HTML by processors.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91D73-6F9B-4307-8F22-FDCAFEE30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Origin</a:t>
            </a:r>
            <a:endParaRPr lang="es-E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C7280-3185-4519-A502-344301728A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back in 2004 by </a:t>
            </a:r>
            <a:r>
              <a:rPr lang="en-US" i="1" dirty="0"/>
              <a:t>John Gruber</a:t>
            </a:r>
            <a:r>
              <a:rPr lang="en-US" dirty="0"/>
              <a:t> and </a:t>
            </a:r>
            <a:r>
              <a:rPr lang="en-US" i="1" dirty="0"/>
              <a:t>Aaron Swartz</a:t>
            </a:r>
          </a:p>
          <a:p>
            <a:r>
              <a:rPr lang="en-US" i="1" dirty="0">
                <a:hlinkClick r:id="rId2"/>
              </a:rPr>
              <a:t>Spec available</a:t>
            </a:r>
            <a:endParaRPr lang="en-US" i="1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649DD-8020-47C8-B963-FC935D6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69DD-4AE2-4142-AD09-19DDB817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0" y="685800"/>
            <a:ext cx="4495788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1. Introduction to MD - Syntax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2AC1EA7-64E2-4F1B-B460-B8F1E57F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9" y="2286000"/>
            <a:ext cx="4495788" cy="38862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sz="1900" dirty="0">
                <a:ea typeface="+mn-lt"/>
                <a:cs typeface="+mn-lt"/>
              </a:rPr>
              <a:t>Headers</a:t>
            </a:r>
            <a:endParaRPr lang="en-US" sz="1900" dirty="0"/>
          </a:p>
          <a:p>
            <a:pPr marL="383540" indent="-383540"/>
            <a:r>
              <a:rPr lang="en-US" sz="1900" dirty="0"/>
              <a:t>Bold</a:t>
            </a:r>
          </a:p>
          <a:p>
            <a:pPr marL="383540" indent="-383540"/>
            <a:r>
              <a:rPr lang="en-US" sz="1900" dirty="0"/>
              <a:t>Italic </a:t>
            </a:r>
          </a:p>
          <a:p>
            <a:pPr marL="383540" indent="-383540"/>
            <a:r>
              <a:rPr lang="en-US" sz="1900" dirty="0"/>
              <a:t>Links</a:t>
            </a:r>
          </a:p>
          <a:p>
            <a:pPr marL="383540" indent="-383540"/>
            <a:r>
              <a:rPr lang="en-US" sz="1900" dirty="0"/>
              <a:t>Images</a:t>
            </a:r>
          </a:p>
          <a:p>
            <a:pPr marL="383540" indent="-383540"/>
            <a:r>
              <a:rPr lang="en-US" sz="1900" dirty="0"/>
              <a:t>Inline code</a:t>
            </a:r>
          </a:p>
          <a:p>
            <a:pPr marL="383540" indent="-383540"/>
            <a:r>
              <a:rPr lang="en-US" sz="1900" dirty="0"/>
              <a:t>Quote</a:t>
            </a:r>
          </a:p>
          <a:p>
            <a:pPr marL="383540" indent="-383540"/>
            <a:r>
              <a:rPr lang="en-US" sz="1900" dirty="0"/>
              <a:t>Lists</a:t>
            </a:r>
          </a:p>
          <a:p>
            <a:pPr marL="383540" indent="-383540"/>
            <a:r>
              <a:rPr lang="en-US" sz="1900" dirty="0"/>
              <a:t>Tables</a:t>
            </a:r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5E13B9E8-C10D-49D4-96E5-523669D2B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" t="2102" r="2950" b="2253"/>
          <a:stretch/>
        </p:blipFill>
        <p:spPr bwMode="auto">
          <a:xfrm>
            <a:off x="7049930" y="1089329"/>
            <a:ext cx="4068777" cy="508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38D831F-9D9E-44CD-9946-6E177E15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5E8A82-0C28-461B-B82C-95C3B2E90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59"/>
          <a:stretch/>
        </p:blipFill>
        <p:spPr>
          <a:xfrm>
            <a:off x="2892425" y="3643511"/>
            <a:ext cx="8950325" cy="280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 to MD - Processor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E7A99D-CB0C-4162-8D90-566B509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7</a:t>
            </a:fld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72710-FCEB-43AF-8212-24DF21F0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417955"/>
            <a:ext cx="10248900" cy="218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0482A7-9ADC-45AB-9DBD-D60A6BCE0DE9}"/>
              </a:ext>
            </a:extLst>
          </p:cNvPr>
          <p:cNvSpPr txBox="1"/>
          <p:nvPr/>
        </p:nvSpPr>
        <p:spPr>
          <a:xfrm>
            <a:off x="1165642" y="4224636"/>
            <a:ext cx="1240405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ReadMe file of the repository!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C2DAB-C60A-425C-96F9-1D516FAFC0CD}"/>
              </a:ext>
            </a:extLst>
          </p:cNvPr>
          <p:cNvSpPr txBox="1"/>
          <p:nvPr/>
        </p:nvSpPr>
        <p:spPr>
          <a:xfrm>
            <a:off x="1165642" y="6084054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hlinkClick r:id="rId4"/>
              </a:rPr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86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 to MD – Syntax Demo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EEB0C0-2441-405E-AE78-A462060D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8921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en-GB" dirty="0"/>
              <a:t>Using all the basic MD syntax in VS Code</a:t>
            </a:r>
          </a:p>
          <a:p>
            <a:pPr lvl="1" indent="-383540"/>
            <a:r>
              <a:rPr lang="en-US" i="0" dirty="0">
                <a:ea typeface="+mn-lt"/>
                <a:cs typeface="+mn-lt"/>
              </a:rPr>
              <a:t>Bold</a:t>
            </a:r>
          </a:p>
          <a:p>
            <a:pPr lvl="1" indent="-383540"/>
            <a:r>
              <a:rPr lang="en-US" i="0" dirty="0">
                <a:ea typeface="+mn-lt"/>
                <a:cs typeface="+mn-lt"/>
              </a:rPr>
              <a:t>Italic 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Links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Images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Headers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Inline code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Quote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Lists</a:t>
            </a:r>
            <a:endParaRPr lang="en-US" i="0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Tables</a:t>
            </a:r>
            <a:endParaRPr lang="es-ES" i="0" dirty="0">
              <a:ea typeface="+mn-lt"/>
              <a:cs typeface="+mn-lt"/>
            </a:endParaRPr>
          </a:p>
          <a:p>
            <a:pPr marL="383540" indent="-383540"/>
            <a:r>
              <a:rPr lang="en-US" dirty="0"/>
              <a:t>Visualization in GitHub</a:t>
            </a:r>
            <a:endParaRPr lang="en-US" i="0" dirty="0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B7C70298-4D98-489B-AE76-FE5446B9E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8012" y="2286000"/>
            <a:ext cx="3581400" cy="358140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F5CD7-27BE-4DF5-9B4F-E53B7816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2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61D44-5B79-44EA-8DFE-DA3EB86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1. Introduction to MD - Flavors</a:t>
            </a:r>
            <a:endParaRPr lang="es-ES" dirty="0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194AE-EB0D-4A0F-B0DD-D6859C1A7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63"/>
          <a:stretch/>
        </p:blipFill>
        <p:spPr>
          <a:xfrm>
            <a:off x="7624084" y="10"/>
            <a:ext cx="4579739" cy="685799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6C9CC6-6683-4420-8DFA-B3E664AA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24" name="CuadroTexto 2">
            <a:extLst>
              <a:ext uri="{FF2B5EF4-FFF2-40B4-BE49-F238E27FC236}">
                <a16:creationId xmlns:a16="http://schemas.microsoft.com/office/drawing/2014/main" id="{460F1FA4-68F5-4157-98DF-46D98D6B6A14}"/>
              </a:ext>
            </a:extLst>
          </p:cNvPr>
          <p:cNvSpPr txBox="1"/>
          <p:nvPr/>
        </p:nvSpPr>
        <p:spPr>
          <a:xfrm>
            <a:off x="4351723" y="3309759"/>
            <a:ext cx="2315777" cy="766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Supported by VS Code</a:t>
            </a:r>
          </a:p>
          <a:p>
            <a:pPr marL="285750" indent="-2857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Syntax available at </a:t>
            </a:r>
            <a:r>
              <a:rPr lang="en-US" sz="1200" dirty="0">
                <a:ea typeface="+mn-lt"/>
                <a:cs typeface="+mn-lt"/>
                <a:hlinkClick r:id="rId3"/>
              </a:rPr>
              <a:t>commonmark.org/help/</a:t>
            </a:r>
            <a:endParaRPr lang="en-US" sz="1200" dirty="0">
              <a:ea typeface="+mn-lt"/>
              <a:cs typeface="+mn-lt"/>
            </a:endParaRP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47883C26-A786-4713-96DC-6A6E7D247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60595"/>
              </p:ext>
            </p:extLst>
          </p:nvPr>
        </p:nvGraphicFramePr>
        <p:xfrm>
          <a:off x="784743" y="2286000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31075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1022</Words>
  <Application>Microsoft Office PowerPoint</Application>
  <PresentationFormat>Widescreen</PresentationFormat>
  <Paragraphs>296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Franklin Gothic Book</vt:lpstr>
      <vt:lpstr>Wingdings</vt:lpstr>
      <vt:lpstr>Crop</vt:lpstr>
      <vt:lpstr>Visual Studio Code for Documentation</vt:lpstr>
      <vt:lpstr>Presentation</vt:lpstr>
      <vt:lpstr>Index</vt:lpstr>
      <vt:lpstr>1. Introduction to Markdown (MD)</vt:lpstr>
      <vt:lpstr>1. Introduction to MD – Definition and Origin</vt:lpstr>
      <vt:lpstr>1. Introduction to MD - Syntax</vt:lpstr>
      <vt:lpstr>1. Introduction to MD - Processor</vt:lpstr>
      <vt:lpstr>1. Introduction to MD – Syntax Demo</vt:lpstr>
      <vt:lpstr>1. Introduction to MD - Flavors</vt:lpstr>
      <vt:lpstr>1. Introduction to MD - Flavors</vt:lpstr>
      <vt:lpstr>1. Introduction to MD - Flavors</vt:lpstr>
      <vt:lpstr>1. Introduction to MD - Flavors</vt:lpstr>
      <vt:lpstr>2. VS Code out of the box features</vt:lpstr>
      <vt:lpstr>2. VS Code out of the box features - Demo</vt:lpstr>
      <vt:lpstr>2. VS Code out of the box features - Demo</vt:lpstr>
      <vt:lpstr>3. VS Code extensions for MD</vt:lpstr>
      <vt:lpstr>3. VS Code extensions for MD</vt:lpstr>
      <vt:lpstr>3. VS Code extensions for MD - Demo</vt:lpstr>
      <vt:lpstr>3. VS Code extensions for MD - Demo</vt:lpstr>
      <vt:lpstr>3. VS Code extensions for MD</vt:lpstr>
      <vt:lpstr>3. VS Code extensions for MD - Demo</vt:lpstr>
      <vt:lpstr>3. VS Code extensions for MD</vt:lpstr>
      <vt:lpstr>3. VS Code extensions for MD - Demo </vt:lpstr>
      <vt:lpstr>3. VS Code extensions for MD - Demo </vt:lpstr>
      <vt:lpstr>4. VS Code Snippets</vt:lpstr>
      <vt:lpstr>4. VS Code Snippets</vt:lpstr>
      <vt:lpstr>4. VS Code Snippets - Demo</vt:lpstr>
      <vt:lpstr>4. VS Code Snippets - Demo</vt:lpstr>
      <vt:lpstr>4. VS Code Snippets - Demo</vt:lpstr>
      <vt:lpstr>Summary</vt:lpstr>
      <vt:lpstr>Thank you</vt:lpstr>
      <vt:lpstr>Questions?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 for Documentation</dc:title>
  <dc:creator>Carlos Miguel Angulo Mascarell</dc:creator>
  <cp:lastModifiedBy>Carlos Miguel Angulo Mascarell</cp:lastModifiedBy>
  <cp:revision>1</cp:revision>
  <dcterms:created xsi:type="dcterms:W3CDTF">2020-05-20T20:17:57Z</dcterms:created>
  <dcterms:modified xsi:type="dcterms:W3CDTF">2020-05-22T14:37:54Z</dcterms:modified>
</cp:coreProperties>
</file>