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9" r:id="rId3"/>
    <p:sldId id="257" r:id="rId4"/>
    <p:sldId id="260" r:id="rId5"/>
    <p:sldId id="261" r:id="rId6"/>
    <p:sldId id="262" r:id="rId7"/>
    <p:sldId id="263"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50" d="100"/>
          <a:sy n="150" d="100"/>
        </p:scale>
        <p:origin x="108" y="-8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5E8195-0668-49FD-8241-162ADDB39E6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24270D0-BEE0-4710-A518-928A5BE5247D}">
      <dgm:prSet/>
      <dgm:spPr/>
      <dgm:t>
        <a:bodyPr/>
        <a:lstStyle/>
        <a:p>
          <a:pPr rtl="0"/>
          <a:r>
            <a:rPr lang="en-US" smtClean="0"/>
            <a:t>FilikaDB</a:t>
          </a:r>
          <a:r>
            <a:rPr lang="tr-TR" smtClean="0"/>
            <a:t> İstemcisi</a:t>
          </a:r>
          <a:endParaRPr lang="tr-TR"/>
        </a:p>
      </dgm:t>
    </dgm:pt>
    <dgm:pt modelId="{EB3A6351-DB69-4C12-B79F-6F32311E19AB}" type="parTrans" cxnId="{AA3AE0B0-6434-439B-93C4-1C88F6D80F74}">
      <dgm:prSet/>
      <dgm:spPr/>
      <dgm:t>
        <a:bodyPr/>
        <a:lstStyle/>
        <a:p>
          <a:endParaRPr lang="en-US"/>
        </a:p>
      </dgm:t>
    </dgm:pt>
    <dgm:pt modelId="{04FB50C8-BCC9-4A5A-81BA-F28AE3D544BF}" type="sibTrans" cxnId="{AA3AE0B0-6434-439B-93C4-1C88F6D80F74}">
      <dgm:prSet/>
      <dgm:spPr/>
      <dgm:t>
        <a:bodyPr/>
        <a:lstStyle/>
        <a:p>
          <a:endParaRPr lang="en-US"/>
        </a:p>
      </dgm:t>
    </dgm:pt>
    <dgm:pt modelId="{140DB387-F96C-4237-861A-30D7BE6A1CC8}">
      <dgm:prSet custT="1"/>
      <dgm:spPr/>
      <dgm:t>
        <a:bodyPr/>
        <a:lstStyle/>
        <a:p>
          <a:pPr rtl="0"/>
          <a:r>
            <a:rPr lang="tr-TR" sz="800" dirty="0" smtClean="0"/>
            <a:t>Veritaban verilerini, tablolarını dosya sisteminde (File System) değil hafızada (InMemory) tutmasını sağlayan modül. </a:t>
          </a:r>
          <a:r>
            <a:rPr lang="en-US" sz="800" dirty="0" smtClean="0"/>
            <a:t>"</a:t>
          </a:r>
          <a:r>
            <a:rPr lang="en-US" sz="800" dirty="0" err="1" smtClean="0"/>
            <a:t>FilikaDB</a:t>
          </a:r>
          <a:r>
            <a:rPr lang="tr-TR" sz="800" dirty="0" smtClean="0"/>
            <a:t> İstemci</a:t>
          </a:r>
          <a:r>
            <a:rPr lang="en-US" sz="800" dirty="0" smtClean="0"/>
            <a:t>"</a:t>
          </a:r>
          <a:r>
            <a:rPr lang="tr-TR" sz="800" dirty="0" smtClean="0"/>
            <a:t> ’si aynı zamanda </a:t>
          </a:r>
          <a:r>
            <a:rPr lang="en-US" sz="800" dirty="0" smtClean="0"/>
            <a:t>"</a:t>
          </a:r>
          <a:r>
            <a:rPr lang="en-US" sz="800" dirty="0" err="1" smtClean="0"/>
            <a:t>FilikaDB</a:t>
          </a:r>
          <a:r>
            <a:rPr lang="tr-TR" sz="800" dirty="0" smtClean="0"/>
            <a:t> Sunucu</a:t>
          </a:r>
          <a:r>
            <a:rPr lang="en-US" sz="800" dirty="0" smtClean="0"/>
            <a:t>"</a:t>
          </a:r>
          <a:r>
            <a:rPr lang="tr-TR" sz="800" dirty="0" smtClean="0"/>
            <a:t> ‘ya kendi bulunduğu ortamın anlık kanak bilgilerini (toplam/kullanılan hafıza, anlık işlemci hızı, ağ hızı ... vs)</a:t>
          </a:r>
          <a:endParaRPr lang="tr-TR" sz="800" dirty="0"/>
        </a:p>
      </dgm:t>
    </dgm:pt>
    <dgm:pt modelId="{F45A6D03-BFD6-48A7-8192-F2587A2CCCBA}" type="parTrans" cxnId="{6462B987-DE8D-4DAA-8CCC-DC506D0ECFD0}">
      <dgm:prSet/>
      <dgm:spPr/>
      <dgm:t>
        <a:bodyPr/>
        <a:lstStyle/>
        <a:p>
          <a:endParaRPr lang="en-US"/>
        </a:p>
      </dgm:t>
    </dgm:pt>
    <dgm:pt modelId="{B9EC4B56-667F-4B34-9E43-C5FAED2475AD}" type="sibTrans" cxnId="{6462B987-DE8D-4DAA-8CCC-DC506D0ECFD0}">
      <dgm:prSet/>
      <dgm:spPr/>
      <dgm:t>
        <a:bodyPr/>
        <a:lstStyle/>
        <a:p>
          <a:endParaRPr lang="en-US"/>
        </a:p>
      </dgm:t>
    </dgm:pt>
    <dgm:pt modelId="{46208BF3-050F-4E47-90C4-E70FAFB07708}">
      <dgm:prSet/>
      <dgm:spPr/>
      <dgm:t>
        <a:bodyPr/>
        <a:lstStyle/>
        <a:p>
          <a:pPr rtl="0"/>
          <a:r>
            <a:rPr lang="en-US" smtClean="0"/>
            <a:t>FilikaDB</a:t>
          </a:r>
          <a:r>
            <a:rPr lang="tr-TR" smtClean="0"/>
            <a:t> Sunucusu</a:t>
          </a:r>
          <a:endParaRPr lang="tr-TR"/>
        </a:p>
      </dgm:t>
    </dgm:pt>
    <dgm:pt modelId="{9A94CFBE-908E-4BFA-A089-ADCD6C980A17}" type="parTrans" cxnId="{E1A528E3-1AC6-46DC-98CB-599F4D8A41CA}">
      <dgm:prSet/>
      <dgm:spPr/>
      <dgm:t>
        <a:bodyPr/>
        <a:lstStyle/>
        <a:p>
          <a:endParaRPr lang="en-US"/>
        </a:p>
      </dgm:t>
    </dgm:pt>
    <dgm:pt modelId="{86BA0094-5497-44E6-9F03-D598CE6FB930}" type="sibTrans" cxnId="{E1A528E3-1AC6-46DC-98CB-599F4D8A41CA}">
      <dgm:prSet/>
      <dgm:spPr/>
      <dgm:t>
        <a:bodyPr/>
        <a:lstStyle/>
        <a:p>
          <a:endParaRPr lang="en-US"/>
        </a:p>
      </dgm:t>
    </dgm:pt>
    <dgm:pt modelId="{D6F9176F-9131-4452-94BC-EB5C6AB55F85}">
      <dgm:prSet custT="1"/>
      <dgm:spPr/>
      <dgm:t>
        <a:bodyPr/>
        <a:lstStyle/>
        <a:p>
          <a:pPr rtl="0"/>
          <a:r>
            <a:rPr lang="tr-TR" sz="800" dirty="0" smtClean="0"/>
            <a:t>Veritaban verilerini veritabanından alıp </a:t>
          </a:r>
          <a:r>
            <a:rPr lang="en-US" sz="800" dirty="0" smtClean="0"/>
            <a:t>"</a:t>
          </a:r>
          <a:r>
            <a:rPr lang="en-US" sz="800" dirty="0" err="1" smtClean="0"/>
            <a:t>FilikaDB</a:t>
          </a:r>
          <a:r>
            <a:rPr lang="tr-TR" sz="800" dirty="0" smtClean="0"/>
            <a:t> Istemci</a:t>
          </a:r>
          <a:r>
            <a:rPr lang="en-US" sz="800" dirty="0" smtClean="0"/>
            <a:t>"</a:t>
          </a:r>
          <a:r>
            <a:rPr lang="tr-TR" sz="800" dirty="0" smtClean="0"/>
            <a:t> ‘lere dağıtan modül, aynı şekilde </a:t>
          </a:r>
          <a:r>
            <a:rPr lang="en-US" sz="800" dirty="0" smtClean="0"/>
            <a:t>"</a:t>
          </a:r>
          <a:r>
            <a:rPr lang="en-US" sz="800" dirty="0" err="1" smtClean="0"/>
            <a:t>FilikaDB</a:t>
          </a:r>
          <a:r>
            <a:rPr lang="tr-TR" sz="800" dirty="0" smtClean="0"/>
            <a:t> Istemci</a:t>
          </a:r>
          <a:r>
            <a:rPr lang="en-US" sz="800" dirty="0" smtClean="0"/>
            <a:t>"</a:t>
          </a:r>
          <a:r>
            <a:rPr lang="tr-TR" sz="800" dirty="0" smtClean="0"/>
            <a:t> ‘lerden alıp veritabanına veren </a:t>
          </a:r>
          <a:r>
            <a:rPr lang="en-US" sz="800" dirty="0" err="1" smtClean="0"/>
            <a:t>FilikaDB</a:t>
          </a:r>
          <a:r>
            <a:rPr lang="tr-TR" sz="800" dirty="0" smtClean="0"/>
            <a:t> ekosistemin ana modülüdür. Bu modül </a:t>
          </a:r>
          <a:r>
            <a:rPr lang="en-US" sz="800" dirty="0" smtClean="0"/>
            <a:t>"</a:t>
          </a:r>
          <a:r>
            <a:rPr lang="en-US" sz="800" dirty="0" err="1" smtClean="0"/>
            <a:t>FilikaDB</a:t>
          </a:r>
          <a:r>
            <a:rPr lang="tr-TR" sz="800" dirty="0" smtClean="0"/>
            <a:t> Istemci</a:t>
          </a:r>
          <a:r>
            <a:rPr lang="en-US" sz="800" dirty="0" smtClean="0"/>
            <a:t>"</a:t>
          </a:r>
          <a:r>
            <a:rPr lang="tr-TR" sz="800" dirty="0" smtClean="0"/>
            <a:t> ‘lerden performans bilgilerini de alarak tüm </a:t>
          </a:r>
          <a:r>
            <a:rPr lang="en-US" sz="800" dirty="0" err="1" smtClean="0"/>
            <a:t>FilikaDB</a:t>
          </a:r>
          <a:r>
            <a:rPr lang="tr-TR" sz="800" dirty="0" smtClean="0"/>
            <a:t> ekosistemi organize ederek yük dengeleme görevini üstlenecek.</a:t>
          </a:r>
          <a:endParaRPr lang="tr-TR" sz="800" dirty="0"/>
        </a:p>
      </dgm:t>
    </dgm:pt>
    <dgm:pt modelId="{C19DB564-599A-459E-B487-CBC3BC117B99}" type="parTrans" cxnId="{DA2B723E-6AEB-44A2-8766-4E9711296DD2}">
      <dgm:prSet/>
      <dgm:spPr/>
      <dgm:t>
        <a:bodyPr/>
        <a:lstStyle/>
        <a:p>
          <a:endParaRPr lang="en-US"/>
        </a:p>
      </dgm:t>
    </dgm:pt>
    <dgm:pt modelId="{32687DBB-E378-4500-B18D-B5218445013D}" type="sibTrans" cxnId="{DA2B723E-6AEB-44A2-8766-4E9711296DD2}">
      <dgm:prSet/>
      <dgm:spPr/>
      <dgm:t>
        <a:bodyPr/>
        <a:lstStyle/>
        <a:p>
          <a:endParaRPr lang="en-US"/>
        </a:p>
      </dgm:t>
    </dgm:pt>
    <dgm:pt modelId="{7EEBFC18-1D7E-4BE5-BD26-A28B039BAA2B}">
      <dgm:prSet/>
      <dgm:spPr/>
      <dgm:t>
        <a:bodyPr/>
        <a:lstStyle/>
        <a:p>
          <a:pPr rtl="0"/>
          <a:r>
            <a:rPr lang="en-US" smtClean="0"/>
            <a:t>FilikaDB</a:t>
          </a:r>
          <a:r>
            <a:rPr lang="tr-TR" smtClean="0"/>
            <a:t> PostgreSQL Extension</a:t>
          </a:r>
          <a:endParaRPr lang="tr-TR"/>
        </a:p>
      </dgm:t>
    </dgm:pt>
    <dgm:pt modelId="{F8D23CEA-0267-472E-9743-62F7D6D343F7}" type="parTrans" cxnId="{136FB7F0-8BD7-4CE8-A21B-FD5836A7AAA3}">
      <dgm:prSet/>
      <dgm:spPr/>
      <dgm:t>
        <a:bodyPr/>
        <a:lstStyle/>
        <a:p>
          <a:endParaRPr lang="en-US"/>
        </a:p>
      </dgm:t>
    </dgm:pt>
    <dgm:pt modelId="{D36FF7D1-F3EE-4321-A543-85AA57CB2714}" type="sibTrans" cxnId="{136FB7F0-8BD7-4CE8-A21B-FD5836A7AAA3}">
      <dgm:prSet/>
      <dgm:spPr/>
      <dgm:t>
        <a:bodyPr/>
        <a:lstStyle/>
        <a:p>
          <a:endParaRPr lang="en-US"/>
        </a:p>
      </dgm:t>
    </dgm:pt>
    <dgm:pt modelId="{7025932D-3DDC-4FEB-A431-B33B84C428E8}">
      <dgm:prSet custT="1"/>
      <dgm:spPr/>
      <dgm:t>
        <a:bodyPr/>
        <a:lstStyle/>
        <a:p>
          <a:pPr rtl="0"/>
          <a:r>
            <a:rPr lang="tr-TR" sz="800" dirty="0" smtClean="0"/>
            <a:t>PostgreSQL veritabanından tutulması gereken verileri alan, onları dağıtılması için </a:t>
          </a:r>
          <a:r>
            <a:rPr lang="en-US" sz="800" dirty="0" smtClean="0"/>
            <a:t>"</a:t>
          </a:r>
          <a:r>
            <a:rPr lang="en-US" sz="800" dirty="0" err="1" smtClean="0"/>
            <a:t>FilikaDB</a:t>
          </a:r>
          <a:r>
            <a:rPr lang="tr-TR" sz="800" dirty="0" smtClean="0"/>
            <a:t> Sunucusu</a:t>
          </a:r>
          <a:r>
            <a:rPr lang="en-US" sz="800" dirty="0" smtClean="0"/>
            <a:t>"</a:t>
          </a:r>
          <a:r>
            <a:rPr lang="tr-TR" sz="800" dirty="0" smtClean="0"/>
            <a:t> ‘na ileten ve PostgreSQL bilgisayar süreci (Process) içersinde çalışacak modül. Bu modul bir PostgreSQL Extension olarak geliştirilerek </a:t>
          </a:r>
          <a:r>
            <a:rPr lang="en-US" sz="800" dirty="0" smtClean="0"/>
            <a:t>"</a:t>
          </a:r>
          <a:r>
            <a:rPr lang="en-US" sz="800" dirty="0" err="1" smtClean="0"/>
            <a:t>FilikaDB</a:t>
          </a:r>
          <a:r>
            <a:rPr lang="tr-TR" sz="800" dirty="0" smtClean="0"/>
            <a:t> Yakın iletişim arabirimi</a:t>
          </a:r>
          <a:r>
            <a:rPr lang="en-US" sz="800" dirty="0" smtClean="0"/>
            <a:t>"</a:t>
          </a:r>
          <a:r>
            <a:rPr lang="tr-TR" sz="800" dirty="0" smtClean="0"/>
            <a:t> modülü ile PostgreSQL’den alcağı veri yaz/oku komutlarını </a:t>
          </a:r>
          <a:r>
            <a:rPr lang="en-US" sz="800" dirty="0" smtClean="0"/>
            <a:t>"</a:t>
          </a:r>
          <a:r>
            <a:rPr lang="en-US" sz="800" dirty="0" err="1" smtClean="0"/>
            <a:t>FilikaDB</a:t>
          </a:r>
          <a:r>
            <a:rPr lang="tr-TR" sz="800" dirty="0" smtClean="0"/>
            <a:t> Sunucu</a:t>
          </a:r>
          <a:r>
            <a:rPr lang="en-US" sz="800" dirty="0" smtClean="0"/>
            <a:t>"</a:t>
          </a:r>
          <a:r>
            <a:rPr lang="tr-TR" sz="800" dirty="0" smtClean="0"/>
            <a:t> ‘suna iletecek.</a:t>
          </a:r>
          <a:endParaRPr lang="tr-TR" sz="800" dirty="0"/>
        </a:p>
      </dgm:t>
    </dgm:pt>
    <dgm:pt modelId="{5E7D1789-7699-4B00-A97C-70B21755A8D6}" type="parTrans" cxnId="{0049A855-F515-4C9B-8933-0EEDDEB767A6}">
      <dgm:prSet/>
      <dgm:spPr/>
      <dgm:t>
        <a:bodyPr/>
        <a:lstStyle/>
        <a:p>
          <a:endParaRPr lang="en-US"/>
        </a:p>
      </dgm:t>
    </dgm:pt>
    <dgm:pt modelId="{1A3190DC-1258-4FFC-BEDD-6CBB520AA843}" type="sibTrans" cxnId="{0049A855-F515-4C9B-8933-0EEDDEB767A6}">
      <dgm:prSet/>
      <dgm:spPr/>
      <dgm:t>
        <a:bodyPr/>
        <a:lstStyle/>
        <a:p>
          <a:endParaRPr lang="en-US"/>
        </a:p>
      </dgm:t>
    </dgm:pt>
    <dgm:pt modelId="{BB9B6B62-35BC-4DE7-BBE8-D0C6C87F3559}">
      <dgm:prSet/>
      <dgm:spPr/>
      <dgm:t>
        <a:bodyPr/>
        <a:lstStyle/>
        <a:p>
          <a:pPr rtl="0"/>
          <a:r>
            <a:rPr lang="en-US" smtClean="0"/>
            <a:t>FilikaDB</a:t>
          </a:r>
          <a:r>
            <a:rPr lang="tr-TR" smtClean="0"/>
            <a:t> Log Sunucusu</a:t>
          </a:r>
          <a:endParaRPr lang="tr-TR"/>
        </a:p>
      </dgm:t>
    </dgm:pt>
    <dgm:pt modelId="{A460900E-1BCD-4004-A616-141616325976}" type="parTrans" cxnId="{62777810-FCB7-41EA-BD6A-0E36A706842C}">
      <dgm:prSet/>
      <dgm:spPr/>
      <dgm:t>
        <a:bodyPr/>
        <a:lstStyle/>
        <a:p>
          <a:endParaRPr lang="en-US"/>
        </a:p>
      </dgm:t>
    </dgm:pt>
    <dgm:pt modelId="{2221C458-42EA-465A-8C20-9789D8C2199C}" type="sibTrans" cxnId="{62777810-FCB7-41EA-BD6A-0E36A706842C}">
      <dgm:prSet/>
      <dgm:spPr/>
      <dgm:t>
        <a:bodyPr/>
        <a:lstStyle/>
        <a:p>
          <a:endParaRPr lang="en-US"/>
        </a:p>
      </dgm:t>
    </dgm:pt>
    <dgm:pt modelId="{B3157816-EF09-454E-8663-5DE860475745}">
      <dgm:prSet custT="1"/>
      <dgm:spPr/>
      <dgm:t>
        <a:bodyPr/>
        <a:lstStyle/>
        <a:p>
          <a:pPr rtl="0"/>
          <a:r>
            <a:rPr lang="en-US" sz="800" dirty="0" smtClean="0"/>
            <a:t>"</a:t>
          </a:r>
          <a:r>
            <a:rPr lang="en-US" sz="800" dirty="0" err="1" smtClean="0"/>
            <a:t>FilikaDB</a:t>
          </a:r>
          <a:r>
            <a:rPr lang="tr-TR" sz="800" dirty="0" smtClean="0"/>
            <a:t> PostgreSQL Ext.</a:t>
          </a:r>
          <a:r>
            <a:rPr lang="en-US" sz="800" dirty="0" smtClean="0"/>
            <a:t> "</a:t>
          </a:r>
          <a:r>
            <a:rPr lang="tr-TR" sz="800" dirty="0" smtClean="0"/>
            <a:t>‘nda, </a:t>
          </a:r>
          <a:r>
            <a:rPr lang="en-US" sz="800" dirty="0" smtClean="0"/>
            <a:t>"</a:t>
          </a:r>
          <a:r>
            <a:rPr lang="en-US" sz="800" dirty="0" err="1" smtClean="0"/>
            <a:t>FilikaDB</a:t>
          </a:r>
          <a:r>
            <a:rPr lang="tr-TR" sz="800" dirty="0" smtClean="0"/>
            <a:t> Sunucusu</a:t>
          </a:r>
          <a:r>
            <a:rPr lang="en-US" sz="800" dirty="0" smtClean="0"/>
            <a:t>"</a:t>
          </a:r>
          <a:r>
            <a:rPr lang="tr-TR" sz="800" dirty="0" smtClean="0"/>
            <a:t>’unda ve </a:t>
          </a:r>
          <a:r>
            <a:rPr lang="en-US" sz="800" dirty="0" smtClean="0"/>
            <a:t>"</a:t>
          </a:r>
          <a:r>
            <a:rPr lang="en-US" sz="800" dirty="0" err="1" smtClean="0"/>
            <a:t>FilikaDB</a:t>
          </a:r>
          <a:r>
            <a:rPr lang="tr-TR" sz="800" dirty="0" smtClean="0"/>
            <a:t> Itemci</a:t>
          </a:r>
          <a:r>
            <a:rPr lang="en-US" sz="800" dirty="0" smtClean="0"/>
            <a:t>"</a:t>
          </a:r>
          <a:r>
            <a:rPr lang="tr-TR" sz="800" dirty="0" smtClean="0"/>
            <a:t>’lerinde oluşan olayları ve durumları kayıt eden, sunan ve onları takip, analiz etmemizi sağlayan modül. Bu modul ile problem tespit, performans analizi hedeflenmektedir. Ileriki safhalarda ise ayrıca buradan dolandırıcılık analizi (Fraud Analysis) amaçlanmaktadır.</a:t>
          </a:r>
          <a:endParaRPr lang="tr-TR" sz="800" dirty="0"/>
        </a:p>
      </dgm:t>
    </dgm:pt>
    <dgm:pt modelId="{0DAE08F5-1672-4B4C-B200-D41C8448E689}" type="parTrans" cxnId="{87139C30-5E04-4ECD-9DE7-DC958B17FC3E}">
      <dgm:prSet/>
      <dgm:spPr/>
      <dgm:t>
        <a:bodyPr/>
        <a:lstStyle/>
        <a:p>
          <a:endParaRPr lang="en-US"/>
        </a:p>
      </dgm:t>
    </dgm:pt>
    <dgm:pt modelId="{E05276A5-B9A6-45FA-B688-64623F963C35}" type="sibTrans" cxnId="{87139C30-5E04-4ECD-9DE7-DC958B17FC3E}">
      <dgm:prSet/>
      <dgm:spPr/>
      <dgm:t>
        <a:bodyPr/>
        <a:lstStyle/>
        <a:p>
          <a:endParaRPr lang="en-US"/>
        </a:p>
      </dgm:t>
    </dgm:pt>
    <dgm:pt modelId="{C039DB3D-7D3D-4A27-A26B-3944305786A5}">
      <dgm:prSet/>
      <dgm:spPr/>
      <dgm:t>
        <a:bodyPr/>
        <a:lstStyle/>
        <a:p>
          <a:pPr rtl="0"/>
          <a:r>
            <a:rPr lang="en-US" smtClean="0"/>
            <a:t>FilikaDB</a:t>
          </a:r>
          <a:r>
            <a:rPr lang="tr-TR" smtClean="0"/>
            <a:t> Uzak iletişim arabirim modülü</a:t>
          </a:r>
          <a:endParaRPr lang="tr-TR"/>
        </a:p>
      </dgm:t>
    </dgm:pt>
    <dgm:pt modelId="{65145AFC-A69B-4C2F-AAF3-FEAC0E0461E1}" type="parTrans" cxnId="{32A50703-E3DF-4E8E-A29D-73CD9BE4A56D}">
      <dgm:prSet/>
      <dgm:spPr/>
      <dgm:t>
        <a:bodyPr/>
        <a:lstStyle/>
        <a:p>
          <a:endParaRPr lang="en-US"/>
        </a:p>
      </dgm:t>
    </dgm:pt>
    <dgm:pt modelId="{AEDBFB24-60D4-40AE-B328-1A0BBC9F474E}" type="sibTrans" cxnId="{32A50703-E3DF-4E8E-A29D-73CD9BE4A56D}">
      <dgm:prSet/>
      <dgm:spPr/>
      <dgm:t>
        <a:bodyPr/>
        <a:lstStyle/>
        <a:p>
          <a:endParaRPr lang="en-US"/>
        </a:p>
      </dgm:t>
    </dgm:pt>
    <dgm:pt modelId="{A85FAD95-93EE-4293-996F-74B781AE8607}">
      <dgm:prSet custT="1"/>
      <dgm:spPr/>
      <dgm:t>
        <a:bodyPr/>
        <a:lstStyle/>
        <a:p>
          <a:pPr rtl="0"/>
          <a:r>
            <a:rPr lang="en-US" sz="800" dirty="0" smtClean="0"/>
            <a:t>"</a:t>
          </a:r>
          <a:r>
            <a:rPr lang="en-US" sz="800" dirty="0" err="1" smtClean="0"/>
            <a:t>FilikaDB</a:t>
          </a:r>
          <a:r>
            <a:rPr lang="tr-TR" sz="800" dirty="0" smtClean="0"/>
            <a:t> Istemci</a:t>
          </a:r>
          <a:r>
            <a:rPr lang="en-US" sz="800" dirty="0" smtClean="0"/>
            <a:t>"</a:t>
          </a:r>
          <a:r>
            <a:rPr lang="tr-TR" sz="800" dirty="0" smtClean="0"/>
            <a:t> ‘ler ile </a:t>
          </a:r>
          <a:r>
            <a:rPr lang="en-US" sz="800" dirty="0" smtClean="0"/>
            <a:t>"</a:t>
          </a:r>
          <a:r>
            <a:rPr lang="en-US" sz="800" dirty="0" err="1" smtClean="0"/>
            <a:t>FilikaDB</a:t>
          </a:r>
          <a:r>
            <a:rPr lang="tr-TR" sz="800" dirty="0" smtClean="0"/>
            <a:t> Sunucusu</a:t>
          </a:r>
          <a:r>
            <a:rPr lang="en-US" sz="800" dirty="0" smtClean="0"/>
            <a:t>«</a:t>
          </a:r>
          <a:r>
            <a:rPr lang="tr-TR" sz="800" dirty="0" smtClean="0"/>
            <a:t> gibi aynı sunucu (host) içersinde bulunmayan modüller arasındaki iletişimi sağlayan modül. Bu modül verilerin </a:t>
          </a:r>
          <a:r>
            <a:rPr lang="en-US" sz="800" dirty="0" smtClean="0"/>
            <a:t>"</a:t>
          </a:r>
          <a:r>
            <a:rPr lang="tr-TR" sz="800" dirty="0" smtClean="0"/>
            <a:t>CIMRI ürün ailesi</a:t>
          </a:r>
          <a:r>
            <a:rPr lang="en-US" sz="800" dirty="0" smtClean="0"/>
            <a:t>"</a:t>
          </a:r>
          <a:r>
            <a:rPr lang="tr-TR" sz="800" dirty="0" smtClean="0"/>
            <a:t> için tasarlanan özgün </a:t>
          </a:r>
          <a:r>
            <a:rPr lang="en-US" sz="800" dirty="0" smtClean="0"/>
            <a:t>"</a:t>
          </a:r>
          <a:r>
            <a:rPr lang="tr-TR" sz="800" dirty="0" smtClean="0"/>
            <a:t>paketleme</a:t>
          </a:r>
          <a:r>
            <a:rPr lang="en-US" sz="800" dirty="0" smtClean="0"/>
            <a:t>"</a:t>
          </a:r>
          <a:r>
            <a:rPr lang="tr-TR" sz="800" dirty="0" smtClean="0"/>
            <a:t> mekanizması ile verilerin bozulmadan doğru olarak iletilmesinden sorumlu olacaktır. </a:t>
          </a:r>
          <a:endParaRPr lang="tr-TR" sz="800" dirty="0"/>
        </a:p>
      </dgm:t>
    </dgm:pt>
    <dgm:pt modelId="{5DA0B603-47D0-4AD1-953B-6179891F6B24}" type="parTrans" cxnId="{EFF74281-D2FD-4961-B671-774A30F17F1D}">
      <dgm:prSet/>
      <dgm:spPr/>
      <dgm:t>
        <a:bodyPr/>
        <a:lstStyle/>
        <a:p>
          <a:endParaRPr lang="en-US"/>
        </a:p>
      </dgm:t>
    </dgm:pt>
    <dgm:pt modelId="{6B8A85B4-4779-4107-A87F-CAF685B3BF8D}" type="sibTrans" cxnId="{EFF74281-D2FD-4961-B671-774A30F17F1D}">
      <dgm:prSet/>
      <dgm:spPr/>
      <dgm:t>
        <a:bodyPr/>
        <a:lstStyle/>
        <a:p>
          <a:endParaRPr lang="en-US"/>
        </a:p>
      </dgm:t>
    </dgm:pt>
    <dgm:pt modelId="{0731D2DD-D3E9-49AB-B378-8CBD5F56B9BB}">
      <dgm:prSet/>
      <dgm:spPr/>
      <dgm:t>
        <a:bodyPr/>
        <a:lstStyle/>
        <a:p>
          <a:pPr rtl="0"/>
          <a:r>
            <a:rPr lang="en-US" smtClean="0"/>
            <a:t>FilikaDB</a:t>
          </a:r>
          <a:r>
            <a:rPr lang="tr-TR" smtClean="0"/>
            <a:t> Yakın iletişim arabirim modülü</a:t>
          </a:r>
          <a:endParaRPr lang="tr-TR"/>
        </a:p>
      </dgm:t>
    </dgm:pt>
    <dgm:pt modelId="{3A5A0785-CFD5-4085-ADE5-33513020CCFD}" type="parTrans" cxnId="{25C05B6B-F48A-4587-BA42-2A544EB1BFFA}">
      <dgm:prSet/>
      <dgm:spPr/>
      <dgm:t>
        <a:bodyPr/>
        <a:lstStyle/>
        <a:p>
          <a:endParaRPr lang="en-US"/>
        </a:p>
      </dgm:t>
    </dgm:pt>
    <dgm:pt modelId="{11DEB394-8A9B-4BE2-9128-994B7AE54F62}" type="sibTrans" cxnId="{25C05B6B-F48A-4587-BA42-2A544EB1BFFA}">
      <dgm:prSet/>
      <dgm:spPr/>
      <dgm:t>
        <a:bodyPr/>
        <a:lstStyle/>
        <a:p>
          <a:endParaRPr lang="en-US"/>
        </a:p>
      </dgm:t>
    </dgm:pt>
    <dgm:pt modelId="{EC94ED66-4315-4F80-B90C-FACC222F915F}">
      <dgm:prSet custT="1"/>
      <dgm:spPr/>
      <dgm:t>
        <a:bodyPr/>
        <a:lstStyle/>
        <a:p>
          <a:pPr rtl="0"/>
          <a:r>
            <a:rPr lang="tr-TR" sz="800" dirty="0" smtClean="0"/>
            <a:t>Bu modul aynı sunucu (host) ‘da çalışacak modüllerin arasındaki iletişimi sağlamaktadır. Bu modül verilerin </a:t>
          </a:r>
          <a:r>
            <a:rPr lang="en-US" sz="800" dirty="0" smtClean="0"/>
            <a:t>"</a:t>
          </a:r>
          <a:r>
            <a:rPr lang="en-US" sz="800" dirty="0" err="1" smtClean="0"/>
            <a:t>FilikaDB</a:t>
          </a:r>
          <a:r>
            <a:rPr lang="tr-TR" sz="800" dirty="0" smtClean="0"/>
            <a:t> ürün ailesi</a:t>
          </a:r>
          <a:r>
            <a:rPr lang="en-US" sz="800" dirty="0" smtClean="0"/>
            <a:t>"</a:t>
          </a:r>
          <a:r>
            <a:rPr lang="tr-TR" sz="800" dirty="0" smtClean="0"/>
            <a:t> için tasarlanan özgün </a:t>
          </a:r>
          <a:r>
            <a:rPr lang="en-US" sz="800" dirty="0" smtClean="0"/>
            <a:t>"</a:t>
          </a:r>
          <a:r>
            <a:rPr lang="tr-TR" sz="800" dirty="0" smtClean="0"/>
            <a:t>paketleme</a:t>
          </a:r>
          <a:r>
            <a:rPr lang="en-US" sz="800" dirty="0" smtClean="0"/>
            <a:t>"</a:t>
          </a:r>
          <a:r>
            <a:rPr lang="tr-TR" sz="800" dirty="0" smtClean="0"/>
            <a:t> mekanizması kullanılacak. Performans artışını sağlamayabilmek amacı ile TCP/IP gibi ağ teknolojileri kullanılmayacak.</a:t>
          </a:r>
          <a:endParaRPr lang="tr-TR" sz="800" dirty="0"/>
        </a:p>
      </dgm:t>
    </dgm:pt>
    <dgm:pt modelId="{746D1A19-7BE5-416E-AF2E-8376EBA80291}" type="parTrans" cxnId="{6049A377-46F1-4E21-85C6-1A337EE028B9}">
      <dgm:prSet/>
      <dgm:spPr/>
      <dgm:t>
        <a:bodyPr/>
        <a:lstStyle/>
        <a:p>
          <a:endParaRPr lang="en-US"/>
        </a:p>
      </dgm:t>
    </dgm:pt>
    <dgm:pt modelId="{6F75A179-0476-49CD-9D42-8C2FD058DCCB}" type="sibTrans" cxnId="{6049A377-46F1-4E21-85C6-1A337EE028B9}">
      <dgm:prSet/>
      <dgm:spPr/>
      <dgm:t>
        <a:bodyPr/>
        <a:lstStyle/>
        <a:p>
          <a:endParaRPr lang="en-US"/>
        </a:p>
      </dgm:t>
    </dgm:pt>
    <dgm:pt modelId="{5C78A53E-D31B-44D1-A226-753943EDAB5E}">
      <dgm:prSet/>
      <dgm:spPr/>
      <dgm:t>
        <a:bodyPr/>
        <a:lstStyle/>
        <a:p>
          <a:pPr rtl="0"/>
          <a:r>
            <a:rPr lang="en-US" smtClean="0"/>
            <a:t>FilikaDB</a:t>
          </a:r>
          <a:r>
            <a:rPr lang="tr-TR" smtClean="0"/>
            <a:t> Test ve Performans Modelleme modülü</a:t>
          </a:r>
          <a:endParaRPr lang="tr-TR"/>
        </a:p>
      </dgm:t>
    </dgm:pt>
    <dgm:pt modelId="{013E015F-BE91-4697-8F83-265F56A090FA}" type="parTrans" cxnId="{F56A19B6-6CC8-4FEC-A8D0-03A8D1092CCB}">
      <dgm:prSet/>
      <dgm:spPr/>
      <dgm:t>
        <a:bodyPr/>
        <a:lstStyle/>
        <a:p>
          <a:endParaRPr lang="en-US"/>
        </a:p>
      </dgm:t>
    </dgm:pt>
    <dgm:pt modelId="{CAE6176F-6614-4416-BECD-D7F817E9E713}" type="sibTrans" cxnId="{F56A19B6-6CC8-4FEC-A8D0-03A8D1092CCB}">
      <dgm:prSet/>
      <dgm:spPr/>
      <dgm:t>
        <a:bodyPr/>
        <a:lstStyle/>
        <a:p>
          <a:endParaRPr lang="en-US"/>
        </a:p>
      </dgm:t>
    </dgm:pt>
    <dgm:pt modelId="{A2B14DEE-B8D8-4FB8-8B72-8D0DAF8FBF15}">
      <dgm:prSet custT="1"/>
      <dgm:spPr/>
      <dgm:t>
        <a:bodyPr/>
        <a:lstStyle/>
        <a:p>
          <a:pPr rtl="0"/>
          <a:r>
            <a:rPr lang="tr-TR" sz="800" dirty="0" smtClean="0"/>
            <a:t>Yapılan geliştirmelerin doğruluğunu ve performansını ölçemeyi sağlayabilecek küçük yardımcı uygulamalar. Bu uygulamalar sayesinde her modül diğer modüllere bağımlı olmadan tek başına geliştirilebilecek.</a:t>
          </a:r>
          <a:endParaRPr lang="tr-TR" sz="800" dirty="0"/>
        </a:p>
      </dgm:t>
    </dgm:pt>
    <dgm:pt modelId="{1429687A-5AB1-4824-8A0A-31B4E78BF8D3}" type="parTrans" cxnId="{619554FC-2092-439B-91E0-D2C6C2AD693D}">
      <dgm:prSet/>
      <dgm:spPr/>
      <dgm:t>
        <a:bodyPr/>
        <a:lstStyle/>
        <a:p>
          <a:endParaRPr lang="en-US"/>
        </a:p>
      </dgm:t>
    </dgm:pt>
    <dgm:pt modelId="{C40D542B-B633-4B30-8D14-FB18B20DCD84}" type="sibTrans" cxnId="{619554FC-2092-439B-91E0-D2C6C2AD693D}">
      <dgm:prSet/>
      <dgm:spPr/>
      <dgm:t>
        <a:bodyPr/>
        <a:lstStyle/>
        <a:p>
          <a:endParaRPr lang="en-US"/>
        </a:p>
      </dgm:t>
    </dgm:pt>
    <dgm:pt modelId="{47B382EB-E29E-4595-B022-CF54D39A8C1E}">
      <dgm:prSet/>
      <dgm:spPr/>
      <dgm:t>
        <a:bodyPr/>
        <a:lstStyle/>
        <a:p>
          <a:pPr rtl="0"/>
          <a:r>
            <a:rPr lang="tr-TR" smtClean="0"/>
            <a:t>FilikaDB Veri Dağıtıcısı</a:t>
          </a:r>
          <a:endParaRPr lang="tr-TR"/>
        </a:p>
      </dgm:t>
    </dgm:pt>
    <dgm:pt modelId="{DE2B9653-5208-4EA9-AFEA-1FFBBFEB5E04}" type="parTrans" cxnId="{64A66DAA-B9B8-45DA-ADD4-85ECA0B3A117}">
      <dgm:prSet/>
      <dgm:spPr/>
      <dgm:t>
        <a:bodyPr/>
        <a:lstStyle/>
        <a:p>
          <a:endParaRPr lang="en-US"/>
        </a:p>
      </dgm:t>
    </dgm:pt>
    <dgm:pt modelId="{381A16D2-0DD1-41DE-AC0F-B7E5FDC1583A}" type="sibTrans" cxnId="{64A66DAA-B9B8-45DA-ADD4-85ECA0B3A117}">
      <dgm:prSet/>
      <dgm:spPr/>
      <dgm:t>
        <a:bodyPr/>
        <a:lstStyle/>
        <a:p>
          <a:endParaRPr lang="en-US"/>
        </a:p>
      </dgm:t>
    </dgm:pt>
    <dgm:pt modelId="{136EBEBD-BA35-4D5E-8C2F-5B029881A9BE}">
      <dgm:prSet custT="1"/>
      <dgm:spPr/>
      <dgm:t>
        <a:bodyPr/>
        <a:lstStyle/>
        <a:p>
          <a:pPr rtl="0"/>
          <a:r>
            <a:rPr lang="tr-TR" sz="800" dirty="0" smtClean="0"/>
            <a:t>Verilerin farklı "FilikaDB Istemci" ‘lerine dağıtan ve uygun olarak okuyan algoritmanın çalıştığı </a:t>
          </a:r>
          <a:r>
            <a:rPr lang="tr-TR" sz="800" dirty="0" smtClean="0"/>
            <a:t>modüldür. Paketleme mekanizması, packet yakalama ve doğrulama algoritmaları mu modülde çalışacaktır.</a:t>
          </a:r>
          <a:endParaRPr lang="tr-TR" sz="800" dirty="0"/>
        </a:p>
      </dgm:t>
    </dgm:pt>
    <dgm:pt modelId="{DA99CF0B-4F74-4880-A3CF-BE9C59E605E4}" type="parTrans" cxnId="{88A2E764-9E02-4768-985D-9E4ECFF28A61}">
      <dgm:prSet/>
      <dgm:spPr/>
      <dgm:t>
        <a:bodyPr/>
        <a:lstStyle/>
        <a:p>
          <a:endParaRPr lang="en-US"/>
        </a:p>
      </dgm:t>
    </dgm:pt>
    <dgm:pt modelId="{DF5C7FF2-21A5-4F1B-B975-87E0954AD296}" type="sibTrans" cxnId="{88A2E764-9E02-4768-985D-9E4ECFF28A61}">
      <dgm:prSet/>
      <dgm:spPr/>
      <dgm:t>
        <a:bodyPr/>
        <a:lstStyle/>
        <a:p>
          <a:endParaRPr lang="en-US"/>
        </a:p>
      </dgm:t>
    </dgm:pt>
    <dgm:pt modelId="{EFA4ADBC-C44E-4C1A-A409-32AC8160E181}">
      <dgm:prSet/>
      <dgm:spPr/>
      <dgm:t>
        <a:bodyPr/>
        <a:lstStyle/>
        <a:p>
          <a:pPr rtl="0"/>
          <a:r>
            <a:rPr lang="tr-TR" smtClean="0"/>
            <a:t>FilikaDB Trafik Dengeleyici</a:t>
          </a:r>
          <a:endParaRPr lang="tr-TR"/>
        </a:p>
      </dgm:t>
    </dgm:pt>
    <dgm:pt modelId="{E29B93CF-AF56-43DF-B06F-5B090B2B7B5E}" type="parTrans" cxnId="{3009244C-EF0F-4F75-B41C-581BA8700F20}">
      <dgm:prSet/>
      <dgm:spPr/>
      <dgm:t>
        <a:bodyPr/>
        <a:lstStyle/>
        <a:p>
          <a:endParaRPr lang="en-US"/>
        </a:p>
      </dgm:t>
    </dgm:pt>
    <dgm:pt modelId="{564D88A0-04F2-4276-AC04-CC2187261667}" type="sibTrans" cxnId="{3009244C-EF0F-4F75-B41C-581BA8700F20}">
      <dgm:prSet/>
      <dgm:spPr/>
      <dgm:t>
        <a:bodyPr/>
        <a:lstStyle/>
        <a:p>
          <a:endParaRPr lang="en-US"/>
        </a:p>
      </dgm:t>
    </dgm:pt>
    <dgm:pt modelId="{1EB48AA4-8706-4B10-9D1A-8EC642BA64A7}">
      <dgm:prSet custT="1"/>
      <dgm:spPr/>
      <dgm:t>
        <a:bodyPr/>
        <a:lstStyle/>
        <a:p>
          <a:pPr rtl="0"/>
          <a:r>
            <a:rPr lang="tr-TR" sz="800" dirty="0" smtClean="0"/>
            <a:t>Aktif </a:t>
          </a:r>
          <a:r>
            <a:rPr lang="tr-TR" sz="800" dirty="0" smtClean="0"/>
            <a:t>"FilikaDB Sunucu" ‘sunu tespit eden ve ver trafiğinin onun üzerinden geçmesini sağlayan modül.</a:t>
          </a:r>
          <a:endParaRPr lang="tr-TR" sz="800" dirty="0"/>
        </a:p>
      </dgm:t>
    </dgm:pt>
    <dgm:pt modelId="{6613EB5E-CCF9-4EB7-AB95-311988963B72}" type="parTrans" cxnId="{19998C32-8825-49D8-8450-98FFA7815868}">
      <dgm:prSet/>
      <dgm:spPr/>
      <dgm:t>
        <a:bodyPr/>
        <a:lstStyle/>
        <a:p>
          <a:endParaRPr lang="en-US"/>
        </a:p>
      </dgm:t>
    </dgm:pt>
    <dgm:pt modelId="{02A6F492-81EF-427B-B651-F447B0BA70EB}" type="sibTrans" cxnId="{19998C32-8825-49D8-8450-98FFA7815868}">
      <dgm:prSet/>
      <dgm:spPr/>
      <dgm:t>
        <a:bodyPr/>
        <a:lstStyle/>
        <a:p>
          <a:endParaRPr lang="en-US"/>
        </a:p>
      </dgm:t>
    </dgm:pt>
    <dgm:pt modelId="{48816FB6-53A3-459D-A297-E443EAC573DB}" type="pres">
      <dgm:prSet presAssocID="{165E8195-0668-49FD-8241-162ADDB39E6B}" presName="Name0" presStyleCnt="0">
        <dgm:presLayoutVars>
          <dgm:dir/>
          <dgm:animLvl val="lvl"/>
          <dgm:resizeHandles val="exact"/>
        </dgm:presLayoutVars>
      </dgm:prSet>
      <dgm:spPr/>
      <dgm:t>
        <a:bodyPr/>
        <a:lstStyle/>
        <a:p>
          <a:endParaRPr lang="en-US"/>
        </a:p>
      </dgm:t>
    </dgm:pt>
    <dgm:pt modelId="{F04BA395-AFD5-4052-A3C1-C1860CC5CFCF}" type="pres">
      <dgm:prSet presAssocID="{E24270D0-BEE0-4710-A518-928A5BE5247D}" presName="linNode" presStyleCnt="0"/>
      <dgm:spPr/>
    </dgm:pt>
    <dgm:pt modelId="{DE9E0859-00B0-45E6-834B-FE8FCDD68377}" type="pres">
      <dgm:prSet presAssocID="{E24270D0-BEE0-4710-A518-928A5BE5247D}" presName="parentText" presStyleLbl="node1" presStyleIdx="0" presStyleCnt="9" custScaleX="58170" custLinFactNeighborX="-11620">
        <dgm:presLayoutVars>
          <dgm:chMax val="1"/>
          <dgm:bulletEnabled val="1"/>
        </dgm:presLayoutVars>
      </dgm:prSet>
      <dgm:spPr/>
      <dgm:t>
        <a:bodyPr/>
        <a:lstStyle/>
        <a:p>
          <a:endParaRPr lang="en-US"/>
        </a:p>
      </dgm:t>
    </dgm:pt>
    <dgm:pt modelId="{DA430349-B909-492F-A9CA-47B6A69736B8}" type="pres">
      <dgm:prSet presAssocID="{E24270D0-BEE0-4710-A518-928A5BE5247D}" presName="descendantText" presStyleLbl="alignAccFollowNode1" presStyleIdx="0" presStyleCnt="9" custAng="0" custScaleX="121000" custLinFactNeighborX="-252">
        <dgm:presLayoutVars>
          <dgm:bulletEnabled val="1"/>
        </dgm:presLayoutVars>
      </dgm:prSet>
      <dgm:spPr/>
      <dgm:t>
        <a:bodyPr/>
        <a:lstStyle/>
        <a:p>
          <a:endParaRPr lang="en-US"/>
        </a:p>
      </dgm:t>
    </dgm:pt>
    <dgm:pt modelId="{F64A71BB-7E45-4112-AFEB-FE5E89363153}" type="pres">
      <dgm:prSet presAssocID="{04FB50C8-BCC9-4A5A-81BA-F28AE3D544BF}" presName="sp" presStyleCnt="0"/>
      <dgm:spPr/>
    </dgm:pt>
    <dgm:pt modelId="{AAA159CD-9C70-47D3-A77C-EE5AFA75BD7B}" type="pres">
      <dgm:prSet presAssocID="{46208BF3-050F-4E47-90C4-E70FAFB07708}" presName="linNode" presStyleCnt="0"/>
      <dgm:spPr/>
    </dgm:pt>
    <dgm:pt modelId="{E544CDF6-F6F8-42CD-9DF7-53C90E31AE4A}" type="pres">
      <dgm:prSet presAssocID="{46208BF3-050F-4E47-90C4-E70FAFB07708}" presName="parentText" presStyleLbl="node1" presStyleIdx="1" presStyleCnt="9" custScaleX="58170" custLinFactNeighborX="-11620">
        <dgm:presLayoutVars>
          <dgm:chMax val="1"/>
          <dgm:bulletEnabled val="1"/>
        </dgm:presLayoutVars>
      </dgm:prSet>
      <dgm:spPr/>
      <dgm:t>
        <a:bodyPr/>
        <a:lstStyle/>
        <a:p>
          <a:endParaRPr lang="en-US"/>
        </a:p>
      </dgm:t>
    </dgm:pt>
    <dgm:pt modelId="{DBF9CF3E-9FC1-449C-B548-60F8755B600E}" type="pres">
      <dgm:prSet presAssocID="{46208BF3-050F-4E47-90C4-E70FAFB07708}" presName="descendantText" presStyleLbl="alignAccFollowNode1" presStyleIdx="1" presStyleCnt="9" custAng="0" custScaleX="121000" custLinFactNeighborX="-252">
        <dgm:presLayoutVars>
          <dgm:bulletEnabled val="1"/>
        </dgm:presLayoutVars>
      </dgm:prSet>
      <dgm:spPr/>
      <dgm:t>
        <a:bodyPr/>
        <a:lstStyle/>
        <a:p>
          <a:endParaRPr lang="en-US"/>
        </a:p>
      </dgm:t>
    </dgm:pt>
    <dgm:pt modelId="{502B7290-1B58-4536-83EA-896B65979C7B}" type="pres">
      <dgm:prSet presAssocID="{86BA0094-5497-44E6-9F03-D598CE6FB930}" presName="sp" presStyleCnt="0"/>
      <dgm:spPr/>
    </dgm:pt>
    <dgm:pt modelId="{A0FA470D-ABD9-484C-8175-4B2498292F06}" type="pres">
      <dgm:prSet presAssocID="{7EEBFC18-1D7E-4BE5-BD26-A28B039BAA2B}" presName="linNode" presStyleCnt="0"/>
      <dgm:spPr/>
    </dgm:pt>
    <dgm:pt modelId="{F6FDF1C9-FB9A-4C3D-BE66-6DACABCD9FF3}" type="pres">
      <dgm:prSet presAssocID="{7EEBFC18-1D7E-4BE5-BD26-A28B039BAA2B}" presName="parentText" presStyleLbl="node1" presStyleIdx="2" presStyleCnt="9" custScaleX="58170" custLinFactNeighborX="-11620">
        <dgm:presLayoutVars>
          <dgm:chMax val="1"/>
          <dgm:bulletEnabled val="1"/>
        </dgm:presLayoutVars>
      </dgm:prSet>
      <dgm:spPr/>
      <dgm:t>
        <a:bodyPr/>
        <a:lstStyle/>
        <a:p>
          <a:endParaRPr lang="en-US"/>
        </a:p>
      </dgm:t>
    </dgm:pt>
    <dgm:pt modelId="{C480C133-9F6F-4263-9FF6-2A2D9DB538CC}" type="pres">
      <dgm:prSet presAssocID="{7EEBFC18-1D7E-4BE5-BD26-A28B039BAA2B}" presName="descendantText" presStyleLbl="alignAccFollowNode1" presStyleIdx="2" presStyleCnt="9" custAng="0" custScaleX="121000" custLinFactNeighborX="-252">
        <dgm:presLayoutVars>
          <dgm:bulletEnabled val="1"/>
        </dgm:presLayoutVars>
      </dgm:prSet>
      <dgm:spPr/>
      <dgm:t>
        <a:bodyPr/>
        <a:lstStyle/>
        <a:p>
          <a:endParaRPr lang="en-US"/>
        </a:p>
      </dgm:t>
    </dgm:pt>
    <dgm:pt modelId="{0838C241-547E-44FC-A57E-4B20814874B6}" type="pres">
      <dgm:prSet presAssocID="{D36FF7D1-F3EE-4321-A543-85AA57CB2714}" presName="sp" presStyleCnt="0"/>
      <dgm:spPr/>
    </dgm:pt>
    <dgm:pt modelId="{43C6A305-6177-4F42-9980-7FD60DAD1F58}" type="pres">
      <dgm:prSet presAssocID="{BB9B6B62-35BC-4DE7-BBE8-D0C6C87F3559}" presName="linNode" presStyleCnt="0"/>
      <dgm:spPr/>
    </dgm:pt>
    <dgm:pt modelId="{9303624D-7A14-4F3F-8C45-7D5C02959256}" type="pres">
      <dgm:prSet presAssocID="{BB9B6B62-35BC-4DE7-BBE8-D0C6C87F3559}" presName="parentText" presStyleLbl="node1" presStyleIdx="3" presStyleCnt="9" custScaleX="58170" custLinFactNeighborX="-11620">
        <dgm:presLayoutVars>
          <dgm:chMax val="1"/>
          <dgm:bulletEnabled val="1"/>
        </dgm:presLayoutVars>
      </dgm:prSet>
      <dgm:spPr/>
      <dgm:t>
        <a:bodyPr/>
        <a:lstStyle/>
        <a:p>
          <a:endParaRPr lang="en-US"/>
        </a:p>
      </dgm:t>
    </dgm:pt>
    <dgm:pt modelId="{10FA58CA-1D43-4AB3-90B1-2AA21E3D53E5}" type="pres">
      <dgm:prSet presAssocID="{BB9B6B62-35BC-4DE7-BBE8-D0C6C87F3559}" presName="descendantText" presStyleLbl="alignAccFollowNode1" presStyleIdx="3" presStyleCnt="9" custAng="0" custScaleX="121000" custLinFactNeighborX="-252">
        <dgm:presLayoutVars>
          <dgm:bulletEnabled val="1"/>
        </dgm:presLayoutVars>
      </dgm:prSet>
      <dgm:spPr/>
      <dgm:t>
        <a:bodyPr/>
        <a:lstStyle/>
        <a:p>
          <a:endParaRPr lang="en-US"/>
        </a:p>
      </dgm:t>
    </dgm:pt>
    <dgm:pt modelId="{ECAEEA0E-6579-4EFE-AE95-D11E78CB2D3A}" type="pres">
      <dgm:prSet presAssocID="{2221C458-42EA-465A-8C20-9789D8C2199C}" presName="sp" presStyleCnt="0"/>
      <dgm:spPr/>
    </dgm:pt>
    <dgm:pt modelId="{745862F0-8FF4-4382-900F-B74F3F7CEEA0}" type="pres">
      <dgm:prSet presAssocID="{C039DB3D-7D3D-4A27-A26B-3944305786A5}" presName="linNode" presStyleCnt="0"/>
      <dgm:spPr/>
    </dgm:pt>
    <dgm:pt modelId="{F6E817A7-8143-4E69-AC71-A59236D96E1C}" type="pres">
      <dgm:prSet presAssocID="{C039DB3D-7D3D-4A27-A26B-3944305786A5}" presName="parentText" presStyleLbl="node1" presStyleIdx="4" presStyleCnt="9" custScaleX="58170" custLinFactNeighborX="-11620">
        <dgm:presLayoutVars>
          <dgm:chMax val="1"/>
          <dgm:bulletEnabled val="1"/>
        </dgm:presLayoutVars>
      </dgm:prSet>
      <dgm:spPr/>
      <dgm:t>
        <a:bodyPr/>
        <a:lstStyle/>
        <a:p>
          <a:endParaRPr lang="en-US"/>
        </a:p>
      </dgm:t>
    </dgm:pt>
    <dgm:pt modelId="{125F9B81-DEBB-4328-8B67-5C67D4F184AC}" type="pres">
      <dgm:prSet presAssocID="{C039DB3D-7D3D-4A27-A26B-3944305786A5}" presName="descendantText" presStyleLbl="alignAccFollowNode1" presStyleIdx="4" presStyleCnt="9" custAng="0" custScaleX="121000" custLinFactNeighborX="-252">
        <dgm:presLayoutVars>
          <dgm:bulletEnabled val="1"/>
        </dgm:presLayoutVars>
      </dgm:prSet>
      <dgm:spPr/>
      <dgm:t>
        <a:bodyPr/>
        <a:lstStyle/>
        <a:p>
          <a:endParaRPr lang="en-US"/>
        </a:p>
      </dgm:t>
    </dgm:pt>
    <dgm:pt modelId="{9615DA85-C384-4941-9D05-68029F2E0A14}" type="pres">
      <dgm:prSet presAssocID="{AEDBFB24-60D4-40AE-B328-1A0BBC9F474E}" presName="sp" presStyleCnt="0"/>
      <dgm:spPr/>
    </dgm:pt>
    <dgm:pt modelId="{04234299-D7BC-412D-87A1-8506437F4C69}" type="pres">
      <dgm:prSet presAssocID="{0731D2DD-D3E9-49AB-B378-8CBD5F56B9BB}" presName="linNode" presStyleCnt="0"/>
      <dgm:spPr/>
    </dgm:pt>
    <dgm:pt modelId="{089EC254-281F-4E1C-A582-CC071D3F1053}" type="pres">
      <dgm:prSet presAssocID="{0731D2DD-D3E9-49AB-B378-8CBD5F56B9BB}" presName="parentText" presStyleLbl="node1" presStyleIdx="5" presStyleCnt="9" custScaleX="58170" custLinFactNeighborX="-11620">
        <dgm:presLayoutVars>
          <dgm:chMax val="1"/>
          <dgm:bulletEnabled val="1"/>
        </dgm:presLayoutVars>
      </dgm:prSet>
      <dgm:spPr/>
      <dgm:t>
        <a:bodyPr/>
        <a:lstStyle/>
        <a:p>
          <a:endParaRPr lang="en-US"/>
        </a:p>
      </dgm:t>
    </dgm:pt>
    <dgm:pt modelId="{37462EA8-04A2-4F11-9F1E-D3EBB3484178}" type="pres">
      <dgm:prSet presAssocID="{0731D2DD-D3E9-49AB-B378-8CBD5F56B9BB}" presName="descendantText" presStyleLbl="alignAccFollowNode1" presStyleIdx="5" presStyleCnt="9" custAng="0" custScaleX="121000" custLinFactNeighborX="-252">
        <dgm:presLayoutVars>
          <dgm:bulletEnabled val="1"/>
        </dgm:presLayoutVars>
      </dgm:prSet>
      <dgm:spPr/>
      <dgm:t>
        <a:bodyPr/>
        <a:lstStyle/>
        <a:p>
          <a:endParaRPr lang="en-US"/>
        </a:p>
      </dgm:t>
    </dgm:pt>
    <dgm:pt modelId="{C23250FC-AA0B-4E48-BEEC-3D8988A9B02A}" type="pres">
      <dgm:prSet presAssocID="{11DEB394-8A9B-4BE2-9128-994B7AE54F62}" presName="sp" presStyleCnt="0"/>
      <dgm:spPr/>
    </dgm:pt>
    <dgm:pt modelId="{31A2EBDF-98F9-4E99-87E3-C9DC0EB7D0F8}" type="pres">
      <dgm:prSet presAssocID="{5C78A53E-D31B-44D1-A226-753943EDAB5E}" presName="linNode" presStyleCnt="0"/>
      <dgm:spPr/>
    </dgm:pt>
    <dgm:pt modelId="{AFFAA56A-1F1F-4EA5-86A2-9136EECA866C}" type="pres">
      <dgm:prSet presAssocID="{5C78A53E-D31B-44D1-A226-753943EDAB5E}" presName="parentText" presStyleLbl="node1" presStyleIdx="6" presStyleCnt="9" custScaleX="58170" custLinFactNeighborX="-11620">
        <dgm:presLayoutVars>
          <dgm:chMax val="1"/>
          <dgm:bulletEnabled val="1"/>
        </dgm:presLayoutVars>
      </dgm:prSet>
      <dgm:spPr/>
      <dgm:t>
        <a:bodyPr/>
        <a:lstStyle/>
        <a:p>
          <a:endParaRPr lang="en-US"/>
        </a:p>
      </dgm:t>
    </dgm:pt>
    <dgm:pt modelId="{5EF40123-2E42-42E8-B0F8-57E4C23F0510}" type="pres">
      <dgm:prSet presAssocID="{5C78A53E-D31B-44D1-A226-753943EDAB5E}" presName="descendantText" presStyleLbl="alignAccFollowNode1" presStyleIdx="6" presStyleCnt="9" custAng="0" custScaleX="121000" custLinFactNeighborX="-252">
        <dgm:presLayoutVars>
          <dgm:bulletEnabled val="1"/>
        </dgm:presLayoutVars>
      </dgm:prSet>
      <dgm:spPr/>
      <dgm:t>
        <a:bodyPr/>
        <a:lstStyle/>
        <a:p>
          <a:endParaRPr lang="en-US"/>
        </a:p>
      </dgm:t>
    </dgm:pt>
    <dgm:pt modelId="{ACA7F70E-4EE2-4DD9-AE4E-0392446EBDD1}" type="pres">
      <dgm:prSet presAssocID="{CAE6176F-6614-4416-BECD-D7F817E9E713}" presName="sp" presStyleCnt="0"/>
      <dgm:spPr/>
    </dgm:pt>
    <dgm:pt modelId="{31B3C097-0950-4315-8D23-4007BAD5B94F}" type="pres">
      <dgm:prSet presAssocID="{47B382EB-E29E-4595-B022-CF54D39A8C1E}" presName="linNode" presStyleCnt="0"/>
      <dgm:spPr/>
    </dgm:pt>
    <dgm:pt modelId="{2D636E4F-F849-47FA-8DFB-D4C6076E7538}" type="pres">
      <dgm:prSet presAssocID="{47B382EB-E29E-4595-B022-CF54D39A8C1E}" presName="parentText" presStyleLbl="node1" presStyleIdx="7" presStyleCnt="9" custScaleX="58170" custLinFactNeighborX="-11620">
        <dgm:presLayoutVars>
          <dgm:chMax val="1"/>
          <dgm:bulletEnabled val="1"/>
        </dgm:presLayoutVars>
      </dgm:prSet>
      <dgm:spPr/>
      <dgm:t>
        <a:bodyPr/>
        <a:lstStyle/>
        <a:p>
          <a:endParaRPr lang="en-US"/>
        </a:p>
      </dgm:t>
    </dgm:pt>
    <dgm:pt modelId="{FB3A9E6F-F6B4-44D7-8966-C64605B7886F}" type="pres">
      <dgm:prSet presAssocID="{47B382EB-E29E-4595-B022-CF54D39A8C1E}" presName="descendantText" presStyleLbl="alignAccFollowNode1" presStyleIdx="7" presStyleCnt="9" custAng="0" custScaleX="121000" custLinFactNeighborX="-252">
        <dgm:presLayoutVars>
          <dgm:bulletEnabled val="1"/>
        </dgm:presLayoutVars>
      </dgm:prSet>
      <dgm:spPr/>
      <dgm:t>
        <a:bodyPr/>
        <a:lstStyle/>
        <a:p>
          <a:endParaRPr lang="en-US"/>
        </a:p>
      </dgm:t>
    </dgm:pt>
    <dgm:pt modelId="{6F1C419E-8B08-4063-9518-96600AAE6892}" type="pres">
      <dgm:prSet presAssocID="{381A16D2-0DD1-41DE-AC0F-B7E5FDC1583A}" presName="sp" presStyleCnt="0"/>
      <dgm:spPr/>
    </dgm:pt>
    <dgm:pt modelId="{4CBAF5DA-65C2-41AC-8BEF-2BCB04301DEF}" type="pres">
      <dgm:prSet presAssocID="{EFA4ADBC-C44E-4C1A-A409-32AC8160E181}" presName="linNode" presStyleCnt="0"/>
      <dgm:spPr/>
    </dgm:pt>
    <dgm:pt modelId="{303C0FE5-38D4-4A9C-AB17-28A4A52AB7DA}" type="pres">
      <dgm:prSet presAssocID="{EFA4ADBC-C44E-4C1A-A409-32AC8160E181}" presName="parentText" presStyleLbl="node1" presStyleIdx="8" presStyleCnt="9" custScaleX="58170" custLinFactNeighborX="-11620">
        <dgm:presLayoutVars>
          <dgm:chMax val="1"/>
          <dgm:bulletEnabled val="1"/>
        </dgm:presLayoutVars>
      </dgm:prSet>
      <dgm:spPr/>
      <dgm:t>
        <a:bodyPr/>
        <a:lstStyle/>
        <a:p>
          <a:endParaRPr lang="en-US"/>
        </a:p>
      </dgm:t>
    </dgm:pt>
    <dgm:pt modelId="{8F471014-40E8-42BD-B9A9-E42D4DCFBC4E}" type="pres">
      <dgm:prSet presAssocID="{EFA4ADBC-C44E-4C1A-A409-32AC8160E181}" presName="descendantText" presStyleLbl="alignAccFollowNode1" presStyleIdx="8" presStyleCnt="9" custAng="0" custScaleX="121000" custLinFactNeighborX="-252">
        <dgm:presLayoutVars>
          <dgm:bulletEnabled val="1"/>
        </dgm:presLayoutVars>
      </dgm:prSet>
      <dgm:spPr/>
      <dgm:t>
        <a:bodyPr/>
        <a:lstStyle/>
        <a:p>
          <a:endParaRPr lang="en-US"/>
        </a:p>
      </dgm:t>
    </dgm:pt>
  </dgm:ptLst>
  <dgm:cxnLst>
    <dgm:cxn modelId="{FFEF9A3F-8A34-4033-8A25-2072B48395F5}" type="presOf" srcId="{EC94ED66-4315-4F80-B90C-FACC222F915F}" destId="{37462EA8-04A2-4F11-9F1E-D3EBB3484178}" srcOrd="0" destOrd="0" presId="urn:microsoft.com/office/officeart/2005/8/layout/vList5"/>
    <dgm:cxn modelId="{6049A377-46F1-4E21-85C6-1A337EE028B9}" srcId="{0731D2DD-D3E9-49AB-B378-8CBD5F56B9BB}" destId="{EC94ED66-4315-4F80-B90C-FACC222F915F}" srcOrd="0" destOrd="0" parTransId="{746D1A19-7BE5-416E-AF2E-8376EBA80291}" sibTransId="{6F75A179-0476-49CD-9D42-8C2FD058DCCB}"/>
    <dgm:cxn modelId="{19998C32-8825-49D8-8450-98FFA7815868}" srcId="{EFA4ADBC-C44E-4C1A-A409-32AC8160E181}" destId="{1EB48AA4-8706-4B10-9D1A-8EC642BA64A7}" srcOrd="0" destOrd="0" parTransId="{6613EB5E-CCF9-4EB7-AB95-311988963B72}" sibTransId="{02A6F492-81EF-427B-B651-F447B0BA70EB}"/>
    <dgm:cxn modelId="{8001C116-02F0-43CA-84DA-9FEE04DB9A70}" type="presOf" srcId="{5C78A53E-D31B-44D1-A226-753943EDAB5E}" destId="{AFFAA56A-1F1F-4EA5-86A2-9136EECA866C}" srcOrd="0" destOrd="0" presId="urn:microsoft.com/office/officeart/2005/8/layout/vList5"/>
    <dgm:cxn modelId="{64A66DAA-B9B8-45DA-ADD4-85ECA0B3A117}" srcId="{165E8195-0668-49FD-8241-162ADDB39E6B}" destId="{47B382EB-E29E-4595-B022-CF54D39A8C1E}" srcOrd="7" destOrd="0" parTransId="{DE2B9653-5208-4EA9-AFEA-1FFBBFEB5E04}" sibTransId="{381A16D2-0DD1-41DE-AC0F-B7E5FDC1583A}"/>
    <dgm:cxn modelId="{0049A855-F515-4C9B-8933-0EEDDEB767A6}" srcId="{7EEBFC18-1D7E-4BE5-BD26-A28B039BAA2B}" destId="{7025932D-3DDC-4FEB-A431-B33B84C428E8}" srcOrd="0" destOrd="0" parTransId="{5E7D1789-7699-4B00-A97C-70B21755A8D6}" sibTransId="{1A3190DC-1258-4FFC-BEDD-6CBB520AA843}"/>
    <dgm:cxn modelId="{25C05B6B-F48A-4587-BA42-2A544EB1BFFA}" srcId="{165E8195-0668-49FD-8241-162ADDB39E6B}" destId="{0731D2DD-D3E9-49AB-B378-8CBD5F56B9BB}" srcOrd="5" destOrd="0" parTransId="{3A5A0785-CFD5-4085-ADE5-33513020CCFD}" sibTransId="{11DEB394-8A9B-4BE2-9128-994B7AE54F62}"/>
    <dgm:cxn modelId="{88A2E764-9E02-4768-985D-9E4ECFF28A61}" srcId="{47B382EB-E29E-4595-B022-CF54D39A8C1E}" destId="{136EBEBD-BA35-4D5E-8C2F-5B029881A9BE}" srcOrd="0" destOrd="0" parTransId="{DA99CF0B-4F74-4880-A3CF-BE9C59E605E4}" sibTransId="{DF5C7FF2-21A5-4F1B-B975-87E0954AD296}"/>
    <dgm:cxn modelId="{FF4AE2BB-00F6-4554-BA55-83EEF3ABE1BC}" type="presOf" srcId="{46208BF3-050F-4E47-90C4-E70FAFB07708}" destId="{E544CDF6-F6F8-42CD-9DF7-53C90E31AE4A}" srcOrd="0" destOrd="0" presId="urn:microsoft.com/office/officeart/2005/8/layout/vList5"/>
    <dgm:cxn modelId="{A4738AC1-453C-4570-8B32-9528D79B73F5}" type="presOf" srcId="{E24270D0-BEE0-4710-A518-928A5BE5247D}" destId="{DE9E0859-00B0-45E6-834B-FE8FCDD68377}" srcOrd="0" destOrd="0" presId="urn:microsoft.com/office/officeart/2005/8/layout/vList5"/>
    <dgm:cxn modelId="{62777810-FCB7-41EA-BD6A-0E36A706842C}" srcId="{165E8195-0668-49FD-8241-162ADDB39E6B}" destId="{BB9B6B62-35BC-4DE7-BBE8-D0C6C87F3559}" srcOrd="3" destOrd="0" parTransId="{A460900E-1BCD-4004-A616-141616325976}" sibTransId="{2221C458-42EA-465A-8C20-9789D8C2199C}"/>
    <dgm:cxn modelId="{EFF74281-D2FD-4961-B671-774A30F17F1D}" srcId="{C039DB3D-7D3D-4A27-A26B-3944305786A5}" destId="{A85FAD95-93EE-4293-996F-74B781AE8607}" srcOrd="0" destOrd="0" parTransId="{5DA0B603-47D0-4AD1-953B-6179891F6B24}" sibTransId="{6B8A85B4-4779-4107-A87F-CAF685B3BF8D}"/>
    <dgm:cxn modelId="{87139C30-5E04-4ECD-9DE7-DC958B17FC3E}" srcId="{BB9B6B62-35BC-4DE7-BBE8-D0C6C87F3559}" destId="{B3157816-EF09-454E-8663-5DE860475745}" srcOrd="0" destOrd="0" parTransId="{0DAE08F5-1672-4B4C-B200-D41C8448E689}" sibTransId="{E05276A5-B9A6-45FA-B688-64623F963C35}"/>
    <dgm:cxn modelId="{F5310CE9-08B1-4903-BB30-E6742D01CAFF}" type="presOf" srcId="{7025932D-3DDC-4FEB-A431-B33B84C428E8}" destId="{C480C133-9F6F-4263-9FF6-2A2D9DB538CC}" srcOrd="0" destOrd="0" presId="urn:microsoft.com/office/officeart/2005/8/layout/vList5"/>
    <dgm:cxn modelId="{1E48007A-A8A5-446E-966E-FEBC344E855B}" type="presOf" srcId="{B3157816-EF09-454E-8663-5DE860475745}" destId="{10FA58CA-1D43-4AB3-90B1-2AA21E3D53E5}" srcOrd="0" destOrd="0" presId="urn:microsoft.com/office/officeart/2005/8/layout/vList5"/>
    <dgm:cxn modelId="{E63000AB-A513-4CB0-BB57-2FE7F1147E86}" type="presOf" srcId="{EFA4ADBC-C44E-4C1A-A409-32AC8160E181}" destId="{303C0FE5-38D4-4A9C-AB17-28A4A52AB7DA}" srcOrd="0" destOrd="0" presId="urn:microsoft.com/office/officeart/2005/8/layout/vList5"/>
    <dgm:cxn modelId="{32A50703-E3DF-4E8E-A29D-73CD9BE4A56D}" srcId="{165E8195-0668-49FD-8241-162ADDB39E6B}" destId="{C039DB3D-7D3D-4A27-A26B-3944305786A5}" srcOrd="4" destOrd="0" parTransId="{65145AFC-A69B-4C2F-AAF3-FEAC0E0461E1}" sibTransId="{AEDBFB24-60D4-40AE-B328-1A0BBC9F474E}"/>
    <dgm:cxn modelId="{E1A528E3-1AC6-46DC-98CB-599F4D8A41CA}" srcId="{165E8195-0668-49FD-8241-162ADDB39E6B}" destId="{46208BF3-050F-4E47-90C4-E70FAFB07708}" srcOrd="1" destOrd="0" parTransId="{9A94CFBE-908E-4BFA-A089-ADCD6C980A17}" sibTransId="{86BA0094-5497-44E6-9F03-D598CE6FB930}"/>
    <dgm:cxn modelId="{AB9153E9-DBC2-40CA-BD75-49FDDB6A971D}" type="presOf" srcId="{140DB387-F96C-4237-861A-30D7BE6A1CC8}" destId="{DA430349-B909-492F-A9CA-47B6A69736B8}" srcOrd="0" destOrd="0" presId="urn:microsoft.com/office/officeart/2005/8/layout/vList5"/>
    <dgm:cxn modelId="{6462B987-DE8D-4DAA-8CCC-DC506D0ECFD0}" srcId="{E24270D0-BEE0-4710-A518-928A5BE5247D}" destId="{140DB387-F96C-4237-861A-30D7BE6A1CC8}" srcOrd="0" destOrd="0" parTransId="{F45A6D03-BFD6-48A7-8192-F2587A2CCCBA}" sibTransId="{B9EC4B56-667F-4B34-9E43-C5FAED2475AD}"/>
    <dgm:cxn modelId="{619554FC-2092-439B-91E0-D2C6C2AD693D}" srcId="{5C78A53E-D31B-44D1-A226-753943EDAB5E}" destId="{A2B14DEE-B8D8-4FB8-8B72-8D0DAF8FBF15}" srcOrd="0" destOrd="0" parTransId="{1429687A-5AB1-4824-8A0A-31B4E78BF8D3}" sibTransId="{C40D542B-B633-4B30-8D14-FB18B20DCD84}"/>
    <dgm:cxn modelId="{8C223912-BF8E-47F5-BEBF-D7F70C26241C}" type="presOf" srcId="{7EEBFC18-1D7E-4BE5-BD26-A28B039BAA2B}" destId="{F6FDF1C9-FB9A-4C3D-BE66-6DACABCD9FF3}" srcOrd="0" destOrd="0" presId="urn:microsoft.com/office/officeart/2005/8/layout/vList5"/>
    <dgm:cxn modelId="{AA3AE0B0-6434-439B-93C4-1C88F6D80F74}" srcId="{165E8195-0668-49FD-8241-162ADDB39E6B}" destId="{E24270D0-BEE0-4710-A518-928A5BE5247D}" srcOrd="0" destOrd="0" parTransId="{EB3A6351-DB69-4C12-B79F-6F32311E19AB}" sibTransId="{04FB50C8-BCC9-4A5A-81BA-F28AE3D544BF}"/>
    <dgm:cxn modelId="{11B32800-75CF-4D15-8990-AE69EE119EDD}" type="presOf" srcId="{1EB48AA4-8706-4B10-9D1A-8EC642BA64A7}" destId="{8F471014-40E8-42BD-B9A9-E42D4DCFBC4E}" srcOrd="0" destOrd="0" presId="urn:microsoft.com/office/officeart/2005/8/layout/vList5"/>
    <dgm:cxn modelId="{C9CD9BAD-A23A-45FC-9ADC-4CB372625147}" type="presOf" srcId="{165E8195-0668-49FD-8241-162ADDB39E6B}" destId="{48816FB6-53A3-459D-A297-E443EAC573DB}" srcOrd="0" destOrd="0" presId="urn:microsoft.com/office/officeart/2005/8/layout/vList5"/>
    <dgm:cxn modelId="{5F3BB139-C0A1-4FF8-A3CE-807B683BFC9D}" type="presOf" srcId="{0731D2DD-D3E9-49AB-B378-8CBD5F56B9BB}" destId="{089EC254-281F-4E1C-A582-CC071D3F1053}" srcOrd="0" destOrd="0" presId="urn:microsoft.com/office/officeart/2005/8/layout/vList5"/>
    <dgm:cxn modelId="{6CE5A372-B842-4DE3-908D-63D6442CC222}" type="presOf" srcId="{47B382EB-E29E-4595-B022-CF54D39A8C1E}" destId="{2D636E4F-F849-47FA-8DFB-D4C6076E7538}" srcOrd="0" destOrd="0" presId="urn:microsoft.com/office/officeart/2005/8/layout/vList5"/>
    <dgm:cxn modelId="{30A1F1E9-FF7F-4277-A686-9CC2783CD0FC}" type="presOf" srcId="{C039DB3D-7D3D-4A27-A26B-3944305786A5}" destId="{F6E817A7-8143-4E69-AC71-A59236D96E1C}" srcOrd="0" destOrd="0" presId="urn:microsoft.com/office/officeart/2005/8/layout/vList5"/>
    <dgm:cxn modelId="{F56A19B6-6CC8-4FEC-A8D0-03A8D1092CCB}" srcId="{165E8195-0668-49FD-8241-162ADDB39E6B}" destId="{5C78A53E-D31B-44D1-A226-753943EDAB5E}" srcOrd="6" destOrd="0" parTransId="{013E015F-BE91-4697-8F83-265F56A090FA}" sibTransId="{CAE6176F-6614-4416-BECD-D7F817E9E713}"/>
    <dgm:cxn modelId="{65E53796-334E-471C-A9B5-8BB5882F71CD}" type="presOf" srcId="{D6F9176F-9131-4452-94BC-EB5C6AB55F85}" destId="{DBF9CF3E-9FC1-449C-B548-60F8755B600E}" srcOrd="0" destOrd="0" presId="urn:microsoft.com/office/officeart/2005/8/layout/vList5"/>
    <dgm:cxn modelId="{136FB7F0-8BD7-4CE8-A21B-FD5836A7AAA3}" srcId="{165E8195-0668-49FD-8241-162ADDB39E6B}" destId="{7EEBFC18-1D7E-4BE5-BD26-A28B039BAA2B}" srcOrd="2" destOrd="0" parTransId="{F8D23CEA-0267-472E-9743-62F7D6D343F7}" sibTransId="{D36FF7D1-F3EE-4321-A543-85AA57CB2714}"/>
    <dgm:cxn modelId="{4D36A226-FDF8-4B13-A669-A7DDDFA659B3}" type="presOf" srcId="{A85FAD95-93EE-4293-996F-74B781AE8607}" destId="{125F9B81-DEBB-4328-8B67-5C67D4F184AC}" srcOrd="0" destOrd="0" presId="urn:microsoft.com/office/officeart/2005/8/layout/vList5"/>
    <dgm:cxn modelId="{FD1FD6BD-4A54-4FE5-ACC5-462DE8CFA7F6}" type="presOf" srcId="{136EBEBD-BA35-4D5E-8C2F-5B029881A9BE}" destId="{FB3A9E6F-F6B4-44D7-8966-C64605B7886F}" srcOrd="0" destOrd="0" presId="urn:microsoft.com/office/officeart/2005/8/layout/vList5"/>
    <dgm:cxn modelId="{DA2B723E-6AEB-44A2-8766-4E9711296DD2}" srcId="{46208BF3-050F-4E47-90C4-E70FAFB07708}" destId="{D6F9176F-9131-4452-94BC-EB5C6AB55F85}" srcOrd="0" destOrd="0" parTransId="{C19DB564-599A-459E-B487-CBC3BC117B99}" sibTransId="{32687DBB-E378-4500-B18D-B5218445013D}"/>
    <dgm:cxn modelId="{7F3CC942-1AFC-4645-AC41-3217F0096EB0}" type="presOf" srcId="{BB9B6B62-35BC-4DE7-BBE8-D0C6C87F3559}" destId="{9303624D-7A14-4F3F-8C45-7D5C02959256}" srcOrd="0" destOrd="0" presId="urn:microsoft.com/office/officeart/2005/8/layout/vList5"/>
    <dgm:cxn modelId="{B1E7A5E4-7FBD-4D4C-A519-4C7A03F6FF41}" type="presOf" srcId="{A2B14DEE-B8D8-4FB8-8B72-8D0DAF8FBF15}" destId="{5EF40123-2E42-42E8-B0F8-57E4C23F0510}" srcOrd="0" destOrd="0" presId="urn:microsoft.com/office/officeart/2005/8/layout/vList5"/>
    <dgm:cxn modelId="{3009244C-EF0F-4F75-B41C-581BA8700F20}" srcId="{165E8195-0668-49FD-8241-162ADDB39E6B}" destId="{EFA4ADBC-C44E-4C1A-A409-32AC8160E181}" srcOrd="8" destOrd="0" parTransId="{E29B93CF-AF56-43DF-B06F-5B090B2B7B5E}" sibTransId="{564D88A0-04F2-4276-AC04-CC2187261667}"/>
    <dgm:cxn modelId="{E9AD178C-75A8-4F7E-A354-961686E50DE5}" type="presParOf" srcId="{48816FB6-53A3-459D-A297-E443EAC573DB}" destId="{F04BA395-AFD5-4052-A3C1-C1860CC5CFCF}" srcOrd="0" destOrd="0" presId="urn:microsoft.com/office/officeart/2005/8/layout/vList5"/>
    <dgm:cxn modelId="{CCF47F0C-F558-49EA-81CA-CE4D5CEDA511}" type="presParOf" srcId="{F04BA395-AFD5-4052-A3C1-C1860CC5CFCF}" destId="{DE9E0859-00B0-45E6-834B-FE8FCDD68377}" srcOrd="0" destOrd="0" presId="urn:microsoft.com/office/officeart/2005/8/layout/vList5"/>
    <dgm:cxn modelId="{20CF83EB-5ABE-47C1-A1EA-BC37370E4E2E}" type="presParOf" srcId="{F04BA395-AFD5-4052-A3C1-C1860CC5CFCF}" destId="{DA430349-B909-492F-A9CA-47B6A69736B8}" srcOrd="1" destOrd="0" presId="urn:microsoft.com/office/officeart/2005/8/layout/vList5"/>
    <dgm:cxn modelId="{4AEF0BBF-5154-4652-A3EB-DCA7094A1241}" type="presParOf" srcId="{48816FB6-53A3-459D-A297-E443EAC573DB}" destId="{F64A71BB-7E45-4112-AFEB-FE5E89363153}" srcOrd="1" destOrd="0" presId="urn:microsoft.com/office/officeart/2005/8/layout/vList5"/>
    <dgm:cxn modelId="{368E465D-E494-4EE8-A4AB-927CD03391B7}" type="presParOf" srcId="{48816FB6-53A3-459D-A297-E443EAC573DB}" destId="{AAA159CD-9C70-47D3-A77C-EE5AFA75BD7B}" srcOrd="2" destOrd="0" presId="urn:microsoft.com/office/officeart/2005/8/layout/vList5"/>
    <dgm:cxn modelId="{E147DA2C-BB1A-4B68-AC8E-94B7C7A12467}" type="presParOf" srcId="{AAA159CD-9C70-47D3-A77C-EE5AFA75BD7B}" destId="{E544CDF6-F6F8-42CD-9DF7-53C90E31AE4A}" srcOrd="0" destOrd="0" presId="urn:microsoft.com/office/officeart/2005/8/layout/vList5"/>
    <dgm:cxn modelId="{91BA1343-F7D5-438E-B2B0-885C024C5268}" type="presParOf" srcId="{AAA159CD-9C70-47D3-A77C-EE5AFA75BD7B}" destId="{DBF9CF3E-9FC1-449C-B548-60F8755B600E}" srcOrd="1" destOrd="0" presId="urn:microsoft.com/office/officeart/2005/8/layout/vList5"/>
    <dgm:cxn modelId="{A2AAF73D-E8F3-4DE9-9327-87E7ADDCF996}" type="presParOf" srcId="{48816FB6-53A3-459D-A297-E443EAC573DB}" destId="{502B7290-1B58-4536-83EA-896B65979C7B}" srcOrd="3" destOrd="0" presId="urn:microsoft.com/office/officeart/2005/8/layout/vList5"/>
    <dgm:cxn modelId="{F9ACD73E-35A6-4D8D-BB69-AEB45FC69179}" type="presParOf" srcId="{48816FB6-53A3-459D-A297-E443EAC573DB}" destId="{A0FA470D-ABD9-484C-8175-4B2498292F06}" srcOrd="4" destOrd="0" presId="urn:microsoft.com/office/officeart/2005/8/layout/vList5"/>
    <dgm:cxn modelId="{92C560AE-1021-4241-B3C0-126E113079FB}" type="presParOf" srcId="{A0FA470D-ABD9-484C-8175-4B2498292F06}" destId="{F6FDF1C9-FB9A-4C3D-BE66-6DACABCD9FF3}" srcOrd="0" destOrd="0" presId="urn:microsoft.com/office/officeart/2005/8/layout/vList5"/>
    <dgm:cxn modelId="{4B17683F-6033-4122-B4C3-C0D8A110661D}" type="presParOf" srcId="{A0FA470D-ABD9-484C-8175-4B2498292F06}" destId="{C480C133-9F6F-4263-9FF6-2A2D9DB538CC}" srcOrd="1" destOrd="0" presId="urn:microsoft.com/office/officeart/2005/8/layout/vList5"/>
    <dgm:cxn modelId="{9565D3BF-A16C-4F4A-BE9D-635C60E49F6F}" type="presParOf" srcId="{48816FB6-53A3-459D-A297-E443EAC573DB}" destId="{0838C241-547E-44FC-A57E-4B20814874B6}" srcOrd="5" destOrd="0" presId="urn:microsoft.com/office/officeart/2005/8/layout/vList5"/>
    <dgm:cxn modelId="{D6B9AAEB-9D72-406B-B0BF-EEF2C3E18BFE}" type="presParOf" srcId="{48816FB6-53A3-459D-A297-E443EAC573DB}" destId="{43C6A305-6177-4F42-9980-7FD60DAD1F58}" srcOrd="6" destOrd="0" presId="urn:microsoft.com/office/officeart/2005/8/layout/vList5"/>
    <dgm:cxn modelId="{8D4B56B4-7673-4719-AA23-310F6510FE72}" type="presParOf" srcId="{43C6A305-6177-4F42-9980-7FD60DAD1F58}" destId="{9303624D-7A14-4F3F-8C45-7D5C02959256}" srcOrd="0" destOrd="0" presId="urn:microsoft.com/office/officeart/2005/8/layout/vList5"/>
    <dgm:cxn modelId="{411C94F9-E0E6-4F41-B16E-081126DB455B}" type="presParOf" srcId="{43C6A305-6177-4F42-9980-7FD60DAD1F58}" destId="{10FA58CA-1D43-4AB3-90B1-2AA21E3D53E5}" srcOrd="1" destOrd="0" presId="urn:microsoft.com/office/officeart/2005/8/layout/vList5"/>
    <dgm:cxn modelId="{D86D4446-64C9-4812-9F75-5DD4D41EB170}" type="presParOf" srcId="{48816FB6-53A3-459D-A297-E443EAC573DB}" destId="{ECAEEA0E-6579-4EFE-AE95-D11E78CB2D3A}" srcOrd="7" destOrd="0" presId="urn:microsoft.com/office/officeart/2005/8/layout/vList5"/>
    <dgm:cxn modelId="{52064D7E-59C2-4A45-AD1F-8FE784F67B35}" type="presParOf" srcId="{48816FB6-53A3-459D-A297-E443EAC573DB}" destId="{745862F0-8FF4-4382-900F-B74F3F7CEEA0}" srcOrd="8" destOrd="0" presId="urn:microsoft.com/office/officeart/2005/8/layout/vList5"/>
    <dgm:cxn modelId="{297B31AB-A789-4AFF-9DCE-6EA7CD34A946}" type="presParOf" srcId="{745862F0-8FF4-4382-900F-B74F3F7CEEA0}" destId="{F6E817A7-8143-4E69-AC71-A59236D96E1C}" srcOrd="0" destOrd="0" presId="urn:microsoft.com/office/officeart/2005/8/layout/vList5"/>
    <dgm:cxn modelId="{C61F4422-F3FA-44C5-894E-FED2008697C8}" type="presParOf" srcId="{745862F0-8FF4-4382-900F-B74F3F7CEEA0}" destId="{125F9B81-DEBB-4328-8B67-5C67D4F184AC}" srcOrd="1" destOrd="0" presId="urn:microsoft.com/office/officeart/2005/8/layout/vList5"/>
    <dgm:cxn modelId="{D3C790D1-1FF7-4FA5-9D35-C2A84B26B33E}" type="presParOf" srcId="{48816FB6-53A3-459D-A297-E443EAC573DB}" destId="{9615DA85-C384-4941-9D05-68029F2E0A14}" srcOrd="9" destOrd="0" presId="urn:microsoft.com/office/officeart/2005/8/layout/vList5"/>
    <dgm:cxn modelId="{586A4A49-77C9-4256-B129-795BA002B0B7}" type="presParOf" srcId="{48816FB6-53A3-459D-A297-E443EAC573DB}" destId="{04234299-D7BC-412D-87A1-8506437F4C69}" srcOrd="10" destOrd="0" presId="urn:microsoft.com/office/officeart/2005/8/layout/vList5"/>
    <dgm:cxn modelId="{CD6396F3-B9EE-44FE-918C-027501E8786E}" type="presParOf" srcId="{04234299-D7BC-412D-87A1-8506437F4C69}" destId="{089EC254-281F-4E1C-A582-CC071D3F1053}" srcOrd="0" destOrd="0" presId="urn:microsoft.com/office/officeart/2005/8/layout/vList5"/>
    <dgm:cxn modelId="{B0CB225D-F79E-4898-8484-E438E2A6D6D1}" type="presParOf" srcId="{04234299-D7BC-412D-87A1-8506437F4C69}" destId="{37462EA8-04A2-4F11-9F1E-D3EBB3484178}" srcOrd="1" destOrd="0" presId="urn:microsoft.com/office/officeart/2005/8/layout/vList5"/>
    <dgm:cxn modelId="{7185725F-D65A-4832-A9DE-38FA8607250B}" type="presParOf" srcId="{48816FB6-53A3-459D-A297-E443EAC573DB}" destId="{C23250FC-AA0B-4E48-BEEC-3D8988A9B02A}" srcOrd="11" destOrd="0" presId="urn:microsoft.com/office/officeart/2005/8/layout/vList5"/>
    <dgm:cxn modelId="{92988700-6082-4DD7-80F9-503E468D4C2A}" type="presParOf" srcId="{48816FB6-53A3-459D-A297-E443EAC573DB}" destId="{31A2EBDF-98F9-4E99-87E3-C9DC0EB7D0F8}" srcOrd="12" destOrd="0" presId="urn:microsoft.com/office/officeart/2005/8/layout/vList5"/>
    <dgm:cxn modelId="{3FE8F096-7D05-432E-A0D9-538672C6394B}" type="presParOf" srcId="{31A2EBDF-98F9-4E99-87E3-C9DC0EB7D0F8}" destId="{AFFAA56A-1F1F-4EA5-86A2-9136EECA866C}" srcOrd="0" destOrd="0" presId="urn:microsoft.com/office/officeart/2005/8/layout/vList5"/>
    <dgm:cxn modelId="{5C61CD13-B668-43A5-832B-2063A79E20C1}" type="presParOf" srcId="{31A2EBDF-98F9-4E99-87E3-C9DC0EB7D0F8}" destId="{5EF40123-2E42-42E8-B0F8-57E4C23F0510}" srcOrd="1" destOrd="0" presId="urn:microsoft.com/office/officeart/2005/8/layout/vList5"/>
    <dgm:cxn modelId="{BA849E7C-AC44-442F-B06B-0FB60C122080}" type="presParOf" srcId="{48816FB6-53A3-459D-A297-E443EAC573DB}" destId="{ACA7F70E-4EE2-4DD9-AE4E-0392446EBDD1}" srcOrd="13" destOrd="0" presId="urn:microsoft.com/office/officeart/2005/8/layout/vList5"/>
    <dgm:cxn modelId="{79C720B5-7C41-488E-868E-C6DCCBF00A71}" type="presParOf" srcId="{48816FB6-53A3-459D-A297-E443EAC573DB}" destId="{31B3C097-0950-4315-8D23-4007BAD5B94F}" srcOrd="14" destOrd="0" presId="urn:microsoft.com/office/officeart/2005/8/layout/vList5"/>
    <dgm:cxn modelId="{F583DD72-3C8D-4584-A5EA-5E168818E2EF}" type="presParOf" srcId="{31B3C097-0950-4315-8D23-4007BAD5B94F}" destId="{2D636E4F-F849-47FA-8DFB-D4C6076E7538}" srcOrd="0" destOrd="0" presId="urn:microsoft.com/office/officeart/2005/8/layout/vList5"/>
    <dgm:cxn modelId="{209EDFA7-9E3B-4823-AF3D-83D3994D3ED2}" type="presParOf" srcId="{31B3C097-0950-4315-8D23-4007BAD5B94F}" destId="{FB3A9E6F-F6B4-44D7-8966-C64605B7886F}" srcOrd="1" destOrd="0" presId="urn:microsoft.com/office/officeart/2005/8/layout/vList5"/>
    <dgm:cxn modelId="{00992627-F4D6-470B-9352-9999F5AE8102}" type="presParOf" srcId="{48816FB6-53A3-459D-A297-E443EAC573DB}" destId="{6F1C419E-8B08-4063-9518-96600AAE6892}" srcOrd="15" destOrd="0" presId="urn:microsoft.com/office/officeart/2005/8/layout/vList5"/>
    <dgm:cxn modelId="{DA485675-74EA-4A40-A323-A1A9DEE635BB}" type="presParOf" srcId="{48816FB6-53A3-459D-A297-E443EAC573DB}" destId="{4CBAF5DA-65C2-41AC-8BEF-2BCB04301DEF}" srcOrd="16" destOrd="0" presId="urn:microsoft.com/office/officeart/2005/8/layout/vList5"/>
    <dgm:cxn modelId="{06B27942-64F0-42C0-89EF-D52DC6796AF4}" type="presParOf" srcId="{4CBAF5DA-65C2-41AC-8BEF-2BCB04301DEF}" destId="{303C0FE5-38D4-4A9C-AB17-28A4A52AB7DA}" srcOrd="0" destOrd="0" presId="urn:microsoft.com/office/officeart/2005/8/layout/vList5"/>
    <dgm:cxn modelId="{D06E305F-1EFD-4454-B1B1-6C03DA5FFD16}" type="presParOf" srcId="{4CBAF5DA-65C2-41AC-8BEF-2BCB04301DEF}" destId="{8F471014-40E8-42BD-B9A9-E42D4DCFBC4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430349-B909-492F-A9CA-47B6A69736B8}">
      <dsp:nvSpPr>
        <dsp:cNvPr id="0" name=""/>
        <dsp:cNvSpPr/>
      </dsp:nvSpPr>
      <dsp:spPr>
        <a:xfrm rot="5400000">
          <a:off x="5025611" y="-3121232"/>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tr-TR" sz="800" kern="1200" dirty="0" smtClean="0"/>
            <a:t>Veritaban verilerini, tablolarını dosya sisteminde (File System) değil hafızada (InMemory) tutmasını sağlayan modül. </a:t>
          </a:r>
          <a:r>
            <a:rPr lang="en-US" sz="800" kern="1200" dirty="0" smtClean="0"/>
            <a:t>"</a:t>
          </a:r>
          <a:r>
            <a:rPr lang="en-US" sz="800" kern="1200" dirty="0" err="1" smtClean="0"/>
            <a:t>FilikaDB</a:t>
          </a:r>
          <a:r>
            <a:rPr lang="tr-TR" sz="800" kern="1200" dirty="0" smtClean="0"/>
            <a:t> İstemci</a:t>
          </a:r>
          <a:r>
            <a:rPr lang="en-US" sz="800" kern="1200" dirty="0" smtClean="0"/>
            <a:t>"</a:t>
          </a:r>
          <a:r>
            <a:rPr lang="tr-TR" sz="800" kern="1200" dirty="0" smtClean="0"/>
            <a:t> ’si aynı zamanda </a:t>
          </a:r>
          <a:r>
            <a:rPr lang="en-US" sz="800" kern="1200" dirty="0" smtClean="0"/>
            <a:t>"</a:t>
          </a:r>
          <a:r>
            <a:rPr lang="en-US" sz="800" kern="1200" dirty="0" err="1" smtClean="0"/>
            <a:t>FilikaDB</a:t>
          </a:r>
          <a:r>
            <a:rPr lang="tr-TR" sz="800" kern="1200" dirty="0" smtClean="0"/>
            <a:t> Sunucu</a:t>
          </a:r>
          <a:r>
            <a:rPr lang="en-US" sz="800" kern="1200" dirty="0" smtClean="0"/>
            <a:t>"</a:t>
          </a:r>
          <a:r>
            <a:rPr lang="tr-TR" sz="800" kern="1200" dirty="0" smtClean="0"/>
            <a:t> ‘ya kendi bulunduğu ortamın anlık kanak bilgilerini (toplam/kullanılan hafıza, anlık işlemci hızı, ağ hızı ... vs)</a:t>
          </a:r>
          <a:endParaRPr lang="tr-TR" sz="800" kern="1200" dirty="0"/>
        </a:p>
      </dsp:txBody>
      <dsp:txXfrm rot="-5400000">
        <a:off x="1862028" y="58465"/>
        <a:ext cx="6641145" cy="297865"/>
      </dsp:txXfrm>
    </dsp:sp>
    <dsp:sp modelId="{DE9E0859-00B0-45E6-834B-FE8FCDD68377}">
      <dsp:nvSpPr>
        <dsp:cNvPr id="0" name=""/>
        <dsp:cNvSpPr/>
      </dsp:nvSpPr>
      <dsp:spPr>
        <a:xfrm>
          <a:off x="0" y="1089"/>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FilikaDB</a:t>
          </a:r>
          <a:r>
            <a:rPr lang="tr-TR" sz="1000" kern="1200" smtClean="0"/>
            <a:t> İstemcisi</a:t>
          </a:r>
          <a:endParaRPr lang="tr-TR" sz="1000" kern="1200"/>
        </a:p>
      </dsp:txBody>
      <dsp:txXfrm>
        <a:off x="20142" y="21231"/>
        <a:ext cx="1759961" cy="372332"/>
      </dsp:txXfrm>
    </dsp:sp>
    <dsp:sp modelId="{DBF9CF3E-9FC1-449C-B548-60F8755B600E}">
      <dsp:nvSpPr>
        <dsp:cNvPr id="0" name=""/>
        <dsp:cNvSpPr/>
      </dsp:nvSpPr>
      <dsp:spPr>
        <a:xfrm rot="5400000">
          <a:off x="5025611" y="-2687984"/>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tr-TR" sz="800" kern="1200" dirty="0" smtClean="0"/>
            <a:t>Veritaban verilerini veritabanından alıp </a:t>
          </a:r>
          <a:r>
            <a:rPr lang="en-US" sz="800" kern="1200" dirty="0" smtClean="0"/>
            <a:t>"</a:t>
          </a:r>
          <a:r>
            <a:rPr lang="en-US" sz="800" kern="1200" dirty="0" err="1" smtClean="0"/>
            <a:t>FilikaDB</a:t>
          </a:r>
          <a:r>
            <a:rPr lang="tr-TR" sz="800" kern="1200" dirty="0" smtClean="0"/>
            <a:t> Istemci</a:t>
          </a:r>
          <a:r>
            <a:rPr lang="en-US" sz="800" kern="1200" dirty="0" smtClean="0"/>
            <a:t>"</a:t>
          </a:r>
          <a:r>
            <a:rPr lang="tr-TR" sz="800" kern="1200" dirty="0" smtClean="0"/>
            <a:t> ‘lere dağıtan modül, aynı şekilde </a:t>
          </a:r>
          <a:r>
            <a:rPr lang="en-US" sz="800" kern="1200" dirty="0" smtClean="0"/>
            <a:t>"</a:t>
          </a:r>
          <a:r>
            <a:rPr lang="en-US" sz="800" kern="1200" dirty="0" err="1" smtClean="0"/>
            <a:t>FilikaDB</a:t>
          </a:r>
          <a:r>
            <a:rPr lang="tr-TR" sz="800" kern="1200" dirty="0" smtClean="0"/>
            <a:t> Istemci</a:t>
          </a:r>
          <a:r>
            <a:rPr lang="en-US" sz="800" kern="1200" dirty="0" smtClean="0"/>
            <a:t>"</a:t>
          </a:r>
          <a:r>
            <a:rPr lang="tr-TR" sz="800" kern="1200" dirty="0" smtClean="0"/>
            <a:t> ‘lerden alıp veritabanına veren </a:t>
          </a:r>
          <a:r>
            <a:rPr lang="en-US" sz="800" kern="1200" dirty="0" err="1" smtClean="0"/>
            <a:t>FilikaDB</a:t>
          </a:r>
          <a:r>
            <a:rPr lang="tr-TR" sz="800" kern="1200" dirty="0" smtClean="0"/>
            <a:t> ekosistemin ana modülüdür. Bu modül </a:t>
          </a:r>
          <a:r>
            <a:rPr lang="en-US" sz="800" kern="1200" dirty="0" smtClean="0"/>
            <a:t>"</a:t>
          </a:r>
          <a:r>
            <a:rPr lang="en-US" sz="800" kern="1200" dirty="0" err="1" smtClean="0"/>
            <a:t>FilikaDB</a:t>
          </a:r>
          <a:r>
            <a:rPr lang="tr-TR" sz="800" kern="1200" dirty="0" smtClean="0"/>
            <a:t> Istemci</a:t>
          </a:r>
          <a:r>
            <a:rPr lang="en-US" sz="800" kern="1200" dirty="0" smtClean="0"/>
            <a:t>"</a:t>
          </a:r>
          <a:r>
            <a:rPr lang="tr-TR" sz="800" kern="1200" dirty="0" smtClean="0"/>
            <a:t> ‘lerden performans bilgilerini de alarak tüm </a:t>
          </a:r>
          <a:r>
            <a:rPr lang="en-US" sz="800" kern="1200" dirty="0" err="1" smtClean="0"/>
            <a:t>FilikaDB</a:t>
          </a:r>
          <a:r>
            <a:rPr lang="tr-TR" sz="800" kern="1200" dirty="0" smtClean="0"/>
            <a:t> ekosistemi organize ederek yük dengeleme görevini üstlenecek.</a:t>
          </a:r>
          <a:endParaRPr lang="tr-TR" sz="800" kern="1200" dirty="0"/>
        </a:p>
      </dsp:txBody>
      <dsp:txXfrm rot="-5400000">
        <a:off x="1862028" y="491713"/>
        <a:ext cx="6641145" cy="297865"/>
      </dsp:txXfrm>
    </dsp:sp>
    <dsp:sp modelId="{E544CDF6-F6F8-42CD-9DF7-53C90E31AE4A}">
      <dsp:nvSpPr>
        <dsp:cNvPr id="0" name=""/>
        <dsp:cNvSpPr/>
      </dsp:nvSpPr>
      <dsp:spPr>
        <a:xfrm>
          <a:off x="0" y="434336"/>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FilikaDB</a:t>
          </a:r>
          <a:r>
            <a:rPr lang="tr-TR" sz="1000" kern="1200" smtClean="0"/>
            <a:t> Sunucusu</a:t>
          </a:r>
          <a:endParaRPr lang="tr-TR" sz="1000" kern="1200"/>
        </a:p>
      </dsp:txBody>
      <dsp:txXfrm>
        <a:off x="20142" y="454478"/>
        <a:ext cx="1759961" cy="372332"/>
      </dsp:txXfrm>
    </dsp:sp>
    <dsp:sp modelId="{C480C133-9F6F-4263-9FF6-2A2D9DB538CC}">
      <dsp:nvSpPr>
        <dsp:cNvPr id="0" name=""/>
        <dsp:cNvSpPr/>
      </dsp:nvSpPr>
      <dsp:spPr>
        <a:xfrm rot="5400000">
          <a:off x="5025611" y="-2254737"/>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tr-TR" sz="800" kern="1200" dirty="0" smtClean="0"/>
            <a:t>PostgreSQL veritabanından tutulması gereken verileri alan, onları dağıtılması için </a:t>
          </a:r>
          <a:r>
            <a:rPr lang="en-US" sz="800" kern="1200" dirty="0" smtClean="0"/>
            <a:t>"</a:t>
          </a:r>
          <a:r>
            <a:rPr lang="en-US" sz="800" kern="1200" dirty="0" err="1" smtClean="0"/>
            <a:t>FilikaDB</a:t>
          </a:r>
          <a:r>
            <a:rPr lang="tr-TR" sz="800" kern="1200" dirty="0" smtClean="0"/>
            <a:t> Sunucusu</a:t>
          </a:r>
          <a:r>
            <a:rPr lang="en-US" sz="800" kern="1200" dirty="0" smtClean="0"/>
            <a:t>"</a:t>
          </a:r>
          <a:r>
            <a:rPr lang="tr-TR" sz="800" kern="1200" dirty="0" smtClean="0"/>
            <a:t> ‘na ileten ve PostgreSQL bilgisayar süreci (Process) içersinde çalışacak modül. Bu modul bir PostgreSQL Extension olarak geliştirilerek </a:t>
          </a:r>
          <a:r>
            <a:rPr lang="en-US" sz="800" kern="1200" dirty="0" smtClean="0"/>
            <a:t>"</a:t>
          </a:r>
          <a:r>
            <a:rPr lang="en-US" sz="800" kern="1200" dirty="0" err="1" smtClean="0"/>
            <a:t>FilikaDB</a:t>
          </a:r>
          <a:r>
            <a:rPr lang="tr-TR" sz="800" kern="1200" dirty="0" smtClean="0"/>
            <a:t> Yakın iletişim arabirimi</a:t>
          </a:r>
          <a:r>
            <a:rPr lang="en-US" sz="800" kern="1200" dirty="0" smtClean="0"/>
            <a:t>"</a:t>
          </a:r>
          <a:r>
            <a:rPr lang="tr-TR" sz="800" kern="1200" dirty="0" smtClean="0"/>
            <a:t> modülü ile PostgreSQL’den alcağı veri yaz/oku komutlarını </a:t>
          </a:r>
          <a:r>
            <a:rPr lang="en-US" sz="800" kern="1200" dirty="0" smtClean="0"/>
            <a:t>"</a:t>
          </a:r>
          <a:r>
            <a:rPr lang="en-US" sz="800" kern="1200" dirty="0" err="1" smtClean="0"/>
            <a:t>FilikaDB</a:t>
          </a:r>
          <a:r>
            <a:rPr lang="tr-TR" sz="800" kern="1200" dirty="0" smtClean="0"/>
            <a:t> Sunucu</a:t>
          </a:r>
          <a:r>
            <a:rPr lang="en-US" sz="800" kern="1200" dirty="0" smtClean="0"/>
            <a:t>"</a:t>
          </a:r>
          <a:r>
            <a:rPr lang="tr-TR" sz="800" kern="1200" dirty="0" smtClean="0"/>
            <a:t> ‘suna iletecek.</a:t>
          </a:r>
          <a:endParaRPr lang="tr-TR" sz="800" kern="1200" dirty="0"/>
        </a:p>
      </dsp:txBody>
      <dsp:txXfrm rot="-5400000">
        <a:off x="1862028" y="924960"/>
        <a:ext cx="6641145" cy="297865"/>
      </dsp:txXfrm>
    </dsp:sp>
    <dsp:sp modelId="{F6FDF1C9-FB9A-4C3D-BE66-6DACABCD9FF3}">
      <dsp:nvSpPr>
        <dsp:cNvPr id="0" name=""/>
        <dsp:cNvSpPr/>
      </dsp:nvSpPr>
      <dsp:spPr>
        <a:xfrm>
          <a:off x="0" y="867583"/>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FilikaDB</a:t>
          </a:r>
          <a:r>
            <a:rPr lang="tr-TR" sz="1000" kern="1200" smtClean="0"/>
            <a:t> PostgreSQL Extension</a:t>
          </a:r>
          <a:endParaRPr lang="tr-TR" sz="1000" kern="1200"/>
        </a:p>
      </dsp:txBody>
      <dsp:txXfrm>
        <a:off x="20142" y="887725"/>
        <a:ext cx="1759961" cy="372332"/>
      </dsp:txXfrm>
    </dsp:sp>
    <dsp:sp modelId="{10FA58CA-1D43-4AB3-90B1-2AA21E3D53E5}">
      <dsp:nvSpPr>
        <dsp:cNvPr id="0" name=""/>
        <dsp:cNvSpPr/>
      </dsp:nvSpPr>
      <dsp:spPr>
        <a:xfrm rot="5400000">
          <a:off x="5025611" y="-1821490"/>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smtClean="0"/>
            <a:t>"</a:t>
          </a:r>
          <a:r>
            <a:rPr lang="en-US" sz="800" kern="1200" dirty="0" err="1" smtClean="0"/>
            <a:t>FilikaDB</a:t>
          </a:r>
          <a:r>
            <a:rPr lang="tr-TR" sz="800" kern="1200" dirty="0" smtClean="0"/>
            <a:t> PostgreSQL Ext.</a:t>
          </a:r>
          <a:r>
            <a:rPr lang="en-US" sz="800" kern="1200" dirty="0" smtClean="0"/>
            <a:t> "</a:t>
          </a:r>
          <a:r>
            <a:rPr lang="tr-TR" sz="800" kern="1200" dirty="0" smtClean="0"/>
            <a:t>‘nda, </a:t>
          </a:r>
          <a:r>
            <a:rPr lang="en-US" sz="800" kern="1200" dirty="0" smtClean="0"/>
            <a:t>"</a:t>
          </a:r>
          <a:r>
            <a:rPr lang="en-US" sz="800" kern="1200" dirty="0" err="1" smtClean="0"/>
            <a:t>FilikaDB</a:t>
          </a:r>
          <a:r>
            <a:rPr lang="tr-TR" sz="800" kern="1200" dirty="0" smtClean="0"/>
            <a:t> Sunucusu</a:t>
          </a:r>
          <a:r>
            <a:rPr lang="en-US" sz="800" kern="1200" dirty="0" smtClean="0"/>
            <a:t>"</a:t>
          </a:r>
          <a:r>
            <a:rPr lang="tr-TR" sz="800" kern="1200" dirty="0" smtClean="0"/>
            <a:t>’unda ve </a:t>
          </a:r>
          <a:r>
            <a:rPr lang="en-US" sz="800" kern="1200" dirty="0" smtClean="0"/>
            <a:t>"</a:t>
          </a:r>
          <a:r>
            <a:rPr lang="en-US" sz="800" kern="1200" dirty="0" err="1" smtClean="0"/>
            <a:t>FilikaDB</a:t>
          </a:r>
          <a:r>
            <a:rPr lang="tr-TR" sz="800" kern="1200" dirty="0" smtClean="0"/>
            <a:t> Itemci</a:t>
          </a:r>
          <a:r>
            <a:rPr lang="en-US" sz="800" kern="1200" dirty="0" smtClean="0"/>
            <a:t>"</a:t>
          </a:r>
          <a:r>
            <a:rPr lang="tr-TR" sz="800" kern="1200" dirty="0" smtClean="0"/>
            <a:t>’lerinde oluşan olayları ve durumları kayıt eden, sunan ve onları takip, analiz etmemizi sağlayan modül. Bu modul ile problem tespit, performans analizi hedeflenmektedir. Ileriki safhalarda ise ayrıca buradan dolandırıcılık analizi (Fraud Analysis) amaçlanmaktadır.</a:t>
          </a:r>
          <a:endParaRPr lang="tr-TR" sz="800" kern="1200" dirty="0"/>
        </a:p>
      </dsp:txBody>
      <dsp:txXfrm rot="-5400000">
        <a:off x="1862028" y="1358207"/>
        <a:ext cx="6641145" cy="297865"/>
      </dsp:txXfrm>
    </dsp:sp>
    <dsp:sp modelId="{9303624D-7A14-4F3F-8C45-7D5C02959256}">
      <dsp:nvSpPr>
        <dsp:cNvPr id="0" name=""/>
        <dsp:cNvSpPr/>
      </dsp:nvSpPr>
      <dsp:spPr>
        <a:xfrm>
          <a:off x="0" y="1300831"/>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FilikaDB</a:t>
          </a:r>
          <a:r>
            <a:rPr lang="tr-TR" sz="1000" kern="1200" smtClean="0"/>
            <a:t> Log Sunucusu</a:t>
          </a:r>
          <a:endParaRPr lang="tr-TR" sz="1000" kern="1200"/>
        </a:p>
      </dsp:txBody>
      <dsp:txXfrm>
        <a:off x="20142" y="1320973"/>
        <a:ext cx="1759961" cy="372332"/>
      </dsp:txXfrm>
    </dsp:sp>
    <dsp:sp modelId="{125F9B81-DEBB-4328-8B67-5C67D4F184AC}">
      <dsp:nvSpPr>
        <dsp:cNvPr id="0" name=""/>
        <dsp:cNvSpPr/>
      </dsp:nvSpPr>
      <dsp:spPr>
        <a:xfrm rot="5400000">
          <a:off x="5025611" y="-1388243"/>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smtClean="0"/>
            <a:t>"</a:t>
          </a:r>
          <a:r>
            <a:rPr lang="en-US" sz="800" kern="1200" dirty="0" err="1" smtClean="0"/>
            <a:t>FilikaDB</a:t>
          </a:r>
          <a:r>
            <a:rPr lang="tr-TR" sz="800" kern="1200" dirty="0" smtClean="0"/>
            <a:t> Istemci</a:t>
          </a:r>
          <a:r>
            <a:rPr lang="en-US" sz="800" kern="1200" dirty="0" smtClean="0"/>
            <a:t>"</a:t>
          </a:r>
          <a:r>
            <a:rPr lang="tr-TR" sz="800" kern="1200" dirty="0" smtClean="0"/>
            <a:t> ‘ler ile </a:t>
          </a:r>
          <a:r>
            <a:rPr lang="en-US" sz="800" kern="1200" dirty="0" smtClean="0"/>
            <a:t>"</a:t>
          </a:r>
          <a:r>
            <a:rPr lang="en-US" sz="800" kern="1200" dirty="0" err="1" smtClean="0"/>
            <a:t>FilikaDB</a:t>
          </a:r>
          <a:r>
            <a:rPr lang="tr-TR" sz="800" kern="1200" dirty="0" smtClean="0"/>
            <a:t> Sunucusu</a:t>
          </a:r>
          <a:r>
            <a:rPr lang="en-US" sz="800" kern="1200" dirty="0" smtClean="0"/>
            <a:t>«</a:t>
          </a:r>
          <a:r>
            <a:rPr lang="tr-TR" sz="800" kern="1200" dirty="0" smtClean="0"/>
            <a:t> gibi aynı sunucu (host) içersinde bulunmayan modüller arasındaki iletişimi sağlayan modül. Bu modül verilerin </a:t>
          </a:r>
          <a:r>
            <a:rPr lang="en-US" sz="800" kern="1200" dirty="0" smtClean="0"/>
            <a:t>"</a:t>
          </a:r>
          <a:r>
            <a:rPr lang="tr-TR" sz="800" kern="1200" dirty="0" smtClean="0"/>
            <a:t>CIMRI ürün ailesi</a:t>
          </a:r>
          <a:r>
            <a:rPr lang="en-US" sz="800" kern="1200" dirty="0" smtClean="0"/>
            <a:t>"</a:t>
          </a:r>
          <a:r>
            <a:rPr lang="tr-TR" sz="800" kern="1200" dirty="0" smtClean="0"/>
            <a:t> için tasarlanan özgün </a:t>
          </a:r>
          <a:r>
            <a:rPr lang="en-US" sz="800" kern="1200" dirty="0" smtClean="0"/>
            <a:t>"</a:t>
          </a:r>
          <a:r>
            <a:rPr lang="tr-TR" sz="800" kern="1200" dirty="0" smtClean="0"/>
            <a:t>paketleme</a:t>
          </a:r>
          <a:r>
            <a:rPr lang="en-US" sz="800" kern="1200" dirty="0" smtClean="0"/>
            <a:t>"</a:t>
          </a:r>
          <a:r>
            <a:rPr lang="tr-TR" sz="800" kern="1200" dirty="0" smtClean="0"/>
            <a:t> mekanizması ile verilerin bozulmadan doğru olarak iletilmesinden sorumlu olacaktır. </a:t>
          </a:r>
          <a:endParaRPr lang="tr-TR" sz="800" kern="1200" dirty="0"/>
        </a:p>
      </dsp:txBody>
      <dsp:txXfrm rot="-5400000">
        <a:off x="1862028" y="1791454"/>
        <a:ext cx="6641145" cy="297865"/>
      </dsp:txXfrm>
    </dsp:sp>
    <dsp:sp modelId="{F6E817A7-8143-4E69-AC71-A59236D96E1C}">
      <dsp:nvSpPr>
        <dsp:cNvPr id="0" name=""/>
        <dsp:cNvSpPr/>
      </dsp:nvSpPr>
      <dsp:spPr>
        <a:xfrm>
          <a:off x="0" y="1734078"/>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FilikaDB</a:t>
          </a:r>
          <a:r>
            <a:rPr lang="tr-TR" sz="1000" kern="1200" smtClean="0"/>
            <a:t> Uzak iletişim arabirim modülü</a:t>
          </a:r>
          <a:endParaRPr lang="tr-TR" sz="1000" kern="1200"/>
        </a:p>
      </dsp:txBody>
      <dsp:txXfrm>
        <a:off x="20142" y="1754220"/>
        <a:ext cx="1759961" cy="372332"/>
      </dsp:txXfrm>
    </dsp:sp>
    <dsp:sp modelId="{37462EA8-04A2-4F11-9F1E-D3EBB3484178}">
      <dsp:nvSpPr>
        <dsp:cNvPr id="0" name=""/>
        <dsp:cNvSpPr/>
      </dsp:nvSpPr>
      <dsp:spPr>
        <a:xfrm rot="5400000">
          <a:off x="5025611" y="-954996"/>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tr-TR" sz="800" kern="1200" dirty="0" smtClean="0"/>
            <a:t>Bu modul aynı sunucu (host) ‘da çalışacak modüllerin arasındaki iletişimi sağlamaktadır. Bu modül verilerin </a:t>
          </a:r>
          <a:r>
            <a:rPr lang="en-US" sz="800" kern="1200" dirty="0" smtClean="0"/>
            <a:t>"</a:t>
          </a:r>
          <a:r>
            <a:rPr lang="en-US" sz="800" kern="1200" dirty="0" err="1" smtClean="0"/>
            <a:t>FilikaDB</a:t>
          </a:r>
          <a:r>
            <a:rPr lang="tr-TR" sz="800" kern="1200" dirty="0" smtClean="0"/>
            <a:t> ürün ailesi</a:t>
          </a:r>
          <a:r>
            <a:rPr lang="en-US" sz="800" kern="1200" dirty="0" smtClean="0"/>
            <a:t>"</a:t>
          </a:r>
          <a:r>
            <a:rPr lang="tr-TR" sz="800" kern="1200" dirty="0" smtClean="0"/>
            <a:t> için tasarlanan özgün </a:t>
          </a:r>
          <a:r>
            <a:rPr lang="en-US" sz="800" kern="1200" dirty="0" smtClean="0"/>
            <a:t>"</a:t>
          </a:r>
          <a:r>
            <a:rPr lang="tr-TR" sz="800" kern="1200" dirty="0" smtClean="0"/>
            <a:t>paketleme</a:t>
          </a:r>
          <a:r>
            <a:rPr lang="en-US" sz="800" kern="1200" dirty="0" smtClean="0"/>
            <a:t>"</a:t>
          </a:r>
          <a:r>
            <a:rPr lang="tr-TR" sz="800" kern="1200" dirty="0" smtClean="0"/>
            <a:t> mekanizması kullanılacak. Performans artışını sağlamayabilmek amacı ile TCP/IP gibi ağ teknolojileri kullanılmayacak.</a:t>
          </a:r>
          <a:endParaRPr lang="tr-TR" sz="800" kern="1200" dirty="0"/>
        </a:p>
      </dsp:txBody>
      <dsp:txXfrm rot="-5400000">
        <a:off x="1862028" y="2224701"/>
        <a:ext cx="6641145" cy="297865"/>
      </dsp:txXfrm>
    </dsp:sp>
    <dsp:sp modelId="{089EC254-281F-4E1C-A582-CC071D3F1053}">
      <dsp:nvSpPr>
        <dsp:cNvPr id="0" name=""/>
        <dsp:cNvSpPr/>
      </dsp:nvSpPr>
      <dsp:spPr>
        <a:xfrm>
          <a:off x="0" y="2167325"/>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FilikaDB</a:t>
          </a:r>
          <a:r>
            <a:rPr lang="tr-TR" sz="1000" kern="1200" smtClean="0"/>
            <a:t> Yakın iletişim arabirim modülü</a:t>
          </a:r>
          <a:endParaRPr lang="tr-TR" sz="1000" kern="1200"/>
        </a:p>
      </dsp:txBody>
      <dsp:txXfrm>
        <a:off x="20142" y="2187467"/>
        <a:ext cx="1759961" cy="372332"/>
      </dsp:txXfrm>
    </dsp:sp>
    <dsp:sp modelId="{5EF40123-2E42-42E8-B0F8-57E4C23F0510}">
      <dsp:nvSpPr>
        <dsp:cNvPr id="0" name=""/>
        <dsp:cNvSpPr/>
      </dsp:nvSpPr>
      <dsp:spPr>
        <a:xfrm rot="5400000">
          <a:off x="5025611" y="-521748"/>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tr-TR" sz="800" kern="1200" dirty="0" smtClean="0"/>
            <a:t>Yapılan geliştirmelerin doğruluğunu ve performansını ölçemeyi sağlayabilecek küçük yardımcı uygulamalar. Bu uygulamalar sayesinde her modül diğer modüllere bağımlı olmadan tek başına geliştirilebilecek.</a:t>
          </a:r>
          <a:endParaRPr lang="tr-TR" sz="800" kern="1200" dirty="0"/>
        </a:p>
      </dsp:txBody>
      <dsp:txXfrm rot="-5400000">
        <a:off x="1862028" y="2657949"/>
        <a:ext cx="6641145" cy="297865"/>
      </dsp:txXfrm>
    </dsp:sp>
    <dsp:sp modelId="{AFFAA56A-1F1F-4EA5-86A2-9136EECA866C}">
      <dsp:nvSpPr>
        <dsp:cNvPr id="0" name=""/>
        <dsp:cNvSpPr/>
      </dsp:nvSpPr>
      <dsp:spPr>
        <a:xfrm>
          <a:off x="0" y="2600572"/>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FilikaDB</a:t>
          </a:r>
          <a:r>
            <a:rPr lang="tr-TR" sz="1000" kern="1200" smtClean="0"/>
            <a:t> Test ve Performans Modelleme modülü</a:t>
          </a:r>
          <a:endParaRPr lang="tr-TR" sz="1000" kern="1200"/>
        </a:p>
      </dsp:txBody>
      <dsp:txXfrm>
        <a:off x="20142" y="2620714"/>
        <a:ext cx="1759961" cy="372332"/>
      </dsp:txXfrm>
    </dsp:sp>
    <dsp:sp modelId="{FB3A9E6F-F6B4-44D7-8966-C64605B7886F}">
      <dsp:nvSpPr>
        <dsp:cNvPr id="0" name=""/>
        <dsp:cNvSpPr/>
      </dsp:nvSpPr>
      <dsp:spPr>
        <a:xfrm rot="5400000">
          <a:off x="5025611" y="-88501"/>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tr-TR" sz="800" kern="1200" dirty="0" smtClean="0"/>
            <a:t>Verilerin farklı "FilikaDB Istemci" ‘lerine dağıtan ve uygun olarak okuyan algoritmanın çalıştığı </a:t>
          </a:r>
          <a:r>
            <a:rPr lang="tr-TR" sz="800" kern="1200" dirty="0" smtClean="0"/>
            <a:t>modüldür. Paketleme mekanizması, packet yakalama ve doğrulama algoritmaları mu modülde çalışacaktır.</a:t>
          </a:r>
          <a:endParaRPr lang="tr-TR" sz="800" kern="1200" dirty="0"/>
        </a:p>
      </dsp:txBody>
      <dsp:txXfrm rot="-5400000">
        <a:off x="1862028" y="3091196"/>
        <a:ext cx="6641145" cy="297865"/>
      </dsp:txXfrm>
    </dsp:sp>
    <dsp:sp modelId="{2D636E4F-F849-47FA-8DFB-D4C6076E7538}">
      <dsp:nvSpPr>
        <dsp:cNvPr id="0" name=""/>
        <dsp:cNvSpPr/>
      </dsp:nvSpPr>
      <dsp:spPr>
        <a:xfrm>
          <a:off x="0" y="3033819"/>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tr-TR" sz="1000" kern="1200" smtClean="0"/>
            <a:t>FilikaDB Veri Dağıtıcısı</a:t>
          </a:r>
          <a:endParaRPr lang="tr-TR" sz="1000" kern="1200"/>
        </a:p>
      </dsp:txBody>
      <dsp:txXfrm>
        <a:off x="20142" y="3053961"/>
        <a:ext cx="1759961" cy="372332"/>
      </dsp:txXfrm>
    </dsp:sp>
    <dsp:sp modelId="{8F471014-40E8-42BD-B9A9-E42D4DCFBC4E}">
      <dsp:nvSpPr>
        <dsp:cNvPr id="0" name=""/>
        <dsp:cNvSpPr/>
      </dsp:nvSpPr>
      <dsp:spPr>
        <a:xfrm rot="5400000">
          <a:off x="5025611" y="344745"/>
          <a:ext cx="330093" cy="665725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tr-TR" sz="800" kern="1200" dirty="0" smtClean="0"/>
            <a:t>Aktif </a:t>
          </a:r>
          <a:r>
            <a:rPr lang="tr-TR" sz="800" kern="1200" dirty="0" smtClean="0"/>
            <a:t>"FilikaDB Sunucu" ‘sunu tespit eden ve ver trafiğinin onun üzerinden geçmesini sağlayan modül.</a:t>
          </a:r>
          <a:endParaRPr lang="tr-TR" sz="800" kern="1200" dirty="0"/>
        </a:p>
      </dsp:txBody>
      <dsp:txXfrm rot="-5400000">
        <a:off x="1862028" y="3524442"/>
        <a:ext cx="6641145" cy="297865"/>
      </dsp:txXfrm>
    </dsp:sp>
    <dsp:sp modelId="{303C0FE5-38D4-4A9C-AB17-28A4A52AB7DA}">
      <dsp:nvSpPr>
        <dsp:cNvPr id="0" name=""/>
        <dsp:cNvSpPr/>
      </dsp:nvSpPr>
      <dsp:spPr>
        <a:xfrm>
          <a:off x="0" y="3467067"/>
          <a:ext cx="1800245" cy="4126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tr-TR" sz="1000" kern="1200" smtClean="0"/>
            <a:t>FilikaDB Trafik Dengeleyici</a:t>
          </a:r>
          <a:endParaRPr lang="tr-TR" sz="1000" kern="1200"/>
        </a:p>
      </dsp:txBody>
      <dsp:txXfrm>
        <a:off x="20142" y="3487209"/>
        <a:ext cx="1759961" cy="37233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F78DC7-9F26-48FA-807B-F8CD68BBDAF3}" type="datetimeFigureOut">
              <a:rPr lang="tr-TR" smtClean="0"/>
              <a:t>31.07.2018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3735930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31.07.2018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210167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31.07.2018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567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31.07.2018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64515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31.07.2018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8106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31.07.2018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2365917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F78DC7-9F26-48FA-807B-F8CD68BBDAF3}" type="datetimeFigureOut">
              <a:rPr lang="tr-TR" smtClean="0"/>
              <a:t>31.07.2018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2853160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F78DC7-9F26-48FA-807B-F8CD68BBDAF3}" type="datetimeFigureOut">
              <a:rPr lang="tr-TR" smtClean="0"/>
              <a:t>31.07.2018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4264648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F78DC7-9F26-48FA-807B-F8CD68BBDAF3}" type="datetimeFigureOut">
              <a:rPr lang="tr-TR" smtClean="0"/>
              <a:t>31.07.2018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173559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F78DC7-9F26-48FA-807B-F8CD68BBDAF3}" type="datetimeFigureOut">
              <a:rPr lang="tr-TR" smtClean="0"/>
              <a:t>31.07.2018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191579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F78DC7-9F26-48FA-807B-F8CD68BBDAF3}" type="datetimeFigureOut">
              <a:rPr lang="tr-TR" smtClean="0"/>
              <a:t>31.07.2018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132507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F78DC7-9F26-48FA-807B-F8CD68BBDAF3}" type="datetimeFigureOut">
              <a:rPr lang="tr-TR" smtClean="0"/>
              <a:t>31.07.2018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420810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F78DC7-9F26-48FA-807B-F8CD68BBDAF3}" type="datetimeFigureOut">
              <a:rPr lang="tr-TR" smtClean="0"/>
              <a:t>31.07.2018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781167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78DC7-9F26-48FA-807B-F8CD68BBDAF3}" type="datetimeFigureOut">
              <a:rPr lang="tr-TR" smtClean="0"/>
              <a:t>31.07.2018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662132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F78DC7-9F26-48FA-807B-F8CD68BBDAF3}" type="datetimeFigureOut">
              <a:rPr lang="tr-TR" smtClean="0"/>
              <a:t>31.07.2018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3455521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F78DC7-9F26-48FA-807B-F8CD68BBDAF3}" type="datetimeFigureOut">
              <a:rPr lang="tr-TR" smtClean="0"/>
              <a:t>31.07.2018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F2E0AC-C7B2-403A-BBFD-1B3460B5086E}" type="slidenum">
              <a:rPr lang="tr-TR" smtClean="0"/>
              <a:t>‹#›</a:t>
            </a:fld>
            <a:endParaRPr lang="tr-TR"/>
          </a:p>
        </p:txBody>
      </p:sp>
    </p:spTree>
    <p:extLst>
      <p:ext uri="{BB962C8B-B14F-4D97-AF65-F5344CB8AC3E}">
        <p14:creationId xmlns:p14="http://schemas.microsoft.com/office/powerpoint/2010/main" val="357163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F78DC7-9F26-48FA-807B-F8CD68BBDAF3}" type="datetimeFigureOut">
              <a:rPr lang="tr-TR" smtClean="0"/>
              <a:t>31.07.2018</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F2E0AC-C7B2-403A-BBFD-1B3460B5086E}" type="slidenum">
              <a:rPr lang="tr-TR" smtClean="0"/>
              <a:t>‹#›</a:t>
            </a:fld>
            <a:endParaRPr lang="tr-TR"/>
          </a:p>
        </p:txBody>
      </p:sp>
    </p:spTree>
    <p:extLst>
      <p:ext uri="{BB962C8B-B14F-4D97-AF65-F5344CB8AC3E}">
        <p14:creationId xmlns:p14="http://schemas.microsoft.com/office/powerpoint/2010/main" val="81284146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fontScale="90000"/>
          </a:bodyPr>
          <a:lstStyle/>
          <a:p>
            <a:pPr algn="ctr"/>
            <a:r>
              <a:rPr lang="tr-TR" sz="9600" b="1" dirty="0" smtClean="0"/>
              <a:t>FilikaDB Ürün Ailesi</a:t>
            </a:r>
            <a:endParaRPr lang="tr-TR" sz="9600" b="1" dirty="0"/>
          </a:p>
        </p:txBody>
      </p:sp>
      <p:sp>
        <p:nvSpPr>
          <p:cNvPr id="3" name="Subtitle 2"/>
          <p:cNvSpPr>
            <a:spLocks noGrp="1"/>
          </p:cNvSpPr>
          <p:nvPr>
            <p:ph type="subTitle" idx="1"/>
          </p:nvPr>
        </p:nvSpPr>
        <p:spPr>
          <a:xfrm>
            <a:off x="1507067" y="4050833"/>
            <a:ext cx="7766936" cy="1501555"/>
          </a:xfrm>
        </p:spPr>
        <p:txBody>
          <a:bodyPr anchor="b">
            <a:normAutofit/>
          </a:bodyPr>
          <a:lstStyle/>
          <a:p>
            <a:r>
              <a:rPr lang="tr-TR" sz="2800" dirty="0" smtClean="0">
                <a:solidFill>
                  <a:schemeClr val="accent2"/>
                </a:solidFill>
              </a:rPr>
              <a:t>C</a:t>
            </a:r>
            <a:r>
              <a:rPr lang="tr-TR" sz="2800" dirty="0" smtClean="0"/>
              <a:t>olumnar </a:t>
            </a:r>
            <a:r>
              <a:rPr lang="tr-TR" sz="2800" dirty="0" smtClean="0">
                <a:solidFill>
                  <a:schemeClr val="accent2"/>
                </a:solidFill>
              </a:rPr>
              <a:t>I</a:t>
            </a:r>
            <a:r>
              <a:rPr lang="tr-TR" sz="2800" dirty="0" smtClean="0"/>
              <a:t>n</a:t>
            </a:r>
            <a:r>
              <a:rPr lang="tr-TR" sz="2800" dirty="0" smtClean="0">
                <a:solidFill>
                  <a:schemeClr val="accent2"/>
                </a:solidFill>
              </a:rPr>
              <a:t>M</a:t>
            </a:r>
            <a:r>
              <a:rPr lang="tr-TR" sz="2800" dirty="0" smtClean="0"/>
              <a:t>emory </a:t>
            </a:r>
            <a:r>
              <a:rPr lang="tr-TR" sz="2800" dirty="0" smtClean="0">
                <a:solidFill>
                  <a:schemeClr val="accent2"/>
                </a:solidFill>
              </a:rPr>
              <a:t>R</a:t>
            </a:r>
            <a:r>
              <a:rPr lang="tr-TR" sz="2800" dirty="0" smtClean="0"/>
              <a:t>emote </a:t>
            </a:r>
            <a:r>
              <a:rPr lang="tr-TR" sz="2800" dirty="0" smtClean="0">
                <a:solidFill>
                  <a:schemeClr val="accent2"/>
                </a:solidFill>
              </a:rPr>
              <a:t>I</a:t>
            </a:r>
            <a:r>
              <a:rPr lang="tr-TR" sz="2800" dirty="0" smtClean="0"/>
              <a:t>nterface</a:t>
            </a:r>
            <a:r>
              <a:rPr lang="tr-TR" dirty="0" smtClean="0"/>
              <a:t> </a:t>
            </a:r>
            <a:r>
              <a:rPr lang="tr-TR" sz="1800" dirty="0" smtClean="0"/>
              <a:t>for databases</a:t>
            </a:r>
            <a:br>
              <a:rPr lang="tr-TR" sz="1800" dirty="0" smtClean="0"/>
            </a:br>
            <a:r>
              <a:rPr lang="tr-TR" sz="1800" dirty="0" smtClean="0"/>
              <a:t>Veritabani için Kolon tabanlı Hafızaiçi Uzak Arabirimi  </a:t>
            </a:r>
            <a:endParaRPr lang="tr-TR" sz="1800" dirty="0"/>
          </a:p>
        </p:txBody>
      </p:sp>
    </p:spTree>
    <p:extLst>
      <p:ext uri="{BB962C8B-B14F-4D97-AF65-F5344CB8AC3E}">
        <p14:creationId xmlns:p14="http://schemas.microsoft.com/office/powerpoint/2010/main" val="1769581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b="1" dirty="0" smtClean="0"/>
              <a:t>FilikaDB </a:t>
            </a:r>
            <a:r>
              <a:rPr lang="tr-TR" b="1" dirty="0" smtClean="0"/>
              <a:t>Ürün Ailesi</a:t>
            </a:r>
            <a:endParaRPr lang="tr-TR" b="1" dirty="0"/>
          </a:p>
        </p:txBody>
      </p:sp>
      <p:sp>
        <p:nvSpPr>
          <p:cNvPr id="3" name="Content Placeholder 2"/>
          <p:cNvSpPr>
            <a:spLocks noGrp="1"/>
          </p:cNvSpPr>
          <p:nvPr>
            <p:ph idx="1"/>
          </p:nvPr>
        </p:nvSpPr>
        <p:spPr>
          <a:xfrm>
            <a:off x="645530" y="2168540"/>
            <a:ext cx="8596668" cy="3880773"/>
          </a:xfrm>
        </p:spPr>
        <p:txBody>
          <a:bodyPr anchor="b" anchorCtr="0">
            <a:normAutofit fontScale="55000" lnSpcReduction="20000"/>
          </a:bodyPr>
          <a:lstStyle/>
          <a:p>
            <a:pPr algn="just"/>
            <a:r>
              <a:rPr lang="tr-TR" dirty="0" smtClean="0"/>
              <a:t>FilikaDB ürün ailesi çok yüksek maliyete sahip olan veritabanı çözümlerini maliyetlerini düşürerek daha verimli, daha performanslı ve dağıtık olarak sunmayi amaçlamaktadır.</a:t>
            </a:r>
          </a:p>
          <a:p>
            <a:pPr algn="just"/>
            <a:r>
              <a:rPr lang="tr-TR" dirty="0"/>
              <a:t>FilikaDB ürünleri kimi istatiksel ve matematiksel hesaplari hızlandırmak </a:t>
            </a:r>
            <a:r>
              <a:rPr lang="tr-TR" dirty="0" smtClean="0"/>
              <a:t>amacı ile </a:t>
            </a:r>
            <a:r>
              <a:rPr lang="tr-TR" dirty="0"/>
              <a:t>veritabanı verilerini "Kolon </a:t>
            </a:r>
            <a:r>
              <a:rPr lang="tr-TR" dirty="0" smtClean="0"/>
              <a:t>Tabanlı" (Columnar) yapıda tutmayi amaçlamaktadır. Bunun içinde orc.apache.org adresndeki kütüphaneyi kullanacaktır.</a:t>
            </a:r>
          </a:p>
          <a:p>
            <a:pPr algn="just"/>
            <a:r>
              <a:rPr lang="tr-TR" dirty="0" smtClean="0"/>
              <a:t>FilikaDB ürünleri Veritaban verilerine daha hızlı erişebilmek için verileri dosya sisteminde değil hazıfada (InMemory) saklayacak. Bu şekilde dosyalama sistem ve fiziksel disk’e erişimden kaynaklanan performans kayıplarının önüne geçmiş olacak.</a:t>
            </a:r>
          </a:p>
          <a:p>
            <a:pPr algn="just"/>
            <a:r>
              <a:rPr lang="tr-TR" dirty="0" smtClean="0"/>
              <a:t>FilikaDB ürün ailesi bir veritabanının kaldıramayabileceği yükü farklı uzak ağ noktalarına dağıtmayı amaçlamaktadır. Bu şekilde veritabanın kapasitesini arttırmak ve bunun için gereken yüksek maliyetlere gerek kalmaması amaçlanmaktadır.</a:t>
            </a:r>
          </a:p>
          <a:p>
            <a:pPr algn="just"/>
            <a:r>
              <a:rPr lang="tr-TR" dirty="0"/>
              <a:t>FilikaDB </a:t>
            </a:r>
            <a:r>
              <a:rPr lang="tr-TR" dirty="0" smtClean="0"/>
              <a:t>ürün ailesi aşaıdaki teknik özellikler ile geliştirilecektir.</a:t>
            </a:r>
          </a:p>
          <a:p>
            <a:pPr lvl="1" algn="just"/>
            <a:r>
              <a:rPr lang="tr-TR" dirty="0"/>
              <a:t>FilikaDB </a:t>
            </a:r>
            <a:r>
              <a:rPr lang="tr-TR" dirty="0" smtClean="0"/>
              <a:t>ürünleri Linux işletim sistemlerinde çalışabilecek normlarda (ANSI) geliştirilecek. </a:t>
            </a:r>
          </a:p>
          <a:p>
            <a:pPr lvl="1" algn="just"/>
            <a:r>
              <a:rPr lang="tr-TR" dirty="0" smtClean="0"/>
              <a:t>C++17 programlama dilini kullanılacaktır.</a:t>
            </a:r>
          </a:p>
          <a:p>
            <a:pPr lvl="1" algn="just"/>
            <a:r>
              <a:rPr lang="tr-TR" dirty="0" smtClean="0"/>
              <a:t>Nesne yönelimli programlama metodolojilerinden faydalanılacak. Nesnelerin birbirileriyle olan etkileşimi için </a:t>
            </a:r>
            <a:r>
              <a:rPr lang="tr-TR" dirty="0"/>
              <a:t>"Template dependency injection" </a:t>
            </a:r>
            <a:r>
              <a:rPr lang="tr-TR" dirty="0" smtClean="0"/>
              <a:t>mekanizmaları kullanılacak.</a:t>
            </a:r>
          </a:p>
          <a:p>
            <a:pPr lvl="1" algn="just"/>
            <a:r>
              <a:rPr lang="tr-TR" dirty="0" smtClean="0"/>
              <a:t>Çok iş parçacıklı (multithreaded) yapısında olacak.</a:t>
            </a:r>
          </a:p>
          <a:p>
            <a:pPr lvl="1" algn="just"/>
            <a:r>
              <a:rPr lang="tr-TR" dirty="0" smtClean="0"/>
              <a:t>Socket, JSON, CRC32 gibi standartlar kullanılacak</a:t>
            </a:r>
          </a:p>
          <a:p>
            <a:pPr algn="just"/>
            <a:r>
              <a:rPr lang="tr-TR" dirty="0" smtClean="0"/>
              <a:t>FilikaDB veri iletişim metodlarında aşağıdaki normlar (standartlar) uygunacak.</a:t>
            </a:r>
          </a:p>
          <a:p>
            <a:pPr lvl="1" algn="just"/>
            <a:r>
              <a:rPr lang="tr-TR" dirty="0" smtClean="0"/>
              <a:t>Uzak İletişim modülü : TCP/IP altyapısı ile </a:t>
            </a:r>
            <a:r>
              <a:rPr lang="tr-TR" dirty="0"/>
              <a:t>"Stream Sockets"</a:t>
            </a:r>
            <a:endParaRPr lang="tr-TR" dirty="0" smtClean="0"/>
          </a:p>
          <a:p>
            <a:pPr lvl="1" algn="just"/>
            <a:r>
              <a:rPr lang="tr-TR" dirty="0" smtClean="0"/>
              <a:t>Yakın İletişim modülü : </a:t>
            </a:r>
            <a:r>
              <a:rPr lang="tr-TR" dirty="0"/>
              <a:t>"Unix </a:t>
            </a:r>
            <a:r>
              <a:rPr lang="tr-TR" dirty="0" smtClean="0"/>
              <a:t>Domain </a:t>
            </a:r>
            <a:r>
              <a:rPr lang="tr-TR" dirty="0"/>
              <a:t>Socket</a:t>
            </a:r>
            <a:r>
              <a:rPr lang="tr-TR" dirty="0" smtClean="0"/>
              <a:t>"</a:t>
            </a:r>
          </a:p>
        </p:txBody>
      </p:sp>
    </p:spTree>
    <p:extLst>
      <p:ext uri="{BB962C8B-B14F-4D97-AF65-F5344CB8AC3E}">
        <p14:creationId xmlns:p14="http://schemas.microsoft.com/office/powerpoint/2010/main" val="1715539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b="1" dirty="0"/>
              <a:t>FilikaDB </a:t>
            </a:r>
            <a:r>
              <a:rPr lang="tr-TR" b="1" dirty="0" smtClean="0"/>
              <a:t>Ürünleri</a:t>
            </a:r>
            <a:endParaRPr lang="tr-TR" b="1" dirty="0"/>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3163808175"/>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5908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FilikaDB Üst Seviye Mimari Tasarım</a:t>
            </a:r>
            <a:endParaRPr lang="tr-TR" dirty="0"/>
          </a:p>
        </p:txBody>
      </p:sp>
      <p:pic>
        <p:nvPicPr>
          <p:cNvPr id="3" name="Picture 2"/>
          <p:cNvPicPr>
            <a:picLocks noChangeAspect="1"/>
          </p:cNvPicPr>
          <p:nvPr/>
        </p:nvPicPr>
        <p:blipFill>
          <a:blip r:embed="rId2"/>
          <a:stretch>
            <a:fillRect/>
          </a:stretch>
        </p:blipFill>
        <p:spPr>
          <a:xfrm>
            <a:off x="803082" y="1270000"/>
            <a:ext cx="7725062" cy="5365639"/>
          </a:xfrm>
          <a:prstGeom prst="rect">
            <a:avLst/>
          </a:prstGeom>
        </p:spPr>
      </p:pic>
    </p:spTree>
    <p:extLst>
      <p:ext uri="{BB962C8B-B14F-4D97-AF65-F5344CB8AC3E}">
        <p14:creationId xmlns:p14="http://schemas.microsoft.com/office/powerpoint/2010/main" val="1680812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tr-TR" dirty="0"/>
              <a:t>FilikaDB </a:t>
            </a:r>
            <a:r>
              <a:rPr lang="tr-TR" dirty="0" smtClean="0"/>
              <a:t>Ekosistem veri paketi ve iletişimi</a:t>
            </a:r>
            <a:endParaRPr lang="tr-TR" dirty="0"/>
          </a:p>
        </p:txBody>
      </p:sp>
      <p:sp>
        <p:nvSpPr>
          <p:cNvPr id="3" name="Content Placeholder 2"/>
          <p:cNvSpPr>
            <a:spLocks noGrp="1"/>
          </p:cNvSpPr>
          <p:nvPr>
            <p:ph idx="1"/>
          </p:nvPr>
        </p:nvSpPr>
        <p:spPr>
          <a:xfrm>
            <a:off x="677334" y="3261674"/>
            <a:ext cx="8596668" cy="2770261"/>
          </a:xfrm>
        </p:spPr>
        <p:txBody>
          <a:bodyPr>
            <a:normAutofit fontScale="77500" lnSpcReduction="20000"/>
          </a:bodyPr>
          <a:lstStyle/>
          <a:p>
            <a:r>
              <a:rPr lang="tr-TR" dirty="0" smtClean="0"/>
              <a:t>Yakın İletişim Arabiriminde ve Uzak İletişim Arabiriminde iletilecek olan veri bir "Paket" altyapısının içersine sarmalanacaktır.</a:t>
            </a:r>
            <a:br>
              <a:rPr lang="tr-TR" dirty="0" smtClean="0"/>
            </a:br>
            <a:endParaRPr lang="tr-TR" dirty="0" smtClean="0"/>
          </a:p>
          <a:p>
            <a:r>
              <a:rPr lang="tr-TR" dirty="0" smtClean="0"/>
              <a:t>Kirli ve zayif bir neteworkte dahi bu Packet içersine sarmalanan veriyi sağlıklı ve olabildiğince kayıpsiz bir şekilde transfer edilmesi hedeflenmektedir.</a:t>
            </a:r>
            <a:br>
              <a:rPr lang="tr-TR" dirty="0" smtClean="0"/>
            </a:br>
            <a:endParaRPr lang="tr-TR" dirty="0" smtClean="0"/>
          </a:p>
          <a:p>
            <a:r>
              <a:rPr lang="tr-TR" dirty="0" smtClean="0"/>
              <a:t>Uygulamalar </a:t>
            </a:r>
            <a:r>
              <a:rPr lang="tr-TR" dirty="0"/>
              <a:t>(FilikaDB </a:t>
            </a:r>
            <a:r>
              <a:rPr lang="tr-TR" dirty="0" smtClean="0"/>
              <a:t>Sunucu, </a:t>
            </a:r>
            <a:r>
              <a:rPr lang="tr-TR" dirty="0"/>
              <a:t>FilikaDB </a:t>
            </a:r>
            <a:r>
              <a:rPr lang="tr-TR" dirty="0" smtClean="0"/>
              <a:t>Istemci, </a:t>
            </a:r>
            <a:r>
              <a:rPr lang="tr-TR" dirty="0"/>
              <a:t>FilikaDB </a:t>
            </a:r>
            <a:r>
              <a:rPr lang="tr-TR" dirty="0" smtClean="0"/>
              <a:t>Log Sunucu, </a:t>
            </a:r>
            <a:r>
              <a:rPr lang="tr-TR" dirty="0"/>
              <a:t>FilikaDB </a:t>
            </a:r>
            <a:r>
              <a:rPr lang="tr-TR" dirty="0" smtClean="0"/>
              <a:t>PostgreSQL Extension) verilerini bu paketleme mekanizması ile iletecekler. </a:t>
            </a:r>
            <a:br>
              <a:rPr lang="tr-TR" dirty="0" smtClean="0"/>
            </a:br>
            <a:endParaRPr lang="tr-TR" dirty="0" smtClean="0"/>
          </a:p>
          <a:p>
            <a:r>
              <a:rPr lang="tr-TR" dirty="0" smtClean="0"/>
              <a:t>Uzak veri iletişim modulunde paketleri TCP/IP (stream) altyapısı ile iletecekler</a:t>
            </a:r>
            <a:br>
              <a:rPr lang="tr-TR" dirty="0" smtClean="0"/>
            </a:br>
            <a:endParaRPr lang="tr-TR" dirty="0" smtClean="0"/>
          </a:p>
          <a:p>
            <a:r>
              <a:rPr lang="tr-TR" dirty="0" smtClean="0"/>
              <a:t>Yakın veri iletişim modulunde paketler "Unix Domain Socket" altyapisi ile iletecekler</a:t>
            </a:r>
            <a:endParaRPr lang="tr-TR" dirty="0"/>
          </a:p>
        </p:txBody>
      </p:sp>
      <p:pic>
        <p:nvPicPr>
          <p:cNvPr id="4" name="Picture 3"/>
          <p:cNvPicPr>
            <a:picLocks noChangeAspect="1"/>
          </p:cNvPicPr>
          <p:nvPr/>
        </p:nvPicPr>
        <p:blipFill>
          <a:blip r:embed="rId2"/>
          <a:stretch>
            <a:fillRect/>
          </a:stretch>
        </p:blipFill>
        <p:spPr>
          <a:xfrm>
            <a:off x="1987582" y="2095260"/>
            <a:ext cx="5976172" cy="409307"/>
          </a:xfrm>
          <a:prstGeom prst="rect">
            <a:avLst/>
          </a:prstGeom>
        </p:spPr>
      </p:pic>
    </p:spTree>
    <p:extLst>
      <p:ext uri="{BB962C8B-B14F-4D97-AF65-F5344CB8AC3E}">
        <p14:creationId xmlns:p14="http://schemas.microsoft.com/office/powerpoint/2010/main" val="2393243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dirty="0" smtClean="0"/>
              <a:t>Asimetrik Yüksek </a:t>
            </a:r>
            <a:r>
              <a:rPr lang="tr-TR" dirty="0"/>
              <a:t>Devamlılık (</a:t>
            </a:r>
            <a:r>
              <a:rPr lang="tr-TR" dirty="0" smtClean="0"/>
              <a:t>Asymmetric High Availability)</a:t>
            </a:r>
            <a:endParaRPr lang="tr-TR" dirty="0"/>
          </a:p>
        </p:txBody>
      </p:sp>
      <p:sp>
        <p:nvSpPr>
          <p:cNvPr id="3" name="Content Placeholder 2"/>
          <p:cNvSpPr>
            <a:spLocks noGrp="1"/>
          </p:cNvSpPr>
          <p:nvPr>
            <p:ph idx="1"/>
          </p:nvPr>
        </p:nvSpPr>
        <p:spPr>
          <a:xfrm>
            <a:off x="677334" y="2160589"/>
            <a:ext cx="8596668" cy="3880773"/>
          </a:xfrm>
        </p:spPr>
        <p:txBody>
          <a:bodyPr>
            <a:normAutofit fontScale="55000" lnSpcReduction="20000"/>
          </a:bodyPr>
          <a:lstStyle/>
          <a:p>
            <a:r>
              <a:rPr lang="tr-TR" dirty="0" smtClean="0"/>
              <a:t>Bu projenin her türlü şartlarda doğru olarak çalışabilmesi gerek. Çeşitli arıza durumlarda dahi işlevlerini kesmeden aralıksız olarak devam edebilmesi gerekmektedir. </a:t>
            </a:r>
            <a:br>
              <a:rPr lang="tr-TR" dirty="0" smtClean="0"/>
            </a:br>
            <a:r>
              <a:rPr lang="tr-TR" dirty="0" smtClean="0"/>
              <a:t>Bunun için :</a:t>
            </a:r>
          </a:p>
          <a:p>
            <a:pPr lvl="1"/>
            <a:r>
              <a:rPr lang="tr-TR" dirty="0"/>
              <a:t>"FilikaDB </a:t>
            </a:r>
            <a:r>
              <a:rPr lang="tr-TR" dirty="0" smtClean="0"/>
              <a:t>Sunucu" ‘sunu yedekli </a:t>
            </a:r>
            <a:r>
              <a:rPr lang="tr-TR" dirty="0"/>
              <a:t>çalıştırılacak. </a:t>
            </a:r>
            <a:r>
              <a:rPr lang="tr-TR" dirty="0" smtClean="0"/>
              <a:t>Iki yada daha fazla </a:t>
            </a:r>
            <a:r>
              <a:rPr lang="tr-TR" dirty="0"/>
              <a:t>sayıda "FilikaDB </a:t>
            </a:r>
            <a:r>
              <a:rPr lang="tr-TR" dirty="0" smtClean="0"/>
              <a:t>Sunucusu" paralel bir şekilde yakın ortamda yada aynı ağda içersinde uzak bir ortamda çalıştirilacak.</a:t>
            </a:r>
          </a:p>
          <a:p>
            <a:pPr lvl="1"/>
            <a:r>
              <a:rPr lang="tr-TR" dirty="0" smtClean="0"/>
              <a:t>Bu </a:t>
            </a:r>
            <a:r>
              <a:rPr lang="tr-TR" dirty="0"/>
              <a:t>paralel çalışan </a:t>
            </a:r>
            <a:r>
              <a:rPr lang="tr-TR" dirty="0" smtClean="0"/>
              <a:t>"FilikaDB Sunucu" ‘ları aynı tanımlamalar ile </a:t>
            </a:r>
            <a:r>
              <a:rPr lang="tr-TR" dirty="0"/>
              <a:t>çalıştırılacak ve birinne yüklenen </a:t>
            </a:r>
            <a:r>
              <a:rPr lang="tr-TR" dirty="0" smtClean="0"/>
              <a:t>tanımlama </a:t>
            </a:r>
            <a:r>
              <a:rPr lang="tr-TR" dirty="0"/>
              <a:t>diğer "FilikaDB </a:t>
            </a:r>
            <a:r>
              <a:rPr lang="tr-TR" dirty="0" smtClean="0"/>
              <a:t>Sunucu" ‘ların iletilecek.</a:t>
            </a:r>
          </a:p>
          <a:p>
            <a:pPr lvl="1"/>
            <a:r>
              <a:rPr lang="tr-TR" dirty="0"/>
              <a:t>Bir anda bir adet "FilikaDB Sunucu" ‘su </a:t>
            </a:r>
            <a:r>
              <a:rPr lang="tr-TR" dirty="0" smtClean="0"/>
              <a:t>işlevsel olarak çalışacaktır </a:t>
            </a:r>
            <a:r>
              <a:rPr lang="tr-TR" dirty="0"/>
              <a:t>(</a:t>
            </a:r>
            <a:r>
              <a:rPr lang="tr-TR" dirty="0" smtClean="0"/>
              <a:t>Active/Primary </a:t>
            </a:r>
            <a:r>
              <a:rPr lang="tr-TR" dirty="0"/>
              <a:t>Server), diger "FilikaDB sunucu" ‘ları yedekte </a:t>
            </a:r>
            <a:r>
              <a:rPr lang="tr-TR" dirty="0" smtClean="0"/>
              <a:t>bekleyecekler (Hot Standby Server).</a:t>
            </a:r>
          </a:p>
          <a:p>
            <a:pPr lvl="1"/>
            <a:r>
              <a:rPr lang="tr-TR" dirty="0"/>
              <a:t>"FilikaDB </a:t>
            </a:r>
            <a:r>
              <a:rPr lang="tr-TR" dirty="0" smtClean="0"/>
              <a:t>PostgrSQL Extension" ‘un Aktif "FilikaDB Sunucu" ‘sunu bulabilmesi için bir </a:t>
            </a:r>
            <a:r>
              <a:rPr lang="tr-TR" dirty="0"/>
              <a:t>"FilikaDB </a:t>
            </a:r>
            <a:r>
              <a:rPr lang="tr-TR" dirty="0" smtClean="0"/>
              <a:t>Trafik Dengeleyici" ‘ye ihtiyaç duymaktadır.</a:t>
            </a:r>
          </a:p>
          <a:p>
            <a:pPr lvl="1"/>
            <a:r>
              <a:rPr lang="tr-TR" dirty="0"/>
              <a:t>"FilikaDB Trafik Dengeleyici" </a:t>
            </a:r>
            <a:r>
              <a:rPr lang="tr-TR" dirty="0" smtClean="0"/>
              <a:t>da yedekli olarak yakın ağ ortamında çalışacak. </a:t>
            </a:r>
            <a:r>
              <a:rPr lang="tr-TR" dirty="0"/>
              <a:t>Tum "FilikaDB Trafik Dengeleyici" </a:t>
            </a:r>
            <a:r>
              <a:rPr lang="tr-TR" dirty="0" smtClean="0"/>
              <a:t>‘ler akif olarak çalışacaklar. "FilikaDB </a:t>
            </a:r>
            <a:r>
              <a:rPr lang="tr-TR" dirty="0"/>
              <a:t>PostgreSQL </a:t>
            </a:r>
            <a:r>
              <a:rPr lang="tr-TR" dirty="0" smtClean="0"/>
              <a:t>Extension" ‘de "</a:t>
            </a:r>
            <a:r>
              <a:rPr lang="tr-TR" dirty="0"/>
              <a:t>FilikaDB Trafik </a:t>
            </a:r>
            <a:r>
              <a:rPr lang="tr-TR" dirty="0" smtClean="0"/>
              <a:t>Dengeleyici" ‘ler tanımlı olacak ve onları sırası ile deneyecek. </a:t>
            </a:r>
            <a:r>
              <a:rPr lang="tr-TR" dirty="0"/>
              <a:t>Çalışan </a:t>
            </a:r>
            <a:r>
              <a:rPr lang="tr-TR" dirty="0" smtClean="0"/>
              <a:t>ve sağlıklı cevap verebilen ilk </a:t>
            </a:r>
            <a:r>
              <a:rPr lang="tr-TR" dirty="0"/>
              <a:t>"FilikaDB Trafik </a:t>
            </a:r>
            <a:r>
              <a:rPr lang="tr-TR" dirty="0" smtClean="0"/>
              <a:t>Dengeleyici" ile bağlantı sağlanacak.</a:t>
            </a:r>
          </a:p>
          <a:p>
            <a:pPr lvl="1"/>
            <a:r>
              <a:rPr lang="tr-TR" dirty="0"/>
              <a:t>"FilikaDB </a:t>
            </a:r>
            <a:r>
              <a:rPr lang="tr-TR" dirty="0" smtClean="0"/>
              <a:t>Sunucu" ‘</a:t>
            </a:r>
            <a:r>
              <a:rPr lang="tr-TR" dirty="0"/>
              <a:t>ları "FilikaDB Trafik </a:t>
            </a:r>
            <a:r>
              <a:rPr lang="tr-TR" dirty="0" smtClean="0"/>
              <a:t>Dengeleyici" ‘</a:t>
            </a:r>
            <a:r>
              <a:rPr lang="tr-TR" dirty="0"/>
              <a:t>lerine çalıştıklarına dair bir sinyal gönderecekler (Heartbeat). "FilikaDB Trafik Dengeleyici" ‘leri bu sinyal ile hangi "FilikaDB </a:t>
            </a:r>
            <a:r>
              <a:rPr lang="tr-TR" dirty="0" smtClean="0"/>
              <a:t>Sunucu" ‘sunun aktif olarak çalıştığına karar verir.</a:t>
            </a:r>
          </a:p>
          <a:p>
            <a:pPr lvl="1"/>
            <a:r>
              <a:rPr lang="tr-TR" dirty="0"/>
              <a:t>"FilikaDB Trafik Dengeleyici" </a:t>
            </a:r>
            <a:r>
              <a:rPr lang="tr-TR" dirty="0" smtClean="0"/>
              <a:t>‘lar, "FilikaDB Sunucu" ‘sunun gnderdiği sinyali (Heartbeat) aynı zamanda birbirlerine gönderecekler.</a:t>
            </a:r>
          </a:p>
          <a:p>
            <a:pPr lvl="1"/>
            <a:r>
              <a:rPr lang="tr-TR" dirty="0" smtClean="0"/>
              <a:t>"</a:t>
            </a:r>
            <a:r>
              <a:rPr lang="tr-TR" dirty="0"/>
              <a:t>FilikaDB Ürün Ailes" aynı anda birden fazla </a:t>
            </a:r>
            <a:r>
              <a:rPr lang="tr-TR" dirty="0" smtClean="0"/>
              <a:t>aynı anda "FilikaDB Istemci" ile çalışabilecek. Farklı veri bloklari ve dağıtılmış parite ile vari kurtarma (</a:t>
            </a:r>
            <a:r>
              <a:rPr lang="en-GB" dirty="0" smtClean="0"/>
              <a:t>Striped </a:t>
            </a:r>
            <a:r>
              <a:rPr lang="en-GB" dirty="0"/>
              <a:t>blocks with distributed parity data </a:t>
            </a:r>
            <a:r>
              <a:rPr lang="en-GB" dirty="0" smtClean="0"/>
              <a:t>recovery</a:t>
            </a:r>
            <a:r>
              <a:rPr lang="tr-TR" dirty="0" smtClean="0"/>
              <a:t>) prensibine uygun olarak geliştirilecek. Bu sayede "FilikaDB Istemci" ‘lerden birinin devredışı kalması durumunda dahi hiç veri kaybı olmadan devam edilebilecek.</a:t>
            </a:r>
          </a:p>
          <a:p>
            <a:pPr lvl="1"/>
            <a:r>
              <a:rPr lang="tr-TR" dirty="0"/>
              <a:t>Verilerin farklı "FilikaDB </a:t>
            </a:r>
            <a:r>
              <a:rPr lang="tr-TR" dirty="0" smtClean="0"/>
              <a:t>Istemci" ‘</a:t>
            </a:r>
            <a:r>
              <a:rPr lang="tr-TR" dirty="0"/>
              <a:t>lerine yukarıda bahsedildiği gibi dağıtabilmesi için </a:t>
            </a:r>
            <a:r>
              <a:rPr lang="tr-TR" dirty="0" smtClean="0"/>
              <a:t>bir "FilikaDB </a:t>
            </a:r>
            <a:r>
              <a:rPr lang="tr-TR" dirty="0"/>
              <a:t>Veri Dağıtıcısı" </a:t>
            </a:r>
            <a:r>
              <a:rPr lang="tr-TR" dirty="0" smtClean="0"/>
              <a:t>‘na ihtiaç duyulmaktadır</a:t>
            </a:r>
            <a:r>
              <a:rPr lang="tr-TR" dirty="0" smtClean="0"/>
              <a:t>.</a:t>
            </a:r>
          </a:p>
          <a:p>
            <a:pPr lvl="1"/>
            <a:r>
              <a:rPr lang="tr-TR" dirty="0" smtClean="0"/>
              <a:t>"FilikaDB Veri Dağıtıcı" ‘sı "Stripped blocks with distributed parity data recovery" ‘e uygun olarak verileri "FilikaDB Istemci" ‘lere dağitacak. Aynı zamanda da bir "FilikaDB Istemci" ‘ye ulaşamama durumunda kurtarma işlevi de bu modül tarafından gerçekleşecektir. </a:t>
            </a:r>
            <a:endParaRPr lang="tr-TR" dirty="0"/>
          </a:p>
        </p:txBody>
      </p:sp>
    </p:spTree>
    <p:extLst>
      <p:ext uri="{BB962C8B-B14F-4D97-AF65-F5344CB8AC3E}">
        <p14:creationId xmlns:p14="http://schemas.microsoft.com/office/powerpoint/2010/main" val="1687362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Ölçeklendirilebilirlik (Scalability)</a:t>
            </a:r>
          </a:p>
        </p:txBody>
      </p:sp>
      <p:sp>
        <p:nvSpPr>
          <p:cNvPr id="3" name="Content Placeholder 2"/>
          <p:cNvSpPr>
            <a:spLocks noGrp="1"/>
          </p:cNvSpPr>
          <p:nvPr>
            <p:ph idx="1"/>
          </p:nvPr>
        </p:nvSpPr>
        <p:spPr/>
        <p:txBody>
          <a:bodyPr>
            <a:normAutofit fontScale="85000" lnSpcReduction="20000"/>
          </a:bodyPr>
          <a:lstStyle/>
          <a:p>
            <a:r>
              <a:rPr lang="tr-TR" dirty="0"/>
              <a:t>"FilikaDB </a:t>
            </a:r>
            <a:r>
              <a:rPr lang="tr-TR" dirty="0" smtClean="0"/>
              <a:t>Ürün Ailesi" farklı performans ihtiyaclarına, </a:t>
            </a:r>
            <a:r>
              <a:rPr lang="tr-TR" dirty="0" smtClean="0"/>
              <a:t>farklı </a:t>
            </a:r>
            <a:r>
              <a:rPr lang="tr-TR" dirty="0" smtClean="0"/>
              <a:t>yük ihtiyaçların uygun olarak ölçeklendirebilecektir. Yani ihtiyaca göre kapasitesini arttırabilecek yada azaltabilecektir.</a:t>
            </a:r>
          </a:p>
          <a:p>
            <a:r>
              <a:rPr lang="tr-TR" dirty="0" smtClean="0"/>
              <a:t>"FilikaDB Ürün </a:t>
            </a:r>
            <a:r>
              <a:rPr lang="tr-TR" dirty="0" smtClean="0"/>
              <a:t>Ailesi" bu amaç doğrultusunda </a:t>
            </a:r>
            <a:r>
              <a:rPr lang="tr-TR" dirty="0"/>
              <a:t>verileri birden fazla "FilikaDB </a:t>
            </a:r>
            <a:r>
              <a:rPr lang="tr-TR" dirty="0" smtClean="0"/>
              <a:t>Istemci" ‘ye </a:t>
            </a:r>
            <a:r>
              <a:rPr lang="tr-TR" dirty="0" smtClean="0"/>
              <a:t>dağıtmaktadır</a:t>
            </a:r>
            <a:r>
              <a:rPr lang="tr-TR" dirty="0" smtClean="0"/>
              <a:t>. "Yüksek Devamlılık" bölümünde de anlatıldığı gibi "</a:t>
            </a:r>
            <a:r>
              <a:rPr lang="en-GB" dirty="0" smtClean="0"/>
              <a:t>Striped </a:t>
            </a:r>
            <a:r>
              <a:rPr lang="en-GB" dirty="0"/>
              <a:t>blocks with distributed parity data </a:t>
            </a:r>
            <a:r>
              <a:rPr lang="en-GB" dirty="0" smtClean="0"/>
              <a:t>recovery</a:t>
            </a:r>
            <a:r>
              <a:rPr lang="tr-TR" dirty="0"/>
              <a:t>" prensibine uygun olarak en az 3 adet "FilikaDB </a:t>
            </a:r>
            <a:r>
              <a:rPr lang="tr-TR" dirty="0" smtClean="0"/>
              <a:t>Istemci" gerekmektedir. </a:t>
            </a:r>
            <a:r>
              <a:rPr lang="tr-TR" dirty="0"/>
              <a:t>Verinin büyüklüğü yada </a:t>
            </a:r>
            <a:r>
              <a:rPr lang="tr-TR" dirty="0" smtClean="0"/>
              <a:t>performans </a:t>
            </a:r>
            <a:r>
              <a:rPr lang="tr-TR" dirty="0"/>
              <a:t>ihtiyacının seviyesine göre </a:t>
            </a:r>
            <a:r>
              <a:rPr lang="tr-TR" dirty="0" smtClean="0"/>
              <a:t>paralel çalışan "FilikaDB Istemci" sayısı arttırılabilmektedir.</a:t>
            </a:r>
          </a:p>
          <a:p>
            <a:r>
              <a:rPr lang="tr-TR" dirty="0" smtClean="0"/>
              <a:t>Verilerin "</a:t>
            </a:r>
            <a:r>
              <a:rPr lang="tr-TR" dirty="0"/>
              <a:t>FilikaDB Istemci" ‘lere dağıtma ve parite algoritmasını üstlenen modul "FilikaDB Veri </a:t>
            </a:r>
            <a:r>
              <a:rPr lang="tr-TR" dirty="0" smtClean="0"/>
              <a:t>Dağıtıcı" ‘sıdır. Bu dağıtıcı modül yüksek yoğunluktaki veri trafiğinde bir darboğaz oluşturacaktır. </a:t>
            </a:r>
            <a:r>
              <a:rPr lang="tr-TR" dirty="0"/>
              <a:t>Bunu önlemek için "FilikaDB Veri </a:t>
            </a:r>
            <a:r>
              <a:rPr lang="tr-TR" dirty="0" smtClean="0"/>
              <a:t>Dağıtıcı" ‘sı paralel çalıştırılabilecek. </a:t>
            </a:r>
            <a:endParaRPr lang="tr-TR" dirty="0" smtClean="0"/>
          </a:p>
          <a:p>
            <a:r>
              <a:rPr lang="tr-TR" dirty="0" smtClean="0"/>
              <a:t>"FilikaDB Veri Dağıtıcı" ‘sını paralel çalıştırabilmek için "FilikaDB </a:t>
            </a:r>
            <a:r>
              <a:rPr lang="tr-TR" dirty="0" smtClean="0"/>
              <a:t>PostgreSQL Extension</a:t>
            </a:r>
            <a:r>
              <a:rPr lang="tr-TR" dirty="0"/>
              <a:t>" modulunde yapılacak bir tanımlama ile veriler sınıflandırılacak. "FilikaDB </a:t>
            </a:r>
            <a:r>
              <a:rPr lang="tr-TR" dirty="0" smtClean="0"/>
              <a:t>Sunucu" ‘su da </a:t>
            </a:r>
            <a:r>
              <a:rPr lang="tr-TR" dirty="0"/>
              <a:t>bu sınıflandırmaya uygun olarak </a:t>
            </a:r>
            <a:r>
              <a:rPr lang="tr-TR" dirty="0" smtClean="0"/>
              <a:t>verileri farklı "</a:t>
            </a:r>
            <a:r>
              <a:rPr lang="tr-TR" dirty="0"/>
              <a:t>FilikaDB Veri </a:t>
            </a:r>
            <a:r>
              <a:rPr lang="tr-TR" dirty="0" smtClean="0"/>
              <a:t>Dağıtıcı" ‘lar </a:t>
            </a:r>
            <a:r>
              <a:rPr lang="tr-TR" dirty="0" smtClean="0"/>
              <a:t>üzerinden </a:t>
            </a:r>
            <a:r>
              <a:rPr lang="tr-TR" dirty="0" smtClean="0"/>
              <a:t>dağitabileck.</a:t>
            </a:r>
          </a:p>
          <a:p>
            <a:r>
              <a:rPr lang="tr-TR" dirty="0" smtClean="0"/>
              <a:t>"FilikaDB Trafik Dengeleyici" ‘yi ("FilikaDB Load Balancer") da paralel olarak çalıştırılabilir. Bu modü karmaşık ve işlem gücü gerektiren işlevler üstlenmediği için paralel çalıştırmaya ihtiyaç duyulmayacaktır. Fakat veri trafiğini "Filika Sunucu" ‘suna iletmeye yetersiz kaldığında </a:t>
            </a:r>
            <a:r>
              <a:rPr lang="tr-TR" smtClean="0"/>
              <a:t>bu modül </a:t>
            </a:r>
            <a:r>
              <a:rPr lang="tr-TR" dirty="0" smtClean="0"/>
              <a:t>da paralel çalıştırılabilir ve bu şekilde üzerindeki yük paylaştırılabilir. </a:t>
            </a:r>
            <a:endParaRPr lang="tr-TR" dirty="0"/>
          </a:p>
        </p:txBody>
      </p:sp>
    </p:spTree>
    <p:extLst>
      <p:ext uri="{BB962C8B-B14F-4D97-AF65-F5344CB8AC3E}">
        <p14:creationId xmlns:p14="http://schemas.microsoft.com/office/powerpoint/2010/main" val="502900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752</TotalTime>
  <Words>936</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FilikaDB Ürün Ailesi</vt:lpstr>
      <vt:lpstr>FilikaDB Ürün Ailesi</vt:lpstr>
      <vt:lpstr>FilikaDB Ürünleri</vt:lpstr>
      <vt:lpstr>FilikaDB Üst Seviye Mimari Tasarım</vt:lpstr>
      <vt:lpstr>FilikaDB Ekosistem veri paketi ve iletişimi</vt:lpstr>
      <vt:lpstr>Asimetrik Yüksek Devamlılık (Asymmetric High Availability)</vt:lpstr>
      <vt:lpstr>Ölçeklendirilebilirlik (Scalability)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CIMRI Ürün Ailesi Sunumu</dc:title>
  <dc:creator>Can Gursu</dc:creator>
  <cp:lastModifiedBy>Can Gursu</cp:lastModifiedBy>
  <cp:revision>109</cp:revision>
  <dcterms:created xsi:type="dcterms:W3CDTF">2018-07-27T08:19:27Z</dcterms:created>
  <dcterms:modified xsi:type="dcterms:W3CDTF">2018-07-31T12:38:29Z</dcterms:modified>
</cp:coreProperties>
</file>