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9" r:id="rId3"/>
    <p:sldId id="257" r:id="rId4"/>
    <p:sldId id="260" r:id="rId5"/>
    <p:sldId id="261" r:id="rId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26"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2841B-DBA2-4B53-A7E0-7A5127E4221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CBFB6C7-F062-46D1-942F-8A63443B707C}">
      <dgm:prSet/>
      <dgm:spPr/>
      <dgm:t>
        <a:bodyPr/>
        <a:lstStyle/>
        <a:p>
          <a:pPr rtl="0"/>
          <a:r>
            <a:rPr lang="tr-TR" dirty="0" smtClean="0"/>
            <a:t>CIMRI İstemcisi</a:t>
          </a:r>
          <a:endParaRPr lang="tr-TR" dirty="0"/>
        </a:p>
      </dgm:t>
    </dgm:pt>
    <dgm:pt modelId="{21DDE7C6-FCC0-4DEF-BC49-9D90F444B1AD}" type="parTrans" cxnId="{E5083BC6-8BCA-44C0-B077-BB1B8B6D8DE4}">
      <dgm:prSet/>
      <dgm:spPr/>
      <dgm:t>
        <a:bodyPr/>
        <a:lstStyle/>
        <a:p>
          <a:endParaRPr lang="en-US"/>
        </a:p>
      </dgm:t>
    </dgm:pt>
    <dgm:pt modelId="{EB52A0B9-05AE-4D94-BAE2-BE8168643019}" type="sibTrans" cxnId="{E5083BC6-8BCA-44C0-B077-BB1B8B6D8DE4}">
      <dgm:prSet/>
      <dgm:spPr/>
      <dgm:t>
        <a:bodyPr/>
        <a:lstStyle/>
        <a:p>
          <a:endParaRPr lang="en-US"/>
        </a:p>
      </dgm:t>
    </dgm:pt>
    <dgm:pt modelId="{EE8F3269-7210-4B06-BB5C-35F0AD2DFF64}">
      <dgm:prSet custT="1"/>
      <dgm:spPr/>
      <dgm:t>
        <a:bodyPr/>
        <a:lstStyle/>
        <a:p>
          <a:pPr rtl="0"/>
          <a:r>
            <a:rPr lang="tr-TR" sz="900" i="1" dirty="0" smtClean="0"/>
            <a:t>Veritaban verilerini, tablolarını dosya sisteminde (File System) değil hafızada (InMemory) tutmasını sağlayan modül. </a:t>
          </a:r>
          <a:r>
            <a:rPr lang="en-US" sz="900" i="1" dirty="0" smtClean="0"/>
            <a:t>"</a:t>
          </a:r>
          <a:r>
            <a:rPr lang="tr-TR" sz="900" i="1" dirty="0" smtClean="0"/>
            <a:t>CIMRI İstemci</a:t>
          </a:r>
          <a:r>
            <a:rPr lang="en-US" sz="900" i="1" dirty="0" smtClean="0"/>
            <a:t>"</a:t>
          </a:r>
          <a:r>
            <a:rPr lang="tr-TR" sz="900" i="1" dirty="0" smtClean="0"/>
            <a:t> ’si aynı zamanda </a:t>
          </a:r>
          <a:r>
            <a:rPr lang="en-US" sz="900" i="1" dirty="0" smtClean="0"/>
            <a:t>"</a:t>
          </a:r>
          <a:r>
            <a:rPr lang="tr-TR" sz="900" i="1" dirty="0" smtClean="0"/>
            <a:t>CIMRI Sunucu</a:t>
          </a:r>
          <a:r>
            <a:rPr lang="en-US" sz="900" i="1" dirty="0" smtClean="0"/>
            <a:t>"</a:t>
          </a:r>
          <a:r>
            <a:rPr lang="tr-TR" sz="900" i="1" dirty="0" smtClean="0"/>
            <a:t> ‘ya kendi bulunduğu ortamın anlık kanak bilgilerini (toplam/kullanılan hafıza, anlık işlemci hızı, ağ hızı ... vs)</a:t>
          </a:r>
          <a:endParaRPr lang="tr-TR" sz="900" dirty="0"/>
        </a:p>
      </dgm:t>
    </dgm:pt>
    <dgm:pt modelId="{A3EF2B74-E679-4B9D-B91E-4796F3EF294F}" type="parTrans" cxnId="{139D3873-3F2F-4078-86DB-2A98F544CB1A}">
      <dgm:prSet/>
      <dgm:spPr/>
      <dgm:t>
        <a:bodyPr/>
        <a:lstStyle/>
        <a:p>
          <a:endParaRPr lang="en-US"/>
        </a:p>
      </dgm:t>
    </dgm:pt>
    <dgm:pt modelId="{CB1D47B8-F6AB-4B97-8C61-07FF64565A46}" type="sibTrans" cxnId="{139D3873-3F2F-4078-86DB-2A98F544CB1A}">
      <dgm:prSet/>
      <dgm:spPr/>
      <dgm:t>
        <a:bodyPr/>
        <a:lstStyle/>
        <a:p>
          <a:endParaRPr lang="en-US"/>
        </a:p>
      </dgm:t>
    </dgm:pt>
    <dgm:pt modelId="{A80EE845-26D7-485D-BBCE-B8CDD1E37122}">
      <dgm:prSet/>
      <dgm:spPr/>
      <dgm:t>
        <a:bodyPr/>
        <a:lstStyle/>
        <a:p>
          <a:pPr rtl="0"/>
          <a:r>
            <a:rPr lang="tr-TR" smtClean="0"/>
            <a:t>CIMRI Sunucusu</a:t>
          </a:r>
          <a:endParaRPr lang="tr-TR"/>
        </a:p>
      </dgm:t>
    </dgm:pt>
    <dgm:pt modelId="{E9731CE8-55C8-4817-8318-7E274579CF72}" type="parTrans" cxnId="{5DC007E7-31C1-496B-84F1-7F9887735872}">
      <dgm:prSet/>
      <dgm:spPr/>
      <dgm:t>
        <a:bodyPr/>
        <a:lstStyle/>
        <a:p>
          <a:endParaRPr lang="en-US"/>
        </a:p>
      </dgm:t>
    </dgm:pt>
    <dgm:pt modelId="{7B0F0D9D-D041-4FF7-9B96-3B25E70B3C04}" type="sibTrans" cxnId="{5DC007E7-31C1-496B-84F1-7F9887735872}">
      <dgm:prSet/>
      <dgm:spPr/>
      <dgm:t>
        <a:bodyPr/>
        <a:lstStyle/>
        <a:p>
          <a:endParaRPr lang="en-US"/>
        </a:p>
      </dgm:t>
    </dgm:pt>
    <dgm:pt modelId="{DA50AB20-84FE-43E7-A2C3-5FF00C0C47F9}">
      <dgm:prSet custT="1"/>
      <dgm:spPr/>
      <dgm:t>
        <a:bodyPr/>
        <a:lstStyle/>
        <a:p>
          <a:pPr rtl="0"/>
          <a:r>
            <a:rPr lang="tr-TR" sz="900" i="1" dirty="0" smtClean="0"/>
            <a:t>Veritaban verilerini veritabanından alıp </a:t>
          </a:r>
          <a:r>
            <a:rPr lang="en-US" sz="900" i="1" dirty="0" smtClean="0"/>
            <a:t>"</a:t>
          </a:r>
          <a:r>
            <a:rPr lang="tr-TR" sz="900" i="1" dirty="0" smtClean="0"/>
            <a:t>CIRMI Istemci</a:t>
          </a:r>
          <a:r>
            <a:rPr lang="en-US" sz="900" i="1" dirty="0" smtClean="0"/>
            <a:t>"</a:t>
          </a:r>
          <a:r>
            <a:rPr lang="tr-TR" sz="900" i="1" dirty="0" smtClean="0"/>
            <a:t> ‘lere dağıtan modül, aynı şekilde </a:t>
          </a:r>
          <a:r>
            <a:rPr lang="en-US" sz="900" i="1" dirty="0" smtClean="0"/>
            <a:t>"</a:t>
          </a:r>
          <a:r>
            <a:rPr lang="tr-TR" sz="900" i="1" dirty="0" smtClean="0"/>
            <a:t>CIMRI Istemci</a:t>
          </a:r>
          <a:r>
            <a:rPr lang="en-US" sz="900" i="1" dirty="0" smtClean="0"/>
            <a:t>"</a:t>
          </a:r>
          <a:r>
            <a:rPr lang="tr-TR" sz="900" i="1" dirty="0" smtClean="0"/>
            <a:t> ‘lerden alıp veritabanına veren CIMRI ekosistemin ana modülüdür. Bu modül </a:t>
          </a:r>
          <a:r>
            <a:rPr lang="en-US" sz="900" i="1" dirty="0" smtClean="0"/>
            <a:t>"</a:t>
          </a:r>
          <a:r>
            <a:rPr lang="tr-TR" sz="900" i="1" dirty="0" smtClean="0"/>
            <a:t>CIMRI Istemci</a:t>
          </a:r>
          <a:r>
            <a:rPr lang="en-US" sz="900" i="1" dirty="0" smtClean="0"/>
            <a:t>"</a:t>
          </a:r>
          <a:r>
            <a:rPr lang="tr-TR" sz="900" i="1" dirty="0" smtClean="0"/>
            <a:t> ‘lerden performans bilgilerini de alarak tüm CIMRI ekosistemi organize ederek yük dengeleme görevini üstlenecek.</a:t>
          </a:r>
          <a:endParaRPr lang="tr-TR" sz="900" dirty="0"/>
        </a:p>
      </dgm:t>
    </dgm:pt>
    <dgm:pt modelId="{17FE8F61-3EE0-47E9-87BB-BAF8787CA96D}" type="parTrans" cxnId="{B23DCD41-F468-429D-9A90-F7F72B9B326C}">
      <dgm:prSet/>
      <dgm:spPr/>
      <dgm:t>
        <a:bodyPr/>
        <a:lstStyle/>
        <a:p>
          <a:endParaRPr lang="en-US"/>
        </a:p>
      </dgm:t>
    </dgm:pt>
    <dgm:pt modelId="{FF1044C7-7528-4B9C-BDAF-5031245D2089}" type="sibTrans" cxnId="{B23DCD41-F468-429D-9A90-F7F72B9B326C}">
      <dgm:prSet/>
      <dgm:spPr/>
      <dgm:t>
        <a:bodyPr/>
        <a:lstStyle/>
        <a:p>
          <a:endParaRPr lang="en-US"/>
        </a:p>
      </dgm:t>
    </dgm:pt>
    <dgm:pt modelId="{7A0C7E8A-0705-4E6E-AFF2-CD4F44B6788A}">
      <dgm:prSet/>
      <dgm:spPr/>
      <dgm:t>
        <a:bodyPr/>
        <a:lstStyle/>
        <a:p>
          <a:pPr rtl="0"/>
          <a:r>
            <a:rPr lang="tr-TR" smtClean="0"/>
            <a:t>CIMRI PostgreSQL Extension</a:t>
          </a:r>
          <a:endParaRPr lang="tr-TR"/>
        </a:p>
      </dgm:t>
    </dgm:pt>
    <dgm:pt modelId="{F412150B-CCE8-4E82-86C6-210D836D2E93}" type="parTrans" cxnId="{D09549C8-313D-4616-A6C8-044E59C77E74}">
      <dgm:prSet/>
      <dgm:spPr/>
      <dgm:t>
        <a:bodyPr/>
        <a:lstStyle/>
        <a:p>
          <a:endParaRPr lang="en-US"/>
        </a:p>
      </dgm:t>
    </dgm:pt>
    <dgm:pt modelId="{46E68197-35A9-4EA8-B24B-E420B6E94ACD}" type="sibTrans" cxnId="{D09549C8-313D-4616-A6C8-044E59C77E74}">
      <dgm:prSet/>
      <dgm:spPr/>
      <dgm:t>
        <a:bodyPr/>
        <a:lstStyle/>
        <a:p>
          <a:endParaRPr lang="en-US"/>
        </a:p>
      </dgm:t>
    </dgm:pt>
    <dgm:pt modelId="{198E53C8-DCB6-4204-BA6B-C06E3EFC8E87}">
      <dgm:prSet custT="1"/>
      <dgm:spPr/>
      <dgm:t>
        <a:bodyPr/>
        <a:lstStyle/>
        <a:p>
          <a:pPr rtl="0"/>
          <a:r>
            <a:rPr lang="tr-TR" sz="900" i="1" dirty="0" smtClean="0"/>
            <a:t>PostgreSQL veritabanından tutulması gereken verileri alan, onları dağıtılması için </a:t>
          </a:r>
          <a:r>
            <a:rPr lang="en-US" sz="900" i="1" dirty="0" smtClean="0"/>
            <a:t>"</a:t>
          </a:r>
          <a:r>
            <a:rPr lang="tr-TR" sz="900" i="1" dirty="0" smtClean="0"/>
            <a:t>CIMRI Sunucusu</a:t>
          </a:r>
          <a:r>
            <a:rPr lang="en-US" sz="900" i="1" dirty="0" smtClean="0"/>
            <a:t>"</a:t>
          </a:r>
          <a:r>
            <a:rPr lang="tr-TR" sz="900" i="1" dirty="0" smtClean="0"/>
            <a:t> ‘na ileten ve PostgreSQL bilgisayar süreci (Process) içersinde çalışacak modül. Bu modul bir PostgreSQL Extension olarak geliştirilerek </a:t>
          </a:r>
          <a:r>
            <a:rPr lang="en-US" sz="900" i="1" dirty="0" smtClean="0"/>
            <a:t>"</a:t>
          </a:r>
          <a:r>
            <a:rPr lang="tr-TR" sz="900" i="1" dirty="0" smtClean="0"/>
            <a:t>CIMRI Yakın iletişim arabirimi</a:t>
          </a:r>
          <a:r>
            <a:rPr lang="en-US" sz="900" i="1" dirty="0" smtClean="0"/>
            <a:t>"</a:t>
          </a:r>
          <a:r>
            <a:rPr lang="tr-TR" sz="900" i="1" dirty="0" smtClean="0"/>
            <a:t> modülü ile PostgreSQL’den alcağı veri yaz/oku komutlarını </a:t>
          </a:r>
          <a:r>
            <a:rPr lang="en-US" sz="900" i="1" dirty="0" smtClean="0"/>
            <a:t>"</a:t>
          </a:r>
          <a:r>
            <a:rPr lang="tr-TR" sz="900" i="1" dirty="0" smtClean="0"/>
            <a:t>CIMRI Sunucu</a:t>
          </a:r>
          <a:r>
            <a:rPr lang="en-US" sz="900" i="1" dirty="0" smtClean="0"/>
            <a:t>"</a:t>
          </a:r>
          <a:r>
            <a:rPr lang="tr-TR" sz="900" i="1" dirty="0" smtClean="0"/>
            <a:t> ‘suna iletecek.</a:t>
          </a:r>
          <a:endParaRPr lang="tr-TR" sz="900" dirty="0"/>
        </a:p>
      </dgm:t>
    </dgm:pt>
    <dgm:pt modelId="{936DB6BE-38C9-4A44-8BB4-2EF7E58ADD4A}" type="parTrans" cxnId="{977939BB-9081-41EC-AFC8-1E3DDD177124}">
      <dgm:prSet/>
      <dgm:spPr/>
      <dgm:t>
        <a:bodyPr/>
        <a:lstStyle/>
        <a:p>
          <a:endParaRPr lang="en-US"/>
        </a:p>
      </dgm:t>
    </dgm:pt>
    <dgm:pt modelId="{0CECFAA6-32F9-41DC-8888-F4BD55B53BD2}" type="sibTrans" cxnId="{977939BB-9081-41EC-AFC8-1E3DDD177124}">
      <dgm:prSet/>
      <dgm:spPr/>
      <dgm:t>
        <a:bodyPr/>
        <a:lstStyle/>
        <a:p>
          <a:endParaRPr lang="en-US"/>
        </a:p>
      </dgm:t>
    </dgm:pt>
    <dgm:pt modelId="{5722D15D-0935-4A54-92E5-36624A07013B}">
      <dgm:prSet/>
      <dgm:spPr/>
      <dgm:t>
        <a:bodyPr/>
        <a:lstStyle/>
        <a:p>
          <a:pPr rtl="0"/>
          <a:r>
            <a:rPr lang="tr-TR" smtClean="0"/>
            <a:t>CIMRI Log Sunucusu</a:t>
          </a:r>
          <a:endParaRPr lang="tr-TR"/>
        </a:p>
      </dgm:t>
    </dgm:pt>
    <dgm:pt modelId="{234F371B-A8DF-48D4-803A-44FBE663967A}" type="parTrans" cxnId="{CF54ABAD-A7B7-4C5D-A214-277815E36008}">
      <dgm:prSet/>
      <dgm:spPr/>
      <dgm:t>
        <a:bodyPr/>
        <a:lstStyle/>
        <a:p>
          <a:endParaRPr lang="en-US"/>
        </a:p>
      </dgm:t>
    </dgm:pt>
    <dgm:pt modelId="{1B6D258D-AB67-4F09-929E-3C28CB30779C}" type="sibTrans" cxnId="{CF54ABAD-A7B7-4C5D-A214-277815E36008}">
      <dgm:prSet/>
      <dgm:spPr/>
      <dgm:t>
        <a:bodyPr/>
        <a:lstStyle/>
        <a:p>
          <a:endParaRPr lang="en-US"/>
        </a:p>
      </dgm:t>
    </dgm:pt>
    <dgm:pt modelId="{8C4EE774-7A54-41AA-B3C4-598D34C4A4DE}">
      <dgm:prSet custT="1"/>
      <dgm:spPr/>
      <dgm:t>
        <a:bodyPr/>
        <a:lstStyle/>
        <a:p>
          <a:pPr rtl="0"/>
          <a:r>
            <a:rPr lang="en-US" sz="900" i="1" dirty="0" smtClean="0"/>
            <a:t>"</a:t>
          </a:r>
          <a:r>
            <a:rPr lang="tr-TR" sz="900" i="1" dirty="0" smtClean="0"/>
            <a:t>CIMRI PostgreSQL Ext.</a:t>
          </a:r>
          <a:r>
            <a:rPr lang="en-US" sz="900" i="1" dirty="0" smtClean="0"/>
            <a:t> "</a:t>
          </a:r>
          <a:r>
            <a:rPr lang="tr-TR" sz="900" i="1" dirty="0" smtClean="0"/>
            <a:t>‘nda, </a:t>
          </a:r>
          <a:r>
            <a:rPr lang="en-US" sz="900" i="1" dirty="0" smtClean="0"/>
            <a:t>"</a:t>
          </a:r>
          <a:r>
            <a:rPr lang="tr-TR" sz="900" i="1" dirty="0" smtClean="0"/>
            <a:t>CIMRI Sunucusu</a:t>
          </a:r>
          <a:r>
            <a:rPr lang="en-US" sz="900" i="1" dirty="0" smtClean="0"/>
            <a:t>"</a:t>
          </a:r>
          <a:r>
            <a:rPr lang="tr-TR" sz="900" i="1" dirty="0" smtClean="0"/>
            <a:t>’unda ve </a:t>
          </a:r>
          <a:r>
            <a:rPr lang="en-US" sz="900" i="1" dirty="0" smtClean="0"/>
            <a:t>"</a:t>
          </a:r>
          <a:r>
            <a:rPr lang="tr-TR" sz="900" i="1" dirty="0" smtClean="0"/>
            <a:t>CIMRI Itemci</a:t>
          </a:r>
          <a:r>
            <a:rPr lang="en-US" sz="900" i="1" dirty="0" smtClean="0"/>
            <a:t>"</a:t>
          </a:r>
          <a:r>
            <a:rPr lang="tr-TR" sz="900" i="1" dirty="0" smtClean="0"/>
            <a:t>’lerinde oluşan olayları ve durumları kayıt eden, sunan ve onları takip, analiz etmemizi sağlayan modül. Bu modul ile problem tespit, performans analizi hedeflenmektedir. Ileriki safhalarda ise ayrıca buradan dolandırıcılık analizi (Fraud Analysis) amaçlanmaktadır.</a:t>
          </a:r>
          <a:endParaRPr lang="tr-TR" sz="900" dirty="0"/>
        </a:p>
      </dgm:t>
    </dgm:pt>
    <dgm:pt modelId="{7B39EE5F-D676-425F-A027-3308EFE8E1F8}" type="parTrans" cxnId="{8C3ABDAF-C000-4CEE-8D51-DEAB23F548C3}">
      <dgm:prSet/>
      <dgm:spPr/>
      <dgm:t>
        <a:bodyPr/>
        <a:lstStyle/>
        <a:p>
          <a:endParaRPr lang="en-US"/>
        </a:p>
      </dgm:t>
    </dgm:pt>
    <dgm:pt modelId="{F91C899C-291F-4DFE-8289-539B3EA6D68C}" type="sibTrans" cxnId="{8C3ABDAF-C000-4CEE-8D51-DEAB23F548C3}">
      <dgm:prSet/>
      <dgm:spPr/>
      <dgm:t>
        <a:bodyPr/>
        <a:lstStyle/>
        <a:p>
          <a:endParaRPr lang="en-US"/>
        </a:p>
      </dgm:t>
    </dgm:pt>
    <dgm:pt modelId="{FFEAC48F-839F-4E0B-9536-67131C6099AC}">
      <dgm:prSet/>
      <dgm:spPr/>
      <dgm:t>
        <a:bodyPr/>
        <a:lstStyle/>
        <a:p>
          <a:pPr rtl="0"/>
          <a:r>
            <a:rPr lang="tr-TR" smtClean="0"/>
            <a:t>CIMRI Uzak iletişim arabirim modülü</a:t>
          </a:r>
          <a:endParaRPr lang="tr-TR"/>
        </a:p>
      </dgm:t>
    </dgm:pt>
    <dgm:pt modelId="{7A2FCB6D-98CD-4303-AAA7-28FBCD1428F1}" type="parTrans" cxnId="{0EEEF884-EC61-4398-9A7F-AFFD85E7E0B8}">
      <dgm:prSet/>
      <dgm:spPr/>
      <dgm:t>
        <a:bodyPr/>
        <a:lstStyle/>
        <a:p>
          <a:endParaRPr lang="en-US"/>
        </a:p>
      </dgm:t>
    </dgm:pt>
    <dgm:pt modelId="{CF68AF79-7D4C-45BD-ADF3-E3A2B53E68D7}" type="sibTrans" cxnId="{0EEEF884-EC61-4398-9A7F-AFFD85E7E0B8}">
      <dgm:prSet/>
      <dgm:spPr/>
      <dgm:t>
        <a:bodyPr/>
        <a:lstStyle/>
        <a:p>
          <a:endParaRPr lang="en-US"/>
        </a:p>
      </dgm:t>
    </dgm:pt>
    <dgm:pt modelId="{013B7DEA-4BB8-4B29-90AE-CE95CC5E293B}">
      <dgm:prSet custT="1"/>
      <dgm:spPr/>
      <dgm:t>
        <a:bodyPr/>
        <a:lstStyle/>
        <a:p>
          <a:pPr rtl="0"/>
          <a:r>
            <a:rPr lang="en-US" sz="900" i="1" dirty="0" smtClean="0"/>
            <a:t>"</a:t>
          </a:r>
          <a:r>
            <a:rPr lang="tr-TR" sz="900" i="1" dirty="0" smtClean="0"/>
            <a:t>CIMRI Istemci</a:t>
          </a:r>
          <a:r>
            <a:rPr lang="en-US" sz="900" i="1" dirty="0" smtClean="0"/>
            <a:t>"</a:t>
          </a:r>
          <a:r>
            <a:rPr lang="tr-TR" sz="900" i="1" dirty="0" smtClean="0"/>
            <a:t> ‘ler ile </a:t>
          </a:r>
          <a:r>
            <a:rPr lang="en-US" sz="900" i="1" dirty="0" smtClean="0"/>
            <a:t>"</a:t>
          </a:r>
          <a:r>
            <a:rPr lang="tr-TR" sz="900" i="1" dirty="0" smtClean="0"/>
            <a:t>CIMRI Sunucusu</a:t>
          </a:r>
          <a:r>
            <a:rPr lang="en-US" sz="900" i="1" dirty="0" smtClean="0"/>
            <a:t>«</a:t>
          </a:r>
          <a:r>
            <a:rPr lang="tr-TR" sz="900" i="1" dirty="0" smtClean="0"/>
            <a:t> gibi aynı sunucu (host) içersinde bulunmayan modüller arasındaki iletişimi sağlayan modül. Bu modül verilerin </a:t>
          </a:r>
          <a:r>
            <a:rPr lang="en-US" sz="900" i="1" dirty="0" smtClean="0"/>
            <a:t>"</a:t>
          </a:r>
          <a:r>
            <a:rPr lang="tr-TR" sz="900" i="1" dirty="0" smtClean="0"/>
            <a:t>CIMRI ürün ailesi</a:t>
          </a:r>
          <a:r>
            <a:rPr lang="en-US" sz="900" i="1" dirty="0" smtClean="0"/>
            <a:t>"</a:t>
          </a:r>
          <a:r>
            <a:rPr lang="tr-TR" sz="900" i="1" dirty="0" smtClean="0"/>
            <a:t> için tasarlanan özgün </a:t>
          </a:r>
          <a:r>
            <a:rPr lang="en-US" sz="900" i="1" dirty="0" smtClean="0"/>
            <a:t>"</a:t>
          </a:r>
          <a:r>
            <a:rPr lang="tr-TR" sz="900" i="1" dirty="0" smtClean="0"/>
            <a:t>paketleme</a:t>
          </a:r>
          <a:r>
            <a:rPr lang="en-US" sz="900" i="1" dirty="0" smtClean="0"/>
            <a:t>"</a:t>
          </a:r>
          <a:r>
            <a:rPr lang="tr-TR" sz="900" i="1" dirty="0" smtClean="0"/>
            <a:t> mekanizması ile verilerin bozulmadan doğru olarak iletilmesinden sorumlu olacaktır. </a:t>
          </a:r>
          <a:endParaRPr lang="tr-TR" sz="900" dirty="0"/>
        </a:p>
      </dgm:t>
    </dgm:pt>
    <dgm:pt modelId="{BA666CE3-0698-4C74-9CA4-9D40E1C0D876}" type="parTrans" cxnId="{569DED7A-641F-4081-BA36-BC885D75A029}">
      <dgm:prSet/>
      <dgm:spPr/>
      <dgm:t>
        <a:bodyPr/>
        <a:lstStyle/>
        <a:p>
          <a:endParaRPr lang="en-US"/>
        </a:p>
      </dgm:t>
    </dgm:pt>
    <dgm:pt modelId="{15167166-BD3E-4670-9CDB-F4CCDAB5A937}" type="sibTrans" cxnId="{569DED7A-641F-4081-BA36-BC885D75A029}">
      <dgm:prSet/>
      <dgm:spPr/>
      <dgm:t>
        <a:bodyPr/>
        <a:lstStyle/>
        <a:p>
          <a:endParaRPr lang="en-US"/>
        </a:p>
      </dgm:t>
    </dgm:pt>
    <dgm:pt modelId="{3AE69165-6519-4F85-B712-3E6FFCD1AB78}">
      <dgm:prSet/>
      <dgm:spPr/>
      <dgm:t>
        <a:bodyPr/>
        <a:lstStyle/>
        <a:p>
          <a:pPr rtl="0"/>
          <a:r>
            <a:rPr lang="tr-TR" smtClean="0"/>
            <a:t>CIMRI Yakın iletişim arabirim modülü</a:t>
          </a:r>
          <a:endParaRPr lang="tr-TR"/>
        </a:p>
      </dgm:t>
    </dgm:pt>
    <dgm:pt modelId="{82C6DB6D-BCB3-4A76-9797-472978BB9000}" type="parTrans" cxnId="{DA34D6C3-67B2-454F-B710-DB2371E2A8BE}">
      <dgm:prSet/>
      <dgm:spPr/>
      <dgm:t>
        <a:bodyPr/>
        <a:lstStyle/>
        <a:p>
          <a:endParaRPr lang="en-US"/>
        </a:p>
      </dgm:t>
    </dgm:pt>
    <dgm:pt modelId="{6B5FD6E5-EE70-408B-BAF9-D8E894B8BE2B}" type="sibTrans" cxnId="{DA34D6C3-67B2-454F-B710-DB2371E2A8BE}">
      <dgm:prSet/>
      <dgm:spPr/>
      <dgm:t>
        <a:bodyPr/>
        <a:lstStyle/>
        <a:p>
          <a:endParaRPr lang="en-US"/>
        </a:p>
      </dgm:t>
    </dgm:pt>
    <dgm:pt modelId="{46824EBF-EBEB-4233-9DBC-40111684370E}">
      <dgm:prSet custT="1"/>
      <dgm:spPr/>
      <dgm:t>
        <a:bodyPr/>
        <a:lstStyle/>
        <a:p>
          <a:pPr rtl="0"/>
          <a:r>
            <a:rPr lang="tr-TR" sz="900" i="1" dirty="0" smtClean="0"/>
            <a:t>Bu modul aynı sunucu (host) ‘da çalışacak modüllerin arasındaki iletişimi sağlamaktadır. Bu modül verilerin </a:t>
          </a:r>
          <a:r>
            <a:rPr lang="en-US" sz="900" i="1" dirty="0" smtClean="0"/>
            <a:t>"</a:t>
          </a:r>
          <a:r>
            <a:rPr lang="tr-TR" sz="900" i="1" dirty="0" smtClean="0"/>
            <a:t>CIMRI ürün ailesi</a:t>
          </a:r>
          <a:r>
            <a:rPr lang="en-US" sz="900" i="1" dirty="0" smtClean="0"/>
            <a:t>"</a:t>
          </a:r>
          <a:r>
            <a:rPr lang="tr-TR" sz="900" i="1" dirty="0" smtClean="0"/>
            <a:t> için tasarlanan özgün </a:t>
          </a:r>
          <a:r>
            <a:rPr lang="en-US" sz="900" i="1" dirty="0" smtClean="0"/>
            <a:t>"</a:t>
          </a:r>
          <a:r>
            <a:rPr lang="tr-TR" sz="900" i="1" dirty="0" smtClean="0"/>
            <a:t>paketleme</a:t>
          </a:r>
          <a:r>
            <a:rPr lang="en-US" sz="900" i="1" dirty="0" smtClean="0"/>
            <a:t>"</a:t>
          </a:r>
          <a:r>
            <a:rPr lang="tr-TR" sz="900" i="1" dirty="0" smtClean="0"/>
            <a:t> mekanizması kullanılacak. Performans artışını sağlamayabilmek amacı ile TCP/IP gibi ağ teknolojileri kullanılmayacak.</a:t>
          </a:r>
          <a:endParaRPr lang="tr-TR" sz="900" dirty="0"/>
        </a:p>
      </dgm:t>
    </dgm:pt>
    <dgm:pt modelId="{1F851796-804E-44BC-B443-E9168A207B6D}" type="parTrans" cxnId="{41ED3F48-6B2E-4D59-910E-AE70C5EB4CF4}">
      <dgm:prSet/>
      <dgm:spPr/>
      <dgm:t>
        <a:bodyPr/>
        <a:lstStyle/>
        <a:p>
          <a:endParaRPr lang="en-US"/>
        </a:p>
      </dgm:t>
    </dgm:pt>
    <dgm:pt modelId="{C79DF51F-2900-4624-8CB2-A5D015C60830}" type="sibTrans" cxnId="{41ED3F48-6B2E-4D59-910E-AE70C5EB4CF4}">
      <dgm:prSet/>
      <dgm:spPr/>
      <dgm:t>
        <a:bodyPr/>
        <a:lstStyle/>
        <a:p>
          <a:endParaRPr lang="en-US"/>
        </a:p>
      </dgm:t>
    </dgm:pt>
    <dgm:pt modelId="{5EC7F50A-F62F-45D4-B34E-E978D58F42B4}">
      <dgm:prSet/>
      <dgm:spPr/>
      <dgm:t>
        <a:bodyPr/>
        <a:lstStyle/>
        <a:p>
          <a:pPr rtl="0"/>
          <a:r>
            <a:rPr lang="tr-TR" smtClean="0"/>
            <a:t>CIMRI Test ve Performans Modelleme modülü</a:t>
          </a:r>
          <a:endParaRPr lang="tr-TR"/>
        </a:p>
      </dgm:t>
    </dgm:pt>
    <dgm:pt modelId="{603C1B9C-D89D-4BFD-B577-6DC276747827}" type="parTrans" cxnId="{B5419D38-7598-46C2-A86D-6E9B2E9E51BD}">
      <dgm:prSet/>
      <dgm:spPr/>
      <dgm:t>
        <a:bodyPr/>
        <a:lstStyle/>
        <a:p>
          <a:endParaRPr lang="en-US"/>
        </a:p>
      </dgm:t>
    </dgm:pt>
    <dgm:pt modelId="{675E8E01-C9C3-4EC5-97AC-7E80411DFBDC}" type="sibTrans" cxnId="{B5419D38-7598-46C2-A86D-6E9B2E9E51BD}">
      <dgm:prSet/>
      <dgm:spPr/>
      <dgm:t>
        <a:bodyPr/>
        <a:lstStyle/>
        <a:p>
          <a:endParaRPr lang="en-US"/>
        </a:p>
      </dgm:t>
    </dgm:pt>
    <dgm:pt modelId="{E4B949E8-62C8-4222-A528-20721BCFAC0C}">
      <dgm:prSet/>
      <dgm:spPr/>
      <dgm:t>
        <a:bodyPr/>
        <a:lstStyle/>
        <a:p>
          <a:pPr rtl="0"/>
          <a:r>
            <a:rPr lang="tr-TR" i="1" dirty="0" smtClean="0"/>
            <a:t>Yapılan geliştirmelerin doğruluğunu ve performansını ölçemeyi sağlayabilecek küçük yardımcı uygulamalar. Bu uygulamalar sayesinde her modül diğer modüllere bağımlı olmadan tek başına geliştirilebilecek.</a:t>
          </a:r>
          <a:endParaRPr lang="tr-TR" dirty="0"/>
        </a:p>
      </dgm:t>
    </dgm:pt>
    <dgm:pt modelId="{C0C64406-76DA-43CF-A5AE-CB7379977D36}" type="parTrans" cxnId="{1A48F925-E299-4143-87DF-F63A2FCC8E85}">
      <dgm:prSet/>
      <dgm:spPr/>
      <dgm:t>
        <a:bodyPr/>
        <a:lstStyle/>
        <a:p>
          <a:endParaRPr lang="en-US"/>
        </a:p>
      </dgm:t>
    </dgm:pt>
    <dgm:pt modelId="{DBCE174D-A10E-4AA2-BE4A-53859E9567EC}" type="sibTrans" cxnId="{1A48F925-E299-4143-87DF-F63A2FCC8E85}">
      <dgm:prSet/>
      <dgm:spPr/>
      <dgm:t>
        <a:bodyPr/>
        <a:lstStyle/>
        <a:p>
          <a:endParaRPr lang="en-US"/>
        </a:p>
      </dgm:t>
    </dgm:pt>
    <dgm:pt modelId="{0C2CAD58-BE9E-45B7-8A27-5DC5A6478CBB}" type="pres">
      <dgm:prSet presAssocID="{5632841B-DBA2-4B53-A7E0-7A5127E42213}" presName="Name0" presStyleCnt="0">
        <dgm:presLayoutVars>
          <dgm:dir/>
          <dgm:animLvl val="lvl"/>
          <dgm:resizeHandles val="exact"/>
        </dgm:presLayoutVars>
      </dgm:prSet>
      <dgm:spPr/>
    </dgm:pt>
    <dgm:pt modelId="{E0538A4B-FD5F-4729-B970-6C9641BFA196}" type="pres">
      <dgm:prSet presAssocID="{9CBFB6C7-F062-46D1-942F-8A63443B707C}" presName="linNode" presStyleCnt="0"/>
      <dgm:spPr/>
    </dgm:pt>
    <dgm:pt modelId="{2996E863-9B6F-4A37-BC89-8850937AEF89}" type="pres">
      <dgm:prSet presAssocID="{9CBFB6C7-F062-46D1-942F-8A63443B707C}" presName="parentText" presStyleLbl="node1" presStyleIdx="0" presStyleCnt="7" custScaleX="75541" custLinFactNeighborX="-7881">
        <dgm:presLayoutVars>
          <dgm:chMax val="1"/>
          <dgm:bulletEnabled val="1"/>
        </dgm:presLayoutVars>
      </dgm:prSet>
      <dgm:spPr/>
    </dgm:pt>
    <dgm:pt modelId="{5CABEA64-3474-4476-B41A-C04BBB9614F6}" type="pres">
      <dgm:prSet presAssocID="{9CBFB6C7-F062-46D1-942F-8A63443B707C}" presName="descendantText" presStyleLbl="alignAccFollowNode1" presStyleIdx="0" presStyleCnt="7" custScaleX="112679">
        <dgm:presLayoutVars>
          <dgm:bulletEnabled val="1"/>
        </dgm:presLayoutVars>
      </dgm:prSet>
      <dgm:spPr/>
      <dgm:t>
        <a:bodyPr/>
        <a:lstStyle/>
        <a:p>
          <a:endParaRPr lang="en-US"/>
        </a:p>
      </dgm:t>
    </dgm:pt>
    <dgm:pt modelId="{E261520A-3C4D-42B4-BAF1-0E4706599C00}" type="pres">
      <dgm:prSet presAssocID="{EB52A0B9-05AE-4D94-BAE2-BE8168643019}" presName="sp" presStyleCnt="0"/>
      <dgm:spPr/>
    </dgm:pt>
    <dgm:pt modelId="{62D32A6F-C8C8-4824-BC29-914BD4290402}" type="pres">
      <dgm:prSet presAssocID="{A80EE845-26D7-485D-BBCE-B8CDD1E37122}" presName="linNode" presStyleCnt="0"/>
      <dgm:spPr/>
    </dgm:pt>
    <dgm:pt modelId="{2852C4F0-BB42-4450-ADEA-B64D91A67BA8}" type="pres">
      <dgm:prSet presAssocID="{A80EE845-26D7-485D-BBCE-B8CDD1E37122}" presName="parentText" presStyleLbl="node1" presStyleIdx="1" presStyleCnt="7" custScaleX="75541" custLinFactNeighborX="-7881">
        <dgm:presLayoutVars>
          <dgm:chMax val="1"/>
          <dgm:bulletEnabled val="1"/>
        </dgm:presLayoutVars>
      </dgm:prSet>
      <dgm:spPr/>
    </dgm:pt>
    <dgm:pt modelId="{A4CFD70F-34B3-472B-850F-58D62076A5C4}" type="pres">
      <dgm:prSet presAssocID="{A80EE845-26D7-485D-BBCE-B8CDD1E37122}" presName="descendantText" presStyleLbl="alignAccFollowNode1" presStyleIdx="1" presStyleCnt="7" custScaleX="112679">
        <dgm:presLayoutVars>
          <dgm:bulletEnabled val="1"/>
        </dgm:presLayoutVars>
      </dgm:prSet>
      <dgm:spPr/>
      <dgm:t>
        <a:bodyPr/>
        <a:lstStyle/>
        <a:p>
          <a:endParaRPr lang="en-US"/>
        </a:p>
      </dgm:t>
    </dgm:pt>
    <dgm:pt modelId="{530D4F7A-A338-4006-9DC7-24AE5507CCEB}" type="pres">
      <dgm:prSet presAssocID="{7B0F0D9D-D041-4FF7-9B96-3B25E70B3C04}" presName="sp" presStyleCnt="0"/>
      <dgm:spPr/>
    </dgm:pt>
    <dgm:pt modelId="{F8C1F594-A191-45B5-98D6-49B8BA217739}" type="pres">
      <dgm:prSet presAssocID="{7A0C7E8A-0705-4E6E-AFF2-CD4F44B6788A}" presName="linNode" presStyleCnt="0"/>
      <dgm:spPr/>
    </dgm:pt>
    <dgm:pt modelId="{AD72274F-D04D-4B65-AA17-A0604012087F}" type="pres">
      <dgm:prSet presAssocID="{7A0C7E8A-0705-4E6E-AFF2-CD4F44B6788A}" presName="parentText" presStyleLbl="node1" presStyleIdx="2" presStyleCnt="7" custScaleX="75541" custLinFactNeighborX="-7881">
        <dgm:presLayoutVars>
          <dgm:chMax val="1"/>
          <dgm:bulletEnabled val="1"/>
        </dgm:presLayoutVars>
      </dgm:prSet>
      <dgm:spPr/>
    </dgm:pt>
    <dgm:pt modelId="{1B6D7D8D-8D8B-4783-987A-8C4A35988E41}" type="pres">
      <dgm:prSet presAssocID="{7A0C7E8A-0705-4E6E-AFF2-CD4F44B6788A}" presName="descendantText" presStyleLbl="alignAccFollowNode1" presStyleIdx="2" presStyleCnt="7" custScaleX="112679">
        <dgm:presLayoutVars>
          <dgm:bulletEnabled val="1"/>
        </dgm:presLayoutVars>
      </dgm:prSet>
      <dgm:spPr/>
      <dgm:t>
        <a:bodyPr/>
        <a:lstStyle/>
        <a:p>
          <a:endParaRPr lang="en-US"/>
        </a:p>
      </dgm:t>
    </dgm:pt>
    <dgm:pt modelId="{6C77A95A-9D24-42AB-A958-19BAFFE81810}" type="pres">
      <dgm:prSet presAssocID="{46E68197-35A9-4EA8-B24B-E420B6E94ACD}" presName="sp" presStyleCnt="0"/>
      <dgm:spPr/>
    </dgm:pt>
    <dgm:pt modelId="{DFEF7BA2-1F1F-4ED7-AF0E-6FC2E3DBD8A2}" type="pres">
      <dgm:prSet presAssocID="{5722D15D-0935-4A54-92E5-36624A07013B}" presName="linNode" presStyleCnt="0"/>
      <dgm:spPr/>
    </dgm:pt>
    <dgm:pt modelId="{BD334FE3-9ED5-470C-A2DB-2C6E275503C7}" type="pres">
      <dgm:prSet presAssocID="{5722D15D-0935-4A54-92E5-36624A07013B}" presName="parentText" presStyleLbl="node1" presStyleIdx="3" presStyleCnt="7" custScaleX="75541" custLinFactNeighborX="-7881">
        <dgm:presLayoutVars>
          <dgm:chMax val="1"/>
          <dgm:bulletEnabled val="1"/>
        </dgm:presLayoutVars>
      </dgm:prSet>
      <dgm:spPr/>
    </dgm:pt>
    <dgm:pt modelId="{34F17549-8E8A-479A-9964-8876B7CDC9A4}" type="pres">
      <dgm:prSet presAssocID="{5722D15D-0935-4A54-92E5-36624A07013B}" presName="descendantText" presStyleLbl="alignAccFollowNode1" presStyleIdx="3" presStyleCnt="7" custScaleX="112679">
        <dgm:presLayoutVars>
          <dgm:bulletEnabled val="1"/>
        </dgm:presLayoutVars>
      </dgm:prSet>
      <dgm:spPr/>
      <dgm:t>
        <a:bodyPr/>
        <a:lstStyle/>
        <a:p>
          <a:endParaRPr lang="en-US"/>
        </a:p>
      </dgm:t>
    </dgm:pt>
    <dgm:pt modelId="{27985F6F-F620-40C9-B6AD-E60EB6C84D03}" type="pres">
      <dgm:prSet presAssocID="{1B6D258D-AB67-4F09-929E-3C28CB30779C}" presName="sp" presStyleCnt="0"/>
      <dgm:spPr/>
    </dgm:pt>
    <dgm:pt modelId="{184643FE-B03F-471B-A650-063D40DBDF9A}" type="pres">
      <dgm:prSet presAssocID="{FFEAC48F-839F-4E0B-9536-67131C6099AC}" presName="linNode" presStyleCnt="0"/>
      <dgm:spPr/>
    </dgm:pt>
    <dgm:pt modelId="{DEED7546-DB9D-43EE-A259-6294D36FB9E6}" type="pres">
      <dgm:prSet presAssocID="{FFEAC48F-839F-4E0B-9536-67131C6099AC}" presName="parentText" presStyleLbl="node1" presStyleIdx="4" presStyleCnt="7" custScaleX="75541" custLinFactNeighborX="-7881">
        <dgm:presLayoutVars>
          <dgm:chMax val="1"/>
          <dgm:bulletEnabled val="1"/>
        </dgm:presLayoutVars>
      </dgm:prSet>
      <dgm:spPr/>
    </dgm:pt>
    <dgm:pt modelId="{C6891B74-2A6F-4FF5-A780-9CB58294F6C0}" type="pres">
      <dgm:prSet presAssocID="{FFEAC48F-839F-4E0B-9536-67131C6099AC}" presName="descendantText" presStyleLbl="alignAccFollowNode1" presStyleIdx="4" presStyleCnt="7" custScaleX="112679">
        <dgm:presLayoutVars>
          <dgm:bulletEnabled val="1"/>
        </dgm:presLayoutVars>
      </dgm:prSet>
      <dgm:spPr/>
      <dgm:t>
        <a:bodyPr/>
        <a:lstStyle/>
        <a:p>
          <a:endParaRPr lang="en-US"/>
        </a:p>
      </dgm:t>
    </dgm:pt>
    <dgm:pt modelId="{36BE9AC5-C25C-48B2-A043-9D4704B6ACD7}" type="pres">
      <dgm:prSet presAssocID="{CF68AF79-7D4C-45BD-ADF3-E3A2B53E68D7}" presName="sp" presStyleCnt="0"/>
      <dgm:spPr/>
    </dgm:pt>
    <dgm:pt modelId="{FB2A9F3F-37AC-42C3-909D-E69EBACBDB13}" type="pres">
      <dgm:prSet presAssocID="{3AE69165-6519-4F85-B712-3E6FFCD1AB78}" presName="linNode" presStyleCnt="0"/>
      <dgm:spPr/>
    </dgm:pt>
    <dgm:pt modelId="{591BBAB1-ED78-4335-8D04-65516DD91A49}" type="pres">
      <dgm:prSet presAssocID="{3AE69165-6519-4F85-B712-3E6FFCD1AB78}" presName="parentText" presStyleLbl="node1" presStyleIdx="5" presStyleCnt="7" custScaleX="75541" custLinFactNeighborX="-7881">
        <dgm:presLayoutVars>
          <dgm:chMax val="1"/>
          <dgm:bulletEnabled val="1"/>
        </dgm:presLayoutVars>
      </dgm:prSet>
      <dgm:spPr/>
    </dgm:pt>
    <dgm:pt modelId="{82E94C77-2C21-44E2-B5D4-F79F20920E2C}" type="pres">
      <dgm:prSet presAssocID="{3AE69165-6519-4F85-B712-3E6FFCD1AB78}" presName="descendantText" presStyleLbl="alignAccFollowNode1" presStyleIdx="5" presStyleCnt="7" custScaleX="112679">
        <dgm:presLayoutVars>
          <dgm:bulletEnabled val="1"/>
        </dgm:presLayoutVars>
      </dgm:prSet>
      <dgm:spPr/>
      <dgm:t>
        <a:bodyPr/>
        <a:lstStyle/>
        <a:p>
          <a:endParaRPr lang="en-US"/>
        </a:p>
      </dgm:t>
    </dgm:pt>
    <dgm:pt modelId="{0AAA42E6-BB72-46E9-A4A7-96292495C452}" type="pres">
      <dgm:prSet presAssocID="{6B5FD6E5-EE70-408B-BAF9-D8E894B8BE2B}" presName="sp" presStyleCnt="0"/>
      <dgm:spPr/>
    </dgm:pt>
    <dgm:pt modelId="{7EA818B1-E97B-4345-94CF-6D9A7F096BAC}" type="pres">
      <dgm:prSet presAssocID="{5EC7F50A-F62F-45D4-B34E-E978D58F42B4}" presName="linNode" presStyleCnt="0"/>
      <dgm:spPr/>
    </dgm:pt>
    <dgm:pt modelId="{A7801E83-99F6-460B-B196-0BA243A9D23D}" type="pres">
      <dgm:prSet presAssocID="{5EC7F50A-F62F-45D4-B34E-E978D58F42B4}" presName="parentText" presStyleLbl="node1" presStyleIdx="6" presStyleCnt="7" custScaleX="75541" custLinFactNeighborX="-7881">
        <dgm:presLayoutVars>
          <dgm:chMax val="1"/>
          <dgm:bulletEnabled val="1"/>
        </dgm:presLayoutVars>
      </dgm:prSet>
      <dgm:spPr/>
    </dgm:pt>
    <dgm:pt modelId="{B3EDAB04-3AE0-4AB0-B050-83291C576DAE}" type="pres">
      <dgm:prSet presAssocID="{5EC7F50A-F62F-45D4-B34E-E978D58F42B4}" presName="descendantText" presStyleLbl="alignAccFollowNode1" presStyleIdx="6" presStyleCnt="7" custScaleX="112679">
        <dgm:presLayoutVars>
          <dgm:bulletEnabled val="1"/>
        </dgm:presLayoutVars>
      </dgm:prSet>
      <dgm:spPr/>
    </dgm:pt>
  </dgm:ptLst>
  <dgm:cxnLst>
    <dgm:cxn modelId="{3264ED1E-4A0F-474F-AC48-5D4F1E35AA86}" type="presOf" srcId="{5EC7F50A-F62F-45D4-B34E-E978D58F42B4}" destId="{A7801E83-99F6-460B-B196-0BA243A9D23D}" srcOrd="0" destOrd="0" presId="urn:microsoft.com/office/officeart/2005/8/layout/vList5"/>
    <dgm:cxn modelId="{0A089016-5436-41C4-BCCE-47AAA20BED21}" type="presOf" srcId="{EE8F3269-7210-4B06-BB5C-35F0AD2DFF64}" destId="{5CABEA64-3474-4476-B41A-C04BBB9614F6}" srcOrd="0" destOrd="0" presId="urn:microsoft.com/office/officeart/2005/8/layout/vList5"/>
    <dgm:cxn modelId="{B23DCD41-F468-429D-9A90-F7F72B9B326C}" srcId="{A80EE845-26D7-485D-BBCE-B8CDD1E37122}" destId="{DA50AB20-84FE-43E7-A2C3-5FF00C0C47F9}" srcOrd="0" destOrd="0" parTransId="{17FE8F61-3EE0-47E9-87BB-BAF8787CA96D}" sibTransId="{FF1044C7-7528-4B9C-BDAF-5031245D2089}"/>
    <dgm:cxn modelId="{569DED7A-641F-4081-BA36-BC885D75A029}" srcId="{FFEAC48F-839F-4E0B-9536-67131C6099AC}" destId="{013B7DEA-4BB8-4B29-90AE-CE95CC5E293B}" srcOrd="0" destOrd="0" parTransId="{BA666CE3-0698-4C74-9CA4-9D40E1C0D876}" sibTransId="{15167166-BD3E-4670-9CDB-F4CCDAB5A937}"/>
    <dgm:cxn modelId="{08B536EC-6581-420A-99FD-8A8080FD4CE4}" type="presOf" srcId="{A80EE845-26D7-485D-BBCE-B8CDD1E37122}" destId="{2852C4F0-BB42-4450-ADEA-B64D91A67BA8}" srcOrd="0" destOrd="0" presId="urn:microsoft.com/office/officeart/2005/8/layout/vList5"/>
    <dgm:cxn modelId="{D09549C8-313D-4616-A6C8-044E59C77E74}" srcId="{5632841B-DBA2-4B53-A7E0-7A5127E42213}" destId="{7A0C7E8A-0705-4E6E-AFF2-CD4F44B6788A}" srcOrd="2" destOrd="0" parTransId="{F412150B-CCE8-4E82-86C6-210D836D2E93}" sibTransId="{46E68197-35A9-4EA8-B24B-E420B6E94ACD}"/>
    <dgm:cxn modelId="{8C30E31A-EB85-4499-9E0F-C0739224A86E}" type="presOf" srcId="{FFEAC48F-839F-4E0B-9536-67131C6099AC}" destId="{DEED7546-DB9D-43EE-A259-6294D36FB9E6}" srcOrd="0" destOrd="0" presId="urn:microsoft.com/office/officeart/2005/8/layout/vList5"/>
    <dgm:cxn modelId="{41ED3F48-6B2E-4D59-910E-AE70C5EB4CF4}" srcId="{3AE69165-6519-4F85-B712-3E6FFCD1AB78}" destId="{46824EBF-EBEB-4233-9DBC-40111684370E}" srcOrd="0" destOrd="0" parTransId="{1F851796-804E-44BC-B443-E9168A207B6D}" sibTransId="{C79DF51F-2900-4624-8CB2-A5D015C60830}"/>
    <dgm:cxn modelId="{9B9CF342-457C-4E24-9E73-D34BCCBA7822}" type="presOf" srcId="{9CBFB6C7-F062-46D1-942F-8A63443B707C}" destId="{2996E863-9B6F-4A37-BC89-8850937AEF89}" srcOrd="0" destOrd="0" presId="urn:microsoft.com/office/officeart/2005/8/layout/vList5"/>
    <dgm:cxn modelId="{910B7CF5-1D16-465F-B51B-761DDE728D2E}" type="presOf" srcId="{8C4EE774-7A54-41AA-B3C4-598D34C4A4DE}" destId="{34F17549-8E8A-479A-9964-8876B7CDC9A4}" srcOrd="0" destOrd="0" presId="urn:microsoft.com/office/officeart/2005/8/layout/vList5"/>
    <dgm:cxn modelId="{3FBA1A1C-0ACA-4912-9D43-7ABD06CDCE14}" type="presOf" srcId="{E4B949E8-62C8-4222-A528-20721BCFAC0C}" destId="{B3EDAB04-3AE0-4AB0-B050-83291C576DAE}" srcOrd="0" destOrd="0" presId="urn:microsoft.com/office/officeart/2005/8/layout/vList5"/>
    <dgm:cxn modelId="{7637B00B-1D68-4CAF-A74B-CBE82DDF7363}" type="presOf" srcId="{46824EBF-EBEB-4233-9DBC-40111684370E}" destId="{82E94C77-2C21-44E2-B5D4-F79F20920E2C}" srcOrd="0" destOrd="0" presId="urn:microsoft.com/office/officeart/2005/8/layout/vList5"/>
    <dgm:cxn modelId="{B5419D38-7598-46C2-A86D-6E9B2E9E51BD}" srcId="{5632841B-DBA2-4B53-A7E0-7A5127E42213}" destId="{5EC7F50A-F62F-45D4-B34E-E978D58F42B4}" srcOrd="6" destOrd="0" parTransId="{603C1B9C-D89D-4BFD-B577-6DC276747827}" sibTransId="{675E8E01-C9C3-4EC5-97AC-7E80411DFBDC}"/>
    <dgm:cxn modelId="{0EEEF884-EC61-4398-9A7F-AFFD85E7E0B8}" srcId="{5632841B-DBA2-4B53-A7E0-7A5127E42213}" destId="{FFEAC48F-839F-4E0B-9536-67131C6099AC}" srcOrd="4" destOrd="0" parTransId="{7A2FCB6D-98CD-4303-AAA7-28FBCD1428F1}" sibTransId="{CF68AF79-7D4C-45BD-ADF3-E3A2B53E68D7}"/>
    <dgm:cxn modelId="{6B953038-F96C-478D-AA56-A7CE89ECD232}" type="presOf" srcId="{7A0C7E8A-0705-4E6E-AFF2-CD4F44B6788A}" destId="{AD72274F-D04D-4B65-AA17-A0604012087F}" srcOrd="0" destOrd="0" presId="urn:microsoft.com/office/officeart/2005/8/layout/vList5"/>
    <dgm:cxn modelId="{5DC007E7-31C1-496B-84F1-7F9887735872}" srcId="{5632841B-DBA2-4B53-A7E0-7A5127E42213}" destId="{A80EE845-26D7-485D-BBCE-B8CDD1E37122}" srcOrd="1" destOrd="0" parTransId="{E9731CE8-55C8-4817-8318-7E274579CF72}" sibTransId="{7B0F0D9D-D041-4FF7-9B96-3B25E70B3C04}"/>
    <dgm:cxn modelId="{F23527D8-C444-4EAB-AEE5-A9CA278F7A81}" type="presOf" srcId="{5632841B-DBA2-4B53-A7E0-7A5127E42213}" destId="{0C2CAD58-BE9E-45B7-8A27-5DC5A6478CBB}" srcOrd="0" destOrd="0" presId="urn:microsoft.com/office/officeart/2005/8/layout/vList5"/>
    <dgm:cxn modelId="{1A48F925-E299-4143-87DF-F63A2FCC8E85}" srcId="{5EC7F50A-F62F-45D4-B34E-E978D58F42B4}" destId="{E4B949E8-62C8-4222-A528-20721BCFAC0C}" srcOrd="0" destOrd="0" parTransId="{C0C64406-76DA-43CF-A5AE-CB7379977D36}" sibTransId="{DBCE174D-A10E-4AA2-BE4A-53859E9567EC}"/>
    <dgm:cxn modelId="{977939BB-9081-41EC-AFC8-1E3DDD177124}" srcId="{7A0C7E8A-0705-4E6E-AFF2-CD4F44B6788A}" destId="{198E53C8-DCB6-4204-BA6B-C06E3EFC8E87}" srcOrd="0" destOrd="0" parTransId="{936DB6BE-38C9-4A44-8BB4-2EF7E58ADD4A}" sibTransId="{0CECFAA6-32F9-41DC-8888-F4BD55B53BD2}"/>
    <dgm:cxn modelId="{DA34D6C3-67B2-454F-B710-DB2371E2A8BE}" srcId="{5632841B-DBA2-4B53-A7E0-7A5127E42213}" destId="{3AE69165-6519-4F85-B712-3E6FFCD1AB78}" srcOrd="5" destOrd="0" parTransId="{82C6DB6D-BCB3-4A76-9797-472978BB9000}" sibTransId="{6B5FD6E5-EE70-408B-BAF9-D8E894B8BE2B}"/>
    <dgm:cxn modelId="{CF54ABAD-A7B7-4C5D-A214-277815E36008}" srcId="{5632841B-DBA2-4B53-A7E0-7A5127E42213}" destId="{5722D15D-0935-4A54-92E5-36624A07013B}" srcOrd="3" destOrd="0" parTransId="{234F371B-A8DF-48D4-803A-44FBE663967A}" sibTransId="{1B6D258D-AB67-4F09-929E-3C28CB30779C}"/>
    <dgm:cxn modelId="{139D3873-3F2F-4078-86DB-2A98F544CB1A}" srcId="{9CBFB6C7-F062-46D1-942F-8A63443B707C}" destId="{EE8F3269-7210-4B06-BB5C-35F0AD2DFF64}" srcOrd="0" destOrd="0" parTransId="{A3EF2B74-E679-4B9D-B91E-4796F3EF294F}" sibTransId="{CB1D47B8-F6AB-4B97-8C61-07FF64565A46}"/>
    <dgm:cxn modelId="{E305A5E0-803B-4328-B460-4A0169E29CD9}" type="presOf" srcId="{DA50AB20-84FE-43E7-A2C3-5FF00C0C47F9}" destId="{A4CFD70F-34B3-472B-850F-58D62076A5C4}" srcOrd="0" destOrd="0" presId="urn:microsoft.com/office/officeart/2005/8/layout/vList5"/>
    <dgm:cxn modelId="{764F518A-5CFA-4A8E-ABD6-72D643A9D379}" type="presOf" srcId="{198E53C8-DCB6-4204-BA6B-C06E3EFC8E87}" destId="{1B6D7D8D-8D8B-4783-987A-8C4A35988E41}" srcOrd="0" destOrd="0" presId="urn:microsoft.com/office/officeart/2005/8/layout/vList5"/>
    <dgm:cxn modelId="{8C3ABDAF-C000-4CEE-8D51-DEAB23F548C3}" srcId="{5722D15D-0935-4A54-92E5-36624A07013B}" destId="{8C4EE774-7A54-41AA-B3C4-598D34C4A4DE}" srcOrd="0" destOrd="0" parTransId="{7B39EE5F-D676-425F-A027-3308EFE8E1F8}" sibTransId="{F91C899C-291F-4DFE-8289-539B3EA6D68C}"/>
    <dgm:cxn modelId="{D6F106DF-A159-4D61-BE0E-493A5EE42887}" type="presOf" srcId="{3AE69165-6519-4F85-B712-3E6FFCD1AB78}" destId="{591BBAB1-ED78-4335-8D04-65516DD91A49}" srcOrd="0" destOrd="0" presId="urn:microsoft.com/office/officeart/2005/8/layout/vList5"/>
    <dgm:cxn modelId="{B0B935DD-0C74-47FD-B670-867EF02BCF26}" type="presOf" srcId="{013B7DEA-4BB8-4B29-90AE-CE95CC5E293B}" destId="{C6891B74-2A6F-4FF5-A780-9CB58294F6C0}" srcOrd="0" destOrd="0" presId="urn:microsoft.com/office/officeart/2005/8/layout/vList5"/>
    <dgm:cxn modelId="{E5083BC6-8BCA-44C0-B077-BB1B8B6D8DE4}" srcId="{5632841B-DBA2-4B53-A7E0-7A5127E42213}" destId="{9CBFB6C7-F062-46D1-942F-8A63443B707C}" srcOrd="0" destOrd="0" parTransId="{21DDE7C6-FCC0-4DEF-BC49-9D90F444B1AD}" sibTransId="{EB52A0B9-05AE-4D94-BAE2-BE8168643019}"/>
    <dgm:cxn modelId="{DF5DB2D7-ECC5-40D1-A694-209316892ED9}" type="presOf" srcId="{5722D15D-0935-4A54-92E5-36624A07013B}" destId="{BD334FE3-9ED5-470C-A2DB-2C6E275503C7}" srcOrd="0" destOrd="0" presId="urn:microsoft.com/office/officeart/2005/8/layout/vList5"/>
    <dgm:cxn modelId="{731E1D54-46F2-4D85-AC97-1A26DD72F059}" type="presParOf" srcId="{0C2CAD58-BE9E-45B7-8A27-5DC5A6478CBB}" destId="{E0538A4B-FD5F-4729-B970-6C9641BFA196}" srcOrd="0" destOrd="0" presId="urn:microsoft.com/office/officeart/2005/8/layout/vList5"/>
    <dgm:cxn modelId="{5BB23035-70B7-4E9A-B258-17EE43C4CB13}" type="presParOf" srcId="{E0538A4B-FD5F-4729-B970-6C9641BFA196}" destId="{2996E863-9B6F-4A37-BC89-8850937AEF89}" srcOrd="0" destOrd="0" presId="urn:microsoft.com/office/officeart/2005/8/layout/vList5"/>
    <dgm:cxn modelId="{E9ECD2E4-16CE-4838-83B1-511E4CFDCA5B}" type="presParOf" srcId="{E0538A4B-FD5F-4729-B970-6C9641BFA196}" destId="{5CABEA64-3474-4476-B41A-C04BBB9614F6}" srcOrd="1" destOrd="0" presId="urn:microsoft.com/office/officeart/2005/8/layout/vList5"/>
    <dgm:cxn modelId="{3B63FF27-F81C-486D-A803-FE8E84FC2ED0}" type="presParOf" srcId="{0C2CAD58-BE9E-45B7-8A27-5DC5A6478CBB}" destId="{E261520A-3C4D-42B4-BAF1-0E4706599C00}" srcOrd="1" destOrd="0" presId="urn:microsoft.com/office/officeart/2005/8/layout/vList5"/>
    <dgm:cxn modelId="{B4C5F159-F5F8-4CF0-990D-40DB8832FD5D}" type="presParOf" srcId="{0C2CAD58-BE9E-45B7-8A27-5DC5A6478CBB}" destId="{62D32A6F-C8C8-4824-BC29-914BD4290402}" srcOrd="2" destOrd="0" presId="urn:microsoft.com/office/officeart/2005/8/layout/vList5"/>
    <dgm:cxn modelId="{F4E631EE-DCCD-490F-B92A-8897008D1B76}" type="presParOf" srcId="{62D32A6F-C8C8-4824-BC29-914BD4290402}" destId="{2852C4F0-BB42-4450-ADEA-B64D91A67BA8}" srcOrd="0" destOrd="0" presId="urn:microsoft.com/office/officeart/2005/8/layout/vList5"/>
    <dgm:cxn modelId="{DD1CA2FC-62E3-47F2-8246-D06BBBC43843}" type="presParOf" srcId="{62D32A6F-C8C8-4824-BC29-914BD4290402}" destId="{A4CFD70F-34B3-472B-850F-58D62076A5C4}" srcOrd="1" destOrd="0" presId="urn:microsoft.com/office/officeart/2005/8/layout/vList5"/>
    <dgm:cxn modelId="{44902FBC-8FF3-4F14-BAC0-63361854A7B6}" type="presParOf" srcId="{0C2CAD58-BE9E-45B7-8A27-5DC5A6478CBB}" destId="{530D4F7A-A338-4006-9DC7-24AE5507CCEB}" srcOrd="3" destOrd="0" presId="urn:microsoft.com/office/officeart/2005/8/layout/vList5"/>
    <dgm:cxn modelId="{D3B09E00-D358-451C-879B-B8F32A352367}" type="presParOf" srcId="{0C2CAD58-BE9E-45B7-8A27-5DC5A6478CBB}" destId="{F8C1F594-A191-45B5-98D6-49B8BA217739}" srcOrd="4" destOrd="0" presId="urn:microsoft.com/office/officeart/2005/8/layout/vList5"/>
    <dgm:cxn modelId="{70ADF279-C0F2-4C17-880F-7EC802E2ADCC}" type="presParOf" srcId="{F8C1F594-A191-45B5-98D6-49B8BA217739}" destId="{AD72274F-D04D-4B65-AA17-A0604012087F}" srcOrd="0" destOrd="0" presId="urn:microsoft.com/office/officeart/2005/8/layout/vList5"/>
    <dgm:cxn modelId="{475A9FD1-8B04-4765-BF81-BC0F34269F65}" type="presParOf" srcId="{F8C1F594-A191-45B5-98D6-49B8BA217739}" destId="{1B6D7D8D-8D8B-4783-987A-8C4A35988E41}" srcOrd="1" destOrd="0" presId="urn:microsoft.com/office/officeart/2005/8/layout/vList5"/>
    <dgm:cxn modelId="{52E252D4-610A-43F1-9BE7-8EBE736AA24A}" type="presParOf" srcId="{0C2CAD58-BE9E-45B7-8A27-5DC5A6478CBB}" destId="{6C77A95A-9D24-42AB-A958-19BAFFE81810}" srcOrd="5" destOrd="0" presId="urn:microsoft.com/office/officeart/2005/8/layout/vList5"/>
    <dgm:cxn modelId="{F425CA14-A0B8-44B7-B209-43F193A63211}" type="presParOf" srcId="{0C2CAD58-BE9E-45B7-8A27-5DC5A6478CBB}" destId="{DFEF7BA2-1F1F-4ED7-AF0E-6FC2E3DBD8A2}" srcOrd="6" destOrd="0" presId="urn:microsoft.com/office/officeart/2005/8/layout/vList5"/>
    <dgm:cxn modelId="{FFE6395F-5631-4249-BBB5-0AD18100EDC5}" type="presParOf" srcId="{DFEF7BA2-1F1F-4ED7-AF0E-6FC2E3DBD8A2}" destId="{BD334FE3-9ED5-470C-A2DB-2C6E275503C7}" srcOrd="0" destOrd="0" presId="urn:microsoft.com/office/officeart/2005/8/layout/vList5"/>
    <dgm:cxn modelId="{D99D7C4B-2418-4197-8367-2E682CB9F1EB}" type="presParOf" srcId="{DFEF7BA2-1F1F-4ED7-AF0E-6FC2E3DBD8A2}" destId="{34F17549-8E8A-479A-9964-8876B7CDC9A4}" srcOrd="1" destOrd="0" presId="urn:microsoft.com/office/officeart/2005/8/layout/vList5"/>
    <dgm:cxn modelId="{1B8EE514-9567-48F3-AF08-A1E8319D5F10}" type="presParOf" srcId="{0C2CAD58-BE9E-45B7-8A27-5DC5A6478CBB}" destId="{27985F6F-F620-40C9-B6AD-E60EB6C84D03}" srcOrd="7" destOrd="0" presId="urn:microsoft.com/office/officeart/2005/8/layout/vList5"/>
    <dgm:cxn modelId="{1E983F4A-3C5F-4B4E-A052-590F494B5E54}" type="presParOf" srcId="{0C2CAD58-BE9E-45B7-8A27-5DC5A6478CBB}" destId="{184643FE-B03F-471B-A650-063D40DBDF9A}" srcOrd="8" destOrd="0" presId="urn:microsoft.com/office/officeart/2005/8/layout/vList5"/>
    <dgm:cxn modelId="{43F105E7-8320-4567-A996-D25CDD0316DC}" type="presParOf" srcId="{184643FE-B03F-471B-A650-063D40DBDF9A}" destId="{DEED7546-DB9D-43EE-A259-6294D36FB9E6}" srcOrd="0" destOrd="0" presId="urn:microsoft.com/office/officeart/2005/8/layout/vList5"/>
    <dgm:cxn modelId="{3BFD77A7-A1BC-41DF-A02A-4C717A743D8F}" type="presParOf" srcId="{184643FE-B03F-471B-A650-063D40DBDF9A}" destId="{C6891B74-2A6F-4FF5-A780-9CB58294F6C0}" srcOrd="1" destOrd="0" presId="urn:microsoft.com/office/officeart/2005/8/layout/vList5"/>
    <dgm:cxn modelId="{ECCEA090-9135-4694-9009-CB79A12358FE}" type="presParOf" srcId="{0C2CAD58-BE9E-45B7-8A27-5DC5A6478CBB}" destId="{36BE9AC5-C25C-48B2-A043-9D4704B6ACD7}" srcOrd="9" destOrd="0" presId="urn:microsoft.com/office/officeart/2005/8/layout/vList5"/>
    <dgm:cxn modelId="{4B44ECEA-18EE-48CF-9ED7-4A71E800A756}" type="presParOf" srcId="{0C2CAD58-BE9E-45B7-8A27-5DC5A6478CBB}" destId="{FB2A9F3F-37AC-42C3-909D-E69EBACBDB13}" srcOrd="10" destOrd="0" presId="urn:microsoft.com/office/officeart/2005/8/layout/vList5"/>
    <dgm:cxn modelId="{CFA1CE46-FEC2-4F20-81FB-C24E37D2FC27}" type="presParOf" srcId="{FB2A9F3F-37AC-42C3-909D-E69EBACBDB13}" destId="{591BBAB1-ED78-4335-8D04-65516DD91A49}" srcOrd="0" destOrd="0" presId="urn:microsoft.com/office/officeart/2005/8/layout/vList5"/>
    <dgm:cxn modelId="{2C10CD53-8AD8-4B51-83FB-D87B209A5BF5}" type="presParOf" srcId="{FB2A9F3F-37AC-42C3-909D-E69EBACBDB13}" destId="{82E94C77-2C21-44E2-B5D4-F79F20920E2C}" srcOrd="1" destOrd="0" presId="urn:microsoft.com/office/officeart/2005/8/layout/vList5"/>
    <dgm:cxn modelId="{8DCDEE89-CE14-4E82-BDF1-60924955CFDE}" type="presParOf" srcId="{0C2CAD58-BE9E-45B7-8A27-5DC5A6478CBB}" destId="{0AAA42E6-BB72-46E9-A4A7-96292495C452}" srcOrd="11" destOrd="0" presId="urn:microsoft.com/office/officeart/2005/8/layout/vList5"/>
    <dgm:cxn modelId="{92C3B870-45F8-41F3-B07E-D017F3CF55D3}" type="presParOf" srcId="{0C2CAD58-BE9E-45B7-8A27-5DC5A6478CBB}" destId="{7EA818B1-E97B-4345-94CF-6D9A7F096BAC}" srcOrd="12" destOrd="0" presId="urn:microsoft.com/office/officeart/2005/8/layout/vList5"/>
    <dgm:cxn modelId="{128C2F61-AF6D-4193-A7F5-B3AB1C512B65}" type="presParOf" srcId="{7EA818B1-E97B-4345-94CF-6D9A7F096BAC}" destId="{A7801E83-99F6-460B-B196-0BA243A9D23D}" srcOrd="0" destOrd="0" presId="urn:microsoft.com/office/officeart/2005/8/layout/vList5"/>
    <dgm:cxn modelId="{41891E11-DDE6-449B-BADE-AE2D43A890AF}" type="presParOf" srcId="{7EA818B1-E97B-4345-94CF-6D9A7F096BAC}" destId="{B3EDAB04-3AE0-4AB0-B050-83291C576DA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BEA64-3474-4476-B41A-C04BBB9614F6}">
      <dsp:nvSpPr>
        <dsp:cNvPr id="0" name=""/>
        <dsp:cNvSpPr/>
      </dsp:nvSpPr>
      <dsp:spPr>
        <a:xfrm rot="5400000">
          <a:off x="5254646" y="-2833632"/>
          <a:ext cx="425217" cy="619944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rtl="0">
            <a:lnSpc>
              <a:spcPct val="90000"/>
            </a:lnSpc>
            <a:spcBef>
              <a:spcPct val="0"/>
            </a:spcBef>
            <a:spcAft>
              <a:spcPct val="15000"/>
            </a:spcAft>
            <a:buChar char="••"/>
          </a:pPr>
          <a:r>
            <a:rPr lang="tr-TR" sz="900" i="1" kern="1200" dirty="0" smtClean="0"/>
            <a:t>Veritaban verilerini, tablolarını dosya sisteminde (File System) değil hafızada (InMemory) tutmasını sağlayan modül. </a:t>
          </a:r>
          <a:r>
            <a:rPr lang="en-US" sz="900" i="1" kern="1200" dirty="0" smtClean="0"/>
            <a:t>"</a:t>
          </a:r>
          <a:r>
            <a:rPr lang="tr-TR" sz="900" i="1" kern="1200" dirty="0" smtClean="0"/>
            <a:t>CIMRI İstemci</a:t>
          </a:r>
          <a:r>
            <a:rPr lang="en-US" sz="900" i="1" kern="1200" dirty="0" smtClean="0"/>
            <a:t>"</a:t>
          </a:r>
          <a:r>
            <a:rPr lang="tr-TR" sz="900" i="1" kern="1200" dirty="0" smtClean="0"/>
            <a:t> ’si aynı zamanda </a:t>
          </a:r>
          <a:r>
            <a:rPr lang="en-US" sz="900" i="1" kern="1200" dirty="0" smtClean="0"/>
            <a:t>"</a:t>
          </a:r>
          <a:r>
            <a:rPr lang="tr-TR" sz="900" i="1" kern="1200" dirty="0" smtClean="0"/>
            <a:t>CIMRI Sunucu</a:t>
          </a:r>
          <a:r>
            <a:rPr lang="en-US" sz="900" i="1" kern="1200" dirty="0" smtClean="0"/>
            <a:t>"</a:t>
          </a:r>
          <a:r>
            <a:rPr lang="tr-TR" sz="900" i="1" kern="1200" dirty="0" smtClean="0"/>
            <a:t> ‘ya kendi bulunduğu ortamın anlık kanak bilgilerini (toplam/kullanılan hafıza, anlık işlemci hızı, ağ hızı ... vs)</a:t>
          </a:r>
          <a:endParaRPr lang="tr-TR" sz="900" kern="1200" dirty="0"/>
        </a:p>
      </dsp:txBody>
      <dsp:txXfrm rot="-5400000">
        <a:off x="2367531" y="74240"/>
        <a:ext cx="6178692" cy="383703"/>
      </dsp:txXfrm>
    </dsp:sp>
    <dsp:sp modelId="{2996E863-9B6F-4A37-BC89-8850937AEF89}">
      <dsp:nvSpPr>
        <dsp:cNvPr id="0" name=""/>
        <dsp:cNvSpPr/>
      </dsp:nvSpPr>
      <dsp:spPr>
        <a:xfrm>
          <a:off x="0" y="331"/>
          <a:ext cx="2337843" cy="5315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tr-TR" sz="1500" kern="1200" dirty="0" smtClean="0"/>
            <a:t>CIMRI İstemcisi</a:t>
          </a:r>
          <a:endParaRPr lang="tr-TR" sz="1500" kern="1200" dirty="0"/>
        </a:p>
      </dsp:txBody>
      <dsp:txXfrm>
        <a:off x="25947" y="26278"/>
        <a:ext cx="2285949" cy="479627"/>
      </dsp:txXfrm>
    </dsp:sp>
    <dsp:sp modelId="{A4CFD70F-34B3-472B-850F-58D62076A5C4}">
      <dsp:nvSpPr>
        <dsp:cNvPr id="0" name=""/>
        <dsp:cNvSpPr/>
      </dsp:nvSpPr>
      <dsp:spPr>
        <a:xfrm rot="5400000">
          <a:off x="5254646" y="-2275534"/>
          <a:ext cx="425217" cy="619944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rtl="0">
            <a:lnSpc>
              <a:spcPct val="90000"/>
            </a:lnSpc>
            <a:spcBef>
              <a:spcPct val="0"/>
            </a:spcBef>
            <a:spcAft>
              <a:spcPct val="15000"/>
            </a:spcAft>
            <a:buChar char="••"/>
          </a:pPr>
          <a:r>
            <a:rPr lang="tr-TR" sz="900" i="1" kern="1200" dirty="0" smtClean="0"/>
            <a:t>Veritaban verilerini veritabanından alıp </a:t>
          </a:r>
          <a:r>
            <a:rPr lang="en-US" sz="900" i="1" kern="1200" dirty="0" smtClean="0"/>
            <a:t>"</a:t>
          </a:r>
          <a:r>
            <a:rPr lang="tr-TR" sz="900" i="1" kern="1200" dirty="0" smtClean="0"/>
            <a:t>CIRMI Istemci</a:t>
          </a:r>
          <a:r>
            <a:rPr lang="en-US" sz="900" i="1" kern="1200" dirty="0" smtClean="0"/>
            <a:t>"</a:t>
          </a:r>
          <a:r>
            <a:rPr lang="tr-TR" sz="900" i="1" kern="1200" dirty="0" smtClean="0"/>
            <a:t> ‘lere dağıtan modül, aynı şekilde </a:t>
          </a:r>
          <a:r>
            <a:rPr lang="en-US" sz="900" i="1" kern="1200" dirty="0" smtClean="0"/>
            <a:t>"</a:t>
          </a:r>
          <a:r>
            <a:rPr lang="tr-TR" sz="900" i="1" kern="1200" dirty="0" smtClean="0"/>
            <a:t>CIMRI Istemci</a:t>
          </a:r>
          <a:r>
            <a:rPr lang="en-US" sz="900" i="1" kern="1200" dirty="0" smtClean="0"/>
            <a:t>"</a:t>
          </a:r>
          <a:r>
            <a:rPr lang="tr-TR" sz="900" i="1" kern="1200" dirty="0" smtClean="0"/>
            <a:t> ‘lerden alıp veritabanına veren CIMRI ekosistemin ana modülüdür. Bu modül </a:t>
          </a:r>
          <a:r>
            <a:rPr lang="en-US" sz="900" i="1" kern="1200" dirty="0" smtClean="0"/>
            <a:t>"</a:t>
          </a:r>
          <a:r>
            <a:rPr lang="tr-TR" sz="900" i="1" kern="1200" dirty="0" smtClean="0"/>
            <a:t>CIMRI Istemci</a:t>
          </a:r>
          <a:r>
            <a:rPr lang="en-US" sz="900" i="1" kern="1200" dirty="0" smtClean="0"/>
            <a:t>"</a:t>
          </a:r>
          <a:r>
            <a:rPr lang="tr-TR" sz="900" i="1" kern="1200" dirty="0" smtClean="0"/>
            <a:t> ‘lerden performans bilgilerini de alarak tüm CIMRI ekosistemi organize ederek yük dengeleme görevini üstlenecek.</a:t>
          </a:r>
          <a:endParaRPr lang="tr-TR" sz="900" kern="1200" dirty="0"/>
        </a:p>
      </dsp:txBody>
      <dsp:txXfrm rot="-5400000">
        <a:off x="2367531" y="632338"/>
        <a:ext cx="6178692" cy="383703"/>
      </dsp:txXfrm>
    </dsp:sp>
    <dsp:sp modelId="{2852C4F0-BB42-4450-ADEA-B64D91A67BA8}">
      <dsp:nvSpPr>
        <dsp:cNvPr id="0" name=""/>
        <dsp:cNvSpPr/>
      </dsp:nvSpPr>
      <dsp:spPr>
        <a:xfrm>
          <a:off x="0" y="558429"/>
          <a:ext cx="2337843" cy="5315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tr-TR" sz="1500" kern="1200" smtClean="0"/>
            <a:t>CIMRI Sunucusu</a:t>
          </a:r>
          <a:endParaRPr lang="tr-TR" sz="1500" kern="1200"/>
        </a:p>
      </dsp:txBody>
      <dsp:txXfrm>
        <a:off x="25947" y="584376"/>
        <a:ext cx="2285949" cy="479627"/>
      </dsp:txXfrm>
    </dsp:sp>
    <dsp:sp modelId="{1B6D7D8D-8D8B-4783-987A-8C4A35988E41}">
      <dsp:nvSpPr>
        <dsp:cNvPr id="0" name=""/>
        <dsp:cNvSpPr/>
      </dsp:nvSpPr>
      <dsp:spPr>
        <a:xfrm rot="5400000">
          <a:off x="5254646" y="-1717436"/>
          <a:ext cx="425217" cy="619944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57150" lvl="1" indent="-57150" algn="l" defTabSz="400050" rtl="0">
            <a:lnSpc>
              <a:spcPct val="90000"/>
            </a:lnSpc>
            <a:spcBef>
              <a:spcPct val="0"/>
            </a:spcBef>
            <a:spcAft>
              <a:spcPct val="15000"/>
            </a:spcAft>
            <a:buChar char="••"/>
          </a:pPr>
          <a:r>
            <a:rPr lang="tr-TR" sz="900" i="1" kern="1200" dirty="0" smtClean="0"/>
            <a:t>PostgreSQL veritabanından tutulması gereken verileri alan, onları dağıtılması için </a:t>
          </a:r>
          <a:r>
            <a:rPr lang="en-US" sz="900" i="1" kern="1200" dirty="0" smtClean="0"/>
            <a:t>"</a:t>
          </a:r>
          <a:r>
            <a:rPr lang="tr-TR" sz="900" i="1" kern="1200" dirty="0" smtClean="0"/>
            <a:t>CIMRI Sunucusu</a:t>
          </a:r>
          <a:r>
            <a:rPr lang="en-US" sz="900" i="1" kern="1200" dirty="0" smtClean="0"/>
            <a:t>"</a:t>
          </a:r>
          <a:r>
            <a:rPr lang="tr-TR" sz="900" i="1" kern="1200" dirty="0" smtClean="0"/>
            <a:t> ‘na ileten ve PostgreSQL bilgisayar süreci (Process) içersinde çalışacak modül. Bu modul bir PostgreSQL Extension olarak geliştirilerek </a:t>
          </a:r>
          <a:r>
            <a:rPr lang="en-US" sz="900" i="1" kern="1200" dirty="0" smtClean="0"/>
            <a:t>"</a:t>
          </a:r>
          <a:r>
            <a:rPr lang="tr-TR" sz="900" i="1" kern="1200" dirty="0" smtClean="0"/>
            <a:t>CIMRI Yakın iletişim arabirimi</a:t>
          </a:r>
          <a:r>
            <a:rPr lang="en-US" sz="900" i="1" kern="1200" dirty="0" smtClean="0"/>
            <a:t>"</a:t>
          </a:r>
          <a:r>
            <a:rPr lang="tr-TR" sz="900" i="1" kern="1200" dirty="0" smtClean="0"/>
            <a:t> modülü ile PostgreSQL’den alcağı veri yaz/oku komutlarını </a:t>
          </a:r>
          <a:r>
            <a:rPr lang="en-US" sz="900" i="1" kern="1200" dirty="0" smtClean="0"/>
            <a:t>"</a:t>
          </a:r>
          <a:r>
            <a:rPr lang="tr-TR" sz="900" i="1" kern="1200" dirty="0" smtClean="0"/>
            <a:t>CIMRI Sunucu</a:t>
          </a:r>
          <a:r>
            <a:rPr lang="en-US" sz="900" i="1" kern="1200" dirty="0" smtClean="0"/>
            <a:t>"</a:t>
          </a:r>
          <a:r>
            <a:rPr lang="tr-TR" sz="900" i="1" kern="1200" dirty="0" smtClean="0"/>
            <a:t> ‘suna iletecek.</a:t>
          </a:r>
          <a:endParaRPr lang="tr-TR" sz="900" kern="1200" dirty="0"/>
        </a:p>
      </dsp:txBody>
      <dsp:txXfrm rot="-5400000">
        <a:off x="2367531" y="1190436"/>
        <a:ext cx="6178692" cy="383703"/>
      </dsp:txXfrm>
    </dsp:sp>
    <dsp:sp modelId="{AD72274F-D04D-4B65-AA17-A0604012087F}">
      <dsp:nvSpPr>
        <dsp:cNvPr id="0" name=""/>
        <dsp:cNvSpPr/>
      </dsp:nvSpPr>
      <dsp:spPr>
        <a:xfrm>
          <a:off x="0" y="1116527"/>
          <a:ext cx="2337843" cy="5315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tr-TR" sz="1500" kern="1200" smtClean="0"/>
            <a:t>CIMRI PostgreSQL Extension</a:t>
          </a:r>
          <a:endParaRPr lang="tr-TR" sz="1500" kern="1200"/>
        </a:p>
      </dsp:txBody>
      <dsp:txXfrm>
        <a:off x="25947" y="1142474"/>
        <a:ext cx="2285949" cy="479627"/>
      </dsp:txXfrm>
    </dsp:sp>
    <dsp:sp modelId="{34F17549-8E8A-479A-9964-8876B7CDC9A4}">
      <dsp:nvSpPr>
        <dsp:cNvPr id="0" name=""/>
        <dsp:cNvSpPr/>
      </dsp:nvSpPr>
      <dsp:spPr>
        <a:xfrm rot="5400000">
          <a:off x="5254646" y="-1159338"/>
          <a:ext cx="425217" cy="619944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57150" lvl="1" indent="-57150" algn="l" defTabSz="400050" rtl="0">
            <a:lnSpc>
              <a:spcPct val="90000"/>
            </a:lnSpc>
            <a:spcBef>
              <a:spcPct val="0"/>
            </a:spcBef>
            <a:spcAft>
              <a:spcPct val="15000"/>
            </a:spcAft>
            <a:buChar char="••"/>
          </a:pPr>
          <a:r>
            <a:rPr lang="en-US" sz="900" i="1" kern="1200" dirty="0" smtClean="0"/>
            <a:t>"</a:t>
          </a:r>
          <a:r>
            <a:rPr lang="tr-TR" sz="900" i="1" kern="1200" dirty="0" smtClean="0"/>
            <a:t>CIMRI PostgreSQL Ext.</a:t>
          </a:r>
          <a:r>
            <a:rPr lang="en-US" sz="900" i="1" kern="1200" dirty="0" smtClean="0"/>
            <a:t> "</a:t>
          </a:r>
          <a:r>
            <a:rPr lang="tr-TR" sz="900" i="1" kern="1200" dirty="0" smtClean="0"/>
            <a:t>‘nda, </a:t>
          </a:r>
          <a:r>
            <a:rPr lang="en-US" sz="900" i="1" kern="1200" dirty="0" smtClean="0"/>
            <a:t>"</a:t>
          </a:r>
          <a:r>
            <a:rPr lang="tr-TR" sz="900" i="1" kern="1200" dirty="0" smtClean="0"/>
            <a:t>CIMRI Sunucusu</a:t>
          </a:r>
          <a:r>
            <a:rPr lang="en-US" sz="900" i="1" kern="1200" dirty="0" smtClean="0"/>
            <a:t>"</a:t>
          </a:r>
          <a:r>
            <a:rPr lang="tr-TR" sz="900" i="1" kern="1200" dirty="0" smtClean="0"/>
            <a:t>’unda ve </a:t>
          </a:r>
          <a:r>
            <a:rPr lang="en-US" sz="900" i="1" kern="1200" dirty="0" smtClean="0"/>
            <a:t>"</a:t>
          </a:r>
          <a:r>
            <a:rPr lang="tr-TR" sz="900" i="1" kern="1200" dirty="0" smtClean="0"/>
            <a:t>CIMRI Itemci</a:t>
          </a:r>
          <a:r>
            <a:rPr lang="en-US" sz="900" i="1" kern="1200" dirty="0" smtClean="0"/>
            <a:t>"</a:t>
          </a:r>
          <a:r>
            <a:rPr lang="tr-TR" sz="900" i="1" kern="1200" dirty="0" smtClean="0"/>
            <a:t>’lerinde oluşan olayları ve durumları kayıt eden, sunan ve onları takip, analiz etmemizi sağlayan modül. Bu modul ile problem tespit, performans analizi hedeflenmektedir. Ileriki safhalarda ise ayrıca buradan dolandırıcılık analizi (Fraud Analysis) amaçlanmaktadır.</a:t>
          </a:r>
          <a:endParaRPr lang="tr-TR" sz="900" kern="1200" dirty="0"/>
        </a:p>
      </dsp:txBody>
      <dsp:txXfrm rot="-5400000">
        <a:off x="2367531" y="1748534"/>
        <a:ext cx="6178692" cy="383703"/>
      </dsp:txXfrm>
    </dsp:sp>
    <dsp:sp modelId="{BD334FE3-9ED5-470C-A2DB-2C6E275503C7}">
      <dsp:nvSpPr>
        <dsp:cNvPr id="0" name=""/>
        <dsp:cNvSpPr/>
      </dsp:nvSpPr>
      <dsp:spPr>
        <a:xfrm>
          <a:off x="0" y="1674625"/>
          <a:ext cx="2337843" cy="5315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tr-TR" sz="1500" kern="1200" smtClean="0"/>
            <a:t>CIMRI Log Sunucusu</a:t>
          </a:r>
          <a:endParaRPr lang="tr-TR" sz="1500" kern="1200"/>
        </a:p>
      </dsp:txBody>
      <dsp:txXfrm>
        <a:off x="25947" y="1700572"/>
        <a:ext cx="2285949" cy="479627"/>
      </dsp:txXfrm>
    </dsp:sp>
    <dsp:sp modelId="{C6891B74-2A6F-4FF5-A780-9CB58294F6C0}">
      <dsp:nvSpPr>
        <dsp:cNvPr id="0" name=""/>
        <dsp:cNvSpPr/>
      </dsp:nvSpPr>
      <dsp:spPr>
        <a:xfrm rot="5400000">
          <a:off x="5254646" y="-601240"/>
          <a:ext cx="425217" cy="619944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57150" lvl="1" indent="-57150" algn="l" defTabSz="400050" rtl="0">
            <a:lnSpc>
              <a:spcPct val="90000"/>
            </a:lnSpc>
            <a:spcBef>
              <a:spcPct val="0"/>
            </a:spcBef>
            <a:spcAft>
              <a:spcPct val="15000"/>
            </a:spcAft>
            <a:buChar char="••"/>
          </a:pPr>
          <a:r>
            <a:rPr lang="en-US" sz="900" i="1" kern="1200" dirty="0" smtClean="0"/>
            <a:t>"</a:t>
          </a:r>
          <a:r>
            <a:rPr lang="tr-TR" sz="900" i="1" kern="1200" dirty="0" smtClean="0"/>
            <a:t>CIMRI Istemci</a:t>
          </a:r>
          <a:r>
            <a:rPr lang="en-US" sz="900" i="1" kern="1200" dirty="0" smtClean="0"/>
            <a:t>"</a:t>
          </a:r>
          <a:r>
            <a:rPr lang="tr-TR" sz="900" i="1" kern="1200" dirty="0" smtClean="0"/>
            <a:t> ‘ler ile </a:t>
          </a:r>
          <a:r>
            <a:rPr lang="en-US" sz="900" i="1" kern="1200" dirty="0" smtClean="0"/>
            <a:t>"</a:t>
          </a:r>
          <a:r>
            <a:rPr lang="tr-TR" sz="900" i="1" kern="1200" dirty="0" smtClean="0"/>
            <a:t>CIMRI Sunucusu</a:t>
          </a:r>
          <a:r>
            <a:rPr lang="en-US" sz="900" i="1" kern="1200" dirty="0" smtClean="0"/>
            <a:t>«</a:t>
          </a:r>
          <a:r>
            <a:rPr lang="tr-TR" sz="900" i="1" kern="1200" dirty="0" smtClean="0"/>
            <a:t> gibi aynı sunucu (host) içersinde bulunmayan modüller arasındaki iletişimi sağlayan modül. Bu modül verilerin </a:t>
          </a:r>
          <a:r>
            <a:rPr lang="en-US" sz="900" i="1" kern="1200" dirty="0" smtClean="0"/>
            <a:t>"</a:t>
          </a:r>
          <a:r>
            <a:rPr lang="tr-TR" sz="900" i="1" kern="1200" dirty="0" smtClean="0"/>
            <a:t>CIMRI ürün ailesi</a:t>
          </a:r>
          <a:r>
            <a:rPr lang="en-US" sz="900" i="1" kern="1200" dirty="0" smtClean="0"/>
            <a:t>"</a:t>
          </a:r>
          <a:r>
            <a:rPr lang="tr-TR" sz="900" i="1" kern="1200" dirty="0" smtClean="0"/>
            <a:t> için tasarlanan özgün </a:t>
          </a:r>
          <a:r>
            <a:rPr lang="en-US" sz="900" i="1" kern="1200" dirty="0" smtClean="0"/>
            <a:t>"</a:t>
          </a:r>
          <a:r>
            <a:rPr lang="tr-TR" sz="900" i="1" kern="1200" dirty="0" smtClean="0"/>
            <a:t>paketleme</a:t>
          </a:r>
          <a:r>
            <a:rPr lang="en-US" sz="900" i="1" kern="1200" dirty="0" smtClean="0"/>
            <a:t>"</a:t>
          </a:r>
          <a:r>
            <a:rPr lang="tr-TR" sz="900" i="1" kern="1200" dirty="0" smtClean="0"/>
            <a:t> mekanizması ile verilerin bozulmadan doğru olarak iletilmesinden sorumlu olacaktır. </a:t>
          </a:r>
          <a:endParaRPr lang="tr-TR" sz="900" kern="1200" dirty="0"/>
        </a:p>
      </dsp:txBody>
      <dsp:txXfrm rot="-5400000">
        <a:off x="2367531" y="2306632"/>
        <a:ext cx="6178692" cy="383703"/>
      </dsp:txXfrm>
    </dsp:sp>
    <dsp:sp modelId="{DEED7546-DB9D-43EE-A259-6294D36FB9E6}">
      <dsp:nvSpPr>
        <dsp:cNvPr id="0" name=""/>
        <dsp:cNvSpPr/>
      </dsp:nvSpPr>
      <dsp:spPr>
        <a:xfrm>
          <a:off x="0" y="2232723"/>
          <a:ext cx="2337843" cy="5315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tr-TR" sz="1500" kern="1200" smtClean="0"/>
            <a:t>CIMRI Uzak iletişim arabirim modülü</a:t>
          </a:r>
          <a:endParaRPr lang="tr-TR" sz="1500" kern="1200"/>
        </a:p>
      </dsp:txBody>
      <dsp:txXfrm>
        <a:off x="25947" y="2258670"/>
        <a:ext cx="2285949" cy="479627"/>
      </dsp:txXfrm>
    </dsp:sp>
    <dsp:sp modelId="{82E94C77-2C21-44E2-B5D4-F79F20920E2C}">
      <dsp:nvSpPr>
        <dsp:cNvPr id="0" name=""/>
        <dsp:cNvSpPr/>
      </dsp:nvSpPr>
      <dsp:spPr>
        <a:xfrm rot="5400000">
          <a:off x="5254646" y="-43142"/>
          <a:ext cx="425217" cy="619944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57150" lvl="1" indent="-57150" algn="l" defTabSz="400050" rtl="0">
            <a:lnSpc>
              <a:spcPct val="90000"/>
            </a:lnSpc>
            <a:spcBef>
              <a:spcPct val="0"/>
            </a:spcBef>
            <a:spcAft>
              <a:spcPct val="15000"/>
            </a:spcAft>
            <a:buChar char="••"/>
          </a:pPr>
          <a:r>
            <a:rPr lang="tr-TR" sz="900" i="1" kern="1200" dirty="0" smtClean="0"/>
            <a:t>Bu modul aynı sunucu (host) ‘da çalışacak modüllerin arasındaki iletişimi sağlamaktadır. Bu modül verilerin </a:t>
          </a:r>
          <a:r>
            <a:rPr lang="en-US" sz="900" i="1" kern="1200" dirty="0" smtClean="0"/>
            <a:t>"</a:t>
          </a:r>
          <a:r>
            <a:rPr lang="tr-TR" sz="900" i="1" kern="1200" dirty="0" smtClean="0"/>
            <a:t>CIMRI ürün ailesi</a:t>
          </a:r>
          <a:r>
            <a:rPr lang="en-US" sz="900" i="1" kern="1200" dirty="0" smtClean="0"/>
            <a:t>"</a:t>
          </a:r>
          <a:r>
            <a:rPr lang="tr-TR" sz="900" i="1" kern="1200" dirty="0" smtClean="0"/>
            <a:t> için tasarlanan özgün </a:t>
          </a:r>
          <a:r>
            <a:rPr lang="en-US" sz="900" i="1" kern="1200" dirty="0" smtClean="0"/>
            <a:t>"</a:t>
          </a:r>
          <a:r>
            <a:rPr lang="tr-TR" sz="900" i="1" kern="1200" dirty="0" smtClean="0"/>
            <a:t>paketleme</a:t>
          </a:r>
          <a:r>
            <a:rPr lang="en-US" sz="900" i="1" kern="1200" dirty="0" smtClean="0"/>
            <a:t>"</a:t>
          </a:r>
          <a:r>
            <a:rPr lang="tr-TR" sz="900" i="1" kern="1200" dirty="0" smtClean="0"/>
            <a:t> mekanizması kullanılacak. Performans artışını sağlamayabilmek amacı ile TCP/IP gibi ağ teknolojileri kullanılmayacak.</a:t>
          </a:r>
          <a:endParaRPr lang="tr-TR" sz="900" kern="1200" dirty="0"/>
        </a:p>
      </dsp:txBody>
      <dsp:txXfrm rot="-5400000">
        <a:off x="2367531" y="2864730"/>
        <a:ext cx="6178692" cy="383703"/>
      </dsp:txXfrm>
    </dsp:sp>
    <dsp:sp modelId="{591BBAB1-ED78-4335-8D04-65516DD91A49}">
      <dsp:nvSpPr>
        <dsp:cNvPr id="0" name=""/>
        <dsp:cNvSpPr/>
      </dsp:nvSpPr>
      <dsp:spPr>
        <a:xfrm>
          <a:off x="0" y="2790821"/>
          <a:ext cx="2337843" cy="5315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tr-TR" sz="1500" kern="1200" smtClean="0"/>
            <a:t>CIMRI Yakın iletişim arabirim modülü</a:t>
          </a:r>
          <a:endParaRPr lang="tr-TR" sz="1500" kern="1200"/>
        </a:p>
      </dsp:txBody>
      <dsp:txXfrm>
        <a:off x="25947" y="2816768"/>
        <a:ext cx="2285949" cy="479627"/>
      </dsp:txXfrm>
    </dsp:sp>
    <dsp:sp modelId="{B3EDAB04-3AE0-4AB0-B050-83291C576DAE}">
      <dsp:nvSpPr>
        <dsp:cNvPr id="0" name=""/>
        <dsp:cNvSpPr/>
      </dsp:nvSpPr>
      <dsp:spPr>
        <a:xfrm rot="5400000">
          <a:off x="5254646" y="514955"/>
          <a:ext cx="425217" cy="619944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rtl="0">
            <a:lnSpc>
              <a:spcPct val="90000"/>
            </a:lnSpc>
            <a:spcBef>
              <a:spcPct val="0"/>
            </a:spcBef>
            <a:spcAft>
              <a:spcPct val="15000"/>
            </a:spcAft>
            <a:buChar char="••"/>
          </a:pPr>
          <a:r>
            <a:rPr lang="tr-TR" sz="900" i="1" kern="1200" dirty="0" smtClean="0"/>
            <a:t>Yapılan geliştirmelerin doğruluğunu ve performansını ölçemeyi sağlayabilecek küçük yardımcı uygulamalar. Bu uygulamalar sayesinde her modül diğer modüllere bağımlı olmadan tek başına geliştirilebilecek.</a:t>
          </a:r>
          <a:endParaRPr lang="tr-TR" sz="900" kern="1200" dirty="0"/>
        </a:p>
      </dsp:txBody>
      <dsp:txXfrm rot="-5400000">
        <a:off x="2367531" y="3422828"/>
        <a:ext cx="6178692" cy="383703"/>
      </dsp:txXfrm>
    </dsp:sp>
    <dsp:sp modelId="{A7801E83-99F6-460B-B196-0BA243A9D23D}">
      <dsp:nvSpPr>
        <dsp:cNvPr id="0" name=""/>
        <dsp:cNvSpPr/>
      </dsp:nvSpPr>
      <dsp:spPr>
        <a:xfrm>
          <a:off x="0" y="3348919"/>
          <a:ext cx="2337843" cy="5315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tr-TR" sz="1500" kern="1200" smtClean="0"/>
            <a:t>CIMRI Test ve Performans Modelleme modülü</a:t>
          </a:r>
          <a:endParaRPr lang="tr-TR" sz="1500" kern="1200"/>
        </a:p>
      </dsp:txBody>
      <dsp:txXfrm>
        <a:off x="25947" y="3374866"/>
        <a:ext cx="2285949" cy="47962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F78DC7-9F26-48FA-807B-F8CD68BBDAF3}" type="datetimeFigureOut">
              <a:rPr lang="tr-TR" smtClean="0"/>
              <a:t>30.07.2018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3735930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F78DC7-9F26-48FA-807B-F8CD68BBDAF3}" type="datetimeFigureOut">
              <a:rPr lang="tr-TR" smtClean="0"/>
              <a:t>30.07.2018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210167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F78DC7-9F26-48FA-807B-F8CD68BBDAF3}" type="datetimeFigureOut">
              <a:rPr lang="tr-TR" smtClean="0"/>
              <a:t>30.07.2018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567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F78DC7-9F26-48FA-807B-F8CD68BBDAF3}" type="datetimeFigureOut">
              <a:rPr lang="tr-TR" smtClean="0"/>
              <a:t>30.07.2018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64515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F78DC7-9F26-48FA-807B-F8CD68BBDAF3}" type="datetimeFigureOut">
              <a:rPr lang="tr-TR" smtClean="0"/>
              <a:t>30.07.2018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8106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F78DC7-9F26-48FA-807B-F8CD68BBDAF3}" type="datetimeFigureOut">
              <a:rPr lang="tr-TR" smtClean="0"/>
              <a:t>30.07.2018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2365917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F78DC7-9F26-48FA-807B-F8CD68BBDAF3}" type="datetimeFigureOut">
              <a:rPr lang="tr-TR" smtClean="0"/>
              <a:t>30.07.2018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2853160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F78DC7-9F26-48FA-807B-F8CD68BBDAF3}" type="datetimeFigureOut">
              <a:rPr lang="tr-TR" smtClean="0"/>
              <a:t>30.07.2018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4264648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F78DC7-9F26-48FA-807B-F8CD68BBDAF3}" type="datetimeFigureOut">
              <a:rPr lang="tr-TR" smtClean="0"/>
              <a:t>30.07.2018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173559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F78DC7-9F26-48FA-807B-F8CD68BBDAF3}" type="datetimeFigureOut">
              <a:rPr lang="tr-TR" smtClean="0"/>
              <a:t>30.07.2018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191579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F78DC7-9F26-48FA-807B-F8CD68BBDAF3}" type="datetimeFigureOut">
              <a:rPr lang="tr-TR" smtClean="0"/>
              <a:t>30.07.2018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132507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F78DC7-9F26-48FA-807B-F8CD68BBDAF3}" type="datetimeFigureOut">
              <a:rPr lang="tr-TR" smtClean="0"/>
              <a:t>30.07.2018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420810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F78DC7-9F26-48FA-807B-F8CD68BBDAF3}" type="datetimeFigureOut">
              <a:rPr lang="tr-TR" smtClean="0"/>
              <a:t>30.07.2018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781167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78DC7-9F26-48FA-807B-F8CD68BBDAF3}" type="datetimeFigureOut">
              <a:rPr lang="tr-TR" smtClean="0"/>
              <a:t>30.07.2018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662132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F78DC7-9F26-48FA-807B-F8CD68BBDAF3}" type="datetimeFigureOut">
              <a:rPr lang="tr-TR" smtClean="0"/>
              <a:t>30.07.2018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3455521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F78DC7-9F26-48FA-807B-F8CD68BBDAF3}" type="datetimeFigureOut">
              <a:rPr lang="tr-TR" smtClean="0"/>
              <a:t>30.07.2018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357163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F78DC7-9F26-48FA-807B-F8CD68BBDAF3}" type="datetimeFigureOut">
              <a:rPr lang="tr-TR" smtClean="0"/>
              <a:t>30.07.2018</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F2E0AC-C7B2-403A-BBFD-1B3460B5086E}" type="slidenum">
              <a:rPr lang="tr-TR" smtClean="0"/>
              <a:t>‹#›</a:t>
            </a:fld>
            <a:endParaRPr lang="tr-TR"/>
          </a:p>
        </p:txBody>
      </p:sp>
    </p:spTree>
    <p:extLst>
      <p:ext uri="{BB962C8B-B14F-4D97-AF65-F5344CB8AC3E}">
        <p14:creationId xmlns:p14="http://schemas.microsoft.com/office/powerpoint/2010/main" val="81284146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fontScale="90000"/>
          </a:bodyPr>
          <a:lstStyle/>
          <a:p>
            <a:r>
              <a:rPr lang="tr-TR" sz="9600" b="1" dirty="0" smtClean="0"/>
              <a:t>CIMRI Ürün Ailesi</a:t>
            </a:r>
            <a:endParaRPr lang="tr-TR" sz="9600" b="1" dirty="0"/>
          </a:p>
        </p:txBody>
      </p:sp>
      <p:sp>
        <p:nvSpPr>
          <p:cNvPr id="3" name="Subtitle 2"/>
          <p:cNvSpPr>
            <a:spLocks noGrp="1"/>
          </p:cNvSpPr>
          <p:nvPr>
            <p:ph type="subTitle" idx="1"/>
          </p:nvPr>
        </p:nvSpPr>
        <p:spPr>
          <a:xfrm>
            <a:off x="1507067" y="4050833"/>
            <a:ext cx="7766936" cy="1501555"/>
          </a:xfrm>
        </p:spPr>
        <p:txBody>
          <a:bodyPr anchor="b">
            <a:normAutofit/>
          </a:bodyPr>
          <a:lstStyle/>
          <a:p>
            <a:r>
              <a:rPr lang="tr-TR" sz="2800" dirty="0" smtClean="0">
                <a:solidFill>
                  <a:schemeClr val="accent2"/>
                </a:solidFill>
              </a:rPr>
              <a:t>C</a:t>
            </a:r>
            <a:r>
              <a:rPr lang="tr-TR" sz="2800" dirty="0" smtClean="0"/>
              <a:t>olumnar </a:t>
            </a:r>
            <a:r>
              <a:rPr lang="tr-TR" sz="2800" dirty="0" smtClean="0">
                <a:solidFill>
                  <a:schemeClr val="accent2"/>
                </a:solidFill>
              </a:rPr>
              <a:t>I</a:t>
            </a:r>
            <a:r>
              <a:rPr lang="tr-TR" sz="2800" dirty="0" smtClean="0"/>
              <a:t>n</a:t>
            </a:r>
            <a:r>
              <a:rPr lang="tr-TR" sz="2800" dirty="0" smtClean="0">
                <a:solidFill>
                  <a:schemeClr val="accent2"/>
                </a:solidFill>
              </a:rPr>
              <a:t>M</a:t>
            </a:r>
            <a:r>
              <a:rPr lang="tr-TR" sz="2800" dirty="0" smtClean="0"/>
              <a:t>emory </a:t>
            </a:r>
            <a:r>
              <a:rPr lang="tr-TR" sz="2800" dirty="0" smtClean="0">
                <a:solidFill>
                  <a:schemeClr val="accent2"/>
                </a:solidFill>
              </a:rPr>
              <a:t>R</a:t>
            </a:r>
            <a:r>
              <a:rPr lang="tr-TR" sz="2800" dirty="0" smtClean="0"/>
              <a:t>emote </a:t>
            </a:r>
            <a:r>
              <a:rPr lang="tr-TR" sz="2800" dirty="0" smtClean="0">
                <a:solidFill>
                  <a:schemeClr val="accent2"/>
                </a:solidFill>
              </a:rPr>
              <a:t>I</a:t>
            </a:r>
            <a:r>
              <a:rPr lang="tr-TR" sz="2800" dirty="0" smtClean="0"/>
              <a:t>nterface</a:t>
            </a:r>
            <a:r>
              <a:rPr lang="tr-TR" dirty="0" smtClean="0"/>
              <a:t> </a:t>
            </a:r>
            <a:r>
              <a:rPr lang="tr-TR" sz="1800" dirty="0" smtClean="0"/>
              <a:t>for databases</a:t>
            </a:r>
            <a:r>
              <a:rPr lang="tr-TR" sz="1800" dirty="0" smtClean="0"/>
              <a:t/>
            </a:r>
            <a:br>
              <a:rPr lang="tr-TR" sz="1800" dirty="0" smtClean="0"/>
            </a:br>
            <a:r>
              <a:rPr lang="tr-TR" sz="1800" dirty="0" smtClean="0"/>
              <a:t>Veritabani </a:t>
            </a:r>
            <a:r>
              <a:rPr lang="tr-TR" sz="1800" dirty="0" smtClean="0"/>
              <a:t>için Kolon tabanlı Hafızaiçi Uzak Arabirimi  </a:t>
            </a:r>
            <a:endParaRPr lang="tr-TR" sz="1800" dirty="0"/>
          </a:p>
        </p:txBody>
      </p:sp>
    </p:spTree>
    <p:extLst>
      <p:ext uri="{BB962C8B-B14F-4D97-AF65-F5344CB8AC3E}">
        <p14:creationId xmlns:p14="http://schemas.microsoft.com/office/powerpoint/2010/main" val="1769581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CIMRI Ürün Ailesi</a:t>
            </a:r>
            <a:endParaRPr lang="tr-TR" b="1" dirty="0"/>
          </a:p>
        </p:txBody>
      </p:sp>
      <p:sp>
        <p:nvSpPr>
          <p:cNvPr id="3" name="Content Placeholder 2"/>
          <p:cNvSpPr>
            <a:spLocks noGrp="1"/>
          </p:cNvSpPr>
          <p:nvPr>
            <p:ph idx="1"/>
          </p:nvPr>
        </p:nvSpPr>
        <p:spPr/>
        <p:txBody>
          <a:bodyPr anchor="b" anchorCtr="0">
            <a:normAutofit fontScale="55000" lnSpcReduction="20000"/>
          </a:bodyPr>
          <a:lstStyle/>
          <a:p>
            <a:pPr algn="just"/>
            <a:r>
              <a:rPr lang="tr-TR" dirty="0" smtClean="0"/>
              <a:t>CIMRI ürün ailesi çok yüksek maliyete sahip olan veritabanı çözümlerini maliyetlerini düşürerek daha verimli, daha performanslı ve dağıtık olarak sunmayi amaçlamaktadır</a:t>
            </a:r>
            <a:r>
              <a:rPr lang="tr-TR" dirty="0" smtClean="0"/>
              <a:t>.</a:t>
            </a:r>
          </a:p>
          <a:p>
            <a:pPr marL="0" indent="0" algn="just">
              <a:buNone/>
            </a:pPr>
            <a:endParaRPr lang="tr-TR" dirty="0" smtClean="0"/>
          </a:p>
          <a:p>
            <a:pPr algn="just"/>
            <a:r>
              <a:rPr lang="tr-TR" dirty="0" smtClean="0"/>
              <a:t>CIMRI </a:t>
            </a:r>
            <a:r>
              <a:rPr lang="tr-TR" dirty="0" smtClean="0"/>
              <a:t>ürün ailesi bir veritabanının kaldıramayabileceği yükü farklı uzak ağ noktalarına dağıtmayı amaçlamaktadır. Bu şekilde veritabanın kapasitesini arttırmak ve bunun için gereken yüksek maliyetlere gerek kalmaması amaçlanmaktadır</a:t>
            </a:r>
            <a:r>
              <a:rPr lang="tr-TR" dirty="0" smtClean="0"/>
              <a:t>.</a:t>
            </a:r>
          </a:p>
          <a:p>
            <a:pPr marL="0" indent="0" algn="just">
              <a:buNone/>
            </a:pPr>
            <a:endParaRPr lang="tr-TR" dirty="0" smtClean="0"/>
          </a:p>
          <a:p>
            <a:pPr algn="just"/>
            <a:r>
              <a:rPr lang="tr-TR" dirty="0" smtClean="0"/>
              <a:t>CIMR ürün ailesi aşaıdaki teknik özellikler ile geliştirilecektir.</a:t>
            </a:r>
          </a:p>
          <a:p>
            <a:pPr lvl="1" algn="just"/>
            <a:r>
              <a:rPr lang="tr-TR" dirty="0" smtClean="0"/>
              <a:t>CIMRI ürünleri </a:t>
            </a:r>
            <a:r>
              <a:rPr lang="tr-TR" dirty="0" smtClean="0"/>
              <a:t>Linux </a:t>
            </a:r>
            <a:r>
              <a:rPr lang="tr-TR" dirty="0" smtClean="0"/>
              <a:t>işletim sistemlerinde çalışabilecek normlarda (ANSI) geliştirilecek. </a:t>
            </a:r>
          </a:p>
          <a:p>
            <a:pPr lvl="1" algn="just"/>
            <a:r>
              <a:rPr lang="tr-TR" dirty="0" smtClean="0"/>
              <a:t>C++17 programlama dilini kullanılacaktır.</a:t>
            </a:r>
          </a:p>
          <a:p>
            <a:pPr lvl="1" algn="just"/>
            <a:r>
              <a:rPr lang="tr-TR" dirty="0" smtClean="0"/>
              <a:t>Nesne yönelimli programlama metodolojilerinden </a:t>
            </a:r>
            <a:r>
              <a:rPr lang="tr-TR" dirty="0" smtClean="0"/>
              <a:t>faydalanılacak. </a:t>
            </a:r>
            <a:r>
              <a:rPr lang="tr-TR" dirty="0" smtClean="0"/>
              <a:t>Nesnelerin birbirileriyle olan etkileşimi için «Template </a:t>
            </a:r>
            <a:r>
              <a:rPr lang="tr-TR" dirty="0"/>
              <a:t>dependency </a:t>
            </a:r>
            <a:r>
              <a:rPr lang="tr-TR" dirty="0" smtClean="0"/>
              <a:t>injection» mekanizmaları kullanılacak.</a:t>
            </a:r>
            <a:endParaRPr lang="tr-TR" dirty="0" smtClean="0"/>
          </a:p>
          <a:p>
            <a:pPr lvl="1" algn="just"/>
            <a:r>
              <a:rPr lang="tr-TR" dirty="0" smtClean="0"/>
              <a:t>Çok iş parçacıklı (multithreaded) </a:t>
            </a:r>
            <a:r>
              <a:rPr lang="tr-TR" dirty="0" smtClean="0"/>
              <a:t>yapısında olacak.</a:t>
            </a:r>
            <a:endParaRPr lang="tr-TR" dirty="0" smtClean="0"/>
          </a:p>
          <a:p>
            <a:pPr lvl="1" algn="just"/>
            <a:r>
              <a:rPr lang="tr-TR" dirty="0" smtClean="0"/>
              <a:t>Socket, JSON, CRC32 gibi standartlar </a:t>
            </a:r>
            <a:r>
              <a:rPr lang="tr-TR" dirty="0" smtClean="0"/>
              <a:t>kullanılacak</a:t>
            </a:r>
          </a:p>
          <a:p>
            <a:pPr marL="457200" lvl="1" indent="0" algn="just">
              <a:buNone/>
            </a:pPr>
            <a:endParaRPr lang="tr-TR" dirty="0" smtClean="0"/>
          </a:p>
          <a:p>
            <a:pPr algn="just"/>
            <a:r>
              <a:rPr lang="tr-TR" dirty="0" smtClean="0"/>
              <a:t>CIMRI veri iletişim metodlarında </a:t>
            </a:r>
            <a:r>
              <a:rPr lang="tr-TR" dirty="0" smtClean="0"/>
              <a:t>aşağıdaki normlar (standartlar) uygunacak.</a:t>
            </a:r>
          </a:p>
          <a:p>
            <a:pPr lvl="1" algn="just"/>
            <a:r>
              <a:rPr lang="tr-TR" dirty="0" smtClean="0"/>
              <a:t>Uzak İletişim modülü : </a:t>
            </a:r>
            <a:r>
              <a:rPr lang="tr-TR" dirty="0" smtClean="0"/>
              <a:t>TCP/IP altyapısı ile «</a:t>
            </a:r>
            <a:r>
              <a:rPr lang="tr-TR" dirty="0"/>
              <a:t>Stream Sockets</a:t>
            </a:r>
            <a:r>
              <a:rPr lang="tr-TR" dirty="0" smtClean="0"/>
              <a:t>»</a:t>
            </a:r>
          </a:p>
          <a:p>
            <a:pPr lvl="1" algn="just"/>
            <a:r>
              <a:rPr lang="tr-TR" dirty="0" smtClean="0"/>
              <a:t>Yakın İletişim modülü : </a:t>
            </a:r>
            <a:r>
              <a:rPr lang="tr-TR" dirty="0" smtClean="0"/>
              <a:t>«Unix Domain Socket» </a:t>
            </a:r>
          </a:p>
          <a:p>
            <a:pPr marL="457200" lvl="1" indent="0" algn="just">
              <a:buNone/>
            </a:pPr>
            <a:endParaRPr lang="tr-TR" dirty="0" smtClean="0"/>
          </a:p>
        </p:txBody>
      </p:sp>
    </p:spTree>
    <p:extLst>
      <p:ext uri="{BB962C8B-B14F-4D97-AF65-F5344CB8AC3E}">
        <p14:creationId xmlns:p14="http://schemas.microsoft.com/office/powerpoint/2010/main" val="1715539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CIMRI Ürünleri</a:t>
            </a:r>
            <a:endParaRPr lang="tr-TR"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8601395"/>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5908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CIMRI Üst Seviye Mimari Tasarım</a:t>
            </a:r>
            <a:endParaRPr lang="tr-TR" dirty="0"/>
          </a:p>
        </p:txBody>
      </p:sp>
      <p:pic>
        <p:nvPicPr>
          <p:cNvPr id="4" name="Picture 3"/>
          <p:cNvPicPr>
            <a:picLocks noChangeAspect="1"/>
          </p:cNvPicPr>
          <p:nvPr/>
        </p:nvPicPr>
        <p:blipFill>
          <a:blip r:embed="rId2"/>
          <a:stretch>
            <a:fillRect/>
          </a:stretch>
        </p:blipFill>
        <p:spPr>
          <a:xfrm>
            <a:off x="236319" y="1456370"/>
            <a:ext cx="9478698" cy="4726310"/>
          </a:xfrm>
          <a:prstGeom prst="rect">
            <a:avLst/>
          </a:prstGeom>
        </p:spPr>
      </p:pic>
    </p:spTree>
    <p:extLst>
      <p:ext uri="{BB962C8B-B14F-4D97-AF65-F5344CB8AC3E}">
        <p14:creationId xmlns:p14="http://schemas.microsoft.com/office/powerpoint/2010/main" val="1680812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tr-TR" dirty="0" smtClean="0"/>
              <a:t>CIMRI Ekosistem veri paketi ve iletişimi</a:t>
            </a:r>
            <a:endParaRPr lang="tr-TR" dirty="0"/>
          </a:p>
        </p:txBody>
      </p:sp>
      <p:sp>
        <p:nvSpPr>
          <p:cNvPr id="3" name="Content Placeholder 2"/>
          <p:cNvSpPr>
            <a:spLocks noGrp="1"/>
          </p:cNvSpPr>
          <p:nvPr>
            <p:ph idx="1"/>
          </p:nvPr>
        </p:nvSpPr>
        <p:spPr>
          <a:xfrm>
            <a:off x="677334" y="3261674"/>
            <a:ext cx="8596668" cy="2770261"/>
          </a:xfrm>
        </p:spPr>
        <p:txBody>
          <a:bodyPr>
            <a:normAutofit fontScale="77500" lnSpcReduction="20000"/>
          </a:bodyPr>
          <a:lstStyle/>
          <a:p>
            <a:r>
              <a:rPr lang="tr-TR" dirty="0" smtClean="0"/>
              <a:t>Yakın İletişim Arabiriminde ve Uzak İletişim Arabiriminde iletilecek olan veri bir </a:t>
            </a:r>
            <a:r>
              <a:rPr lang="tr-TR" dirty="0" smtClean="0"/>
              <a:t>"Paket"</a:t>
            </a:r>
            <a:r>
              <a:rPr lang="tr-TR" dirty="0" smtClean="0"/>
              <a:t> </a:t>
            </a:r>
            <a:r>
              <a:rPr lang="tr-TR" dirty="0" smtClean="0"/>
              <a:t>altyapısının içersine sarmalanacaktır.</a:t>
            </a:r>
            <a:br>
              <a:rPr lang="tr-TR" dirty="0" smtClean="0"/>
            </a:br>
            <a:endParaRPr lang="tr-TR" dirty="0" smtClean="0"/>
          </a:p>
          <a:p>
            <a:r>
              <a:rPr lang="tr-TR" dirty="0" smtClean="0"/>
              <a:t>Kirli ve zayif bir neteworkte dahi bu Packet içersine sarmalanan veriyi sağlıklı ve olabildiğince kayıpsiz bir şekilde transfer edilmesi hedeflenmektedir.</a:t>
            </a:r>
            <a:br>
              <a:rPr lang="tr-TR" dirty="0" smtClean="0"/>
            </a:br>
            <a:endParaRPr lang="tr-TR" dirty="0" smtClean="0"/>
          </a:p>
          <a:p>
            <a:r>
              <a:rPr lang="tr-TR" dirty="0" smtClean="0"/>
              <a:t>Uygulamalar (CIMRI Sunucu, CIMRI Istemci, CIMRI Log Sunucu, CIMRI PostgreSQL Extension) verilerini bu paketleme mekanizması ile iletecekler. </a:t>
            </a:r>
            <a:br>
              <a:rPr lang="tr-TR" dirty="0" smtClean="0"/>
            </a:br>
            <a:endParaRPr lang="tr-TR" dirty="0" smtClean="0"/>
          </a:p>
          <a:p>
            <a:r>
              <a:rPr lang="tr-TR" dirty="0" smtClean="0"/>
              <a:t>Uzak veri iletişim modulunde paketleri TCP/IP (stream) altyapısı ile iletecekler</a:t>
            </a:r>
            <a:br>
              <a:rPr lang="tr-TR" dirty="0" smtClean="0"/>
            </a:br>
            <a:endParaRPr lang="tr-TR" dirty="0" smtClean="0"/>
          </a:p>
          <a:p>
            <a:r>
              <a:rPr lang="tr-TR" dirty="0" smtClean="0"/>
              <a:t>Yakın veri iletişim modulunde paketler </a:t>
            </a:r>
            <a:r>
              <a:rPr lang="tr-TR" dirty="0" smtClean="0"/>
              <a:t>"Unix </a:t>
            </a:r>
            <a:r>
              <a:rPr lang="tr-TR" dirty="0" smtClean="0"/>
              <a:t>Domain </a:t>
            </a:r>
            <a:r>
              <a:rPr lang="tr-TR" dirty="0" smtClean="0"/>
              <a:t>Socket" </a:t>
            </a:r>
            <a:r>
              <a:rPr lang="tr-TR" dirty="0" smtClean="0"/>
              <a:t>altyapisi ile iletecekler</a:t>
            </a:r>
            <a:endParaRPr lang="tr-TR" dirty="0"/>
          </a:p>
        </p:txBody>
      </p:sp>
      <p:pic>
        <p:nvPicPr>
          <p:cNvPr id="7" name="Picture 6"/>
          <p:cNvPicPr>
            <a:picLocks noChangeAspect="1"/>
          </p:cNvPicPr>
          <p:nvPr/>
        </p:nvPicPr>
        <p:blipFill>
          <a:blip r:embed="rId2"/>
          <a:stretch>
            <a:fillRect/>
          </a:stretch>
        </p:blipFill>
        <p:spPr>
          <a:xfrm>
            <a:off x="1987582" y="1930400"/>
            <a:ext cx="5976172" cy="409307"/>
          </a:xfrm>
          <a:prstGeom prst="rect">
            <a:avLst/>
          </a:prstGeom>
        </p:spPr>
      </p:pic>
    </p:spTree>
    <p:extLst>
      <p:ext uri="{BB962C8B-B14F-4D97-AF65-F5344CB8AC3E}">
        <p14:creationId xmlns:p14="http://schemas.microsoft.com/office/powerpoint/2010/main" val="2393243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427</TotalTime>
  <Words>550</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CIMRI Ürün Ailesi</vt:lpstr>
      <vt:lpstr>CIMRI Ürün Ailesi</vt:lpstr>
      <vt:lpstr>CIMRI Ürünleri</vt:lpstr>
      <vt:lpstr>CIMRI Üst Seviye Mimari Tasarım</vt:lpstr>
      <vt:lpstr>CIMRI Ekosistem veri paketi ve iletişimi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CIMRI Ürün Ailesi Sunumu</dc:title>
  <dc:creator>Can Gursu</dc:creator>
  <cp:lastModifiedBy>Can Gursu</cp:lastModifiedBy>
  <cp:revision>58</cp:revision>
  <dcterms:created xsi:type="dcterms:W3CDTF">2018-07-27T08:19:27Z</dcterms:created>
  <dcterms:modified xsi:type="dcterms:W3CDTF">2018-07-30T07:13:21Z</dcterms:modified>
</cp:coreProperties>
</file>