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5BE44F-455B-FF3A-337C-09F2D6BB9A8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944A699B-6FE4-A8EE-A2FE-3004E734B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EE3CF617-F1CA-9514-84CB-2B5C855978AA}"/>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5" name="Alt Bilgi Yer Tutucusu 4">
            <a:extLst>
              <a:ext uri="{FF2B5EF4-FFF2-40B4-BE49-F238E27FC236}">
                <a16:creationId xmlns:a16="http://schemas.microsoft.com/office/drawing/2014/main" id="{EF44C85D-FF4E-0857-56EB-0081A2219B2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F6405AB-82B3-0231-848F-0B63ECC88BEF}"/>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153974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4A08EC-6340-13F1-C71A-A43CE8717AC3}"/>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DD9A0858-A0A0-B046-A3A7-8DAA9375C67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7011E5D7-5BF4-0FC3-821A-38B2C314F4C4}"/>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5" name="Alt Bilgi Yer Tutucusu 4">
            <a:extLst>
              <a:ext uri="{FF2B5EF4-FFF2-40B4-BE49-F238E27FC236}">
                <a16:creationId xmlns:a16="http://schemas.microsoft.com/office/drawing/2014/main" id="{8D0F78AB-419C-8BC8-9D70-376368C0DFC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51BB9AF2-12A3-6769-AD8A-72D8E32C27BF}"/>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21967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033E09F-3E8F-F8D2-18B9-488E0BCDDCB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15DB3F87-5AF5-ED90-A7F2-86DDFA3B3124}"/>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0A9EB537-3FD9-0A31-1F4C-1287C7B1C8B9}"/>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5" name="Alt Bilgi Yer Tutucusu 4">
            <a:extLst>
              <a:ext uri="{FF2B5EF4-FFF2-40B4-BE49-F238E27FC236}">
                <a16:creationId xmlns:a16="http://schemas.microsoft.com/office/drawing/2014/main" id="{42ABD9C1-15BD-C03C-161C-5548C83C40A8}"/>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E9352C8-21AE-46C2-90DA-3BC18A431C65}"/>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349655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3B0F07-B98C-6B4D-565E-CD20640775C1}"/>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128B67B7-F4D3-32F6-15EC-9CF3F901BA4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3ED2C3A-8964-20CE-0A90-4CE03030B0C5}"/>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5" name="Alt Bilgi Yer Tutucusu 4">
            <a:extLst>
              <a:ext uri="{FF2B5EF4-FFF2-40B4-BE49-F238E27FC236}">
                <a16:creationId xmlns:a16="http://schemas.microsoft.com/office/drawing/2014/main" id="{53B2448E-5204-DD32-0085-8B68D8FE2EA0}"/>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BF55914F-A7A7-5212-CB4F-932B39B7BB6D}"/>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329204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FE7405-7EB8-EC8C-2471-F0712718B1C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8E403A92-393F-39F7-6CC6-407F5E310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EF98EF1-8618-56A2-2848-5507722443FA}"/>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5" name="Alt Bilgi Yer Tutucusu 4">
            <a:extLst>
              <a:ext uri="{FF2B5EF4-FFF2-40B4-BE49-F238E27FC236}">
                <a16:creationId xmlns:a16="http://schemas.microsoft.com/office/drawing/2014/main" id="{607E784C-5FD8-391C-DBEB-7FAD3CC47FC3}"/>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050161BA-4A76-A1EF-82BE-EA4258F7898A}"/>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66792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AD6230-3D62-A97F-97CB-F760429D8568}"/>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088452F1-3776-9587-2354-26BDD65D3FE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3BDB981D-F40A-12D3-FD63-B962A2374B7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2C27A2B4-C8F1-5F2B-0D41-096A099CAD25}"/>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6" name="Alt Bilgi Yer Tutucusu 5">
            <a:extLst>
              <a:ext uri="{FF2B5EF4-FFF2-40B4-BE49-F238E27FC236}">
                <a16:creationId xmlns:a16="http://schemas.microsoft.com/office/drawing/2014/main" id="{E2CD202D-7F15-FE1B-94C2-22669BE874A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0CFBEC7A-64A5-3253-D131-1F12E6103DBC}"/>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370471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3F72CC-CACB-3BC2-72B3-7A0F205A267D}"/>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C1B50647-F97F-2DA1-94D7-727E9FE13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8599804-5ECE-DCDF-535C-1447F3201DC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06EDB91E-D9D5-5E7B-578F-C282ECBCF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1DE1AD0-C985-3F3B-4E64-752ECD956E6C}"/>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4303F6F7-FA0D-340A-443A-3FD4DA4E7476}"/>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8" name="Alt Bilgi Yer Tutucusu 7">
            <a:extLst>
              <a:ext uri="{FF2B5EF4-FFF2-40B4-BE49-F238E27FC236}">
                <a16:creationId xmlns:a16="http://schemas.microsoft.com/office/drawing/2014/main" id="{9A3105BA-B2D7-F265-F552-B9C283D597BD}"/>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97076610-F33C-50FE-6E25-D278A13432D9}"/>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126383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6148E-6674-5794-38D8-D197B478A04F}"/>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F0250E9-5AB9-115E-A397-3E58FDCFB524}"/>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4" name="Alt Bilgi Yer Tutucusu 3">
            <a:extLst>
              <a:ext uri="{FF2B5EF4-FFF2-40B4-BE49-F238E27FC236}">
                <a16:creationId xmlns:a16="http://schemas.microsoft.com/office/drawing/2014/main" id="{AA9FE890-8F88-E3B3-A7A4-585EFA4E4593}"/>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40B10ABD-603E-C508-C96A-ED26D9CFC71F}"/>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380685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BFDDE09-E1B6-9C6D-0919-D4E49E160005}"/>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3" name="Alt Bilgi Yer Tutucusu 2">
            <a:extLst>
              <a:ext uri="{FF2B5EF4-FFF2-40B4-BE49-F238E27FC236}">
                <a16:creationId xmlns:a16="http://schemas.microsoft.com/office/drawing/2014/main" id="{EE375744-D94A-CCC9-4570-98C2FBA64FE7}"/>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2B6684A6-7A96-9697-BD13-726CE6AA5B39}"/>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316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3BA0-CBE1-EE1E-8115-635D198DA66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BB51E40F-89BE-BB76-DF9B-2F2858EEDE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429F5EC2-3E85-AA49-3B7A-9E8448B6F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7922269-04F2-D3F3-1210-1EE9D549EB17}"/>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6" name="Alt Bilgi Yer Tutucusu 5">
            <a:extLst>
              <a:ext uri="{FF2B5EF4-FFF2-40B4-BE49-F238E27FC236}">
                <a16:creationId xmlns:a16="http://schemas.microsoft.com/office/drawing/2014/main" id="{3D2305D9-B88A-EBD0-DF95-DA0C45525ED7}"/>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1B99D746-89F9-0777-6508-B8BEC65D4491}"/>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328502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9C9016-30E8-6AB1-A528-5C800F7D87F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6CF2A9F8-E8E6-F5E0-C730-DEAF43043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03868F9A-0062-0F96-7DAA-39AA1E927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3C0A723-677A-F4B3-BF42-AE41FD208F96}"/>
              </a:ext>
            </a:extLst>
          </p:cNvPr>
          <p:cNvSpPr>
            <a:spLocks noGrp="1"/>
          </p:cNvSpPr>
          <p:nvPr>
            <p:ph type="dt" sz="half" idx="10"/>
          </p:nvPr>
        </p:nvSpPr>
        <p:spPr/>
        <p:txBody>
          <a:bodyPr/>
          <a:lstStyle/>
          <a:p>
            <a:fld id="{31758768-AA24-467D-BEA5-48BD98FE1464}" type="datetimeFigureOut">
              <a:rPr lang="en-US" smtClean="0"/>
              <a:t>10/16/2023</a:t>
            </a:fld>
            <a:endParaRPr lang="en-US"/>
          </a:p>
        </p:txBody>
      </p:sp>
      <p:sp>
        <p:nvSpPr>
          <p:cNvPr id="6" name="Alt Bilgi Yer Tutucusu 5">
            <a:extLst>
              <a:ext uri="{FF2B5EF4-FFF2-40B4-BE49-F238E27FC236}">
                <a16:creationId xmlns:a16="http://schemas.microsoft.com/office/drawing/2014/main" id="{DF2F07DE-4815-649A-315E-B9F640AA0A9D}"/>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286D3646-6BBE-2B81-7D3C-F0226A19F355}"/>
              </a:ext>
            </a:extLst>
          </p:cNvPr>
          <p:cNvSpPr>
            <a:spLocks noGrp="1"/>
          </p:cNvSpPr>
          <p:nvPr>
            <p:ph type="sldNum" sz="quarter" idx="12"/>
          </p:nvPr>
        </p:nvSpPr>
        <p:spPr/>
        <p:txBody>
          <a:bodyPr/>
          <a:lstStyle/>
          <a:p>
            <a:fld id="{CCB87BB1-68A7-453E-8302-20DB9711E4C3}" type="slidenum">
              <a:rPr lang="en-US" smtClean="0"/>
              <a:t>‹#›</a:t>
            </a:fld>
            <a:endParaRPr lang="en-US"/>
          </a:p>
        </p:txBody>
      </p:sp>
    </p:spTree>
    <p:extLst>
      <p:ext uri="{BB962C8B-B14F-4D97-AF65-F5344CB8AC3E}">
        <p14:creationId xmlns:p14="http://schemas.microsoft.com/office/powerpoint/2010/main" val="235248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4CF9262-5585-BD15-3FB5-D055EECA2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A21AA265-B5B3-2772-74E0-28CC7693A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F99798AE-0F12-A042-1BE1-67CDBA3F8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58768-AA24-467D-BEA5-48BD98FE1464}" type="datetimeFigureOut">
              <a:rPr lang="en-US" smtClean="0"/>
              <a:t>10/16/2023</a:t>
            </a:fld>
            <a:endParaRPr lang="en-US"/>
          </a:p>
        </p:txBody>
      </p:sp>
      <p:sp>
        <p:nvSpPr>
          <p:cNvPr id="5" name="Alt Bilgi Yer Tutucusu 4">
            <a:extLst>
              <a:ext uri="{FF2B5EF4-FFF2-40B4-BE49-F238E27FC236}">
                <a16:creationId xmlns:a16="http://schemas.microsoft.com/office/drawing/2014/main" id="{C47BA6B3-DB01-7210-3F39-4F8F7A96B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5EE21F28-94ED-25C6-3346-056F6F266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87BB1-68A7-453E-8302-20DB9711E4C3}" type="slidenum">
              <a:rPr lang="en-US" smtClean="0"/>
              <a:t>‹#›</a:t>
            </a:fld>
            <a:endParaRPr lang="en-US"/>
          </a:p>
        </p:txBody>
      </p:sp>
    </p:spTree>
    <p:extLst>
      <p:ext uri="{BB962C8B-B14F-4D97-AF65-F5344CB8AC3E}">
        <p14:creationId xmlns:p14="http://schemas.microsoft.com/office/powerpoint/2010/main" val="118232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6A8B93-63A3-E7A4-7FAE-460563DCAE9D}"/>
              </a:ext>
            </a:extLst>
          </p:cNvPr>
          <p:cNvSpPr>
            <a:spLocks noGrp="1"/>
          </p:cNvSpPr>
          <p:nvPr>
            <p:ph type="ctrTitle"/>
          </p:nvPr>
        </p:nvSpPr>
        <p:spPr/>
        <p:txBody>
          <a:bodyPr/>
          <a:lstStyle/>
          <a:p>
            <a:r>
              <a:rPr lang="tr-TR" dirty="0"/>
              <a:t>SE 2217 – W3</a:t>
            </a:r>
            <a:endParaRPr lang="en-US" dirty="0"/>
          </a:p>
        </p:txBody>
      </p:sp>
      <p:sp>
        <p:nvSpPr>
          <p:cNvPr id="3" name="Alt Başlık 2">
            <a:extLst>
              <a:ext uri="{FF2B5EF4-FFF2-40B4-BE49-F238E27FC236}">
                <a16:creationId xmlns:a16="http://schemas.microsoft.com/office/drawing/2014/main" id="{EB5085FD-22C7-44C0-7167-738D83B81FB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7807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7E7FE4-96E6-2BCC-0810-C8E4C6835A9F}"/>
              </a:ext>
            </a:extLst>
          </p:cNvPr>
          <p:cNvSpPr>
            <a:spLocks noGrp="1"/>
          </p:cNvSpPr>
          <p:nvPr>
            <p:ph type="title"/>
          </p:nvPr>
        </p:nvSpPr>
        <p:spPr>
          <a:xfrm>
            <a:off x="838200" y="365125"/>
            <a:ext cx="10515600" cy="1460500"/>
          </a:xfrm>
        </p:spPr>
        <p:txBody>
          <a:bodyPr>
            <a:noAutofit/>
          </a:bodyPr>
          <a:lstStyle/>
          <a:p>
            <a:r>
              <a:rPr lang="tr-TR" sz="2800" dirty="0"/>
              <a:t>#Q1#</a:t>
            </a:r>
            <a:br>
              <a:rPr lang="tr-TR" sz="2800" dirty="0"/>
            </a:br>
            <a:r>
              <a:rPr lang="en-US" sz="2800" dirty="0"/>
              <a:t>Imagine a scenario where a popular e-commerce platform wants to enhance its order processing system to improve customer satisfaction.</a:t>
            </a:r>
          </a:p>
        </p:txBody>
      </p:sp>
      <p:sp>
        <p:nvSpPr>
          <p:cNvPr id="3" name="İçerik Yer Tutucusu 2">
            <a:extLst>
              <a:ext uri="{FF2B5EF4-FFF2-40B4-BE49-F238E27FC236}">
                <a16:creationId xmlns:a16="http://schemas.microsoft.com/office/drawing/2014/main" id="{E9F24523-97DB-A36D-1715-DB4E180F38B2}"/>
              </a:ext>
            </a:extLst>
          </p:cNvPr>
          <p:cNvSpPr>
            <a:spLocks noGrp="1"/>
          </p:cNvSpPr>
          <p:nvPr>
            <p:ph idx="1"/>
          </p:nvPr>
        </p:nvSpPr>
        <p:spPr/>
        <p:txBody>
          <a:bodyPr>
            <a:normAutofit fontScale="92500" lnSpcReduction="10000"/>
          </a:bodyPr>
          <a:lstStyle/>
          <a:p>
            <a:r>
              <a:rPr lang="en-US" dirty="0"/>
              <a:t>The customer actor adds the products he likes to his shopping </a:t>
            </a:r>
            <a:r>
              <a:rPr lang="tr-TR" dirty="0"/>
              <a:t>cart</a:t>
            </a:r>
            <a:r>
              <a:rPr lang="en-US" dirty="0"/>
              <a:t> on the e-commerce platform, completes the payment process</a:t>
            </a:r>
            <a:r>
              <a:rPr lang="tr-TR" dirty="0"/>
              <a:t>,</a:t>
            </a:r>
            <a:r>
              <a:rPr lang="en-US" dirty="0"/>
              <a:t> and places his order.</a:t>
            </a:r>
            <a:endParaRPr lang="tr-TR" dirty="0"/>
          </a:p>
          <a:p>
            <a:r>
              <a:rPr lang="en-US" dirty="0"/>
              <a:t>Hard-working Warehouse Personnel take the order and verify the availability of the products. Thus, customer satisfaction is maintained.</a:t>
            </a:r>
            <a:endParaRPr lang="tr-TR" dirty="0"/>
          </a:p>
          <a:p>
            <a:r>
              <a:rPr lang="en-US" dirty="0"/>
              <a:t>If the product is available, they prepare the order for shipping.</a:t>
            </a:r>
            <a:r>
              <a:rPr lang="tr-TR" dirty="0"/>
              <a:t> </a:t>
            </a:r>
            <a:r>
              <a:rPr lang="en-US" dirty="0"/>
              <a:t>If not available, they contact a Customer Support Representative.</a:t>
            </a:r>
            <a:r>
              <a:rPr lang="tr-TR" dirty="0"/>
              <a:t> </a:t>
            </a:r>
          </a:p>
          <a:p>
            <a:r>
              <a:rPr lang="en-US" dirty="0"/>
              <a:t>The Customer Support Representative assists the Customer in finding alternative products or resolving the problem.</a:t>
            </a:r>
            <a:endParaRPr lang="tr-TR" dirty="0"/>
          </a:p>
          <a:p>
            <a:r>
              <a:rPr lang="en-US" dirty="0"/>
              <a:t>The order is shipped by Warehouse Personnel</a:t>
            </a:r>
            <a:r>
              <a:rPr lang="tr-TR" dirty="0"/>
              <a:t>,</a:t>
            </a:r>
            <a:r>
              <a:rPr lang="en-US" dirty="0"/>
              <a:t> and a notification is sent to the Customer.</a:t>
            </a:r>
          </a:p>
        </p:txBody>
      </p:sp>
    </p:spTree>
    <p:extLst>
      <p:ext uri="{BB962C8B-B14F-4D97-AF65-F5344CB8AC3E}">
        <p14:creationId xmlns:p14="http://schemas.microsoft.com/office/powerpoint/2010/main" val="359968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D3F404-6638-CF27-B195-C5AA468F17A2}"/>
              </a:ext>
            </a:extLst>
          </p:cNvPr>
          <p:cNvSpPr>
            <a:spLocks noGrp="1"/>
          </p:cNvSpPr>
          <p:nvPr>
            <p:ph type="title"/>
          </p:nvPr>
        </p:nvSpPr>
        <p:spPr/>
        <p:txBody>
          <a:bodyPr>
            <a:normAutofit/>
          </a:bodyPr>
          <a:lstStyle/>
          <a:p>
            <a:r>
              <a:rPr lang="tr-TR" sz="2800" dirty="0"/>
              <a:t>#Q1#</a:t>
            </a:r>
            <a:br>
              <a:rPr lang="tr-TR" sz="2800" dirty="0"/>
            </a:br>
            <a:r>
              <a:rPr lang="en-US" sz="2800" dirty="0"/>
              <a:t>Imagine a scenario where a popular e-commerce platform wants to enhance its order processing system to improve customer satisfaction.</a:t>
            </a:r>
          </a:p>
        </p:txBody>
      </p:sp>
      <p:sp>
        <p:nvSpPr>
          <p:cNvPr id="3" name="İçerik Yer Tutucusu 2">
            <a:extLst>
              <a:ext uri="{FF2B5EF4-FFF2-40B4-BE49-F238E27FC236}">
                <a16:creationId xmlns:a16="http://schemas.microsoft.com/office/drawing/2014/main" id="{4457B6B5-74C0-377F-37DF-F2B83CB21DF6}"/>
              </a:ext>
            </a:extLst>
          </p:cNvPr>
          <p:cNvSpPr>
            <a:spLocks noGrp="1"/>
          </p:cNvSpPr>
          <p:nvPr>
            <p:ph idx="1"/>
          </p:nvPr>
        </p:nvSpPr>
        <p:spPr/>
        <p:txBody>
          <a:bodyPr>
            <a:normAutofit fontScale="92500" lnSpcReduction="20000"/>
          </a:bodyPr>
          <a:lstStyle/>
          <a:p>
            <a:r>
              <a:rPr lang="en-US" dirty="0"/>
              <a:t>As with all shopping systems, the customer can request a return or refund for a purchased product.</a:t>
            </a:r>
            <a:endParaRPr lang="tr-TR" dirty="0"/>
          </a:p>
          <a:p>
            <a:r>
              <a:rPr lang="en-US" dirty="0"/>
              <a:t>To do this, a request must be made through the system.</a:t>
            </a:r>
            <a:endParaRPr lang="tr-TR" dirty="0"/>
          </a:p>
          <a:p>
            <a:r>
              <a:rPr lang="en-US" dirty="0"/>
              <a:t>Mails the product to the customer company address.</a:t>
            </a:r>
            <a:endParaRPr lang="tr-TR" dirty="0"/>
          </a:p>
          <a:p>
            <a:r>
              <a:rPr lang="en-US" dirty="0"/>
              <a:t>When the product reaches the company, Warehouse Personnel receives the return request and verifies the status of the product.</a:t>
            </a:r>
            <a:endParaRPr lang="tr-TR" dirty="0"/>
          </a:p>
          <a:p>
            <a:r>
              <a:rPr lang="en-US" dirty="0"/>
              <a:t>If the product is in acceptable condition, they process the refund. The refund is made to the Customer.</a:t>
            </a:r>
            <a:endParaRPr lang="tr-TR" dirty="0"/>
          </a:p>
          <a:p>
            <a:r>
              <a:rPr lang="en-US" dirty="0"/>
              <a:t>If the product is not in an acceptable condition, contact the Customer Support Representative.</a:t>
            </a:r>
            <a:endParaRPr lang="tr-TR" dirty="0"/>
          </a:p>
          <a:p>
            <a:r>
              <a:rPr lang="en-US" dirty="0"/>
              <a:t>The Customer Support Representative assists the Customer with return and refund procedures.</a:t>
            </a:r>
          </a:p>
        </p:txBody>
      </p:sp>
    </p:spTree>
    <p:extLst>
      <p:ext uri="{BB962C8B-B14F-4D97-AF65-F5344CB8AC3E}">
        <p14:creationId xmlns:p14="http://schemas.microsoft.com/office/powerpoint/2010/main" val="140061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AC2DE8-28B4-5A83-5FF6-39DF40DD3EB1}"/>
              </a:ext>
            </a:extLst>
          </p:cNvPr>
          <p:cNvSpPr>
            <a:spLocks noGrp="1"/>
          </p:cNvSpPr>
          <p:nvPr>
            <p:ph type="title"/>
          </p:nvPr>
        </p:nvSpPr>
        <p:spPr/>
        <p:txBody>
          <a:bodyPr/>
          <a:lstStyle/>
          <a:p>
            <a:r>
              <a:rPr lang="tr-TR" dirty="0"/>
              <a:t>#Q2#</a:t>
            </a:r>
            <a:endParaRPr lang="en-US" dirty="0"/>
          </a:p>
        </p:txBody>
      </p:sp>
      <p:sp>
        <p:nvSpPr>
          <p:cNvPr id="3" name="İçerik Yer Tutucusu 2">
            <a:extLst>
              <a:ext uri="{FF2B5EF4-FFF2-40B4-BE49-F238E27FC236}">
                <a16:creationId xmlns:a16="http://schemas.microsoft.com/office/drawing/2014/main" id="{AC393D16-30B1-27AF-B0AD-42C3953C5FCF}"/>
              </a:ext>
            </a:extLst>
          </p:cNvPr>
          <p:cNvSpPr>
            <a:spLocks noGrp="1"/>
          </p:cNvSpPr>
          <p:nvPr>
            <p:ph idx="1"/>
          </p:nvPr>
        </p:nvSpPr>
        <p:spPr/>
        <p:txBody>
          <a:bodyPr/>
          <a:lstStyle/>
          <a:p>
            <a:r>
              <a:rPr lang="en-US" dirty="0"/>
              <a:t>The purpose of the Open Access Insurance System is to provide automotive insurance to car owners. Initially, prospective customers fill out an insurance application, which provides information about the customer and his or her vehicles. This information is sent to an agent, who sends it to various insurance companies to get quotes for insurance. When the responses return, the agent then determines the best policy for the type and level of coverage desired and sends it for the approval of the customer. If the customer approves it, then the agent gives the customer and the insurance company a copy of the insurance policy proposal and quote. If the customer disapproves the policy, then it is cancelled.</a:t>
            </a:r>
          </a:p>
        </p:txBody>
      </p:sp>
    </p:spTree>
    <p:extLst>
      <p:ext uri="{BB962C8B-B14F-4D97-AF65-F5344CB8AC3E}">
        <p14:creationId xmlns:p14="http://schemas.microsoft.com/office/powerpoint/2010/main" val="36633052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400</Words>
  <Application>Microsoft Office PowerPoint</Application>
  <PresentationFormat>Geniş ekran</PresentationFormat>
  <Paragraphs>17</Paragraphs>
  <Slides>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vt:i4>
      </vt:variant>
    </vt:vector>
  </HeadingPairs>
  <TitlesOfParts>
    <vt:vector size="8" baseType="lpstr">
      <vt:lpstr>Arial</vt:lpstr>
      <vt:lpstr>Calibri</vt:lpstr>
      <vt:lpstr>Calibri Light</vt:lpstr>
      <vt:lpstr>Office Teması</vt:lpstr>
      <vt:lpstr>SE 2217 – W3</vt:lpstr>
      <vt:lpstr>#Q1# Imagine a scenario where a popular e-commerce platform wants to enhance its order processing system to improve customer satisfaction.</vt:lpstr>
      <vt:lpstr>#Q1# Imagine a scenario where a popular e-commerce platform wants to enhance its order processing system to improve customer satisfaction.</vt:lpstr>
      <vt:lpstr>#Q2#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2217 – W3</dc:title>
  <dc:creator>Aybuke Kececi</dc:creator>
  <cp:lastModifiedBy>Aybuke Kececi</cp:lastModifiedBy>
  <cp:revision>1</cp:revision>
  <dcterms:created xsi:type="dcterms:W3CDTF">2023-10-16T13:01:29Z</dcterms:created>
  <dcterms:modified xsi:type="dcterms:W3CDTF">2023-10-16T13:42:08Z</dcterms:modified>
</cp:coreProperties>
</file>