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143" autoAdjust="0"/>
  </p:normalViewPr>
  <p:slideViewPr>
    <p:cSldViewPr snapToGrid="0">
      <p:cViewPr varScale="1">
        <p:scale>
          <a:sx n="63" d="100"/>
          <a:sy n="63" d="100"/>
        </p:scale>
        <p:origin x="24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3AEA7-640C-45EE-8B1E-1EE648FBD72B}" type="datetimeFigureOut">
              <a:rPr lang="en-US" smtClean="0"/>
              <a:t>10/30/2023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CE0A-EFD8-4A45-A0CC-9859C8A9300D}" type="slidenum">
              <a:rPr lang="en-US" smtClean="0"/>
              <a:t>‹#›</a:t>
            </a:fld>
            <a:endParaRPr lang="en-US"/>
          </a:p>
        </p:txBody>
      </p:sp>
    </p:spTree>
    <p:extLst>
      <p:ext uri="{BB962C8B-B14F-4D97-AF65-F5344CB8AC3E}">
        <p14:creationId xmlns:p14="http://schemas.microsoft.com/office/powerpoint/2010/main" val="85609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Web </a:t>
            </a:r>
            <a:r>
              <a:rPr lang="en-US" dirty="0" err="1"/>
              <a:t>ve</a:t>
            </a:r>
            <a:r>
              <a:rPr lang="en-US" dirty="0"/>
              <a:t> </a:t>
            </a:r>
            <a:r>
              <a:rPr lang="en-US" dirty="0" err="1"/>
              <a:t>mobil</a:t>
            </a:r>
            <a:r>
              <a:rPr lang="en-US" dirty="0"/>
              <a:t> </a:t>
            </a:r>
            <a:r>
              <a:rPr lang="en-US" dirty="0" err="1"/>
              <a:t>platformlara</a:t>
            </a:r>
            <a:r>
              <a:rPr lang="en-US" dirty="0"/>
              <a:t> </a:t>
            </a:r>
            <a:r>
              <a:rPr lang="en-US" dirty="0" err="1"/>
              <a:t>yönelik</a:t>
            </a:r>
            <a:r>
              <a:rPr lang="en-US" dirty="0"/>
              <a:t> </a:t>
            </a:r>
            <a:r>
              <a:rPr lang="en-US" dirty="0" err="1"/>
              <a:t>ikinci</a:t>
            </a:r>
            <a:r>
              <a:rPr lang="en-US" dirty="0"/>
              <a:t> </a:t>
            </a:r>
            <a:r>
              <a:rPr lang="en-US" dirty="0" err="1"/>
              <a:t>el</a:t>
            </a:r>
            <a:r>
              <a:rPr lang="en-US" dirty="0"/>
              <a:t> </a:t>
            </a:r>
            <a:r>
              <a:rPr lang="en-US" dirty="0" err="1"/>
              <a:t>araç</a:t>
            </a:r>
            <a:r>
              <a:rPr lang="en-US" dirty="0"/>
              <a:t> </a:t>
            </a:r>
            <a:r>
              <a:rPr lang="en-US" dirty="0" err="1"/>
              <a:t>satış</a:t>
            </a:r>
            <a:r>
              <a:rPr lang="en-US" dirty="0"/>
              <a:t> </a:t>
            </a:r>
            <a:r>
              <a:rPr lang="en-US" dirty="0" err="1"/>
              <a:t>sistemi</a:t>
            </a:r>
            <a:r>
              <a:rPr lang="en-US" dirty="0"/>
              <a:t> </a:t>
            </a:r>
            <a:r>
              <a:rPr lang="en-US" dirty="0" err="1"/>
              <a:t>geliştirilecek</a:t>
            </a:r>
            <a:r>
              <a:rPr lang="en-US" dirty="0"/>
              <a:t>. </a:t>
            </a:r>
            <a:r>
              <a:rPr lang="en-US" dirty="0" err="1"/>
              <a:t>Geliştirilecek</a:t>
            </a:r>
            <a:r>
              <a:rPr lang="en-US" dirty="0"/>
              <a:t> </a:t>
            </a:r>
            <a:r>
              <a:rPr lang="en-US" dirty="0" err="1"/>
              <a:t>bu</a:t>
            </a:r>
            <a:r>
              <a:rPr lang="en-US" dirty="0"/>
              <a:t> </a:t>
            </a:r>
            <a:r>
              <a:rPr lang="en-US" dirty="0" err="1"/>
              <a:t>ikinci</a:t>
            </a:r>
            <a:r>
              <a:rPr lang="en-US" dirty="0"/>
              <a:t> </a:t>
            </a:r>
            <a:r>
              <a:rPr lang="en-US" dirty="0" err="1"/>
              <a:t>el</a:t>
            </a:r>
            <a:r>
              <a:rPr lang="en-US" dirty="0"/>
              <a:t> </a:t>
            </a:r>
            <a:r>
              <a:rPr lang="en-US" dirty="0" err="1"/>
              <a:t>araç</a:t>
            </a:r>
            <a:r>
              <a:rPr lang="en-US" dirty="0"/>
              <a:t> </a:t>
            </a:r>
            <a:r>
              <a:rPr lang="en-US" dirty="0" err="1"/>
              <a:t>satış</a:t>
            </a:r>
            <a:r>
              <a:rPr lang="en-US" dirty="0"/>
              <a:t> </a:t>
            </a:r>
            <a:r>
              <a:rPr lang="en-US" dirty="0" err="1"/>
              <a:t>sisteminin</a:t>
            </a:r>
            <a:r>
              <a:rPr lang="en-US" dirty="0"/>
              <a:t> </a:t>
            </a:r>
            <a:r>
              <a:rPr lang="en-US" dirty="0" err="1"/>
              <a:t>temel</a:t>
            </a:r>
            <a:r>
              <a:rPr lang="en-US" dirty="0"/>
              <a:t> </a:t>
            </a:r>
            <a:r>
              <a:rPr lang="en-US" dirty="0" err="1"/>
              <a:t>amacı</a:t>
            </a:r>
            <a:r>
              <a:rPr lang="en-US" dirty="0"/>
              <a:t> </a:t>
            </a:r>
            <a:r>
              <a:rPr lang="en-US" dirty="0" err="1"/>
              <a:t>müşteri</a:t>
            </a:r>
            <a:r>
              <a:rPr lang="en-US" dirty="0"/>
              <a:t>, </a:t>
            </a:r>
            <a:r>
              <a:rPr lang="en-US" dirty="0" err="1"/>
              <a:t>araç</a:t>
            </a:r>
            <a:r>
              <a:rPr lang="en-US" dirty="0"/>
              <a:t> </a:t>
            </a:r>
            <a:r>
              <a:rPr lang="en-US" dirty="0" err="1"/>
              <a:t>modelleri</a:t>
            </a:r>
            <a:r>
              <a:rPr lang="en-US" dirty="0"/>
              <a:t>, </a:t>
            </a:r>
            <a:r>
              <a:rPr lang="en-US" dirty="0" err="1"/>
              <a:t>satış</a:t>
            </a:r>
            <a:r>
              <a:rPr lang="en-US" dirty="0"/>
              <a:t> </a:t>
            </a:r>
            <a:r>
              <a:rPr lang="en-US" dirty="0" err="1"/>
              <a:t>ilanları</a:t>
            </a:r>
            <a:r>
              <a:rPr lang="en-US" dirty="0"/>
              <a:t> </a:t>
            </a:r>
            <a:r>
              <a:rPr lang="en-US" dirty="0" err="1"/>
              <a:t>ve</a:t>
            </a:r>
            <a:r>
              <a:rPr lang="en-US" dirty="0"/>
              <a:t> </a:t>
            </a:r>
            <a:r>
              <a:rPr lang="en-US" dirty="0" err="1"/>
              <a:t>araç</a:t>
            </a:r>
            <a:r>
              <a:rPr lang="en-US" dirty="0"/>
              <a:t> </a:t>
            </a:r>
            <a:r>
              <a:rPr lang="en-US" dirty="0" err="1"/>
              <a:t>sahiplerine</a:t>
            </a:r>
            <a:r>
              <a:rPr lang="en-US" dirty="0"/>
              <a:t> </a:t>
            </a:r>
            <a:r>
              <a:rPr lang="en-US" dirty="0" err="1"/>
              <a:t>ilişkin</a:t>
            </a:r>
            <a:r>
              <a:rPr lang="en-US" dirty="0"/>
              <a:t> </a:t>
            </a:r>
            <a:r>
              <a:rPr lang="en-US" dirty="0" err="1"/>
              <a:t>detaylı</a:t>
            </a:r>
            <a:r>
              <a:rPr lang="en-US" dirty="0"/>
              <a:t> </a:t>
            </a:r>
            <a:r>
              <a:rPr lang="en-US" dirty="0" err="1"/>
              <a:t>bilgilerin</a:t>
            </a:r>
            <a:r>
              <a:rPr lang="en-US" dirty="0"/>
              <a:t> </a:t>
            </a:r>
            <a:r>
              <a:rPr lang="en-US" dirty="0" err="1"/>
              <a:t>saklanması</a:t>
            </a:r>
            <a:r>
              <a:rPr lang="en-US" dirty="0"/>
              <a:t> </a:t>
            </a:r>
            <a:r>
              <a:rPr lang="en-US" dirty="0" err="1"/>
              <a:t>ve</a:t>
            </a:r>
            <a:r>
              <a:rPr lang="en-US" dirty="0"/>
              <a:t> </a:t>
            </a:r>
            <a:r>
              <a:rPr lang="en-US" dirty="0" err="1"/>
              <a:t>yönetilmesidir</a:t>
            </a:r>
            <a:r>
              <a:rPr lang="en-US" dirty="0"/>
              <a:t>. </a:t>
            </a:r>
            <a:r>
              <a:rPr lang="en-US" dirty="0" err="1"/>
              <a:t>Adı</a:t>
            </a:r>
            <a:r>
              <a:rPr lang="en-US" dirty="0"/>
              <a:t>, </a:t>
            </a:r>
            <a:r>
              <a:rPr lang="en-US" dirty="0" err="1"/>
              <a:t>soyadı</a:t>
            </a:r>
            <a:r>
              <a:rPr lang="en-US" dirty="0"/>
              <a:t>, e-</a:t>
            </a:r>
            <a:r>
              <a:rPr lang="en-US" dirty="0" err="1"/>
              <a:t>posta</a:t>
            </a:r>
            <a:r>
              <a:rPr lang="en-US" dirty="0"/>
              <a:t> </a:t>
            </a:r>
            <a:r>
              <a:rPr lang="en-US" dirty="0" err="1"/>
              <a:t>adresi</a:t>
            </a:r>
            <a:r>
              <a:rPr lang="en-US" dirty="0"/>
              <a:t> </a:t>
            </a:r>
            <a:r>
              <a:rPr lang="en-US" dirty="0" err="1"/>
              <a:t>ve</a:t>
            </a:r>
            <a:r>
              <a:rPr lang="en-US" dirty="0"/>
              <a:t> </a:t>
            </a:r>
            <a:r>
              <a:rPr lang="en-US" dirty="0" err="1"/>
              <a:t>şifresi</a:t>
            </a:r>
            <a:r>
              <a:rPr lang="en-US" dirty="0"/>
              <a:t> </a:t>
            </a:r>
            <a:r>
              <a:rPr lang="en-US" dirty="0" err="1"/>
              <a:t>ile</a:t>
            </a:r>
            <a:r>
              <a:rPr lang="en-US" dirty="0"/>
              <a:t> </a:t>
            </a:r>
            <a:r>
              <a:rPr lang="en-US" dirty="0" err="1"/>
              <a:t>sisteme</a:t>
            </a:r>
            <a:r>
              <a:rPr lang="en-US" dirty="0"/>
              <a:t> </a:t>
            </a:r>
            <a:r>
              <a:rPr lang="en-US" dirty="0" err="1"/>
              <a:t>giriş</a:t>
            </a:r>
            <a:r>
              <a:rPr lang="en-US" dirty="0"/>
              <a:t> </a:t>
            </a:r>
            <a:r>
              <a:rPr lang="en-US" dirty="0" err="1"/>
              <a:t>yapan</a:t>
            </a:r>
            <a:r>
              <a:rPr lang="en-US" dirty="0"/>
              <a:t> </a:t>
            </a:r>
            <a:r>
              <a:rPr lang="en-US" dirty="0" err="1"/>
              <a:t>araç</a:t>
            </a:r>
            <a:r>
              <a:rPr lang="en-US" dirty="0"/>
              <a:t> </a:t>
            </a:r>
            <a:r>
              <a:rPr lang="en-US" dirty="0" err="1"/>
              <a:t>sahipleri</a:t>
            </a:r>
            <a:r>
              <a:rPr lang="en-US" dirty="0"/>
              <a:t>, </a:t>
            </a:r>
            <a:r>
              <a:rPr lang="en-US" dirty="0" err="1"/>
              <a:t>sisteme</a:t>
            </a:r>
            <a:r>
              <a:rPr lang="en-US" dirty="0"/>
              <a:t> yeni </a:t>
            </a:r>
            <a:r>
              <a:rPr lang="en-US" dirty="0" err="1"/>
              <a:t>bir</a:t>
            </a:r>
            <a:r>
              <a:rPr lang="en-US" dirty="0"/>
              <a:t> </a:t>
            </a:r>
            <a:r>
              <a:rPr lang="en-US" dirty="0" err="1"/>
              <a:t>araç</a:t>
            </a:r>
            <a:r>
              <a:rPr lang="en-US" dirty="0"/>
              <a:t> </a:t>
            </a:r>
            <a:r>
              <a:rPr lang="en-US" dirty="0" err="1"/>
              <a:t>ilanı</a:t>
            </a:r>
            <a:r>
              <a:rPr lang="en-US" dirty="0"/>
              <a:t> </a:t>
            </a:r>
            <a:r>
              <a:rPr lang="en-US" dirty="0" err="1"/>
              <a:t>girebilecek</a:t>
            </a:r>
            <a:r>
              <a:rPr lang="en-US" dirty="0"/>
              <a:t>, </a:t>
            </a:r>
            <a:r>
              <a:rPr lang="en-US" dirty="0" err="1"/>
              <a:t>mevcut</a:t>
            </a:r>
            <a:r>
              <a:rPr lang="en-US" dirty="0"/>
              <a:t> </a:t>
            </a:r>
            <a:r>
              <a:rPr lang="en-US" dirty="0" err="1"/>
              <a:t>ilanlarını</a:t>
            </a:r>
            <a:r>
              <a:rPr lang="en-US" dirty="0"/>
              <a:t> </a:t>
            </a:r>
            <a:r>
              <a:rPr lang="en-US" dirty="0" err="1"/>
              <a:t>görüntüleyebilecek</a:t>
            </a:r>
            <a:r>
              <a:rPr lang="en-US" dirty="0"/>
              <a:t>, </a:t>
            </a:r>
            <a:r>
              <a:rPr lang="en-US" dirty="0" err="1"/>
              <a:t>düzenleyebilecek</a:t>
            </a:r>
            <a:r>
              <a:rPr lang="en-US" dirty="0"/>
              <a:t>, </a:t>
            </a:r>
            <a:r>
              <a:rPr lang="en-US" dirty="0" err="1"/>
              <a:t>silebilecek</a:t>
            </a:r>
            <a:r>
              <a:rPr lang="en-US" dirty="0"/>
              <a:t> </a:t>
            </a:r>
            <a:r>
              <a:rPr lang="en-US" dirty="0" err="1"/>
              <a:t>ve</a:t>
            </a:r>
            <a:r>
              <a:rPr lang="en-US" dirty="0"/>
              <a:t> </a:t>
            </a:r>
            <a:r>
              <a:rPr lang="en-US" dirty="0" err="1"/>
              <a:t>kaldırabilecek</a:t>
            </a:r>
            <a:r>
              <a:rPr lang="en-US" dirty="0"/>
              <a:t>. </a:t>
            </a:r>
            <a:r>
              <a:rPr lang="en-US" dirty="0" err="1"/>
              <a:t>Araç</a:t>
            </a:r>
            <a:r>
              <a:rPr lang="en-US" dirty="0"/>
              <a:t> </a:t>
            </a:r>
            <a:r>
              <a:rPr lang="en-US" dirty="0" err="1"/>
              <a:t>sahibi</a:t>
            </a:r>
            <a:r>
              <a:rPr lang="en-US" dirty="0"/>
              <a:t>, </a:t>
            </a:r>
            <a:r>
              <a:rPr lang="en-US" dirty="0" err="1"/>
              <a:t>satış</a:t>
            </a:r>
            <a:r>
              <a:rPr lang="en-US" dirty="0"/>
              <a:t> </a:t>
            </a:r>
            <a:r>
              <a:rPr lang="en-US" dirty="0" err="1"/>
              <a:t>duyurusunun</a:t>
            </a:r>
            <a:r>
              <a:rPr lang="en-US" dirty="0"/>
              <a:t> </a:t>
            </a:r>
            <a:r>
              <a:rPr lang="en-US" dirty="0" err="1"/>
              <a:t>aracın</a:t>
            </a:r>
            <a:r>
              <a:rPr lang="en-US" dirty="0"/>
              <a:t> </a:t>
            </a:r>
            <a:r>
              <a:rPr lang="en-US" dirty="0" err="1"/>
              <a:t>cinsi</a:t>
            </a:r>
            <a:r>
              <a:rPr lang="en-US" dirty="0"/>
              <a:t>, </a:t>
            </a:r>
            <a:r>
              <a:rPr lang="en-US" dirty="0" err="1"/>
              <a:t>üretim</a:t>
            </a:r>
            <a:r>
              <a:rPr lang="en-US" dirty="0"/>
              <a:t> </a:t>
            </a:r>
            <a:r>
              <a:rPr lang="en-US" dirty="0" err="1"/>
              <a:t>yılı</a:t>
            </a:r>
            <a:r>
              <a:rPr lang="en-US" dirty="0"/>
              <a:t>, </a:t>
            </a:r>
            <a:r>
              <a:rPr lang="en-US" dirty="0" err="1"/>
              <a:t>marka</a:t>
            </a:r>
            <a:r>
              <a:rPr lang="en-US" dirty="0"/>
              <a:t>, model, </a:t>
            </a:r>
            <a:r>
              <a:rPr lang="en-US" dirty="0" err="1"/>
              <a:t>yakıt</a:t>
            </a:r>
            <a:r>
              <a:rPr lang="en-US" dirty="0"/>
              <a:t> </a:t>
            </a:r>
            <a:r>
              <a:rPr lang="en-US" dirty="0" err="1"/>
              <a:t>türü</a:t>
            </a:r>
            <a:r>
              <a:rPr lang="en-US" dirty="0"/>
              <a:t>, motor, </a:t>
            </a:r>
            <a:r>
              <a:rPr lang="en-US" dirty="0" err="1"/>
              <a:t>şanzıman</a:t>
            </a:r>
            <a:r>
              <a:rPr lang="en-US" dirty="0"/>
              <a:t>, </a:t>
            </a:r>
            <a:r>
              <a:rPr lang="en-US" dirty="0" err="1"/>
              <a:t>kilometre</a:t>
            </a:r>
            <a:r>
              <a:rPr lang="en-US" dirty="0"/>
              <a:t>, </a:t>
            </a:r>
            <a:r>
              <a:rPr lang="en-US" dirty="0" err="1"/>
              <a:t>satış</a:t>
            </a:r>
            <a:r>
              <a:rPr lang="en-US" dirty="0"/>
              <a:t> </a:t>
            </a:r>
            <a:r>
              <a:rPr lang="en-US" dirty="0" err="1"/>
              <a:t>fiyatı</a:t>
            </a:r>
            <a:r>
              <a:rPr lang="en-US" dirty="0"/>
              <a:t>, </a:t>
            </a:r>
            <a:r>
              <a:rPr lang="en-US" dirty="0" err="1"/>
              <a:t>araç</a:t>
            </a:r>
            <a:r>
              <a:rPr lang="en-US" dirty="0"/>
              <a:t> </a:t>
            </a:r>
            <a:r>
              <a:rPr lang="en-US" dirty="0" err="1"/>
              <a:t>resimleri</a:t>
            </a:r>
            <a:r>
              <a:rPr lang="en-US" dirty="0"/>
              <a:t> </a:t>
            </a:r>
            <a:r>
              <a:rPr lang="en-US" dirty="0" err="1"/>
              <a:t>gibi</a:t>
            </a:r>
            <a:r>
              <a:rPr lang="en-US" dirty="0"/>
              <a:t> </a:t>
            </a:r>
            <a:r>
              <a:rPr lang="en-US" dirty="0" err="1"/>
              <a:t>detaylarını</a:t>
            </a:r>
            <a:r>
              <a:rPr lang="en-US" dirty="0"/>
              <a:t> </a:t>
            </a:r>
            <a:r>
              <a:rPr lang="en-US" dirty="0" err="1"/>
              <a:t>girip</a:t>
            </a:r>
            <a:r>
              <a:rPr lang="en-US" dirty="0"/>
              <a:t> </a:t>
            </a:r>
            <a:r>
              <a:rPr lang="en-US" dirty="0" err="1"/>
              <a:t>kaydedecektir</a:t>
            </a:r>
            <a:r>
              <a:rPr lang="en-US" dirty="0"/>
              <a:t>. </a:t>
            </a:r>
            <a:r>
              <a:rPr lang="en-US" dirty="0" err="1"/>
              <a:t>Ayrıca</a:t>
            </a:r>
            <a:r>
              <a:rPr lang="en-US" dirty="0"/>
              <a:t> </a:t>
            </a:r>
            <a:r>
              <a:rPr lang="en-US" dirty="0" err="1"/>
              <a:t>araç</a:t>
            </a:r>
            <a:r>
              <a:rPr lang="en-US" dirty="0"/>
              <a:t> </a:t>
            </a:r>
            <a:r>
              <a:rPr lang="en-US" dirty="0" err="1"/>
              <a:t>sahibi</a:t>
            </a:r>
            <a:r>
              <a:rPr lang="en-US" dirty="0"/>
              <a:t>, </a:t>
            </a:r>
            <a:r>
              <a:rPr lang="en-US" dirty="0" err="1"/>
              <a:t>aracına</a:t>
            </a:r>
            <a:r>
              <a:rPr lang="en-US" dirty="0"/>
              <a:t> sis </a:t>
            </a:r>
            <a:r>
              <a:rPr lang="en-US" dirty="0" err="1"/>
              <a:t>farları</a:t>
            </a:r>
            <a:r>
              <a:rPr lang="en-US" dirty="0"/>
              <a:t>, </a:t>
            </a:r>
            <a:r>
              <a:rPr lang="en-US" dirty="0" err="1"/>
              <a:t>katlanabilir</a:t>
            </a:r>
            <a:r>
              <a:rPr lang="en-US" dirty="0"/>
              <a:t> </a:t>
            </a:r>
            <a:r>
              <a:rPr lang="en-US" dirty="0" err="1"/>
              <a:t>aynalar</a:t>
            </a:r>
            <a:r>
              <a:rPr lang="en-US" dirty="0"/>
              <a:t>, park </a:t>
            </a:r>
            <a:r>
              <a:rPr lang="en-US" dirty="0" err="1"/>
              <a:t>sensörü</a:t>
            </a:r>
            <a:r>
              <a:rPr lang="en-US" dirty="0"/>
              <a:t>, </a:t>
            </a:r>
            <a:r>
              <a:rPr lang="en-US" dirty="0" err="1"/>
              <a:t>merkezi</a:t>
            </a:r>
            <a:r>
              <a:rPr lang="en-US" dirty="0"/>
              <a:t> </a:t>
            </a:r>
            <a:r>
              <a:rPr lang="en-US" dirty="0" err="1"/>
              <a:t>kilit</a:t>
            </a:r>
            <a:r>
              <a:rPr lang="en-US" dirty="0"/>
              <a:t>, cam </a:t>
            </a:r>
            <a:r>
              <a:rPr lang="en-US" dirty="0" err="1"/>
              <a:t>tavan</a:t>
            </a:r>
            <a:r>
              <a:rPr lang="en-US" dirty="0"/>
              <a:t> </a:t>
            </a:r>
            <a:r>
              <a:rPr lang="en-US" dirty="0" err="1"/>
              <a:t>gibi</a:t>
            </a:r>
            <a:r>
              <a:rPr lang="en-US" dirty="0"/>
              <a:t> </a:t>
            </a:r>
            <a:r>
              <a:rPr lang="en-US" dirty="0" err="1"/>
              <a:t>donanımları</a:t>
            </a:r>
            <a:r>
              <a:rPr lang="en-US" dirty="0"/>
              <a:t> da </a:t>
            </a:r>
            <a:r>
              <a:rPr lang="en-US" dirty="0" err="1"/>
              <a:t>ekleyebiliyor</a:t>
            </a:r>
            <a:r>
              <a:rPr lang="en-US" dirty="0"/>
              <a:t>.</a:t>
            </a:r>
          </a:p>
        </p:txBody>
      </p:sp>
      <p:sp>
        <p:nvSpPr>
          <p:cNvPr id="4" name="Slayt Numarası Yer Tutucusu 3"/>
          <p:cNvSpPr>
            <a:spLocks noGrp="1"/>
          </p:cNvSpPr>
          <p:nvPr>
            <p:ph type="sldNum" sz="quarter" idx="5"/>
          </p:nvPr>
        </p:nvSpPr>
        <p:spPr/>
        <p:txBody>
          <a:bodyPr/>
          <a:lstStyle/>
          <a:p>
            <a:fld id="{975FCE0A-EFD8-4A45-A0CC-9859C8A9300D}" type="slidenum">
              <a:rPr lang="en-US" smtClean="0"/>
              <a:t>2</a:t>
            </a:fld>
            <a:endParaRPr lang="en-US"/>
          </a:p>
        </p:txBody>
      </p:sp>
    </p:spTree>
    <p:extLst>
      <p:ext uri="{BB962C8B-B14F-4D97-AF65-F5344CB8AC3E}">
        <p14:creationId xmlns:p14="http://schemas.microsoft.com/office/powerpoint/2010/main" val="259087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Araç</a:t>
            </a:r>
            <a:r>
              <a:rPr lang="en-US" dirty="0"/>
              <a:t> </a:t>
            </a:r>
            <a:r>
              <a:rPr lang="en-US" dirty="0" err="1"/>
              <a:t>sahibi</a:t>
            </a:r>
            <a:r>
              <a:rPr lang="en-US" dirty="0"/>
              <a:t> yeni </a:t>
            </a:r>
            <a:r>
              <a:rPr lang="en-US" dirty="0" err="1"/>
              <a:t>bir</a:t>
            </a:r>
            <a:r>
              <a:rPr lang="en-US" dirty="0"/>
              <a:t> </a:t>
            </a:r>
            <a:r>
              <a:rPr lang="en-US" dirty="0" err="1"/>
              <a:t>ilan</a:t>
            </a:r>
            <a:r>
              <a:rPr lang="en-US" dirty="0"/>
              <a:t> </a:t>
            </a:r>
            <a:r>
              <a:rPr lang="en-US" dirty="0" err="1"/>
              <a:t>eklediğinde</a:t>
            </a:r>
            <a:r>
              <a:rPr lang="en-US" dirty="0"/>
              <a:t> </a:t>
            </a:r>
            <a:r>
              <a:rPr lang="en-US" dirty="0" err="1"/>
              <a:t>veya</a:t>
            </a:r>
            <a:r>
              <a:rPr lang="en-US" dirty="0"/>
              <a:t> </a:t>
            </a:r>
            <a:r>
              <a:rPr lang="en-US" dirty="0" err="1"/>
              <a:t>ilanda</a:t>
            </a:r>
            <a:r>
              <a:rPr lang="en-US" dirty="0"/>
              <a:t> </a:t>
            </a:r>
            <a:r>
              <a:rPr lang="en-US" dirty="0" err="1"/>
              <a:t>değişiklik</a:t>
            </a:r>
            <a:r>
              <a:rPr lang="en-US" dirty="0"/>
              <a:t> </a:t>
            </a:r>
            <a:r>
              <a:rPr lang="en-US" dirty="0" err="1"/>
              <a:t>yaptığında</a:t>
            </a:r>
            <a:r>
              <a:rPr lang="en-US" dirty="0"/>
              <a:t>, </a:t>
            </a:r>
            <a:r>
              <a:rPr lang="en-US" dirty="0" err="1"/>
              <a:t>ilanların</a:t>
            </a:r>
            <a:r>
              <a:rPr lang="en-US" dirty="0"/>
              <a:t> </a:t>
            </a:r>
            <a:r>
              <a:rPr lang="en-US" dirty="0" err="1"/>
              <a:t>yayınlanabilmesi</a:t>
            </a:r>
            <a:r>
              <a:rPr lang="en-US" dirty="0"/>
              <a:t> </a:t>
            </a:r>
            <a:r>
              <a:rPr lang="en-US" dirty="0" err="1"/>
              <a:t>için</a:t>
            </a:r>
            <a:r>
              <a:rPr lang="en-US" dirty="0"/>
              <a:t> </a:t>
            </a:r>
            <a:r>
              <a:rPr lang="en-US" dirty="0" err="1"/>
              <a:t>sistem</a:t>
            </a:r>
            <a:r>
              <a:rPr lang="en-US" dirty="0"/>
              <a:t> </a:t>
            </a:r>
            <a:r>
              <a:rPr lang="en-US" dirty="0" err="1"/>
              <a:t>yöneticilerinin</a:t>
            </a:r>
            <a:r>
              <a:rPr lang="en-US" dirty="0"/>
              <a:t> </a:t>
            </a:r>
            <a:r>
              <a:rPr lang="en-US" dirty="0" err="1"/>
              <a:t>onayı</a:t>
            </a:r>
            <a:r>
              <a:rPr lang="en-US" dirty="0"/>
              <a:t> </a:t>
            </a:r>
            <a:r>
              <a:rPr lang="en-US" dirty="0" err="1"/>
              <a:t>gerekecektir</a:t>
            </a:r>
            <a:r>
              <a:rPr lang="en-US" dirty="0"/>
              <a:t>. </a:t>
            </a:r>
            <a:r>
              <a:rPr lang="en-US" dirty="0" err="1"/>
              <a:t>Sistem</a:t>
            </a:r>
            <a:r>
              <a:rPr lang="en-US" dirty="0"/>
              <a:t> </a:t>
            </a:r>
            <a:r>
              <a:rPr lang="en-US" dirty="0" err="1"/>
              <a:t>yöneticilerinin</a:t>
            </a:r>
            <a:r>
              <a:rPr lang="en-US" dirty="0"/>
              <a:t> </a:t>
            </a:r>
            <a:r>
              <a:rPr lang="en-US" dirty="0" err="1"/>
              <a:t>duyuruyu</a:t>
            </a:r>
            <a:r>
              <a:rPr lang="en-US" dirty="0"/>
              <a:t> </a:t>
            </a:r>
            <a:r>
              <a:rPr lang="en-US" dirty="0" err="1"/>
              <a:t>onaylamasının</a:t>
            </a:r>
            <a:r>
              <a:rPr lang="en-US" dirty="0"/>
              <a:t> </a:t>
            </a:r>
            <a:r>
              <a:rPr lang="en-US" dirty="0" err="1"/>
              <a:t>ardından</a:t>
            </a:r>
            <a:r>
              <a:rPr lang="en-US" dirty="0"/>
              <a:t> </a:t>
            </a:r>
            <a:r>
              <a:rPr lang="en-US" dirty="0" err="1"/>
              <a:t>duyuru</a:t>
            </a:r>
            <a:r>
              <a:rPr lang="en-US" dirty="0"/>
              <a:t> </a:t>
            </a:r>
            <a:r>
              <a:rPr lang="en-US" dirty="0" err="1"/>
              <a:t>yayınlanacaktır</a:t>
            </a:r>
            <a:r>
              <a:rPr lang="en-US" dirty="0"/>
              <a:t>. </a:t>
            </a:r>
            <a:r>
              <a:rPr lang="en-US" dirty="0" err="1"/>
              <a:t>Yayınlanan</a:t>
            </a:r>
            <a:r>
              <a:rPr lang="en-US" dirty="0"/>
              <a:t> </a:t>
            </a:r>
            <a:r>
              <a:rPr lang="en-US" dirty="0" err="1"/>
              <a:t>reklamlar</a:t>
            </a:r>
            <a:r>
              <a:rPr lang="en-US" dirty="0"/>
              <a:t>, araba </a:t>
            </a:r>
            <a:r>
              <a:rPr lang="en-US" dirty="0" err="1"/>
              <a:t>satın</a:t>
            </a:r>
            <a:r>
              <a:rPr lang="en-US" dirty="0"/>
              <a:t> </a:t>
            </a:r>
            <a:r>
              <a:rPr lang="en-US" dirty="0" err="1"/>
              <a:t>almak</a:t>
            </a:r>
            <a:r>
              <a:rPr lang="en-US" dirty="0"/>
              <a:t> </a:t>
            </a:r>
            <a:r>
              <a:rPr lang="en-US" dirty="0" err="1"/>
              <a:t>isteyen</a:t>
            </a:r>
            <a:r>
              <a:rPr lang="en-US" dirty="0"/>
              <a:t> </a:t>
            </a:r>
            <a:r>
              <a:rPr lang="en-US" dirty="0" err="1"/>
              <a:t>müşterilere</a:t>
            </a:r>
            <a:r>
              <a:rPr lang="en-US" dirty="0"/>
              <a:t> </a:t>
            </a:r>
            <a:r>
              <a:rPr lang="en-US" dirty="0" err="1"/>
              <a:t>vitrin</a:t>
            </a:r>
            <a:r>
              <a:rPr lang="en-US" dirty="0"/>
              <a:t> </a:t>
            </a:r>
            <a:r>
              <a:rPr lang="en-US" dirty="0" err="1"/>
              <a:t>reklamı</a:t>
            </a:r>
            <a:r>
              <a:rPr lang="en-US" dirty="0"/>
              <a:t> </a:t>
            </a:r>
            <a:r>
              <a:rPr lang="en-US" dirty="0" err="1"/>
              <a:t>olarak</a:t>
            </a:r>
            <a:r>
              <a:rPr lang="en-US" dirty="0"/>
              <a:t> </a:t>
            </a:r>
            <a:r>
              <a:rPr lang="en-US" dirty="0" err="1"/>
              <a:t>gösterilecektir</a:t>
            </a:r>
            <a:r>
              <a:rPr lang="en-US" dirty="0"/>
              <a:t>. </a:t>
            </a:r>
            <a:r>
              <a:rPr lang="en-US" dirty="0" err="1"/>
              <a:t>Müşteriler</a:t>
            </a:r>
            <a:r>
              <a:rPr lang="en-US" dirty="0"/>
              <a:t> </a:t>
            </a:r>
            <a:r>
              <a:rPr lang="en-US" dirty="0" err="1"/>
              <a:t>satın</a:t>
            </a:r>
            <a:r>
              <a:rPr lang="en-US" dirty="0"/>
              <a:t> </a:t>
            </a:r>
            <a:r>
              <a:rPr lang="en-US" dirty="0" err="1"/>
              <a:t>almak</a:t>
            </a:r>
            <a:r>
              <a:rPr lang="en-US" dirty="0"/>
              <a:t> </a:t>
            </a:r>
            <a:r>
              <a:rPr lang="en-US" dirty="0" err="1"/>
              <a:t>istedikleri</a:t>
            </a:r>
            <a:r>
              <a:rPr lang="en-US" dirty="0"/>
              <a:t> </a:t>
            </a:r>
            <a:r>
              <a:rPr lang="en-US" dirty="0" err="1"/>
              <a:t>arabaların</a:t>
            </a:r>
            <a:r>
              <a:rPr lang="en-US" dirty="0"/>
              <a:t> </a:t>
            </a:r>
            <a:r>
              <a:rPr lang="en-US" dirty="0" err="1"/>
              <a:t>detaylarını</a:t>
            </a:r>
            <a:r>
              <a:rPr lang="en-US" dirty="0"/>
              <a:t> </a:t>
            </a:r>
            <a:r>
              <a:rPr lang="en-US" dirty="0" err="1"/>
              <a:t>vitrin</a:t>
            </a:r>
            <a:r>
              <a:rPr lang="en-US" dirty="0"/>
              <a:t> </a:t>
            </a:r>
            <a:r>
              <a:rPr lang="en-US" dirty="0" err="1"/>
              <a:t>ilanlarından</a:t>
            </a:r>
            <a:r>
              <a:rPr lang="en-US" dirty="0"/>
              <a:t> </a:t>
            </a:r>
            <a:r>
              <a:rPr lang="en-US" dirty="0" err="1"/>
              <a:t>inceleyebilirler</a:t>
            </a:r>
            <a:r>
              <a:rPr lang="en-US" dirty="0"/>
              <a:t>. </a:t>
            </a:r>
            <a:r>
              <a:rPr lang="en-US" dirty="0" err="1"/>
              <a:t>Ayrıca</a:t>
            </a:r>
            <a:r>
              <a:rPr lang="en-US" dirty="0"/>
              <a:t> </a:t>
            </a:r>
            <a:r>
              <a:rPr lang="en-US" dirty="0" err="1"/>
              <a:t>müşteriler</a:t>
            </a:r>
            <a:r>
              <a:rPr lang="en-US" dirty="0"/>
              <a:t>, </a:t>
            </a:r>
            <a:r>
              <a:rPr lang="en-US" dirty="0" err="1"/>
              <a:t>almak</a:t>
            </a:r>
            <a:r>
              <a:rPr lang="en-US" dirty="0"/>
              <a:t> </a:t>
            </a:r>
            <a:r>
              <a:rPr lang="en-US" dirty="0" err="1"/>
              <a:t>istedikleri</a:t>
            </a:r>
            <a:r>
              <a:rPr lang="en-US" dirty="0"/>
              <a:t> </a:t>
            </a:r>
            <a:r>
              <a:rPr lang="en-US" dirty="0" err="1"/>
              <a:t>otomobilin</a:t>
            </a:r>
            <a:r>
              <a:rPr lang="en-US" dirty="0"/>
              <a:t> </a:t>
            </a:r>
            <a:r>
              <a:rPr lang="en-US" dirty="0" err="1"/>
              <a:t>türü</a:t>
            </a:r>
            <a:r>
              <a:rPr lang="en-US" dirty="0"/>
              <a:t>, </a:t>
            </a:r>
            <a:r>
              <a:rPr lang="en-US" dirty="0" err="1"/>
              <a:t>üretim</a:t>
            </a:r>
            <a:r>
              <a:rPr lang="en-US" dirty="0"/>
              <a:t> </a:t>
            </a:r>
            <a:r>
              <a:rPr lang="en-US" dirty="0" err="1"/>
              <a:t>yılı</a:t>
            </a:r>
            <a:r>
              <a:rPr lang="en-US" dirty="0"/>
              <a:t>, </a:t>
            </a:r>
            <a:r>
              <a:rPr lang="en-US" dirty="0" err="1"/>
              <a:t>marka</a:t>
            </a:r>
            <a:r>
              <a:rPr lang="en-US" dirty="0"/>
              <a:t>, model, </a:t>
            </a:r>
            <a:r>
              <a:rPr lang="en-US" dirty="0" err="1"/>
              <a:t>yakıt</a:t>
            </a:r>
            <a:r>
              <a:rPr lang="en-US" dirty="0"/>
              <a:t> </a:t>
            </a:r>
            <a:r>
              <a:rPr lang="en-US" dirty="0" err="1"/>
              <a:t>türü</a:t>
            </a:r>
            <a:r>
              <a:rPr lang="en-US" dirty="0"/>
              <a:t>, motor, </a:t>
            </a:r>
            <a:r>
              <a:rPr lang="en-US" dirty="0" err="1"/>
              <a:t>şanzıman</a:t>
            </a:r>
            <a:r>
              <a:rPr lang="en-US" dirty="0"/>
              <a:t>, </a:t>
            </a:r>
            <a:r>
              <a:rPr lang="en-US" dirty="0" err="1"/>
              <a:t>kilometre</a:t>
            </a:r>
            <a:r>
              <a:rPr lang="en-US" dirty="0"/>
              <a:t>, </a:t>
            </a:r>
            <a:r>
              <a:rPr lang="en-US" dirty="0" err="1"/>
              <a:t>satış</a:t>
            </a:r>
            <a:r>
              <a:rPr lang="en-US" dirty="0"/>
              <a:t> </a:t>
            </a:r>
            <a:r>
              <a:rPr lang="en-US" dirty="0" err="1"/>
              <a:t>fiyatı</a:t>
            </a:r>
            <a:r>
              <a:rPr lang="en-US" dirty="0"/>
              <a:t> </a:t>
            </a:r>
            <a:r>
              <a:rPr lang="en-US" dirty="0" err="1"/>
              <a:t>gibi</a:t>
            </a:r>
            <a:r>
              <a:rPr lang="en-US" dirty="0"/>
              <a:t> </a:t>
            </a:r>
            <a:r>
              <a:rPr lang="en-US" dirty="0" err="1"/>
              <a:t>bilgileri</a:t>
            </a:r>
            <a:r>
              <a:rPr lang="en-US" dirty="0"/>
              <a:t> </a:t>
            </a:r>
            <a:r>
              <a:rPr lang="en-US" dirty="0" err="1"/>
              <a:t>kullanarak</a:t>
            </a:r>
            <a:r>
              <a:rPr lang="en-US" dirty="0"/>
              <a:t> </a:t>
            </a:r>
            <a:r>
              <a:rPr lang="en-US" dirty="0" err="1"/>
              <a:t>detaylı</a:t>
            </a:r>
            <a:r>
              <a:rPr lang="en-US" dirty="0"/>
              <a:t> </a:t>
            </a:r>
            <a:r>
              <a:rPr lang="en-US" dirty="0" err="1"/>
              <a:t>ilan</a:t>
            </a:r>
            <a:r>
              <a:rPr lang="en-US" dirty="0"/>
              <a:t> </a:t>
            </a:r>
            <a:r>
              <a:rPr lang="en-US" dirty="0" err="1"/>
              <a:t>araması</a:t>
            </a:r>
            <a:r>
              <a:rPr lang="en-US" dirty="0"/>
              <a:t> </a:t>
            </a:r>
            <a:r>
              <a:rPr lang="en-US" dirty="0" err="1"/>
              <a:t>yapabilecek</a:t>
            </a:r>
            <a:r>
              <a:rPr lang="en-US" dirty="0"/>
              <a:t>. </a:t>
            </a:r>
            <a:r>
              <a:rPr lang="en-US" dirty="0" err="1"/>
              <a:t>Geliştirilecek</a:t>
            </a:r>
            <a:r>
              <a:rPr lang="en-US" dirty="0"/>
              <a:t> </a:t>
            </a:r>
            <a:r>
              <a:rPr lang="en-US" dirty="0" err="1"/>
              <a:t>sistem</a:t>
            </a:r>
            <a:r>
              <a:rPr lang="en-US" dirty="0"/>
              <a:t> </a:t>
            </a:r>
            <a:r>
              <a:rPr lang="en-US" dirty="0" err="1"/>
              <a:t>sayesinde</a:t>
            </a:r>
            <a:r>
              <a:rPr lang="en-US" dirty="0"/>
              <a:t> </a:t>
            </a:r>
            <a:r>
              <a:rPr lang="en-US" dirty="0" err="1"/>
              <a:t>müşteriler</a:t>
            </a:r>
            <a:r>
              <a:rPr lang="en-US" dirty="0"/>
              <a:t>, </a:t>
            </a:r>
            <a:r>
              <a:rPr lang="en-US" dirty="0" err="1"/>
              <a:t>ilgilendikleri</a:t>
            </a:r>
            <a:r>
              <a:rPr lang="en-US" dirty="0"/>
              <a:t> </a:t>
            </a:r>
            <a:r>
              <a:rPr lang="en-US" dirty="0" err="1"/>
              <a:t>otomobil</a:t>
            </a:r>
            <a:r>
              <a:rPr lang="en-US" dirty="0"/>
              <a:t> </a:t>
            </a:r>
            <a:r>
              <a:rPr lang="en-US" dirty="0" err="1"/>
              <a:t>ilanlarını</a:t>
            </a:r>
            <a:r>
              <a:rPr lang="en-US" dirty="0"/>
              <a:t> </a:t>
            </a:r>
            <a:r>
              <a:rPr lang="en-US" dirty="0" err="1"/>
              <a:t>karşılaştırabilecek</a:t>
            </a:r>
            <a:r>
              <a:rPr lang="en-US" dirty="0"/>
              <a:t>. </a:t>
            </a:r>
            <a:r>
              <a:rPr lang="en-US" dirty="0" err="1"/>
              <a:t>Ayrıca</a:t>
            </a:r>
            <a:r>
              <a:rPr lang="en-US" dirty="0"/>
              <a:t> </a:t>
            </a:r>
            <a:r>
              <a:rPr lang="en-US" dirty="0" err="1"/>
              <a:t>müşteriler</a:t>
            </a:r>
            <a:r>
              <a:rPr lang="en-US" dirty="0"/>
              <a:t>, </a:t>
            </a:r>
            <a:r>
              <a:rPr lang="en-US" dirty="0" err="1"/>
              <a:t>araç</a:t>
            </a:r>
            <a:r>
              <a:rPr lang="en-US" dirty="0"/>
              <a:t> </a:t>
            </a:r>
            <a:r>
              <a:rPr lang="en-US" dirty="0" err="1"/>
              <a:t>sahiplerinin</a:t>
            </a:r>
            <a:r>
              <a:rPr lang="en-US" dirty="0"/>
              <a:t> </a:t>
            </a:r>
            <a:r>
              <a:rPr lang="en-US" dirty="0" err="1"/>
              <a:t>ilgilendikleri</a:t>
            </a:r>
            <a:r>
              <a:rPr lang="en-US" dirty="0"/>
              <a:t> </a:t>
            </a:r>
            <a:r>
              <a:rPr lang="en-US" dirty="0" err="1"/>
              <a:t>otomobillere</a:t>
            </a:r>
            <a:r>
              <a:rPr lang="en-US" dirty="0"/>
              <a:t> </a:t>
            </a:r>
            <a:r>
              <a:rPr lang="en-US" dirty="0" err="1"/>
              <a:t>ilişkin</a:t>
            </a:r>
            <a:r>
              <a:rPr lang="en-US" dirty="0"/>
              <a:t> </a:t>
            </a:r>
            <a:r>
              <a:rPr lang="en-US" dirty="0" err="1"/>
              <a:t>iletişim</a:t>
            </a:r>
            <a:r>
              <a:rPr lang="en-US" dirty="0"/>
              <a:t> </a:t>
            </a:r>
            <a:r>
              <a:rPr lang="en-US" dirty="0" err="1"/>
              <a:t>bilgilerine</a:t>
            </a:r>
            <a:r>
              <a:rPr lang="en-US" dirty="0"/>
              <a:t> </a:t>
            </a:r>
            <a:r>
              <a:rPr lang="en-US" dirty="0" err="1"/>
              <a:t>ulaşabilecek</a:t>
            </a:r>
            <a:r>
              <a:rPr lang="en-US" dirty="0"/>
              <a:t>, </a:t>
            </a:r>
            <a:r>
              <a:rPr lang="en-US" dirty="0" err="1"/>
              <a:t>yorum</a:t>
            </a:r>
            <a:r>
              <a:rPr lang="en-US" dirty="0"/>
              <a:t> </a:t>
            </a:r>
            <a:r>
              <a:rPr lang="en-US" dirty="0" err="1"/>
              <a:t>yapabilecek</a:t>
            </a:r>
            <a:r>
              <a:rPr lang="en-US" dirty="0"/>
              <a:t>, </a:t>
            </a:r>
            <a:r>
              <a:rPr lang="en-US" dirty="0" err="1"/>
              <a:t>görüşlerini</a:t>
            </a:r>
            <a:r>
              <a:rPr lang="en-US" dirty="0"/>
              <a:t> </a:t>
            </a:r>
            <a:r>
              <a:rPr lang="en-US" dirty="0" err="1"/>
              <a:t>dile</a:t>
            </a:r>
            <a:r>
              <a:rPr lang="en-US" dirty="0"/>
              <a:t> </a:t>
            </a:r>
            <a:r>
              <a:rPr lang="en-US" dirty="0" err="1"/>
              <a:t>getirebilecek</a:t>
            </a:r>
            <a:r>
              <a:rPr lang="en-US" dirty="0"/>
              <a:t>. </a:t>
            </a:r>
            <a:r>
              <a:rPr lang="en-US" dirty="0" err="1"/>
              <a:t>sistem</a:t>
            </a:r>
            <a:r>
              <a:rPr lang="en-US" dirty="0"/>
              <a:t>.</a:t>
            </a:r>
          </a:p>
        </p:txBody>
      </p:sp>
      <p:sp>
        <p:nvSpPr>
          <p:cNvPr id="4" name="Slayt Numarası Yer Tutucusu 3"/>
          <p:cNvSpPr>
            <a:spLocks noGrp="1"/>
          </p:cNvSpPr>
          <p:nvPr>
            <p:ph type="sldNum" sz="quarter" idx="5"/>
          </p:nvPr>
        </p:nvSpPr>
        <p:spPr/>
        <p:txBody>
          <a:bodyPr/>
          <a:lstStyle/>
          <a:p>
            <a:fld id="{975FCE0A-EFD8-4A45-A0CC-9859C8A9300D}" type="slidenum">
              <a:rPr lang="en-US" smtClean="0"/>
              <a:t>3</a:t>
            </a:fld>
            <a:endParaRPr lang="en-US"/>
          </a:p>
        </p:txBody>
      </p:sp>
    </p:spTree>
    <p:extLst>
      <p:ext uri="{BB962C8B-B14F-4D97-AF65-F5344CB8AC3E}">
        <p14:creationId xmlns:p14="http://schemas.microsoft.com/office/powerpoint/2010/main" val="266593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Sistem</a:t>
            </a:r>
            <a:r>
              <a:rPr lang="en-US" dirty="0"/>
              <a:t> </a:t>
            </a:r>
            <a:r>
              <a:rPr lang="en-US" dirty="0" err="1"/>
              <a:t>yöneticileri</a:t>
            </a:r>
            <a:r>
              <a:rPr lang="en-US" dirty="0"/>
              <a:t>, </a:t>
            </a:r>
            <a:r>
              <a:rPr lang="en-US" dirty="0" err="1"/>
              <a:t>araç</a:t>
            </a:r>
            <a:r>
              <a:rPr lang="en-US" dirty="0"/>
              <a:t> </a:t>
            </a:r>
            <a:r>
              <a:rPr lang="en-US" dirty="0" err="1"/>
              <a:t>sahiplerinin</a:t>
            </a:r>
            <a:r>
              <a:rPr lang="en-US" dirty="0"/>
              <a:t> </a:t>
            </a:r>
            <a:r>
              <a:rPr lang="en-US" dirty="0" err="1"/>
              <a:t>ve</a:t>
            </a:r>
            <a:r>
              <a:rPr lang="en-US" dirty="0"/>
              <a:t> </a:t>
            </a:r>
            <a:r>
              <a:rPr lang="en-US" dirty="0" err="1"/>
              <a:t>müşterilerin</a:t>
            </a:r>
            <a:r>
              <a:rPr lang="en-US" dirty="0"/>
              <a:t> </a:t>
            </a:r>
            <a:r>
              <a:rPr lang="en-US" dirty="0" err="1"/>
              <a:t>sistem</a:t>
            </a:r>
            <a:r>
              <a:rPr lang="en-US" dirty="0"/>
              <a:t> </a:t>
            </a:r>
            <a:r>
              <a:rPr lang="en-US" dirty="0" err="1"/>
              <a:t>üzerinden</a:t>
            </a:r>
            <a:r>
              <a:rPr lang="en-US" dirty="0"/>
              <a:t> </a:t>
            </a:r>
            <a:r>
              <a:rPr lang="en-US" dirty="0" err="1"/>
              <a:t>yapabileceği</a:t>
            </a:r>
            <a:r>
              <a:rPr lang="en-US" dirty="0"/>
              <a:t> </a:t>
            </a:r>
            <a:r>
              <a:rPr lang="en-US" dirty="0" err="1"/>
              <a:t>işlemlerin</a:t>
            </a:r>
            <a:r>
              <a:rPr lang="en-US" dirty="0"/>
              <a:t> </a:t>
            </a:r>
            <a:r>
              <a:rPr lang="en-US" dirty="0" err="1"/>
              <a:t>yanı</a:t>
            </a:r>
            <a:r>
              <a:rPr lang="en-US" dirty="0"/>
              <a:t> </a:t>
            </a:r>
            <a:r>
              <a:rPr lang="en-US" dirty="0" err="1"/>
              <a:t>sıra</a:t>
            </a:r>
            <a:r>
              <a:rPr lang="en-US" dirty="0"/>
              <a:t>, </a:t>
            </a:r>
            <a:r>
              <a:rPr lang="en-US" dirty="0" err="1"/>
              <a:t>sistem</a:t>
            </a:r>
            <a:r>
              <a:rPr lang="en-US" dirty="0"/>
              <a:t> </a:t>
            </a:r>
            <a:r>
              <a:rPr lang="en-US" dirty="0" err="1"/>
              <a:t>yönetim</a:t>
            </a:r>
            <a:r>
              <a:rPr lang="en-US" dirty="0"/>
              <a:t> </a:t>
            </a:r>
            <a:r>
              <a:rPr lang="en-US" dirty="0" err="1"/>
              <a:t>paneli</a:t>
            </a:r>
            <a:r>
              <a:rPr lang="en-US" dirty="0"/>
              <a:t> </a:t>
            </a:r>
            <a:r>
              <a:rPr lang="en-US" dirty="0" err="1"/>
              <a:t>üzerinden</a:t>
            </a:r>
            <a:r>
              <a:rPr lang="en-US" dirty="0"/>
              <a:t> yeni </a:t>
            </a:r>
            <a:r>
              <a:rPr lang="en-US" dirty="0" err="1"/>
              <a:t>araç</a:t>
            </a:r>
            <a:r>
              <a:rPr lang="en-US" dirty="0"/>
              <a:t> tipi, </a:t>
            </a:r>
            <a:r>
              <a:rPr lang="en-US" dirty="0" err="1"/>
              <a:t>marka</a:t>
            </a:r>
            <a:r>
              <a:rPr lang="en-US" dirty="0"/>
              <a:t>, model, </a:t>
            </a:r>
            <a:r>
              <a:rPr lang="en-US" dirty="0" err="1"/>
              <a:t>araç</a:t>
            </a:r>
            <a:r>
              <a:rPr lang="en-US" dirty="0"/>
              <a:t> </a:t>
            </a:r>
            <a:r>
              <a:rPr lang="en-US" dirty="0" err="1"/>
              <a:t>donanımı</a:t>
            </a:r>
            <a:r>
              <a:rPr lang="en-US" dirty="0"/>
              <a:t> </a:t>
            </a:r>
            <a:r>
              <a:rPr lang="en-US" dirty="0" err="1"/>
              <a:t>gibi</a:t>
            </a:r>
            <a:r>
              <a:rPr lang="en-US" dirty="0"/>
              <a:t> </a:t>
            </a:r>
            <a:r>
              <a:rPr lang="en-US" dirty="0" err="1"/>
              <a:t>bilgileri</a:t>
            </a:r>
            <a:r>
              <a:rPr lang="en-US" dirty="0"/>
              <a:t> </a:t>
            </a:r>
            <a:r>
              <a:rPr lang="en-US" dirty="0" err="1"/>
              <a:t>girip</a:t>
            </a:r>
            <a:r>
              <a:rPr lang="en-US" dirty="0"/>
              <a:t> </a:t>
            </a:r>
            <a:r>
              <a:rPr lang="en-US" dirty="0" err="1"/>
              <a:t>güncelleyebilmektedir</a:t>
            </a:r>
            <a:r>
              <a:rPr lang="en-US" dirty="0"/>
              <a:t>. </a:t>
            </a:r>
            <a:r>
              <a:rPr lang="en-US" dirty="0" err="1"/>
              <a:t>Tüm</a:t>
            </a:r>
            <a:r>
              <a:rPr lang="en-US" dirty="0"/>
              <a:t> web </a:t>
            </a:r>
            <a:r>
              <a:rPr lang="en-US" dirty="0" err="1"/>
              <a:t>ve</a:t>
            </a:r>
            <a:r>
              <a:rPr lang="en-US" dirty="0"/>
              <a:t> </a:t>
            </a:r>
            <a:r>
              <a:rPr lang="en-US" dirty="0" err="1"/>
              <a:t>mobil</a:t>
            </a:r>
            <a:r>
              <a:rPr lang="en-US" dirty="0"/>
              <a:t> </a:t>
            </a:r>
            <a:r>
              <a:rPr lang="en-US" dirty="0" err="1"/>
              <a:t>tarayıcılarda</a:t>
            </a:r>
            <a:r>
              <a:rPr lang="en-US" dirty="0"/>
              <a:t> </a:t>
            </a:r>
            <a:r>
              <a:rPr lang="en-US" dirty="0" err="1"/>
              <a:t>çalışacak</a:t>
            </a:r>
            <a:r>
              <a:rPr lang="en-US" dirty="0"/>
              <a:t> </a:t>
            </a:r>
            <a:r>
              <a:rPr lang="en-US" dirty="0" err="1"/>
              <a:t>sistem</a:t>
            </a:r>
            <a:r>
              <a:rPr lang="en-US" dirty="0"/>
              <a:t>, </a:t>
            </a:r>
            <a:r>
              <a:rPr lang="en-US" dirty="0" err="1"/>
              <a:t>aynı</a:t>
            </a:r>
            <a:r>
              <a:rPr lang="en-US" dirty="0"/>
              <a:t> </a:t>
            </a:r>
            <a:r>
              <a:rPr lang="en-US" dirty="0" err="1"/>
              <a:t>anda</a:t>
            </a:r>
            <a:r>
              <a:rPr lang="en-US" dirty="0"/>
              <a:t> 5 </a:t>
            </a:r>
            <a:r>
              <a:rPr lang="en-US" dirty="0" err="1"/>
              <a:t>milyon</a:t>
            </a:r>
            <a:r>
              <a:rPr lang="en-US" dirty="0"/>
              <a:t> </a:t>
            </a:r>
            <a:r>
              <a:rPr lang="en-US" dirty="0" err="1"/>
              <a:t>kullanıcıya</a:t>
            </a:r>
            <a:r>
              <a:rPr lang="en-US" dirty="0"/>
              <a:t> </a:t>
            </a:r>
            <a:r>
              <a:rPr lang="en-US" dirty="0" err="1"/>
              <a:t>destek</a:t>
            </a:r>
            <a:r>
              <a:rPr lang="en-US" dirty="0"/>
              <a:t> </a:t>
            </a:r>
            <a:r>
              <a:rPr lang="en-US" dirty="0" err="1"/>
              <a:t>verecek</a:t>
            </a:r>
            <a:r>
              <a:rPr lang="en-US" dirty="0"/>
              <a:t>. </a:t>
            </a:r>
            <a:r>
              <a:rPr lang="en-US" dirty="0" err="1"/>
              <a:t>Güçlü</a:t>
            </a:r>
            <a:r>
              <a:rPr lang="en-US" dirty="0"/>
              <a:t> </a:t>
            </a:r>
            <a:r>
              <a:rPr lang="en-US" dirty="0" err="1"/>
              <a:t>veritabanı</a:t>
            </a:r>
            <a:r>
              <a:rPr lang="en-US" dirty="0"/>
              <a:t> </a:t>
            </a:r>
            <a:r>
              <a:rPr lang="en-US" dirty="0" err="1"/>
              <a:t>altyapısına</a:t>
            </a:r>
            <a:r>
              <a:rPr lang="en-US" dirty="0"/>
              <a:t> </a:t>
            </a:r>
            <a:r>
              <a:rPr lang="en-US" dirty="0" err="1"/>
              <a:t>sahip</a:t>
            </a:r>
            <a:r>
              <a:rPr lang="en-US" dirty="0"/>
              <a:t> </a:t>
            </a:r>
            <a:r>
              <a:rPr lang="en-US" dirty="0" err="1"/>
              <a:t>sistem</a:t>
            </a:r>
            <a:r>
              <a:rPr lang="en-US" dirty="0"/>
              <a:t> </a:t>
            </a:r>
            <a:r>
              <a:rPr lang="en-US" dirty="0" err="1"/>
              <a:t>üzerinden</a:t>
            </a:r>
            <a:r>
              <a:rPr lang="en-US" dirty="0"/>
              <a:t> </a:t>
            </a:r>
            <a:r>
              <a:rPr lang="en-US" dirty="0" err="1"/>
              <a:t>müşterilere</a:t>
            </a:r>
            <a:r>
              <a:rPr lang="en-US" dirty="0"/>
              <a:t> </a:t>
            </a:r>
            <a:r>
              <a:rPr lang="en-US" dirty="0" err="1"/>
              <a:t>ve</a:t>
            </a:r>
            <a:r>
              <a:rPr lang="en-US" dirty="0"/>
              <a:t> </a:t>
            </a:r>
            <a:r>
              <a:rPr lang="en-US" dirty="0" err="1"/>
              <a:t>araç</a:t>
            </a:r>
            <a:r>
              <a:rPr lang="en-US" dirty="0"/>
              <a:t> </a:t>
            </a:r>
            <a:r>
              <a:rPr lang="en-US" dirty="0" err="1"/>
              <a:t>sahiplerine</a:t>
            </a:r>
            <a:r>
              <a:rPr lang="en-US" dirty="0"/>
              <a:t> </a:t>
            </a:r>
            <a:r>
              <a:rPr lang="en-US" dirty="0" err="1"/>
              <a:t>ait</a:t>
            </a:r>
            <a:r>
              <a:rPr lang="en-US" dirty="0"/>
              <a:t> </a:t>
            </a:r>
            <a:r>
              <a:rPr lang="en-US" dirty="0" err="1"/>
              <a:t>veriler</a:t>
            </a:r>
            <a:r>
              <a:rPr lang="en-US" dirty="0"/>
              <a:t> MD5 </a:t>
            </a:r>
            <a:r>
              <a:rPr lang="en-US" dirty="0" err="1"/>
              <a:t>şifreleme</a:t>
            </a:r>
            <a:r>
              <a:rPr lang="en-US" dirty="0"/>
              <a:t> </a:t>
            </a:r>
            <a:r>
              <a:rPr lang="en-US" dirty="0" err="1"/>
              <a:t>algoritması</a:t>
            </a:r>
            <a:r>
              <a:rPr lang="en-US" dirty="0"/>
              <a:t> </a:t>
            </a:r>
            <a:r>
              <a:rPr lang="en-US" dirty="0" err="1"/>
              <a:t>kullanılarak</a:t>
            </a:r>
            <a:r>
              <a:rPr lang="en-US" dirty="0"/>
              <a:t> </a:t>
            </a:r>
            <a:r>
              <a:rPr lang="en-US" dirty="0" err="1"/>
              <a:t>güvence</a:t>
            </a:r>
            <a:r>
              <a:rPr lang="en-US" dirty="0"/>
              <a:t> </a:t>
            </a:r>
            <a:r>
              <a:rPr lang="en-US" dirty="0" err="1"/>
              <a:t>altına</a:t>
            </a:r>
            <a:r>
              <a:rPr lang="en-US" dirty="0"/>
              <a:t> </a:t>
            </a:r>
            <a:r>
              <a:rPr lang="en-US" dirty="0" err="1"/>
              <a:t>alınacak</a:t>
            </a:r>
            <a:r>
              <a:rPr lang="en-US" dirty="0"/>
              <a:t>. </a:t>
            </a:r>
            <a:r>
              <a:rPr lang="en-US" dirty="0" err="1"/>
              <a:t>Geliştirilecek</a:t>
            </a:r>
            <a:r>
              <a:rPr lang="en-US" dirty="0"/>
              <a:t> </a:t>
            </a:r>
            <a:r>
              <a:rPr lang="en-US" dirty="0" err="1"/>
              <a:t>ikinci</a:t>
            </a:r>
            <a:r>
              <a:rPr lang="en-US" dirty="0"/>
              <a:t> </a:t>
            </a:r>
            <a:r>
              <a:rPr lang="en-US" dirty="0" err="1"/>
              <a:t>el</a:t>
            </a:r>
            <a:r>
              <a:rPr lang="en-US" dirty="0"/>
              <a:t> </a:t>
            </a:r>
            <a:r>
              <a:rPr lang="en-US" dirty="0" err="1"/>
              <a:t>otomobil</a:t>
            </a:r>
            <a:r>
              <a:rPr lang="en-US" dirty="0"/>
              <a:t> </a:t>
            </a:r>
            <a:r>
              <a:rPr lang="en-US" dirty="0" err="1"/>
              <a:t>satış</a:t>
            </a:r>
            <a:r>
              <a:rPr lang="en-US" dirty="0"/>
              <a:t> </a:t>
            </a:r>
            <a:r>
              <a:rPr lang="en-US" dirty="0" err="1"/>
              <a:t>sisteminde</a:t>
            </a:r>
            <a:r>
              <a:rPr lang="en-US" dirty="0"/>
              <a:t>, </a:t>
            </a:r>
            <a:r>
              <a:rPr lang="en-US" dirty="0" err="1"/>
              <a:t>herhangi</a:t>
            </a:r>
            <a:r>
              <a:rPr lang="en-US" dirty="0"/>
              <a:t> </a:t>
            </a:r>
            <a:r>
              <a:rPr lang="en-US" dirty="0" err="1"/>
              <a:t>bir</a:t>
            </a:r>
            <a:r>
              <a:rPr lang="en-US" dirty="0"/>
              <a:t> </a:t>
            </a:r>
            <a:r>
              <a:rPr lang="en-US" dirty="0" err="1"/>
              <a:t>sorguya</a:t>
            </a:r>
            <a:r>
              <a:rPr lang="en-US" dirty="0"/>
              <a:t> </a:t>
            </a:r>
            <a:r>
              <a:rPr lang="en-US" dirty="0" err="1"/>
              <a:t>yanıt</a:t>
            </a:r>
            <a:r>
              <a:rPr lang="en-US" dirty="0"/>
              <a:t> </a:t>
            </a:r>
            <a:r>
              <a:rPr lang="en-US" dirty="0" err="1"/>
              <a:t>süresinin</a:t>
            </a:r>
            <a:r>
              <a:rPr lang="en-US" dirty="0"/>
              <a:t> 2 </a:t>
            </a:r>
            <a:r>
              <a:rPr lang="en-US" dirty="0" err="1"/>
              <a:t>saniyeden</a:t>
            </a:r>
            <a:r>
              <a:rPr lang="en-US" dirty="0"/>
              <a:t> </a:t>
            </a:r>
            <a:r>
              <a:rPr lang="en-US" dirty="0" err="1"/>
              <a:t>az</a:t>
            </a:r>
            <a:r>
              <a:rPr lang="en-US" dirty="0"/>
              <a:t> </a:t>
            </a:r>
            <a:r>
              <a:rPr lang="en-US" dirty="0" err="1"/>
              <a:t>olmasını</a:t>
            </a:r>
            <a:r>
              <a:rPr lang="en-US" dirty="0"/>
              <a:t> </a:t>
            </a:r>
            <a:r>
              <a:rPr lang="en-US" dirty="0" err="1"/>
              <a:t>sağlayacak</a:t>
            </a:r>
            <a:r>
              <a:rPr lang="en-US" dirty="0"/>
              <a:t> </a:t>
            </a:r>
            <a:r>
              <a:rPr lang="en-US" dirty="0" err="1"/>
              <a:t>gelişmiş</a:t>
            </a:r>
            <a:r>
              <a:rPr lang="en-US" dirty="0"/>
              <a:t> </a:t>
            </a:r>
            <a:r>
              <a:rPr lang="en-US" dirty="0" err="1"/>
              <a:t>arama</a:t>
            </a:r>
            <a:r>
              <a:rPr lang="en-US" dirty="0"/>
              <a:t> </a:t>
            </a:r>
            <a:r>
              <a:rPr lang="en-US" dirty="0" err="1"/>
              <a:t>algoritmaları</a:t>
            </a:r>
            <a:r>
              <a:rPr lang="en-US" dirty="0"/>
              <a:t> </a:t>
            </a:r>
            <a:r>
              <a:rPr lang="en-US" dirty="0" err="1"/>
              <a:t>kullanılacak</a:t>
            </a:r>
            <a:r>
              <a:rPr lang="en-US" dirty="0"/>
              <a:t>. </a:t>
            </a:r>
            <a:r>
              <a:rPr lang="en-US" dirty="0" err="1"/>
              <a:t>Ayrıca</a:t>
            </a:r>
            <a:r>
              <a:rPr lang="en-US" dirty="0"/>
              <a:t> </a:t>
            </a:r>
            <a:r>
              <a:rPr lang="en-US" dirty="0" err="1"/>
              <a:t>geliştirilecek</a:t>
            </a:r>
            <a:r>
              <a:rPr lang="en-US" dirty="0"/>
              <a:t> </a:t>
            </a:r>
            <a:r>
              <a:rPr lang="en-US" dirty="0" err="1"/>
              <a:t>sistem</a:t>
            </a:r>
            <a:r>
              <a:rPr lang="en-US" dirty="0"/>
              <a:t> </a:t>
            </a:r>
            <a:r>
              <a:rPr lang="en-US" dirty="0" err="1"/>
              <a:t>yetkisiz</a:t>
            </a:r>
            <a:r>
              <a:rPr lang="en-US" dirty="0"/>
              <a:t> </a:t>
            </a:r>
            <a:r>
              <a:rPr lang="en-US" dirty="0" err="1"/>
              <a:t>kullanıcı</a:t>
            </a:r>
            <a:r>
              <a:rPr lang="en-US" dirty="0"/>
              <a:t> </a:t>
            </a:r>
            <a:r>
              <a:rPr lang="en-US" dirty="0" err="1"/>
              <a:t>girişlerine</a:t>
            </a:r>
            <a:r>
              <a:rPr lang="en-US" dirty="0"/>
              <a:t> </a:t>
            </a:r>
            <a:r>
              <a:rPr lang="en-US" dirty="0" err="1"/>
              <a:t>karşı</a:t>
            </a:r>
            <a:r>
              <a:rPr lang="en-US" dirty="0"/>
              <a:t> %100 </a:t>
            </a:r>
            <a:r>
              <a:rPr lang="en-US" dirty="0" err="1"/>
              <a:t>güvenli</a:t>
            </a:r>
            <a:r>
              <a:rPr lang="en-US" dirty="0"/>
              <a:t> </a:t>
            </a:r>
            <a:r>
              <a:rPr lang="en-US" dirty="0" err="1"/>
              <a:t>olacaktır</a:t>
            </a:r>
            <a:r>
              <a:rPr lang="en-US" dirty="0"/>
              <a:t>. </a:t>
            </a:r>
            <a:r>
              <a:rPr lang="en-US" dirty="0" err="1"/>
              <a:t>Geliştirilecek</a:t>
            </a:r>
            <a:r>
              <a:rPr lang="en-US" dirty="0"/>
              <a:t> </a:t>
            </a:r>
            <a:r>
              <a:rPr lang="en-US" dirty="0" err="1"/>
              <a:t>araç</a:t>
            </a:r>
            <a:r>
              <a:rPr lang="en-US" dirty="0"/>
              <a:t> </a:t>
            </a:r>
            <a:r>
              <a:rPr lang="en-US" dirty="0" err="1"/>
              <a:t>satış</a:t>
            </a:r>
            <a:r>
              <a:rPr lang="en-US" dirty="0"/>
              <a:t> </a:t>
            </a:r>
            <a:r>
              <a:rPr lang="en-US" dirty="0" err="1"/>
              <a:t>sisteminin</a:t>
            </a:r>
            <a:r>
              <a:rPr lang="en-US" dirty="0"/>
              <a:t> </a:t>
            </a:r>
            <a:r>
              <a:rPr lang="en-US" dirty="0" err="1"/>
              <a:t>rutin</a:t>
            </a:r>
            <a:r>
              <a:rPr lang="en-US" dirty="0"/>
              <a:t> </a:t>
            </a:r>
            <a:r>
              <a:rPr lang="en-US" dirty="0" err="1"/>
              <a:t>bakım</a:t>
            </a:r>
            <a:r>
              <a:rPr lang="en-US" dirty="0"/>
              <a:t> </a:t>
            </a:r>
            <a:r>
              <a:rPr lang="en-US" dirty="0" err="1"/>
              <a:t>nedeniyle</a:t>
            </a:r>
            <a:r>
              <a:rPr lang="en-US" dirty="0"/>
              <a:t> </a:t>
            </a:r>
            <a:r>
              <a:rPr lang="en-US" dirty="0" err="1"/>
              <a:t>kapalı</a:t>
            </a:r>
            <a:r>
              <a:rPr lang="en-US" dirty="0"/>
              <a:t> </a:t>
            </a:r>
            <a:r>
              <a:rPr lang="en-US" dirty="0" err="1"/>
              <a:t>kalacağı</a:t>
            </a:r>
            <a:r>
              <a:rPr lang="en-US" dirty="0"/>
              <a:t> </a:t>
            </a:r>
            <a:r>
              <a:rPr lang="en-US" dirty="0" err="1"/>
              <a:t>süre</a:t>
            </a:r>
            <a:r>
              <a:rPr lang="en-US" dirty="0"/>
              <a:t> </a:t>
            </a:r>
            <a:r>
              <a:rPr lang="en-US" dirty="0" err="1"/>
              <a:t>bir</a:t>
            </a:r>
            <a:r>
              <a:rPr lang="en-US" dirty="0"/>
              <a:t> </a:t>
            </a:r>
            <a:r>
              <a:rPr lang="en-US" dirty="0" err="1"/>
              <a:t>aylık</a:t>
            </a:r>
            <a:r>
              <a:rPr lang="en-US" dirty="0"/>
              <a:t> </a:t>
            </a:r>
            <a:r>
              <a:rPr lang="en-US" dirty="0" err="1"/>
              <a:t>çalışma</a:t>
            </a:r>
            <a:r>
              <a:rPr lang="en-US" dirty="0"/>
              <a:t> </a:t>
            </a:r>
            <a:r>
              <a:rPr lang="en-US" dirty="0" err="1"/>
              <a:t>süresinde</a:t>
            </a:r>
            <a:r>
              <a:rPr lang="en-US" dirty="0"/>
              <a:t> </a:t>
            </a:r>
            <a:r>
              <a:rPr lang="en-US" dirty="0" err="1"/>
              <a:t>en</a:t>
            </a:r>
            <a:r>
              <a:rPr lang="en-US" dirty="0"/>
              <a:t> </a:t>
            </a:r>
            <a:r>
              <a:rPr lang="en-US" dirty="0" err="1"/>
              <a:t>fazla</a:t>
            </a:r>
            <a:r>
              <a:rPr lang="en-US" dirty="0"/>
              <a:t> 30 </a:t>
            </a:r>
            <a:r>
              <a:rPr lang="en-US" dirty="0" err="1"/>
              <a:t>dakika</a:t>
            </a:r>
            <a:r>
              <a:rPr lang="en-US" dirty="0"/>
              <a:t> </a:t>
            </a:r>
            <a:r>
              <a:rPr lang="en-US" dirty="0" err="1"/>
              <a:t>olacaktır</a:t>
            </a:r>
            <a:r>
              <a:rPr lang="en-US" dirty="0"/>
              <a:t>.</a:t>
            </a:r>
          </a:p>
        </p:txBody>
      </p:sp>
      <p:sp>
        <p:nvSpPr>
          <p:cNvPr id="4" name="Slayt Numarası Yer Tutucusu 3"/>
          <p:cNvSpPr>
            <a:spLocks noGrp="1"/>
          </p:cNvSpPr>
          <p:nvPr>
            <p:ph type="sldNum" sz="quarter" idx="5"/>
          </p:nvPr>
        </p:nvSpPr>
        <p:spPr/>
        <p:txBody>
          <a:bodyPr/>
          <a:lstStyle/>
          <a:p>
            <a:fld id="{975FCE0A-EFD8-4A45-A0CC-9859C8A9300D}" type="slidenum">
              <a:rPr lang="en-US" smtClean="0"/>
              <a:t>4</a:t>
            </a:fld>
            <a:endParaRPr lang="en-US"/>
          </a:p>
        </p:txBody>
      </p:sp>
    </p:spTree>
    <p:extLst>
      <p:ext uri="{BB962C8B-B14F-4D97-AF65-F5344CB8AC3E}">
        <p14:creationId xmlns:p14="http://schemas.microsoft.com/office/powerpoint/2010/main" val="406169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9018B-CB0A-1234-8A2F-CE52CB4314D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7500B276-C917-452B-C0CD-1124D9DEA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BFA35D41-450D-C9DB-3D1A-B6C379A0359E}"/>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B1A09015-9EFF-F989-2427-8CCDE3C45AD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75873FC-4CD9-1406-A4EE-040D19E351E6}"/>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168777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374C0A-2B7A-46A0-5174-E08BBC0972FC}"/>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437B7954-070A-0ED4-46CC-5EEC9E1D64E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92C3BFF-8F8A-51CF-8453-E11BDE6AFA39}"/>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77556604-7504-61FC-FFF0-4545D7C3D1C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EEA1FBA-148E-EB38-B660-46E4586F957C}"/>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94190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ECACB61-FBAA-1410-2FA2-A20E33DE79C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78D26188-2FA5-CD12-E61E-1C62DF6F161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420C52B-FB5E-7FD5-067B-6A0393D1DA11}"/>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9D2AA272-5520-0666-1A71-99C6DC1F1CC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7AA7A44-E886-427E-DEE4-A74FC42AF30F}"/>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6621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F2A002-8391-2252-2A91-D816D41C6B8C}"/>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84C705A-4617-99AA-9EA0-6CAA513777D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421327F-C811-34DB-6DE1-A358ECE22269}"/>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7118A3A8-26FD-E4FB-8A4C-48BE48B1E51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D6F3377-5872-6075-CBB8-070F94A8B479}"/>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1761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D55FBA-421D-7B66-FE3E-E1952EA1EFF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170760D-E462-ED20-BE16-C7FCF0BD0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761EFE0-60E2-77FD-BD05-E3C0747FDEB6}"/>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44D12B37-47B9-8C04-A427-4B778D04F51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4B2694E-7B47-9144-8E69-2E8CEC004F34}"/>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394065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E9D4A-DFEB-D950-CC95-8A18BA77D949}"/>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B4CA51C7-7897-D001-00C5-E27A0D36254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72A209AE-1A76-C454-6FF6-893AD1EEC5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F23A144C-0883-1603-0B94-B80D8CB07EA9}"/>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6" name="Alt Bilgi Yer Tutucusu 5">
            <a:extLst>
              <a:ext uri="{FF2B5EF4-FFF2-40B4-BE49-F238E27FC236}">
                <a16:creationId xmlns:a16="http://schemas.microsoft.com/office/drawing/2014/main" id="{49E7A774-A9BE-AADC-4334-07D968074C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EA57E844-DAD0-C550-43F4-DDD6ED3F0DD4}"/>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187480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1AF628-63F0-9604-D66C-1ED3663C6C3B}"/>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4AAD6069-D6A7-0435-13C7-6C473A061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17E4DF7-B9A7-1A94-A75B-51DD96B261B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AA70882A-9C5C-950B-ADDF-0616F53C5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6CB29FB-848D-1734-FB06-99A671A7EAC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D1FCC951-E1C3-86DF-0282-146F0A9233D5}"/>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8" name="Alt Bilgi Yer Tutucusu 7">
            <a:extLst>
              <a:ext uri="{FF2B5EF4-FFF2-40B4-BE49-F238E27FC236}">
                <a16:creationId xmlns:a16="http://schemas.microsoft.com/office/drawing/2014/main" id="{4C990450-A740-2DB5-A896-E026191DA073}"/>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B08F0080-2F89-15AD-DE32-759C8F3EC897}"/>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185388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06E1C-99BB-6A92-6D96-0463D391FF08}"/>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77F20D1C-B696-53B5-78D6-951869D5DF80}"/>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4" name="Alt Bilgi Yer Tutucusu 3">
            <a:extLst>
              <a:ext uri="{FF2B5EF4-FFF2-40B4-BE49-F238E27FC236}">
                <a16:creationId xmlns:a16="http://schemas.microsoft.com/office/drawing/2014/main" id="{E1DE79A6-321E-8931-46F9-8FFA4AF395D0}"/>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80A5B30F-6AB9-475B-1EB8-BF6191C3DA38}"/>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352764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B16CAE-8E3F-21FA-2454-CED1085C98E5}"/>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3" name="Alt Bilgi Yer Tutucusu 2">
            <a:extLst>
              <a:ext uri="{FF2B5EF4-FFF2-40B4-BE49-F238E27FC236}">
                <a16:creationId xmlns:a16="http://schemas.microsoft.com/office/drawing/2014/main" id="{BB034FCD-B2D9-A449-89DE-C583083A6D4C}"/>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95BED61E-EF19-A903-7D57-28C4B8B62712}"/>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357787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0E46B2-295F-1356-3C3D-39FD0165178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4C978B6-E39D-ED9E-C303-BF5E20D5B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424527F0-7A17-F59A-F204-788A17186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C097923-13E3-8605-0DBE-249EF55BA957}"/>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6" name="Alt Bilgi Yer Tutucusu 5">
            <a:extLst>
              <a:ext uri="{FF2B5EF4-FFF2-40B4-BE49-F238E27FC236}">
                <a16:creationId xmlns:a16="http://schemas.microsoft.com/office/drawing/2014/main" id="{717C9C94-9BCF-B606-2DA1-A6F2D860416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7AC8C7B9-88DC-ACD7-2664-4410588FC7C5}"/>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42442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805C58-FD7A-3F0E-57DE-62CFE21A053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580E4BD-C4BB-848D-D6A7-47CD5487F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9139EF51-B2E0-F140-FB23-120FD92D1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BFFBB1D-0C36-217E-AAB3-8DAFAA1BEB5D}"/>
              </a:ext>
            </a:extLst>
          </p:cNvPr>
          <p:cNvSpPr>
            <a:spLocks noGrp="1"/>
          </p:cNvSpPr>
          <p:nvPr>
            <p:ph type="dt" sz="half" idx="10"/>
          </p:nvPr>
        </p:nvSpPr>
        <p:spPr/>
        <p:txBody>
          <a:bodyPr/>
          <a:lstStyle/>
          <a:p>
            <a:fld id="{060A1FEB-9C80-4D68-B40F-C64E27EC1B55}" type="datetimeFigureOut">
              <a:rPr lang="en-US" smtClean="0"/>
              <a:t>10/30/2023</a:t>
            </a:fld>
            <a:endParaRPr lang="en-US"/>
          </a:p>
        </p:txBody>
      </p:sp>
      <p:sp>
        <p:nvSpPr>
          <p:cNvPr id="6" name="Alt Bilgi Yer Tutucusu 5">
            <a:extLst>
              <a:ext uri="{FF2B5EF4-FFF2-40B4-BE49-F238E27FC236}">
                <a16:creationId xmlns:a16="http://schemas.microsoft.com/office/drawing/2014/main" id="{33E269BC-7B8C-C0A5-3847-D84EA862DF2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BFBCEACB-A463-D9C8-C4CD-52E1BD76B35E}"/>
              </a:ext>
            </a:extLst>
          </p:cNvPr>
          <p:cNvSpPr>
            <a:spLocks noGrp="1"/>
          </p:cNvSpPr>
          <p:nvPr>
            <p:ph type="sldNum" sz="quarter" idx="12"/>
          </p:nvPr>
        </p:nvSpPr>
        <p:spPr/>
        <p:txBody>
          <a:bodyPr/>
          <a:lstStyle/>
          <a:p>
            <a:fld id="{E77BFE7E-B069-40F0-B9A9-317260820A66}" type="slidenum">
              <a:rPr lang="en-US" smtClean="0"/>
              <a:t>‹#›</a:t>
            </a:fld>
            <a:endParaRPr lang="en-US"/>
          </a:p>
        </p:txBody>
      </p:sp>
    </p:spTree>
    <p:extLst>
      <p:ext uri="{BB962C8B-B14F-4D97-AF65-F5344CB8AC3E}">
        <p14:creationId xmlns:p14="http://schemas.microsoft.com/office/powerpoint/2010/main" val="148066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544B9D-C01D-822E-DCF6-9FF8DAE7A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40FFF54-DDF4-FEEF-1644-49CCB6EA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9AED653-7132-3329-AEF4-0AAE6871D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A1FEB-9C80-4D68-B40F-C64E27EC1B55}" type="datetimeFigureOut">
              <a:rPr lang="en-US" smtClean="0"/>
              <a:t>10/30/2023</a:t>
            </a:fld>
            <a:endParaRPr lang="en-US"/>
          </a:p>
        </p:txBody>
      </p:sp>
      <p:sp>
        <p:nvSpPr>
          <p:cNvPr id="5" name="Alt Bilgi Yer Tutucusu 4">
            <a:extLst>
              <a:ext uri="{FF2B5EF4-FFF2-40B4-BE49-F238E27FC236}">
                <a16:creationId xmlns:a16="http://schemas.microsoft.com/office/drawing/2014/main" id="{7A662184-50DB-A437-621A-DE7EA958A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6FBD6080-1836-0AE5-BF29-DA88198C8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BFE7E-B069-40F0-B9A9-317260820A66}" type="slidenum">
              <a:rPr lang="en-US" smtClean="0"/>
              <a:t>‹#›</a:t>
            </a:fld>
            <a:endParaRPr lang="en-US"/>
          </a:p>
        </p:txBody>
      </p:sp>
    </p:spTree>
    <p:extLst>
      <p:ext uri="{BB962C8B-B14F-4D97-AF65-F5344CB8AC3E}">
        <p14:creationId xmlns:p14="http://schemas.microsoft.com/office/powerpoint/2010/main" val="670313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AAC27-51A3-57D3-ACAE-1E6B5C826193}"/>
              </a:ext>
            </a:extLst>
          </p:cNvPr>
          <p:cNvSpPr>
            <a:spLocks noGrp="1"/>
          </p:cNvSpPr>
          <p:nvPr>
            <p:ph type="ctrTitle"/>
          </p:nvPr>
        </p:nvSpPr>
        <p:spPr/>
        <p:txBody>
          <a:bodyPr/>
          <a:lstStyle/>
          <a:p>
            <a:r>
              <a:rPr lang="tr-TR" dirty="0"/>
              <a:t>SE 2217 – W5</a:t>
            </a:r>
            <a:endParaRPr lang="en-US" dirty="0"/>
          </a:p>
        </p:txBody>
      </p:sp>
      <p:sp>
        <p:nvSpPr>
          <p:cNvPr id="3" name="Alt Başlık 2">
            <a:extLst>
              <a:ext uri="{FF2B5EF4-FFF2-40B4-BE49-F238E27FC236}">
                <a16:creationId xmlns:a16="http://schemas.microsoft.com/office/drawing/2014/main" id="{65A3DA31-725B-ABB8-B42B-B2DA9D671DE5}"/>
              </a:ext>
            </a:extLst>
          </p:cNvPr>
          <p:cNvSpPr>
            <a:spLocks noGrp="1"/>
          </p:cNvSpPr>
          <p:nvPr>
            <p:ph type="subTitle" idx="1"/>
          </p:nvPr>
        </p:nvSpPr>
        <p:spPr/>
        <p:txBody>
          <a:bodyPr/>
          <a:lstStyle/>
          <a:p>
            <a:r>
              <a:rPr lang="tr-TR" dirty="0" err="1"/>
              <a:t>Usecase</a:t>
            </a:r>
            <a:r>
              <a:rPr lang="tr-TR" dirty="0"/>
              <a:t> </a:t>
            </a:r>
            <a:r>
              <a:rPr lang="tr-TR" dirty="0" err="1"/>
              <a:t>Diagram</a:t>
            </a:r>
            <a:endParaRPr lang="en-US" dirty="0"/>
          </a:p>
        </p:txBody>
      </p:sp>
    </p:spTree>
    <p:extLst>
      <p:ext uri="{BB962C8B-B14F-4D97-AF65-F5344CB8AC3E}">
        <p14:creationId xmlns:p14="http://schemas.microsoft.com/office/powerpoint/2010/main" val="132647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348331-F808-946F-1832-E100C959F7CE}"/>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6154E258-4BF9-5DD7-21FC-F64A52CFEBA4}"/>
              </a:ext>
            </a:extLst>
          </p:cNvPr>
          <p:cNvSpPr>
            <a:spLocks noGrp="1"/>
          </p:cNvSpPr>
          <p:nvPr>
            <p:ph idx="1"/>
          </p:nvPr>
        </p:nvSpPr>
        <p:spPr/>
        <p:txBody>
          <a:bodyPr>
            <a:normAutofit fontScale="92500" lnSpcReduction="10000"/>
          </a:bodyPr>
          <a:lstStyle/>
          <a:p>
            <a:r>
              <a:rPr lang="en-US" dirty="0"/>
              <a:t>A second-hand car sales system will be developed for web and mobile platforms. The primary purpose of this secondhand car sales system to be developed is to store and manage detailed information about the customer, car models, sales advertisements, and car owners. Car owners logging into the system with their name, surname, e-mail address, and password will be able to enter a new car advertisement on the system, view, edit, delete, and remove their existing advertisements. The owner of the car will enter and save the details of the announcement of the sales, such as the type of car, year of manufacture, brand, model, fuel type, engine, transmission, mileage, sales price, and car pictures. In addition, the car owner can add equipment such as fog lights, foldable mirrors, parking sensors, central locking, and a glass roof to their car. </a:t>
            </a:r>
          </a:p>
        </p:txBody>
      </p:sp>
    </p:spTree>
    <p:extLst>
      <p:ext uri="{BB962C8B-B14F-4D97-AF65-F5344CB8AC3E}">
        <p14:creationId xmlns:p14="http://schemas.microsoft.com/office/powerpoint/2010/main" val="33010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55B7D3-9116-BF82-A8E1-917DE95AEA87}"/>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C7FCD64E-5876-5B88-4A5A-4A1A400DFE3C}"/>
              </a:ext>
            </a:extLst>
          </p:cNvPr>
          <p:cNvSpPr>
            <a:spLocks noGrp="1"/>
          </p:cNvSpPr>
          <p:nvPr>
            <p:ph idx="1"/>
          </p:nvPr>
        </p:nvSpPr>
        <p:spPr/>
        <p:txBody>
          <a:bodyPr>
            <a:normAutofit fontScale="92500" lnSpcReduction="20000"/>
          </a:bodyPr>
          <a:lstStyle/>
          <a:p>
            <a:r>
              <a:rPr lang="en-US" dirty="0"/>
              <a:t>When the car owner adds a new listing or makes any changes to the listing, system administrators' approval will be required for the listing to be published. After the system administrators approve the announcement, the announcement will be published. Published ads will be displayed as shop window ads by customers who want to buy a car. Customers can examine the details of the cars they want to buy on the window advertisements. In addition, customers will be able to search for ads in detail by using information such as the type of car they want to buy, the year of manufacture, brand, model, fuel type, engine, transmission, mileage, and sales price. Through the system to be developed, customers can compare the car advertisements they are interested in. In addition, customers will be able to access the contact information of the car owners regarding the cars they are interested in, make comments, and express their opinions through the system. </a:t>
            </a:r>
          </a:p>
        </p:txBody>
      </p:sp>
    </p:spTree>
    <p:extLst>
      <p:ext uri="{BB962C8B-B14F-4D97-AF65-F5344CB8AC3E}">
        <p14:creationId xmlns:p14="http://schemas.microsoft.com/office/powerpoint/2010/main" val="362070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047FD7-A127-084D-2180-727EBEE41B89}"/>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1A999955-5D4E-CD04-90E8-13545FB2E25A}"/>
              </a:ext>
            </a:extLst>
          </p:cNvPr>
          <p:cNvSpPr>
            <a:spLocks noGrp="1"/>
          </p:cNvSpPr>
          <p:nvPr>
            <p:ph idx="1"/>
          </p:nvPr>
        </p:nvSpPr>
        <p:spPr/>
        <p:txBody>
          <a:bodyPr>
            <a:normAutofit fontScale="92500" lnSpcReduction="10000"/>
          </a:bodyPr>
          <a:lstStyle/>
          <a:p>
            <a:r>
              <a:rPr lang="en-US" dirty="0"/>
              <a:t>Apart from the transactions that car owners and customers can perform on the system, system administrators can enter and update information such as new car type, brand, model, and car hardware through the system management panel. The system, which will work on all web and mobile browsers, will support 5 million users simultaneously. Data belonging to customers and car owners will be secured using the MD5 encryption algorithm through the system with a strong database infrastructure. In the secondhand car sales system to be developed, advanced search algorithms will be used to ensure that the response time for any query will be less than 2 seconds. In addition, the system to be developed will be 100% secure against unauthorized user logins. The time that the car sales system to be developed will be closed due to routine maintenance will be at most 30 minutes in a one-month operating period.</a:t>
            </a:r>
          </a:p>
        </p:txBody>
      </p:sp>
    </p:spTree>
    <p:extLst>
      <p:ext uri="{BB962C8B-B14F-4D97-AF65-F5344CB8AC3E}">
        <p14:creationId xmlns:p14="http://schemas.microsoft.com/office/powerpoint/2010/main" val="3671252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889</Words>
  <Application>Microsoft Office PowerPoint</Application>
  <PresentationFormat>Geniş ekran</PresentationFormat>
  <Paragraphs>11</Paragraphs>
  <Slides>4</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Calibri Light</vt:lpstr>
      <vt:lpstr>Office Teması</vt:lpstr>
      <vt:lpstr>SE 2217 – W5</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2217 – W5</dc:title>
  <dc:creator>Aybuke Kececi</dc:creator>
  <cp:lastModifiedBy>Aybuke Kececi</cp:lastModifiedBy>
  <cp:revision>1</cp:revision>
  <dcterms:created xsi:type="dcterms:W3CDTF">2023-10-30T11:45:13Z</dcterms:created>
  <dcterms:modified xsi:type="dcterms:W3CDTF">2023-10-30T12:18:39Z</dcterms:modified>
</cp:coreProperties>
</file>